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84" r:id="rId4"/>
    <p:sldId id="285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71" r:id="rId15"/>
    <p:sldId id="272" r:id="rId16"/>
    <p:sldId id="276" r:id="rId17"/>
    <p:sldId id="280" r:id="rId18"/>
    <p:sldId id="281" r:id="rId19"/>
    <p:sldId id="28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EEDD"/>
    <a:srgbClr val="5A9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90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2D7A1-6157-4698-9159-86F09B05E803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210B8-93D1-4BEB-AC7F-423F6E6F1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72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F3EAB-7849-4D1F-BC45-C2032C6F86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208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895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793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71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296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860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562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403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9188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F3EAB-7849-4D1F-BC45-C2032C6F86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86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F3EAB-7849-4D1F-BC45-C2032C6F86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357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F3EAB-7849-4D1F-BC45-C2032C6F86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230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64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804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451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185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995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384D0-E8C0-4FB2-93D8-B1A58490B2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68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11E613-BDA6-4AB0-9EB4-4A64130A8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9D5FA95-3AAE-448E-B6C7-BAEF7F1FC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E5257F0-4BE6-4D3F-8F3F-D118272D4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C7D8F05-59C5-4E4B-A9CD-822C38726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BC3F6B-4999-4622-A8AF-D413E2523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15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19CE4C-195A-409C-9FD4-C0EBE71F7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7FF3AEF-FBF9-4546-B839-D55E8F198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23BCCB5-B2FA-4123-B473-6ABE9F3C1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284CEC2-BF2A-4C28-9A50-6BB3BF87E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E0553F0-8978-421C-ADDA-72DB6356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40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00D9B12-97FB-4BAD-8D92-74DC6EB5BB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75D7545-11CA-46F4-9BF7-62845376E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31F8886-B696-49EE-AA17-ADC567FE3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89BC537-2098-4E9B-9537-6E74EAAA5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5F45EA-63FC-4752-A35F-EC5AEAA8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58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29882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68787"/>
      </p:ext>
    </p:extLst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4005668" y="1592832"/>
            <a:ext cx="1415772" cy="461665"/>
          </a:xfrm>
        </p:spPr>
        <p:txBody>
          <a:bodyPr wrap="non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9" name="文本占位符 20"/>
          <p:cNvSpPr>
            <a:spLocks noGrp="1"/>
          </p:cNvSpPr>
          <p:nvPr>
            <p:ph type="body" sz="quarter" idx="15" hasCustomPrompt="1"/>
          </p:nvPr>
        </p:nvSpPr>
        <p:spPr>
          <a:xfrm>
            <a:off x="5971645" y="1584351"/>
            <a:ext cx="1415772" cy="461665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>
              <a:defRPr lang="zh-CN" altLang="en-US" sz="2400" dirty="0" smtClean="0">
                <a:solidFill>
                  <a:schemeClr val="bg1"/>
                </a:solidFill>
              </a:defRPr>
            </a:lvl1pPr>
            <a:lvl2pPr>
              <a:defRPr lang="zh-CN" altLang="en-US" dirty="0" smtClean="0"/>
            </a:lvl2pPr>
            <a:lvl3pPr>
              <a:defRPr lang="zh-CN" altLang="en-US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dirty="0"/>
              <a:t>文本样式</a:t>
            </a:r>
          </a:p>
        </p:txBody>
      </p:sp>
      <p:sp>
        <p:nvSpPr>
          <p:cNvPr id="11" name="文本占位符 25"/>
          <p:cNvSpPr>
            <a:spLocks noGrp="1"/>
          </p:cNvSpPr>
          <p:nvPr>
            <p:ph type="body" sz="quarter" idx="17" hasCustomPrompt="1"/>
          </p:nvPr>
        </p:nvSpPr>
        <p:spPr>
          <a:xfrm>
            <a:off x="4005668" y="2177607"/>
            <a:ext cx="1415772" cy="461665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>
              <a:defRPr lang="zh-CN" altLang="en-US" sz="2400" smtClean="0">
                <a:solidFill>
                  <a:schemeClr val="bg1"/>
                </a:solidFill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dirty="0"/>
              <a:t>文本样式</a:t>
            </a:r>
          </a:p>
        </p:txBody>
      </p:sp>
      <p:sp>
        <p:nvSpPr>
          <p:cNvPr id="13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5971645" y="2177607"/>
            <a:ext cx="1415772" cy="461665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>
              <a:defRPr lang="zh-CN" altLang="en-US" sz="2400" smtClean="0">
                <a:solidFill>
                  <a:schemeClr val="bg1"/>
                </a:solidFill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dirty="0"/>
              <a:t>文本样式</a:t>
            </a:r>
          </a:p>
        </p:txBody>
      </p:sp>
      <p:sp>
        <p:nvSpPr>
          <p:cNvPr id="17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983823" y="1687591"/>
            <a:ext cx="2310428" cy="584775"/>
          </a:xfrm>
        </p:spPr>
        <p:txBody>
          <a:bodyPr wrap="non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983824" y="2218632"/>
            <a:ext cx="2310427" cy="381516"/>
          </a:xfrm>
        </p:spPr>
        <p:txBody>
          <a:bodyPr wrap="non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WENBENYANGSHI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80212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46650" y="226307"/>
            <a:ext cx="5979887" cy="480131"/>
          </a:xfrm>
        </p:spPr>
        <p:txBody>
          <a:bodyPr wrap="none">
            <a:noAutofit/>
          </a:bodyPr>
          <a:lstStyle>
            <a:lvl1pPr algn="l"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 userDrawn="1"/>
        </p:nvGrpSpPr>
        <p:grpSpPr>
          <a:xfrm>
            <a:off x="113147" y="-798349"/>
            <a:ext cx="2125681" cy="1502377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5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 userDrawn="1"/>
        </p:nvSpPr>
        <p:spPr>
          <a:xfrm>
            <a:off x="0" y="6690488"/>
            <a:ext cx="12192000" cy="167512"/>
          </a:xfrm>
          <a:prstGeom prst="rect">
            <a:avLst/>
          </a:prstGeom>
          <a:gradFill flip="none" rotWithShape="1">
            <a:gsLst>
              <a:gs pos="0">
                <a:srgbClr val="01F3CD"/>
              </a:gs>
              <a:gs pos="100000">
                <a:srgbClr val="0064F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53634"/>
      </p:ext>
    </p:extLst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546808"/>
      </p:ext>
    </p:extLst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18100"/>
      </p:ext>
    </p:extLst>
  </p:cSld>
  <p:clrMapOvr>
    <a:masterClrMapping/>
  </p:clrMapOvr>
  <p:transition spd="med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318658"/>
      </p:ext>
    </p:extLst>
  </p:cSld>
  <p:clrMapOvr>
    <a:masterClrMapping/>
  </p:clrMapOvr>
  <p:transition spd="med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44157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0C41AD-C4B2-4389-AFA9-2637DB5E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101109-2212-4075-B066-8670FAEF8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4EA0DFD-35E4-4241-8F97-265DF5811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7EE6E0-E75E-4D9F-95AA-991702959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B56FC0E-BE85-43DD-914A-7C751403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77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48237"/>
      </p:ext>
    </p:extLst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23749"/>
      </p:ext>
    </p:extLst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79626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70C840-82CC-4029-9FFA-A1AEAFC17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F7C228E-3630-4006-9B78-BC19D7643A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B3B4D9A-1FBB-4A44-B33A-7B859857C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C18F465-D04D-459B-A03B-69255F284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CED35C5-6AF0-411E-B562-0C71F5BA8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37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ABA6916-F81A-4A03-8932-3507E5991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2405DE7-A774-4101-8312-5AC24648E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7D62E07-6196-450B-8B06-F78A2B19C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F50B77F-839C-4582-ABA8-7CDE96B21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604A4ED-C07F-4227-9F84-2C808BF3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0DC5396-D1F8-41C3-A7DA-2459BB27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2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D20CC87-DCD2-49FA-915F-6C1CF0187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9AEC99D-EC97-4D31-9246-D998FB84F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82329E2-4051-425B-B0E8-5EAFADB38F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8FC4700-29D9-488D-9263-0D10BABC55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8AAC260-A286-4067-953C-17BB043534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C68E3B9-48E6-4AE9-9ECA-232D69BD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7BD294F-5EBE-4D11-8EF2-E1898AE8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48042F3-6B14-4720-BAC6-922430D6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58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7E236C-CC20-4F71-B9EB-7853466CB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6B2FA47-068C-49F3-BA53-3C352DD0A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CD068D7-F3BA-4855-B542-D4357EC5A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47F3ECA-F990-40AB-BD4B-44E760F0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74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63C5807-CC07-449D-A25D-972281C6E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193D8CD-AA03-4109-BC79-5E5ADF34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4708E5A-E4B6-4AD5-A5C4-20C0765EF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34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3ADD4C-7D1F-49E4-A093-7A4700B15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E612CBF-E9A8-42DF-B95D-E182CA2E2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7ABED99-665E-4EB8-A2E5-F9A377A56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82E430D-FC3E-41DE-99FC-51FECF23B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32A9DE4-2754-4EE7-8B9F-8491C1B4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FB1534-0140-4930-B9B9-2602FB4B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1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11B33B4-27E1-425A-92EE-47A5D8F0D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9630426-41A8-49CB-8C3A-30F06372B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A958F87-A8B3-4972-A875-089236296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2381743-D1C5-469D-881D-3A6DDDE48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0309EC4-6EC0-4605-9ED5-CE76DC42A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B7F2B40-1627-4114-91BC-3E088AC4E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28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7362D6B-F6DB-4B11-AD51-EA28C0BE9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4EBFA6E-681A-423F-8E8E-649D696EE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9881DD-21AB-433B-A0A0-B1E52CA5AF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43F50-0F7D-4B3B-B834-17389B762C09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26E09C3-FBFA-470B-ADB6-36C01ECBEB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BD5A66-7EDD-4499-BFFD-EE6B0FE529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AD8F5-195E-46D0-BE9C-5F223D55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1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7D22-9896-4CDC-AC41-67924EE0DE7C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4B3FB-6FDD-43B6-ACB1-4F3BF8EFA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5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9" name="组合 4618"/>
          <p:cNvGrpSpPr/>
          <p:nvPr/>
        </p:nvGrpSpPr>
        <p:grpSpPr>
          <a:xfrm>
            <a:off x="10025628" y="2255840"/>
            <a:ext cx="2727319" cy="2727319"/>
            <a:chOff x="254196" y="-2422336"/>
            <a:chExt cx="11307676" cy="11307676"/>
          </a:xfrm>
        </p:grpSpPr>
        <p:sp>
          <p:nvSpPr>
            <p:cNvPr id="4620" name="椭圆 4619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1" name="椭圆 4620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2" name="椭圆 4621"/>
            <p:cNvSpPr/>
            <p:nvPr/>
          </p:nvSpPr>
          <p:spPr>
            <a:xfrm>
              <a:off x="1991712" y="-652305"/>
              <a:ext cx="8035610" cy="8035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15" name="组合 4614"/>
          <p:cNvGrpSpPr/>
          <p:nvPr/>
        </p:nvGrpSpPr>
        <p:grpSpPr>
          <a:xfrm>
            <a:off x="3224767" y="4140437"/>
            <a:ext cx="3976269" cy="3976269"/>
            <a:chOff x="254196" y="-2422336"/>
            <a:chExt cx="11307676" cy="11307676"/>
          </a:xfrm>
        </p:grpSpPr>
        <p:sp>
          <p:nvSpPr>
            <p:cNvPr id="4616" name="椭圆 4615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7" name="椭圆 4616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8" name="椭圆 4617"/>
            <p:cNvSpPr/>
            <p:nvPr/>
          </p:nvSpPr>
          <p:spPr>
            <a:xfrm>
              <a:off x="1991712" y="-652305"/>
              <a:ext cx="8035610" cy="8035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14" name="组合 4613"/>
          <p:cNvGrpSpPr/>
          <p:nvPr/>
        </p:nvGrpSpPr>
        <p:grpSpPr>
          <a:xfrm>
            <a:off x="4801467" y="530484"/>
            <a:ext cx="2727319" cy="2727319"/>
            <a:chOff x="254196" y="-2422336"/>
            <a:chExt cx="11307676" cy="11307676"/>
          </a:xfrm>
        </p:grpSpPr>
        <p:sp>
          <p:nvSpPr>
            <p:cNvPr id="4613" name="椭圆 4612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2" name="椭圆 4611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1" name="椭圆 4610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514600" y="774700"/>
            <a:ext cx="533400" cy="5334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200" y="3619500"/>
            <a:ext cx="1828800" cy="18288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7600" y="1485900"/>
            <a:ext cx="3860800" cy="38608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8500" y="3365500"/>
            <a:ext cx="838200" cy="8382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2831" y="1092200"/>
            <a:ext cx="5982728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8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5CEEDD"/>
                      </a:gs>
                    </a:gsLst>
                    <a:lin ang="5400000" scaled="1"/>
                  </a:gradFill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zh-CN" altLang="en-US" sz="18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5CEEDD"/>
                    </a:gs>
                  </a:gsLst>
                  <a:lin ang="5400000" scaled="1"/>
                </a:gradFill>
              </a:ln>
              <a:blipFill dpi="0" rotWithShape="1">
                <a:blip r:embed="rId4"/>
                <a:srcRect/>
                <a:tile tx="0" ty="0" sx="100000" sy="100000" flip="none" algn="tl"/>
              </a:blip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55587" y="3437924"/>
            <a:ext cx="6237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kern="1700" dirty="0" smtClean="0">
                <a:solidFill>
                  <a:srgbClr val="0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商务通用总结汇报</a:t>
            </a:r>
            <a:endParaRPr kumimoji="0" lang="zh-CN" altLang="en-US" sz="5400" i="0" u="none" strike="noStrike" kern="17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70102" y="4308835"/>
            <a:ext cx="5540369" cy="33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工作汇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报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作总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结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年终总结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商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务汇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演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述职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演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讲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56" name="椭圆 4555"/>
          <p:cNvSpPr/>
          <p:nvPr/>
        </p:nvSpPr>
        <p:spPr>
          <a:xfrm rot="5169667">
            <a:off x="9712451" y="2749402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7" name="椭圆 4556"/>
          <p:cNvSpPr/>
          <p:nvPr/>
        </p:nvSpPr>
        <p:spPr>
          <a:xfrm rot="19424677">
            <a:off x="5784465" y="2248203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5" name="椭圆 4554"/>
          <p:cNvSpPr/>
          <p:nvPr/>
        </p:nvSpPr>
        <p:spPr>
          <a:xfrm rot="21063130">
            <a:off x="8740249" y="1288131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8" name="椭圆 4557"/>
          <p:cNvSpPr/>
          <p:nvPr/>
        </p:nvSpPr>
        <p:spPr>
          <a:xfrm rot="3034387">
            <a:off x="7568044" y="2907504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9" name="椭圆 4558"/>
          <p:cNvSpPr/>
          <p:nvPr/>
        </p:nvSpPr>
        <p:spPr>
          <a:xfrm rot="4469220">
            <a:off x="10906665" y="1418963"/>
            <a:ext cx="412986" cy="41298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61" name="组合 4560"/>
          <p:cNvGrpSpPr/>
          <p:nvPr/>
        </p:nvGrpSpPr>
        <p:grpSpPr>
          <a:xfrm>
            <a:off x="5695502" y="4776578"/>
            <a:ext cx="4224080" cy="400110"/>
            <a:chOff x="3526971" y="5067095"/>
            <a:chExt cx="4224080" cy="400110"/>
          </a:xfrm>
        </p:grpSpPr>
        <p:sp>
          <p:nvSpPr>
            <p:cNvPr id="4562" name="圆角矩形 4561"/>
            <p:cNvSpPr/>
            <p:nvPr/>
          </p:nvSpPr>
          <p:spPr>
            <a:xfrm>
              <a:off x="5489742" y="5067095"/>
              <a:ext cx="2261309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3" name="圆角矩形 4562"/>
            <p:cNvSpPr/>
            <p:nvPr/>
          </p:nvSpPr>
          <p:spPr>
            <a:xfrm>
              <a:off x="3526971" y="5067095"/>
              <a:ext cx="2569029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CEEDD"/>
                </a:gs>
                <a:gs pos="100000">
                  <a:srgbClr val="5A9E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4" name="文本框 4563"/>
            <p:cNvSpPr txBox="1"/>
            <p:nvPr/>
          </p:nvSpPr>
          <p:spPr>
            <a:xfrm>
              <a:off x="3701880" y="5099623"/>
              <a:ext cx="222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65" name="文本框 4564"/>
            <p:cNvSpPr txBox="1"/>
            <p:nvPr/>
          </p:nvSpPr>
          <p:spPr>
            <a:xfrm>
              <a:off x="6183084" y="510890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部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门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：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行政部</a:t>
              </a:r>
            </a:p>
          </p:txBody>
        </p:sp>
      </p:grpSp>
      <p:grpSp>
        <p:nvGrpSpPr>
          <p:cNvPr id="4566" name="组合 456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8405088" y="5484138"/>
            <a:ext cx="3262722" cy="2306009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6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96" name="组合 459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388919" y="-798349"/>
            <a:ext cx="2125681" cy="1502377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9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865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166583" y="2260547"/>
            <a:ext cx="1317875" cy="1317875"/>
          </a:xfrm>
          <a:custGeom>
            <a:avLst/>
            <a:gdLst>
              <a:gd name="connsiteX0" fmla="*/ 0 w 1098645"/>
              <a:gd name="connsiteY0" fmla="*/ 0 h 1098645"/>
              <a:gd name="connsiteX1" fmla="*/ 1092973 w 1098645"/>
              <a:gd name="connsiteY1" fmla="*/ 986315 h 1098645"/>
              <a:gd name="connsiteX2" fmla="*/ 1098645 w 1098645"/>
              <a:gd name="connsiteY2" fmla="*/ 1098644 h 1098645"/>
              <a:gd name="connsiteX3" fmla="*/ 109863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0" y="0"/>
                </a:moveTo>
                <a:cubicBezTo>
                  <a:pt x="568842" y="0"/>
                  <a:pt x="1036711" y="432317"/>
                  <a:pt x="1092973" y="986315"/>
                </a:cubicBezTo>
                <a:lnTo>
                  <a:pt x="1098645" y="1098644"/>
                </a:lnTo>
                <a:lnTo>
                  <a:pt x="1098635" y="1098645"/>
                </a:lnTo>
                <a:lnTo>
                  <a:pt x="986315" y="1092973"/>
                </a:lnTo>
                <a:cubicBezTo>
                  <a:pt x="432317" y="1036711"/>
                  <a:pt x="0" y="568842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848708" y="2260547"/>
            <a:ext cx="1317875" cy="1317875"/>
          </a:xfrm>
          <a:custGeom>
            <a:avLst/>
            <a:gdLst>
              <a:gd name="connsiteX0" fmla="*/ 1098645 w 1098645"/>
              <a:gd name="connsiteY0" fmla="*/ 0 h 1098645"/>
              <a:gd name="connsiteX1" fmla="*/ 112330 w 1098645"/>
              <a:gd name="connsiteY1" fmla="*/ 1092973 h 1098645"/>
              <a:gd name="connsiteX2" fmla="*/ 10 w 1098645"/>
              <a:gd name="connsiteY2" fmla="*/ 1098645 h 1098645"/>
              <a:gd name="connsiteX3" fmla="*/ 0 w 1098645"/>
              <a:gd name="connsiteY3" fmla="*/ 1098644 h 1098645"/>
              <a:gd name="connsiteX4" fmla="*/ 5672 w 1098645"/>
              <a:gd name="connsiteY4" fmla="*/ 986315 h 1098645"/>
              <a:gd name="connsiteX5" fmla="*/ 1098645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1098645" y="0"/>
                </a:moveTo>
                <a:cubicBezTo>
                  <a:pt x="1098645" y="568842"/>
                  <a:pt x="666328" y="1036711"/>
                  <a:pt x="112330" y="1092973"/>
                </a:cubicBezTo>
                <a:lnTo>
                  <a:pt x="10" y="1098645"/>
                </a:lnTo>
                <a:lnTo>
                  <a:pt x="0" y="1098644"/>
                </a:lnTo>
                <a:lnTo>
                  <a:pt x="5672" y="986315"/>
                </a:lnTo>
                <a:cubicBezTo>
                  <a:pt x="61934" y="432317"/>
                  <a:pt x="529803" y="0"/>
                  <a:pt x="1098645" y="0"/>
                </a:cubicBez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848708" y="3578422"/>
            <a:ext cx="1317875" cy="1317875"/>
          </a:xfrm>
          <a:custGeom>
            <a:avLst/>
            <a:gdLst>
              <a:gd name="connsiteX0" fmla="*/ 10 w 1098645"/>
              <a:gd name="connsiteY0" fmla="*/ 0 h 1098645"/>
              <a:gd name="connsiteX1" fmla="*/ 112330 w 1098645"/>
              <a:gd name="connsiteY1" fmla="*/ 5671 h 1098645"/>
              <a:gd name="connsiteX2" fmla="*/ 1098645 w 1098645"/>
              <a:gd name="connsiteY2" fmla="*/ 1098644 h 1098645"/>
              <a:gd name="connsiteX3" fmla="*/ 109864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  <a:gd name="connsiteX6" fmla="*/ 10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" y="0"/>
                </a:moveTo>
                <a:lnTo>
                  <a:pt x="112330" y="5671"/>
                </a:lnTo>
                <a:cubicBezTo>
                  <a:pt x="666328" y="61933"/>
                  <a:pt x="1098645" y="529802"/>
                  <a:pt x="1098645" y="1098644"/>
                </a:cubicBezTo>
                <a:lnTo>
                  <a:pt x="1098645" y="1098645"/>
                </a:lnTo>
                <a:lnTo>
                  <a:pt x="986315" y="1092973"/>
                </a:lnTo>
                <a:cubicBezTo>
                  <a:pt x="432316" y="1036711"/>
                  <a:pt x="0" y="568842"/>
                  <a:pt x="0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166583" y="3578422"/>
            <a:ext cx="1317875" cy="1317875"/>
          </a:xfrm>
          <a:custGeom>
            <a:avLst/>
            <a:gdLst>
              <a:gd name="connsiteX0" fmla="*/ 1098635 w 1098645"/>
              <a:gd name="connsiteY0" fmla="*/ 0 h 1098645"/>
              <a:gd name="connsiteX1" fmla="*/ 1098645 w 1098645"/>
              <a:gd name="connsiteY1" fmla="*/ 0 h 1098645"/>
              <a:gd name="connsiteX2" fmla="*/ 112330 w 1098645"/>
              <a:gd name="connsiteY2" fmla="*/ 1092973 h 1098645"/>
              <a:gd name="connsiteX3" fmla="*/ 0 w 1098645"/>
              <a:gd name="connsiteY3" fmla="*/ 1098645 h 1098645"/>
              <a:gd name="connsiteX4" fmla="*/ 0 w 1098645"/>
              <a:gd name="connsiteY4" fmla="*/ 1098644 h 1098645"/>
              <a:gd name="connsiteX5" fmla="*/ 986315 w 1098645"/>
              <a:gd name="connsiteY5" fmla="*/ 5671 h 1098645"/>
              <a:gd name="connsiteX6" fmla="*/ 1098635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98635" y="0"/>
                </a:moveTo>
                <a:lnTo>
                  <a:pt x="1098645" y="0"/>
                </a:lnTo>
                <a:cubicBezTo>
                  <a:pt x="1098645" y="568842"/>
                  <a:pt x="666329" y="1036711"/>
                  <a:pt x="112330" y="1092973"/>
                </a:cubicBezTo>
                <a:lnTo>
                  <a:pt x="0" y="1098645"/>
                </a:lnTo>
                <a:lnTo>
                  <a:pt x="0" y="1098644"/>
                </a:lnTo>
                <a:cubicBezTo>
                  <a:pt x="0" y="529802"/>
                  <a:pt x="432317" y="61933"/>
                  <a:pt x="986315" y="5671"/>
                </a:cubicBezTo>
                <a:lnTo>
                  <a:pt x="1098635" y="0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83396" y="2627097"/>
            <a:ext cx="104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301271" y="2627097"/>
            <a:ext cx="104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983396" y="3936953"/>
            <a:ext cx="104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301271" y="3936953"/>
            <a:ext cx="104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85115" y="2351229"/>
            <a:ext cx="402890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5115" y="1922604"/>
            <a:ext cx="4028906" cy="4518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19145" y="2351229"/>
            <a:ext cx="402890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19145" y="1922604"/>
            <a:ext cx="4028906" cy="4518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5115" y="4357193"/>
            <a:ext cx="402890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5115" y="3928568"/>
            <a:ext cx="4028906" cy="4518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19145" y="4357193"/>
            <a:ext cx="402890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19145" y="3928568"/>
            <a:ext cx="4028906" cy="4518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40559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1"/>
          <a:stretch/>
        </p:blipFill>
        <p:spPr>
          <a:xfrm>
            <a:off x="1041007" y="3303993"/>
            <a:ext cx="1905393" cy="178704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38"/>
          <a:stretch/>
        </p:blipFill>
        <p:spPr>
          <a:xfrm>
            <a:off x="1041008" y="1457281"/>
            <a:ext cx="1934421" cy="168882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36"/>
          <a:stretch/>
        </p:blipFill>
        <p:spPr>
          <a:xfrm>
            <a:off x="3068978" y="1459306"/>
            <a:ext cx="2098108" cy="16867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sp>
        <p:nvSpPr>
          <p:cNvPr id="19" name="矩形 18"/>
          <p:cNvSpPr/>
          <p:nvPr/>
        </p:nvSpPr>
        <p:spPr>
          <a:xfrm>
            <a:off x="3068978" y="3303993"/>
            <a:ext cx="7961879" cy="1787046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99493" y="1457281"/>
            <a:ext cx="2300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5499493" y="1978525"/>
            <a:ext cx="6096000" cy="7954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矩形 11"/>
          <p:cNvSpPr/>
          <p:nvPr/>
        </p:nvSpPr>
        <p:spPr>
          <a:xfrm>
            <a:off x="3601808" y="390512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693785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4268754" y="1723930"/>
            <a:ext cx="2908473" cy="3575714"/>
          </a:xfrm>
          <a:custGeom>
            <a:avLst/>
            <a:gdLst>
              <a:gd name="connsiteX0" fmla="*/ 2669636 w 2908473"/>
              <a:gd name="connsiteY0" fmla="*/ 2906974 h 3575714"/>
              <a:gd name="connsiteX1" fmla="*/ 2744699 w 2908473"/>
              <a:gd name="connsiteY1" fmla="*/ 2982037 h 3575714"/>
              <a:gd name="connsiteX2" fmla="*/ 2669636 w 2908473"/>
              <a:gd name="connsiteY2" fmla="*/ 3057100 h 3575714"/>
              <a:gd name="connsiteX3" fmla="*/ 2594573 w 2908473"/>
              <a:gd name="connsiteY3" fmla="*/ 2982037 h 3575714"/>
              <a:gd name="connsiteX4" fmla="*/ 2669636 w 2908473"/>
              <a:gd name="connsiteY4" fmla="*/ 2906974 h 3575714"/>
              <a:gd name="connsiteX5" fmla="*/ 2669636 w 2908473"/>
              <a:gd name="connsiteY5" fmla="*/ 2119953 h 3575714"/>
              <a:gd name="connsiteX6" fmla="*/ 2744699 w 2908473"/>
              <a:gd name="connsiteY6" fmla="*/ 2195016 h 3575714"/>
              <a:gd name="connsiteX7" fmla="*/ 2669636 w 2908473"/>
              <a:gd name="connsiteY7" fmla="*/ 2270079 h 3575714"/>
              <a:gd name="connsiteX8" fmla="*/ 2594573 w 2908473"/>
              <a:gd name="connsiteY8" fmla="*/ 2195016 h 3575714"/>
              <a:gd name="connsiteX9" fmla="*/ 2669636 w 2908473"/>
              <a:gd name="connsiteY9" fmla="*/ 2119953 h 3575714"/>
              <a:gd name="connsiteX10" fmla="*/ 2669636 w 2908473"/>
              <a:gd name="connsiteY10" fmla="*/ 1332932 h 3575714"/>
              <a:gd name="connsiteX11" fmla="*/ 2744699 w 2908473"/>
              <a:gd name="connsiteY11" fmla="*/ 1407995 h 3575714"/>
              <a:gd name="connsiteX12" fmla="*/ 2669636 w 2908473"/>
              <a:gd name="connsiteY12" fmla="*/ 1483058 h 3575714"/>
              <a:gd name="connsiteX13" fmla="*/ 2594573 w 2908473"/>
              <a:gd name="connsiteY13" fmla="*/ 1407995 h 3575714"/>
              <a:gd name="connsiteX14" fmla="*/ 2669636 w 2908473"/>
              <a:gd name="connsiteY14" fmla="*/ 1332932 h 3575714"/>
              <a:gd name="connsiteX15" fmla="*/ 2669636 w 2908473"/>
              <a:gd name="connsiteY15" fmla="*/ 545911 h 3575714"/>
              <a:gd name="connsiteX16" fmla="*/ 2744699 w 2908473"/>
              <a:gd name="connsiteY16" fmla="*/ 620974 h 3575714"/>
              <a:gd name="connsiteX17" fmla="*/ 2669636 w 2908473"/>
              <a:gd name="connsiteY17" fmla="*/ 696037 h 3575714"/>
              <a:gd name="connsiteX18" fmla="*/ 2594573 w 2908473"/>
              <a:gd name="connsiteY18" fmla="*/ 620974 h 3575714"/>
              <a:gd name="connsiteX19" fmla="*/ 2669636 w 2908473"/>
              <a:gd name="connsiteY19" fmla="*/ 545911 h 3575714"/>
              <a:gd name="connsiteX20" fmla="*/ 0 w 2908473"/>
              <a:gd name="connsiteY20" fmla="*/ 0 h 3575714"/>
              <a:gd name="connsiteX21" fmla="*/ 2908473 w 2908473"/>
              <a:gd name="connsiteY21" fmla="*/ 0 h 3575714"/>
              <a:gd name="connsiteX22" fmla="*/ 2908473 w 2908473"/>
              <a:gd name="connsiteY22" fmla="*/ 504968 h 3575714"/>
              <a:gd name="connsiteX23" fmla="*/ 2645900 w 2908473"/>
              <a:gd name="connsiteY23" fmla="*/ 504968 h 3575714"/>
              <a:gd name="connsiteX24" fmla="*/ 2539982 w 2908473"/>
              <a:gd name="connsiteY24" fmla="*/ 610886 h 3575714"/>
              <a:gd name="connsiteX25" fmla="*/ 2539982 w 2908473"/>
              <a:gd name="connsiteY25" fmla="*/ 631062 h 3575714"/>
              <a:gd name="connsiteX26" fmla="*/ 2645900 w 2908473"/>
              <a:gd name="connsiteY26" fmla="*/ 736980 h 3575714"/>
              <a:gd name="connsiteX27" fmla="*/ 2908473 w 2908473"/>
              <a:gd name="connsiteY27" fmla="*/ 736980 h 3575714"/>
              <a:gd name="connsiteX28" fmla="*/ 2908473 w 2908473"/>
              <a:gd name="connsiteY28" fmla="*/ 1291989 h 3575714"/>
              <a:gd name="connsiteX29" fmla="*/ 2645900 w 2908473"/>
              <a:gd name="connsiteY29" fmla="*/ 1291989 h 3575714"/>
              <a:gd name="connsiteX30" fmla="*/ 2539982 w 2908473"/>
              <a:gd name="connsiteY30" fmla="*/ 1397907 h 3575714"/>
              <a:gd name="connsiteX31" fmla="*/ 2539982 w 2908473"/>
              <a:gd name="connsiteY31" fmla="*/ 1418083 h 3575714"/>
              <a:gd name="connsiteX32" fmla="*/ 2645900 w 2908473"/>
              <a:gd name="connsiteY32" fmla="*/ 1524001 h 3575714"/>
              <a:gd name="connsiteX33" fmla="*/ 2908473 w 2908473"/>
              <a:gd name="connsiteY33" fmla="*/ 1524001 h 3575714"/>
              <a:gd name="connsiteX34" fmla="*/ 2908473 w 2908473"/>
              <a:gd name="connsiteY34" fmla="*/ 2079010 h 3575714"/>
              <a:gd name="connsiteX35" fmla="*/ 2645900 w 2908473"/>
              <a:gd name="connsiteY35" fmla="*/ 2079010 h 3575714"/>
              <a:gd name="connsiteX36" fmla="*/ 2539982 w 2908473"/>
              <a:gd name="connsiteY36" fmla="*/ 2184928 h 3575714"/>
              <a:gd name="connsiteX37" fmla="*/ 2539982 w 2908473"/>
              <a:gd name="connsiteY37" fmla="*/ 2205104 h 3575714"/>
              <a:gd name="connsiteX38" fmla="*/ 2645900 w 2908473"/>
              <a:gd name="connsiteY38" fmla="*/ 2311022 h 3575714"/>
              <a:gd name="connsiteX39" fmla="*/ 2908473 w 2908473"/>
              <a:gd name="connsiteY39" fmla="*/ 2311022 h 3575714"/>
              <a:gd name="connsiteX40" fmla="*/ 2908473 w 2908473"/>
              <a:gd name="connsiteY40" fmla="*/ 2866030 h 3575714"/>
              <a:gd name="connsiteX41" fmla="*/ 2645900 w 2908473"/>
              <a:gd name="connsiteY41" fmla="*/ 2866030 h 3575714"/>
              <a:gd name="connsiteX42" fmla="*/ 2539982 w 2908473"/>
              <a:gd name="connsiteY42" fmla="*/ 2971948 h 3575714"/>
              <a:gd name="connsiteX43" fmla="*/ 2539982 w 2908473"/>
              <a:gd name="connsiteY43" fmla="*/ 2992124 h 3575714"/>
              <a:gd name="connsiteX44" fmla="*/ 2645900 w 2908473"/>
              <a:gd name="connsiteY44" fmla="*/ 3098042 h 3575714"/>
              <a:gd name="connsiteX45" fmla="*/ 2908473 w 2908473"/>
              <a:gd name="connsiteY45" fmla="*/ 3098042 h 3575714"/>
              <a:gd name="connsiteX46" fmla="*/ 2908473 w 2908473"/>
              <a:gd name="connsiteY46" fmla="*/ 3575714 h 3575714"/>
              <a:gd name="connsiteX47" fmla="*/ 0 w 2908473"/>
              <a:gd name="connsiteY47" fmla="*/ 3575714 h 357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8473" h="3575714">
                <a:moveTo>
                  <a:pt x="2669636" y="2906974"/>
                </a:moveTo>
                <a:cubicBezTo>
                  <a:pt x="2711092" y="2906974"/>
                  <a:pt x="2744699" y="2940581"/>
                  <a:pt x="2744699" y="2982037"/>
                </a:cubicBezTo>
                <a:cubicBezTo>
                  <a:pt x="2744699" y="3023493"/>
                  <a:pt x="2711092" y="3057100"/>
                  <a:pt x="2669636" y="3057100"/>
                </a:cubicBezTo>
                <a:cubicBezTo>
                  <a:pt x="2628180" y="3057100"/>
                  <a:pt x="2594573" y="3023493"/>
                  <a:pt x="2594573" y="2982037"/>
                </a:cubicBezTo>
                <a:cubicBezTo>
                  <a:pt x="2594573" y="2940581"/>
                  <a:pt x="2628180" y="2906974"/>
                  <a:pt x="2669636" y="2906974"/>
                </a:cubicBezTo>
                <a:close/>
                <a:moveTo>
                  <a:pt x="2669636" y="2119953"/>
                </a:moveTo>
                <a:cubicBezTo>
                  <a:pt x="2711092" y="2119953"/>
                  <a:pt x="2744699" y="2153560"/>
                  <a:pt x="2744699" y="2195016"/>
                </a:cubicBezTo>
                <a:cubicBezTo>
                  <a:pt x="2744699" y="2236472"/>
                  <a:pt x="2711092" y="2270079"/>
                  <a:pt x="2669636" y="2270079"/>
                </a:cubicBezTo>
                <a:cubicBezTo>
                  <a:pt x="2628180" y="2270079"/>
                  <a:pt x="2594573" y="2236472"/>
                  <a:pt x="2594573" y="2195016"/>
                </a:cubicBezTo>
                <a:cubicBezTo>
                  <a:pt x="2594573" y="2153560"/>
                  <a:pt x="2628180" y="2119953"/>
                  <a:pt x="2669636" y="2119953"/>
                </a:cubicBezTo>
                <a:close/>
                <a:moveTo>
                  <a:pt x="2669636" y="1332932"/>
                </a:moveTo>
                <a:cubicBezTo>
                  <a:pt x="2711092" y="1332932"/>
                  <a:pt x="2744699" y="1366539"/>
                  <a:pt x="2744699" y="1407995"/>
                </a:cubicBezTo>
                <a:cubicBezTo>
                  <a:pt x="2744699" y="1449451"/>
                  <a:pt x="2711092" y="1483058"/>
                  <a:pt x="2669636" y="1483058"/>
                </a:cubicBezTo>
                <a:cubicBezTo>
                  <a:pt x="2628180" y="1483058"/>
                  <a:pt x="2594573" y="1449451"/>
                  <a:pt x="2594573" y="1407995"/>
                </a:cubicBezTo>
                <a:cubicBezTo>
                  <a:pt x="2594573" y="1366539"/>
                  <a:pt x="2628180" y="1332932"/>
                  <a:pt x="2669636" y="1332932"/>
                </a:cubicBezTo>
                <a:close/>
                <a:moveTo>
                  <a:pt x="2669636" y="545911"/>
                </a:moveTo>
                <a:cubicBezTo>
                  <a:pt x="2711092" y="545911"/>
                  <a:pt x="2744699" y="579518"/>
                  <a:pt x="2744699" y="620974"/>
                </a:cubicBezTo>
                <a:cubicBezTo>
                  <a:pt x="2744699" y="662430"/>
                  <a:pt x="2711092" y="696037"/>
                  <a:pt x="2669636" y="696037"/>
                </a:cubicBezTo>
                <a:cubicBezTo>
                  <a:pt x="2628180" y="696037"/>
                  <a:pt x="2594573" y="662430"/>
                  <a:pt x="2594573" y="620974"/>
                </a:cubicBezTo>
                <a:cubicBezTo>
                  <a:pt x="2594573" y="579518"/>
                  <a:pt x="2628180" y="545911"/>
                  <a:pt x="2669636" y="545911"/>
                </a:cubicBezTo>
                <a:close/>
                <a:moveTo>
                  <a:pt x="0" y="0"/>
                </a:moveTo>
                <a:lnTo>
                  <a:pt x="2908473" y="0"/>
                </a:lnTo>
                <a:lnTo>
                  <a:pt x="2908473" y="504968"/>
                </a:lnTo>
                <a:lnTo>
                  <a:pt x="2645900" y="504968"/>
                </a:lnTo>
                <a:cubicBezTo>
                  <a:pt x="2587403" y="504968"/>
                  <a:pt x="2539982" y="552389"/>
                  <a:pt x="2539982" y="610886"/>
                </a:cubicBezTo>
                <a:lnTo>
                  <a:pt x="2539982" y="631062"/>
                </a:lnTo>
                <a:cubicBezTo>
                  <a:pt x="2539982" y="689559"/>
                  <a:pt x="2587403" y="736980"/>
                  <a:pt x="2645900" y="736980"/>
                </a:cubicBezTo>
                <a:lnTo>
                  <a:pt x="2908473" y="736980"/>
                </a:lnTo>
                <a:lnTo>
                  <a:pt x="2908473" y="1291989"/>
                </a:lnTo>
                <a:lnTo>
                  <a:pt x="2645900" y="1291989"/>
                </a:lnTo>
                <a:cubicBezTo>
                  <a:pt x="2587403" y="1291989"/>
                  <a:pt x="2539982" y="1339410"/>
                  <a:pt x="2539982" y="1397907"/>
                </a:cubicBezTo>
                <a:lnTo>
                  <a:pt x="2539982" y="1418083"/>
                </a:lnTo>
                <a:cubicBezTo>
                  <a:pt x="2539982" y="1476580"/>
                  <a:pt x="2587403" y="1524001"/>
                  <a:pt x="2645900" y="1524001"/>
                </a:cubicBezTo>
                <a:lnTo>
                  <a:pt x="2908473" y="1524001"/>
                </a:lnTo>
                <a:lnTo>
                  <a:pt x="2908473" y="2079010"/>
                </a:lnTo>
                <a:lnTo>
                  <a:pt x="2645900" y="2079010"/>
                </a:lnTo>
                <a:cubicBezTo>
                  <a:pt x="2587403" y="2079010"/>
                  <a:pt x="2539982" y="2126431"/>
                  <a:pt x="2539982" y="2184928"/>
                </a:cubicBezTo>
                <a:lnTo>
                  <a:pt x="2539982" y="2205104"/>
                </a:lnTo>
                <a:cubicBezTo>
                  <a:pt x="2539982" y="2263601"/>
                  <a:pt x="2587403" y="2311022"/>
                  <a:pt x="2645900" y="2311022"/>
                </a:cubicBezTo>
                <a:lnTo>
                  <a:pt x="2908473" y="2311022"/>
                </a:lnTo>
                <a:lnTo>
                  <a:pt x="2908473" y="2866030"/>
                </a:lnTo>
                <a:lnTo>
                  <a:pt x="2645900" y="2866030"/>
                </a:lnTo>
                <a:cubicBezTo>
                  <a:pt x="2587403" y="2866030"/>
                  <a:pt x="2539982" y="2913451"/>
                  <a:pt x="2539982" y="2971948"/>
                </a:cubicBezTo>
                <a:lnTo>
                  <a:pt x="2539982" y="2992124"/>
                </a:lnTo>
                <a:cubicBezTo>
                  <a:pt x="2539982" y="3050621"/>
                  <a:pt x="2587403" y="3098042"/>
                  <a:pt x="2645900" y="3098042"/>
                </a:cubicBezTo>
                <a:lnTo>
                  <a:pt x="2908473" y="3098042"/>
                </a:lnTo>
                <a:lnTo>
                  <a:pt x="2908473" y="3575714"/>
                </a:lnTo>
                <a:lnTo>
                  <a:pt x="0" y="3575714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11656" y="1723930"/>
            <a:ext cx="2908473" cy="3575714"/>
          </a:xfrm>
          <a:custGeom>
            <a:avLst/>
            <a:gdLst>
              <a:gd name="connsiteX0" fmla="*/ 2669636 w 2908473"/>
              <a:gd name="connsiteY0" fmla="*/ 2906974 h 3575714"/>
              <a:gd name="connsiteX1" fmla="*/ 2744699 w 2908473"/>
              <a:gd name="connsiteY1" fmla="*/ 2982037 h 3575714"/>
              <a:gd name="connsiteX2" fmla="*/ 2669636 w 2908473"/>
              <a:gd name="connsiteY2" fmla="*/ 3057100 h 3575714"/>
              <a:gd name="connsiteX3" fmla="*/ 2594573 w 2908473"/>
              <a:gd name="connsiteY3" fmla="*/ 2982037 h 3575714"/>
              <a:gd name="connsiteX4" fmla="*/ 2669636 w 2908473"/>
              <a:gd name="connsiteY4" fmla="*/ 2906974 h 3575714"/>
              <a:gd name="connsiteX5" fmla="*/ 2669636 w 2908473"/>
              <a:gd name="connsiteY5" fmla="*/ 2119953 h 3575714"/>
              <a:gd name="connsiteX6" fmla="*/ 2744699 w 2908473"/>
              <a:gd name="connsiteY6" fmla="*/ 2195016 h 3575714"/>
              <a:gd name="connsiteX7" fmla="*/ 2669636 w 2908473"/>
              <a:gd name="connsiteY7" fmla="*/ 2270079 h 3575714"/>
              <a:gd name="connsiteX8" fmla="*/ 2594573 w 2908473"/>
              <a:gd name="connsiteY8" fmla="*/ 2195016 h 3575714"/>
              <a:gd name="connsiteX9" fmla="*/ 2669636 w 2908473"/>
              <a:gd name="connsiteY9" fmla="*/ 2119953 h 3575714"/>
              <a:gd name="connsiteX10" fmla="*/ 2669636 w 2908473"/>
              <a:gd name="connsiteY10" fmla="*/ 1332932 h 3575714"/>
              <a:gd name="connsiteX11" fmla="*/ 2744699 w 2908473"/>
              <a:gd name="connsiteY11" fmla="*/ 1407995 h 3575714"/>
              <a:gd name="connsiteX12" fmla="*/ 2669636 w 2908473"/>
              <a:gd name="connsiteY12" fmla="*/ 1483058 h 3575714"/>
              <a:gd name="connsiteX13" fmla="*/ 2594573 w 2908473"/>
              <a:gd name="connsiteY13" fmla="*/ 1407995 h 3575714"/>
              <a:gd name="connsiteX14" fmla="*/ 2669636 w 2908473"/>
              <a:gd name="connsiteY14" fmla="*/ 1332932 h 3575714"/>
              <a:gd name="connsiteX15" fmla="*/ 2669636 w 2908473"/>
              <a:gd name="connsiteY15" fmla="*/ 545911 h 3575714"/>
              <a:gd name="connsiteX16" fmla="*/ 2744699 w 2908473"/>
              <a:gd name="connsiteY16" fmla="*/ 620974 h 3575714"/>
              <a:gd name="connsiteX17" fmla="*/ 2669636 w 2908473"/>
              <a:gd name="connsiteY17" fmla="*/ 696037 h 3575714"/>
              <a:gd name="connsiteX18" fmla="*/ 2594573 w 2908473"/>
              <a:gd name="connsiteY18" fmla="*/ 620974 h 3575714"/>
              <a:gd name="connsiteX19" fmla="*/ 2669636 w 2908473"/>
              <a:gd name="connsiteY19" fmla="*/ 545911 h 3575714"/>
              <a:gd name="connsiteX20" fmla="*/ 0 w 2908473"/>
              <a:gd name="connsiteY20" fmla="*/ 0 h 3575714"/>
              <a:gd name="connsiteX21" fmla="*/ 2908473 w 2908473"/>
              <a:gd name="connsiteY21" fmla="*/ 0 h 3575714"/>
              <a:gd name="connsiteX22" fmla="*/ 2908473 w 2908473"/>
              <a:gd name="connsiteY22" fmla="*/ 504968 h 3575714"/>
              <a:gd name="connsiteX23" fmla="*/ 2645900 w 2908473"/>
              <a:gd name="connsiteY23" fmla="*/ 504968 h 3575714"/>
              <a:gd name="connsiteX24" fmla="*/ 2539982 w 2908473"/>
              <a:gd name="connsiteY24" fmla="*/ 610886 h 3575714"/>
              <a:gd name="connsiteX25" fmla="*/ 2539982 w 2908473"/>
              <a:gd name="connsiteY25" fmla="*/ 631062 h 3575714"/>
              <a:gd name="connsiteX26" fmla="*/ 2645900 w 2908473"/>
              <a:gd name="connsiteY26" fmla="*/ 736980 h 3575714"/>
              <a:gd name="connsiteX27" fmla="*/ 2908473 w 2908473"/>
              <a:gd name="connsiteY27" fmla="*/ 736980 h 3575714"/>
              <a:gd name="connsiteX28" fmla="*/ 2908473 w 2908473"/>
              <a:gd name="connsiteY28" fmla="*/ 1291989 h 3575714"/>
              <a:gd name="connsiteX29" fmla="*/ 2645900 w 2908473"/>
              <a:gd name="connsiteY29" fmla="*/ 1291989 h 3575714"/>
              <a:gd name="connsiteX30" fmla="*/ 2539982 w 2908473"/>
              <a:gd name="connsiteY30" fmla="*/ 1397907 h 3575714"/>
              <a:gd name="connsiteX31" fmla="*/ 2539982 w 2908473"/>
              <a:gd name="connsiteY31" fmla="*/ 1418083 h 3575714"/>
              <a:gd name="connsiteX32" fmla="*/ 2645900 w 2908473"/>
              <a:gd name="connsiteY32" fmla="*/ 1524001 h 3575714"/>
              <a:gd name="connsiteX33" fmla="*/ 2908473 w 2908473"/>
              <a:gd name="connsiteY33" fmla="*/ 1524001 h 3575714"/>
              <a:gd name="connsiteX34" fmla="*/ 2908473 w 2908473"/>
              <a:gd name="connsiteY34" fmla="*/ 2079010 h 3575714"/>
              <a:gd name="connsiteX35" fmla="*/ 2645900 w 2908473"/>
              <a:gd name="connsiteY35" fmla="*/ 2079010 h 3575714"/>
              <a:gd name="connsiteX36" fmla="*/ 2539982 w 2908473"/>
              <a:gd name="connsiteY36" fmla="*/ 2184928 h 3575714"/>
              <a:gd name="connsiteX37" fmla="*/ 2539982 w 2908473"/>
              <a:gd name="connsiteY37" fmla="*/ 2205104 h 3575714"/>
              <a:gd name="connsiteX38" fmla="*/ 2645900 w 2908473"/>
              <a:gd name="connsiteY38" fmla="*/ 2311022 h 3575714"/>
              <a:gd name="connsiteX39" fmla="*/ 2908473 w 2908473"/>
              <a:gd name="connsiteY39" fmla="*/ 2311022 h 3575714"/>
              <a:gd name="connsiteX40" fmla="*/ 2908473 w 2908473"/>
              <a:gd name="connsiteY40" fmla="*/ 2866030 h 3575714"/>
              <a:gd name="connsiteX41" fmla="*/ 2645900 w 2908473"/>
              <a:gd name="connsiteY41" fmla="*/ 2866030 h 3575714"/>
              <a:gd name="connsiteX42" fmla="*/ 2539982 w 2908473"/>
              <a:gd name="connsiteY42" fmla="*/ 2971948 h 3575714"/>
              <a:gd name="connsiteX43" fmla="*/ 2539982 w 2908473"/>
              <a:gd name="connsiteY43" fmla="*/ 2992124 h 3575714"/>
              <a:gd name="connsiteX44" fmla="*/ 2645900 w 2908473"/>
              <a:gd name="connsiteY44" fmla="*/ 3098042 h 3575714"/>
              <a:gd name="connsiteX45" fmla="*/ 2908473 w 2908473"/>
              <a:gd name="connsiteY45" fmla="*/ 3098042 h 3575714"/>
              <a:gd name="connsiteX46" fmla="*/ 2908473 w 2908473"/>
              <a:gd name="connsiteY46" fmla="*/ 3575714 h 3575714"/>
              <a:gd name="connsiteX47" fmla="*/ 0 w 2908473"/>
              <a:gd name="connsiteY47" fmla="*/ 3575714 h 357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8473" h="3575714">
                <a:moveTo>
                  <a:pt x="2669636" y="2906974"/>
                </a:moveTo>
                <a:cubicBezTo>
                  <a:pt x="2711092" y="2906974"/>
                  <a:pt x="2744699" y="2940581"/>
                  <a:pt x="2744699" y="2982037"/>
                </a:cubicBezTo>
                <a:cubicBezTo>
                  <a:pt x="2744699" y="3023493"/>
                  <a:pt x="2711092" y="3057100"/>
                  <a:pt x="2669636" y="3057100"/>
                </a:cubicBezTo>
                <a:cubicBezTo>
                  <a:pt x="2628180" y="3057100"/>
                  <a:pt x="2594573" y="3023493"/>
                  <a:pt x="2594573" y="2982037"/>
                </a:cubicBezTo>
                <a:cubicBezTo>
                  <a:pt x="2594573" y="2940581"/>
                  <a:pt x="2628180" y="2906974"/>
                  <a:pt x="2669636" y="2906974"/>
                </a:cubicBezTo>
                <a:close/>
                <a:moveTo>
                  <a:pt x="2669636" y="2119953"/>
                </a:moveTo>
                <a:cubicBezTo>
                  <a:pt x="2711092" y="2119953"/>
                  <a:pt x="2744699" y="2153560"/>
                  <a:pt x="2744699" y="2195016"/>
                </a:cubicBezTo>
                <a:cubicBezTo>
                  <a:pt x="2744699" y="2236472"/>
                  <a:pt x="2711092" y="2270079"/>
                  <a:pt x="2669636" y="2270079"/>
                </a:cubicBezTo>
                <a:cubicBezTo>
                  <a:pt x="2628180" y="2270079"/>
                  <a:pt x="2594573" y="2236472"/>
                  <a:pt x="2594573" y="2195016"/>
                </a:cubicBezTo>
                <a:cubicBezTo>
                  <a:pt x="2594573" y="2153560"/>
                  <a:pt x="2628180" y="2119953"/>
                  <a:pt x="2669636" y="2119953"/>
                </a:cubicBezTo>
                <a:close/>
                <a:moveTo>
                  <a:pt x="2669636" y="1332932"/>
                </a:moveTo>
                <a:cubicBezTo>
                  <a:pt x="2711092" y="1332932"/>
                  <a:pt x="2744699" y="1366539"/>
                  <a:pt x="2744699" y="1407995"/>
                </a:cubicBezTo>
                <a:cubicBezTo>
                  <a:pt x="2744699" y="1449451"/>
                  <a:pt x="2711092" y="1483058"/>
                  <a:pt x="2669636" y="1483058"/>
                </a:cubicBezTo>
                <a:cubicBezTo>
                  <a:pt x="2628180" y="1483058"/>
                  <a:pt x="2594573" y="1449451"/>
                  <a:pt x="2594573" y="1407995"/>
                </a:cubicBezTo>
                <a:cubicBezTo>
                  <a:pt x="2594573" y="1366539"/>
                  <a:pt x="2628180" y="1332932"/>
                  <a:pt x="2669636" y="1332932"/>
                </a:cubicBezTo>
                <a:close/>
                <a:moveTo>
                  <a:pt x="2669636" y="545911"/>
                </a:moveTo>
                <a:cubicBezTo>
                  <a:pt x="2711092" y="545911"/>
                  <a:pt x="2744699" y="579518"/>
                  <a:pt x="2744699" y="620974"/>
                </a:cubicBezTo>
                <a:cubicBezTo>
                  <a:pt x="2744699" y="662430"/>
                  <a:pt x="2711092" y="696037"/>
                  <a:pt x="2669636" y="696037"/>
                </a:cubicBezTo>
                <a:cubicBezTo>
                  <a:pt x="2628180" y="696037"/>
                  <a:pt x="2594573" y="662430"/>
                  <a:pt x="2594573" y="620974"/>
                </a:cubicBezTo>
                <a:cubicBezTo>
                  <a:pt x="2594573" y="579518"/>
                  <a:pt x="2628180" y="545911"/>
                  <a:pt x="2669636" y="545911"/>
                </a:cubicBezTo>
                <a:close/>
                <a:moveTo>
                  <a:pt x="0" y="0"/>
                </a:moveTo>
                <a:lnTo>
                  <a:pt x="2908473" y="0"/>
                </a:lnTo>
                <a:lnTo>
                  <a:pt x="2908473" y="504968"/>
                </a:lnTo>
                <a:lnTo>
                  <a:pt x="2645900" y="504968"/>
                </a:lnTo>
                <a:cubicBezTo>
                  <a:pt x="2587403" y="504968"/>
                  <a:pt x="2539982" y="552389"/>
                  <a:pt x="2539982" y="610886"/>
                </a:cubicBezTo>
                <a:lnTo>
                  <a:pt x="2539982" y="631062"/>
                </a:lnTo>
                <a:cubicBezTo>
                  <a:pt x="2539982" y="689559"/>
                  <a:pt x="2587403" y="736980"/>
                  <a:pt x="2645900" y="736980"/>
                </a:cubicBezTo>
                <a:lnTo>
                  <a:pt x="2908473" y="736980"/>
                </a:lnTo>
                <a:lnTo>
                  <a:pt x="2908473" y="1291989"/>
                </a:lnTo>
                <a:lnTo>
                  <a:pt x="2645900" y="1291989"/>
                </a:lnTo>
                <a:cubicBezTo>
                  <a:pt x="2587403" y="1291989"/>
                  <a:pt x="2539982" y="1339410"/>
                  <a:pt x="2539982" y="1397907"/>
                </a:cubicBezTo>
                <a:lnTo>
                  <a:pt x="2539982" y="1418083"/>
                </a:lnTo>
                <a:cubicBezTo>
                  <a:pt x="2539982" y="1476580"/>
                  <a:pt x="2587403" y="1524001"/>
                  <a:pt x="2645900" y="1524001"/>
                </a:cubicBezTo>
                <a:lnTo>
                  <a:pt x="2908473" y="1524001"/>
                </a:lnTo>
                <a:lnTo>
                  <a:pt x="2908473" y="2079010"/>
                </a:lnTo>
                <a:lnTo>
                  <a:pt x="2645900" y="2079010"/>
                </a:lnTo>
                <a:cubicBezTo>
                  <a:pt x="2587403" y="2079010"/>
                  <a:pt x="2539982" y="2126431"/>
                  <a:pt x="2539982" y="2184928"/>
                </a:cubicBezTo>
                <a:lnTo>
                  <a:pt x="2539982" y="2205104"/>
                </a:lnTo>
                <a:cubicBezTo>
                  <a:pt x="2539982" y="2263601"/>
                  <a:pt x="2587403" y="2311022"/>
                  <a:pt x="2645900" y="2311022"/>
                </a:cubicBezTo>
                <a:lnTo>
                  <a:pt x="2908473" y="2311022"/>
                </a:lnTo>
                <a:lnTo>
                  <a:pt x="2908473" y="2866030"/>
                </a:lnTo>
                <a:lnTo>
                  <a:pt x="2645900" y="2866030"/>
                </a:lnTo>
                <a:cubicBezTo>
                  <a:pt x="2587403" y="2866030"/>
                  <a:pt x="2539982" y="2913451"/>
                  <a:pt x="2539982" y="2971948"/>
                </a:cubicBezTo>
                <a:lnTo>
                  <a:pt x="2539982" y="2992124"/>
                </a:lnTo>
                <a:cubicBezTo>
                  <a:pt x="2539982" y="3050621"/>
                  <a:pt x="2587403" y="3098042"/>
                  <a:pt x="2645900" y="3098042"/>
                </a:cubicBezTo>
                <a:lnTo>
                  <a:pt x="2908473" y="3098042"/>
                </a:lnTo>
                <a:lnTo>
                  <a:pt x="2908473" y="3575714"/>
                </a:lnTo>
                <a:lnTo>
                  <a:pt x="0" y="3575714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43892" y="2106069"/>
            <a:ext cx="2103031" cy="409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443891" y="2753411"/>
            <a:ext cx="2226973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01241" y="2106069"/>
            <a:ext cx="2103031" cy="409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801240" y="2753411"/>
            <a:ext cx="2226973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36757" y="1723930"/>
            <a:ext cx="350692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在此输入小标题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436757" y="2358697"/>
            <a:ext cx="3797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18661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燕尾形 14"/>
          <p:cNvSpPr/>
          <p:nvPr/>
        </p:nvSpPr>
        <p:spPr>
          <a:xfrm rot="16200000">
            <a:off x="5713776" y="3158947"/>
            <a:ext cx="815912" cy="1730326"/>
          </a:xfrm>
          <a:prstGeom prst="chevron">
            <a:avLst>
              <a:gd name="adj" fmla="val 63197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 rot="1812939">
            <a:off x="5278516" y="2400970"/>
            <a:ext cx="815912" cy="1730326"/>
          </a:xfrm>
          <a:prstGeom prst="chevron">
            <a:avLst>
              <a:gd name="adj" fmla="val 6319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燕尾形 16"/>
          <p:cNvSpPr/>
          <p:nvPr/>
        </p:nvSpPr>
        <p:spPr>
          <a:xfrm rot="19787061" flipH="1">
            <a:off x="6149036" y="2400970"/>
            <a:ext cx="815912" cy="1730326"/>
          </a:xfrm>
          <a:prstGeom prst="chevron">
            <a:avLst>
              <a:gd name="adj" fmla="val 6319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0795" y="2420690"/>
            <a:ext cx="4045774" cy="6877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09707" y="1881228"/>
            <a:ext cx="3346862" cy="4556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2940" y="2420690"/>
            <a:ext cx="4045774" cy="6877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62940" y="1881228"/>
            <a:ext cx="3346862" cy="4556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16400" y="5033784"/>
            <a:ext cx="6124304" cy="37997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05121" y="4494322"/>
            <a:ext cx="3346862" cy="4556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 algn="ct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9908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75150" y="2002063"/>
            <a:ext cx="859500" cy="419100"/>
          </a:xfrm>
          <a:custGeom>
            <a:avLst/>
            <a:gdLst>
              <a:gd name="connsiteX0" fmla="*/ 0 w 859500"/>
              <a:gd name="connsiteY0" fmla="*/ 0 h 419100"/>
              <a:gd name="connsiteX1" fmla="*/ 571500 w 859500"/>
              <a:gd name="connsiteY1" fmla="*/ 0 h 419100"/>
              <a:gd name="connsiteX2" fmla="*/ 859500 w 859500"/>
              <a:gd name="connsiteY2" fmla="*/ 419100 h 419100"/>
              <a:gd name="connsiteX3" fmla="*/ 571500 w 859500"/>
              <a:gd name="connsiteY3" fmla="*/ 419100 h 419100"/>
              <a:gd name="connsiteX4" fmla="*/ 0 w 8595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00" h="419100">
                <a:moveTo>
                  <a:pt x="0" y="0"/>
                </a:moveTo>
                <a:lnTo>
                  <a:pt x="571500" y="0"/>
                </a:lnTo>
                <a:lnTo>
                  <a:pt x="859500" y="419100"/>
                </a:lnTo>
                <a:lnTo>
                  <a:pt x="571500" y="419100"/>
                </a:lnTo>
                <a:lnTo>
                  <a:pt x="0" y="419100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2146650" y="2002063"/>
            <a:ext cx="3910693" cy="419100"/>
          </a:xfrm>
          <a:custGeom>
            <a:avLst/>
            <a:gdLst>
              <a:gd name="connsiteX0" fmla="*/ 4610100 w 4610100"/>
              <a:gd name="connsiteY0" fmla="*/ 0 h 419100"/>
              <a:gd name="connsiteX1" fmla="*/ 4322100 w 4610100"/>
              <a:gd name="connsiteY1" fmla="*/ 0 h 419100"/>
              <a:gd name="connsiteX2" fmla="*/ 0 w 4610100"/>
              <a:gd name="connsiteY2" fmla="*/ 0 h 419100"/>
              <a:gd name="connsiteX3" fmla="*/ 0 w 4610100"/>
              <a:gd name="connsiteY3" fmla="*/ 419100 h 419100"/>
              <a:gd name="connsiteX4" fmla="*/ 4322100 w 46101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0100" h="419100">
                <a:moveTo>
                  <a:pt x="4610100" y="0"/>
                </a:moveTo>
                <a:lnTo>
                  <a:pt x="4322100" y="0"/>
                </a:lnTo>
                <a:lnTo>
                  <a:pt x="0" y="0"/>
                </a:lnTo>
                <a:lnTo>
                  <a:pt x="0" y="419100"/>
                </a:lnTo>
                <a:lnTo>
                  <a:pt x="4322100" y="419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 lvl="0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5151" y="2421163"/>
            <a:ext cx="44821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>
            <a:off x="1823664" y="2061193"/>
            <a:ext cx="224025" cy="288000"/>
          </a:xfrm>
          <a:custGeom>
            <a:avLst/>
            <a:gdLst>
              <a:gd name="connsiteX0" fmla="*/ 2053988 w 4790420"/>
              <a:gd name="connsiteY0" fmla="*/ 847831 h 6158425"/>
              <a:gd name="connsiteX1" fmla="*/ 330076 w 4790420"/>
              <a:gd name="connsiteY1" fmla="*/ 2571743 h 6158425"/>
              <a:gd name="connsiteX2" fmla="*/ 2053988 w 4790420"/>
              <a:gd name="connsiteY2" fmla="*/ 4295655 h 6158425"/>
              <a:gd name="connsiteX3" fmla="*/ 3777900 w 4790420"/>
              <a:gd name="connsiteY3" fmla="*/ 2571743 h 6158425"/>
              <a:gd name="connsiteX4" fmla="*/ 2053988 w 4790420"/>
              <a:gd name="connsiteY4" fmla="*/ 847831 h 6158425"/>
              <a:gd name="connsiteX5" fmla="*/ 2053988 w 4790420"/>
              <a:gd name="connsiteY5" fmla="*/ 517755 h 6158425"/>
              <a:gd name="connsiteX6" fmla="*/ 4107976 w 4790420"/>
              <a:gd name="connsiteY6" fmla="*/ 2571743 h 6158425"/>
              <a:gd name="connsiteX7" fmla="*/ 2053988 w 4790420"/>
              <a:gd name="connsiteY7" fmla="*/ 4625731 h 6158425"/>
              <a:gd name="connsiteX8" fmla="*/ 0 w 4790420"/>
              <a:gd name="connsiteY8" fmla="*/ 2571743 h 6158425"/>
              <a:gd name="connsiteX9" fmla="*/ 2053988 w 4790420"/>
              <a:gd name="connsiteY9" fmla="*/ 517755 h 6158425"/>
              <a:gd name="connsiteX10" fmla="*/ 2988811 w 4790420"/>
              <a:gd name="connsiteY10" fmla="*/ 0 h 6158425"/>
              <a:gd name="connsiteX11" fmla="*/ 4768061 w 4790420"/>
              <a:gd name="connsiteY11" fmla="*/ 2223084 h 6158425"/>
              <a:gd name="connsiteX12" fmla="*/ 3608480 w 4790420"/>
              <a:gd name="connsiteY12" fmla="*/ 4823700 h 6158425"/>
              <a:gd name="connsiteX13" fmla="*/ 2394040 w 4790420"/>
              <a:gd name="connsiteY13" fmla="*/ 5286916 h 6158425"/>
              <a:gd name="connsiteX14" fmla="*/ 2333767 w 4790420"/>
              <a:gd name="connsiteY14" fmla="*/ 5292401 h 6158425"/>
              <a:gd name="connsiteX15" fmla="*/ 2333767 w 4790420"/>
              <a:gd name="connsiteY15" fmla="*/ 5858175 h 6158425"/>
              <a:gd name="connsiteX16" fmla="*/ 3057098 w 4790420"/>
              <a:gd name="connsiteY16" fmla="*/ 5858175 h 6158425"/>
              <a:gd name="connsiteX17" fmla="*/ 3057098 w 4790420"/>
              <a:gd name="connsiteY17" fmla="*/ 6158425 h 6158425"/>
              <a:gd name="connsiteX18" fmla="*/ 1310186 w 4790420"/>
              <a:gd name="connsiteY18" fmla="*/ 6158425 h 6158425"/>
              <a:gd name="connsiteX19" fmla="*/ 1310186 w 4790420"/>
              <a:gd name="connsiteY19" fmla="*/ 5858175 h 6158425"/>
              <a:gd name="connsiteX20" fmla="*/ 2033517 w 4790420"/>
              <a:gd name="connsiteY20" fmla="*/ 5858175 h 6158425"/>
              <a:gd name="connsiteX21" fmla="*/ 2033517 w 4790420"/>
              <a:gd name="connsiteY21" fmla="*/ 5307773 h 6158425"/>
              <a:gd name="connsiteX22" fmla="*/ 2024915 w 4790420"/>
              <a:gd name="connsiteY22" fmla="*/ 5307973 h 6158425"/>
              <a:gd name="connsiteX23" fmla="*/ 765677 w 4790420"/>
              <a:gd name="connsiteY23" fmla="*/ 4985869 h 6158425"/>
              <a:gd name="connsiteX24" fmla="*/ 928493 w 4790420"/>
              <a:gd name="connsiteY24" fmla="*/ 4680772 h 6158425"/>
              <a:gd name="connsiteX25" fmla="*/ 3412023 w 4790420"/>
              <a:gd name="connsiteY25" fmla="*/ 4539098 h 6158425"/>
              <a:gd name="connsiteX26" fmla="*/ 4425057 w 4790420"/>
              <a:gd name="connsiteY26" fmla="*/ 2267148 h 6158425"/>
              <a:gd name="connsiteX27" fmla="*/ 2870669 w 4790420"/>
              <a:gd name="connsiteY27" fmla="*/ 325018 h 61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90420" h="6158425">
                <a:moveTo>
                  <a:pt x="2053988" y="847831"/>
                </a:moveTo>
                <a:cubicBezTo>
                  <a:pt x="1101898" y="847831"/>
                  <a:pt x="330076" y="1619653"/>
                  <a:pt x="330076" y="2571743"/>
                </a:cubicBezTo>
                <a:cubicBezTo>
                  <a:pt x="330076" y="3523833"/>
                  <a:pt x="1101898" y="4295655"/>
                  <a:pt x="2053988" y="4295655"/>
                </a:cubicBezTo>
                <a:cubicBezTo>
                  <a:pt x="3006078" y="4295655"/>
                  <a:pt x="3777900" y="3523833"/>
                  <a:pt x="3777900" y="2571743"/>
                </a:cubicBezTo>
                <a:cubicBezTo>
                  <a:pt x="3777900" y="1619653"/>
                  <a:pt x="3006078" y="847831"/>
                  <a:pt x="2053988" y="847831"/>
                </a:cubicBezTo>
                <a:close/>
                <a:moveTo>
                  <a:pt x="2053988" y="517755"/>
                </a:moveTo>
                <a:cubicBezTo>
                  <a:pt x="3188374" y="517755"/>
                  <a:pt x="4107976" y="1437357"/>
                  <a:pt x="4107976" y="2571743"/>
                </a:cubicBezTo>
                <a:cubicBezTo>
                  <a:pt x="4107976" y="3706129"/>
                  <a:pt x="3188374" y="4625731"/>
                  <a:pt x="2053988" y="4625731"/>
                </a:cubicBezTo>
                <a:cubicBezTo>
                  <a:pt x="919602" y="4625731"/>
                  <a:pt x="0" y="3706129"/>
                  <a:pt x="0" y="2571743"/>
                </a:cubicBezTo>
                <a:cubicBezTo>
                  <a:pt x="0" y="1437357"/>
                  <a:pt x="919602" y="517755"/>
                  <a:pt x="2053988" y="517755"/>
                </a:cubicBezTo>
                <a:close/>
                <a:moveTo>
                  <a:pt x="2988811" y="0"/>
                </a:moveTo>
                <a:cubicBezTo>
                  <a:pt x="3951100" y="349790"/>
                  <a:pt x="4637600" y="1207537"/>
                  <a:pt x="4768061" y="2223084"/>
                </a:cubicBezTo>
                <a:cubicBezTo>
                  <a:pt x="4898521" y="3238630"/>
                  <a:pt x="4451113" y="4242043"/>
                  <a:pt x="3608480" y="4823700"/>
                </a:cubicBezTo>
                <a:cubicBezTo>
                  <a:pt x="3239828" y="5078175"/>
                  <a:pt x="2822516" y="5233293"/>
                  <a:pt x="2394040" y="5286916"/>
                </a:cubicBezTo>
                <a:lnTo>
                  <a:pt x="2333767" y="5292401"/>
                </a:lnTo>
                <a:lnTo>
                  <a:pt x="2333767" y="5858175"/>
                </a:lnTo>
                <a:lnTo>
                  <a:pt x="3057098" y="5858175"/>
                </a:lnTo>
                <a:lnTo>
                  <a:pt x="3057098" y="6158425"/>
                </a:lnTo>
                <a:lnTo>
                  <a:pt x="1310186" y="6158425"/>
                </a:lnTo>
                <a:lnTo>
                  <a:pt x="1310186" y="5858175"/>
                </a:lnTo>
                <a:lnTo>
                  <a:pt x="2033517" y="5858175"/>
                </a:lnTo>
                <a:lnTo>
                  <a:pt x="2033517" y="5307773"/>
                </a:lnTo>
                <a:lnTo>
                  <a:pt x="2024915" y="5307973"/>
                </a:lnTo>
                <a:cubicBezTo>
                  <a:pt x="1593121" y="5303425"/>
                  <a:pt x="1160876" y="5196770"/>
                  <a:pt x="765677" y="4985869"/>
                </a:cubicBezTo>
                <a:lnTo>
                  <a:pt x="928493" y="4680772"/>
                </a:lnTo>
                <a:cubicBezTo>
                  <a:pt x="1717645" y="5101908"/>
                  <a:pt x="2675882" y="5047244"/>
                  <a:pt x="3412023" y="4539098"/>
                </a:cubicBezTo>
                <a:cubicBezTo>
                  <a:pt x="4148164" y="4030951"/>
                  <a:pt x="4539029" y="3154350"/>
                  <a:pt x="4425057" y="2267148"/>
                </a:cubicBezTo>
                <a:cubicBezTo>
                  <a:pt x="4311084" y="1379947"/>
                  <a:pt x="3711344" y="630601"/>
                  <a:pt x="2870669" y="3250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352021" y="2002063"/>
            <a:ext cx="859500" cy="419100"/>
          </a:xfrm>
          <a:custGeom>
            <a:avLst/>
            <a:gdLst>
              <a:gd name="connsiteX0" fmla="*/ 0 w 859500"/>
              <a:gd name="connsiteY0" fmla="*/ 0 h 419100"/>
              <a:gd name="connsiteX1" fmla="*/ 571500 w 859500"/>
              <a:gd name="connsiteY1" fmla="*/ 0 h 419100"/>
              <a:gd name="connsiteX2" fmla="*/ 859500 w 859500"/>
              <a:gd name="connsiteY2" fmla="*/ 419100 h 419100"/>
              <a:gd name="connsiteX3" fmla="*/ 571500 w 859500"/>
              <a:gd name="connsiteY3" fmla="*/ 419100 h 419100"/>
              <a:gd name="connsiteX4" fmla="*/ 0 w 8595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00" h="419100">
                <a:moveTo>
                  <a:pt x="0" y="0"/>
                </a:moveTo>
                <a:lnTo>
                  <a:pt x="571500" y="0"/>
                </a:lnTo>
                <a:lnTo>
                  <a:pt x="859500" y="419100"/>
                </a:lnTo>
                <a:lnTo>
                  <a:pt x="571500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6923521" y="2002063"/>
            <a:ext cx="3910693" cy="419100"/>
          </a:xfrm>
          <a:custGeom>
            <a:avLst/>
            <a:gdLst>
              <a:gd name="connsiteX0" fmla="*/ 4610100 w 4610100"/>
              <a:gd name="connsiteY0" fmla="*/ 0 h 419100"/>
              <a:gd name="connsiteX1" fmla="*/ 4322100 w 4610100"/>
              <a:gd name="connsiteY1" fmla="*/ 0 h 419100"/>
              <a:gd name="connsiteX2" fmla="*/ 0 w 4610100"/>
              <a:gd name="connsiteY2" fmla="*/ 0 h 419100"/>
              <a:gd name="connsiteX3" fmla="*/ 0 w 4610100"/>
              <a:gd name="connsiteY3" fmla="*/ 419100 h 419100"/>
              <a:gd name="connsiteX4" fmla="*/ 4322100 w 46101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0100" h="419100">
                <a:moveTo>
                  <a:pt x="4610100" y="0"/>
                </a:moveTo>
                <a:lnTo>
                  <a:pt x="4322100" y="0"/>
                </a:lnTo>
                <a:lnTo>
                  <a:pt x="0" y="0"/>
                </a:lnTo>
                <a:lnTo>
                  <a:pt x="0" y="419100"/>
                </a:lnTo>
                <a:lnTo>
                  <a:pt x="4322100" y="419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 lvl="0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52022" y="2421163"/>
            <a:ext cx="44821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75150" y="3671260"/>
            <a:ext cx="859500" cy="419100"/>
          </a:xfrm>
          <a:custGeom>
            <a:avLst/>
            <a:gdLst>
              <a:gd name="connsiteX0" fmla="*/ 0 w 859500"/>
              <a:gd name="connsiteY0" fmla="*/ 0 h 419100"/>
              <a:gd name="connsiteX1" fmla="*/ 571500 w 859500"/>
              <a:gd name="connsiteY1" fmla="*/ 0 h 419100"/>
              <a:gd name="connsiteX2" fmla="*/ 859500 w 859500"/>
              <a:gd name="connsiteY2" fmla="*/ 419100 h 419100"/>
              <a:gd name="connsiteX3" fmla="*/ 571500 w 859500"/>
              <a:gd name="connsiteY3" fmla="*/ 419100 h 419100"/>
              <a:gd name="connsiteX4" fmla="*/ 0 w 8595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00" h="419100">
                <a:moveTo>
                  <a:pt x="0" y="0"/>
                </a:moveTo>
                <a:lnTo>
                  <a:pt x="571500" y="0"/>
                </a:lnTo>
                <a:lnTo>
                  <a:pt x="859500" y="419100"/>
                </a:lnTo>
                <a:lnTo>
                  <a:pt x="571500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flipH="1">
            <a:off x="2146650" y="3671260"/>
            <a:ext cx="3910693" cy="419100"/>
          </a:xfrm>
          <a:custGeom>
            <a:avLst/>
            <a:gdLst>
              <a:gd name="connsiteX0" fmla="*/ 4610100 w 4610100"/>
              <a:gd name="connsiteY0" fmla="*/ 0 h 419100"/>
              <a:gd name="connsiteX1" fmla="*/ 4322100 w 4610100"/>
              <a:gd name="connsiteY1" fmla="*/ 0 h 419100"/>
              <a:gd name="connsiteX2" fmla="*/ 0 w 4610100"/>
              <a:gd name="connsiteY2" fmla="*/ 0 h 419100"/>
              <a:gd name="connsiteX3" fmla="*/ 0 w 4610100"/>
              <a:gd name="connsiteY3" fmla="*/ 419100 h 419100"/>
              <a:gd name="connsiteX4" fmla="*/ 4322100 w 46101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0100" h="419100">
                <a:moveTo>
                  <a:pt x="4610100" y="0"/>
                </a:moveTo>
                <a:lnTo>
                  <a:pt x="4322100" y="0"/>
                </a:lnTo>
                <a:lnTo>
                  <a:pt x="0" y="0"/>
                </a:lnTo>
                <a:lnTo>
                  <a:pt x="0" y="419100"/>
                </a:lnTo>
                <a:lnTo>
                  <a:pt x="4322100" y="419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 lvl="0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75151" y="4090360"/>
            <a:ext cx="44821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6352021" y="3671260"/>
            <a:ext cx="859500" cy="419100"/>
          </a:xfrm>
          <a:custGeom>
            <a:avLst/>
            <a:gdLst>
              <a:gd name="connsiteX0" fmla="*/ 0 w 859500"/>
              <a:gd name="connsiteY0" fmla="*/ 0 h 419100"/>
              <a:gd name="connsiteX1" fmla="*/ 571500 w 859500"/>
              <a:gd name="connsiteY1" fmla="*/ 0 h 419100"/>
              <a:gd name="connsiteX2" fmla="*/ 859500 w 859500"/>
              <a:gd name="connsiteY2" fmla="*/ 419100 h 419100"/>
              <a:gd name="connsiteX3" fmla="*/ 571500 w 859500"/>
              <a:gd name="connsiteY3" fmla="*/ 419100 h 419100"/>
              <a:gd name="connsiteX4" fmla="*/ 0 w 8595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00" h="419100">
                <a:moveTo>
                  <a:pt x="0" y="0"/>
                </a:moveTo>
                <a:lnTo>
                  <a:pt x="571500" y="0"/>
                </a:lnTo>
                <a:lnTo>
                  <a:pt x="859500" y="419100"/>
                </a:lnTo>
                <a:lnTo>
                  <a:pt x="571500" y="419100"/>
                </a:lnTo>
                <a:lnTo>
                  <a:pt x="0" y="419100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6923521" y="3671260"/>
            <a:ext cx="3910693" cy="419100"/>
          </a:xfrm>
          <a:custGeom>
            <a:avLst/>
            <a:gdLst>
              <a:gd name="connsiteX0" fmla="*/ 4610100 w 4610100"/>
              <a:gd name="connsiteY0" fmla="*/ 0 h 419100"/>
              <a:gd name="connsiteX1" fmla="*/ 4322100 w 4610100"/>
              <a:gd name="connsiteY1" fmla="*/ 0 h 419100"/>
              <a:gd name="connsiteX2" fmla="*/ 0 w 4610100"/>
              <a:gd name="connsiteY2" fmla="*/ 0 h 419100"/>
              <a:gd name="connsiteX3" fmla="*/ 0 w 4610100"/>
              <a:gd name="connsiteY3" fmla="*/ 419100 h 419100"/>
              <a:gd name="connsiteX4" fmla="*/ 4322100 w 461010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0100" h="419100">
                <a:moveTo>
                  <a:pt x="4610100" y="0"/>
                </a:moveTo>
                <a:lnTo>
                  <a:pt x="4322100" y="0"/>
                </a:lnTo>
                <a:lnTo>
                  <a:pt x="0" y="0"/>
                </a:lnTo>
                <a:lnTo>
                  <a:pt x="0" y="419100"/>
                </a:lnTo>
                <a:lnTo>
                  <a:pt x="4322100" y="419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 lvl="0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52022" y="4090360"/>
            <a:ext cx="44821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>
            <a:off x="1774203" y="3734033"/>
            <a:ext cx="288000" cy="288000"/>
          </a:xfrm>
          <a:custGeom>
            <a:avLst/>
            <a:gdLst>
              <a:gd name="connsiteX0" fmla="*/ 2822419 w 5595582"/>
              <a:gd name="connsiteY0" fmla="*/ 2670465 h 5595582"/>
              <a:gd name="connsiteX1" fmla="*/ 2924632 w 5595582"/>
              <a:gd name="connsiteY1" fmla="*/ 2770939 h 5595582"/>
              <a:gd name="connsiteX2" fmla="*/ 2824643 w 5595582"/>
              <a:gd name="connsiteY2" fmla="*/ 2924635 h 5595582"/>
              <a:gd name="connsiteX3" fmla="*/ 2670947 w 5595582"/>
              <a:gd name="connsiteY3" fmla="*/ 2824646 h 5595582"/>
              <a:gd name="connsiteX4" fmla="*/ 2770935 w 5595582"/>
              <a:gd name="connsiteY4" fmla="*/ 2670950 h 5595582"/>
              <a:gd name="connsiteX5" fmla="*/ 2822419 w 5595582"/>
              <a:gd name="connsiteY5" fmla="*/ 2670465 h 5595582"/>
              <a:gd name="connsiteX6" fmla="*/ 2796143 w 5595582"/>
              <a:gd name="connsiteY6" fmla="*/ 2511137 h 5595582"/>
              <a:gd name="connsiteX7" fmla="*/ 2738429 w 5595582"/>
              <a:gd name="connsiteY7" fmla="*/ 2517404 h 5595582"/>
              <a:gd name="connsiteX8" fmla="*/ 2517400 w 5595582"/>
              <a:gd name="connsiteY8" fmla="*/ 2857153 h 5595582"/>
              <a:gd name="connsiteX9" fmla="*/ 2857150 w 5595582"/>
              <a:gd name="connsiteY9" fmla="*/ 3078182 h 5595582"/>
              <a:gd name="connsiteX10" fmla="*/ 3078179 w 5595582"/>
              <a:gd name="connsiteY10" fmla="*/ 2738431 h 5595582"/>
              <a:gd name="connsiteX11" fmla="*/ 2796143 w 5595582"/>
              <a:gd name="connsiteY11" fmla="*/ 2511137 h 5595582"/>
              <a:gd name="connsiteX12" fmla="*/ 4374868 w 5595582"/>
              <a:gd name="connsiteY12" fmla="*/ 1380099 h 5595582"/>
              <a:gd name="connsiteX13" fmla="*/ 3091830 w 5595582"/>
              <a:gd name="connsiteY13" fmla="*/ 3124889 h 5595582"/>
              <a:gd name="connsiteX14" fmla="*/ 1220710 w 5595582"/>
              <a:gd name="connsiteY14" fmla="*/ 4215483 h 5595582"/>
              <a:gd name="connsiteX15" fmla="*/ 2503749 w 5595582"/>
              <a:gd name="connsiteY15" fmla="*/ 2470693 h 5595582"/>
              <a:gd name="connsiteX16" fmla="*/ 2797791 w 5595582"/>
              <a:gd name="connsiteY16" fmla="*/ 424257 h 5595582"/>
              <a:gd name="connsiteX17" fmla="*/ 424257 w 5595582"/>
              <a:gd name="connsiteY17" fmla="*/ 2797791 h 5595582"/>
              <a:gd name="connsiteX18" fmla="*/ 2797791 w 5595582"/>
              <a:gd name="connsiteY18" fmla="*/ 5171325 h 5595582"/>
              <a:gd name="connsiteX19" fmla="*/ 5171325 w 5595582"/>
              <a:gd name="connsiteY19" fmla="*/ 2797791 h 5595582"/>
              <a:gd name="connsiteX20" fmla="*/ 2797791 w 5595582"/>
              <a:gd name="connsiteY20" fmla="*/ 424257 h 5595582"/>
              <a:gd name="connsiteX21" fmla="*/ 2797791 w 5595582"/>
              <a:gd name="connsiteY21" fmla="*/ 0 h 5595582"/>
              <a:gd name="connsiteX22" fmla="*/ 5595582 w 5595582"/>
              <a:gd name="connsiteY22" fmla="*/ 2797791 h 5595582"/>
              <a:gd name="connsiteX23" fmla="*/ 2797791 w 5595582"/>
              <a:gd name="connsiteY23" fmla="*/ 5595582 h 5595582"/>
              <a:gd name="connsiteX24" fmla="*/ 0 w 5595582"/>
              <a:gd name="connsiteY24" fmla="*/ 2797791 h 5595582"/>
              <a:gd name="connsiteX25" fmla="*/ 2797791 w 5595582"/>
              <a:gd name="connsiteY25" fmla="*/ 0 h 559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95582" h="5595582">
                <a:moveTo>
                  <a:pt x="2822419" y="2670465"/>
                </a:moveTo>
                <a:cubicBezTo>
                  <a:pt x="2872021" y="2680082"/>
                  <a:pt x="2913509" y="2718399"/>
                  <a:pt x="2924632" y="2770939"/>
                </a:cubicBezTo>
                <a:cubicBezTo>
                  <a:pt x="2939463" y="2840992"/>
                  <a:pt x="2894697" y="2909804"/>
                  <a:pt x="2824643" y="2924635"/>
                </a:cubicBezTo>
                <a:cubicBezTo>
                  <a:pt x="2754590" y="2939466"/>
                  <a:pt x="2685778" y="2894699"/>
                  <a:pt x="2670947" y="2824646"/>
                </a:cubicBezTo>
                <a:cubicBezTo>
                  <a:pt x="2656116" y="2754592"/>
                  <a:pt x="2700882" y="2685780"/>
                  <a:pt x="2770935" y="2670950"/>
                </a:cubicBezTo>
                <a:cubicBezTo>
                  <a:pt x="2788449" y="2667242"/>
                  <a:pt x="2805884" y="2667259"/>
                  <a:pt x="2822419" y="2670465"/>
                </a:cubicBezTo>
                <a:close/>
                <a:moveTo>
                  <a:pt x="2796143" y="2511137"/>
                </a:moveTo>
                <a:cubicBezTo>
                  <a:pt x="2777100" y="2511266"/>
                  <a:pt x="2757786" y="2513306"/>
                  <a:pt x="2738429" y="2517404"/>
                </a:cubicBezTo>
                <a:cubicBezTo>
                  <a:pt x="2583574" y="2550187"/>
                  <a:pt x="2484616" y="2702298"/>
                  <a:pt x="2517400" y="2857153"/>
                </a:cubicBezTo>
                <a:cubicBezTo>
                  <a:pt x="2550184" y="3012007"/>
                  <a:pt x="2702296" y="3110966"/>
                  <a:pt x="2857150" y="3078182"/>
                </a:cubicBezTo>
                <a:cubicBezTo>
                  <a:pt x="3012005" y="3045398"/>
                  <a:pt x="3110962" y="2893286"/>
                  <a:pt x="3078179" y="2738431"/>
                </a:cubicBezTo>
                <a:cubicBezTo>
                  <a:pt x="3049492" y="2602933"/>
                  <a:pt x="2929447" y="2510232"/>
                  <a:pt x="2796143" y="2511137"/>
                </a:cubicBezTo>
                <a:close/>
                <a:moveTo>
                  <a:pt x="4374868" y="1380099"/>
                </a:moveTo>
                <a:lnTo>
                  <a:pt x="3091830" y="3124889"/>
                </a:lnTo>
                <a:lnTo>
                  <a:pt x="1220710" y="4215483"/>
                </a:lnTo>
                <a:lnTo>
                  <a:pt x="2503749" y="2470693"/>
                </a:lnTo>
                <a:close/>
                <a:moveTo>
                  <a:pt x="2797791" y="424257"/>
                </a:moveTo>
                <a:cubicBezTo>
                  <a:pt x="1486924" y="424257"/>
                  <a:pt x="424257" y="1486924"/>
                  <a:pt x="424257" y="2797791"/>
                </a:cubicBezTo>
                <a:cubicBezTo>
                  <a:pt x="424257" y="4108658"/>
                  <a:pt x="1486924" y="5171325"/>
                  <a:pt x="2797791" y="5171325"/>
                </a:cubicBezTo>
                <a:cubicBezTo>
                  <a:pt x="4108658" y="5171325"/>
                  <a:pt x="5171325" y="4108658"/>
                  <a:pt x="5171325" y="2797791"/>
                </a:cubicBezTo>
                <a:cubicBezTo>
                  <a:pt x="5171325" y="1486924"/>
                  <a:pt x="4108658" y="424257"/>
                  <a:pt x="2797791" y="424257"/>
                </a:cubicBezTo>
                <a:close/>
                <a:moveTo>
                  <a:pt x="2797791" y="0"/>
                </a:moveTo>
                <a:cubicBezTo>
                  <a:pt x="4342968" y="0"/>
                  <a:pt x="5595582" y="1252614"/>
                  <a:pt x="5595582" y="2797791"/>
                </a:cubicBezTo>
                <a:cubicBezTo>
                  <a:pt x="5595582" y="4342968"/>
                  <a:pt x="4342968" y="5595582"/>
                  <a:pt x="2797791" y="5595582"/>
                </a:cubicBezTo>
                <a:cubicBezTo>
                  <a:pt x="1252614" y="5595582"/>
                  <a:pt x="0" y="4342968"/>
                  <a:pt x="0" y="2797791"/>
                </a:cubicBezTo>
                <a:cubicBezTo>
                  <a:pt x="0" y="1252614"/>
                  <a:pt x="1252614" y="0"/>
                  <a:pt x="279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>
            <a:off x="6504183" y="2067613"/>
            <a:ext cx="282644" cy="288000"/>
          </a:xfrm>
          <a:custGeom>
            <a:avLst/>
            <a:gdLst>
              <a:gd name="connsiteX0" fmla="*/ 929227 w 4874391"/>
              <a:gd name="connsiteY0" fmla="*/ 443431 h 4966770"/>
              <a:gd name="connsiteX1" fmla="*/ 341475 w 4874391"/>
              <a:gd name="connsiteY1" fmla="*/ 1026076 h 4966770"/>
              <a:gd name="connsiteX2" fmla="*/ 426014 w 4874391"/>
              <a:gd name="connsiteY2" fmla="*/ 1272245 h 4966770"/>
              <a:gd name="connsiteX3" fmla="*/ 3614543 w 4874391"/>
              <a:gd name="connsiteY3" fmla="*/ 4559603 h 4966770"/>
              <a:gd name="connsiteX4" fmla="*/ 3785689 w 4874391"/>
              <a:gd name="connsiteY4" fmla="*/ 4624281 h 4966770"/>
              <a:gd name="connsiteX5" fmla="*/ 4435435 w 4874391"/>
              <a:gd name="connsiteY5" fmla="*/ 3980182 h 4966770"/>
              <a:gd name="connsiteX6" fmla="*/ 3662650 w 4874391"/>
              <a:gd name="connsiteY6" fmla="*/ 3336067 h 4966770"/>
              <a:gd name="connsiteX7" fmla="*/ 2965780 w 4874391"/>
              <a:gd name="connsiteY7" fmla="*/ 3645712 h 4966770"/>
              <a:gd name="connsiteX8" fmla="*/ 2900344 w 4874391"/>
              <a:gd name="connsiteY8" fmla="*/ 3660270 h 4966770"/>
              <a:gd name="connsiteX9" fmla="*/ 2880024 w 4874391"/>
              <a:gd name="connsiteY9" fmla="*/ 3656676 h 4966770"/>
              <a:gd name="connsiteX10" fmla="*/ 2873963 w 4874391"/>
              <a:gd name="connsiteY10" fmla="*/ 3660290 h 4966770"/>
              <a:gd name="connsiteX11" fmla="*/ 2781765 w 4874391"/>
              <a:gd name="connsiteY11" fmla="*/ 3636886 h 4966770"/>
              <a:gd name="connsiteX12" fmla="*/ 1353953 w 4874391"/>
              <a:gd name="connsiteY12" fmla="*/ 2063212 h 4966770"/>
              <a:gd name="connsiteX13" fmla="*/ 1331734 w 4874391"/>
              <a:gd name="connsiteY13" fmla="*/ 2001216 h 4966770"/>
              <a:gd name="connsiteX14" fmla="*/ 1333531 w 4874391"/>
              <a:gd name="connsiteY14" fmla="*/ 1993896 h 4966770"/>
              <a:gd name="connsiteX15" fmla="*/ 1305102 w 4874391"/>
              <a:gd name="connsiteY15" fmla="*/ 1952040 h 4966770"/>
              <a:gd name="connsiteX16" fmla="*/ 1303586 w 4874391"/>
              <a:gd name="connsiteY16" fmla="*/ 1822844 h 4966770"/>
              <a:gd name="connsiteX17" fmla="*/ 1549931 w 4874391"/>
              <a:gd name="connsiteY17" fmla="*/ 1207795 h 4966770"/>
              <a:gd name="connsiteX18" fmla="*/ 4625473 w 4874391"/>
              <a:gd name="connsiteY18" fmla="*/ 49504 h 4966770"/>
              <a:gd name="connsiteX19" fmla="*/ 4746103 w 4874391"/>
              <a:gd name="connsiteY19" fmla="*/ 99471 h 4966770"/>
              <a:gd name="connsiteX20" fmla="*/ 4746103 w 4874391"/>
              <a:gd name="connsiteY20" fmla="*/ 340731 h 4966770"/>
              <a:gd name="connsiteX21" fmla="*/ 3669732 w 4874391"/>
              <a:gd name="connsiteY21" fmla="*/ 1417102 h 4966770"/>
              <a:gd name="connsiteX22" fmla="*/ 4283807 w 4874391"/>
              <a:gd name="connsiteY22" fmla="*/ 1417102 h 4966770"/>
              <a:gd name="connsiteX23" fmla="*/ 4454404 w 4874391"/>
              <a:gd name="connsiteY23" fmla="*/ 1587699 h 4966770"/>
              <a:gd name="connsiteX24" fmla="*/ 4283807 w 4874391"/>
              <a:gd name="connsiteY24" fmla="*/ 1758296 h 4966770"/>
              <a:gd name="connsiteX25" fmla="*/ 3260225 w 4874391"/>
              <a:gd name="connsiteY25" fmla="*/ 1758296 h 4966770"/>
              <a:gd name="connsiteX26" fmla="*/ 3089628 w 4874391"/>
              <a:gd name="connsiteY26" fmla="*/ 1587699 h 4966770"/>
              <a:gd name="connsiteX27" fmla="*/ 3089628 w 4874391"/>
              <a:gd name="connsiteY27" fmla="*/ 564117 h 4966770"/>
              <a:gd name="connsiteX28" fmla="*/ 3260225 w 4874391"/>
              <a:gd name="connsiteY28" fmla="*/ 393520 h 4966770"/>
              <a:gd name="connsiteX29" fmla="*/ 3430822 w 4874391"/>
              <a:gd name="connsiteY29" fmla="*/ 564117 h 4966770"/>
              <a:gd name="connsiteX30" fmla="*/ 3430822 w 4874391"/>
              <a:gd name="connsiteY30" fmla="*/ 1173491 h 4966770"/>
              <a:gd name="connsiteX31" fmla="*/ 4504842 w 4874391"/>
              <a:gd name="connsiteY31" fmla="*/ 99471 h 4966770"/>
              <a:gd name="connsiteX32" fmla="*/ 4625473 w 4874391"/>
              <a:gd name="connsiteY32" fmla="*/ 49504 h 4966770"/>
              <a:gd name="connsiteX33" fmla="*/ 971973 w 4874391"/>
              <a:gd name="connsiteY33" fmla="*/ 462 h 4966770"/>
              <a:gd name="connsiteX34" fmla="*/ 1029892 w 4874391"/>
              <a:gd name="connsiteY34" fmla="*/ 31807 h 4966770"/>
              <a:gd name="connsiteX35" fmla="*/ 1839436 w 4874391"/>
              <a:gd name="connsiteY35" fmla="*/ 1028718 h 4966770"/>
              <a:gd name="connsiteX36" fmla="*/ 1867044 w 4874391"/>
              <a:gd name="connsiteY36" fmla="*/ 1046812 h 4966770"/>
              <a:gd name="connsiteX37" fmla="*/ 1904920 w 4874391"/>
              <a:gd name="connsiteY37" fmla="*/ 1229543 h 4966770"/>
              <a:gd name="connsiteX38" fmla="*/ 1644152 w 4874391"/>
              <a:gd name="connsiteY38" fmla="*/ 1880602 h 4966770"/>
              <a:gd name="connsiteX39" fmla="*/ 2926344 w 4874391"/>
              <a:gd name="connsiteY39" fmla="*/ 3293779 h 4966770"/>
              <a:gd name="connsiteX40" fmla="*/ 3583151 w 4874391"/>
              <a:gd name="connsiteY40" fmla="*/ 3001937 h 4966770"/>
              <a:gd name="connsiteX41" fmla="*/ 3648586 w 4874391"/>
              <a:gd name="connsiteY41" fmla="*/ 2987379 h 4966770"/>
              <a:gd name="connsiteX42" fmla="*/ 3712313 w 4874391"/>
              <a:gd name="connsiteY42" fmla="*/ 2998651 h 4966770"/>
              <a:gd name="connsiteX43" fmla="*/ 3750577 w 4874391"/>
              <a:gd name="connsiteY43" fmla="*/ 3022611 h 4966770"/>
              <a:gd name="connsiteX44" fmla="*/ 3768346 w 4874391"/>
              <a:gd name="connsiteY44" fmla="*/ 3017449 h 4966770"/>
              <a:gd name="connsiteX45" fmla="*/ 3831220 w 4874391"/>
              <a:gd name="connsiteY45" fmla="*/ 3037046 h 4966770"/>
              <a:gd name="connsiteX46" fmla="*/ 4843435 w 4874391"/>
              <a:gd name="connsiteY46" fmla="*/ 3880726 h 4966770"/>
              <a:gd name="connsiteX47" fmla="*/ 4854441 w 4874391"/>
              <a:gd name="connsiteY47" fmla="*/ 4001916 h 4966770"/>
              <a:gd name="connsiteX48" fmla="*/ 4748458 w 4874391"/>
              <a:gd name="connsiteY48" fmla="*/ 4129070 h 4966770"/>
              <a:gd name="connsiteX49" fmla="*/ 4721819 w 4874391"/>
              <a:gd name="connsiteY49" fmla="*/ 4150468 h 4966770"/>
              <a:gd name="connsiteX50" fmla="*/ 4718444 w 4874391"/>
              <a:gd name="connsiteY50" fmla="*/ 4151449 h 4966770"/>
              <a:gd name="connsiteX51" fmla="*/ 4717226 w 4874391"/>
              <a:gd name="connsiteY51" fmla="*/ 4157563 h 4966770"/>
              <a:gd name="connsiteX52" fmla="*/ 4679899 w 4874391"/>
              <a:gd name="connsiteY52" fmla="*/ 4213245 h 4966770"/>
              <a:gd name="connsiteX53" fmla="*/ 3972554 w 4874391"/>
              <a:gd name="connsiteY53" fmla="*/ 4914446 h 4966770"/>
              <a:gd name="connsiteX54" fmla="*/ 3852970 w 4874391"/>
              <a:gd name="connsiteY54" fmla="*/ 4963369 h 4966770"/>
              <a:gd name="connsiteX55" fmla="*/ 3838309 w 4874391"/>
              <a:gd name="connsiteY55" fmla="*/ 4960450 h 4966770"/>
              <a:gd name="connsiteX56" fmla="*/ 3836133 w 4874391"/>
              <a:gd name="connsiteY56" fmla="*/ 4966770 h 4966770"/>
              <a:gd name="connsiteX57" fmla="*/ 3798357 w 4874391"/>
              <a:gd name="connsiteY57" fmla="*/ 4952495 h 4966770"/>
              <a:gd name="connsiteX58" fmla="*/ 3789500 w 4874391"/>
              <a:gd name="connsiteY58" fmla="*/ 4950731 h 4966770"/>
              <a:gd name="connsiteX59" fmla="*/ 3784086 w 4874391"/>
              <a:gd name="connsiteY59" fmla="*/ 4947102 h 4966770"/>
              <a:gd name="connsiteX60" fmla="*/ 3499149 w 4874391"/>
              <a:gd name="connsiteY60" fmla="*/ 4839421 h 4966770"/>
              <a:gd name="connsiteX61" fmla="*/ 142804 w 4874391"/>
              <a:gd name="connsiteY61" fmla="*/ 1379044 h 4966770"/>
              <a:gd name="connsiteX62" fmla="*/ 29315 w 4874391"/>
              <a:gd name="connsiteY62" fmla="*/ 1048573 h 4966770"/>
              <a:gd name="connsiteX63" fmla="*/ 12084 w 4874391"/>
              <a:gd name="connsiteY63" fmla="*/ 1022379 h 4966770"/>
              <a:gd name="connsiteX64" fmla="*/ 49965 w 4874391"/>
              <a:gd name="connsiteY64" fmla="*/ 839649 h 4966770"/>
              <a:gd name="connsiteX65" fmla="*/ 757311 w 4874391"/>
              <a:gd name="connsiteY65" fmla="*/ 138449 h 4966770"/>
              <a:gd name="connsiteX66" fmla="*/ 782355 w 4874391"/>
              <a:gd name="connsiteY66" fmla="*/ 121975 h 4966770"/>
              <a:gd name="connsiteX67" fmla="*/ 908853 w 4874391"/>
              <a:gd name="connsiteY67" fmla="*/ 19252 h 4966770"/>
              <a:gd name="connsiteX68" fmla="*/ 971973 w 4874391"/>
              <a:gd name="connsiteY68" fmla="*/ 462 h 496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874391" h="4966770">
                <a:moveTo>
                  <a:pt x="929227" y="443431"/>
                </a:moveTo>
                <a:lnTo>
                  <a:pt x="341475" y="1026076"/>
                </a:lnTo>
                <a:lnTo>
                  <a:pt x="426014" y="1272245"/>
                </a:lnTo>
                <a:cubicBezTo>
                  <a:pt x="987608" y="2761887"/>
                  <a:pt x="2142732" y="3952814"/>
                  <a:pt x="3614543" y="4559603"/>
                </a:cubicBezTo>
                <a:lnTo>
                  <a:pt x="3785689" y="4624281"/>
                </a:lnTo>
                <a:lnTo>
                  <a:pt x="4435435" y="3980182"/>
                </a:lnTo>
                <a:lnTo>
                  <a:pt x="3662650" y="3336067"/>
                </a:lnTo>
                <a:lnTo>
                  <a:pt x="2965780" y="3645712"/>
                </a:lnTo>
                <a:cubicBezTo>
                  <a:pt x="2944479" y="3655176"/>
                  <a:pt x="2922270" y="3659875"/>
                  <a:pt x="2900344" y="3660270"/>
                </a:cubicBezTo>
                <a:lnTo>
                  <a:pt x="2880024" y="3656676"/>
                </a:lnTo>
                <a:lnTo>
                  <a:pt x="2873963" y="3660290"/>
                </a:lnTo>
                <a:cubicBezTo>
                  <a:pt x="2842312" y="3671368"/>
                  <a:pt x="2805715" y="3663282"/>
                  <a:pt x="2781765" y="3636886"/>
                </a:cubicBezTo>
                <a:lnTo>
                  <a:pt x="1353953" y="2063212"/>
                </a:lnTo>
                <a:cubicBezTo>
                  <a:pt x="1337987" y="2045615"/>
                  <a:pt x="1330666" y="2023212"/>
                  <a:pt x="1331734" y="2001216"/>
                </a:cubicBezTo>
                <a:lnTo>
                  <a:pt x="1333531" y="1993896"/>
                </a:lnTo>
                <a:lnTo>
                  <a:pt x="1305102" y="1952040"/>
                </a:lnTo>
                <a:cubicBezTo>
                  <a:pt x="1288102" y="1912322"/>
                  <a:pt x="1286253" y="1866118"/>
                  <a:pt x="1303586" y="1822844"/>
                </a:cubicBezTo>
                <a:lnTo>
                  <a:pt x="1549931" y="1207795"/>
                </a:lnTo>
                <a:close/>
                <a:moveTo>
                  <a:pt x="4625473" y="49504"/>
                </a:moveTo>
                <a:cubicBezTo>
                  <a:pt x="4669133" y="49504"/>
                  <a:pt x="4712792" y="66160"/>
                  <a:pt x="4746103" y="99471"/>
                </a:cubicBezTo>
                <a:cubicBezTo>
                  <a:pt x="4812725" y="166093"/>
                  <a:pt x="4812725" y="274109"/>
                  <a:pt x="4746103" y="340731"/>
                </a:cubicBezTo>
                <a:lnTo>
                  <a:pt x="3669732" y="1417102"/>
                </a:lnTo>
                <a:lnTo>
                  <a:pt x="4283807" y="1417102"/>
                </a:lnTo>
                <a:cubicBezTo>
                  <a:pt x="4378025" y="1417102"/>
                  <a:pt x="4454404" y="1493481"/>
                  <a:pt x="4454404" y="1587699"/>
                </a:cubicBezTo>
                <a:cubicBezTo>
                  <a:pt x="4454404" y="1681917"/>
                  <a:pt x="4378025" y="1758296"/>
                  <a:pt x="4283807" y="1758296"/>
                </a:cubicBezTo>
                <a:lnTo>
                  <a:pt x="3260225" y="1758296"/>
                </a:lnTo>
                <a:cubicBezTo>
                  <a:pt x="3166007" y="1758296"/>
                  <a:pt x="3089628" y="1681917"/>
                  <a:pt x="3089628" y="1587699"/>
                </a:cubicBezTo>
                <a:lnTo>
                  <a:pt x="3089628" y="564117"/>
                </a:lnTo>
                <a:cubicBezTo>
                  <a:pt x="3089628" y="469899"/>
                  <a:pt x="3166007" y="393520"/>
                  <a:pt x="3260225" y="393520"/>
                </a:cubicBezTo>
                <a:cubicBezTo>
                  <a:pt x="3354443" y="393520"/>
                  <a:pt x="3430822" y="469899"/>
                  <a:pt x="3430822" y="564117"/>
                </a:cubicBezTo>
                <a:lnTo>
                  <a:pt x="3430822" y="1173491"/>
                </a:lnTo>
                <a:lnTo>
                  <a:pt x="4504842" y="99471"/>
                </a:lnTo>
                <a:cubicBezTo>
                  <a:pt x="4538154" y="66160"/>
                  <a:pt x="4581814" y="49504"/>
                  <a:pt x="4625473" y="49504"/>
                </a:cubicBezTo>
                <a:close/>
                <a:moveTo>
                  <a:pt x="971973" y="462"/>
                </a:moveTo>
                <a:cubicBezTo>
                  <a:pt x="993876" y="2733"/>
                  <a:pt x="1014914" y="13361"/>
                  <a:pt x="1029892" y="31807"/>
                </a:cubicBezTo>
                <a:lnTo>
                  <a:pt x="1839436" y="1028718"/>
                </a:lnTo>
                <a:lnTo>
                  <a:pt x="1867044" y="1046812"/>
                </a:lnTo>
                <a:cubicBezTo>
                  <a:pt x="1913760" y="1093130"/>
                  <a:pt x="1930919" y="1164630"/>
                  <a:pt x="1904920" y="1229543"/>
                </a:cubicBezTo>
                <a:lnTo>
                  <a:pt x="1644152" y="1880602"/>
                </a:lnTo>
                <a:lnTo>
                  <a:pt x="2926344" y="3293779"/>
                </a:lnTo>
                <a:lnTo>
                  <a:pt x="3583151" y="3001937"/>
                </a:lnTo>
                <a:cubicBezTo>
                  <a:pt x="3604451" y="2992473"/>
                  <a:pt x="3626661" y="2987774"/>
                  <a:pt x="3648586" y="2987379"/>
                </a:cubicBezTo>
                <a:cubicBezTo>
                  <a:pt x="3670511" y="2986984"/>
                  <a:pt x="3692152" y="2990896"/>
                  <a:pt x="3712313" y="2998651"/>
                </a:cubicBezTo>
                <a:lnTo>
                  <a:pt x="3750577" y="3022611"/>
                </a:lnTo>
                <a:lnTo>
                  <a:pt x="3768346" y="3017449"/>
                </a:lnTo>
                <a:cubicBezTo>
                  <a:pt x="3790278" y="3015457"/>
                  <a:pt x="3812968" y="3021832"/>
                  <a:pt x="3831220" y="3037046"/>
                </a:cubicBezTo>
                <a:lnTo>
                  <a:pt x="4843435" y="3880726"/>
                </a:lnTo>
                <a:cubicBezTo>
                  <a:pt x="4879939" y="3911152"/>
                  <a:pt x="4884867" y="3965412"/>
                  <a:pt x="4854441" y="4001916"/>
                </a:cubicBezTo>
                <a:lnTo>
                  <a:pt x="4748458" y="4129070"/>
                </a:lnTo>
                <a:cubicBezTo>
                  <a:pt x="4740851" y="4138196"/>
                  <a:pt x="4731755" y="4145349"/>
                  <a:pt x="4721819" y="4150468"/>
                </a:cubicBezTo>
                <a:lnTo>
                  <a:pt x="4718444" y="4151449"/>
                </a:lnTo>
                <a:lnTo>
                  <a:pt x="4717226" y="4157563"/>
                </a:lnTo>
                <a:cubicBezTo>
                  <a:pt x="4708897" y="4177848"/>
                  <a:pt x="4696453" y="4196836"/>
                  <a:pt x="4679899" y="4213245"/>
                </a:cubicBezTo>
                <a:lnTo>
                  <a:pt x="3972554" y="4914446"/>
                </a:lnTo>
                <a:cubicBezTo>
                  <a:pt x="3939448" y="4947265"/>
                  <a:pt x="3896174" y="4963558"/>
                  <a:pt x="3852970" y="4963369"/>
                </a:cubicBezTo>
                <a:lnTo>
                  <a:pt x="3838309" y="4960450"/>
                </a:lnTo>
                <a:lnTo>
                  <a:pt x="3836133" y="4966770"/>
                </a:lnTo>
                <a:lnTo>
                  <a:pt x="3798357" y="4952495"/>
                </a:lnTo>
                <a:lnTo>
                  <a:pt x="3789500" y="4950731"/>
                </a:lnTo>
                <a:lnTo>
                  <a:pt x="3784086" y="4947102"/>
                </a:lnTo>
                <a:lnTo>
                  <a:pt x="3499149" y="4839421"/>
                </a:lnTo>
                <a:cubicBezTo>
                  <a:pt x="1949876" y="4200695"/>
                  <a:pt x="733956" y="2947087"/>
                  <a:pt x="142804" y="1379044"/>
                </a:cubicBezTo>
                <a:lnTo>
                  <a:pt x="29315" y="1048573"/>
                </a:lnTo>
                <a:lnTo>
                  <a:pt x="12084" y="1022379"/>
                </a:lnTo>
                <a:cubicBezTo>
                  <a:pt x="-12371" y="961307"/>
                  <a:pt x="307" y="888878"/>
                  <a:pt x="49965" y="839649"/>
                </a:cubicBezTo>
                <a:lnTo>
                  <a:pt x="757311" y="138449"/>
                </a:lnTo>
                <a:lnTo>
                  <a:pt x="782355" y="121975"/>
                </a:lnTo>
                <a:lnTo>
                  <a:pt x="908853" y="19252"/>
                </a:lnTo>
                <a:cubicBezTo>
                  <a:pt x="927299" y="4273"/>
                  <a:pt x="950069" y="-1811"/>
                  <a:pt x="971973" y="4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任意多边形 48"/>
          <p:cNvSpPr>
            <a:spLocks noChangeAspect="1"/>
          </p:cNvSpPr>
          <p:nvPr/>
        </p:nvSpPr>
        <p:spPr>
          <a:xfrm>
            <a:off x="6557938" y="3728689"/>
            <a:ext cx="289908" cy="288000"/>
          </a:xfrm>
          <a:custGeom>
            <a:avLst/>
            <a:gdLst>
              <a:gd name="connsiteX0" fmla="*/ 4107977 w 4995080"/>
              <a:gd name="connsiteY0" fmla="*/ 2332823 h 4962212"/>
              <a:gd name="connsiteX1" fmla="*/ 4107977 w 4995080"/>
              <a:gd name="connsiteY1" fmla="*/ 2333943 h 4962212"/>
              <a:gd name="connsiteX2" fmla="*/ 3712191 w 4995080"/>
              <a:gd name="connsiteY2" fmla="*/ 2333943 h 4962212"/>
              <a:gd name="connsiteX3" fmla="*/ 3712191 w 4995080"/>
              <a:gd name="connsiteY3" fmla="*/ 3537096 h 4962212"/>
              <a:gd name="connsiteX4" fmla="*/ 4107977 w 4995080"/>
              <a:gd name="connsiteY4" fmla="*/ 3537096 h 4962212"/>
              <a:gd name="connsiteX5" fmla="*/ 4107977 w 4995080"/>
              <a:gd name="connsiteY5" fmla="*/ 3537922 h 4962212"/>
              <a:gd name="connsiteX6" fmla="*/ 4154562 w 4995080"/>
              <a:gd name="connsiteY6" fmla="*/ 3535862 h 4962212"/>
              <a:gd name="connsiteX7" fmla="*/ 4606031 w 4995080"/>
              <a:gd name="connsiteY7" fmla="*/ 3245397 h 4962212"/>
              <a:gd name="connsiteX8" fmla="*/ 4612900 w 4995080"/>
              <a:gd name="connsiteY8" fmla="*/ 2637435 h 4962212"/>
              <a:gd name="connsiteX9" fmla="*/ 4168107 w 4995080"/>
              <a:gd name="connsiteY9" fmla="*/ 2336845 h 4962212"/>
              <a:gd name="connsiteX10" fmla="*/ 300250 w 4995080"/>
              <a:gd name="connsiteY10" fmla="*/ 1692720 h 4962212"/>
              <a:gd name="connsiteX11" fmla="*/ 300250 w 4995080"/>
              <a:gd name="connsiteY11" fmla="*/ 3825622 h 4962212"/>
              <a:gd name="connsiteX12" fmla="*/ 1144266 w 4995080"/>
              <a:gd name="connsiteY12" fmla="*/ 4669638 h 4962212"/>
              <a:gd name="connsiteX13" fmla="*/ 2558617 w 4995080"/>
              <a:gd name="connsiteY13" fmla="*/ 4669638 h 4962212"/>
              <a:gd name="connsiteX14" fmla="*/ 3398276 w 4995080"/>
              <a:gd name="connsiteY14" fmla="*/ 3911918 h 4962212"/>
              <a:gd name="connsiteX15" fmla="*/ 3401751 w 4995080"/>
              <a:gd name="connsiteY15" fmla="*/ 3843096 h 4962212"/>
              <a:gd name="connsiteX16" fmla="*/ 3398294 w 4995080"/>
              <a:gd name="connsiteY16" fmla="*/ 3843096 h 4962212"/>
              <a:gd name="connsiteX17" fmla="*/ 3398294 w 4995080"/>
              <a:gd name="connsiteY17" fmla="*/ 3537096 h 4962212"/>
              <a:gd name="connsiteX18" fmla="*/ 3402633 w 4995080"/>
              <a:gd name="connsiteY18" fmla="*/ 3537096 h 4962212"/>
              <a:gd name="connsiteX19" fmla="*/ 3402633 w 4995080"/>
              <a:gd name="connsiteY19" fmla="*/ 2333943 h 4962212"/>
              <a:gd name="connsiteX20" fmla="*/ 3398294 w 4995080"/>
              <a:gd name="connsiteY20" fmla="*/ 2333943 h 4962212"/>
              <a:gd name="connsiteX21" fmla="*/ 3398294 w 4995080"/>
              <a:gd name="connsiteY21" fmla="*/ 2027943 h 4962212"/>
              <a:gd name="connsiteX22" fmla="*/ 3402633 w 4995080"/>
              <a:gd name="connsiteY22" fmla="*/ 2027943 h 4962212"/>
              <a:gd name="connsiteX23" fmla="*/ 3402633 w 4995080"/>
              <a:gd name="connsiteY23" fmla="*/ 1692720 h 4962212"/>
              <a:gd name="connsiteX24" fmla="*/ 0 w 4995080"/>
              <a:gd name="connsiteY24" fmla="*/ 1400147 h 4962212"/>
              <a:gd name="connsiteX25" fmla="*/ 3712191 w 4995080"/>
              <a:gd name="connsiteY25" fmla="*/ 1400147 h 4962212"/>
              <a:gd name="connsiteX26" fmla="*/ 3712191 w 4995080"/>
              <a:gd name="connsiteY26" fmla="*/ 2027943 h 4962212"/>
              <a:gd name="connsiteX27" fmla="*/ 4087504 w 4995080"/>
              <a:gd name="connsiteY27" fmla="*/ 2027943 h 4962212"/>
              <a:gd name="connsiteX28" fmla="*/ 4107977 w 4995080"/>
              <a:gd name="connsiteY28" fmla="*/ 2027943 h 4962212"/>
              <a:gd name="connsiteX29" fmla="*/ 4107977 w 4995080"/>
              <a:gd name="connsiteY29" fmla="*/ 2029312 h 4962212"/>
              <a:gd name="connsiteX30" fmla="*/ 4208606 w 4995080"/>
              <a:gd name="connsiteY30" fmla="*/ 2036043 h 4962212"/>
              <a:gd name="connsiteX31" fmla="*/ 4876884 w 4995080"/>
              <a:gd name="connsiteY31" fmla="*/ 2487664 h 4962212"/>
              <a:gd name="connsiteX32" fmla="*/ 4866564 w 4995080"/>
              <a:gd name="connsiteY32" fmla="*/ 3401096 h 4962212"/>
              <a:gd name="connsiteX33" fmla="*/ 4188253 w 4995080"/>
              <a:gd name="connsiteY33" fmla="*/ 3837504 h 4962212"/>
              <a:gd name="connsiteX34" fmla="*/ 4107977 w 4995080"/>
              <a:gd name="connsiteY34" fmla="*/ 3841053 h 4962212"/>
              <a:gd name="connsiteX35" fmla="*/ 4107977 w 4995080"/>
              <a:gd name="connsiteY35" fmla="*/ 3843096 h 4962212"/>
              <a:gd name="connsiteX36" fmla="*/ 3712191 w 4995080"/>
              <a:gd name="connsiteY36" fmla="*/ 3843096 h 4962212"/>
              <a:gd name="connsiteX37" fmla="*/ 3712191 w 4995080"/>
              <a:gd name="connsiteY37" fmla="*/ 3952295 h 4962212"/>
              <a:gd name="connsiteX38" fmla="*/ 2702274 w 4995080"/>
              <a:gd name="connsiteY38" fmla="*/ 4962212 h 4962212"/>
              <a:gd name="connsiteX39" fmla="*/ 1009917 w 4995080"/>
              <a:gd name="connsiteY39" fmla="*/ 4962212 h 4962212"/>
              <a:gd name="connsiteX40" fmla="*/ 0 w 4995080"/>
              <a:gd name="connsiteY40" fmla="*/ 3952295 h 4962212"/>
              <a:gd name="connsiteX41" fmla="*/ 2497537 w 4995080"/>
              <a:gd name="connsiteY41" fmla="*/ 1 h 4962212"/>
              <a:gd name="connsiteX42" fmla="*/ 2893322 w 4995080"/>
              <a:gd name="connsiteY42" fmla="*/ 1 h 4962212"/>
              <a:gd name="connsiteX43" fmla="*/ 2893322 w 4995080"/>
              <a:gd name="connsiteY43" fmla="*/ 1086248 h 4962212"/>
              <a:gd name="connsiteX44" fmla="*/ 2497537 w 4995080"/>
              <a:gd name="connsiteY44" fmla="*/ 1086248 h 4962212"/>
              <a:gd name="connsiteX45" fmla="*/ 818867 w 4995080"/>
              <a:gd name="connsiteY45" fmla="*/ 0 h 4962212"/>
              <a:gd name="connsiteX46" fmla="*/ 1214652 w 4995080"/>
              <a:gd name="connsiteY46" fmla="*/ 0 h 4962212"/>
              <a:gd name="connsiteX47" fmla="*/ 1214652 w 4995080"/>
              <a:gd name="connsiteY47" fmla="*/ 1086248 h 4962212"/>
              <a:gd name="connsiteX48" fmla="*/ 818867 w 4995080"/>
              <a:gd name="connsiteY48" fmla="*/ 1086248 h 4962212"/>
              <a:gd name="connsiteX49" fmla="*/ 1658202 w 4995080"/>
              <a:gd name="connsiteY49" fmla="*/ 0 h 4962212"/>
              <a:gd name="connsiteX50" fmla="*/ 2053987 w 4995080"/>
              <a:gd name="connsiteY50" fmla="*/ 0 h 4962212"/>
              <a:gd name="connsiteX51" fmla="*/ 2053987 w 4995080"/>
              <a:gd name="connsiteY51" fmla="*/ 1086248 h 4962212"/>
              <a:gd name="connsiteX52" fmla="*/ 1658202 w 4995080"/>
              <a:gd name="connsiteY52" fmla="*/ 1086248 h 496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995080" h="4962212">
                <a:moveTo>
                  <a:pt x="4107977" y="2332823"/>
                </a:moveTo>
                <a:lnTo>
                  <a:pt x="4107977" y="2333943"/>
                </a:lnTo>
                <a:lnTo>
                  <a:pt x="3712191" y="2333943"/>
                </a:lnTo>
                <a:lnTo>
                  <a:pt x="3712191" y="3537096"/>
                </a:lnTo>
                <a:lnTo>
                  <a:pt x="4107977" y="3537096"/>
                </a:lnTo>
                <a:lnTo>
                  <a:pt x="4107977" y="3537922"/>
                </a:lnTo>
                <a:lnTo>
                  <a:pt x="4154562" y="3535862"/>
                </a:lnTo>
                <a:cubicBezTo>
                  <a:pt x="4340619" y="3515106"/>
                  <a:pt x="4508431" y="3408714"/>
                  <a:pt x="4606031" y="3245397"/>
                </a:cubicBezTo>
                <a:cubicBezTo>
                  <a:pt x="4717574" y="3058749"/>
                  <a:pt x="4720197" y="2826555"/>
                  <a:pt x="4612900" y="2637435"/>
                </a:cubicBezTo>
                <a:cubicBezTo>
                  <a:pt x="4519015" y="2471955"/>
                  <a:pt x="4353648" y="2361798"/>
                  <a:pt x="4168107" y="2336845"/>
                </a:cubicBezTo>
                <a:close/>
                <a:moveTo>
                  <a:pt x="300250" y="1692720"/>
                </a:moveTo>
                <a:lnTo>
                  <a:pt x="300250" y="3825622"/>
                </a:lnTo>
                <a:cubicBezTo>
                  <a:pt x="300250" y="4291759"/>
                  <a:pt x="678129" y="4669638"/>
                  <a:pt x="1144266" y="4669638"/>
                </a:cubicBezTo>
                <a:lnTo>
                  <a:pt x="2558617" y="4669638"/>
                </a:lnTo>
                <a:cubicBezTo>
                  <a:pt x="2995621" y="4669638"/>
                  <a:pt x="3355054" y="4337518"/>
                  <a:pt x="3398276" y="3911918"/>
                </a:cubicBezTo>
                <a:lnTo>
                  <a:pt x="3401751" y="3843096"/>
                </a:lnTo>
                <a:lnTo>
                  <a:pt x="3398294" y="3843096"/>
                </a:lnTo>
                <a:lnTo>
                  <a:pt x="3398294" y="3537096"/>
                </a:lnTo>
                <a:lnTo>
                  <a:pt x="3402633" y="3537096"/>
                </a:lnTo>
                <a:lnTo>
                  <a:pt x="3402633" y="2333943"/>
                </a:lnTo>
                <a:lnTo>
                  <a:pt x="3398294" y="2333943"/>
                </a:lnTo>
                <a:lnTo>
                  <a:pt x="3398294" y="2027943"/>
                </a:lnTo>
                <a:lnTo>
                  <a:pt x="3402633" y="2027943"/>
                </a:lnTo>
                <a:lnTo>
                  <a:pt x="3402633" y="1692720"/>
                </a:lnTo>
                <a:close/>
                <a:moveTo>
                  <a:pt x="0" y="1400147"/>
                </a:moveTo>
                <a:lnTo>
                  <a:pt x="3712191" y="1400147"/>
                </a:lnTo>
                <a:lnTo>
                  <a:pt x="3712191" y="2027943"/>
                </a:lnTo>
                <a:lnTo>
                  <a:pt x="4087504" y="2027943"/>
                </a:lnTo>
                <a:lnTo>
                  <a:pt x="4107977" y="2027943"/>
                </a:lnTo>
                <a:lnTo>
                  <a:pt x="4107977" y="2029312"/>
                </a:lnTo>
                <a:lnTo>
                  <a:pt x="4208606" y="2036043"/>
                </a:lnTo>
                <a:cubicBezTo>
                  <a:pt x="4487372" y="2073534"/>
                  <a:pt x="4735826" y="2239038"/>
                  <a:pt x="4876884" y="2487664"/>
                </a:cubicBezTo>
                <a:cubicBezTo>
                  <a:pt x="5038093" y="2771807"/>
                  <a:pt x="5034152" y="3120667"/>
                  <a:pt x="4866564" y="3401096"/>
                </a:cubicBezTo>
                <a:cubicBezTo>
                  <a:pt x="4719925" y="3646472"/>
                  <a:pt x="4467795" y="3806321"/>
                  <a:pt x="4188253" y="3837504"/>
                </a:cubicBezTo>
                <a:lnTo>
                  <a:pt x="4107977" y="3841053"/>
                </a:lnTo>
                <a:lnTo>
                  <a:pt x="4107977" y="3843096"/>
                </a:lnTo>
                <a:lnTo>
                  <a:pt x="3712191" y="3843096"/>
                </a:lnTo>
                <a:lnTo>
                  <a:pt x="3712191" y="3952295"/>
                </a:lnTo>
                <a:cubicBezTo>
                  <a:pt x="3712191" y="4510057"/>
                  <a:pt x="3260036" y="4962212"/>
                  <a:pt x="2702274" y="4962212"/>
                </a:cubicBezTo>
                <a:lnTo>
                  <a:pt x="1009917" y="4962212"/>
                </a:lnTo>
                <a:cubicBezTo>
                  <a:pt x="452155" y="4962212"/>
                  <a:pt x="0" y="4510057"/>
                  <a:pt x="0" y="3952295"/>
                </a:cubicBezTo>
                <a:close/>
                <a:moveTo>
                  <a:pt x="2497537" y="1"/>
                </a:moveTo>
                <a:lnTo>
                  <a:pt x="2893322" y="1"/>
                </a:lnTo>
                <a:lnTo>
                  <a:pt x="2893322" y="1086248"/>
                </a:lnTo>
                <a:lnTo>
                  <a:pt x="2497537" y="1086248"/>
                </a:lnTo>
                <a:close/>
                <a:moveTo>
                  <a:pt x="818867" y="0"/>
                </a:moveTo>
                <a:lnTo>
                  <a:pt x="1214652" y="0"/>
                </a:lnTo>
                <a:lnTo>
                  <a:pt x="1214652" y="1086248"/>
                </a:lnTo>
                <a:lnTo>
                  <a:pt x="818867" y="1086248"/>
                </a:lnTo>
                <a:close/>
                <a:moveTo>
                  <a:pt x="1658202" y="0"/>
                </a:moveTo>
                <a:lnTo>
                  <a:pt x="2053987" y="0"/>
                </a:lnTo>
                <a:lnTo>
                  <a:pt x="2053987" y="1086248"/>
                </a:lnTo>
                <a:lnTo>
                  <a:pt x="1658202" y="1086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25266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935371" y="1868522"/>
            <a:ext cx="1559653" cy="1351129"/>
          </a:xfrm>
          <a:custGeom>
            <a:avLst/>
            <a:gdLst>
              <a:gd name="connsiteX0" fmla="*/ 0 w 1939481"/>
              <a:gd name="connsiteY0" fmla="*/ 0 h 1680174"/>
              <a:gd name="connsiteX1" fmla="*/ 1680174 w 1939481"/>
              <a:gd name="connsiteY1" fmla="*/ 0 h 1680174"/>
              <a:gd name="connsiteX2" fmla="*/ 1680174 w 1939481"/>
              <a:gd name="connsiteY2" fmla="*/ 192122 h 1680174"/>
              <a:gd name="connsiteX3" fmla="*/ 1939481 w 1939481"/>
              <a:gd name="connsiteY3" fmla="*/ 340724 h 1680174"/>
              <a:gd name="connsiteX4" fmla="*/ 1680174 w 1939481"/>
              <a:gd name="connsiteY4" fmla="*/ 489325 h 1680174"/>
              <a:gd name="connsiteX5" fmla="*/ 1680174 w 1939481"/>
              <a:gd name="connsiteY5" fmla="*/ 1680174 h 1680174"/>
              <a:gd name="connsiteX6" fmla="*/ 0 w 1939481"/>
              <a:gd name="connsiteY6" fmla="*/ 1680174 h 16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9481" h="1680174">
                <a:moveTo>
                  <a:pt x="0" y="0"/>
                </a:moveTo>
                <a:lnTo>
                  <a:pt x="1680174" y="0"/>
                </a:lnTo>
                <a:lnTo>
                  <a:pt x="1680174" y="192122"/>
                </a:lnTo>
                <a:lnTo>
                  <a:pt x="1939481" y="340724"/>
                </a:lnTo>
                <a:lnTo>
                  <a:pt x="1680174" y="489325"/>
                </a:lnTo>
                <a:lnTo>
                  <a:pt x="1680174" y="1680174"/>
                </a:lnTo>
                <a:lnTo>
                  <a:pt x="0" y="1680174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24000" bIns="288000" rtlCol="0" anchor="b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1466617" y="2118985"/>
            <a:ext cx="362012" cy="360000"/>
          </a:xfrm>
          <a:custGeom>
            <a:avLst/>
            <a:gdLst>
              <a:gd name="connsiteX0" fmla="*/ 1602397 w 3720689"/>
              <a:gd name="connsiteY0" fmla="*/ 2687306 h 3700012"/>
              <a:gd name="connsiteX1" fmla="*/ 2088746 w 3720689"/>
              <a:gd name="connsiteY1" fmla="*/ 3138688 h 3700012"/>
              <a:gd name="connsiteX2" fmla="*/ 1520815 w 3720689"/>
              <a:gd name="connsiteY2" fmla="*/ 3262912 h 3700012"/>
              <a:gd name="connsiteX3" fmla="*/ 589427 w 3720689"/>
              <a:gd name="connsiteY3" fmla="*/ 1251298 h 3700012"/>
              <a:gd name="connsiteX4" fmla="*/ 2569427 w 3720689"/>
              <a:gd name="connsiteY4" fmla="*/ 1251298 h 3700012"/>
              <a:gd name="connsiteX5" fmla="*/ 2569427 w 3720689"/>
              <a:gd name="connsiteY5" fmla="*/ 1387924 h 3700012"/>
              <a:gd name="connsiteX6" fmla="*/ 589427 w 3720689"/>
              <a:gd name="connsiteY6" fmla="*/ 1387924 h 3700012"/>
              <a:gd name="connsiteX7" fmla="*/ 0 w 3720689"/>
              <a:gd name="connsiteY7" fmla="*/ 0 h 3700012"/>
              <a:gd name="connsiteX8" fmla="*/ 204717 w 3720689"/>
              <a:gd name="connsiteY8" fmla="*/ 0 h 3700012"/>
              <a:gd name="connsiteX9" fmla="*/ 204717 w 3720689"/>
              <a:gd name="connsiteY9" fmla="*/ 2 h 3700012"/>
              <a:gd name="connsiteX10" fmla="*/ 2907082 w 3720689"/>
              <a:gd name="connsiteY10" fmla="*/ 2 h 3700012"/>
              <a:gd name="connsiteX11" fmla="*/ 2907082 w 3720689"/>
              <a:gd name="connsiteY11" fmla="*/ 1 h 3700012"/>
              <a:gd name="connsiteX12" fmla="*/ 3111799 w 3720689"/>
              <a:gd name="connsiteY12" fmla="*/ 1 h 3700012"/>
              <a:gd name="connsiteX13" fmla="*/ 3111799 w 3720689"/>
              <a:gd name="connsiteY13" fmla="*/ 1060973 h 3700012"/>
              <a:gd name="connsiteX14" fmla="*/ 3234340 w 3720689"/>
              <a:gd name="connsiteY14" fmla="*/ 928939 h 3700012"/>
              <a:gd name="connsiteX15" fmla="*/ 3720689 w 3720689"/>
              <a:gd name="connsiteY15" fmla="*/ 1380321 h 3700012"/>
              <a:gd name="connsiteX16" fmla="*/ 3448536 w 3720689"/>
              <a:gd name="connsiteY16" fmla="*/ 1673558 h 3700012"/>
              <a:gd name="connsiteX17" fmla="*/ 2964153 w 3720689"/>
              <a:gd name="connsiteY17" fmla="*/ 1224001 h 3700012"/>
              <a:gd name="connsiteX18" fmla="*/ 2907082 w 3720689"/>
              <a:gd name="connsiteY18" fmla="*/ 1224001 h 3700012"/>
              <a:gd name="connsiteX19" fmla="*/ 2907082 w 3720689"/>
              <a:gd name="connsiteY19" fmla="*/ 204719 h 3700012"/>
              <a:gd name="connsiteX20" fmla="*/ 204717 w 3720689"/>
              <a:gd name="connsiteY20" fmla="*/ 204719 h 3700012"/>
              <a:gd name="connsiteX21" fmla="*/ 204717 w 3720689"/>
              <a:gd name="connsiteY21" fmla="*/ 3488602 h 3700012"/>
              <a:gd name="connsiteX22" fmla="*/ 2907082 w 3720689"/>
              <a:gd name="connsiteY22" fmla="*/ 3488602 h 3700012"/>
              <a:gd name="connsiteX23" fmla="*/ 2907082 w 3720689"/>
              <a:gd name="connsiteY23" fmla="*/ 2256957 h 3700012"/>
              <a:gd name="connsiteX24" fmla="*/ 2186995 w 3720689"/>
              <a:gd name="connsiteY24" fmla="*/ 3032826 h 3700012"/>
              <a:gd name="connsiteX25" fmla="*/ 1700646 w 3720689"/>
              <a:gd name="connsiteY25" fmla="*/ 2581444 h 3700012"/>
              <a:gd name="connsiteX26" fmla="*/ 1802861 w 3720689"/>
              <a:gd name="connsiteY26" fmla="*/ 2471311 h 3700012"/>
              <a:gd name="connsiteX27" fmla="*/ 589427 w 3720689"/>
              <a:gd name="connsiteY27" fmla="*/ 2471311 h 3700012"/>
              <a:gd name="connsiteX28" fmla="*/ 589427 w 3720689"/>
              <a:gd name="connsiteY28" fmla="*/ 2334685 h 3700012"/>
              <a:gd name="connsiteX29" fmla="*/ 1929664 w 3720689"/>
              <a:gd name="connsiteY29" fmla="*/ 2334685 h 3700012"/>
              <a:gd name="connsiteX30" fmla="*/ 2172871 w 3720689"/>
              <a:gd name="connsiteY30" fmla="*/ 2072637 h 3700012"/>
              <a:gd name="connsiteX31" fmla="*/ 589427 w 3720689"/>
              <a:gd name="connsiteY31" fmla="*/ 2072637 h 3700012"/>
              <a:gd name="connsiteX32" fmla="*/ 589427 w 3720689"/>
              <a:gd name="connsiteY32" fmla="*/ 1936011 h 3700012"/>
              <a:gd name="connsiteX33" fmla="*/ 2299674 w 3720689"/>
              <a:gd name="connsiteY33" fmla="*/ 1936011 h 3700012"/>
              <a:gd name="connsiteX34" fmla="*/ 2479856 w 3720689"/>
              <a:gd name="connsiteY34" fmla="*/ 1741871 h 3700012"/>
              <a:gd name="connsiteX35" fmla="*/ 589427 w 3720689"/>
              <a:gd name="connsiteY35" fmla="*/ 1741871 h 3700012"/>
              <a:gd name="connsiteX36" fmla="*/ 589427 w 3720689"/>
              <a:gd name="connsiteY36" fmla="*/ 1605245 h 3700012"/>
              <a:gd name="connsiteX37" fmla="*/ 2569427 w 3720689"/>
              <a:gd name="connsiteY37" fmla="*/ 1605245 h 3700012"/>
              <a:gd name="connsiteX38" fmla="*/ 2569427 w 3720689"/>
              <a:gd name="connsiteY38" fmla="*/ 1645361 h 3700012"/>
              <a:gd name="connsiteX39" fmla="*/ 2833408 w 3720689"/>
              <a:gd name="connsiteY39" fmla="*/ 1360930 h 3700012"/>
              <a:gd name="connsiteX40" fmla="*/ 3319757 w 3720689"/>
              <a:gd name="connsiteY40" fmla="*/ 1812312 h 3700012"/>
              <a:gd name="connsiteX41" fmla="*/ 3111799 w 3720689"/>
              <a:gd name="connsiteY41" fmla="*/ 2036381 h 3700012"/>
              <a:gd name="connsiteX42" fmla="*/ 3111799 w 3720689"/>
              <a:gd name="connsiteY42" fmla="*/ 3700012 h 3700012"/>
              <a:gd name="connsiteX43" fmla="*/ 2907082 w 3720689"/>
              <a:gd name="connsiteY43" fmla="*/ 3700012 h 3700012"/>
              <a:gd name="connsiteX44" fmla="*/ 2907082 w 3720689"/>
              <a:gd name="connsiteY44" fmla="*/ 3693319 h 3700012"/>
              <a:gd name="connsiteX45" fmla="*/ 1 w 3720689"/>
              <a:gd name="connsiteY45" fmla="*/ 3693319 h 3700012"/>
              <a:gd name="connsiteX46" fmla="*/ 1 w 3720689"/>
              <a:gd name="connsiteY46" fmla="*/ 3636001 h 3700012"/>
              <a:gd name="connsiteX47" fmla="*/ 0 w 3720689"/>
              <a:gd name="connsiteY47" fmla="*/ 3636001 h 37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20689" h="3700012">
                <a:moveTo>
                  <a:pt x="1602397" y="2687306"/>
                </a:moveTo>
                <a:lnTo>
                  <a:pt x="2088746" y="3138688"/>
                </a:lnTo>
                <a:lnTo>
                  <a:pt x="1520815" y="3262912"/>
                </a:lnTo>
                <a:close/>
                <a:moveTo>
                  <a:pt x="589427" y="1251298"/>
                </a:moveTo>
                <a:lnTo>
                  <a:pt x="2569427" y="1251298"/>
                </a:lnTo>
                <a:lnTo>
                  <a:pt x="2569427" y="1387924"/>
                </a:lnTo>
                <a:lnTo>
                  <a:pt x="589427" y="1387924"/>
                </a:lnTo>
                <a:close/>
                <a:moveTo>
                  <a:pt x="0" y="0"/>
                </a:moveTo>
                <a:lnTo>
                  <a:pt x="204717" y="0"/>
                </a:lnTo>
                <a:lnTo>
                  <a:pt x="204717" y="2"/>
                </a:lnTo>
                <a:lnTo>
                  <a:pt x="2907082" y="2"/>
                </a:lnTo>
                <a:lnTo>
                  <a:pt x="2907082" y="1"/>
                </a:lnTo>
                <a:lnTo>
                  <a:pt x="3111799" y="1"/>
                </a:lnTo>
                <a:lnTo>
                  <a:pt x="3111799" y="1060973"/>
                </a:lnTo>
                <a:lnTo>
                  <a:pt x="3234340" y="928939"/>
                </a:lnTo>
                <a:lnTo>
                  <a:pt x="3720689" y="1380321"/>
                </a:lnTo>
                <a:lnTo>
                  <a:pt x="3448536" y="1673558"/>
                </a:lnTo>
                <a:lnTo>
                  <a:pt x="2964153" y="1224001"/>
                </a:lnTo>
                <a:lnTo>
                  <a:pt x="2907082" y="1224001"/>
                </a:lnTo>
                <a:lnTo>
                  <a:pt x="2907082" y="204719"/>
                </a:lnTo>
                <a:lnTo>
                  <a:pt x="204717" y="204719"/>
                </a:lnTo>
                <a:lnTo>
                  <a:pt x="204717" y="3488602"/>
                </a:lnTo>
                <a:lnTo>
                  <a:pt x="2907082" y="3488602"/>
                </a:lnTo>
                <a:lnTo>
                  <a:pt x="2907082" y="2256957"/>
                </a:lnTo>
                <a:lnTo>
                  <a:pt x="2186995" y="3032826"/>
                </a:lnTo>
                <a:lnTo>
                  <a:pt x="1700646" y="2581444"/>
                </a:lnTo>
                <a:lnTo>
                  <a:pt x="1802861" y="2471311"/>
                </a:lnTo>
                <a:lnTo>
                  <a:pt x="589427" y="2471311"/>
                </a:lnTo>
                <a:lnTo>
                  <a:pt x="589427" y="2334685"/>
                </a:lnTo>
                <a:lnTo>
                  <a:pt x="1929664" y="2334685"/>
                </a:lnTo>
                <a:lnTo>
                  <a:pt x="2172871" y="2072637"/>
                </a:lnTo>
                <a:lnTo>
                  <a:pt x="589427" y="2072637"/>
                </a:lnTo>
                <a:lnTo>
                  <a:pt x="589427" y="1936011"/>
                </a:lnTo>
                <a:lnTo>
                  <a:pt x="2299674" y="1936011"/>
                </a:lnTo>
                <a:lnTo>
                  <a:pt x="2479856" y="1741871"/>
                </a:lnTo>
                <a:lnTo>
                  <a:pt x="589427" y="1741871"/>
                </a:lnTo>
                <a:lnTo>
                  <a:pt x="589427" y="1605245"/>
                </a:lnTo>
                <a:lnTo>
                  <a:pt x="2569427" y="1605245"/>
                </a:lnTo>
                <a:lnTo>
                  <a:pt x="2569427" y="1645361"/>
                </a:lnTo>
                <a:lnTo>
                  <a:pt x="2833408" y="1360930"/>
                </a:lnTo>
                <a:lnTo>
                  <a:pt x="3319757" y="1812312"/>
                </a:lnTo>
                <a:lnTo>
                  <a:pt x="3111799" y="2036381"/>
                </a:lnTo>
                <a:lnTo>
                  <a:pt x="3111799" y="3700012"/>
                </a:lnTo>
                <a:lnTo>
                  <a:pt x="2907082" y="3700012"/>
                </a:lnTo>
                <a:lnTo>
                  <a:pt x="2907082" y="3693319"/>
                </a:lnTo>
                <a:lnTo>
                  <a:pt x="1" y="3693319"/>
                </a:lnTo>
                <a:lnTo>
                  <a:pt x="1" y="3636001"/>
                </a:lnTo>
                <a:lnTo>
                  <a:pt x="0" y="3636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44897" y="1854454"/>
            <a:ext cx="3506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17212" y="1868522"/>
            <a:ext cx="1559653" cy="1351129"/>
          </a:xfrm>
          <a:custGeom>
            <a:avLst/>
            <a:gdLst>
              <a:gd name="connsiteX0" fmla="*/ 0 w 1939481"/>
              <a:gd name="connsiteY0" fmla="*/ 0 h 1680174"/>
              <a:gd name="connsiteX1" fmla="*/ 1680174 w 1939481"/>
              <a:gd name="connsiteY1" fmla="*/ 0 h 1680174"/>
              <a:gd name="connsiteX2" fmla="*/ 1680174 w 1939481"/>
              <a:gd name="connsiteY2" fmla="*/ 192122 h 1680174"/>
              <a:gd name="connsiteX3" fmla="*/ 1939481 w 1939481"/>
              <a:gd name="connsiteY3" fmla="*/ 340724 h 1680174"/>
              <a:gd name="connsiteX4" fmla="*/ 1680174 w 1939481"/>
              <a:gd name="connsiteY4" fmla="*/ 489325 h 1680174"/>
              <a:gd name="connsiteX5" fmla="*/ 1680174 w 1939481"/>
              <a:gd name="connsiteY5" fmla="*/ 1680174 h 1680174"/>
              <a:gd name="connsiteX6" fmla="*/ 0 w 1939481"/>
              <a:gd name="connsiteY6" fmla="*/ 1680174 h 16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9481" h="1680174">
                <a:moveTo>
                  <a:pt x="0" y="0"/>
                </a:moveTo>
                <a:lnTo>
                  <a:pt x="1680174" y="0"/>
                </a:lnTo>
                <a:lnTo>
                  <a:pt x="1680174" y="192122"/>
                </a:lnTo>
                <a:lnTo>
                  <a:pt x="1939481" y="340724"/>
                </a:lnTo>
                <a:lnTo>
                  <a:pt x="1680174" y="489325"/>
                </a:lnTo>
                <a:lnTo>
                  <a:pt x="1680174" y="1680174"/>
                </a:lnTo>
                <a:lnTo>
                  <a:pt x="0" y="16801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24000" bIns="288000" rtlCol="0" anchor="b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26738" y="1854454"/>
            <a:ext cx="3506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H="1">
            <a:off x="9674012" y="3844424"/>
            <a:ext cx="1559653" cy="1351129"/>
          </a:xfrm>
          <a:custGeom>
            <a:avLst/>
            <a:gdLst>
              <a:gd name="connsiteX0" fmla="*/ 0 w 1939481"/>
              <a:gd name="connsiteY0" fmla="*/ 0 h 1680174"/>
              <a:gd name="connsiteX1" fmla="*/ 1680174 w 1939481"/>
              <a:gd name="connsiteY1" fmla="*/ 0 h 1680174"/>
              <a:gd name="connsiteX2" fmla="*/ 1680174 w 1939481"/>
              <a:gd name="connsiteY2" fmla="*/ 192122 h 1680174"/>
              <a:gd name="connsiteX3" fmla="*/ 1939481 w 1939481"/>
              <a:gd name="connsiteY3" fmla="*/ 340724 h 1680174"/>
              <a:gd name="connsiteX4" fmla="*/ 1680174 w 1939481"/>
              <a:gd name="connsiteY4" fmla="*/ 489325 h 1680174"/>
              <a:gd name="connsiteX5" fmla="*/ 1680174 w 1939481"/>
              <a:gd name="connsiteY5" fmla="*/ 1680174 h 1680174"/>
              <a:gd name="connsiteX6" fmla="*/ 0 w 1939481"/>
              <a:gd name="connsiteY6" fmla="*/ 1680174 h 16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9481" h="1680174">
                <a:moveTo>
                  <a:pt x="0" y="0"/>
                </a:moveTo>
                <a:lnTo>
                  <a:pt x="1680174" y="0"/>
                </a:lnTo>
                <a:lnTo>
                  <a:pt x="1680174" y="192122"/>
                </a:lnTo>
                <a:lnTo>
                  <a:pt x="1939481" y="340724"/>
                </a:lnTo>
                <a:lnTo>
                  <a:pt x="1680174" y="489325"/>
                </a:lnTo>
                <a:lnTo>
                  <a:pt x="1680174" y="1680174"/>
                </a:lnTo>
                <a:lnTo>
                  <a:pt x="0" y="1680174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90000" bIns="288000" rtlCol="0" anchor="b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43713" y="3849398"/>
            <a:ext cx="3506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4314307" y="3844424"/>
            <a:ext cx="1559653" cy="1351129"/>
          </a:xfrm>
          <a:custGeom>
            <a:avLst/>
            <a:gdLst>
              <a:gd name="connsiteX0" fmla="*/ 0 w 1939481"/>
              <a:gd name="connsiteY0" fmla="*/ 0 h 1680174"/>
              <a:gd name="connsiteX1" fmla="*/ 1680174 w 1939481"/>
              <a:gd name="connsiteY1" fmla="*/ 0 h 1680174"/>
              <a:gd name="connsiteX2" fmla="*/ 1680174 w 1939481"/>
              <a:gd name="connsiteY2" fmla="*/ 192122 h 1680174"/>
              <a:gd name="connsiteX3" fmla="*/ 1939481 w 1939481"/>
              <a:gd name="connsiteY3" fmla="*/ 340724 h 1680174"/>
              <a:gd name="connsiteX4" fmla="*/ 1680174 w 1939481"/>
              <a:gd name="connsiteY4" fmla="*/ 489325 h 1680174"/>
              <a:gd name="connsiteX5" fmla="*/ 1680174 w 1939481"/>
              <a:gd name="connsiteY5" fmla="*/ 1680174 h 1680174"/>
              <a:gd name="connsiteX6" fmla="*/ 0 w 1939481"/>
              <a:gd name="connsiteY6" fmla="*/ 1680174 h 16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9481" h="1680174">
                <a:moveTo>
                  <a:pt x="0" y="0"/>
                </a:moveTo>
                <a:lnTo>
                  <a:pt x="1680174" y="0"/>
                </a:lnTo>
                <a:lnTo>
                  <a:pt x="1680174" y="192122"/>
                </a:lnTo>
                <a:lnTo>
                  <a:pt x="1939481" y="340724"/>
                </a:lnTo>
                <a:lnTo>
                  <a:pt x="1680174" y="489325"/>
                </a:lnTo>
                <a:lnTo>
                  <a:pt x="1680174" y="1680174"/>
                </a:lnTo>
                <a:lnTo>
                  <a:pt x="0" y="16801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90000" bIns="288000" rtlCol="0" anchor="b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4008" y="3849398"/>
            <a:ext cx="3506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703374" y="2118985"/>
            <a:ext cx="359179" cy="360000"/>
          </a:xfrm>
          <a:custGeom>
            <a:avLst/>
            <a:gdLst>
              <a:gd name="connsiteX0" fmla="*/ 2766619 w 3684895"/>
              <a:gd name="connsiteY0" fmla="*/ 2106328 h 3693320"/>
              <a:gd name="connsiteX1" fmla="*/ 2847112 w 3684895"/>
              <a:gd name="connsiteY1" fmla="*/ 2428302 h 3693320"/>
              <a:gd name="connsiteX2" fmla="*/ 2942454 w 3684895"/>
              <a:gd name="connsiteY2" fmla="*/ 2428302 h 3693320"/>
              <a:gd name="connsiteX3" fmla="*/ 2942454 w 3684895"/>
              <a:gd name="connsiteY3" fmla="*/ 2838737 h 3693320"/>
              <a:gd name="connsiteX4" fmla="*/ 3068454 w 3684895"/>
              <a:gd name="connsiteY4" fmla="*/ 2838737 h 3693320"/>
              <a:gd name="connsiteX5" fmla="*/ 3068454 w 3684895"/>
              <a:gd name="connsiteY5" fmla="*/ 2428302 h 3693320"/>
              <a:gd name="connsiteX6" fmla="*/ 3163797 w 3684895"/>
              <a:gd name="connsiteY6" fmla="*/ 2428302 h 3693320"/>
              <a:gd name="connsiteX7" fmla="*/ 3244291 w 3684895"/>
              <a:gd name="connsiteY7" fmla="*/ 2106328 h 3693320"/>
              <a:gd name="connsiteX8" fmla="*/ 2534178 w 3684895"/>
              <a:gd name="connsiteY8" fmla="*/ 1125687 h 3693320"/>
              <a:gd name="connsiteX9" fmla="*/ 2534178 w 3684895"/>
              <a:gd name="connsiteY9" fmla="*/ 1852741 h 3693320"/>
              <a:gd name="connsiteX10" fmla="*/ 3402597 w 3684895"/>
              <a:gd name="connsiteY10" fmla="*/ 1852741 h 3693320"/>
              <a:gd name="connsiteX11" fmla="*/ 3402597 w 3684895"/>
              <a:gd name="connsiteY11" fmla="*/ 1125687 h 3693320"/>
              <a:gd name="connsiteX12" fmla="*/ 204717 w 3684895"/>
              <a:gd name="connsiteY12" fmla="*/ 204719 h 3693320"/>
              <a:gd name="connsiteX13" fmla="*/ 204717 w 3684895"/>
              <a:gd name="connsiteY13" fmla="*/ 3488602 h 3693320"/>
              <a:gd name="connsiteX14" fmla="*/ 2907081 w 3684895"/>
              <a:gd name="connsiteY14" fmla="*/ 3488602 h 3693320"/>
              <a:gd name="connsiteX15" fmla="*/ 2907081 w 3684895"/>
              <a:gd name="connsiteY15" fmla="*/ 3019179 h 3693320"/>
              <a:gd name="connsiteX16" fmla="*/ 2265528 w 3684895"/>
              <a:gd name="connsiteY16" fmla="*/ 3019179 h 3693320"/>
              <a:gd name="connsiteX17" fmla="*/ 2265528 w 3684895"/>
              <a:gd name="connsiteY17" fmla="*/ 2537632 h 3693320"/>
              <a:gd name="connsiteX18" fmla="*/ 589426 w 3684895"/>
              <a:gd name="connsiteY18" fmla="*/ 2537632 h 3693320"/>
              <a:gd name="connsiteX19" fmla="*/ 589426 w 3684895"/>
              <a:gd name="connsiteY19" fmla="*/ 2401006 h 3693320"/>
              <a:gd name="connsiteX20" fmla="*/ 2265528 w 3684895"/>
              <a:gd name="connsiteY20" fmla="*/ 2401006 h 3693320"/>
              <a:gd name="connsiteX21" fmla="*/ 2265528 w 3684895"/>
              <a:gd name="connsiteY21" fmla="*/ 2202011 h 3693320"/>
              <a:gd name="connsiteX22" fmla="*/ 589426 w 3684895"/>
              <a:gd name="connsiteY22" fmla="*/ 2202011 h 3693320"/>
              <a:gd name="connsiteX23" fmla="*/ 589426 w 3684895"/>
              <a:gd name="connsiteY23" fmla="*/ 2065385 h 3693320"/>
              <a:gd name="connsiteX24" fmla="*/ 2265528 w 3684895"/>
              <a:gd name="connsiteY24" fmla="*/ 2065385 h 3693320"/>
              <a:gd name="connsiteX25" fmla="*/ 2265528 w 3684895"/>
              <a:gd name="connsiteY25" fmla="*/ 1866389 h 3693320"/>
              <a:gd name="connsiteX26" fmla="*/ 589426 w 3684895"/>
              <a:gd name="connsiteY26" fmla="*/ 1866389 h 3693320"/>
              <a:gd name="connsiteX27" fmla="*/ 589426 w 3684895"/>
              <a:gd name="connsiteY27" fmla="*/ 1729763 h 3693320"/>
              <a:gd name="connsiteX28" fmla="*/ 2402005 w 3684895"/>
              <a:gd name="connsiteY28" fmla="*/ 1729763 h 3693320"/>
              <a:gd name="connsiteX29" fmla="*/ 2402005 w 3684895"/>
              <a:gd name="connsiteY29" fmla="*/ 1530767 h 3693320"/>
              <a:gd name="connsiteX30" fmla="*/ 589426 w 3684895"/>
              <a:gd name="connsiteY30" fmla="*/ 1530767 h 3693320"/>
              <a:gd name="connsiteX31" fmla="*/ 589426 w 3684895"/>
              <a:gd name="connsiteY31" fmla="*/ 1394141 h 3693320"/>
              <a:gd name="connsiteX32" fmla="*/ 2402005 w 3684895"/>
              <a:gd name="connsiteY32" fmla="*/ 1394141 h 3693320"/>
              <a:gd name="connsiteX33" fmla="*/ 2402005 w 3684895"/>
              <a:gd name="connsiteY33" fmla="*/ 993514 h 3693320"/>
              <a:gd name="connsiteX34" fmla="*/ 2907081 w 3684895"/>
              <a:gd name="connsiteY34" fmla="*/ 993514 h 3693320"/>
              <a:gd name="connsiteX35" fmla="*/ 2907081 w 3684895"/>
              <a:gd name="connsiteY35" fmla="*/ 204719 h 3693320"/>
              <a:gd name="connsiteX36" fmla="*/ 0 w 3684895"/>
              <a:gd name="connsiteY36" fmla="*/ 0 h 3693320"/>
              <a:gd name="connsiteX37" fmla="*/ 204717 w 3684895"/>
              <a:gd name="connsiteY37" fmla="*/ 0 h 3693320"/>
              <a:gd name="connsiteX38" fmla="*/ 204717 w 3684895"/>
              <a:gd name="connsiteY38" fmla="*/ 2 h 3693320"/>
              <a:gd name="connsiteX39" fmla="*/ 2907081 w 3684895"/>
              <a:gd name="connsiteY39" fmla="*/ 2 h 3693320"/>
              <a:gd name="connsiteX40" fmla="*/ 2907081 w 3684895"/>
              <a:gd name="connsiteY40" fmla="*/ 1 h 3693320"/>
              <a:gd name="connsiteX41" fmla="*/ 3111798 w 3684895"/>
              <a:gd name="connsiteY41" fmla="*/ 1 h 3693320"/>
              <a:gd name="connsiteX42" fmla="*/ 3111798 w 3684895"/>
              <a:gd name="connsiteY42" fmla="*/ 993514 h 3693320"/>
              <a:gd name="connsiteX43" fmla="*/ 3534770 w 3684895"/>
              <a:gd name="connsiteY43" fmla="*/ 993514 h 3693320"/>
              <a:gd name="connsiteX44" fmla="*/ 3534770 w 3684895"/>
              <a:gd name="connsiteY44" fmla="*/ 1852741 h 3693320"/>
              <a:gd name="connsiteX45" fmla="*/ 3684895 w 3684895"/>
              <a:gd name="connsiteY45" fmla="*/ 1852741 h 3693320"/>
              <a:gd name="connsiteX46" fmla="*/ 3684895 w 3684895"/>
              <a:gd name="connsiteY46" fmla="*/ 3019179 h 3693320"/>
              <a:gd name="connsiteX47" fmla="*/ 3111798 w 3684895"/>
              <a:gd name="connsiteY47" fmla="*/ 3019179 h 3693320"/>
              <a:gd name="connsiteX48" fmla="*/ 3111798 w 3684895"/>
              <a:gd name="connsiteY48" fmla="*/ 3693320 h 3693320"/>
              <a:gd name="connsiteX49" fmla="*/ 2907081 w 3684895"/>
              <a:gd name="connsiteY49" fmla="*/ 3693320 h 3693320"/>
              <a:gd name="connsiteX50" fmla="*/ 2907081 w 3684895"/>
              <a:gd name="connsiteY50" fmla="*/ 3693319 h 3693320"/>
              <a:gd name="connsiteX51" fmla="*/ 0 w 3684895"/>
              <a:gd name="connsiteY51" fmla="*/ 3693319 h 3693320"/>
              <a:gd name="connsiteX52" fmla="*/ 0 w 3684895"/>
              <a:gd name="connsiteY52" fmla="*/ 3636001 h 3693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684895" h="3693320">
                <a:moveTo>
                  <a:pt x="2766619" y="2106328"/>
                </a:moveTo>
                <a:lnTo>
                  <a:pt x="2847112" y="2428302"/>
                </a:lnTo>
                <a:lnTo>
                  <a:pt x="2942454" y="2428302"/>
                </a:lnTo>
                <a:lnTo>
                  <a:pt x="2942454" y="2838737"/>
                </a:lnTo>
                <a:lnTo>
                  <a:pt x="3068454" y="2838737"/>
                </a:lnTo>
                <a:lnTo>
                  <a:pt x="3068454" y="2428302"/>
                </a:lnTo>
                <a:lnTo>
                  <a:pt x="3163797" y="2428302"/>
                </a:lnTo>
                <a:lnTo>
                  <a:pt x="3244291" y="2106328"/>
                </a:lnTo>
                <a:close/>
                <a:moveTo>
                  <a:pt x="2534178" y="1125687"/>
                </a:moveTo>
                <a:lnTo>
                  <a:pt x="2534178" y="1852741"/>
                </a:lnTo>
                <a:lnTo>
                  <a:pt x="3402597" y="1852741"/>
                </a:lnTo>
                <a:lnTo>
                  <a:pt x="3402597" y="1125687"/>
                </a:lnTo>
                <a:close/>
                <a:moveTo>
                  <a:pt x="204717" y="204719"/>
                </a:moveTo>
                <a:lnTo>
                  <a:pt x="204717" y="3488602"/>
                </a:lnTo>
                <a:lnTo>
                  <a:pt x="2907081" y="3488602"/>
                </a:lnTo>
                <a:lnTo>
                  <a:pt x="2907081" y="3019179"/>
                </a:lnTo>
                <a:lnTo>
                  <a:pt x="2265528" y="3019179"/>
                </a:lnTo>
                <a:lnTo>
                  <a:pt x="2265528" y="2537632"/>
                </a:lnTo>
                <a:lnTo>
                  <a:pt x="589426" y="2537632"/>
                </a:lnTo>
                <a:lnTo>
                  <a:pt x="589426" y="2401006"/>
                </a:lnTo>
                <a:lnTo>
                  <a:pt x="2265528" y="2401006"/>
                </a:lnTo>
                <a:lnTo>
                  <a:pt x="2265528" y="2202011"/>
                </a:lnTo>
                <a:lnTo>
                  <a:pt x="589426" y="2202011"/>
                </a:lnTo>
                <a:lnTo>
                  <a:pt x="589426" y="2065385"/>
                </a:lnTo>
                <a:lnTo>
                  <a:pt x="2265528" y="2065385"/>
                </a:lnTo>
                <a:lnTo>
                  <a:pt x="2265528" y="1866389"/>
                </a:lnTo>
                <a:lnTo>
                  <a:pt x="589426" y="1866389"/>
                </a:lnTo>
                <a:lnTo>
                  <a:pt x="589426" y="1729763"/>
                </a:lnTo>
                <a:lnTo>
                  <a:pt x="2402005" y="1729763"/>
                </a:lnTo>
                <a:lnTo>
                  <a:pt x="2402005" y="1530767"/>
                </a:lnTo>
                <a:lnTo>
                  <a:pt x="589426" y="1530767"/>
                </a:lnTo>
                <a:lnTo>
                  <a:pt x="589426" y="1394141"/>
                </a:lnTo>
                <a:lnTo>
                  <a:pt x="2402005" y="1394141"/>
                </a:lnTo>
                <a:lnTo>
                  <a:pt x="2402005" y="993514"/>
                </a:lnTo>
                <a:lnTo>
                  <a:pt x="2907081" y="993514"/>
                </a:lnTo>
                <a:lnTo>
                  <a:pt x="2907081" y="204719"/>
                </a:lnTo>
                <a:close/>
                <a:moveTo>
                  <a:pt x="0" y="0"/>
                </a:moveTo>
                <a:lnTo>
                  <a:pt x="204717" y="0"/>
                </a:lnTo>
                <a:lnTo>
                  <a:pt x="204717" y="2"/>
                </a:lnTo>
                <a:lnTo>
                  <a:pt x="2907081" y="2"/>
                </a:lnTo>
                <a:lnTo>
                  <a:pt x="2907081" y="1"/>
                </a:lnTo>
                <a:lnTo>
                  <a:pt x="3111798" y="1"/>
                </a:lnTo>
                <a:lnTo>
                  <a:pt x="3111798" y="993514"/>
                </a:lnTo>
                <a:lnTo>
                  <a:pt x="3534770" y="993514"/>
                </a:lnTo>
                <a:lnTo>
                  <a:pt x="3534770" y="1852741"/>
                </a:lnTo>
                <a:lnTo>
                  <a:pt x="3684895" y="1852741"/>
                </a:lnTo>
                <a:lnTo>
                  <a:pt x="3684895" y="3019179"/>
                </a:lnTo>
                <a:lnTo>
                  <a:pt x="3111798" y="3019179"/>
                </a:lnTo>
                <a:lnTo>
                  <a:pt x="3111798" y="3693320"/>
                </a:lnTo>
                <a:lnTo>
                  <a:pt x="2907081" y="3693320"/>
                </a:lnTo>
                <a:lnTo>
                  <a:pt x="2907081" y="3693319"/>
                </a:lnTo>
                <a:lnTo>
                  <a:pt x="0" y="3693319"/>
                </a:lnTo>
                <a:lnTo>
                  <a:pt x="0" y="3636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>
          <a:xfrm>
            <a:off x="10383498" y="4100281"/>
            <a:ext cx="363326" cy="360000"/>
          </a:xfrm>
          <a:custGeom>
            <a:avLst/>
            <a:gdLst>
              <a:gd name="connsiteX0" fmla="*/ 2908251 w 3727440"/>
              <a:gd name="connsiteY0" fmla="*/ 1945171 h 3693320"/>
              <a:gd name="connsiteX1" fmla="*/ 2908251 w 3727440"/>
              <a:gd name="connsiteY1" fmla="*/ 2156584 h 3693320"/>
              <a:gd name="connsiteX2" fmla="*/ 2696838 w 3727440"/>
              <a:gd name="connsiteY2" fmla="*/ 2156584 h 3693320"/>
              <a:gd name="connsiteX3" fmla="*/ 2696838 w 3727440"/>
              <a:gd name="connsiteY3" fmla="*/ 2355602 h 3693320"/>
              <a:gd name="connsiteX4" fmla="*/ 2908251 w 3727440"/>
              <a:gd name="connsiteY4" fmla="*/ 2355602 h 3693320"/>
              <a:gd name="connsiteX5" fmla="*/ 2908251 w 3727440"/>
              <a:gd name="connsiteY5" fmla="*/ 2567015 h 3693320"/>
              <a:gd name="connsiteX6" fmla="*/ 3107269 w 3727440"/>
              <a:gd name="connsiteY6" fmla="*/ 2567015 h 3693320"/>
              <a:gd name="connsiteX7" fmla="*/ 3107269 w 3727440"/>
              <a:gd name="connsiteY7" fmla="*/ 2355602 h 3693320"/>
              <a:gd name="connsiteX8" fmla="*/ 3318682 w 3727440"/>
              <a:gd name="connsiteY8" fmla="*/ 2355602 h 3693320"/>
              <a:gd name="connsiteX9" fmla="*/ 3318682 w 3727440"/>
              <a:gd name="connsiteY9" fmla="*/ 2156584 h 3693320"/>
              <a:gd name="connsiteX10" fmla="*/ 3107269 w 3727440"/>
              <a:gd name="connsiteY10" fmla="*/ 2156584 h 3693320"/>
              <a:gd name="connsiteX11" fmla="*/ 3107269 w 3727440"/>
              <a:gd name="connsiteY11" fmla="*/ 1945171 h 3693320"/>
              <a:gd name="connsiteX12" fmla="*/ 589427 w 3727440"/>
              <a:gd name="connsiteY12" fmla="*/ 1491310 h 3693320"/>
              <a:gd name="connsiteX13" fmla="*/ 2461427 w 3727440"/>
              <a:gd name="connsiteY13" fmla="*/ 1491310 h 3693320"/>
              <a:gd name="connsiteX14" fmla="*/ 2461427 w 3727440"/>
              <a:gd name="connsiteY14" fmla="*/ 1627936 h 3693320"/>
              <a:gd name="connsiteX15" fmla="*/ 589427 w 3727440"/>
              <a:gd name="connsiteY15" fmla="*/ 1627936 h 3693320"/>
              <a:gd name="connsiteX16" fmla="*/ 204718 w 3727440"/>
              <a:gd name="connsiteY16" fmla="*/ 204719 h 3693320"/>
              <a:gd name="connsiteX17" fmla="*/ 204718 w 3727440"/>
              <a:gd name="connsiteY17" fmla="*/ 3488602 h 3693320"/>
              <a:gd name="connsiteX18" fmla="*/ 2907082 w 3727440"/>
              <a:gd name="connsiteY18" fmla="*/ 3488602 h 3693320"/>
              <a:gd name="connsiteX19" fmla="*/ 2907082 w 3727440"/>
              <a:gd name="connsiteY19" fmla="*/ 2973320 h 3693320"/>
              <a:gd name="connsiteX20" fmla="*/ 2977868 w 3727440"/>
              <a:gd name="connsiteY20" fmla="*/ 2973320 h 3693320"/>
              <a:gd name="connsiteX21" fmla="*/ 2877632 w 3727440"/>
              <a:gd name="connsiteY21" fmla="*/ 2963215 h 3693320"/>
              <a:gd name="connsiteX22" fmla="*/ 2368483 w 3727440"/>
              <a:gd name="connsiteY22" fmla="*/ 2545616 h 3693320"/>
              <a:gd name="connsiteX23" fmla="*/ 2366004 w 3727440"/>
              <a:gd name="connsiteY23" fmla="*/ 2537632 h 3693320"/>
              <a:gd name="connsiteX24" fmla="*/ 589427 w 3727440"/>
              <a:gd name="connsiteY24" fmla="*/ 2537632 h 3693320"/>
              <a:gd name="connsiteX25" fmla="*/ 589427 w 3727440"/>
              <a:gd name="connsiteY25" fmla="*/ 2401006 h 3693320"/>
              <a:gd name="connsiteX26" fmla="*/ 2326077 w 3727440"/>
              <a:gd name="connsiteY26" fmla="*/ 2401006 h 3693320"/>
              <a:gd name="connsiteX27" fmla="*/ 2312902 w 3727440"/>
              <a:gd name="connsiteY27" fmla="*/ 2270315 h 3693320"/>
              <a:gd name="connsiteX28" fmla="*/ 2316523 w 3727440"/>
              <a:gd name="connsiteY28" fmla="*/ 2234400 h 3693320"/>
              <a:gd name="connsiteX29" fmla="*/ 589427 w 3727440"/>
              <a:gd name="connsiteY29" fmla="*/ 2234400 h 3693320"/>
              <a:gd name="connsiteX30" fmla="*/ 589427 w 3727440"/>
              <a:gd name="connsiteY30" fmla="*/ 2097774 h 3693320"/>
              <a:gd name="connsiteX31" fmla="*/ 2336584 w 3727440"/>
              <a:gd name="connsiteY31" fmla="*/ 2097774 h 3693320"/>
              <a:gd name="connsiteX32" fmla="*/ 2368483 w 3727440"/>
              <a:gd name="connsiteY32" fmla="*/ 1995014 h 3693320"/>
              <a:gd name="connsiteX33" fmla="*/ 2403137 w 3727440"/>
              <a:gd name="connsiteY33" fmla="*/ 1931168 h 3693320"/>
              <a:gd name="connsiteX34" fmla="*/ 589427 w 3727440"/>
              <a:gd name="connsiteY34" fmla="*/ 1931168 h 3693320"/>
              <a:gd name="connsiteX35" fmla="*/ 589427 w 3727440"/>
              <a:gd name="connsiteY35" fmla="*/ 1794542 h 3693320"/>
              <a:gd name="connsiteX36" fmla="*/ 2461427 w 3727440"/>
              <a:gd name="connsiteY36" fmla="*/ 1794542 h 3693320"/>
              <a:gd name="connsiteX37" fmla="*/ 2461427 w 3727440"/>
              <a:gd name="connsiteY37" fmla="*/ 1841260 h 3693320"/>
              <a:gd name="connsiteX38" fmla="*/ 2520056 w 3727440"/>
              <a:gd name="connsiteY38" fmla="*/ 1770200 h 3693320"/>
              <a:gd name="connsiteX39" fmla="*/ 2877632 w 3727440"/>
              <a:gd name="connsiteY39" fmla="*/ 1577415 h 3693320"/>
              <a:gd name="connsiteX40" fmla="*/ 2907082 w 3727440"/>
              <a:gd name="connsiteY40" fmla="*/ 1574447 h 3693320"/>
              <a:gd name="connsiteX41" fmla="*/ 2907082 w 3727440"/>
              <a:gd name="connsiteY41" fmla="*/ 204719 h 3693320"/>
              <a:gd name="connsiteX42" fmla="*/ 0 w 3727440"/>
              <a:gd name="connsiteY42" fmla="*/ 0 h 3693320"/>
              <a:gd name="connsiteX43" fmla="*/ 204718 w 3727440"/>
              <a:gd name="connsiteY43" fmla="*/ 0 h 3693320"/>
              <a:gd name="connsiteX44" fmla="*/ 204718 w 3727440"/>
              <a:gd name="connsiteY44" fmla="*/ 2 h 3693320"/>
              <a:gd name="connsiteX45" fmla="*/ 2907082 w 3727440"/>
              <a:gd name="connsiteY45" fmla="*/ 2 h 3693320"/>
              <a:gd name="connsiteX46" fmla="*/ 2907082 w 3727440"/>
              <a:gd name="connsiteY46" fmla="*/ 1 h 3693320"/>
              <a:gd name="connsiteX47" fmla="*/ 3111799 w 3727440"/>
              <a:gd name="connsiteY47" fmla="*/ 1 h 3693320"/>
              <a:gd name="connsiteX48" fmla="*/ 3111799 w 3727440"/>
              <a:gd name="connsiteY48" fmla="*/ 1572283 h 3693320"/>
              <a:gd name="connsiteX49" fmla="*/ 3162711 w 3727440"/>
              <a:gd name="connsiteY49" fmla="*/ 1577415 h 3693320"/>
              <a:gd name="connsiteX50" fmla="*/ 3727440 w 3727440"/>
              <a:gd name="connsiteY50" fmla="*/ 2270315 h 3693320"/>
              <a:gd name="connsiteX51" fmla="*/ 3162711 w 3727440"/>
              <a:gd name="connsiteY51" fmla="*/ 2963215 h 3693320"/>
              <a:gd name="connsiteX52" fmla="*/ 3062474 w 3727440"/>
              <a:gd name="connsiteY52" fmla="*/ 2973320 h 3693320"/>
              <a:gd name="connsiteX53" fmla="*/ 3111799 w 3727440"/>
              <a:gd name="connsiteY53" fmla="*/ 2973320 h 3693320"/>
              <a:gd name="connsiteX54" fmla="*/ 3111799 w 3727440"/>
              <a:gd name="connsiteY54" fmla="*/ 3693320 h 3693320"/>
              <a:gd name="connsiteX55" fmla="*/ 2907082 w 3727440"/>
              <a:gd name="connsiteY55" fmla="*/ 3693320 h 3693320"/>
              <a:gd name="connsiteX56" fmla="*/ 2907082 w 3727440"/>
              <a:gd name="connsiteY56" fmla="*/ 3693319 h 3693320"/>
              <a:gd name="connsiteX57" fmla="*/ 1 w 3727440"/>
              <a:gd name="connsiteY57" fmla="*/ 3693319 h 3693320"/>
              <a:gd name="connsiteX58" fmla="*/ 1 w 3727440"/>
              <a:gd name="connsiteY58" fmla="*/ 3636001 h 3693320"/>
              <a:gd name="connsiteX59" fmla="*/ 0 w 3727440"/>
              <a:gd name="connsiteY59" fmla="*/ 3636001 h 3693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727440" h="3693320">
                <a:moveTo>
                  <a:pt x="2908251" y="1945171"/>
                </a:moveTo>
                <a:lnTo>
                  <a:pt x="2908251" y="2156584"/>
                </a:lnTo>
                <a:lnTo>
                  <a:pt x="2696838" y="2156584"/>
                </a:lnTo>
                <a:lnTo>
                  <a:pt x="2696838" y="2355602"/>
                </a:lnTo>
                <a:lnTo>
                  <a:pt x="2908251" y="2355602"/>
                </a:lnTo>
                <a:lnTo>
                  <a:pt x="2908251" y="2567015"/>
                </a:lnTo>
                <a:lnTo>
                  <a:pt x="3107269" y="2567015"/>
                </a:lnTo>
                <a:lnTo>
                  <a:pt x="3107269" y="2355602"/>
                </a:lnTo>
                <a:lnTo>
                  <a:pt x="3318682" y="2355602"/>
                </a:lnTo>
                <a:lnTo>
                  <a:pt x="3318682" y="2156584"/>
                </a:lnTo>
                <a:lnTo>
                  <a:pt x="3107269" y="2156584"/>
                </a:lnTo>
                <a:lnTo>
                  <a:pt x="3107269" y="1945171"/>
                </a:lnTo>
                <a:close/>
                <a:moveTo>
                  <a:pt x="589427" y="1491310"/>
                </a:moveTo>
                <a:lnTo>
                  <a:pt x="2461427" y="1491310"/>
                </a:lnTo>
                <a:lnTo>
                  <a:pt x="2461427" y="1627936"/>
                </a:lnTo>
                <a:lnTo>
                  <a:pt x="589427" y="1627936"/>
                </a:lnTo>
                <a:close/>
                <a:moveTo>
                  <a:pt x="204718" y="204719"/>
                </a:moveTo>
                <a:lnTo>
                  <a:pt x="204718" y="3488602"/>
                </a:lnTo>
                <a:lnTo>
                  <a:pt x="2907082" y="3488602"/>
                </a:lnTo>
                <a:lnTo>
                  <a:pt x="2907082" y="2973320"/>
                </a:lnTo>
                <a:lnTo>
                  <a:pt x="2977868" y="2973320"/>
                </a:lnTo>
                <a:lnTo>
                  <a:pt x="2877632" y="2963215"/>
                </a:lnTo>
                <a:cubicBezTo>
                  <a:pt x="2647424" y="2916108"/>
                  <a:pt x="2457957" y="2757158"/>
                  <a:pt x="2368483" y="2545616"/>
                </a:cubicBezTo>
                <a:lnTo>
                  <a:pt x="2366004" y="2537632"/>
                </a:lnTo>
                <a:lnTo>
                  <a:pt x="589427" y="2537632"/>
                </a:lnTo>
                <a:lnTo>
                  <a:pt x="589427" y="2401006"/>
                </a:lnTo>
                <a:lnTo>
                  <a:pt x="2326077" y="2401006"/>
                </a:lnTo>
                <a:lnTo>
                  <a:pt x="2312902" y="2270315"/>
                </a:lnTo>
                <a:lnTo>
                  <a:pt x="2316523" y="2234400"/>
                </a:lnTo>
                <a:lnTo>
                  <a:pt x="589427" y="2234400"/>
                </a:lnTo>
                <a:lnTo>
                  <a:pt x="589427" y="2097774"/>
                </a:lnTo>
                <a:lnTo>
                  <a:pt x="2336584" y="2097774"/>
                </a:lnTo>
                <a:lnTo>
                  <a:pt x="2368483" y="1995014"/>
                </a:lnTo>
                <a:lnTo>
                  <a:pt x="2403137" y="1931168"/>
                </a:lnTo>
                <a:lnTo>
                  <a:pt x="589427" y="1931168"/>
                </a:lnTo>
                <a:lnTo>
                  <a:pt x="589427" y="1794542"/>
                </a:lnTo>
                <a:lnTo>
                  <a:pt x="2461427" y="1794542"/>
                </a:lnTo>
                <a:lnTo>
                  <a:pt x="2461427" y="1841260"/>
                </a:lnTo>
                <a:lnTo>
                  <a:pt x="2520056" y="1770200"/>
                </a:lnTo>
                <a:cubicBezTo>
                  <a:pt x="2616049" y="1674208"/>
                  <a:pt x="2739507" y="1605680"/>
                  <a:pt x="2877632" y="1577415"/>
                </a:cubicBezTo>
                <a:lnTo>
                  <a:pt x="2907082" y="1574447"/>
                </a:lnTo>
                <a:lnTo>
                  <a:pt x="2907082" y="204719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2"/>
                </a:lnTo>
                <a:lnTo>
                  <a:pt x="2907082" y="2"/>
                </a:lnTo>
                <a:lnTo>
                  <a:pt x="2907082" y="1"/>
                </a:lnTo>
                <a:lnTo>
                  <a:pt x="3111799" y="1"/>
                </a:lnTo>
                <a:lnTo>
                  <a:pt x="3111799" y="1572283"/>
                </a:lnTo>
                <a:lnTo>
                  <a:pt x="3162711" y="1577415"/>
                </a:lnTo>
                <a:cubicBezTo>
                  <a:pt x="3485001" y="1643366"/>
                  <a:pt x="3727440" y="1928528"/>
                  <a:pt x="3727440" y="2270315"/>
                </a:cubicBezTo>
                <a:cubicBezTo>
                  <a:pt x="3727440" y="2612103"/>
                  <a:pt x="3485001" y="2897265"/>
                  <a:pt x="3162711" y="2963215"/>
                </a:cubicBezTo>
                <a:lnTo>
                  <a:pt x="3062474" y="2973320"/>
                </a:lnTo>
                <a:lnTo>
                  <a:pt x="3111799" y="2973320"/>
                </a:lnTo>
                <a:lnTo>
                  <a:pt x="3111799" y="3693320"/>
                </a:lnTo>
                <a:lnTo>
                  <a:pt x="2907082" y="3693320"/>
                </a:lnTo>
                <a:lnTo>
                  <a:pt x="2907082" y="3693319"/>
                </a:lnTo>
                <a:lnTo>
                  <a:pt x="1" y="3693319"/>
                </a:lnTo>
                <a:lnTo>
                  <a:pt x="1" y="3636001"/>
                </a:lnTo>
                <a:lnTo>
                  <a:pt x="0" y="3636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>
            <a:off x="5032984" y="4100281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69913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84033" y="2939282"/>
            <a:ext cx="1956932" cy="504971"/>
          </a:xfrm>
          <a:custGeom>
            <a:avLst/>
            <a:gdLst>
              <a:gd name="connsiteX0" fmla="*/ 0 w 2090073"/>
              <a:gd name="connsiteY0" fmla="*/ 0 h 504971"/>
              <a:gd name="connsiteX1" fmla="*/ 1818528 w 2090073"/>
              <a:gd name="connsiteY1" fmla="*/ 0 h 504971"/>
              <a:gd name="connsiteX2" fmla="*/ 1818528 w 2090073"/>
              <a:gd name="connsiteY2" fmla="*/ 3 h 504971"/>
              <a:gd name="connsiteX3" fmla="*/ 2090073 w 2090073"/>
              <a:gd name="connsiteY3" fmla="*/ 252487 h 504971"/>
              <a:gd name="connsiteX4" fmla="*/ 1818528 w 2090073"/>
              <a:gd name="connsiteY4" fmla="*/ 504971 h 504971"/>
              <a:gd name="connsiteX5" fmla="*/ 1818528 w 2090073"/>
              <a:gd name="connsiteY5" fmla="*/ 504967 h 504971"/>
              <a:gd name="connsiteX6" fmla="*/ 0 w 2090073"/>
              <a:gd name="connsiteY6" fmla="*/ 504967 h 50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073" h="504971">
                <a:moveTo>
                  <a:pt x="0" y="0"/>
                </a:moveTo>
                <a:lnTo>
                  <a:pt x="1818528" y="0"/>
                </a:lnTo>
                <a:lnTo>
                  <a:pt x="1818528" y="3"/>
                </a:lnTo>
                <a:lnTo>
                  <a:pt x="2090073" y="252487"/>
                </a:lnTo>
                <a:lnTo>
                  <a:pt x="1818528" y="504971"/>
                </a:lnTo>
                <a:lnTo>
                  <a:pt x="1818528" y="504967"/>
                </a:lnTo>
                <a:lnTo>
                  <a:pt x="0" y="504967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632298" y="2939282"/>
            <a:ext cx="1950272" cy="504967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801740" y="2939282"/>
            <a:ext cx="1956932" cy="504971"/>
          </a:xfrm>
          <a:custGeom>
            <a:avLst/>
            <a:gdLst>
              <a:gd name="connsiteX0" fmla="*/ 0 w 2090073"/>
              <a:gd name="connsiteY0" fmla="*/ 0 h 504971"/>
              <a:gd name="connsiteX1" fmla="*/ 1818528 w 2090073"/>
              <a:gd name="connsiteY1" fmla="*/ 0 h 504971"/>
              <a:gd name="connsiteX2" fmla="*/ 1818528 w 2090073"/>
              <a:gd name="connsiteY2" fmla="*/ 3 h 504971"/>
              <a:gd name="connsiteX3" fmla="*/ 2090073 w 2090073"/>
              <a:gd name="connsiteY3" fmla="*/ 252487 h 504971"/>
              <a:gd name="connsiteX4" fmla="*/ 1818528 w 2090073"/>
              <a:gd name="connsiteY4" fmla="*/ 504971 h 504971"/>
              <a:gd name="connsiteX5" fmla="*/ 1818528 w 2090073"/>
              <a:gd name="connsiteY5" fmla="*/ 504967 h 504971"/>
              <a:gd name="connsiteX6" fmla="*/ 0 w 2090073"/>
              <a:gd name="connsiteY6" fmla="*/ 504967 h 50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073" h="504971">
                <a:moveTo>
                  <a:pt x="0" y="0"/>
                </a:moveTo>
                <a:lnTo>
                  <a:pt x="1818528" y="0"/>
                </a:lnTo>
                <a:lnTo>
                  <a:pt x="1818528" y="3"/>
                </a:lnTo>
                <a:lnTo>
                  <a:pt x="2090073" y="252487"/>
                </a:lnTo>
                <a:lnTo>
                  <a:pt x="1818528" y="504971"/>
                </a:lnTo>
                <a:lnTo>
                  <a:pt x="1818528" y="504967"/>
                </a:lnTo>
                <a:lnTo>
                  <a:pt x="0" y="5049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5019448" y="2939282"/>
            <a:ext cx="1956932" cy="504971"/>
          </a:xfrm>
          <a:custGeom>
            <a:avLst/>
            <a:gdLst>
              <a:gd name="connsiteX0" fmla="*/ 0 w 2090073"/>
              <a:gd name="connsiteY0" fmla="*/ 0 h 504971"/>
              <a:gd name="connsiteX1" fmla="*/ 1818528 w 2090073"/>
              <a:gd name="connsiteY1" fmla="*/ 0 h 504971"/>
              <a:gd name="connsiteX2" fmla="*/ 1818528 w 2090073"/>
              <a:gd name="connsiteY2" fmla="*/ 3 h 504971"/>
              <a:gd name="connsiteX3" fmla="*/ 2090073 w 2090073"/>
              <a:gd name="connsiteY3" fmla="*/ 252487 h 504971"/>
              <a:gd name="connsiteX4" fmla="*/ 1818528 w 2090073"/>
              <a:gd name="connsiteY4" fmla="*/ 504971 h 504971"/>
              <a:gd name="connsiteX5" fmla="*/ 1818528 w 2090073"/>
              <a:gd name="connsiteY5" fmla="*/ 504967 h 504971"/>
              <a:gd name="connsiteX6" fmla="*/ 0 w 2090073"/>
              <a:gd name="connsiteY6" fmla="*/ 504967 h 50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073" h="504971">
                <a:moveTo>
                  <a:pt x="0" y="0"/>
                </a:moveTo>
                <a:lnTo>
                  <a:pt x="1818528" y="0"/>
                </a:lnTo>
                <a:lnTo>
                  <a:pt x="1818528" y="3"/>
                </a:lnTo>
                <a:lnTo>
                  <a:pt x="2090073" y="252487"/>
                </a:lnTo>
                <a:lnTo>
                  <a:pt x="1818528" y="504971"/>
                </a:lnTo>
                <a:lnTo>
                  <a:pt x="1818528" y="504967"/>
                </a:lnTo>
                <a:lnTo>
                  <a:pt x="0" y="504967"/>
                </a:lnTo>
                <a:close/>
              </a:path>
            </a:pathLst>
          </a:cu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5" name="椭圆 24"/>
          <p:cNvSpPr/>
          <p:nvPr/>
        </p:nvSpPr>
        <p:spPr>
          <a:xfrm>
            <a:off x="1324387" y="2521678"/>
            <a:ext cx="238112" cy="2381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42094" y="2521678"/>
            <a:ext cx="238112" cy="238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76445" y="2521678"/>
            <a:ext cx="238112" cy="2381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364584" y="2521678"/>
            <a:ext cx="238112" cy="2381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7362" y="1572741"/>
            <a:ext cx="1352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85069" y="1572741"/>
            <a:ext cx="1352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19420" y="1572741"/>
            <a:ext cx="1352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07559" y="1572741"/>
            <a:ext cx="1352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4033" y="3623745"/>
            <a:ext cx="1956932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6477" y="3623745"/>
            <a:ext cx="1956932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40828" y="3623745"/>
            <a:ext cx="1956932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5638" y="3623745"/>
            <a:ext cx="1956932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315183" y="2939282"/>
            <a:ext cx="1956932" cy="504971"/>
          </a:xfrm>
          <a:custGeom>
            <a:avLst/>
            <a:gdLst>
              <a:gd name="connsiteX0" fmla="*/ 0 w 2090073"/>
              <a:gd name="connsiteY0" fmla="*/ 0 h 504971"/>
              <a:gd name="connsiteX1" fmla="*/ 1818528 w 2090073"/>
              <a:gd name="connsiteY1" fmla="*/ 0 h 504971"/>
              <a:gd name="connsiteX2" fmla="*/ 1818528 w 2090073"/>
              <a:gd name="connsiteY2" fmla="*/ 3 h 504971"/>
              <a:gd name="connsiteX3" fmla="*/ 2090073 w 2090073"/>
              <a:gd name="connsiteY3" fmla="*/ 252487 h 504971"/>
              <a:gd name="connsiteX4" fmla="*/ 1818528 w 2090073"/>
              <a:gd name="connsiteY4" fmla="*/ 504971 h 504971"/>
              <a:gd name="connsiteX5" fmla="*/ 1818528 w 2090073"/>
              <a:gd name="connsiteY5" fmla="*/ 504967 h 504971"/>
              <a:gd name="connsiteX6" fmla="*/ 0 w 2090073"/>
              <a:gd name="connsiteY6" fmla="*/ 504967 h 50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073" h="504971">
                <a:moveTo>
                  <a:pt x="0" y="0"/>
                </a:moveTo>
                <a:lnTo>
                  <a:pt x="1818528" y="0"/>
                </a:lnTo>
                <a:lnTo>
                  <a:pt x="1818528" y="3"/>
                </a:lnTo>
                <a:lnTo>
                  <a:pt x="2090073" y="252487"/>
                </a:lnTo>
                <a:lnTo>
                  <a:pt x="1818528" y="504971"/>
                </a:lnTo>
                <a:lnTo>
                  <a:pt x="1818528" y="504967"/>
                </a:lnTo>
                <a:lnTo>
                  <a:pt x="0" y="5049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38" name="椭圆 37"/>
          <p:cNvSpPr/>
          <p:nvPr/>
        </p:nvSpPr>
        <p:spPr>
          <a:xfrm>
            <a:off x="8072180" y="2521678"/>
            <a:ext cx="238112" cy="238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15155" y="1572741"/>
            <a:ext cx="1352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36563" y="3623745"/>
            <a:ext cx="1956932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33783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1468" y="2613007"/>
            <a:ext cx="2217186" cy="5466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1468" y="3159629"/>
            <a:ext cx="2217186" cy="513156"/>
          </a:xfrm>
          <a:prstGeom prst="rect">
            <a:avLst/>
          </a:prstGeom>
          <a:gradFill flip="none" rotWithShape="1"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1468" y="3672785"/>
            <a:ext cx="2217186" cy="15060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6095" y="2613007"/>
            <a:ext cx="2217186" cy="5466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6095" y="3159629"/>
            <a:ext cx="2217186" cy="5131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6095" y="3672785"/>
            <a:ext cx="2217186" cy="15060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3598" y="2613007"/>
            <a:ext cx="2217186" cy="5466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3598" y="3159629"/>
            <a:ext cx="2217186" cy="513156"/>
          </a:xfrm>
          <a:prstGeom prst="rect">
            <a:avLst/>
          </a:prstGeom>
          <a:gradFill flip="none" rotWithShape="1"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23598" y="3672785"/>
            <a:ext cx="2217186" cy="15060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41099" y="2613007"/>
            <a:ext cx="2217186" cy="5466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41099" y="3159629"/>
            <a:ext cx="2217186" cy="5131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1099" y="3672785"/>
            <a:ext cx="2217186" cy="15060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01469" y="1255006"/>
            <a:ext cx="125516" cy="540000"/>
          </a:xfrm>
          <a:prstGeom prst="rect">
            <a:avLst/>
          </a:prstGeom>
          <a:gradFill flip="none" rotWithShape="1">
            <a:gsLst>
              <a:gs pos="0">
                <a:srgbClr val="5CEEDD"/>
              </a:gs>
              <a:gs pos="100000">
                <a:srgbClr val="5A9EF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6985" y="1182669"/>
            <a:ext cx="9920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lvl="0"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分钟之内。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5823" y="3887176"/>
            <a:ext cx="1788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20450" y="3887176"/>
            <a:ext cx="1788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25077" y="3887176"/>
            <a:ext cx="1788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29704" y="3887176"/>
            <a:ext cx="1788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65261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4" name="组合 4613"/>
          <p:cNvGrpSpPr/>
          <p:nvPr/>
        </p:nvGrpSpPr>
        <p:grpSpPr>
          <a:xfrm>
            <a:off x="4801467" y="530484"/>
            <a:ext cx="2727319" cy="2727319"/>
            <a:chOff x="254196" y="-2422336"/>
            <a:chExt cx="11307676" cy="11307676"/>
          </a:xfrm>
        </p:grpSpPr>
        <p:sp>
          <p:nvSpPr>
            <p:cNvPr id="4613" name="椭圆 4612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2" name="椭圆 4611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1" name="椭圆 4610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19" name="组合 4618"/>
          <p:cNvGrpSpPr/>
          <p:nvPr/>
        </p:nvGrpSpPr>
        <p:grpSpPr>
          <a:xfrm>
            <a:off x="10025628" y="2255840"/>
            <a:ext cx="2727319" cy="2727319"/>
            <a:chOff x="254196" y="-2422336"/>
            <a:chExt cx="11307676" cy="11307676"/>
          </a:xfrm>
        </p:grpSpPr>
        <p:sp>
          <p:nvSpPr>
            <p:cNvPr id="4620" name="椭圆 4619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1" name="椭圆 4620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2" name="椭圆 4621"/>
            <p:cNvSpPr/>
            <p:nvPr/>
          </p:nvSpPr>
          <p:spPr>
            <a:xfrm>
              <a:off x="1991712" y="-652305"/>
              <a:ext cx="8035610" cy="8035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15" name="组合 4614"/>
          <p:cNvGrpSpPr/>
          <p:nvPr/>
        </p:nvGrpSpPr>
        <p:grpSpPr>
          <a:xfrm>
            <a:off x="3224767" y="4140437"/>
            <a:ext cx="3976269" cy="3976269"/>
            <a:chOff x="254196" y="-2422336"/>
            <a:chExt cx="11307676" cy="11307676"/>
          </a:xfrm>
        </p:grpSpPr>
        <p:sp>
          <p:nvSpPr>
            <p:cNvPr id="4616" name="椭圆 4615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7" name="椭圆 4616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8" name="椭圆 4617"/>
            <p:cNvSpPr/>
            <p:nvPr/>
          </p:nvSpPr>
          <p:spPr>
            <a:xfrm>
              <a:off x="1991712" y="-652305"/>
              <a:ext cx="8035610" cy="8035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514600" y="774700"/>
            <a:ext cx="533400" cy="5334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200" y="3619500"/>
            <a:ext cx="1828800" cy="18288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7600" y="1485900"/>
            <a:ext cx="3860800" cy="38608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8500" y="3365500"/>
            <a:ext cx="838200" cy="838200"/>
          </a:xfrm>
          <a:prstGeom prst="ellipse">
            <a:avLst/>
          </a:prstGeom>
          <a:gradFill>
            <a:gsLst>
              <a:gs pos="0">
                <a:srgbClr val="5A9EFA"/>
              </a:gs>
              <a:gs pos="100000">
                <a:srgbClr val="5CEEDD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2831" y="1092200"/>
            <a:ext cx="5982728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8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5CEEDD"/>
                      </a:gs>
                    </a:gsLst>
                    <a:lin ang="5400000" scaled="1"/>
                  </a:gradFill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zh-CN" altLang="en-US" sz="188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5CEEDD"/>
                    </a:gs>
                  </a:gsLst>
                  <a:lin ang="5400000" scaled="1"/>
                </a:gradFill>
              </a:ln>
              <a:blipFill dpi="0" rotWithShape="1">
                <a:blip r:embed="rId4"/>
                <a:srcRect/>
                <a:tile tx="0" ty="0" sx="100000" sy="100000" flip="none" algn="tl"/>
              </a:blip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2391" y="3437924"/>
            <a:ext cx="6237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kern="1700" dirty="0" smtClean="0">
                <a:solidFill>
                  <a:srgbClr val="0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 </a:t>
            </a:r>
            <a:r>
              <a:rPr lang="en-US" altLang="zh-CN" sz="5400" kern="1700" dirty="0" smtClean="0">
                <a:solidFill>
                  <a:srgbClr val="0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THANKS</a:t>
            </a:r>
            <a:endParaRPr kumimoji="0" lang="zh-CN" altLang="en-US" sz="5400" i="0" u="none" strike="noStrike" kern="17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70102" y="4308835"/>
            <a:ext cx="5540369" cy="33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工作汇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报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作总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结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年终总结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商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务汇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演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/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述职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演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讲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56" name="椭圆 4555"/>
          <p:cNvSpPr/>
          <p:nvPr/>
        </p:nvSpPr>
        <p:spPr>
          <a:xfrm rot="5169667">
            <a:off x="9712451" y="2749402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7" name="椭圆 4556"/>
          <p:cNvSpPr/>
          <p:nvPr/>
        </p:nvSpPr>
        <p:spPr>
          <a:xfrm rot="19424677">
            <a:off x="5784465" y="2248203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5" name="椭圆 4554"/>
          <p:cNvSpPr/>
          <p:nvPr/>
        </p:nvSpPr>
        <p:spPr>
          <a:xfrm rot="21063130">
            <a:off x="8740249" y="1288131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8" name="椭圆 4557"/>
          <p:cNvSpPr/>
          <p:nvPr/>
        </p:nvSpPr>
        <p:spPr>
          <a:xfrm rot="3034387">
            <a:off x="7568044" y="2907504"/>
            <a:ext cx="647996" cy="64799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59" name="椭圆 4558"/>
          <p:cNvSpPr/>
          <p:nvPr/>
        </p:nvSpPr>
        <p:spPr>
          <a:xfrm rot="4469220">
            <a:off x="10906665" y="1418963"/>
            <a:ext cx="412986" cy="412986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61" name="组合 4560"/>
          <p:cNvGrpSpPr/>
          <p:nvPr/>
        </p:nvGrpSpPr>
        <p:grpSpPr>
          <a:xfrm>
            <a:off x="5695502" y="4776578"/>
            <a:ext cx="4224080" cy="400110"/>
            <a:chOff x="3526971" y="5067095"/>
            <a:chExt cx="4224080" cy="400110"/>
          </a:xfrm>
        </p:grpSpPr>
        <p:sp>
          <p:nvSpPr>
            <p:cNvPr id="4562" name="圆角矩形 4561"/>
            <p:cNvSpPr/>
            <p:nvPr/>
          </p:nvSpPr>
          <p:spPr>
            <a:xfrm>
              <a:off x="5489742" y="5067095"/>
              <a:ext cx="2261309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3" name="圆角矩形 4562"/>
            <p:cNvSpPr/>
            <p:nvPr/>
          </p:nvSpPr>
          <p:spPr>
            <a:xfrm>
              <a:off x="3526971" y="5067095"/>
              <a:ext cx="2569029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CEEDD"/>
                </a:gs>
                <a:gs pos="100000">
                  <a:srgbClr val="5A9E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4" name="文本框 4563"/>
            <p:cNvSpPr txBox="1"/>
            <p:nvPr/>
          </p:nvSpPr>
          <p:spPr>
            <a:xfrm>
              <a:off x="3701880" y="5099623"/>
              <a:ext cx="222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65" name="文本框 4564"/>
            <p:cNvSpPr txBox="1"/>
            <p:nvPr/>
          </p:nvSpPr>
          <p:spPr>
            <a:xfrm>
              <a:off x="6183084" y="510890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部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门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：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行政部</a:t>
              </a:r>
            </a:p>
          </p:txBody>
        </p:sp>
      </p:grpSp>
      <p:grpSp>
        <p:nvGrpSpPr>
          <p:cNvPr id="4566" name="组合 456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8405088" y="5484138"/>
            <a:ext cx="3262722" cy="2306009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6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96" name="组合 459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388919" y="-798349"/>
            <a:ext cx="2125681" cy="1502377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9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204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1800" dirty="0" smtClean="0"/>
              <a:t>51PPT</a:t>
            </a:r>
            <a:r>
              <a:rPr lang="zh-CN" altLang="en-US" sz="1800" dirty="0" smtClean="0"/>
              <a:t>模板网  </a:t>
            </a:r>
            <a:r>
              <a:rPr lang="en-US" altLang="zh-CN" sz="1800" dirty="0" smtClean="0">
                <a:hlinkClick r:id="rId2"/>
              </a:rPr>
              <a:t>www.51pptmoban.com</a:t>
            </a:r>
            <a:r>
              <a:rPr lang="en-US" altLang="zh-CN" sz="1800" dirty="0" smtClean="0"/>
              <a:t>  </a:t>
            </a:r>
            <a:r>
              <a:rPr lang="zh-CN" altLang="en-US" sz="1800" dirty="0" smtClean="0"/>
              <a:t>作品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/>
              <a:t/>
            </a:r>
            <a:br>
              <a:rPr lang="en-US" altLang="zh-CN" sz="1800" dirty="0"/>
            </a:br>
            <a:r>
              <a:rPr lang="zh-CN" altLang="en-US" sz="1800" dirty="0" smtClean="0"/>
              <a:t>仅供学习参考之用！</a:t>
            </a:r>
            <a:endParaRPr lang="zh-CN" altLang="en-US" sz="180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050692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4728897" y="-202606"/>
            <a:ext cx="2727319" cy="2727319"/>
            <a:chOff x="254196" y="-2422336"/>
            <a:chExt cx="11307676" cy="11307676"/>
          </a:xfrm>
        </p:grpSpPr>
        <p:sp>
          <p:nvSpPr>
            <p:cNvPr id="85" name="椭圆 84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62" name="圆角矩形 4561"/>
          <p:cNvSpPr/>
          <p:nvPr/>
        </p:nvSpPr>
        <p:spPr>
          <a:xfrm>
            <a:off x="3806850" y="2017565"/>
            <a:ext cx="4761225" cy="532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3" name="圆角矩形 4562"/>
          <p:cNvSpPr/>
          <p:nvPr/>
        </p:nvSpPr>
        <p:spPr>
          <a:xfrm>
            <a:off x="3410915" y="2017565"/>
            <a:ext cx="716911" cy="5320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4" name="文本框 4563"/>
          <p:cNvSpPr txBox="1"/>
          <p:nvPr/>
        </p:nvSpPr>
        <p:spPr>
          <a:xfrm>
            <a:off x="3517687" y="2063048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565" name="文本框 4564"/>
          <p:cNvSpPr txBox="1"/>
          <p:nvPr/>
        </p:nvSpPr>
        <p:spPr>
          <a:xfrm>
            <a:off x="4523761" y="2111264"/>
            <a:ext cx="36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566" name="组合 456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8405088" y="5484138"/>
            <a:ext cx="3262722" cy="2306009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6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96" name="组合 459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388919" y="-798349"/>
            <a:ext cx="2125681" cy="1502377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9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3806850" y="2786356"/>
            <a:ext cx="4761225" cy="532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3410915" y="2786356"/>
            <a:ext cx="716911" cy="5320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3517687" y="2831839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23761" y="2880055"/>
            <a:ext cx="36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3806850" y="3555147"/>
            <a:ext cx="4761225" cy="532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3410915" y="3555147"/>
            <a:ext cx="716911" cy="5320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517687" y="3600630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23761" y="3648846"/>
            <a:ext cx="36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1" name="圆角矩形 60"/>
          <p:cNvSpPr/>
          <p:nvPr/>
        </p:nvSpPr>
        <p:spPr>
          <a:xfrm>
            <a:off x="3806850" y="4323938"/>
            <a:ext cx="4761225" cy="532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3410915" y="4323938"/>
            <a:ext cx="716911" cy="5320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3517687" y="4369421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523761" y="4417637"/>
            <a:ext cx="36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3806850" y="5092729"/>
            <a:ext cx="4761225" cy="532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3410915" y="5092729"/>
            <a:ext cx="716911" cy="5320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3517687" y="5138212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523761" y="5186428"/>
            <a:ext cx="369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849512" y="574414"/>
            <a:ext cx="2305974" cy="1199988"/>
            <a:chOff x="4660826" y="191818"/>
            <a:chExt cx="2305974" cy="1199988"/>
          </a:xfrm>
        </p:grpSpPr>
        <p:sp>
          <p:nvSpPr>
            <p:cNvPr id="14" name="文本框 13"/>
            <p:cNvSpPr txBox="1"/>
            <p:nvPr/>
          </p:nvSpPr>
          <p:spPr>
            <a:xfrm>
              <a:off x="4944385" y="289775"/>
              <a:ext cx="170751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5CEEDD"/>
                        </a:gs>
                      </a:gsLst>
                      <a:lin ang="5400000" scaled="1"/>
                    </a:gradFill>
                  </a:ln>
                  <a:blipFill dpi="0" rotWithShape="1">
                    <a:blip r:embed="rId3"/>
                    <a:srcRect/>
                    <a:tile tx="0" ty="-520700" sx="100000" sy="100000" flip="none" algn="tl"/>
                  </a:blip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目录</a:t>
              </a:r>
              <a:endParaRPr lang="zh-CN" altLang="en-US" sz="60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5CEEDD"/>
                      </a:gs>
                    </a:gsLst>
                    <a:lin ang="5400000" scaled="1"/>
                  </a:gradFill>
                </a:ln>
                <a:blipFill dpi="0" rotWithShape="1">
                  <a:blip r:embed="rId3"/>
                  <a:srcRect/>
                  <a:tile tx="0" ty="-520700" sx="100000" sy="100000" flip="none" algn="tl"/>
                </a:blip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555" name="椭圆 4554"/>
            <p:cNvSpPr/>
            <p:nvPr/>
          </p:nvSpPr>
          <p:spPr>
            <a:xfrm rot="14934661">
              <a:off x="4660826" y="743810"/>
              <a:ext cx="647996" cy="647996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9" name="椭圆 4558"/>
            <p:cNvSpPr/>
            <p:nvPr/>
          </p:nvSpPr>
          <p:spPr>
            <a:xfrm rot="4469220">
              <a:off x="6383014" y="254569"/>
              <a:ext cx="583786" cy="583786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4469220">
              <a:off x="5613879" y="191818"/>
              <a:ext cx="220311" cy="220311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672749" y="3462691"/>
            <a:ext cx="2727319" cy="2727319"/>
            <a:chOff x="254196" y="-2422336"/>
            <a:chExt cx="11307676" cy="11307676"/>
          </a:xfrm>
        </p:grpSpPr>
        <p:sp>
          <p:nvSpPr>
            <p:cNvPr id="89" name="椭圆 88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-1350588" y="3395769"/>
            <a:ext cx="4408215" cy="4408215"/>
            <a:chOff x="254196" y="-2422336"/>
            <a:chExt cx="11307676" cy="11307676"/>
          </a:xfrm>
        </p:grpSpPr>
        <p:sp>
          <p:nvSpPr>
            <p:cNvPr id="93" name="椭圆 92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61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2472007" y="-218103"/>
            <a:ext cx="7274644" cy="7274644"/>
            <a:chOff x="254196" y="-2422336"/>
            <a:chExt cx="11307676" cy="11307676"/>
          </a:xfrm>
        </p:grpSpPr>
        <p:sp>
          <p:nvSpPr>
            <p:cNvPr id="72" name="椭圆 71"/>
            <p:cNvSpPr/>
            <p:nvPr/>
          </p:nvSpPr>
          <p:spPr>
            <a:xfrm>
              <a:off x="254196" y="-2422336"/>
              <a:ext cx="11307676" cy="1130767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34759" y="-1441773"/>
              <a:ext cx="9346550" cy="93465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864234" y="-652305"/>
              <a:ext cx="8035608" cy="8035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1" name="组合 4560"/>
          <p:cNvGrpSpPr/>
          <p:nvPr/>
        </p:nvGrpSpPr>
        <p:grpSpPr>
          <a:xfrm>
            <a:off x="3334491" y="3143574"/>
            <a:ext cx="5473247" cy="673103"/>
            <a:chOff x="3464374" y="5067095"/>
            <a:chExt cx="4482979" cy="506211"/>
          </a:xfrm>
        </p:grpSpPr>
        <p:sp>
          <p:nvSpPr>
            <p:cNvPr id="4563" name="圆角矩形 4562"/>
            <p:cNvSpPr/>
            <p:nvPr/>
          </p:nvSpPr>
          <p:spPr>
            <a:xfrm>
              <a:off x="3464374" y="5067095"/>
              <a:ext cx="4482979" cy="5062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CEEDD"/>
                </a:gs>
                <a:gs pos="100000">
                  <a:srgbClr val="5A9E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5" name="文本框 4564"/>
            <p:cNvSpPr txBox="1"/>
            <p:nvPr/>
          </p:nvSpPr>
          <p:spPr>
            <a:xfrm>
              <a:off x="4050103" y="5156200"/>
              <a:ext cx="3379587" cy="393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4566" name="组合 456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8405088" y="5484138"/>
            <a:ext cx="3262722" cy="2306009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6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96" name="组合 4595">
            <a:extLst>
              <a:ext uri="{FF2B5EF4-FFF2-40B4-BE49-F238E27FC236}">
                <a16:creationId xmlns:a16="http://schemas.microsoft.com/office/drawing/2014/main" xmlns="" id="{C1402830-702F-436C-88FD-C5DBF1943F9D}"/>
              </a:ext>
            </a:extLst>
          </p:cNvPr>
          <p:cNvGrpSpPr/>
          <p:nvPr/>
        </p:nvGrpSpPr>
        <p:grpSpPr>
          <a:xfrm>
            <a:off x="388919" y="-798349"/>
            <a:ext cx="2125681" cy="1502377"/>
            <a:chOff x="9143541" y="4003716"/>
            <a:chExt cx="2254921" cy="15937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</p:grpSpPr>
        <p:sp>
          <p:nvSpPr>
            <p:cNvPr id="4597" name="任意多边形: 形状 618">
              <a:extLst>
                <a:ext uri="{FF2B5EF4-FFF2-40B4-BE49-F238E27FC236}">
                  <a16:creationId xmlns:a16="http://schemas.microsoft.com/office/drawing/2014/main" xmlns="" id="{266EADF2-DA85-48EE-8AF2-B4DC08920201}"/>
                </a:ext>
              </a:extLst>
            </p:cNvPr>
            <p:cNvSpPr/>
            <p:nvPr/>
          </p:nvSpPr>
          <p:spPr>
            <a:xfrm>
              <a:off x="9143541" y="4003716"/>
              <a:ext cx="2254921" cy="1593718"/>
            </a:xfrm>
            <a:custGeom>
              <a:avLst/>
              <a:gdLst>
                <a:gd name="connsiteX0" fmla="*/ 1102325 w 2254913"/>
                <a:gd name="connsiteY0" fmla="*/ 1593649 h 1593716"/>
                <a:gd name="connsiteX1" fmla="*/ 126119 w 2254913"/>
                <a:gd name="connsiteY1" fmla="*/ 1100837 h 1593716"/>
                <a:gd name="connsiteX2" fmla="*/ 116292 w 2254913"/>
                <a:gd name="connsiteY2" fmla="*/ 540256 h 1593716"/>
                <a:gd name="connsiteX3" fmla="*/ 616065 w 2254913"/>
                <a:gd name="connsiteY3" fmla="*/ 182778 h 1593716"/>
                <a:gd name="connsiteX4" fmla="*/ 1127713 w 2254913"/>
                <a:gd name="connsiteY4" fmla="*/ 149 h 1593716"/>
                <a:gd name="connsiteX5" fmla="*/ 1638746 w 2254913"/>
                <a:gd name="connsiteY5" fmla="*/ 182778 h 1593716"/>
                <a:gd name="connsiteX6" fmla="*/ 2138315 w 2254913"/>
                <a:gd name="connsiteY6" fmla="*/ 540051 h 1593716"/>
                <a:gd name="connsiteX7" fmla="*/ 2138519 w 2254913"/>
                <a:gd name="connsiteY7" fmla="*/ 540256 h 1593716"/>
                <a:gd name="connsiteX8" fmla="*/ 2128897 w 2254913"/>
                <a:gd name="connsiteY8" fmla="*/ 1100837 h 1593716"/>
                <a:gd name="connsiteX9" fmla="*/ 1127303 w 2254913"/>
                <a:gd name="connsiteY9" fmla="*/ 1593444 h 1593716"/>
                <a:gd name="connsiteX10" fmla="*/ 1102325 w 2254913"/>
                <a:gd name="connsiteY10" fmla="*/ 1593649 h 1593716"/>
                <a:gd name="connsiteX11" fmla="*/ 1113790 w 2254913"/>
                <a:gd name="connsiteY11" fmla="*/ 20419 h 1593716"/>
                <a:gd name="connsiteX12" fmla="*/ 626916 w 2254913"/>
                <a:gd name="connsiteY12" fmla="*/ 200181 h 1593716"/>
                <a:gd name="connsiteX13" fmla="*/ 129600 w 2254913"/>
                <a:gd name="connsiteY13" fmla="*/ 555816 h 1593716"/>
                <a:gd name="connsiteX14" fmla="*/ 142498 w 2254913"/>
                <a:gd name="connsiteY14" fmla="*/ 1088553 h 1593716"/>
                <a:gd name="connsiteX15" fmla="*/ 1127303 w 2254913"/>
                <a:gd name="connsiteY15" fmla="*/ 1572970 h 1593716"/>
                <a:gd name="connsiteX16" fmla="*/ 2112517 w 2254913"/>
                <a:gd name="connsiteY16" fmla="*/ 1088553 h 1593716"/>
                <a:gd name="connsiteX17" fmla="*/ 2125211 w 2254913"/>
                <a:gd name="connsiteY17" fmla="*/ 555816 h 1593716"/>
                <a:gd name="connsiteX18" fmla="*/ 1627690 w 2254913"/>
                <a:gd name="connsiteY18" fmla="*/ 199976 h 1593716"/>
                <a:gd name="connsiteX19" fmla="*/ 1127713 w 2254913"/>
                <a:gd name="connsiteY19" fmla="*/ 20419 h 1593716"/>
                <a:gd name="connsiteX20" fmla="*/ 1113790 w 2254913"/>
                <a:gd name="connsiteY20" fmla="*/ 20419 h 159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54913" h="1593716">
                  <a:moveTo>
                    <a:pt x="1102325" y="1593649"/>
                  </a:moveTo>
                  <a:cubicBezTo>
                    <a:pt x="655784" y="1593649"/>
                    <a:pt x="298511" y="1329942"/>
                    <a:pt x="126119" y="1100837"/>
                  </a:cubicBezTo>
                  <a:cubicBezTo>
                    <a:pt x="-38697" y="877669"/>
                    <a:pt x="-41973" y="678456"/>
                    <a:pt x="116292" y="540256"/>
                  </a:cubicBezTo>
                  <a:cubicBezTo>
                    <a:pt x="249373" y="431129"/>
                    <a:pt x="412757" y="314427"/>
                    <a:pt x="616065" y="182778"/>
                  </a:cubicBezTo>
                  <a:cubicBezTo>
                    <a:pt x="788252" y="76722"/>
                    <a:pt x="935665" y="-3741"/>
                    <a:pt x="1127713" y="149"/>
                  </a:cubicBezTo>
                  <a:cubicBezTo>
                    <a:pt x="1319350" y="-3946"/>
                    <a:pt x="1466764" y="76722"/>
                    <a:pt x="1638746" y="182778"/>
                  </a:cubicBezTo>
                  <a:cubicBezTo>
                    <a:pt x="1842259" y="314427"/>
                    <a:pt x="2005642" y="431129"/>
                    <a:pt x="2138315" y="540051"/>
                  </a:cubicBezTo>
                  <a:lnTo>
                    <a:pt x="2138519" y="540256"/>
                  </a:lnTo>
                  <a:cubicBezTo>
                    <a:pt x="2296989" y="678456"/>
                    <a:pt x="2293508" y="877669"/>
                    <a:pt x="2128897" y="1100837"/>
                  </a:cubicBezTo>
                  <a:cubicBezTo>
                    <a:pt x="1953434" y="1334447"/>
                    <a:pt x="1585923" y="1603476"/>
                    <a:pt x="1127303" y="1593444"/>
                  </a:cubicBezTo>
                  <a:cubicBezTo>
                    <a:pt x="1118909" y="1593649"/>
                    <a:pt x="1110514" y="1593649"/>
                    <a:pt x="1102325" y="1593649"/>
                  </a:cubicBezTo>
                  <a:close/>
                  <a:moveTo>
                    <a:pt x="1113790" y="20419"/>
                  </a:moveTo>
                  <a:cubicBezTo>
                    <a:pt x="933004" y="20419"/>
                    <a:pt x="791937" y="98425"/>
                    <a:pt x="626916" y="200181"/>
                  </a:cubicBezTo>
                  <a:cubicBezTo>
                    <a:pt x="424632" y="331011"/>
                    <a:pt x="261863" y="447508"/>
                    <a:pt x="129600" y="555816"/>
                  </a:cubicBezTo>
                  <a:cubicBezTo>
                    <a:pt x="-21704" y="687874"/>
                    <a:pt x="-17200" y="872141"/>
                    <a:pt x="142498" y="1088553"/>
                  </a:cubicBezTo>
                  <a:cubicBezTo>
                    <a:pt x="315095" y="1318067"/>
                    <a:pt x="676873" y="1582797"/>
                    <a:pt x="1127303" y="1572970"/>
                  </a:cubicBezTo>
                  <a:cubicBezTo>
                    <a:pt x="1578348" y="1582593"/>
                    <a:pt x="1939921" y="1318272"/>
                    <a:pt x="2112517" y="1088553"/>
                  </a:cubicBezTo>
                  <a:cubicBezTo>
                    <a:pt x="2272215" y="872141"/>
                    <a:pt x="2276720" y="687874"/>
                    <a:pt x="2125211" y="555816"/>
                  </a:cubicBezTo>
                  <a:cubicBezTo>
                    <a:pt x="1993153" y="447304"/>
                    <a:pt x="1830384" y="331011"/>
                    <a:pt x="1627690" y="199976"/>
                  </a:cubicBezTo>
                  <a:cubicBezTo>
                    <a:pt x="1458779" y="95763"/>
                    <a:pt x="1314846" y="16528"/>
                    <a:pt x="1127713" y="20419"/>
                  </a:cubicBezTo>
                  <a:cubicBezTo>
                    <a:pt x="1123004" y="20419"/>
                    <a:pt x="1118499" y="20419"/>
                    <a:pt x="1113790" y="2041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8" name="任意多边形: 形状 619">
              <a:extLst>
                <a:ext uri="{FF2B5EF4-FFF2-40B4-BE49-F238E27FC236}">
                  <a16:creationId xmlns:a16="http://schemas.microsoft.com/office/drawing/2014/main" xmlns="" id="{79DC28EB-018B-4B2B-90DB-76916F2D97B4}"/>
                </a:ext>
              </a:extLst>
            </p:cNvPr>
            <p:cNvSpPr/>
            <p:nvPr/>
          </p:nvSpPr>
          <p:spPr>
            <a:xfrm>
              <a:off x="9229217" y="4045525"/>
              <a:ext cx="2084002" cy="1482024"/>
            </a:xfrm>
            <a:custGeom>
              <a:avLst/>
              <a:gdLst>
                <a:gd name="connsiteX0" fmla="*/ 1063536 w 2083995"/>
                <a:gd name="connsiteY0" fmla="*/ 1482023 h 1482022"/>
                <a:gd name="connsiteX1" fmla="*/ 1041629 w 2083995"/>
                <a:gd name="connsiteY1" fmla="*/ 1481818 h 1482022"/>
                <a:gd name="connsiteX2" fmla="*/ 1019722 w 2083995"/>
                <a:gd name="connsiteY2" fmla="*/ 1482023 h 1482022"/>
                <a:gd name="connsiteX3" fmla="*/ 123570 w 2083995"/>
                <a:gd name="connsiteY3" fmla="*/ 1046948 h 1482022"/>
                <a:gd name="connsiteX4" fmla="*/ 98591 w 2083995"/>
                <a:gd name="connsiteY4" fmla="*/ 515850 h 1482022"/>
                <a:gd name="connsiteX5" fmla="*/ 556188 w 2083995"/>
                <a:gd name="connsiteY5" fmla="*/ 169838 h 1482022"/>
                <a:gd name="connsiteX6" fmla="*/ 1042243 w 2083995"/>
                <a:gd name="connsiteY6" fmla="*/ 107 h 1482022"/>
                <a:gd name="connsiteX7" fmla="*/ 1527684 w 2083995"/>
                <a:gd name="connsiteY7" fmla="*/ 169633 h 1482022"/>
                <a:gd name="connsiteX8" fmla="*/ 1985281 w 2083995"/>
                <a:gd name="connsiteY8" fmla="*/ 515645 h 1482022"/>
                <a:gd name="connsiteX9" fmla="*/ 1985485 w 2083995"/>
                <a:gd name="connsiteY9" fmla="*/ 515850 h 1482022"/>
                <a:gd name="connsiteX10" fmla="*/ 1960507 w 2083995"/>
                <a:gd name="connsiteY10" fmla="*/ 1046948 h 1482022"/>
                <a:gd name="connsiteX11" fmla="*/ 1063536 w 2083995"/>
                <a:gd name="connsiteY11" fmla="*/ 1482023 h 1482022"/>
                <a:gd name="connsiteX12" fmla="*/ 1041629 w 2083995"/>
                <a:gd name="connsiteY12" fmla="*/ 1461344 h 1482022"/>
                <a:gd name="connsiteX13" fmla="*/ 1943923 w 2083995"/>
                <a:gd name="connsiteY13" fmla="*/ 1034459 h 1482022"/>
                <a:gd name="connsiteX14" fmla="*/ 1970744 w 2083995"/>
                <a:gd name="connsiteY14" fmla="*/ 530387 h 1482022"/>
                <a:gd name="connsiteX15" fmla="*/ 1516628 w 2083995"/>
                <a:gd name="connsiteY15" fmla="*/ 187036 h 1482022"/>
                <a:gd name="connsiteX16" fmla="*/ 1042038 w 2083995"/>
                <a:gd name="connsiteY16" fmla="*/ 20581 h 1482022"/>
                <a:gd name="connsiteX17" fmla="*/ 566834 w 2083995"/>
                <a:gd name="connsiteY17" fmla="*/ 187241 h 1482022"/>
                <a:gd name="connsiteX18" fmla="*/ 112718 w 2083995"/>
                <a:gd name="connsiteY18" fmla="*/ 530591 h 1482022"/>
                <a:gd name="connsiteX19" fmla="*/ 139744 w 2083995"/>
                <a:gd name="connsiteY19" fmla="*/ 1034459 h 1482022"/>
                <a:gd name="connsiteX20" fmla="*/ 1041629 w 2083995"/>
                <a:gd name="connsiteY20" fmla="*/ 1461344 h 148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3995" h="1482022">
                  <a:moveTo>
                    <a:pt x="1063536" y="1482023"/>
                  </a:moveTo>
                  <a:cubicBezTo>
                    <a:pt x="1056165" y="1482023"/>
                    <a:pt x="1048999" y="1482023"/>
                    <a:pt x="1041629" y="1481818"/>
                  </a:cubicBezTo>
                  <a:cubicBezTo>
                    <a:pt x="1034258" y="1482023"/>
                    <a:pt x="1026887" y="1482023"/>
                    <a:pt x="1019722" y="1482023"/>
                  </a:cubicBezTo>
                  <a:cubicBezTo>
                    <a:pt x="609011" y="1482023"/>
                    <a:pt x="281016" y="1249232"/>
                    <a:pt x="123570" y="1046948"/>
                  </a:cubicBezTo>
                  <a:cubicBezTo>
                    <a:pt x="-32034" y="844869"/>
                    <a:pt x="-41042" y="656302"/>
                    <a:pt x="98591" y="515850"/>
                  </a:cubicBezTo>
                  <a:cubicBezTo>
                    <a:pt x="213861" y="406109"/>
                    <a:pt x="363322" y="293092"/>
                    <a:pt x="556188" y="169838"/>
                  </a:cubicBezTo>
                  <a:cubicBezTo>
                    <a:pt x="706263" y="78318"/>
                    <a:pt x="856133" y="-3169"/>
                    <a:pt x="1042243" y="107"/>
                  </a:cubicBezTo>
                  <a:cubicBezTo>
                    <a:pt x="1227943" y="-3373"/>
                    <a:pt x="1377814" y="78318"/>
                    <a:pt x="1527684" y="169633"/>
                  </a:cubicBezTo>
                  <a:cubicBezTo>
                    <a:pt x="1720550" y="292887"/>
                    <a:pt x="1870216" y="406109"/>
                    <a:pt x="1985281" y="515645"/>
                  </a:cubicBezTo>
                  <a:lnTo>
                    <a:pt x="1985485" y="515850"/>
                  </a:lnTo>
                  <a:cubicBezTo>
                    <a:pt x="2124914" y="656302"/>
                    <a:pt x="2116110" y="844869"/>
                    <a:pt x="1960507" y="1046948"/>
                  </a:cubicBezTo>
                  <a:cubicBezTo>
                    <a:pt x="1802652" y="1249232"/>
                    <a:pt x="1474656" y="1482023"/>
                    <a:pt x="1063536" y="1482023"/>
                  </a:cubicBezTo>
                  <a:close/>
                  <a:moveTo>
                    <a:pt x="1041629" y="1461344"/>
                  </a:moveTo>
                  <a:cubicBezTo>
                    <a:pt x="1456025" y="1469943"/>
                    <a:pt x="1786682" y="1236538"/>
                    <a:pt x="1943923" y="1034459"/>
                  </a:cubicBezTo>
                  <a:cubicBezTo>
                    <a:pt x="2092360" y="841593"/>
                    <a:pt x="2101983" y="662649"/>
                    <a:pt x="1970744" y="530387"/>
                  </a:cubicBezTo>
                  <a:cubicBezTo>
                    <a:pt x="1856703" y="421874"/>
                    <a:pt x="1708266" y="309471"/>
                    <a:pt x="1516628" y="187036"/>
                  </a:cubicBezTo>
                  <a:cubicBezTo>
                    <a:pt x="1364096" y="93879"/>
                    <a:pt x="1222620" y="16487"/>
                    <a:pt x="1042038" y="20581"/>
                  </a:cubicBezTo>
                  <a:cubicBezTo>
                    <a:pt x="860842" y="16691"/>
                    <a:pt x="719571" y="94083"/>
                    <a:pt x="566834" y="187241"/>
                  </a:cubicBezTo>
                  <a:cubicBezTo>
                    <a:pt x="375401" y="309676"/>
                    <a:pt x="226759" y="421874"/>
                    <a:pt x="112718" y="530591"/>
                  </a:cubicBezTo>
                  <a:cubicBezTo>
                    <a:pt x="-18521" y="662649"/>
                    <a:pt x="-8898" y="841593"/>
                    <a:pt x="139744" y="1034459"/>
                  </a:cubicBezTo>
                  <a:cubicBezTo>
                    <a:pt x="296985" y="1236538"/>
                    <a:pt x="628052" y="1469943"/>
                    <a:pt x="1041629" y="146134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9" name="任意多边形: 形状 620">
              <a:extLst>
                <a:ext uri="{FF2B5EF4-FFF2-40B4-BE49-F238E27FC236}">
                  <a16:creationId xmlns:a16="http://schemas.microsoft.com/office/drawing/2014/main" xmlns="" id="{DA68E8E7-34E6-4C34-8E04-7898098BBEEA}"/>
                </a:ext>
              </a:extLst>
            </p:cNvPr>
            <p:cNvSpPr/>
            <p:nvPr/>
          </p:nvSpPr>
          <p:spPr>
            <a:xfrm>
              <a:off x="9312722" y="4087604"/>
              <a:ext cx="1916516" cy="1372336"/>
            </a:xfrm>
            <a:custGeom>
              <a:avLst/>
              <a:gdLst>
                <a:gd name="connsiteX0" fmla="*/ 939085 w 1916509"/>
                <a:gd name="connsiteY0" fmla="*/ 1372174 h 1372334"/>
                <a:gd name="connsiteX1" fmla="*/ 120735 w 1916509"/>
                <a:gd name="connsiteY1" fmla="*/ 989923 h 1372334"/>
                <a:gd name="connsiteX2" fmla="*/ 82039 w 1916509"/>
                <a:gd name="connsiteY2" fmla="*/ 490355 h 1372334"/>
                <a:gd name="connsiteX3" fmla="*/ 958126 w 1916509"/>
                <a:gd name="connsiteY3" fmla="*/ 0 h 1372334"/>
                <a:gd name="connsiteX4" fmla="*/ 1834008 w 1916509"/>
                <a:gd name="connsiteY4" fmla="*/ 489741 h 1372334"/>
                <a:gd name="connsiteX5" fmla="*/ 1834623 w 1916509"/>
                <a:gd name="connsiteY5" fmla="*/ 490355 h 1372334"/>
                <a:gd name="connsiteX6" fmla="*/ 1795927 w 1916509"/>
                <a:gd name="connsiteY6" fmla="*/ 989923 h 1372334"/>
                <a:gd name="connsiteX7" fmla="*/ 958126 w 1916509"/>
                <a:gd name="connsiteY7" fmla="*/ 1372174 h 1372334"/>
                <a:gd name="connsiteX8" fmla="*/ 939085 w 1916509"/>
                <a:gd name="connsiteY8" fmla="*/ 1372174 h 1372334"/>
                <a:gd name="connsiteX9" fmla="*/ 958126 w 1916509"/>
                <a:gd name="connsiteY9" fmla="*/ 20269 h 1372334"/>
                <a:gd name="connsiteX10" fmla="*/ 96780 w 1916509"/>
                <a:gd name="connsiteY10" fmla="*/ 504277 h 1372334"/>
                <a:gd name="connsiteX11" fmla="*/ 136705 w 1916509"/>
                <a:gd name="connsiteY11" fmla="*/ 977024 h 1372334"/>
                <a:gd name="connsiteX12" fmla="*/ 958126 w 1916509"/>
                <a:gd name="connsiteY12" fmla="*/ 1351496 h 1372334"/>
                <a:gd name="connsiteX13" fmla="*/ 1779957 w 1916509"/>
                <a:gd name="connsiteY13" fmla="*/ 977024 h 1372334"/>
                <a:gd name="connsiteX14" fmla="*/ 1819472 w 1916509"/>
                <a:gd name="connsiteY14" fmla="*/ 504072 h 1372334"/>
                <a:gd name="connsiteX15" fmla="*/ 958126 w 1916509"/>
                <a:gd name="connsiteY15" fmla="*/ 20269 h 137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509" h="1372334">
                  <a:moveTo>
                    <a:pt x="939085" y="1372174"/>
                  </a:moveTo>
                  <a:cubicBezTo>
                    <a:pt x="563385" y="1372174"/>
                    <a:pt x="264258" y="1167638"/>
                    <a:pt x="120735" y="989923"/>
                  </a:cubicBezTo>
                  <a:cubicBezTo>
                    <a:pt x="-25655" y="807703"/>
                    <a:pt x="-39373" y="630398"/>
                    <a:pt x="82039" y="490355"/>
                  </a:cubicBezTo>
                  <a:cubicBezTo>
                    <a:pt x="318105" y="265140"/>
                    <a:pt x="630336" y="6347"/>
                    <a:pt x="958126" y="0"/>
                  </a:cubicBezTo>
                  <a:cubicBezTo>
                    <a:pt x="1286326" y="6552"/>
                    <a:pt x="1598556" y="265140"/>
                    <a:pt x="1834008" y="489741"/>
                  </a:cubicBezTo>
                  <a:lnTo>
                    <a:pt x="1834623" y="490355"/>
                  </a:lnTo>
                  <a:cubicBezTo>
                    <a:pt x="1955829" y="630398"/>
                    <a:pt x="1942112" y="807908"/>
                    <a:pt x="1795927" y="989923"/>
                  </a:cubicBezTo>
                  <a:cubicBezTo>
                    <a:pt x="1649946" y="1170709"/>
                    <a:pt x="1342835" y="1378931"/>
                    <a:pt x="958126" y="1372174"/>
                  </a:cubicBezTo>
                  <a:cubicBezTo>
                    <a:pt x="951779" y="1372174"/>
                    <a:pt x="945432" y="1372174"/>
                    <a:pt x="939085" y="1372174"/>
                  </a:cubicBezTo>
                  <a:close/>
                  <a:moveTo>
                    <a:pt x="958126" y="20269"/>
                  </a:moveTo>
                  <a:cubicBezTo>
                    <a:pt x="637706" y="26616"/>
                    <a:pt x="329571" y="282338"/>
                    <a:pt x="96780" y="504277"/>
                  </a:cubicBezTo>
                  <a:cubicBezTo>
                    <a:pt x="-16646" y="635311"/>
                    <a:pt x="-2724" y="803404"/>
                    <a:pt x="136705" y="977024"/>
                  </a:cubicBezTo>
                  <a:cubicBezTo>
                    <a:pt x="279614" y="1154125"/>
                    <a:pt x="580993" y="1359071"/>
                    <a:pt x="958126" y="1351496"/>
                  </a:cubicBezTo>
                  <a:cubicBezTo>
                    <a:pt x="1335669" y="1358457"/>
                    <a:pt x="1637048" y="1154125"/>
                    <a:pt x="1779957" y="977024"/>
                  </a:cubicBezTo>
                  <a:cubicBezTo>
                    <a:pt x="1919181" y="803609"/>
                    <a:pt x="1933308" y="635721"/>
                    <a:pt x="1819472" y="504072"/>
                  </a:cubicBezTo>
                  <a:cubicBezTo>
                    <a:pt x="1586681" y="282133"/>
                    <a:pt x="1278751" y="26616"/>
                    <a:pt x="958126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0" name="任意多边形: 形状 621">
              <a:extLst>
                <a:ext uri="{FF2B5EF4-FFF2-40B4-BE49-F238E27FC236}">
                  <a16:creationId xmlns:a16="http://schemas.microsoft.com/office/drawing/2014/main" xmlns="" id="{D90080F6-5FA5-4029-912B-3C354E8B1560}"/>
                </a:ext>
              </a:extLst>
            </p:cNvPr>
            <p:cNvSpPr/>
            <p:nvPr/>
          </p:nvSpPr>
          <p:spPr>
            <a:xfrm>
              <a:off x="9394274" y="4129167"/>
              <a:ext cx="1753568" cy="1264687"/>
            </a:xfrm>
            <a:custGeom>
              <a:avLst/>
              <a:gdLst>
                <a:gd name="connsiteX0" fmla="*/ 892751 w 1753561"/>
                <a:gd name="connsiteY0" fmla="*/ 1264685 h 1264685"/>
                <a:gd name="connsiteX1" fmla="*/ 876576 w 1753561"/>
                <a:gd name="connsiteY1" fmla="*/ 1264481 h 1264685"/>
                <a:gd name="connsiteX2" fmla="*/ 117396 w 1753561"/>
                <a:gd name="connsiteY2" fmla="*/ 930343 h 1264685"/>
                <a:gd name="connsiteX3" fmla="*/ 66825 w 1753561"/>
                <a:gd name="connsiteY3" fmla="*/ 463943 h 1264685"/>
                <a:gd name="connsiteX4" fmla="*/ 876576 w 1753561"/>
                <a:gd name="connsiteY4" fmla="*/ 0 h 1264685"/>
                <a:gd name="connsiteX5" fmla="*/ 1686122 w 1753561"/>
                <a:gd name="connsiteY5" fmla="*/ 463329 h 1264685"/>
                <a:gd name="connsiteX6" fmla="*/ 1686737 w 1753561"/>
                <a:gd name="connsiteY6" fmla="*/ 463943 h 1264685"/>
                <a:gd name="connsiteX7" fmla="*/ 1636166 w 1753561"/>
                <a:gd name="connsiteY7" fmla="*/ 930343 h 1264685"/>
                <a:gd name="connsiteX8" fmla="*/ 892751 w 1753561"/>
                <a:gd name="connsiteY8" fmla="*/ 1264685 h 1264685"/>
                <a:gd name="connsiteX9" fmla="*/ 876576 w 1753561"/>
                <a:gd name="connsiteY9" fmla="*/ 1244211 h 1264685"/>
                <a:gd name="connsiteX10" fmla="*/ 1620401 w 1753561"/>
                <a:gd name="connsiteY10" fmla="*/ 917445 h 1264685"/>
                <a:gd name="connsiteX11" fmla="*/ 1670562 w 1753561"/>
                <a:gd name="connsiteY11" fmla="*/ 476842 h 1264685"/>
                <a:gd name="connsiteX12" fmla="*/ 876576 w 1753561"/>
                <a:gd name="connsiteY12" fmla="*/ 20474 h 1264685"/>
                <a:gd name="connsiteX13" fmla="*/ 82590 w 1753561"/>
                <a:gd name="connsiteY13" fmla="*/ 477047 h 1264685"/>
                <a:gd name="connsiteX14" fmla="*/ 133161 w 1753561"/>
                <a:gd name="connsiteY14" fmla="*/ 917240 h 1264685"/>
                <a:gd name="connsiteX15" fmla="*/ 876576 w 1753561"/>
                <a:gd name="connsiteY15" fmla="*/ 1244211 h 12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3561" h="1264685">
                  <a:moveTo>
                    <a:pt x="892751" y="1264685"/>
                  </a:moveTo>
                  <a:cubicBezTo>
                    <a:pt x="887427" y="1264685"/>
                    <a:pt x="881899" y="1264685"/>
                    <a:pt x="876576" y="1264481"/>
                  </a:cubicBezTo>
                  <a:cubicBezTo>
                    <a:pt x="527902" y="1270213"/>
                    <a:pt x="249454" y="1087994"/>
                    <a:pt x="117396" y="930343"/>
                  </a:cubicBezTo>
                  <a:cubicBezTo>
                    <a:pt x="-19371" y="766960"/>
                    <a:pt x="-37183" y="601324"/>
                    <a:pt x="66825" y="463943"/>
                  </a:cubicBezTo>
                  <a:cubicBezTo>
                    <a:pt x="221814" y="293394"/>
                    <a:pt x="532406" y="7166"/>
                    <a:pt x="876576" y="0"/>
                  </a:cubicBezTo>
                  <a:cubicBezTo>
                    <a:pt x="1220951" y="7371"/>
                    <a:pt x="1531543" y="293394"/>
                    <a:pt x="1686122" y="463329"/>
                  </a:cubicBezTo>
                  <a:lnTo>
                    <a:pt x="1686737" y="463943"/>
                  </a:lnTo>
                  <a:cubicBezTo>
                    <a:pt x="1790745" y="601529"/>
                    <a:pt x="1772933" y="767165"/>
                    <a:pt x="1636166" y="930343"/>
                  </a:cubicBezTo>
                  <a:cubicBezTo>
                    <a:pt x="1506155" y="1085742"/>
                    <a:pt x="1234464" y="1264685"/>
                    <a:pt x="892751" y="1264685"/>
                  </a:cubicBezTo>
                  <a:close/>
                  <a:moveTo>
                    <a:pt x="876576" y="1244211"/>
                  </a:moveTo>
                  <a:cubicBezTo>
                    <a:pt x="1219927" y="1250353"/>
                    <a:pt x="1491209" y="1071615"/>
                    <a:pt x="1620401" y="917445"/>
                  </a:cubicBezTo>
                  <a:cubicBezTo>
                    <a:pt x="1750206" y="762456"/>
                    <a:pt x="1768019" y="605829"/>
                    <a:pt x="1670562" y="476842"/>
                  </a:cubicBezTo>
                  <a:cubicBezTo>
                    <a:pt x="1518235" y="309159"/>
                    <a:pt x="1212761" y="27640"/>
                    <a:pt x="876576" y="20474"/>
                  </a:cubicBezTo>
                  <a:cubicBezTo>
                    <a:pt x="540596" y="27640"/>
                    <a:pt x="234917" y="309568"/>
                    <a:pt x="82590" y="477047"/>
                  </a:cubicBezTo>
                  <a:cubicBezTo>
                    <a:pt x="-14662" y="605419"/>
                    <a:pt x="3151" y="762046"/>
                    <a:pt x="133161" y="917240"/>
                  </a:cubicBezTo>
                  <a:cubicBezTo>
                    <a:pt x="262353" y="1071615"/>
                    <a:pt x="535273" y="1250353"/>
                    <a:pt x="876576" y="1244211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1" name="任意多边形: 形状 622">
              <a:extLst>
                <a:ext uri="{FF2B5EF4-FFF2-40B4-BE49-F238E27FC236}">
                  <a16:creationId xmlns:a16="http://schemas.microsoft.com/office/drawing/2014/main" xmlns="" id="{464655FE-51AA-4803-9325-E4E19ABA111D}"/>
                </a:ext>
              </a:extLst>
            </p:cNvPr>
            <p:cNvSpPr/>
            <p:nvPr/>
          </p:nvSpPr>
          <p:spPr>
            <a:xfrm>
              <a:off x="9474637" y="4170731"/>
              <a:ext cx="1592520" cy="1159143"/>
            </a:xfrm>
            <a:custGeom>
              <a:avLst/>
              <a:gdLst>
                <a:gd name="connsiteX0" fmla="*/ 809726 w 1592514"/>
                <a:gd name="connsiteY0" fmla="*/ 1159039 h 1159141"/>
                <a:gd name="connsiteX1" fmla="*/ 796213 w 1592514"/>
                <a:gd name="connsiteY1" fmla="*/ 1159039 h 1159141"/>
                <a:gd name="connsiteX2" fmla="*/ 112583 w 1592514"/>
                <a:gd name="connsiteY2" fmla="*/ 868512 h 1159141"/>
                <a:gd name="connsiteX3" fmla="*/ 52184 w 1592514"/>
                <a:gd name="connsiteY3" fmla="*/ 436508 h 1159141"/>
                <a:gd name="connsiteX4" fmla="*/ 796008 w 1592514"/>
                <a:gd name="connsiteY4" fmla="*/ 0 h 1159141"/>
                <a:gd name="connsiteX5" fmla="*/ 1539833 w 1592514"/>
                <a:gd name="connsiteY5" fmla="*/ 435689 h 1159141"/>
                <a:gd name="connsiteX6" fmla="*/ 1540242 w 1592514"/>
                <a:gd name="connsiteY6" fmla="*/ 436303 h 1159141"/>
                <a:gd name="connsiteX7" fmla="*/ 1479844 w 1592514"/>
                <a:gd name="connsiteY7" fmla="*/ 868307 h 1159141"/>
                <a:gd name="connsiteX8" fmla="*/ 809726 w 1592514"/>
                <a:gd name="connsiteY8" fmla="*/ 1159039 h 1159141"/>
                <a:gd name="connsiteX9" fmla="*/ 796213 w 1592514"/>
                <a:gd name="connsiteY9" fmla="*/ 1138565 h 1159141"/>
                <a:gd name="connsiteX10" fmla="*/ 1464693 w 1592514"/>
                <a:gd name="connsiteY10" fmla="*/ 855203 h 1159141"/>
                <a:gd name="connsiteX11" fmla="*/ 1523658 w 1592514"/>
                <a:gd name="connsiteY11" fmla="*/ 448383 h 1159141"/>
                <a:gd name="connsiteX12" fmla="*/ 796213 w 1592514"/>
                <a:gd name="connsiteY12" fmla="*/ 20884 h 1159141"/>
                <a:gd name="connsiteX13" fmla="*/ 68973 w 1592514"/>
                <a:gd name="connsiteY13" fmla="*/ 448792 h 1159141"/>
                <a:gd name="connsiteX14" fmla="*/ 128143 w 1592514"/>
                <a:gd name="connsiteY14" fmla="*/ 855203 h 1159141"/>
                <a:gd name="connsiteX15" fmla="*/ 796213 w 1592514"/>
                <a:gd name="connsiteY15" fmla="*/ 1138565 h 11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2514" h="1159141">
                  <a:moveTo>
                    <a:pt x="809726" y="1159039"/>
                  </a:moveTo>
                  <a:cubicBezTo>
                    <a:pt x="805222" y="1159039"/>
                    <a:pt x="800718" y="1159039"/>
                    <a:pt x="796213" y="1159039"/>
                  </a:cubicBezTo>
                  <a:cubicBezTo>
                    <a:pt x="482755" y="1163748"/>
                    <a:pt x="231537" y="1005483"/>
                    <a:pt x="112583" y="868512"/>
                  </a:cubicBezTo>
                  <a:cubicBezTo>
                    <a:pt x="-12514" y="724988"/>
                    <a:pt x="-34421" y="567542"/>
                    <a:pt x="52184" y="436508"/>
                  </a:cubicBezTo>
                  <a:cubicBezTo>
                    <a:pt x="215772" y="229310"/>
                    <a:pt x="496677" y="6552"/>
                    <a:pt x="796008" y="0"/>
                  </a:cubicBezTo>
                  <a:cubicBezTo>
                    <a:pt x="1095750" y="6347"/>
                    <a:pt x="1376654" y="229310"/>
                    <a:pt x="1539833" y="435689"/>
                  </a:cubicBezTo>
                  <a:lnTo>
                    <a:pt x="1540242" y="436303"/>
                  </a:lnTo>
                  <a:cubicBezTo>
                    <a:pt x="1627053" y="567337"/>
                    <a:pt x="1604941" y="724783"/>
                    <a:pt x="1479844" y="868307"/>
                  </a:cubicBezTo>
                  <a:cubicBezTo>
                    <a:pt x="1362937" y="1003436"/>
                    <a:pt x="1117861" y="1159039"/>
                    <a:pt x="809726" y="1159039"/>
                  </a:cubicBezTo>
                  <a:close/>
                  <a:moveTo>
                    <a:pt x="796213" y="1138565"/>
                  </a:moveTo>
                  <a:cubicBezTo>
                    <a:pt x="1103530" y="1143888"/>
                    <a:pt x="1348605" y="988694"/>
                    <a:pt x="1464693" y="855203"/>
                  </a:cubicBezTo>
                  <a:cubicBezTo>
                    <a:pt x="1584876" y="717208"/>
                    <a:pt x="1605760" y="572865"/>
                    <a:pt x="1523658" y="448383"/>
                  </a:cubicBezTo>
                  <a:cubicBezTo>
                    <a:pt x="1363346" y="245689"/>
                    <a:pt x="1088174" y="27026"/>
                    <a:pt x="796213" y="20884"/>
                  </a:cubicBezTo>
                  <a:cubicBezTo>
                    <a:pt x="504457" y="27026"/>
                    <a:pt x="229080" y="246099"/>
                    <a:pt x="68973" y="448792"/>
                  </a:cubicBezTo>
                  <a:cubicBezTo>
                    <a:pt x="-12924" y="572661"/>
                    <a:pt x="7755" y="717208"/>
                    <a:pt x="128143" y="855203"/>
                  </a:cubicBezTo>
                  <a:cubicBezTo>
                    <a:pt x="244231" y="988694"/>
                    <a:pt x="488487" y="1143479"/>
                    <a:pt x="796213" y="1138565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2" name="任意多边形: 形状 623">
              <a:extLst>
                <a:ext uri="{FF2B5EF4-FFF2-40B4-BE49-F238E27FC236}">
                  <a16:creationId xmlns:a16="http://schemas.microsoft.com/office/drawing/2014/main" xmlns="" id="{9D7A1136-629B-4E12-8787-A408E0006C9C}"/>
                </a:ext>
              </a:extLst>
            </p:cNvPr>
            <p:cNvSpPr/>
            <p:nvPr/>
          </p:nvSpPr>
          <p:spPr>
            <a:xfrm>
              <a:off x="9546939" y="4212909"/>
              <a:ext cx="1448263" cy="1054623"/>
            </a:xfrm>
            <a:custGeom>
              <a:avLst/>
              <a:gdLst>
                <a:gd name="connsiteX0" fmla="*/ 724323 w 1448257"/>
                <a:gd name="connsiteY0" fmla="*/ 1054621 h 1054621"/>
                <a:gd name="connsiteX1" fmla="*/ 34141 w 1448257"/>
                <a:gd name="connsiteY1" fmla="*/ 686497 h 1054621"/>
                <a:gd name="connsiteX2" fmla="*/ 46016 w 1448257"/>
                <a:gd name="connsiteY2" fmla="*/ 406411 h 1054621"/>
                <a:gd name="connsiteX3" fmla="*/ 723914 w 1448257"/>
                <a:gd name="connsiteY3" fmla="*/ 0 h 1054621"/>
                <a:gd name="connsiteX4" fmla="*/ 1402426 w 1448257"/>
                <a:gd name="connsiteY4" fmla="*/ 406820 h 1054621"/>
                <a:gd name="connsiteX5" fmla="*/ 1414096 w 1448257"/>
                <a:gd name="connsiteY5" fmla="*/ 686701 h 1054621"/>
                <a:gd name="connsiteX6" fmla="*/ 724323 w 1448257"/>
                <a:gd name="connsiteY6" fmla="*/ 1054621 h 1054621"/>
                <a:gd name="connsiteX7" fmla="*/ 723914 w 1448257"/>
                <a:gd name="connsiteY7" fmla="*/ 20269 h 1054621"/>
                <a:gd name="connsiteX8" fmla="*/ 62600 w 1448257"/>
                <a:gd name="connsiteY8" fmla="*/ 418286 h 1054621"/>
                <a:gd name="connsiteX9" fmla="*/ 52772 w 1448257"/>
                <a:gd name="connsiteY9" fmla="*/ 677488 h 1054621"/>
                <a:gd name="connsiteX10" fmla="*/ 724323 w 1448257"/>
                <a:gd name="connsiteY10" fmla="*/ 1033942 h 1054621"/>
                <a:gd name="connsiteX11" fmla="*/ 1395260 w 1448257"/>
                <a:gd name="connsiteY11" fmla="*/ 677488 h 1054621"/>
                <a:gd name="connsiteX12" fmla="*/ 1385842 w 1448257"/>
                <a:gd name="connsiteY12" fmla="*/ 418695 h 1054621"/>
                <a:gd name="connsiteX13" fmla="*/ 1385432 w 1448257"/>
                <a:gd name="connsiteY13" fmla="*/ 418286 h 1054621"/>
                <a:gd name="connsiteX14" fmla="*/ 723914 w 1448257"/>
                <a:gd name="connsiteY14" fmla="*/ 20269 h 105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8257" h="1054621">
                  <a:moveTo>
                    <a:pt x="724323" y="1054621"/>
                  </a:moveTo>
                  <a:cubicBezTo>
                    <a:pt x="338182" y="1043360"/>
                    <a:pt x="111328" y="849266"/>
                    <a:pt x="34141" y="686497"/>
                  </a:cubicBezTo>
                  <a:cubicBezTo>
                    <a:pt x="-15202" y="582283"/>
                    <a:pt x="-10902" y="480322"/>
                    <a:pt x="46016" y="406411"/>
                  </a:cubicBezTo>
                  <a:cubicBezTo>
                    <a:pt x="211652" y="164817"/>
                    <a:pt x="477815" y="4914"/>
                    <a:pt x="723914" y="0"/>
                  </a:cubicBezTo>
                  <a:cubicBezTo>
                    <a:pt x="970217" y="5119"/>
                    <a:pt x="1236381" y="164612"/>
                    <a:pt x="1402426" y="406820"/>
                  </a:cubicBezTo>
                  <a:cubicBezTo>
                    <a:pt x="1459139" y="480732"/>
                    <a:pt x="1463439" y="582693"/>
                    <a:pt x="1414096" y="686701"/>
                  </a:cubicBezTo>
                  <a:cubicBezTo>
                    <a:pt x="1336704" y="849061"/>
                    <a:pt x="1109851" y="1043156"/>
                    <a:pt x="724323" y="1054621"/>
                  </a:cubicBezTo>
                  <a:close/>
                  <a:moveTo>
                    <a:pt x="723914" y="20269"/>
                  </a:moveTo>
                  <a:cubicBezTo>
                    <a:pt x="488462" y="25183"/>
                    <a:pt x="222503" y="185086"/>
                    <a:pt x="62600" y="418286"/>
                  </a:cubicBezTo>
                  <a:cubicBezTo>
                    <a:pt x="10186" y="486260"/>
                    <a:pt x="6706" y="580646"/>
                    <a:pt x="52772" y="677488"/>
                  </a:cubicBezTo>
                  <a:cubicBezTo>
                    <a:pt x="127503" y="834934"/>
                    <a:pt x="348214" y="1022886"/>
                    <a:pt x="724323" y="1033942"/>
                  </a:cubicBezTo>
                  <a:cubicBezTo>
                    <a:pt x="1100023" y="1022886"/>
                    <a:pt x="1320734" y="834934"/>
                    <a:pt x="1395260" y="677488"/>
                  </a:cubicBezTo>
                  <a:cubicBezTo>
                    <a:pt x="1441122" y="580646"/>
                    <a:pt x="1437846" y="486260"/>
                    <a:pt x="1385842" y="418695"/>
                  </a:cubicBezTo>
                  <a:lnTo>
                    <a:pt x="1385432" y="418286"/>
                  </a:lnTo>
                  <a:cubicBezTo>
                    <a:pt x="1225734" y="185086"/>
                    <a:pt x="959776" y="25183"/>
                    <a:pt x="723914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3" name="任意多边形: 形状 624">
              <a:extLst>
                <a:ext uri="{FF2B5EF4-FFF2-40B4-BE49-F238E27FC236}">
                  <a16:creationId xmlns:a16="http://schemas.microsoft.com/office/drawing/2014/main" xmlns="" id="{4CA9CA1D-1CF0-402B-8876-98E58521199F}"/>
                </a:ext>
              </a:extLst>
            </p:cNvPr>
            <p:cNvSpPr/>
            <p:nvPr/>
          </p:nvSpPr>
          <p:spPr>
            <a:xfrm>
              <a:off x="9622604" y="4254880"/>
              <a:ext cx="1296942" cy="952047"/>
            </a:xfrm>
            <a:custGeom>
              <a:avLst/>
              <a:gdLst>
                <a:gd name="connsiteX0" fmla="*/ 648660 w 1296937"/>
                <a:gd name="connsiteY0" fmla="*/ 952046 h 952045"/>
                <a:gd name="connsiteX1" fmla="*/ 37917 w 1296937"/>
                <a:gd name="connsiteY1" fmla="*/ 639611 h 952045"/>
                <a:gd name="connsiteX2" fmla="*/ 35051 w 1296937"/>
                <a:gd name="connsiteY2" fmla="*/ 376519 h 952045"/>
                <a:gd name="connsiteX3" fmla="*/ 648251 w 1296937"/>
                <a:gd name="connsiteY3" fmla="*/ 0 h 952045"/>
                <a:gd name="connsiteX4" fmla="*/ 1262064 w 1296937"/>
                <a:gd name="connsiteY4" fmla="*/ 376723 h 952045"/>
                <a:gd name="connsiteX5" fmla="*/ 1258993 w 1296937"/>
                <a:gd name="connsiteY5" fmla="*/ 639611 h 952045"/>
                <a:gd name="connsiteX6" fmla="*/ 648660 w 1296937"/>
                <a:gd name="connsiteY6" fmla="*/ 952046 h 952045"/>
                <a:gd name="connsiteX7" fmla="*/ 648251 w 1296937"/>
                <a:gd name="connsiteY7" fmla="*/ 20269 h 952045"/>
                <a:gd name="connsiteX8" fmla="*/ 52454 w 1296937"/>
                <a:gd name="connsiteY8" fmla="*/ 387165 h 952045"/>
                <a:gd name="connsiteX9" fmla="*/ 56139 w 1296937"/>
                <a:gd name="connsiteY9" fmla="*/ 629988 h 952045"/>
                <a:gd name="connsiteX10" fmla="*/ 648865 w 1296937"/>
                <a:gd name="connsiteY10" fmla="*/ 931572 h 952045"/>
                <a:gd name="connsiteX11" fmla="*/ 1240771 w 1296937"/>
                <a:gd name="connsiteY11" fmla="*/ 629988 h 952045"/>
                <a:gd name="connsiteX12" fmla="*/ 1244661 w 1296937"/>
                <a:gd name="connsiteY12" fmla="*/ 387575 h 952045"/>
                <a:gd name="connsiteX13" fmla="*/ 1244457 w 1296937"/>
                <a:gd name="connsiteY13" fmla="*/ 387165 h 952045"/>
                <a:gd name="connsiteX14" fmla="*/ 648251 w 1296937"/>
                <a:gd name="connsiteY14" fmla="*/ 20269 h 95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6937" h="952045">
                  <a:moveTo>
                    <a:pt x="648660" y="952046"/>
                  </a:moveTo>
                  <a:cubicBezTo>
                    <a:pt x="314932" y="944266"/>
                    <a:pt x="111010" y="778835"/>
                    <a:pt x="37917" y="639611"/>
                  </a:cubicBezTo>
                  <a:cubicBezTo>
                    <a:pt x="-11630" y="545430"/>
                    <a:pt x="-12654" y="449611"/>
                    <a:pt x="35051" y="376519"/>
                  </a:cubicBezTo>
                  <a:cubicBezTo>
                    <a:pt x="165880" y="156013"/>
                    <a:pt x="412593" y="4504"/>
                    <a:pt x="648251" y="0"/>
                  </a:cubicBezTo>
                  <a:cubicBezTo>
                    <a:pt x="884317" y="4504"/>
                    <a:pt x="1130825" y="156013"/>
                    <a:pt x="1262064" y="376723"/>
                  </a:cubicBezTo>
                  <a:cubicBezTo>
                    <a:pt x="1309564" y="449611"/>
                    <a:pt x="1308540" y="545430"/>
                    <a:pt x="1258993" y="639611"/>
                  </a:cubicBezTo>
                  <a:cubicBezTo>
                    <a:pt x="1185696" y="778835"/>
                    <a:pt x="981978" y="944061"/>
                    <a:pt x="648660" y="952046"/>
                  </a:cubicBezTo>
                  <a:close/>
                  <a:moveTo>
                    <a:pt x="648251" y="20269"/>
                  </a:moveTo>
                  <a:cubicBezTo>
                    <a:pt x="423240" y="24569"/>
                    <a:pt x="178165" y="175463"/>
                    <a:pt x="52454" y="387165"/>
                  </a:cubicBezTo>
                  <a:cubicBezTo>
                    <a:pt x="8639" y="454116"/>
                    <a:pt x="10072" y="542564"/>
                    <a:pt x="56139" y="629988"/>
                  </a:cubicBezTo>
                  <a:cubicBezTo>
                    <a:pt x="126775" y="764298"/>
                    <a:pt x="324350" y="923996"/>
                    <a:pt x="648865" y="931572"/>
                  </a:cubicBezTo>
                  <a:cubicBezTo>
                    <a:pt x="972560" y="923792"/>
                    <a:pt x="1170136" y="764298"/>
                    <a:pt x="1240771" y="629988"/>
                  </a:cubicBezTo>
                  <a:cubicBezTo>
                    <a:pt x="1286838" y="542564"/>
                    <a:pt x="1288066" y="454320"/>
                    <a:pt x="1244661" y="387575"/>
                  </a:cubicBezTo>
                  <a:lnTo>
                    <a:pt x="1244457" y="387165"/>
                  </a:lnTo>
                  <a:cubicBezTo>
                    <a:pt x="1118746" y="175463"/>
                    <a:pt x="873670" y="24569"/>
                    <a:pt x="648251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4" name="任意多边形: 形状 625">
              <a:extLst>
                <a:ext uri="{FF2B5EF4-FFF2-40B4-BE49-F238E27FC236}">
                  <a16:creationId xmlns:a16="http://schemas.microsoft.com/office/drawing/2014/main" xmlns="" id="{0F247B46-2639-4D60-A586-F8CDBD4D66D6}"/>
                </a:ext>
              </a:extLst>
            </p:cNvPr>
            <p:cNvSpPr/>
            <p:nvPr/>
          </p:nvSpPr>
          <p:spPr>
            <a:xfrm>
              <a:off x="9696021" y="4297056"/>
              <a:ext cx="1150317" cy="850905"/>
            </a:xfrm>
            <a:custGeom>
              <a:avLst/>
              <a:gdLst>
                <a:gd name="connsiteX0" fmla="*/ 575241 w 1150312"/>
                <a:gd name="connsiteY0" fmla="*/ 850904 h 850903"/>
                <a:gd name="connsiteX1" fmla="*/ 40662 w 1150312"/>
                <a:gd name="connsiteY1" fmla="*/ 588016 h 850903"/>
                <a:gd name="connsiteX2" fmla="*/ 25921 w 1150312"/>
                <a:gd name="connsiteY2" fmla="*/ 345193 h 850903"/>
                <a:gd name="connsiteX3" fmla="*/ 575036 w 1150312"/>
                <a:gd name="connsiteY3" fmla="*/ 0 h 850903"/>
                <a:gd name="connsiteX4" fmla="*/ 1124562 w 1150312"/>
                <a:gd name="connsiteY4" fmla="*/ 345398 h 850903"/>
                <a:gd name="connsiteX5" fmla="*/ 1109615 w 1150312"/>
                <a:gd name="connsiteY5" fmla="*/ 588221 h 850903"/>
                <a:gd name="connsiteX6" fmla="*/ 575241 w 1150312"/>
                <a:gd name="connsiteY6" fmla="*/ 850904 h 850903"/>
                <a:gd name="connsiteX7" fmla="*/ 574832 w 1150312"/>
                <a:gd name="connsiteY7" fmla="*/ 20269 h 850903"/>
                <a:gd name="connsiteX8" fmla="*/ 43938 w 1150312"/>
                <a:gd name="connsiteY8" fmla="*/ 354611 h 850903"/>
                <a:gd name="connsiteX9" fmla="*/ 58270 w 1150312"/>
                <a:gd name="connsiteY9" fmla="*/ 577779 h 850903"/>
                <a:gd name="connsiteX10" fmla="*/ 575241 w 1150312"/>
                <a:gd name="connsiteY10" fmla="*/ 830430 h 850903"/>
                <a:gd name="connsiteX11" fmla="*/ 1091803 w 1150312"/>
                <a:gd name="connsiteY11" fmla="*/ 577779 h 850903"/>
                <a:gd name="connsiteX12" fmla="*/ 1106339 w 1150312"/>
                <a:gd name="connsiteY12" fmla="*/ 355021 h 850903"/>
                <a:gd name="connsiteX13" fmla="*/ 1106135 w 1150312"/>
                <a:gd name="connsiteY13" fmla="*/ 354816 h 850903"/>
                <a:gd name="connsiteX14" fmla="*/ 574832 w 1150312"/>
                <a:gd name="connsiteY14" fmla="*/ 20269 h 8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0312" h="850903">
                  <a:moveTo>
                    <a:pt x="575241" y="850904"/>
                  </a:moveTo>
                  <a:cubicBezTo>
                    <a:pt x="289627" y="845580"/>
                    <a:pt x="111912" y="711680"/>
                    <a:pt x="40662" y="588016"/>
                  </a:cubicBezTo>
                  <a:cubicBezTo>
                    <a:pt x="-7862" y="504072"/>
                    <a:pt x="-13185" y="415624"/>
                    <a:pt x="25921" y="345193"/>
                  </a:cubicBezTo>
                  <a:cubicBezTo>
                    <a:pt x="127882" y="145776"/>
                    <a:pt x="353711" y="3890"/>
                    <a:pt x="575036" y="0"/>
                  </a:cubicBezTo>
                  <a:cubicBezTo>
                    <a:pt x="796566" y="3890"/>
                    <a:pt x="1022396" y="145776"/>
                    <a:pt x="1124562" y="345398"/>
                  </a:cubicBezTo>
                  <a:cubicBezTo>
                    <a:pt x="1163462" y="415829"/>
                    <a:pt x="1158139" y="504277"/>
                    <a:pt x="1109615" y="588221"/>
                  </a:cubicBezTo>
                  <a:cubicBezTo>
                    <a:pt x="1038161" y="711680"/>
                    <a:pt x="860446" y="845580"/>
                    <a:pt x="575241" y="850904"/>
                  </a:cubicBezTo>
                  <a:close/>
                  <a:moveTo>
                    <a:pt x="574832" y="20269"/>
                  </a:moveTo>
                  <a:cubicBezTo>
                    <a:pt x="361082" y="23955"/>
                    <a:pt x="142623" y="161541"/>
                    <a:pt x="43938" y="354611"/>
                  </a:cubicBezTo>
                  <a:cubicBezTo>
                    <a:pt x="8313" y="418900"/>
                    <a:pt x="13636" y="500182"/>
                    <a:pt x="58270" y="577779"/>
                  </a:cubicBezTo>
                  <a:cubicBezTo>
                    <a:pt x="123582" y="691206"/>
                    <a:pt x="298226" y="825311"/>
                    <a:pt x="575241" y="830430"/>
                  </a:cubicBezTo>
                  <a:cubicBezTo>
                    <a:pt x="851846" y="825311"/>
                    <a:pt x="1026491" y="691206"/>
                    <a:pt x="1091803" y="577779"/>
                  </a:cubicBezTo>
                  <a:cubicBezTo>
                    <a:pt x="1136641" y="500182"/>
                    <a:pt x="1141760" y="419105"/>
                    <a:pt x="1106339" y="355021"/>
                  </a:cubicBezTo>
                  <a:lnTo>
                    <a:pt x="1106135" y="354816"/>
                  </a:lnTo>
                  <a:cubicBezTo>
                    <a:pt x="1007450" y="161541"/>
                    <a:pt x="788786" y="23955"/>
                    <a:pt x="574832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5" name="任意多边形: 形状 626">
              <a:extLst>
                <a:ext uri="{FF2B5EF4-FFF2-40B4-BE49-F238E27FC236}">
                  <a16:creationId xmlns:a16="http://schemas.microsoft.com/office/drawing/2014/main" xmlns="" id="{0564E0B6-FC5F-4EF7-8536-2E39C4D72EB0}"/>
                </a:ext>
              </a:extLst>
            </p:cNvPr>
            <p:cNvSpPr/>
            <p:nvPr/>
          </p:nvSpPr>
          <p:spPr>
            <a:xfrm>
              <a:off x="9767463" y="4339437"/>
              <a:ext cx="1007435" cy="750991"/>
            </a:xfrm>
            <a:custGeom>
              <a:avLst/>
              <a:gdLst>
                <a:gd name="connsiteX0" fmla="*/ 503796 w 1007431"/>
                <a:gd name="connsiteY0" fmla="*/ 750990 h 750990"/>
                <a:gd name="connsiteX1" fmla="*/ 42104 w 1007431"/>
                <a:gd name="connsiteY1" fmla="*/ 532531 h 750990"/>
                <a:gd name="connsiteX2" fmla="*/ 18354 w 1007431"/>
                <a:gd name="connsiteY2" fmla="*/ 312435 h 750990"/>
                <a:gd name="connsiteX3" fmla="*/ 503591 w 1007431"/>
                <a:gd name="connsiteY3" fmla="*/ 0 h 750990"/>
                <a:gd name="connsiteX4" fmla="*/ 989237 w 1007431"/>
                <a:gd name="connsiteY4" fmla="*/ 312640 h 750990"/>
                <a:gd name="connsiteX5" fmla="*/ 965282 w 1007431"/>
                <a:gd name="connsiteY5" fmla="*/ 532531 h 750990"/>
                <a:gd name="connsiteX6" fmla="*/ 503796 w 1007431"/>
                <a:gd name="connsiteY6" fmla="*/ 750990 h 750990"/>
                <a:gd name="connsiteX7" fmla="*/ 503386 w 1007431"/>
                <a:gd name="connsiteY7" fmla="*/ 20474 h 750990"/>
                <a:gd name="connsiteX8" fmla="*/ 36781 w 1007431"/>
                <a:gd name="connsiteY8" fmla="*/ 320829 h 750990"/>
                <a:gd name="connsiteX9" fmla="*/ 59303 w 1007431"/>
                <a:gd name="connsiteY9" fmla="*/ 521475 h 750990"/>
                <a:gd name="connsiteX10" fmla="*/ 503591 w 1007431"/>
                <a:gd name="connsiteY10" fmla="*/ 730516 h 750990"/>
                <a:gd name="connsiteX11" fmla="*/ 947674 w 1007431"/>
                <a:gd name="connsiteY11" fmla="*/ 521475 h 750990"/>
                <a:gd name="connsiteX12" fmla="*/ 970196 w 1007431"/>
                <a:gd name="connsiteY12" fmla="*/ 321034 h 750990"/>
                <a:gd name="connsiteX13" fmla="*/ 970196 w 1007431"/>
                <a:gd name="connsiteY13" fmla="*/ 320829 h 750990"/>
                <a:gd name="connsiteX14" fmla="*/ 503386 w 1007431"/>
                <a:gd name="connsiteY14" fmla="*/ 20474 h 75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7431" h="750990">
                  <a:moveTo>
                    <a:pt x="503796" y="750990"/>
                  </a:moveTo>
                  <a:cubicBezTo>
                    <a:pt x="262201" y="747714"/>
                    <a:pt x="107007" y="635926"/>
                    <a:pt x="42104" y="532531"/>
                  </a:cubicBezTo>
                  <a:cubicBezTo>
                    <a:pt x="-3962" y="459029"/>
                    <a:pt x="-12766" y="378771"/>
                    <a:pt x="18354" y="312435"/>
                  </a:cubicBezTo>
                  <a:cubicBezTo>
                    <a:pt x="96156" y="134515"/>
                    <a:pt x="300283" y="3071"/>
                    <a:pt x="503591" y="0"/>
                  </a:cubicBezTo>
                  <a:cubicBezTo>
                    <a:pt x="707308" y="3071"/>
                    <a:pt x="911435" y="134515"/>
                    <a:pt x="989237" y="312640"/>
                  </a:cubicBezTo>
                  <a:cubicBezTo>
                    <a:pt x="1020153" y="378976"/>
                    <a:pt x="1011349" y="459029"/>
                    <a:pt x="965282" y="532531"/>
                  </a:cubicBezTo>
                  <a:cubicBezTo>
                    <a:pt x="900379" y="635926"/>
                    <a:pt x="744981" y="747714"/>
                    <a:pt x="503796" y="750990"/>
                  </a:cubicBezTo>
                  <a:close/>
                  <a:moveTo>
                    <a:pt x="503386" y="20474"/>
                  </a:moveTo>
                  <a:cubicBezTo>
                    <a:pt x="307858" y="23341"/>
                    <a:pt x="111511" y="149666"/>
                    <a:pt x="36781" y="320829"/>
                  </a:cubicBezTo>
                  <a:cubicBezTo>
                    <a:pt x="8322" y="381842"/>
                    <a:pt x="16307" y="453092"/>
                    <a:pt x="59303" y="521475"/>
                  </a:cubicBezTo>
                  <a:cubicBezTo>
                    <a:pt x="121339" y="620365"/>
                    <a:pt x="270595" y="727240"/>
                    <a:pt x="503591" y="730516"/>
                  </a:cubicBezTo>
                  <a:cubicBezTo>
                    <a:pt x="736381" y="727240"/>
                    <a:pt x="885638" y="620365"/>
                    <a:pt x="947674" y="521475"/>
                  </a:cubicBezTo>
                  <a:cubicBezTo>
                    <a:pt x="990670" y="452887"/>
                    <a:pt x="998655" y="381637"/>
                    <a:pt x="970196" y="321034"/>
                  </a:cubicBezTo>
                  <a:lnTo>
                    <a:pt x="970196" y="320829"/>
                  </a:lnTo>
                  <a:cubicBezTo>
                    <a:pt x="895465" y="149666"/>
                    <a:pt x="699119" y="23341"/>
                    <a:pt x="503386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6" name="任意多边形: 形状 627">
              <a:extLst>
                <a:ext uri="{FF2B5EF4-FFF2-40B4-BE49-F238E27FC236}">
                  <a16:creationId xmlns:a16="http://schemas.microsoft.com/office/drawing/2014/main" xmlns="" id="{20887799-2B6B-4FDA-8372-F4B53B367175}"/>
                </a:ext>
              </a:extLst>
            </p:cNvPr>
            <p:cNvSpPr/>
            <p:nvPr/>
          </p:nvSpPr>
          <p:spPr>
            <a:xfrm>
              <a:off x="9836358" y="4382634"/>
              <a:ext cx="868772" cy="651896"/>
            </a:xfrm>
            <a:custGeom>
              <a:avLst/>
              <a:gdLst>
                <a:gd name="connsiteX0" fmla="*/ 434692 w 868769"/>
                <a:gd name="connsiteY0" fmla="*/ 651895 h 651895"/>
                <a:gd name="connsiteX1" fmla="*/ 42612 w 868769"/>
                <a:gd name="connsiteY1" fmla="*/ 472952 h 651895"/>
                <a:gd name="connsiteX2" fmla="*/ 12516 w 868769"/>
                <a:gd name="connsiteY2" fmla="*/ 278038 h 651895"/>
                <a:gd name="connsiteX3" fmla="*/ 434282 w 868769"/>
                <a:gd name="connsiteY3" fmla="*/ 0 h 651895"/>
                <a:gd name="connsiteX4" fmla="*/ 856254 w 868769"/>
                <a:gd name="connsiteY4" fmla="*/ 278243 h 651895"/>
                <a:gd name="connsiteX5" fmla="*/ 826157 w 868769"/>
                <a:gd name="connsiteY5" fmla="*/ 473156 h 651895"/>
                <a:gd name="connsiteX6" fmla="*/ 434692 w 868769"/>
                <a:gd name="connsiteY6" fmla="*/ 651895 h 651895"/>
                <a:gd name="connsiteX7" fmla="*/ 434487 w 868769"/>
                <a:gd name="connsiteY7" fmla="*/ 20269 h 651895"/>
                <a:gd name="connsiteX8" fmla="*/ 31966 w 868769"/>
                <a:gd name="connsiteY8" fmla="*/ 285204 h 651895"/>
                <a:gd name="connsiteX9" fmla="*/ 59811 w 868769"/>
                <a:gd name="connsiteY9" fmla="*/ 461486 h 651895"/>
                <a:gd name="connsiteX10" fmla="*/ 434896 w 868769"/>
                <a:gd name="connsiteY10" fmla="*/ 631421 h 651895"/>
                <a:gd name="connsiteX11" fmla="*/ 809777 w 868769"/>
                <a:gd name="connsiteY11" fmla="*/ 461486 h 651895"/>
                <a:gd name="connsiteX12" fmla="*/ 837622 w 868769"/>
                <a:gd name="connsiteY12" fmla="*/ 285409 h 651895"/>
                <a:gd name="connsiteX13" fmla="*/ 837622 w 868769"/>
                <a:gd name="connsiteY13" fmla="*/ 285204 h 651895"/>
                <a:gd name="connsiteX14" fmla="*/ 434487 w 868769"/>
                <a:gd name="connsiteY14" fmla="*/ 20269 h 65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8769" h="651895">
                  <a:moveTo>
                    <a:pt x="434692" y="651895"/>
                  </a:moveTo>
                  <a:cubicBezTo>
                    <a:pt x="266394" y="650258"/>
                    <a:pt x="116319" y="581669"/>
                    <a:pt x="42612" y="472952"/>
                  </a:cubicBezTo>
                  <a:cubicBezTo>
                    <a:pt x="-793" y="408868"/>
                    <a:pt x="-11439" y="339665"/>
                    <a:pt x="12516" y="278038"/>
                  </a:cubicBezTo>
                  <a:cubicBezTo>
                    <a:pt x="71072" y="119159"/>
                    <a:pt x="248377" y="2252"/>
                    <a:pt x="434282" y="0"/>
                  </a:cubicBezTo>
                  <a:cubicBezTo>
                    <a:pt x="620392" y="2252"/>
                    <a:pt x="797698" y="119364"/>
                    <a:pt x="856254" y="278243"/>
                  </a:cubicBezTo>
                  <a:cubicBezTo>
                    <a:pt x="880208" y="339870"/>
                    <a:pt x="869562" y="409073"/>
                    <a:pt x="826157" y="473156"/>
                  </a:cubicBezTo>
                  <a:cubicBezTo>
                    <a:pt x="753064" y="581669"/>
                    <a:pt x="602784" y="650258"/>
                    <a:pt x="434692" y="651895"/>
                  </a:cubicBezTo>
                  <a:close/>
                  <a:moveTo>
                    <a:pt x="434487" y="20269"/>
                  </a:moveTo>
                  <a:cubicBezTo>
                    <a:pt x="257181" y="22317"/>
                    <a:pt x="87656" y="133901"/>
                    <a:pt x="31966" y="285204"/>
                  </a:cubicBezTo>
                  <a:cubicBezTo>
                    <a:pt x="10468" y="340484"/>
                    <a:pt x="20296" y="403135"/>
                    <a:pt x="59811" y="461486"/>
                  </a:cubicBezTo>
                  <a:cubicBezTo>
                    <a:pt x="114477" y="542359"/>
                    <a:pt x="241826" y="629579"/>
                    <a:pt x="434896" y="631421"/>
                  </a:cubicBezTo>
                  <a:cubicBezTo>
                    <a:pt x="627763" y="629579"/>
                    <a:pt x="754907" y="542359"/>
                    <a:pt x="809777" y="461486"/>
                  </a:cubicBezTo>
                  <a:cubicBezTo>
                    <a:pt x="849292" y="403135"/>
                    <a:pt x="859120" y="340484"/>
                    <a:pt x="837622" y="285409"/>
                  </a:cubicBezTo>
                  <a:lnTo>
                    <a:pt x="837622" y="285204"/>
                  </a:lnTo>
                  <a:cubicBezTo>
                    <a:pt x="781728" y="133901"/>
                    <a:pt x="612202" y="22317"/>
                    <a:pt x="434487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7" name="任意多边形: 形状 628">
              <a:extLst>
                <a:ext uri="{FF2B5EF4-FFF2-40B4-BE49-F238E27FC236}">
                  <a16:creationId xmlns:a16="http://schemas.microsoft.com/office/drawing/2014/main" xmlns="" id="{19041687-C94A-4C5B-B2C7-A6CF00CA898A}"/>
                </a:ext>
              </a:extLst>
            </p:cNvPr>
            <p:cNvSpPr/>
            <p:nvPr/>
          </p:nvSpPr>
          <p:spPr>
            <a:xfrm>
              <a:off x="9904480" y="4425837"/>
              <a:ext cx="732885" cy="554233"/>
            </a:xfrm>
            <a:custGeom>
              <a:avLst/>
              <a:gdLst>
                <a:gd name="connsiteX0" fmla="*/ 366564 w 732883"/>
                <a:gd name="connsiteY0" fmla="*/ 554234 h 554233"/>
                <a:gd name="connsiteX1" fmla="*/ 41230 w 732883"/>
                <a:gd name="connsiteY1" fmla="*/ 410506 h 554233"/>
                <a:gd name="connsiteX2" fmla="*/ 7857 w 732883"/>
                <a:gd name="connsiteY2" fmla="*/ 242209 h 554233"/>
                <a:gd name="connsiteX3" fmla="*/ 366359 w 732883"/>
                <a:gd name="connsiteY3" fmla="*/ 0 h 554233"/>
                <a:gd name="connsiteX4" fmla="*/ 725066 w 732883"/>
                <a:gd name="connsiteY4" fmla="*/ 242209 h 554233"/>
                <a:gd name="connsiteX5" fmla="*/ 691693 w 732883"/>
                <a:gd name="connsiteY5" fmla="*/ 410506 h 554233"/>
                <a:gd name="connsiteX6" fmla="*/ 366564 w 732883"/>
                <a:gd name="connsiteY6" fmla="*/ 554234 h 554233"/>
                <a:gd name="connsiteX7" fmla="*/ 366359 w 732883"/>
                <a:gd name="connsiteY7" fmla="*/ 20269 h 554233"/>
                <a:gd name="connsiteX8" fmla="*/ 27308 w 732883"/>
                <a:gd name="connsiteY8" fmla="*/ 248146 h 554233"/>
                <a:gd name="connsiteX9" fmla="*/ 57610 w 732883"/>
                <a:gd name="connsiteY9" fmla="*/ 398426 h 554233"/>
                <a:gd name="connsiteX10" fmla="*/ 366359 w 732883"/>
                <a:gd name="connsiteY10" fmla="*/ 533760 h 554233"/>
                <a:gd name="connsiteX11" fmla="*/ 675109 w 732883"/>
                <a:gd name="connsiteY11" fmla="*/ 398426 h 554233"/>
                <a:gd name="connsiteX12" fmla="*/ 705615 w 732883"/>
                <a:gd name="connsiteY12" fmla="*/ 248351 h 554233"/>
                <a:gd name="connsiteX13" fmla="*/ 705615 w 732883"/>
                <a:gd name="connsiteY13" fmla="*/ 248146 h 554233"/>
                <a:gd name="connsiteX14" fmla="*/ 366359 w 732883"/>
                <a:gd name="connsiteY14" fmla="*/ 20269 h 5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2883" h="554233">
                  <a:moveTo>
                    <a:pt x="366564" y="554234"/>
                  </a:moveTo>
                  <a:cubicBezTo>
                    <a:pt x="227340" y="553415"/>
                    <a:pt x="105724" y="499568"/>
                    <a:pt x="41230" y="410506"/>
                  </a:cubicBezTo>
                  <a:cubicBezTo>
                    <a:pt x="2125" y="356659"/>
                    <a:pt x="-9546" y="296874"/>
                    <a:pt x="7857" y="242209"/>
                  </a:cubicBezTo>
                  <a:cubicBezTo>
                    <a:pt x="50239" y="103599"/>
                    <a:pt x="200928" y="1638"/>
                    <a:pt x="366359" y="0"/>
                  </a:cubicBezTo>
                  <a:cubicBezTo>
                    <a:pt x="531995" y="1638"/>
                    <a:pt x="682684" y="103599"/>
                    <a:pt x="725066" y="242209"/>
                  </a:cubicBezTo>
                  <a:cubicBezTo>
                    <a:pt x="742469" y="296874"/>
                    <a:pt x="730593" y="356659"/>
                    <a:pt x="691693" y="410506"/>
                  </a:cubicBezTo>
                  <a:cubicBezTo>
                    <a:pt x="627199" y="499568"/>
                    <a:pt x="505583" y="553210"/>
                    <a:pt x="366564" y="554234"/>
                  </a:cubicBezTo>
                  <a:close/>
                  <a:moveTo>
                    <a:pt x="366359" y="20269"/>
                  </a:moveTo>
                  <a:cubicBezTo>
                    <a:pt x="209732" y="21703"/>
                    <a:pt x="67232" y="117521"/>
                    <a:pt x="27308" y="248146"/>
                  </a:cubicBezTo>
                  <a:cubicBezTo>
                    <a:pt x="11748" y="296670"/>
                    <a:pt x="22599" y="349902"/>
                    <a:pt x="57610" y="398426"/>
                  </a:cubicBezTo>
                  <a:cubicBezTo>
                    <a:pt x="117599" y="480937"/>
                    <a:pt x="235939" y="532736"/>
                    <a:pt x="366359" y="533760"/>
                  </a:cubicBezTo>
                  <a:cubicBezTo>
                    <a:pt x="496779" y="532941"/>
                    <a:pt x="615120" y="481141"/>
                    <a:pt x="675109" y="398426"/>
                  </a:cubicBezTo>
                  <a:cubicBezTo>
                    <a:pt x="710119" y="350107"/>
                    <a:pt x="720971" y="296670"/>
                    <a:pt x="705615" y="248351"/>
                  </a:cubicBezTo>
                  <a:lnTo>
                    <a:pt x="705615" y="248146"/>
                  </a:lnTo>
                  <a:cubicBezTo>
                    <a:pt x="665895" y="117726"/>
                    <a:pt x="523191" y="21907"/>
                    <a:pt x="366359" y="2026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8" name="任意多边形: 形状 629">
              <a:extLst>
                <a:ext uri="{FF2B5EF4-FFF2-40B4-BE49-F238E27FC236}">
                  <a16:creationId xmlns:a16="http://schemas.microsoft.com/office/drawing/2014/main" xmlns="" id="{BDB4489F-79B3-4A1C-8360-C61CF670B3D1}"/>
                </a:ext>
              </a:extLst>
            </p:cNvPr>
            <p:cNvSpPr/>
            <p:nvPr/>
          </p:nvSpPr>
          <p:spPr>
            <a:xfrm>
              <a:off x="9970736" y="4469447"/>
              <a:ext cx="600398" cy="457392"/>
            </a:xfrm>
            <a:custGeom>
              <a:avLst/>
              <a:gdLst>
                <a:gd name="connsiteX0" fmla="*/ 300301 w 600396"/>
                <a:gd name="connsiteY0" fmla="*/ 457391 h 457391"/>
                <a:gd name="connsiteX1" fmla="*/ 38437 w 600396"/>
                <a:gd name="connsiteY1" fmla="*/ 345193 h 457391"/>
                <a:gd name="connsiteX2" fmla="*/ 4450 w 600396"/>
                <a:gd name="connsiteY2" fmla="*/ 204741 h 457391"/>
                <a:gd name="connsiteX3" fmla="*/ 300096 w 600396"/>
                <a:gd name="connsiteY3" fmla="*/ 0 h 457391"/>
                <a:gd name="connsiteX4" fmla="*/ 595947 w 600396"/>
                <a:gd name="connsiteY4" fmla="*/ 204741 h 457391"/>
                <a:gd name="connsiteX5" fmla="*/ 561960 w 600396"/>
                <a:gd name="connsiteY5" fmla="*/ 344989 h 457391"/>
                <a:gd name="connsiteX6" fmla="*/ 300301 w 600396"/>
                <a:gd name="connsiteY6" fmla="*/ 457391 h 457391"/>
                <a:gd name="connsiteX7" fmla="*/ 300301 w 600396"/>
                <a:gd name="connsiteY7" fmla="*/ 20679 h 457391"/>
                <a:gd name="connsiteX8" fmla="*/ 24515 w 600396"/>
                <a:gd name="connsiteY8" fmla="*/ 209860 h 457391"/>
                <a:gd name="connsiteX9" fmla="*/ 54816 w 600396"/>
                <a:gd name="connsiteY9" fmla="*/ 332704 h 457391"/>
                <a:gd name="connsiteX10" fmla="*/ 300506 w 600396"/>
                <a:gd name="connsiteY10" fmla="*/ 436917 h 457391"/>
                <a:gd name="connsiteX11" fmla="*/ 545990 w 600396"/>
                <a:gd name="connsiteY11" fmla="*/ 332704 h 457391"/>
                <a:gd name="connsiteX12" fmla="*/ 576292 w 600396"/>
                <a:gd name="connsiteY12" fmla="*/ 209860 h 457391"/>
                <a:gd name="connsiteX13" fmla="*/ 576292 w 600396"/>
                <a:gd name="connsiteY13" fmla="*/ 209860 h 457391"/>
                <a:gd name="connsiteX14" fmla="*/ 300301 w 600396"/>
                <a:gd name="connsiteY14" fmla="*/ 20679 h 45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396" h="457391">
                  <a:moveTo>
                    <a:pt x="300301" y="457391"/>
                  </a:moveTo>
                  <a:cubicBezTo>
                    <a:pt x="190355" y="456982"/>
                    <a:pt x="92489" y="415010"/>
                    <a:pt x="38437" y="345193"/>
                  </a:cubicBezTo>
                  <a:cubicBezTo>
                    <a:pt x="4655" y="301584"/>
                    <a:pt x="-7425" y="251627"/>
                    <a:pt x="4450" y="204741"/>
                  </a:cubicBezTo>
                  <a:cubicBezTo>
                    <a:pt x="32909" y="89062"/>
                    <a:pt x="160053" y="1024"/>
                    <a:pt x="300096" y="0"/>
                  </a:cubicBezTo>
                  <a:cubicBezTo>
                    <a:pt x="440344" y="1024"/>
                    <a:pt x="567488" y="89062"/>
                    <a:pt x="595947" y="204741"/>
                  </a:cubicBezTo>
                  <a:cubicBezTo>
                    <a:pt x="607822" y="251627"/>
                    <a:pt x="595742" y="301379"/>
                    <a:pt x="561960" y="344989"/>
                  </a:cubicBezTo>
                  <a:cubicBezTo>
                    <a:pt x="508113" y="415010"/>
                    <a:pt x="410247" y="456777"/>
                    <a:pt x="300301" y="457391"/>
                  </a:cubicBezTo>
                  <a:close/>
                  <a:moveTo>
                    <a:pt x="300301" y="20679"/>
                  </a:moveTo>
                  <a:cubicBezTo>
                    <a:pt x="169267" y="21498"/>
                    <a:pt x="50721" y="102985"/>
                    <a:pt x="24515" y="209860"/>
                  </a:cubicBezTo>
                  <a:cubicBezTo>
                    <a:pt x="14073" y="250603"/>
                    <a:pt x="24924" y="294213"/>
                    <a:pt x="54816" y="332704"/>
                  </a:cubicBezTo>
                  <a:cubicBezTo>
                    <a:pt x="104978" y="397607"/>
                    <a:pt x="196907" y="436508"/>
                    <a:pt x="300506" y="436917"/>
                  </a:cubicBezTo>
                  <a:cubicBezTo>
                    <a:pt x="404105" y="436508"/>
                    <a:pt x="495829" y="397607"/>
                    <a:pt x="545990" y="332704"/>
                  </a:cubicBezTo>
                  <a:cubicBezTo>
                    <a:pt x="575882" y="294213"/>
                    <a:pt x="586529" y="250398"/>
                    <a:pt x="576292" y="209860"/>
                  </a:cubicBezTo>
                  <a:lnTo>
                    <a:pt x="576292" y="209860"/>
                  </a:lnTo>
                  <a:cubicBezTo>
                    <a:pt x="549880" y="102985"/>
                    <a:pt x="431335" y="21498"/>
                    <a:pt x="300301" y="20679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9" name="任意多边形: 形状 630">
              <a:extLst>
                <a:ext uri="{FF2B5EF4-FFF2-40B4-BE49-F238E27FC236}">
                  <a16:creationId xmlns:a16="http://schemas.microsoft.com/office/drawing/2014/main" xmlns="" id="{97489E2E-877E-4350-93EE-A9C004D5BF68}"/>
                </a:ext>
              </a:extLst>
            </p:cNvPr>
            <p:cNvSpPr/>
            <p:nvPr/>
          </p:nvSpPr>
          <p:spPr>
            <a:xfrm>
              <a:off x="10035831" y="4514076"/>
              <a:ext cx="470193" cy="360753"/>
            </a:xfrm>
            <a:custGeom>
              <a:avLst/>
              <a:gdLst>
                <a:gd name="connsiteX0" fmla="*/ 235198 w 470192"/>
                <a:gd name="connsiteY0" fmla="*/ 360754 h 360753"/>
                <a:gd name="connsiteX1" fmla="*/ 33938 w 470192"/>
                <a:gd name="connsiteY1" fmla="*/ 277015 h 360753"/>
                <a:gd name="connsiteX2" fmla="*/ 2203 w 470192"/>
                <a:gd name="connsiteY2" fmla="*/ 165431 h 360753"/>
                <a:gd name="connsiteX3" fmla="*/ 234994 w 470192"/>
                <a:gd name="connsiteY3" fmla="*/ 0 h 360753"/>
                <a:gd name="connsiteX4" fmla="*/ 467989 w 470192"/>
                <a:gd name="connsiteY4" fmla="*/ 165431 h 360753"/>
                <a:gd name="connsiteX5" fmla="*/ 436254 w 470192"/>
                <a:gd name="connsiteY5" fmla="*/ 277015 h 360753"/>
                <a:gd name="connsiteX6" fmla="*/ 235198 w 470192"/>
                <a:gd name="connsiteY6" fmla="*/ 360754 h 360753"/>
                <a:gd name="connsiteX7" fmla="*/ 235198 w 470192"/>
                <a:gd name="connsiteY7" fmla="*/ 20474 h 360753"/>
                <a:gd name="connsiteX8" fmla="*/ 22472 w 470192"/>
                <a:gd name="connsiteY8" fmla="*/ 169321 h 360753"/>
                <a:gd name="connsiteX9" fmla="*/ 49908 w 470192"/>
                <a:gd name="connsiteY9" fmla="*/ 264116 h 360753"/>
                <a:gd name="connsiteX10" fmla="*/ 235403 w 470192"/>
                <a:gd name="connsiteY10" fmla="*/ 340280 h 360753"/>
                <a:gd name="connsiteX11" fmla="*/ 420694 w 470192"/>
                <a:gd name="connsiteY11" fmla="*/ 264116 h 360753"/>
                <a:gd name="connsiteX12" fmla="*/ 448129 w 470192"/>
                <a:gd name="connsiteY12" fmla="*/ 169321 h 360753"/>
                <a:gd name="connsiteX13" fmla="*/ 448129 w 470192"/>
                <a:gd name="connsiteY13" fmla="*/ 169321 h 360753"/>
                <a:gd name="connsiteX14" fmla="*/ 235198 w 470192"/>
                <a:gd name="connsiteY14" fmla="*/ 20474 h 36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192" h="360753">
                  <a:moveTo>
                    <a:pt x="235198" y="360754"/>
                  </a:moveTo>
                  <a:cubicBezTo>
                    <a:pt x="152073" y="360549"/>
                    <a:pt x="76934" y="329224"/>
                    <a:pt x="33938" y="277015"/>
                  </a:cubicBezTo>
                  <a:cubicBezTo>
                    <a:pt x="6093" y="243028"/>
                    <a:pt x="-5168" y="203513"/>
                    <a:pt x="2203" y="165431"/>
                  </a:cubicBezTo>
                  <a:cubicBezTo>
                    <a:pt x="20016" y="71659"/>
                    <a:pt x="120134" y="614"/>
                    <a:pt x="234994" y="0"/>
                  </a:cubicBezTo>
                  <a:cubicBezTo>
                    <a:pt x="350058" y="614"/>
                    <a:pt x="450177" y="71659"/>
                    <a:pt x="467989" y="165431"/>
                  </a:cubicBezTo>
                  <a:cubicBezTo>
                    <a:pt x="475360" y="203513"/>
                    <a:pt x="464099" y="243232"/>
                    <a:pt x="436254" y="277015"/>
                  </a:cubicBezTo>
                  <a:cubicBezTo>
                    <a:pt x="393463" y="329224"/>
                    <a:pt x="318119" y="360549"/>
                    <a:pt x="235198" y="360754"/>
                  </a:cubicBezTo>
                  <a:close/>
                  <a:moveTo>
                    <a:pt x="235198" y="20474"/>
                  </a:moveTo>
                  <a:cubicBezTo>
                    <a:pt x="129961" y="21088"/>
                    <a:pt x="38442" y="84968"/>
                    <a:pt x="22472" y="169321"/>
                  </a:cubicBezTo>
                  <a:cubicBezTo>
                    <a:pt x="16330" y="201465"/>
                    <a:pt x="25953" y="235043"/>
                    <a:pt x="49908" y="264116"/>
                  </a:cubicBezTo>
                  <a:cubicBezTo>
                    <a:pt x="89013" y="311616"/>
                    <a:pt x="158420" y="340280"/>
                    <a:pt x="235403" y="340280"/>
                  </a:cubicBezTo>
                  <a:cubicBezTo>
                    <a:pt x="312386" y="340075"/>
                    <a:pt x="381588" y="311616"/>
                    <a:pt x="420694" y="264116"/>
                  </a:cubicBezTo>
                  <a:cubicBezTo>
                    <a:pt x="444649" y="235043"/>
                    <a:pt x="454476" y="201465"/>
                    <a:pt x="448129" y="169321"/>
                  </a:cubicBezTo>
                  <a:lnTo>
                    <a:pt x="448129" y="169321"/>
                  </a:lnTo>
                  <a:cubicBezTo>
                    <a:pt x="431955" y="84968"/>
                    <a:pt x="340640" y="20884"/>
                    <a:pt x="235198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0" name="任意多边形: 形状 631">
              <a:extLst>
                <a:ext uri="{FF2B5EF4-FFF2-40B4-BE49-F238E27FC236}">
                  <a16:creationId xmlns:a16="http://schemas.microsoft.com/office/drawing/2014/main" xmlns="" id="{EFD67C87-4824-49CF-B15A-C52C2497BBE2}"/>
                </a:ext>
              </a:extLst>
            </p:cNvPr>
            <p:cNvSpPr/>
            <p:nvPr/>
          </p:nvSpPr>
          <p:spPr>
            <a:xfrm>
              <a:off x="10099827" y="4559118"/>
              <a:ext cx="342391" cy="264934"/>
            </a:xfrm>
            <a:custGeom>
              <a:avLst/>
              <a:gdLst>
                <a:gd name="connsiteX0" fmla="*/ 171190 w 342391"/>
                <a:gd name="connsiteY0" fmla="*/ 264935 h 264934"/>
                <a:gd name="connsiteX1" fmla="*/ 27871 w 342391"/>
                <a:gd name="connsiteY1" fmla="*/ 206788 h 264934"/>
                <a:gd name="connsiteX2" fmla="*/ 845 w 342391"/>
                <a:gd name="connsiteY2" fmla="*/ 124278 h 264934"/>
                <a:gd name="connsiteX3" fmla="*/ 171190 w 342391"/>
                <a:gd name="connsiteY3" fmla="*/ 0 h 264934"/>
                <a:gd name="connsiteX4" fmla="*/ 341535 w 342391"/>
                <a:gd name="connsiteY4" fmla="*/ 124278 h 264934"/>
                <a:gd name="connsiteX5" fmla="*/ 314509 w 342391"/>
                <a:gd name="connsiteY5" fmla="*/ 206788 h 264934"/>
                <a:gd name="connsiteX6" fmla="*/ 171190 w 342391"/>
                <a:gd name="connsiteY6" fmla="*/ 264935 h 264934"/>
                <a:gd name="connsiteX7" fmla="*/ 171190 w 342391"/>
                <a:gd name="connsiteY7" fmla="*/ 20474 h 264934"/>
                <a:gd name="connsiteX8" fmla="*/ 21115 w 342391"/>
                <a:gd name="connsiteY8" fmla="*/ 126939 h 264934"/>
                <a:gd name="connsiteX9" fmla="*/ 43227 w 342391"/>
                <a:gd name="connsiteY9" fmla="*/ 193276 h 264934"/>
                <a:gd name="connsiteX10" fmla="*/ 171190 w 342391"/>
                <a:gd name="connsiteY10" fmla="*/ 244256 h 264934"/>
                <a:gd name="connsiteX11" fmla="*/ 299153 w 342391"/>
                <a:gd name="connsiteY11" fmla="*/ 193276 h 264934"/>
                <a:gd name="connsiteX12" fmla="*/ 321265 w 342391"/>
                <a:gd name="connsiteY12" fmla="*/ 127144 h 264934"/>
                <a:gd name="connsiteX13" fmla="*/ 321265 w 342391"/>
                <a:gd name="connsiteY13" fmla="*/ 127144 h 264934"/>
                <a:gd name="connsiteX14" fmla="*/ 171190 w 342391"/>
                <a:gd name="connsiteY14" fmla="*/ 20474 h 2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391" h="264934">
                  <a:moveTo>
                    <a:pt x="171190" y="264935"/>
                  </a:moveTo>
                  <a:cubicBezTo>
                    <a:pt x="113044" y="264935"/>
                    <a:pt x="59401" y="243232"/>
                    <a:pt x="27871" y="206788"/>
                  </a:cubicBezTo>
                  <a:cubicBezTo>
                    <a:pt x="6578" y="182424"/>
                    <a:pt x="-3045" y="152942"/>
                    <a:pt x="845" y="124278"/>
                  </a:cubicBezTo>
                  <a:cubicBezTo>
                    <a:pt x="10264" y="53642"/>
                    <a:pt x="83561" y="205"/>
                    <a:pt x="171190" y="0"/>
                  </a:cubicBezTo>
                  <a:cubicBezTo>
                    <a:pt x="258819" y="205"/>
                    <a:pt x="331912" y="53642"/>
                    <a:pt x="341535" y="124278"/>
                  </a:cubicBezTo>
                  <a:cubicBezTo>
                    <a:pt x="345425" y="152942"/>
                    <a:pt x="336007" y="182220"/>
                    <a:pt x="314509" y="206788"/>
                  </a:cubicBezTo>
                  <a:cubicBezTo>
                    <a:pt x="282774" y="243028"/>
                    <a:pt x="229337" y="264730"/>
                    <a:pt x="171190" y="264935"/>
                  </a:cubicBezTo>
                  <a:close/>
                  <a:moveTo>
                    <a:pt x="171190" y="20474"/>
                  </a:moveTo>
                  <a:cubicBezTo>
                    <a:pt x="95231" y="20679"/>
                    <a:pt x="29304" y="67565"/>
                    <a:pt x="21115" y="126939"/>
                  </a:cubicBezTo>
                  <a:cubicBezTo>
                    <a:pt x="18044" y="149666"/>
                    <a:pt x="25824" y="173211"/>
                    <a:pt x="43227" y="193276"/>
                  </a:cubicBezTo>
                  <a:cubicBezTo>
                    <a:pt x="71072" y="225215"/>
                    <a:pt x="118981" y="244256"/>
                    <a:pt x="171190" y="244256"/>
                  </a:cubicBezTo>
                  <a:cubicBezTo>
                    <a:pt x="223399" y="244256"/>
                    <a:pt x="271308" y="225215"/>
                    <a:pt x="299153" y="193276"/>
                  </a:cubicBezTo>
                  <a:cubicBezTo>
                    <a:pt x="316556" y="173416"/>
                    <a:pt x="324336" y="149870"/>
                    <a:pt x="321265" y="127144"/>
                  </a:cubicBezTo>
                  <a:lnTo>
                    <a:pt x="321265" y="127144"/>
                  </a:lnTo>
                  <a:cubicBezTo>
                    <a:pt x="313076" y="67565"/>
                    <a:pt x="247354" y="20679"/>
                    <a:pt x="171190" y="20474"/>
                  </a:cubicBezTo>
                  <a:close/>
                </a:path>
              </a:pathLst>
            </a:custGeom>
            <a:grpFill/>
            <a:ln w="20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4654" y="1215722"/>
            <a:ext cx="2284455" cy="1862048"/>
            <a:chOff x="4695968" y="289775"/>
            <a:chExt cx="2284455" cy="1862048"/>
          </a:xfrm>
        </p:grpSpPr>
        <p:sp>
          <p:nvSpPr>
            <p:cNvPr id="14" name="文本框 13"/>
            <p:cNvSpPr txBox="1"/>
            <p:nvPr/>
          </p:nvSpPr>
          <p:spPr>
            <a:xfrm>
              <a:off x="4944385" y="289775"/>
              <a:ext cx="195919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5CEEDD"/>
                        </a:gs>
                      </a:gsLst>
                      <a:lin ang="5400000" scaled="1"/>
                    </a:gradFill>
                  </a:ln>
                  <a:blipFill dpi="0" rotWithShape="1">
                    <a:blip r:embed="rId3"/>
                    <a:srcRect/>
                    <a:tile tx="0" ty="-520700" sx="100000" sy="100000" flip="none" algn="tl"/>
                  </a:blip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115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5CEEDD"/>
                      </a:gs>
                    </a:gsLst>
                    <a:lin ang="5400000" scaled="1"/>
                  </a:gradFill>
                </a:ln>
                <a:blipFill dpi="0" rotWithShape="1">
                  <a:blip r:embed="rId3"/>
                  <a:srcRect/>
                  <a:tile tx="0" ty="-520700" sx="100000" sy="100000" flip="none" algn="tl"/>
                </a:blip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555" name="椭圆 4554"/>
            <p:cNvSpPr/>
            <p:nvPr/>
          </p:nvSpPr>
          <p:spPr>
            <a:xfrm rot="13397768">
              <a:off x="4695968" y="1162689"/>
              <a:ext cx="647996" cy="647996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9" name="椭圆 4558"/>
            <p:cNvSpPr/>
            <p:nvPr/>
          </p:nvSpPr>
          <p:spPr>
            <a:xfrm rot="4469220">
              <a:off x="6396637" y="416587"/>
              <a:ext cx="583786" cy="583786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4469220">
              <a:off x="5772274" y="436306"/>
              <a:ext cx="220311" cy="220311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61635" y="40896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18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0"/>
          <a:stretch/>
        </p:blipFill>
        <p:spPr>
          <a:xfrm>
            <a:off x="343" y="1382660"/>
            <a:ext cx="6212977" cy="429910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891914" y="1852916"/>
            <a:ext cx="3892200" cy="6877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91914" y="3296153"/>
            <a:ext cx="3892200" cy="6877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91914" y="4724158"/>
            <a:ext cx="3892200" cy="6877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20593" y="1582163"/>
            <a:ext cx="1128550" cy="1128550"/>
            <a:chOff x="6186650" y="-1922018"/>
            <a:chExt cx="1128550" cy="1128550"/>
          </a:xfrm>
        </p:grpSpPr>
        <p:sp>
          <p:nvSpPr>
            <p:cNvPr id="24" name="椭圆 23"/>
            <p:cNvSpPr/>
            <p:nvPr/>
          </p:nvSpPr>
          <p:spPr>
            <a:xfrm>
              <a:off x="6186650" y="-1922018"/>
              <a:ext cx="1128550" cy="1128550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rgbClr val="5A9EF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486927" y="-1621743"/>
              <a:ext cx="527998" cy="527998"/>
            </a:xfrm>
            <a:custGeom>
              <a:avLst/>
              <a:gdLst>
                <a:gd name="connsiteX0" fmla="*/ 233325 w 327309"/>
                <a:gd name="connsiteY0" fmla="*/ 56528 h 327309"/>
                <a:gd name="connsiteX1" fmla="*/ 50285 w 327309"/>
                <a:gd name="connsiteY1" fmla="*/ 239568 h 327309"/>
                <a:gd name="connsiteX2" fmla="*/ 87741 w 327309"/>
                <a:gd name="connsiteY2" fmla="*/ 277025 h 327309"/>
                <a:gd name="connsiteX3" fmla="*/ 270781 w 327309"/>
                <a:gd name="connsiteY3" fmla="*/ 93985 h 327309"/>
                <a:gd name="connsiteX4" fmla="*/ 239171 w 327309"/>
                <a:gd name="connsiteY4" fmla="*/ 31038 h 327309"/>
                <a:gd name="connsiteX5" fmla="*/ 296272 w 327309"/>
                <a:gd name="connsiteY5" fmla="*/ 88139 h 327309"/>
                <a:gd name="connsiteX6" fmla="*/ 80982 w 327309"/>
                <a:gd name="connsiteY6" fmla="*/ 303429 h 327309"/>
                <a:gd name="connsiteX7" fmla="*/ 59606 w 327309"/>
                <a:gd name="connsiteY7" fmla="*/ 282053 h 327309"/>
                <a:gd name="connsiteX8" fmla="*/ 59606 w 327309"/>
                <a:gd name="connsiteY8" fmla="*/ 282053 h 327309"/>
                <a:gd name="connsiteX9" fmla="*/ 80982 w 327309"/>
                <a:gd name="connsiteY9" fmla="*/ 303429 h 327309"/>
                <a:gd name="connsiteX10" fmla="*/ 0 w 327309"/>
                <a:gd name="connsiteY10" fmla="*/ 327309 h 327309"/>
                <a:gd name="connsiteX11" fmla="*/ 23881 w 327309"/>
                <a:gd name="connsiteY11" fmla="*/ 246328 h 327309"/>
                <a:gd name="connsiteX12" fmla="*/ 38193 w 327309"/>
                <a:gd name="connsiteY12" fmla="*/ 260640 h 327309"/>
                <a:gd name="connsiteX13" fmla="*/ 38193 w 327309"/>
                <a:gd name="connsiteY13" fmla="*/ 260640 h 327309"/>
                <a:gd name="connsiteX14" fmla="*/ 23881 w 327309"/>
                <a:gd name="connsiteY14" fmla="*/ 246328 h 327309"/>
                <a:gd name="connsiteX15" fmla="*/ 278071 w 327309"/>
                <a:gd name="connsiteY15" fmla="*/ 63 h 327309"/>
                <a:gd name="connsiteX16" fmla="*/ 292270 w 327309"/>
                <a:gd name="connsiteY16" fmla="*/ 4998 h 327309"/>
                <a:gd name="connsiteX17" fmla="*/ 322311 w 327309"/>
                <a:gd name="connsiteY17" fmla="*/ 35039 h 327309"/>
                <a:gd name="connsiteX18" fmla="*/ 320026 w 327309"/>
                <a:gd name="connsiteY18" fmla="*/ 64385 h 327309"/>
                <a:gd name="connsiteX19" fmla="*/ 304210 w 327309"/>
                <a:gd name="connsiteY19" fmla="*/ 80200 h 327309"/>
                <a:gd name="connsiteX20" fmla="*/ 247109 w 327309"/>
                <a:gd name="connsiteY20" fmla="*/ 23099 h 327309"/>
                <a:gd name="connsiteX21" fmla="*/ 262925 w 327309"/>
                <a:gd name="connsiteY21" fmla="*/ 7284 h 327309"/>
                <a:gd name="connsiteX22" fmla="*/ 278071 w 327309"/>
                <a:gd name="connsiteY22" fmla="*/ 63 h 32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7309" h="327309">
                  <a:moveTo>
                    <a:pt x="233325" y="56528"/>
                  </a:moveTo>
                  <a:lnTo>
                    <a:pt x="50285" y="239568"/>
                  </a:lnTo>
                  <a:lnTo>
                    <a:pt x="87741" y="277025"/>
                  </a:lnTo>
                  <a:lnTo>
                    <a:pt x="270781" y="93985"/>
                  </a:lnTo>
                  <a:close/>
                  <a:moveTo>
                    <a:pt x="239171" y="31038"/>
                  </a:moveTo>
                  <a:lnTo>
                    <a:pt x="296272" y="88139"/>
                  </a:lnTo>
                  <a:lnTo>
                    <a:pt x="80982" y="303429"/>
                  </a:lnTo>
                  <a:lnTo>
                    <a:pt x="59606" y="282053"/>
                  </a:lnTo>
                  <a:lnTo>
                    <a:pt x="59606" y="282053"/>
                  </a:lnTo>
                  <a:lnTo>
                    <a:pt x="80982" y="303429"/>
                  </a:lnTo>
                  <a:lnTo>
                    <a:pt x="0" y="327309"/>
                  </a:lnTo>
                  <a:lnTo>
                    <a:pt x="23881" y="246328"/>
                  </a:lnTo>
                  <a:lnTo>
                    <a:pt x="38193" y="260640"/>
                  </a:lnTo>
                  <a:lnTo>
                    <a:pt x="38193" y="260640"/>
                  </a:lnTo>
                  <a:lnTo>
                    <a:pt x="23881" y="246328"/>
                  </a:lnTo>
                  <a:close/>
                  <a:moveTo>
                    <a:pt x="278071" y="63"/>
                  </a:moveTo>
                  <a:cubicBezTo>
                    <a:pt x="283381" y="-350"/>
                    <a:pt x="288534" y="1262"/>
                    <a:pt x="292270" y="4998"/>
                  </a:cubicBezTo>
                  <a:lnTo>
                    <a:pt x="322311" y="35039"/>
                  </a:lnTo>
                  <a:cubicBezTo>
                    <a:pt x="329784" y="42512"/>
                    <a:pt x="328760" y="55650"/>
                    <a:pt x="320026" y="64385"/>
                  </a:cubicBezTo>
                  <a:cubicBezTo>
                    <a:pt x="314754" y="69657"/>
                    <a:pt x="309482" y="74928"/>
                    <a:pt x="304210" y="80200"/>
                  </a:cubicBezTo>
                  <a:lnTo>
                    <a:pt x="247109" y="23099"/>
                  </a:lnTo>
                  <a:lnTo>
                    <a:pt x="262925" y="7284"/>
                  </a:lnTo>
                  <a:cubicBezTo>
                    <a:pt x="267292" y="2917"/>
                    <a:pt x="272760" y="477"/>
                    <a:pt x="278071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20593" y="2950754"/>
            <a:ext cx="1128550" cy="1128550"/>
            <a:chOff x="6186650" y="1135037"/>
            <a:chExt cx="1128550" cy="1128550"/>
          </a:xfrm>
        </p:grpSpPr>
        <p:sp>
          <p:nvSpPr>
            <p:cNvPr id="28" name="椭圆 27"/>
            <p:cNvSpPr/>
            <p:nvPr/>
          </p:nvSpPr>
          <p:spPr>
            <a:xfrm>
              <a:off x="6186650" y="1135037"/>
              <a:ext cx="1128550" cy="11285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>
              <a:spLocks noChangeAspect="1"/>
            </p:cNvSpPr>
            <p:nvPr/>
          </p:nvSpPr>
          <p:spPr>
            <a:xfrm>
              <a:off x="6586431" y="1430262"/>
              <a:ext cx="327151" cy="526159"/>
            </a:xfrm>
            <a:custGeom>
              <a:avLst/>
              <a:gdLst>
                <a:gd name="connsiteX0" fmla="*/ 677901 w 2374831"/>
                <a:gd name="connsiteY0" fmla="*/ 3412116 h 3819479"/>
                <a:gd name="connsiteX1" fmla="*/ 1644059 w 2374831"/>
                <a:gd name="connsiteY1" fmla="*/ 3412116 h 3819479"/>
                <a:gd name="connsiteX2" fmla="*/ 1644059 w 2374831"/>
                <a:gd name="connsiteY2" fmla="*/ 3636403 h 3819479"/>
                <a:gd name="connsiteX3" fmla="*/ 1452135 w 2374831"/>
                <a:gd name="connsiteY3" fmla="*/ 3636403 h 3819479"/>
                <a:gd name="connsiteX4" fmla="*/ 1406366 w 2374831"/>
                <a:gd name="connsiteY4" fmla="*/ 3819479 h 3819479"/>
                <a:gd name="connsiteX5" fmla="*/ 904644 w 2374831"/>
                <a:gd name="connsiteY5" fmla="*/ 3819479 h 3819479"/>
                <a:gd name="connsiteX6" fmla="*/ 858875 w 2374831"/>
                <a:gd name="connsiteY6" fmla="*/ 3636403 h 3819479"/>
                <a:gd name="connsiteX7" fmla="*/ 677901 w 2374831"/>
                <a:gd name="connsiteY7" fmla="*/ 3636403 h 3819479"/>
                <a:gd name="connsiteX8" fmla="*/ 1210563 w 2374831"/>
                <a:gd name="connsiteY8" fmla="*/ 214813 h 3819479"/>
                <a:gd name="connsiteX9" fmla="*/ 234135 w 2374831"/>
                <a:gd name="connsiteY9" fmla="*/ 1200968 h 3819479"/>
                <a:gd name="connsiteX10" fmla="*/ 530439 w 2374831"/>
                <a:gd name="connsiteY10" fmla="*/ 2356594 h 3819479"/>
                <a:gd name="connsiteX11" fmla="*/ 629422 w 2374831"/>
                <a:gd name="connsiteY11" fmla="*/ 2455121 h 3819479"/>
                <a:gd name="connsiteX12" fmla="*/ 632955 w 2374831"/>
                <a:gd name="connsiteY12" fmla="*/ 2454082 h 3819479"/>
                <a:gd name="connsiteX13" fmla="*/ 634850 w 2374831"/>
                <a:gd name="connsiteY13" fmla="*/ 2460524 h 3819479"/>
                <a:gd name="connsiteX14" fmla="*/ 645415 w 2374831"/>
                <a:gd name="connsiteY14" fmla="*/ 2471041 h 3819479"/>
                <a:gd name="connsiteX15" fmla="*/ 640611 w 2374831"/>
                <a:gd name="connsiteY15" fmla="*/ 2480115 h 3819479"/>
                <a:gd name="connsiteX16" fmla="*/ 825141 w 2374831"/>
                <a:gd name="connsiteY16" fmla="*/ 3107541 h 3819479"/>
                <a:gd name="connsiteX17" fmla="*/ 1520487 w 2374831"/>
                <a:gd name="connsiteY17" fmla="*/ 3107541 h 3819479"/>
                <a:gd name="connsiteX18" fmla="*/ 1697625 w 2374831"/>
                <a:gd name="connsiteY18" fmla="*/ 2505248 h 3819479"/>
                <a:gd name="connsiteX19" fmla="*/ 1694714 w 2374831"/>
                <a:gd name="connsiteY19" fmla="*/ 2499211 h 3819479"/>
                <a:gd name="connsiteX20" fmla="*/ 1701121 w 2374831"/>
                <a:gd name="connsiteY20" fmla="*/ 2493362 h 3819479"/>
                <a:gd name="connsiteX21" fmla="*/ 1703057 w 2374831"/>
                <a:gd name="connsiteY21" fmla="*/ 2486779 h 3819479"/>
                <a:gd name="connsiteX22" fmla="*/ 1707047 w 2374831"/>
                <a:gd name="connsiteY22" fmla="*/ 2487952 h 3819479"/>
                <a:gd name="connsiteX23" fmla="*/ 1814604 w 2374831"/>
                <a:gd name="connsiteY23" fmla="*/ 2389768 h 3819479"/>
                <a:gd name="connsiteX24" fmla="*/ 2146142 w 2374831"/>
                <a:gd name="connsiteY24" fmla="*/ 1237621 h 3819479"/>
                <a:gd name="connsiteX25" fmla="*/ 1210563 w 2374831"/>
                <a:gd name="connsiteY25" fmla="*/ 214813 h 3819479"/>
                <a:gd name="connsiteX26" fmla="*/ 1214591 w 2374831"/>
                <a:gd name="connsiteY26" fmla="*/ 383 h 3819479"/>
                <a:gd name="connsiteX27" fmla="*/ 2356115 w 2374831"/>
                <a:gd name="connsiteY27" fmla="*/ 1191705 h 3819479"/>
                <a:gd name="connsiteX28" fmla="*/ 1940101 w 2374831"/>
                <a:gd name="connsiteY28" fmla="*/ 2566662 h 3819479"/>
                <a:gd name="connsiteX29" fmla="*/ 1858280 w 2374831"/>
                <a:gd name="connsiteY29" fmla="*/ 2636176 h 3819479"/>
                <a:gd name="connsiteX30" fmla="*/ 1662374 w 2374831"/>
                <a:gd name="connsiteY30" fmla="*/ 3302282 h 3819479"/>
                <a:gd name="connsiteX31" fmla="*/ 1642818 w 2374831"/>
                <a:gd name="connsiteY31" fmla="*/ 3296530 h 3819479"/>
                <a:gd name="connsiteX32" fmla="*/ 1642365 w 2374831"/>
                <a:gd name="connsiteY32" fmla="*/ 3298341 h 3819479"/>
                <a:gd name="connsiteX33" fmla="*/ 668645 w 2374831"/>
                <a:gd name="connsiteY33" fmla="*/ 3298341 h 3819479"/>
                <a:gd name="connsiteX34" fmla="*/ 620945 w 2374831"/>
                <a:gd name="connsiteY34" fmla="*/ 3107541 h 3819479"/>
                <a:gd name="connsiteX35" fmla="*/ 625980 w 2374831"/>
                <a:gd name="connsiteY35" fmla="*/ 3107541 h 3819479"/>
                <a:gd name="connsiteX36" fmla="*/ 477257 w 2374831"/>
                <a:gd name="connsiteY36" fmla="*/ 2601865 h 3819479"/>
                <a:gd name="connsiteX37" fmla="*/ 398351 w 2374831"/>
                <a:gd name="connsiteY37" fmla="*/ 2528795 h 3819479"/>
                <a:gd name="connsiteX38" fmla="*/ 25870 w 2374831"/>
                <a:gd name="connsiteY38" fmla="*/ 1147159 h 3819479"/>
                <a:gd name="connsiteX39" fmla="*/ 1214591 w 2374831"/>
                <a:gd name="connsiteY39" fmla="*/ 383 h 381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374831" h="3819479">
                  <a:moveTo>
                    <a:pt x="677901" y="3412116"/>
                  </a:moveTo>
                  <a:lnTo>
                    <a:pt x="1644059" y="3412116"/>
                  </a:lnTo>
                  <a:lnTo>
                    <a:pt x="1644059" y="3636403"/>
                  </a:lnTo>
                  <a:lnTo>
                    <a:pt x="1452135" y="3636403"/>
                  </a:lnTo>
                  <a:lnTo>
                    <a:pt x="1406366" y="3819479"/>
                  </a:lnTo>
                  <a:lnTo>
                    <a:pt x="904644" y="3819479"/>
                  </a:lnTo>
                  <a:lnTo>
                    <a:pt x="858875" y="3636403"/>
                  </a:lnTo>
                  <a:lnTo>
                    <a:pt x="677901" y="3636403"/>
                  </a:lnTo>
                  <a:close/>
                  <a:moveTo>
                    <a:pt x="1210563" y="214813"/>
                  </a:moveTo>
                  <a:cubicBezTo>
                    <a:pt x="739590" y="200611"/>
                    <a:pt x="328256" y="616042"/>
                    <a:pt x="234135" y="1200968"/>
                  </a:cubicBezTo>
                  <a:cubicBezTo>
                    <a:pt x="165163" y="1629602"/>
                    <a:pt x="280924" y="2067284"/>
                    <a:pt x="530439" y="2356594"/>
                  </a:cubicBezTo>
                  <a:lnTo>
                    <a:pt x="629422" y="2455121"/>
                  </a:lnTo>
                  <a:lnTo>
                    <a:pt x="632955" y="2454082"/>
                  </a:lnTo>
                  <a:lnTo>
                    <a:pt x="634850" y="2460524"/>
                  </a:lnTo>
                  <a:lnTo>
                    <a:pt x="645415" y="2471041"/>
                  </a:lnTo>
                  <a:lnTo>
                    <a:pt x="640611" y="2480115"/>
                  </a:lnTo>
                  <a:lnTo>
                    <a:pt x="825141" y="3107541"/>
                  </a:lnTo>
                  <a:lnTo>
                    <a:pt x="1520487" y="3107541"/>
                  </a:lnTo>
                  <a:lnTo>
                    <a:pt x="1697625" y="2505248"/>
                  </a:lnTo>
                  <a:lnTo>
                    <a:pt x="1694714" y="2499211"/>
                  </a:lnTo>
                  <a:lnTo>
                    <a:pt x="1701121" y="2493362"/>
                  </a:lnTo>
                  <a:lnTo>
                    <a:pt x="1703057" y="2486779"/>
                  </a:lnTo>
                  <a:lnTo>
                    <a:pt x="1707047" y="2487952"/>
                  </a:lnTo>
                  <a:lnTo>
                    <a:pt x="1814604" y="2389768"/>
                  </a:lnTo>
                  <a:cubicBezTo>
                    <a:pt x="2075917" y="2110708"/>
                    <a:pt x="2205489" y="1673395"/>
                    <a:pt x="2146142" y="1237621"/>
                  </a:cubicBezTo>
                  <a:cubicBezTo>
                    <a:pt x="2067107" y="657287"/>
                    <a:pt x="1675186" y="228824"/>
                    <a:pt x="1210563" y="214813"/>
                  </a:cubicBezTo>
                  <a:close/>
                  <a:moveTo>
                    <a:pt x="1214591" y="383"/>
                  </a:moveTo>
                  <a:cubicBezTo>
                    <a:pt x="1779092" y="16134"/>
                    <a:pt x="2256408" y="514273"/>
                    <a:pt x="2356115" y="1191705"/>
                  </a:cubicBezTo>
                  <a:cubicBezTo>
                    <a:pt x="2432917" y="1713508"/>
                    <a:pt x="2269282" y="2238010"/>
                    <a:pt x="1940101" y="2566662"/>
                  </a:cubicBezTo>
                  <a:lnTo>
                    <a:pt x="1858280" y="2636176"/>
                  </a:lnTo>
                  <a:lnTo>
                    <a:pt x="1662374" y="3302282"/>
                  </a:lnTo>
                  <a:lnTo>
                    <a:pt x="1642818" y="3296530"/>
                  </a:lnTo>
                  <a:lnTo>
                    <a:pt x="1642365" y="3298341"/>
                  </a:lnTo>
                  <a:lnTo>
                    <a:pt x="668645" y="3298341"/>
                  </a:lnTo>
                  <a:lnTo>
                    <a:pt x="620945" y="3107541"/>
                  </a:lnTo>
                  <a:lnTo>
                    <a:pt x="625980" y="3107541"/>
                  </a:lnTo>
                  <a:lnTo>
                    <a:pt x="477257" y="2601865"/>
                  </a:lnTo>
                  <a:lnTo>
                    <a:pt x="398351" y="2528795"/>
                  </a:lnTo>
                  <a:cubicBezTo>
                    <a:pt x="83040" y="2187205"/>
                    <a:pt x="-63507" y="1661104"/>
                    <a:pt x="25870" y="1147159"/>
                  </a:cubicBezTo>
                  <a:cubicBezTo>
                    <a:pt x="144292" y="466195"/>
                    <a:pt x="643655" y="-15547"/>
                    <a:pt x="1214591" y="3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20593" y="4333998"/>
            <a:ext cx="1128550" cy="1128550"/>
            <a:chOff x="6186650" y="4159827"/>
            <a:chExt cx="1128550" cy="1128550"/>
          </a:xfrm>
        </p:grpSpPr>
        <p:sp>
          <p:nvSpPr>
            <p:cNvPr id="31" name="椭圆 30"/>
            <p:cNvSpPr/>
            <p:nvPr/>
          </p:nvSpPr>
          <p:spPr>
            <a:xfrm>
              <a:off x="6186650" y="4159827"/>
              <a:ext cx="1128550" cy="1128550"/>
            </a:xfrm>
            <a:prstGeom prst="ellipse">
              <a:avLst/>
            </a:prstGeom>
            <a:gradFill>
              <a:gsLst>
                <a:gs pos="0">
                  <a:srgbClr val="5CEEDD"/>
                </a:gs>
                <a:gs pos="100000">
                  <a:srgbClr val="5A9EF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>
              <a:spLocks noChangeAspect="1"/>
            </p:cNvSpPr>
            <p:nvPr/>
          </p:nvSpPr>
          <p:spPr>
            <a:xfrm>
              <a:off x="6486927" y="4461021"/>
              <a:ext cx="526159" cy="526159"/>
            </a:xfrm>
            <a:custGeom>
              <a:avLst/>
              <a:gdLst>
                <a:gd name="connsiteX0" fmla="*/ 2880510 w 6121022"/>
                <a:gd name="connsiteY0" fmla="*/ 1007091 h 6121022"/>
                <a:gd name="connsiteX1" fmla="*/ 3240510 w 6121022"/>
                <a:gd name="connsiteY1" fmla="*/ 1007091 h 6121022"/>
                <a:gd name="connsiteX2" fmla="*/ 3240510 w 6121022"/>
                <a:gd name="connsiteY2" fmla="*/ 2880510 h 6121022"/>
                <a:gd name="connsiteX3" fmla="*/ 4517409 w 6121022"/>
                <a:gd name="connsiteY3" fmla="*/ 2880510 h 6121022"/>
                <a:gd name="connsiteX4" fmla="*/ 4517409 w 6121022"/>
                <a:gd name="connsiteY4" fmla="*/ 3240510 h 6121022"/>
                <a:gd name="connsiteX5" fmla="*/ 3240510 w 6121022"/>
                <a:gd name="connsiteY5" fmla="*/ 3240510 h 6121022"/>
                <a:gd name="connsiteX6" fmla="*/ 3240510 w 6121022"/>
                <a:gd name="connsiteY6" fmla="*/ 3245324 h 6121022"/>
                <a:gd name="connsiteX7" fmla="*/ 2880510 w 6121022"/>
                <a:gd name="connsiteY7" fmla="*/ 3245324 h 6121022"/>
                <a:gd name="connsiteX8" fmla="*/ 2880510 w 6121022"/>
                <a:gd name="connsiteY8" fmla="*/ 3240510 h 6121022"/>
                <a:gd name="connsiteX9" fmla="*/ 2880510 w 6121022"/>
                <a:gd name="connsiteY9" fmla="*/ 2880510 h 6121022"/>
                <a:gd name="connsiteX10" fmla="*/ 3060510 w 6121022"/>
                <a:gd name="connsiteY10" fmla="*/ 417638 h 6121022"/>
                <a:gd name="connsiteX11" fmla="*/ 417637 w 6121022"/>
                <a:gd name="connsiteY11" fmla="*/ 3060511 h 6121022"/>
                <a:gd name="connsiteX12" fmla="*/ 3060510 w 6121022"/>
                <a:gd name="connsiteY12" fmla="*/ 5703384 h 6121022"/>
                <a:gd name="connsiteX13" fmla="*/ 5703383 w 6121022"/>
                <a:gd name="connsiteY13" fmla="*/ 3060511 h 6121022"/>
                <a:gd name="connsiteX14" fmla="*/ 3060510 w 6121022"/>
                <a:gd name="connsiteY14" fmla="*/ 417638 h 6121022"/>
                <a:gd name="connsiteX15" fmla="*/ 3060511 w 6121022"/>
                <a:gd name="connsiteY15" fmla="*/ 0 h 6121022"/>
                <a:gd name="connsiteX16" fmla="*/ 6121022 w 6121022"/>
                <a:gd name="connsiteY16" fmla="*/ 3060511 h 6121022"/>
                <a:gd name="connsiteX17" fmla="*/ 3060511 w 6121022"/>
                <a:gd name="connsiteY17" fmla="*/ 6121022 h 6121022"/>
                <a:gd name="connsiteX18" fmla="*/ 0 w 6121022"/>
                <a:gd name="connsiteY18" fmla="*/ 3060511 h 6121022"/>
                <a:gd name="connsiteX19" fmla="*/ 3060511 w 6121022"/>
                <a:gd name="connsiteY19" fmla="*/ 0 h 612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21022" h="6121022">
                  <a:moveTo>
                    <a:pt x="2880510" y="1007091"/>
                  </a:moveTo>
                  <a:lnTo>
                    <a:pt x="3240510" y="1007091"/>
                  </a:lnTo>
                  <a:lnTo>
                    <a:pt x="3240510" y="2880510"/>
                  </a:lnTo>
                  <a:lnTo>
                    <a:pt x="4517409" y="2880510"/>
                  </a:lnTo>
                  <a:lnTo>
                    <a:pt x="4517409" y="3240510"/>
                  </a:lnTo>
                  <a:lnTo>
                    <a:pt x="3240510" y="3240510"/>
                  </a:lnTo>
                  <a:lnTo>
                    <a:pt x="3240510" y="3245324"/>
                  </a:lnTo>
                  <a:lnTo>
                    <a:pt x="2880510" y="3245324"/>
                  </a:lnTo>
                  <a:lnTo>
                    <a:pt x="2880510" y="3240510"/>
                  </a:lnTo>
                  <a:lnTo>
                    <a:pt x="2880510" y="2880510"/>
                  </a:lnTo>
                  <a:close/>
                  <a:moveTo>
                    <a:pt x="3060510" y="417638"/>
                  </a:moveTo>
                  <a:cubicBezTo>
                    <a:pt x="1600892" y="417638"/>
                    <a:pt x="417637" y="1600893"/>
                    <a:pt x="417637" y="3060511"/>
                  </a:cubicBezTo>
                  <a:cubicBezTo>
                    <a:pt x="417637" y="4520129"/>
                    <a:pt x="1600892" y="5703384"/>
                    <a:pt x="3060510" y="5703384"/>
                  </a:cubicBezTo>
                  <a:cubicBezTo>
                    <a:pt x="4520128" y="5703384"/>
                    <a:pt x="5703383" y="4520129"/>
                    <a:pt x="5703383" y="3060511"/>
                  </a:cubicBezTo>
                  <a:cubicBezTo>
                    <a:pt x="5703383" y="1600893"/>
                    <a:pt x="4520128" y="417638"/>
                    <a:pt x="3060510" y="417638"/>
                  </a:cubicBezTo>
                  <a:close/>
                  <a:moveTo>
                    <a:pt x="3060511" y="0"/>
                  </a:moveTo>
                  <a:cubicBezTo>
                    <a:pt x="4750785" y="0"/>
                    <a:pt x="6121022" y="1370237"/>
                    <a:pt x="6121022" y="3060511"/>
                  </a:cubicBezTo>
                  <a:cubicBezTo>
                    <a:pt x="6121022" y="4750785"/>
                    <a:pt x="4750785" y="6121022"/>
                    <a:pt x="3060511" y="6121022"/>
                  </a:cubicBezTo>
                  <a:cubicBezTo>
                    <a:pt x="1370237" y="6121022"/>
                    <a:pt x="0" y="4750785"/>
                    <a:pt x="0" y="3060511"/>
                  </a:cubicBezTo>
                  <a:cubicBezTo>
                    <a:pt x="0" y="1370237"/>
                    <a:pt x="1370237" y="0"/>
                    <a:pt x="30605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标题 7"/>
          <p:cNvSpPr>
            <a:spLocks noGrp="1"/>
          </p:cNvSpPr>
          <p:nvPr>
            <p:ph type="title"/>
          </p:nvPr>
        </p:nvSpPr>
        <p:spPr>
          <a:xfrm>
            <a:off x="2264572" y="226307"/>
            <a:ext cx="5979887" cy="480131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011956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23" b="38836"/>
          <a:stretch/>
        </p:blipFill>
        <p:spPr>
          <a:xfrm>
            <a:off x="952500" y="1567542"/>
            <a:ext cx="10287000" cy="2046515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0125" y="1573294"/>
            <a:ext cx="3786984" cy="2040340"/>
          </a:xfrm>
          <a:prstGeom prst="rect">
            <a:avLst/>
          </a:prstGeo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45720" rIns="144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44435" y="3372204"/>
            <a:ext cx="2378364" cy="50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126540" y="3372204"/>
            <a:ext cx="2378364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562330" y="3372204"/>
            <a:ext cx="2378364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006091" y="4212215"/>
            <a:ext cx="102334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65764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55779" y="1663110"/>
            <a:ext cx="540327" cy="540327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>
          <a:xfrm>
            <a:off x="921559" y="1807319"/>
            <a:ext cx="208765" cy="252000"/>
          </a:xfrm>
          <a:custGeom>
            <a:avLst/>
            <a:gdLst>
              <a:gd name="connsiteX0" fmla="*/ 2540739 w 5081480"/>
              <a:gd name="connsiteY0" fmla="*/ 1728231 h 6133889"/>
              <a:gd name="connsiteX1" fmla="*/ 1728230 w 5081480"/>
              <a:gd name="connsiteY1" fmla="*/ 2540740 h 6133889"/>
              <a:gd name="connsiteX2" fmla="*/ 2540739 w 5081480"/>
              <a:gd name="connsiteY2" fmla="*/ 3353249 h 6133889"/>
              <a:gd name="connsiteX3" fmla="*/ 3353248 w 5081480"/>
              <a:gd name="connsiteY3" fmla="*/ 2540740 h 6133889"/>
              <a:gd name="connsiteX4" fmla="*/ 2540739 w 5081480"/>
              <a:gd name="connsiteY4" fmla="*/ 1728231 h 6133889"/>
              <a:gd name="connsiteX5" fmla="*/ 2540740 w 5081480"/>
              <a:gd name="connsiteY5" fmla="*/ 1407975 h 6133889"/>
              <a:gd name="connsiteX6" fmla="*/ 3673505 w 5081480"/>
              <a:gd name="connsiteY6" fmla="*/ 2540740 h 6133889"/>
              <a:gd name="connsiteX7" fmla="*/ 2540740 w 5081480"/>
              <a:gd name="connsiteY7" fmla="*/ 3673505 h 6133889"/>
              <a:gd name="connsiteX8" fmla="*/ 1407975 w 5081480"/>
              <a:gd name="connsiteY8" fmla="*/ 2540740 h 6133889"/>
              <a:gd name="connsiteX9" fmla="*/ 2540740 w 5081480"/>
              <a:gd name="connsiteY9" fmla="*/ 1407975 h 6133889"/>
              <a:gd name="connsiteX10" fmla="*/ 2540740 w 5081480"/>
              <a:gd name="connsiteY10" fmla="*/ 305592 h 6133889"/>
              <a:gd name="connsiteX11" fmla="*/ 960252 w 5081480"/>
              <a:gd name="connsiteY11" fmla="*/ 960252 h 6133889"/>
              <a:gd name="connsiteX12" fmla="*/ 960252 w 5081480"/>
              <a:gd name="connsiteY12" fmla="*/ 4121228 h 6133889"/>
              <a:gd name="connsiteX13" fmla="*/ 2540740 w 5081480"/>
              <a:gd name="connsiteY13" fmla="*/ 5701715 h 6133889"/>
              <a:gd name="connsiteX14" fmla="*/ 4121228 w 5081480"/>
              <a:gd name="connsiteY14" fmla="*/ 4121228 h 6133889"/>
              <a:gd name="connsiteX15" fmla="*/ 4121228 w 5081480"/>
              <a:gd name="connsiteY15" fmla="*/ 960252 h 6133889"/>
              <a:gd name="connsiteX16" fmla="*/ 2540740 w 5081480"/>
              <a:gd name="connsiteY16" fmla="*/ 305592 h 6133889"/>
              <a:gd name="connsiteX17" fmla="*/ 2540741 w 5081480"/>
              <a:gd name="connsiteY17" fmla="*/ 0 h 6133889"/>
              <a:gd name="connsiteX18" fmla="*/ 4337315 w 5081480"/>
              <a:gd name="connsiteY18" fmla="*/ 744165 h 6133889"/>
              <a:gd name="connsiteX19" fmla="*/ 4337315 w 5081480"/>
              <a:gd name="connsiteY19" fmla="*/ 4337315 h 6133889"/>
              <a:gd name="connsiteX20" fmla="*/ 2540740 w 5081480"/>
              <a:gd name="connsiteY20" fmla="*/ 6133889 h 6133889"/>
              <a:gd name="connsiteX21" fmla="*/ 744165 w 5081480"/>
              <a:gd name="connsiteY21" fmla="*/ 4337315 h 6133889"/>
              <a:gd name="connsiteX22" fmla="*/ 744165 w 5081480"/>
              <a:gd name="connsiteY22" fmla="*/ 744165 h 6133889"/>
              <a:gd name="connsiteX23" fmla="*/ 2540741 w 5081480"/>
              <a:gd name="connsiteY23" fmla="*/ 0 h 613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081480" h="6133889">
                <a:moveTo>
                  <a:pt x="2540739" y="1728231"/>
                </a:moveTo>
                <a:cubicBezTo>
                  <a:pt x="2092003" y="1728231"/>
                  <a:pt x="1728230" y="2092004"/>
                  <a:pt x="1728230" y="2540740"/>
                </a:cubicBezTo>
                <a:cubicBezTo>
                  <a:pt x="1728230" y="2989476"/>
                  <a:pt x="2092003" y="3353249"/>
                  <a:pt x="2540739" y="3353249"/>
                </a:cubicBezTo>
                <a:cubicBezTo>
                  <a:pt x="2989475" y="3353249"/>
                  <a:pt x="3353248" y="2989476"/>
                  <a:pt x="3353248" y="2540740"/>
                </a:cubicBezTo>
                <a:cubicBezTo>
                  <a:pt x="3353248" y="2092004"/>
                  <a:pt x="2989475" y="1728231"/>
                  <a:pt x="2540739" y="1728231"/>
                </a:cubicBezTo>
                <a:close/>
                <a:moveTo>
                  <a:pt x="2540740" y="1407975"/>
                </a:moveTo>
                <a:cubicBezTo>
                  <a:pt x="3166349" y="1407975"/>
                  <a:pt x="3673505" y="1915131"/>
                  <a:pt x="3673505" y="2540740"/>
                </a:cubicBezTo>
                <a:cubicBezTo>
                  <a:pt x="3673505" y="3166349"/>
                  <a:pt x="3166349" y="3673505"/>
                  <a:pt x="2540740" y="3673505"/>
                </a:cubicBezTo>
                <a:cubicBezTo>
                  <a:pt x="1915131" y="3673505"/>
                  <a:pt x="1407975" y="3166349"/>
                  <a:pt x="1407975" y="2540740"/>
                </a:cubicBezTo>
                <a:cubicBezTo>
                  <a:pt x="1407975" y="1915131"/>
                  <a:pt x="1915131" y="1407975"/>
                  <a:pt x="2540740" y="1407975"/>
                </a:cubicBezTo>
                <a:close/>
                <a:moveTo>
                  <a:pt x="2540740" y="305592"/>
                </a:moveTo>
                <a:cubicBezTo>
                  <a:pt x="1968716" y="305592"/>
                  <a:pt x="1396692" y="523813"/>
                  <a:pt x="960252" y="960252"/>
                </a:cubicBezTo>
                <a:cubicBezTo>
                  <a:pt x="87373" y="1833132"/>
                  <a:pt x="87373" y="3248348"/>
                  <a:pt x="960252" y="4121228"/>
                </a:cubicBezTo>
                <a:lnTo>
                  <a:pt x="2540740" y="5701715"/>
                </a:lnTo>
                <a:lnTo>
                  <a:pt x="4121228" y="4121228"/>
                </a:lnTo>
                <a:cubicBezTo>
                  <a:pt x="4994107" y="3248348"/>
                  <a:pt x="4994107" y="1833132"/>
                  <a:pt x="4121228" y="960252"/>
                </a:cubicBezTo>
                <a:cubicBezTo>
                  <a:pt x="3684788" y="523813"/>
                  <a:pt x="3112764" y="305592"/>
                  <a:pt x="2540740" y="305592"/>
                </a:cubicBezTo>
                <a:close/>
                <a:moveTo>
                  <a:pt x="2540741" y="0"/>
                </a:moveTo>
                <a:cubicBezTo>
                  <a:pt x="3190972" y="0"/>
                  <a:pt x="3841205" y="248054"/>
                  <a:pt x="4337315" y="744165"/>
                </a:cubicBezTo>
                <a:cubicBezTo>
                  <a:pt x="5329535" y="1736387"/>
                  <a:pt x="5329535" y="3345095"/>
                  <a:pt x="4337315" y="4337315"/>
                </a:cubicBezTo>
                <a:lnTo>
                  <a:pt x="2540740" y="6133889"/>
                </a:lnTo>
                <a:lnTo>
                  <a:pt x="744165" y="4337315"/>
                </a:lnTo>
                <a:cubicBezTo>
                  <a:pt x="-248055" y="3345094"/>
                  <a:pt x="-248055" y="1736387"/>
                  <a:pt x="744165" y="744165"/>
                </a:cubicBezTo>
                <a:cubicBezTo>
                  <a:pt x="1240276" y="248055"/>
                  <a:pt x="1890508" y="0"/>
                  <a:pt x="25407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55779" y="2355838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31089" y="2415163"/>
            <a:ext cx="2272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5779" y="2834970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31090" y="3085768"/>
            <a:ext cx="2119744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088" y="4890401"/>
            <a:ext cx="2119746" cy="392172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添加标题一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679090" y="1663110"/>
            <a:ext cx="540327" cy="54032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679090" y="2355838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554400" y="2415163"/>
            <a:ext cx="2272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79090" y="2834970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3554401" y="3085768"/>
            <a:ext cx="2119744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54399" y="4890401"/>
            <a:ext cx="2119746" cy="39217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添加标</a:t>
            </a:r>
            <a:r>
              <a:rPr lang="zh-CN" altLang="en-US" sz="1600" dirty="0" smtClean="0">
                <a:solidFill>
                  <a:srgbClr val="FFFFFF"/>
                </a:solidFill>
                <a:cs typeface="+mn-ea"/>
                <a:sym typeface="+mn-lt"/>
              </a:rPr>
              <a:t>题二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602401" y="1663110"/>
            <a:ext cx="540327" cy="540327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602401" y="2355838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477711" y="2415163"/>
            <a:ext cx="2272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02401" y="2834970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6477712" y="3085768"/>
            <a:ext cx="2119744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77710" y="4890401"/>
            <a:ext cx="2119746" cy="392172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添加标</a:t>
            </a:r>
            <a:r>
              <a:rPr lang="zh-CN" altLang="en-US" sz="1600" dirty="0" smtClean="0">
                <a:solidFill>
                  <a:srgbClr val="FFFFFF"/>
                </a:solidFill>
                <a:cs typeface="+mn-ea"/>
                <a:sym typeface="+mn-lt"/>
              </a:rPr>
              <a:t>题三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任意多边形 43"/>
          <p:cNvSpPr>
            <a:spLocks noChangeAspect="1"/>
          </p:cNvSpPr>
          <p:nvPr/>
        </p:nvSpPr>
        <p:spPr>
          <a:xfrm>
            <a:off x="3823253" y="1807319"/>
            <a:ext cx="252000" cy="252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任意多边形 44"/>
          <p:cNvSpPr>
            <a:spLocks noChangeAspect="1"/>
          </p:cNvSpPr>
          <p:nvPr/>
        </p:nvSpPr>
        <p:spPr>
          <a:xfrm>
            <a:off x="6746563" y="1807319"/>
            <a:ext cx="252000" cy="252000"/>
          </a:xfrm>
          <a:custGeom>
            <a:avLst/>
            <a:gdLst>
              <a:gd name="connsiteX0" fmla="*/ 747215 w 6100549"/>
              <a:gd name="connsiteY0" fmla="*/ 2549634 h 6100550"/>
              <a:gd name="connsiteX1" fmla="*/ 2016456 w 6100549"/>
              <a:gd name="connsiteY1" fmla="*/ 2549634 h 6100550"/>
              <a:gd name="connsiteX2" fmla="*/ 1591104 w 6100549"/>
              <a:gd name="connsiteY2" fmla="*/ 2957013 h 6100550"/>
              <a:gd name="connsiteX3" fmla="*/ 1592571 w 6100549"/>
              <a:gd name="connsiteY3" fmla="*/ 2965656 h 6100550"/>
              <a:gd name="connsiteX4" fmla="*/ 3125335 w 6100549"/>
              <a:gd name="connsiteY4" fmla="*/ 4183202 h 6100550"/>
              <a:gd name="connsiteX5" fmla="*/ 4598598 w 6100549"/>
              <a:gd name="connsiteY5" fmla="*/ 3087297 h 6100550"/>
              <a:gd name="connsiteX6" fmla="*/ 4632640 w 6100549"/>
              <a:gd name="connsiteY6" fmla="*/ 2954095 h 6100550"/>
              <a:gd name="connsiteX7" fmla="*/ 4210334 w 6100549"/>
              <a:gd name="connsiteY7" fmla="*/ 2549634 h 6100550"/>
              <a:gd name="connsiteX8" fmla="*/ 5479575 w 6100549"/>
              <a:gd name="connsiteY8" fmla="*/ 2549634 h 6100550"/>
              <a:gd name="connsiteX9" fmla="*/ 5046008 w 6100549"/>
              <a:gd name="connsiteY9" fmla="*/ 2964881 h 6100550"/>
              <a:gd name="connsiteX10" fmla="*/ 5037502 w 6100549"/>
              <a:gd name="connsiteY10" fmla="*/ 3020944 h 6100550"/>
              <a:gd name="connsiteX11" fmla="*/ 3128924 w 6100549"/>
              <a:gd name="connsiteY11" fmla="*/ 4592396 h 6100550"/>
              <a:gd name="connsiteX12" fmla="*/ 1193077 w 6100549"/>
              <a:gd name="connsiteY12" fmla="*/ 3054662 h 6100550"/>
              <a:gd name="connsiteX13" fmla="*/ 1177269 w 6100549"/>
              <a:gd name="connsiteY13" fmla="*/ 2961515 h 6100550"/>
              <a:gd name="connsiteX14" fmla="*/ 382136 w 6100549"/>
              <a:gd name="connsiteY14" fmla="*/ 2038675 h 6100550"/>
              <a:gd name="connsiteX15" fmla="*/ 382136 w 6100549"/>
              <a:gd name="connsiteY15" fmla="*/ 5270699 h 6100550"/>
              <a:gd name="connsiteX16" fmla="*/ 829849 w 6100549"/>
              <a:gd name="connsiteY16" fmla="*/ 5718412 h 6100550"/>
              <a:gd name="connsiteX17" fmla="*/ 5270698 w 6100549"/>
              <a:gd name="connsiteY17" fmla="*/ 5718412 h 6100550"/>
              <a:gd name="connsiteX18" fmla="*/ 5718411 w 6100549"/>
              <a:gd name="connsiteY18" fmla="*/ 5270699 h 6100550"/>
              <a:gd name="connsiteX19" fmla="*/ 5718411 w 6100549"/>
              <a:gd name="connsiteY19" fmla="*/ 2038675 h 6100550"/>
              <a:gd name="connsiteX20" fmla="*/ 829849 w 6100549"/>
              <a:gd name="connsiteY20" fmla="*/ 382137 h 6100550"/>
              <a:gd name="connsiteX21" fmla="*/ 382136 w 6100549"/>
              <a:gd name="connsiteY21" fmla="*/ 829851 h 6100550"/>
              <a:gd name="connsiteX22" fmla="*/ 382136 w 6100549"/>
              <a:gd name="connsiteY22" fmla="*/ 1678675 h 6100550"/>
              <a:gd name="connsiteX23" fmla="*/ 5718411 w 6100549"/>
              <a:gd name="connsiteY23" fmla="*/ 1678675 h 6100550"/>
              <a:gd name="connsiteX24" fmla="*/ 5718411 w 6100549"/>
              <a:gd name="connsiteY24" fmla="*/ 829851 h 6100550"/>
              <a:gd name="connsiteX25" fmla="*/ 5270698 w 6100549"/>
              <a:gd name="connsiteY25" fmla="*/ 382137 h 6100550"/>
              <a:gd name="connsiteX26" fmla="*/ 511835 w 6100549"/>
              <a:gd name="connsiteY26" fmla="*/ 0 h 6100550"/>
              <a:gd name="connsiteX27" fmla="*/ 5588713 w 6100549"/>
              <a:gd name="connsiteY27" fmla="*/ 0 h 6100550"/>
              <a:gd name="connsiteX28" fmla="*/ 6100549 w 6100549"/>
              <a:gd name="connsiteY28" fmla="*/ 511836 h 6100550"/>
              <a:gd name="connsiteX29" fmla="*/ 6100549 w 6100549"/>
              <a:gd name="connsiteY29" fmla="*/ 5588714 h 6100550"/>
              <a:gd name="connsiteX30" fmla="*/ 5588713 w 6100549"/>
              <a:gd name="connsiteY30" fmla="*/ 6100550 h 6100550"/>
              <a:gd name="connsiteX31" fmla="*/ 511835 w 6100549"/>
              <a:gd name="connsiteY31" fmla="*/ 6100550 h 6100550"/>
              <a:gd name="connsiteX32" fmla="*/ 0 w 6100549"/>
              <a:gd name="connsiteY32" fmla="*/ 5588714 h 6100550"/>
              <a:gd name="connsiteX33" fmla="*/ 0 w 6100549"/>
              <a:gd name="connsiteY33" fmla="*/ 511836 h 6100550"/>
              <a:gd name="connsiteX34" fmla="*/ 511835 w 6100549"/>
              <a:gd name="connsiteY34" fmla="*/ 0 h 6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100549" h="6100550">
                <a:moveTo>
                  <a:pt x="747215" y="2549634"/>
                </a:moveTo>
                <a:lnTo>
                  <a:pt x="2016456" y="2549634"/>
                </a:lnTo>
                <a:lnTo>
                  <a:pt x="1591104" y="2957013"/>
                </a:lnTo>
                <a:lnTo>
                  <a:pt x="1592571" y="2965656"/>
                </a:lnTo>
                <a:cubicBezTo>
                  <a:pt x="1748356" y="3668215"/>
                  <a:pt x="2378055" y="4189757"/>
                  <a:pt x="3125335" y="4183202"/>
                </a:cubicBezTo>
                <a:cubicBezTo>
                  <a:pt x="3819238" y="4177116"/>
                  <a:pt x="4403787" y="3717530"/>
                  <a:pt x="4598598" y="3087297"/>
                </a:cubicBezTo>
                <a:lnTo>
                  <a:pt x="4632640" y="2954095"/>
                </a:lnTo>
                <a:lnTo>
                  <a:pt x="4210334" y="2549634"/>
                </a:lnTo>
                <a:lnTo>
                  <a:pt x="5479575" y="2549634"/>
                </a:lnTo>
                <a:lnTo>
                  <a:pt x="5046008" y="2964881"/>
                </a:lnTo>
                <a:lnTo>
                  <a:pt x="5037502" y="3020944"/>
                </a:lnTo>
                <a:cubicBezTo>
                  <a:pt x="4856344" y="3911574"/>
                  <a:pt x="4072723" y="4584119"/>
                  <a:pt x="3128924" y="4592396"/>
                </a:cubicBezTo>
                <a:cubicBezTo>
                  <a:pt x="2185126" y="4600674"/>
                  <a:pt x="1389829" y="3941978"/>
                  <a:pt x="1193077" y="3054662"/>
                </a:cubicBezTo>
                <a:lnTo>
                  <a:pt x="1177269" y="2961515"/>
                </a:lnTo>
                <a:close/>
                <a:moveTo>
                  <a:pt x="382136" y="2038675"/>
                </a:moveTo>
                <a:lnTo>
                  <a:pt x="382136" y="5270699"/>
                </a:lnTo>
                <a:cubicBezTo>
                  <a:pt x="382136" y="5517964"/>
                  <a:pt x="582584" y="5718412"/>
                  <a:pt x="829849" y="5718412"/>
                </a:cubicBezTo>
                <a:lnTo>
                  <a:pt x="5270698" y="5718412"/>
                </a:lnTo>
                <a:cubicBezTo>
                  <a:pt x="5517963" y="5718412"/>
                  <a:pt x="5718411" y="5517964"/>
                  <a:pt x="5718411" y="5270699"/>
                </a:cubicBezTo>
                <a:lnTo>
                  <a:pt x="5718411" y="2038675"/>
                </a:lnTo>
                <a:close/>
                <a:moveTo>
                  <a:pt x="829849" y="382137"/>
                </a:moveTo>
                <a:cubicBezTo>
                  <a:pt x="582584" y="382137"/>
                  <a:pt x="382136" y="582585"/>
                  <a:pt x="382136" y="829851"/>
                </a:cubicBezTo>
                <a:lnTo>
                  <a:pt x="382136" y="1678675"/>
                </a:lnTo>
                <a:lnTo>
                  <a:pt x="5718411" y="1678675"/>
                </a:lnTo>
                <a:lnTo>
                  <a:pt x="5718411" y="829851"/>
                </a:lnTo>
                <a:cubicBezTo>
                  <a:pt x="5718411" y="582585"/>
                  <a:pt x="5517963" y="382137"/>
                  <a:pt x="5270698" y="382137"/>
                </a:cubicBezTo>
                <a:close/>
                <a:moveTo>
                  <a:pt x="511835" y="0"/>
                </a:moveTo>
                <a:lnTo>
                  <a:pt x="5588713" y="0"/>
                </a:lnTo>
                <a:cubicBezTo>
                  <a:pt x="5871392" y="0"/>
                  <a:pt x="6100549" y="229157"/>
                  <a:pt x="6100549" y="511836"/>
                </a:cubicBezTo>
                <a:lnTo>
                  <a:pt x="6100549" y="5588714"/>
                </a:lnTo>
                <a:cubicBezTo>
                  <a:pt x="6100549" y="5871393"/>
                  <a:pt x="5871392" y="6100550"/>
                  <a:pt x="5588713" y="6100550"/>
                </a:cubicBezTo>
                <a:lnTo>
                  <a:pt x="511835" y="6100550"/>
                </a:lnTo>
                <a:cubicBezTo>
                  <a:pt x="229157" y="6100550"/>
                  <a:pt x="0" y="5871393"/>
                  <a:pt x="0" y="5588714"/>
                </a:cubicBezTo>
                <a:lnTo>
                  <a:pt x="0" y="511836"/>
                </a:lnTo>
                <a:cubicBezTo>
                  <a:pt x="0" y="229157"/>
                  <a:pt x="229157" y="0"/>
                  <a:pt x="511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52616" y="1663110"/>
            <a:ext cx="5846622" cy="3809326"/>
            <a:chOff x="3152616" y="1252800"/>
            <a:chExt cx="5846622" cy="4918364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152616" y="1252800"/>
              <a:ext cx="0" cy="491836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075927" y="1252800"/>
              <a:ext cx="0" cy="491836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999238" y="1252800"/>
              <a:ext cx="0" cy="491836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椭圆 46"/>
          <p:cNvSpPr/>
          <p:nvPr/>
        </p:nvSpPr>
        <p:spPr>
          <a:xfrm>
            <a:off x="9525712" y="1663110"/>
            <a:ext cx="540327" cy="54032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525712" y="2355838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9401022" y="2415163"/>
            <a:ext cx="2272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525712" y="2834970"/>
            <a:ext cx="1995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401023" y="3085768"/>
            <a:ext cx="2119744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401021" y="4890401"/>
            <a:ext cx="2119746" cy="39217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添加标</a:t>
            </a:r>
            <a:r>
              <a:rPr lang="zh-CN" altLang="en-US" sz="1600" dirty="0" smtClean="0">
                <a:solidFill>
                  <a:srgbClr val="FFFFFF"/>
                </a:solidFill>
                <a:cs typeface="+mn-ea"/>
                <a:sym typeface="+mn-lt"/>
              </a:rPr>
              <a:t>题四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>
            <a:off x="9666628" y="1807319"/>
            <a:ext cx="258493" cy="252000"/>
          </a:xfrm>
          <a:custGeom>
            <a:avLst/>
            <a:gdLst>
              <a:gd name="connsiteX0" fmla="*/ 371036 w 3082990"/>
              <a:gd name="connsiteY0" fmla="*/ 371036 h 3005540"/>
              <a:gd name="connsiteX1" fmla="*/ 371036 w 3082990"/>
              <a:gd name="connsiteY1" fmla="*/ 1921998 h 3005540"/>
              <a:gd name="connsiteX2" fmla="*/ 2711954 w 3082990"/>
              <a:gd name="connsiteY2" fmla="*/ 1921998 h 3005540"/>
              <a:gd name="connsiteX3" fmla="*/ 2711954 w 3082990"/>
              <a:gd name="connsiteY3" fmla="*/ 371036 h 3005540"/>
              <a:gd name="connsiteX4" fmla="*/ 0 w 3082990"/>
              <a:gd name="connsiteY4" fmla="*/ 0 h 3005540"/>
              <a:gd name="connsiteX5" fmla="*/ 3082990 w 3082990"/>
              <a:gd name="connsiteY5" fmla="*/ 0 h 3005540"/>
              <a:gd name="connsiteX6" fmla="*/ 3082990 w 3082990"/>
              <a:gd name="connsiteY6" fmla="*/ 2293034 h 3005540"/>
              <a:gd name="connsiteX7" fmla="*/ 1825302 w 3082990"/>
              <a:gd name="connsiteY7" fmla="*/ 2293034 h 3005540"/>
              <a:gd name="connsiteX8" fmla="*/ 1825302 w 3082990"/>
              <a:gd name="connsiteY8" fmla="*/ 2639780 h 3005540"/>
              <a:gd name="connsiteX9" fmla="*/ 2423592 w 3082990"/>
              <a:gd name="connsiteY9" fmla="*/ 2639780 h 3005540"/>
              <a:gd name="connsiteX10" fmla="*/ 2423592 w 3082990"/>
              <a:gd name="connsiteY10" fmla="*/ 3005540 h 3005540"/>
              <a:gd name="connsiteX11" fmla="*/ 659398 w 3082990"/>
              <a:gd name="connsiteY11" fmla="*/ 3005540 h 3005540"/>
              <a:gd name="connsiteX12" fmla="*/ 659398 w 3082990"/>
              <a:gd name="connsiteY12" fmla="*/ 2639780 h 3005540"/>
              <a:gd name="connsiteX13" fmla="*/ 1257688 w 3082990"/>
              <a:gd name="connsiteY13" fmla="*/ 2639780 h 3005540"/>
              <a:gd name="connsiteX14" fmla="*/ 1257688 w 3082990"/>
              <a:gd name="connsiteY14" fmla="*/ 2293034 h 3005540"/>
              <a:gd name="connsiteX15" fmla="*/ 0 w 3082990"/>
              <a:gd name="connsiteY15" fmla="*/ 2293034 h 300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82990" h="3005540">
                <a:moveTo>
                  <a:pt x="371036" y="371036"/>
                </a:moveTo>
                <a:lnTo>
                  <a:pt x="371036" y="1921998"/>
                </a:lnTo>
                <a:lnTo>
                  <a:pt x="2711954" y="1921998"/>
                </a:lnTo>
                <a:lnTo>
                  <a:pt x="2711954" y="371036"/>
                </a:lnTo>
                <a:close/>
                <a:moveTo>
                  <a:pt x="0" y="0"/>
                </a:moveTo>
                <a:lnTo>
                  <a:pt x="3082990" y="0"/>
                </a:lnTo>
                <a:lnTo>
                  <a:pt x="3082990" y="2293034"/>
                </a:lnTo>
                <a:lnTo>
                  <a:pt x="1825302" y="2293034"/>
                </a:lnTo>
                <a:lnTo>
                  <a:pt x="1825302" y="2639780"/>
                </a:lnTo>
                <a:lnTo>
                  <a:pt x="2423592" y="2639780"/>
                </a:lnTo>
                <a:lnTo>
                  <a:pt x="2423592" y="3005540"/>
                </a:lnTo>
                <a:lnTo>
                  <a:pt x="659398" y="3005540"/>
                </a:lnTo>
                <a:lnTo>
                  <a:pt x="659398" y="2639780"/>
                </a:lnTo>
                <a:lnTo>
                  <a:pt x="1257688" y="2639780"/>
                </a:lnTo>
                <a:lnTo>
                  <a:pt x="1257688" y="2293034"/>
                </a:lnTo>
                <a:lnTo>
                  <a:pt x="0" y="22930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53351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470649" y="3000853"/>
            <a:ext cx="764274" cy="764274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37462" y="3000853"/>
            <a:ext cx="764274" cy="76427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004275" y="3000853"/>
            <a:ext cx="764274" cy="764274"/>
          </a:xfrm>
          <a:prstGeom prst="ellipse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771088" y="3000853"/>
            <a:ext cx="764274" cy="76427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>
            <a:endCxn id="13" idx="2"/>
          </p:cNvCxnSpPr>
          <p:nvPr/>
        </p:nvCxnSpPr>
        <p:spPr>
          <a:xfrm>
            <a:off x="556248" y="3382990"/>
            <a:ext cx="9144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6" idx="6"/>
          </p:cNvCxnSpPr>
          <p:nvPr/>
        </p:nvCxnSpPr>
        <p:spPr>
          <a:xfrm>
            <a:off x="10535362" y="3382990"/>
            <a:ext cx="914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6"/>
            <a:endCxn id="14" idx="2"/>
          </p:cNvCxnSpPr>
          <p:nvPr/>
        </p:nvCxnSpPr>
        <p:spPr>
          <a:xfrm>
            <a:off x="2234923" y="3382990"/>
            <a:ext cx="20025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6"/>
            <a:endCxn id="15" idx="2"/>
          </p:cNvCxnSpPr>
          <p:nvPr/>
        </p:nvCxnSpPr>
        <p:spPr>
          <a:xfrm>
            <a:off x="5001736" y="3382990"/>
            <a:ext cx="20025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6"/>
            <a:endCxn id="16" idx="2"/>
          </p:cNvCxnSpPr>
          <p:nvPr/>
        </p:nvCxnSpPr>
        <p:spPr>
          <a:xfrm>
            <a:off x="7768549" y="3382990"/>
            <a:ext cx="20025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3" idx="0"/>
          </p:cNvCxnSpPr>
          <p:nvPr/>
        </p:nvCxnSpPr>
        <p:spPr>
          <a:xfrm flipV="1">
            <a:off x="1852786" y="2250226"/>
            <a:ext cx="0" cy="75062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852786" y="2236578"/>
            <a:ext cx="3821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0"/>
          </p:cNvCxnSpPr>
          <p:nvPr/>
        </p:nvCxnSpPr>
        <p:spPr>
          <a:xfrm flipV="1">
            <a:off x="7386412" y="2250226"/>
            <a:ext cx="0" cy="75062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86412" y="2236578"/>
            <a:ext cx="3821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4" idx="4"/>
          </p:cNvCxnSpPr>
          <p:nvPr/>
        </p:nvCxnSpPr>
        <p:spPr>
          <a:xfrm>
            <a:off x="4619599" y="3765127"/>
            <a:ext cx="0" cy="75062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>
            <a:off x="4237462" y="4529402"/>
            <a:ext cx="3821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6" idx="4"/>
          </p:cNvCxnSpPr>
          <p:nvPr/>
        </p:nvCxnSpPr>
        <p:spPr>
          <a:xfrm>
            <a:off x="10153225" y="3765127"/>
            <a:ext cx="0" cy="75062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0800000">
            <a:off x="9771088" y="4529402"/>
            <a:ext cx="3821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 29"/>
          <p:cNvSpPr>
            <a:spLocks noChangeAspect="1"/>
          </p:cNvSpPr>
          <p:nvPr/>
        </p:nvSpPr>
        <p:spPr>
          <a:xfrm>
            <a:off x="7254578" y="3166990"/>
            <a:ext cx="263668" cy="432000"/>
          </a:xfrm>
          <a:custGeom>
            <a:avLst/>
            <a:gdLst>
              <a:gd name="connsiteX0" fmla="*/ 3411 w 2415654"/>
              <a:gd name="connsiteY0" fmla="*/ 1160060 h 3957849"/>
              <a:gd name="connsiteX1" fmla="*/ 392373 w 2415654"/>
              <a:gd name="connsiteY1" fmla="*/ 1160060 h 3957849"/>
              <a:gd name="connsiteX2" fmla="*/ 392373 w 2415654"/>
              <a:gd name="connsiteY2" fmla="*/ 2123285 h 3957849"/>
              <a:gd name="connsiteX3" fmla="*/ 396449 w 2415654"/>
              <a:gd name="connsiteY3" fmla="*/ 2204161 h 3957849"/>
              <a:gd name="connsiteX4" fmla="*/ 791679 w 2415654"/>
              <a:gd name="connsiteY4" fmla="*/ 2811618 h 3957849"/>
              <a:gd name="connsiteX5" fmla="*/ 1612465 w 2415654"/>
              <a:gd name="connsiteY5" fmla="*/ 2818304 h 3957849"/>
              <a:gd name="connsiteX6" fmla="*/ 2024800 w 2415654"/>
              <a:gd name="connsiteY6" fmla="*/ 2108576 h 3957849"/>
              <a:gd name="connsiteX7" fmla="*/ 2026692 w 2415654"/>
              <a:gd name="connsiteY7" fmla="*/ 2108576 h 3957849"/>
              <a:gd name="connsiteX8" fmla="*/ 2026692 w 2415654"/>
              <a:gd name="connsiteY8" fmla="*/ 1160060 h 3957849"/>
              <a:gd name="connsiteX9" fmla="*/ 2415654 w 2415654"/>
              <a:gd name="connsiteY9" fmla="*/ 1160060 h 3957849"/>
              <a:gd name="connsiteX10" fmla="*/ 2415654 w 2415654"/>
              <a:gd name="connsiteY10" fmla="*/ 2108577 h 3957849"/>
              <a:gd name="connsiteX11" fmla="*/ 2415654 w 2415654"/>
              <a:gd name="connsiteY11" fmla="*/ 2135873 h 3957849"/>
              <a:gd name="connsiteX12" fmla="*/ 2413832 w 2415654"/>
              <a:gd name="connsiteY12" fmla="*/ 2135873 h 3957849"/>
              <a:gd name="connsiteX13" fmla="*/ 2404919 w 2415654"/>
              <a:gd name="connsiteY13" fmla="*/ 2269414 h 3957849"/>
              <a:gd name="connsiteX14" fmla="*/ 1806051 w 2415654"/>
              <a:gd name="connsiteY14" fmla="*/ 3157850 h 3957849"/>
              <a:gd name="connsiteX15" fmla="*/ 1509944 w 2415654"/>
              <a:gd name="connsiteY15" fmla="*/ 3278039 h 3957849"/>
              <a:gd name="connsiteX16" fmla="*/ 1433014 w 2415654"/>
              <a:gd name="connsiteY16" fmla="*/ 3292621 h 3957849"/>
              <a:gd name="connsiteX17" fmla="*/ 1433014 w 2415654"/>
              <a:gd name="connsiteY17" fmla="*/ 3718944 h 3957849"/>
              <a:gd name="connsiteX18" fmla="*/ 1194109 w 2415654"/>
              <a:gd name="connsiteY18" fmla="*/ 3957849 h 3957849"/>
              <a:gd name="connsiteX19" fmla="*/ 955204 w 2415654"/>
              <a:gd name="connsiteY19" fmla="*/ 3718944 h 3957849"/>
              <a:gd name="connsiteX20" fmla="*/ 955204 w 2415654"/>
              <a:gd name="connsiteY20" fmla="*/ 3287107 h 3957849"/>
              <a:gd name="connsiteX21" fmla="*/ 886698 w 2415654"/>
              <a:gd name="connsiteY21" fmla="*/ 3272962 h 3957849"/>
              <a:gd name="connsiteX22" fmla="*/ 592588 w 2415654"/>
              <a:gd name="connsiteY22" fmla="*/ 3147965 h 3957849"/>
              <a:gd name="connsiteX23" fmla="*/ 160 w 2415654"/>
              <a:gd name="connsiteY23" fmla="*/ 2088900 h 3957849"/>
              <a:gd name="connsiteX24" fmla="*/ 3411 w 2415654"/>
              <a:gd name="connsiteY24" fmla="*/ 2088953 h 3957849"/>
              <a:gd name="connsiteX25" fmla="*/ 1207827 w 2415654"/>
              <a:gd name="connsiteY25" fmla="*/ 0 h 3957849"/>
              <a:gd name="connsiteX26" fmla="*/ 1849272 w 2415654"/>
              <a:gd name="connsiteY26" fmla="*/ 641445 h 3957849"/>
              <a:gd name="connsiteX27" fmla="*/ 1849272 w 2415654"/>
              <a:gd name="connsiteY27" fmla="*/ 2033516 h 3957849"/>
              <a:gd name="connsiteX28" fmla="*/ 1207827 w 2415654"/>
              <a:gd name="connsiteY28" fmla="*/ 2674961 h 3957849"/>
              <a:gd name="connsiteX29" fmla="*/ 566382 w 2415654"/>
              <a:gd name="connsiteY29" fmla="*/ 2033516 h 3957849"/>
              <a:gd name="connsiteX30" fmla="*/ 566382 w 2415654"/>
              <a:gd name="connsiteY30" fmla="*/ 641445 h 3957849"/>
              <a:gd name="connsiteX31" fmla="*/ 1207827 w 2415654"/>
              <a:gd name="connsiteY31" fmla="*/ 0 h 395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15654" h="3957849">
                <a:moveTo>
                  <a:pt x="3411" y="1160060"/>
                </a:moveTo>
                <a:lnTo>
                  <a:pt x="392373" y="1160060"/>
                </a:lnTo>
                <a:lnTo>
                  <a:pt x="392373" y="2123285"/>
                </a:lnTo>
                <a:lnTo>
                  <a:pt x="396449" y="2204161"/>
                </a:lnTo>
                <a:cubicBezTo>
                  <a:pt x="425976" y="2455114"/>
                  <a:pt x="570709" y="2680821"/>
                  <a:pt x="791679" y="2811618"/>
                </a:cubicBezTo>
                <a:cubicBezTo>
                  <a:pt x="1044216" y="2961101"/>
                  <a:pt x="1357526" y="2963653"/>
                  <a:pt x="1612465" y="2818304"/>
                </a:cubicBezTo>
                <a:cubicBezTo>
                  <a:pt x="1867404" y="2672955"/>
                  <a:pt x="2024800" y="2402038"/>
                  <a:pt x="2024800" y="2108576"/>
                </a:cubicBezTo>
                <a:lnTo>
                  <a:pt x="2026692" y="2108576"/>
                </a:lnTo>
                <a:lnTo>
                  <a:pt x="2026692" y="1160060"/>
                </a:lnTo>
                <a:lnTo>
                  <a:pt x="2415654" y="1160060"/>
                </a:lnTo>
                <a:lnTo>
                  <a:pt x="2415654" y="2108577"/>
                </a:lnTo>
                <a:lnTo>
                  <a:pt x="2415654" y="2135873"/>
                </a:lnTo>
                <a:lnTo>
                  <a:pt x="2413832" y="2135873"/>
                </a:lnTo>
                <a:lnTo>
                  <a:pt x="2404919" y="2269414"/>
                </a:lnTo>
                <a:cubicBezTo>
                  <a:pt x="2355227" y="2639667"/>
                  <a:pt x="2135844" y="2969825"/>
                  <a:pt x="1806051" y="3157850"/>
                </a:cubicBezTo>
                <a:cubicBezTo>
                  <a:pt x="1711825" y="3211572"/>
                  <a:pt x="1612205" y="3251627"/>
                  <a:pt x="1509944" y="3278039"/>
                </a:cubicBezTo>
                <a:lnTo>
                  <a:pt x="1433014" y="3292621"/>
                </a:lnTo>
                <a:lnTo>
                  <a:pt x="1433014" y="3718944"/>
                </a:lnTo>
                <a:cubicBezTo>
                  <a:pt x="1433014" y="3850888"/>
                  <a:pt x="1326053" y="3957849"/>
                  <a:pt x="1194109" y="3957849"/>
                </a:cubicBezTo>
                <a:cubicBezTo>
                  <a:pt x="1062165" y="3957849"/>
                  <a:pt x="955204" y="3850888"/>
                  <a:pt x="955204" y="3718944"/>
                </a:cubicBezTo>
                <a:lnTo>
                  <a:pt x="955204" y="3287107"/>
                </a:lnTo>
                <a:lnTo>
                  <a:pt x="886698" y="3272962"/>
                </a:lnTo>
                <a:cubicBezTo>
                  <a:pt x="784881" y="3244888"/>
                  <a:pt x="685927" y="3203215"/>
                  <a:pt x="592588" y="3147965"/>
                </a:cubicBezTo>
                <a:cubicBezTo>
                  <a:pt x="219233" y="2926967"/>
                  <a:pt x="-6908" y="2522702"/>
                  <a:pt x="160" y="2088900"/>
                </a:cubicBezTo>
                <a:lnTo>
                  <a:pt x="3411" y="2088953"/>
                </a:lnTo>
                <a:close/>
                <a:moveTo>
                  <a:pt x="1207827" y="0"/>
                </a:moveTo>
                <a:cubicBezTo>
                  <a:pt x="1562087" y="0"/>
                  <a:pt x="1849272" y="287185"/>
                  <a:pt x="1849272" y="641445"/>
                </a:cubicBezTo>
                <a:lnTo>
                  <a:pt x="1849272" y="2033516"/>
                </a:lnTo>
                <a:cubicBezTo>
                  <a:pt x="1849272" y="2387776"/>
                  <a:pt x="1562087" y="2674961"/>
                  <a:pt x="1207827" y="2674961"/>
                </a:cubicBezTo>
                <a:cubicBezTo>
                  <a:pt x="853567" y="2674961"/>
                  <a:pt x="566382" y="2387776"/>
                  <a:pt x="566382" y="2033516"/>
                </a:cubicBezTo>
                <a:lnTo>
                  <a:pt x="566382" y="641445"/>
                </a:lnTo>
                <a:cubicBezTo>
                  <a:pt x="566382" y="287185"/>
                  <a:pt x="853567" y="0"/>
                  <a:pt x="12078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任意多边形 30"/>
          <p:cNvSpPr>
            <a:spLocks noChangeAspect="1"/>
          </p:cNvSpPr>
          <p:nvPr/>
        </p:nvSpPr>
        <p:spPr>
          <a:xfrm>
            <a:off x="9973543" y="3166990"/>
            <a:ext cx="359363" cy="432000"/>
          </a:xfrm>
          <a:custGeom>
            <a:avLst/>
            <a:gdLst>
              <a:gd name="connsiteX0" fmla="*/ 2088797 w 4696209"/>
              <a:gd name="connsiteY0" fmla="*/ 2028780 h 5645436"/>
              <a:gd name="connsiteX1" fmla="*/ 2539173 w 4696209"/>
              <a:gd name="connsiteY1" fmla="*/ 2028780 h 5645436"/>
              <a:gd name="connsiteX2" fmla="*/ 2539173 w 4696209"/>
              <a:gd name="connsiteY2" fmla="*/ 3205719 h 5645436"/>
              <a:gd name="connsiteX3" fmla="*/ 3543193 w 4696209"/>
              <a:gd name="connsiteY3" fmla="*/ 3785390 h 5645436"/>
              <a:gd name="connsiteX4" fmla="*/ 3318005 w 4696209"/>
              <a:gd name="connsiteY4" fmla="*/ 4175427 h 5645436"/>
              <a:gd name="connsiteX5" fmla="*/ 2088797 w 4696209"/>
              <a:gd name="connsiteY5" fmla="*/ 3465743 h 5645436"/>
              <a:gd name="connsiteX6" fmla="*/ 2098957 w 4696209"/>
              <a:gd name="connsiteY6" fmla="*/ 3448147 h 5645436"/>
              <a:gd name="connsiteX7" fmla="*/ 2088797 w 4696209"/>
              <a:gd name="connsiteY7" fmla="*/ 3448147 h 5645436"/>
              <a:gd name="connsiteX8" fmla="*/ 2348105 w 4696209"/>
              <a:gd name="connsiteY8" fmla="*/ 1488857 h 5645436"/>
              <a:gd name="connsiteX9" fmla="*/ 525293 w 4696209"/>
              <a:gd name="connsiteY9" fmla="*/ 3311669 h 5645436"/>
              <a:gd name="connsiteX10" fmla="*/ 2348105 w 4696209"/>
              <a:gd name="connsiteY10" fmla="*/ 5134481 h 5645436"/>
              <a:gd name="connsiteX11" fmla="*/ 4170917 w 4696209"/>
              <a:gd name="connsiteY11" fmla="*/ 3311669 h 5645436"/>
              <a:gd name="connsiteX12" fmla="*/ 2348105 w 4696209"/>
              <a:gd name="connsiteY12" fmla="*/ 1488857 h 5645436"/>
              <a:gd name="connsiteX13" fmla="*/ 2348105 w 4696209"/>
              <a:gd name="connsiteY13" fmla="*/ 977902 h 5645436"/>
              <a:gd name="connsiteX14" fmla="*/ 4681872 w 4696209"/>
              <a:gd name="connsiteY14" fmla="*/ 3311669 h 5645436"/>
              <a:gd name="connsiteX15" fmla="*/ 2348105 w 4696209"/>
              <a:gd name="connsiteY15" fmla="*/ 5645436 h 5645436"/>
              <a:gd name="connsiteX16" fmla="*/ 14338 w 4696209"/>
              <a:gd name="connsiteY16" fmla="*/ 3311669 h 5645436"/>
              <a:gd name="connsiteX17" fmla="*/ 2348105 w 4696209"/>
              <a:gd name="connsiteY17" fmla="*/ 977902 h 5645436"/>
              <a:gd name="connsiteX18" fmla="*/ 3210794 w 4696209"/>
              <a:gd name="connsiteY18" fmla="*/ 1525 h 5645436"/>
              <a:gd name="connsiteX19" fmla="*/ 3559690 w 4696209"/>
              <a:gd name="connsiteY19" fmla="*/ 82166 h 5645436"/>
              <a:gd name="connsiteX20" fmla="*/ 4389841 w 4696209"/>
              <a:gd name="connsiteY20" fmla="*/ 561454 h 5645436"/>
              <a:gd name="connsiteX21" fmla="*/ 4664989 w 4696209"/>
              <a:gd name="connsiteY21" fmla="*/ 1285059 h 5645436"/>
              <a:gd name="connsiteX22" fmla="*/ 4652365 w 4696209"/>
              <a:gd name="connsiteY22" fmla="*/ 1313093 h 5645436"/>
              <a:gd name="connsiteX23" fmla="*/ 4548130 w 4696209"/>
              <a:gd name="connsiteY23" fmla="*/ 1493633 h 5645436"/>
              <a:gd name="connsiteX24" fmla="*/ 4361174 w 4696209"/>
              <a:gd name="connsiteY24" fmla="*/ 1610458 h 5645436"/>
              <a:gd name="connsiteX25" fmla="*/ 4227467 w 4696209"/>
              <a:gd name="connsiteY25" fmla="*/ 1579554 h 5645436"/>
              <a:gd name="connsiteX26" fmla="*/ 2742962 w 4696209"/>
              <a:gd name="connsiteY26" fmla="*/ 722476 h 5645436"/>
              <a:gd name="connsiteX27" fmla="*/ 2627331 w 4696209"/>
              <a:gd name="connsiteY27" fmla="*/ 490166 h 5645436"/>
              <a:gd name="connsiteX28" fmla="*/ 2634097 w 4696209"/>
              <a:gd name="connsiteY28" fmla="*/ 460273 h 5645436"/>
              <a:gd name="connsiteX29" fmla="*/ 2722954 w 4696209"/>
              <a:gd name="connsiteY29" fmla="*/ 306368 h 5645436"/>
              <a:gd name="connsiteX30" fmla="*/ 3210794 w 4696209"/>
              <a:gd name="connsiteY30" fmla="*/ 1525 h 5645436"/>
              <a:gd name="connsiteX31" fmla="*/ 1485416 w 4696209"/>
              <a:gd name="connsiteY31" fmla="*/ 1525 h 5645436"/>
              <a:gd name="connsiteX32" fmla="*/ 1973255 w 4696209"/>
              <a:gd name="connsiteY32" fmla="*/ 306368 h 5645436"/>
              <a:gd name="connsiteX33" fmla="*/ 2062112 w 4696209"/>
              <a:gd name="connsiteY33" fmla="*/ 460273 h 5645436"/>
              <a:gd name="connsiteX34" fmla="*/ 2068878 w 4696209"/>
              <a:gd name="connsiteY34" fmla="*/ 490166 h 5645436"/>
              <a:gd name="connsiteX35" fmla="*/ 1953247 w 4696209"/>
              <a:gd name="connsiteY35" fmla="*/ 722476 h 5645436"/>
              <a:gd name="connsiteX36" fmla="*/ 468743 w 4696209"/>
              <a:gd name="connsiteY36" fmla="*/ 1579554 h 5645436"/>
              <a:gd name="connsiteX37" fmla="*/ 335035 w 4696209"/>
              <a:gd name="connsiteY37" fmla="*/ 1610458 h 5645436"/>
              <a:gd name="connsiteX38" fmla="*/ 148079 w 4696209"/>
              <a:gd name="connsiteY38" fmla="*/ 1493633 h 5645436"/>
              <a:gd name="connsiteX39" fmla="*/ 43845 w 4696209"/>
              <a:gd name="connsiteY39" fmla="*/ 1313093 h 5645436"/>
              <a:gd name="connsiteX40" fmla="*/ 31220 w 4696209"/>
              <a:gd name="connsiteY40" fmla="*/ 1285059 h 5645436"/>
              <a:gd name="connsiteX41" fmla="*/ 306368 w 4696209"/>
              <a:gd name="connsiteY41" fmla="*/ 561454 h 5645436"/>
              <a:gd name="connsiteX42" fmla="*/ 1136520 w 4696209"/>
              <a:gd name="connsiteY42" fmla="*/ 82166 h 5645436"/>
              <a:gd name="connsiteX43" fmla="*/ 1485416 w 4696209"/>
              <a:gd name="connsiteY43" fmla="*/ 1525 h 564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696209" h="5645436">
                <a:moveTo>
                  <a:pt x="2088797" y="2028780"/>
                </a:moveTo>
                <a:lnTo>
                  <a:pt x="2539173" y="2028780"/>
                </a:lnTo>
                <a:lnTo>
                  <a:pt x="2539173" y="3205719"/>
                </a:lnTo>
                <a:lnTo>
                  <a:pt x="3543193" y="3785390"/>
                </a:lnTo>
                <a:lnTo>
                  <a:pt x="3318005" y="4175427"/>
                </a:lnTo>
                <a:lnTo>
                  <a:pt x="2088797" y="3465743"/>
                </a:lnTo>
                <a:lnTo>
                  <a:pt x="2098957" y="3448147"/>
                </a:lnTo>
                <a:lnTo>
                  <a:pt x="2088797" y="3448147"/>
                </a:lnTo>
                <a:close/>
                <a:moveTo>
                  <a:pt x="2348105" y="1488857"/>
                </a:moveTo>
                <a:cubicBezTo>
                  <a:pt x="1341394" y="1488857"/>
                  <a:pt x="525293" y="2304958"/>
                  <a:pt x="525293" y="3311669"/>
                </a:cubicBezTo>
                <a:cubicBezTo>
                  <a:pt x="525293" y="4318380"/>
                  <a:pt x="1341394" y="5134481"/>
                  <a:pt x="2348105" y="5134481"/>
                </a:cubicBezTo>
                <a:cubicBezTo>
                  <a:pt x="3354816" y="5134481"/>
                  <a:pt x="4170917" y="4318380"/>
                  <a:pt x="4170917" y="3311669"/>
                </a:cubicBezTo>
                <a:cubicBezTo>
                  <a:pt x="4170917" y="2304958"/>
                  <a:pt x="3354816" y="1488857"/>
                  <a:pt x="2348105" y="1488857"/>
                </a:cubicBezTo>
                <a:close/>
                <a:moveTo>
                  <a:pt x="2348105" y="977902"/>
                </a:moveTo>
                <a:cubicBezTo>
                  <a:pt x="3637009" y="977902"/>
                  <a:pt x="4681872" y="2022765"/>
                  <a:pt x="4681872" y="3311669"/>
                </a:cubicBezTo>
                <a:cubicBezTo>
                  <a:pt x="4681872" y="4600573"/>
                  <a:pt x="3637009" y="5645436"/>
                  <a:pt x="2348105" y="5645436"/>
                </a:cubicBezTo>
                <a:cubicBezTo>
                  <a:pt x="1059201" y="5645436"/>
                  <a:pt x="14338" y="4600573"/>
                  <a:pt x="14338" y="3311669"/>
                </a:cubicBezTo>
                <a:cubicBezTo>
                  <a:pt x="14338" y="2022765"/>
                  <a:pt x="1059201" y="977902"/>
                  <a:pt x="2348105" y="977902"/>
                </a:cubicBezTo>
                <a:close/>
                <a:moveTo>
                  <a:pt x="3210794" y="1525"/>
                </a:moveTo>
                <a:cubicBezTo>
                  <a:pt x="3328480" y="-6792"/>
                  <a:pt x="3449826" y="18736"/>
                  <a:pt x="3559690" y="82166"/>
                </a:cubicBezTo>
                <a:lnTo>
                  <a:pt x="4389841" y="561454"/>
                </a:lnTo>
                <a:cubicBezTo>
                  <a:pt x="4646190" y="709457"/>
                  <a:pt x="4755086" y="1014775"/>
                  <a:pt x="4664989" y="1285059"/>
                </a:cubicBezTo>
                <a:lnTo>
                  <a:pt x="4652365" y="1313093"/>
                </a:lnTo>
                <a:lnTo>
                  <a:pt x="4548130" y="1493633"/>
                </a:lnTo>
                <a:cubicBezTo>
                  <a:pt x="4507616" y="1563805"/>
                  <a:pt x="4436343" y="1605146"/>
                  <a:pt x="4361174" y="1610458"/>
                </a:cubicBezTo>
                <a:cubicBezTo>
                  <a:pt x="4316074" y="1613646"/>
                  <a:pt x="4269570" y="1603863"/>
                  <a:pt x="4227467" y="1579554"/>
                </a:cubicBezTo>
                <a:lnTo>
                  <a:pt x="2742962" y="722476"/>
                </a:lnTo>
                <a:cubicBezTo>
                  <a:pt x="2658756" y="673860"/>
                  <a:pt x="2616066" y="580949"/>
                  <a:pt x="2627331" y="490166"/>
                </a:cubicBezTo>
                <a:lnTo>
                  <a:pt x="2634097" y="460273"/>
                </a:lnTo>
                <a:lnTo>
                  <a:pt x="2722954" y="306368"/>
                </a:lnTo>
                <a:cubicBezTo>
                  <a:pt x="2828671" y="123262"/>
                  <a:pt x="3014650" y="15387"/>
                  <a:pt x="3210794" y="1525"/>
                </a:cubicBezTo>
                <a:close/>
                <a:moveTo>
                  <a:pt x="1485416" y="1525"/>
                </a:moveTo>
                <a:cubicBezTo>
                  <a:pt x="1681559" y="15386"/>
                  <a:pt x="1867539" y="123262"/>
                  <a:pt x="1973255" y="306368"/>
                </a:cubicBezTo>
                <a:lnTo>
                  <a:pt x="2062112" y="460273"/>
                </a:lnTo>
                <a:lnTo>
                  <a:pt x="2068878" y="490166"/>
                </a:lnTo>
                <a:cubicBezTo>
                  <a:pt x="2080144" y="580949"/>
                  <a:pt x="2037454" y="673859"/>
                  <a:pt x="1953247" y="722476"/>
                </a:cubicBezTo>
                <a:lnTo>
                  <a:pt x="468743" y="1579554"/>
                </a:lnTo>
                <a:cubicBezTo>
                  <a:pt x="426639" y="1603863"/>
                  <a:pt x="380136" y="1613646"/>
                  <a:pt x="335035" y="1610458"/>
                </a:cubicBezTo>
                <a:cubicBezTo>
                  <a:pt x="259866" y="1605146"/>
                  <a:pt x="188593" y="1563805"/>
                  <a:pt x="148079" y="1493633"/>
                </a:cubicBezTo>
                <a:lnTo>
                  <a:pt x="43845" y="1313093"/>
                </a:lnTo>
                <a:lnTo>
                  <a:pt x="31220" y="1285059"/>
                </a:lnTo>
                <a:cubicBezTo>
                  <a:pt x="-58877" y="1014775"/>
                  <a:pt x="50020" y="709457"/>
                  <a:pt x="306368" y="561454"/>
                </a:cubicBezTo>
                <a:lnTo>
                  <a:pt x="1136520" y="82166"/>
                </a:lnTo>
                <a:cubicBezTo>
                  <a:pt x="1246384" y="18736"/>
                  <a:pt x="1367729" y="-6792"/>
                  <a:pt x="1485416" y="1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>
            <a:off x="4396919" y="3166990"/>
            <a:ext cx="432000" cy="432000"/>
          </a:xfrm>
          <a:custGeom>
            <a:avLst/>
            <a:gdLst>
              <a:gd name="connsiteX0" fmla="*/ 2822419 w 5595582"/>
              <a:gd name="connsiteY0" fmla="*/ 2670465 h 5595582"/>
              <a:gd name="connsiteX1" fmla="*/ 2924632 w 5595582"/>
              <a:gd name="connsiteY1" fmla="*/ 2770939 h 5595582"/>
              <a:gd name="connsiteX2" fmla="*/ 2824643 w 5595582"/>
              <a:gd name="connsiteY2" fmla="*/ 2924635 h 5595582"/>
              <a:gd name="connsiteX3" fmla="*/ 2670947 w 5595582"/>
              <a:gd name="connsiteY3" fmla="*/ 2824646 h 5595582"/>
              <a:gd name="connsiteX4" fmla="*/ 2770935 w 5595582"/>
              <a:gd name="connsiteY4" fmla="*/ 2670950 h 5595582"/>
              <a:gd name="connsiteX5" fmla="*/ 2822419 w 5595582"/>
              <a:gd name="connsiteY5" fmla="*/ 2670465 h 5595582"/>
              <a:gd name="connsiteX6" fmla="*/ 2796143 w 5595582"/>
              <a:gd name="connsiteY6" fmla="*/ 2511137 h 5595582"/>
              <a:gd name="connsiteX7" fmla="*/ 2738429 w 5595582"/>
              <a:gd name="connsiteY7" fmla="*/ 2517404 h 5595582"/>
              <a:gd name="connsiteX8" fmla="*/ 2517400 w 5595582"/>
              <a:gd name="connsiteY8" fmla="*/ 2857153 h 5595582"/>
              <a:gd name="connsiteX9" fmla="*/ 2857150 w 5595582"/>
              <a:gd name="connsiteY9" fmla="*/ 3078182 h 5595582"/>
              <a:gd name="connsiteX10" fmla="*/ 3078179 w 5595582"/>
              <a:gd name="connsiteY10" fmla="*/ 2738431 h 5595582"/>
              <a:gd name="connsiteX11" fmla="*/ 2796143 w 5595582"/>
              <a:gd name="connsiteY11" fmla="*/ 2511137 h 5595582"/>
              <a:gd name="connsiteX12" fmla="*/ 4374868 w 5595582"/>
              <a:gd name="connsiteY12" fmla="*/ 1380099 h 5595582"/>
              <a:gd name="connsiteX13" fmla="*/ 3091830 w 5595582"/>
              <a:gd name="connsiteY13" fmla="*/ 3124889 h 5595582"/>
              <a:gd name="connsiteX14" fmla="*/ 1220710 w 5595582"/>
              <a:gd name="connsiteY14" fmla="*/ 4215483 h 5595582"/>
              <a:gd name="connsiteX15" fmla="*/ 2503749 w 5595582"/>
              <a:gd name="connsiteY15" fmla="*/ 2470693 h 5595582"/>
              <a:gd name="connsiteX16" fmla="*/ 2797791 w 5595582"/>
              <a:gd name="connsiteY16" fmla="*/ 424257 h 5595582"/>
              <a:gd name="connsiteX17" fmla="*/ 424257 w 5595582"/>
              <a:gd name="connsiteY17" fmla="*/ 2797791 h 5595582"/>
              <a:gd name="connsiteX18" fmla="*/ 2797791 w 5595582"/>
              <a:gd name="connsiteY18" fmla="*/ 5171325 h 5595582"/>
              <a:gd name="connsiteX19" fmla="*/ 5171325 w 5595582"/>
              <a:gd name="connsiteY19" fmla="*/ 2797791 h 5595582"/>
              <a:gd name="connsiteX20" fmla="*/ 2797791 w 5595582"/>
              <a:gd name="connsiteY20" fmla="*/ 424257 h 5595582"/>
              <a:gd name="connsiteX21" fmla="*/ 2797791 w 5595582"/>
              <a:gd name="connsiteY21" fmla="*/ 0 h 5595582"/>
              <a:gd name="connsiteX22" fmla="*/ 5595582 w 5595582"/>
              <a:gd name="connsiteY22" fmla="*/ 2797791 h 5595582"/>
              <a:gd name="connsiteX23" fmla="*/ 2797791 w 5595582"/>
              <a:gd name="connsiteY23" fmla="*/ 5595582 h 5595582"/>
              <a:gd name="connsiteX24" fmla="*/ 0 w 5595582"/>
              <a:gd name="connsiteY24" fmla="*/ 2797791 h 5595582"/>
              <a:gd name="connsiteX25" fmla="*/ 2797791 w 5595582"/>
              <a:gd name="connsiteY25" fmla="*/ 0 h 559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95582" h="5595582">
                <a:moveTo>
                  <a:pt x="2822419" y="2670465"/>
                </a:moveTo>
                <a:cubicBezTo>
                  <a:pt x="2872021" y="2680082"/>
                  <a:pt x="2913509" y="2718399"/>
                  <a:pt x="2924632" y="2770939"/>
                </a:cubicBezTo>
                <a:cubicBezTo>
                  <a:pt x="2939463" y="2840992"/>
                  <a:pt x="2894697" y="2909804"/>
                  <a:pt x="2824643" y="2924635"/>
                </a:cubicBezTo>
                <a:cubicBezTo>
                  <a:pt x="2754590" y="2939466"/>
                  <a:pt x="2685778" y="2894699"/>
                  <a:pt x="2670947" y="2824646"/>
                </a:cubicBezTo>
                <a:cubicBezTo>
                  <a:pt x="2656116" y="2754592"/>
                  <a:pt x="2700882" y="2685780"/>
                  <a:pt x="2770935" y="2670950"/>
                </a:cubicBezTo>
                <a:cubicBezTo>
                  <a:pt x="2788449" y="2667242"/>
                  <a:pt x="2805884" y="2667259"/>
                  <a:pt x="2822419" y="2670465"/>
                </a:cubicBezTo>
                <a:close/>
                <a:moveTo>
                  <a:pt x="2796143" y="2511137"/>
                </a:moveTo>
                <a:cubicBezTo>
                  <a:pt x="2777100" y="2511266"/>
                  <a:pt x="2757786" y="2513306"/>
                  <a:pt x="2738429" y="2517404"/>
                </a:cubicBezTo>
                <a:cubicBezTo>
                  <a:pt x="2583574" y="2550187"/>
                  <a:pt x="2484616" y="2702298"/>
                  <a:pt x="2517400" y="2857153"/>
                </a:cubicBezTo>
                <a:cubicBezTo>
                  <a:pt x="2550184" y="3012007"/>
                  <a:pt x="2702296" y="3110966"/>
                  <a:pt x="2857150" y="3078182"/>
                </a:cubicBezTo>
                <a:cubicBezTo>
                  <a:pt x="3012005" y="3045398"/>
                  <a:pt x="3110962" y="2893286"/>
                  <a:pt x="3078179" y="2738431"/>
                </a:cubicBezTo>
                <a:cubicBezTo>
                  <a:pt x="3049492" y="2602933"/>
                  <a:pt x="2929447" y="2510232"/>
                  <a:pt x="2796143" y="2511137"/>
                </a:cubicBezTo>
                <a:close/>
                <a:moveTo>
                  <a:pt x="4374868" y="1380099"/>
                </a:moveTo>
                <a:lnTo>
                  <a:pt x="3091830" y="3124889"/>
                </a:lnTo>
                <a:lnTo>
                  <a:pt x="1220710" y="4215483"/>
                </a:lnTo>
                <a:lnTo>
                  <a:pt x="2503749" y="2470693"/>
                </a:lnTo>
                <a:close/>
                <a:moveTo>
                  <a:pt x="2797791" y="424257"/>
                </a:moveTo>
                <a:cubicBezTo>
                  <a:pt x="1486924" y="424257"/>
                  <a:pt x="424257" y="1486924"/>
                  <a:pt x="424257" y="2797791"/>
                </a:cubicBezTo>
                <a:cubicBezTo>
                  <a:pt x="424257" y="4108658"/>
                  <a:pt x="1486924" y="5171325"/>
                  <a:pt x="2797791" y="5171325"/>
                </a:cubicBezTo>
                <a:cubicBezTo>
                  <a:pt x="4108658" y="5171325"/>
                  <a:pt x="5171325" y="4108658"/>
                  <a:pt x="5171325" y="2797791"/>
                </a:cubicBezTo>
                <a:cubicBezTo>
                  <a:pt x="5171325" y="1486924"/>
                  <a:pt x="4108658" y="424257"/>
                  <a:pt x="2797791" y="424257"/>
                </a:cubicBezTo>
                <a:close/>
                <a:moveTo>
                  <a:pt x="2797791" y="0"/>
                </a:moveTo>
                <a:cubicBezTo>
                  <a:pt x="4342968" y="0"/>
                  <a:pt x="5595582" y="1252614"/>
                  <a:pt x="5595582" y="2797791"/>
                </a:cubicBezTo>
                <a:cubicBezTo>
                  <a:pt x="5595582" y="4342968"/>
                  <a:pt x="4342968" y="5595582"/>
                  <a:pt x="2797791" y="5595582"/>
                </a:cubicBezTo>
                <a:cubicBezTo>
                  <a:pt x="1252614" y="5595582"/>
                  <a:pt x="0" y="4342968"/>
                  <a:pt x="0" y="2797791"/>
                </a:cubicBezTo>
                <a:cubicBezTo>
                  <a:pt x="0" y="1252614"/>
                  <a:pt x="1252614" y="0"/>
                  <a:pt x="279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>
            <a:off x="1684767" y="3166990"/>
            <a:ext cx="336037" cy="432000"/>
          </a:xfrm>
          <a:custGeom>
            <a:avLst/>
            <a:gdLst>
              <a:gd name="connsiteX0" fmla="*/ 2053988 w 4790420"/>
              <a:gd name="connsiteY0" fmla="*/ 847831 h 6158425"/>
              <a:gd name="connsiteX1" fmla="*/ 330076 w 4790420"/>
              <a:gd name="connsiteY1" fmla="*/ 2571743 h 6158425"/>
              <a:gd name="connsiteX2" fmla="*/ 2053988 w 4790420"/>
              <a:gd name="connsiteY2" fmla="*/ 4295655 h 6158425"/>
              <a:gd name="connsiteX3" fmla="*/ 3777900 w 4790420"/>
              <a:gd name="connsiteY3" fmla="*/ 2571743 h 6158425"/>
              <a:gd name="connsiteX4" fmla="*/ 2053988 w 4790420"/>
              <a:gd name="connsiteY4" fmla="*/ 847831 h 6158425"/>
              <a:gd name="connsiteX5" fmla="*/ 2053988 w 4790420"/>
              <a:gd name="connsiteY5" fmla="*/ 517755 h 6158425"/>
              <a:gd name="connsiteX6" fmla="*/ 4107976 w 4790420"/>
              <a:gd name="connsiteY6" fmla="*/ 2571743 h 6158425"/>
              <a:gd name="connsiteX7" fmla="*/ 2053988 w 4790420"/>
              <a:gd name="connsiteY7" fmla="*/ 4625731 h 6158425"/>
              <a:gd name="connsiteX8" fmla="*/ 0 w 4790420"/>
              <a:gd name="connsiteY8" fmla="*/ 2571743 h 6158425"/>
              <a:gd name="connsiteX9" fmla="*/ 2053988 w 4790420"/>
              <a:gd name="connsiteY9" fmla="*/ 517755 h 6158425"/>
              <a:gd name="connsiteX10" fmla="*/ 2988811 w 4790420"/>
              <a:gd name="connsiteY10" fmla="*/ 0 h 6158425"/>
              <a:gd name="connsiteX11" fmla="*/ 4768061 w 4790420"/>
              <a:gd name="connsiteY11" fmla="*/ 2223084 h 6158425"/>
              <a:gd name="connsiteX12" fmla="*/ 3608480 w 4790420"/>
              <a:gd name="connsiteY12" fmla="*/ 4823700 h 6158425"/>
              <a:gd name="connsiteX13" fmla="*/ 2394040 w 4790420"/>
              <a:gd name="connsiteY13" fmla="*/ 5286916 h 6158425"/>
              <a:gd name="connsiteX14" fmla="*/ 2333767 w 4790420"/>
              <a:gd name="connsiteY14" fmla="*/ 5292401 h 6158425"/>
              <a:gd name="connsiteX15" fmla="*/ 2333767 w 4790420"/>
              <a:gd name="connsiteY15" fmla="*/ 5858175 h 6158425"/>
              <a:gd name="connsiteX16" fmla="*/ 3057098 w 4790420"/>
              <a:gd name="connsiteY16" fmla="*/ 5858175 h 6158425"/>
              <a:gd name="connsiteX17" fmla="*/ 3057098 w 4790420"/>
              <a:gd name="connsiteY17" fmla="*/ 6158425 h 6158425"/>
              <a:gd name="connsiteX18" fmla="*/ 1310186 w 4790420"/>
              <a:gd name="connsiteY18" fmla="*/ 6158425 h 6158425"/>
              <a:gd name="connsiteX19" fmla="*/ 1310186 w 4790420"/>
              <a:gd name="connsiteY19" fmla="*/ 5858175 h 6158425"/>
              <a:gd name="connsiteX20" fmla="*/ 2033517 w 4790420"/>
              <a:gd name="connsiteY20" fmla="*/ 5858175 h 6158425"/>
              <a:gd name="connsiteX21" fmla="*/ 2033517 w 4790420"/>
              <a:gd name="connsiteY21" fmla="*/ 5307773 h 6158425"/>
              <a:gd name="connsiteX22" fmla="*/ 2024915 w 4790420"/>
              <a:gd name="connsiteY22" fmla="*/ 5307973 h 6158425"/>
              <a:gd name="connsiteX23" fmla="*/ 765677 w 4790420"/>
              <a:gd name="connsiteY23" fmla="*/ 4985869 h 6158425"/>
              <a:gd name="connsiteX24" fmla="*/ 928493 w 4790420"/>
              <a:gd name="connsiteY24" fmla="*/ 4680772 h 6158425"/>
              <a:gd name="connsiteX25" fmla="*/ 3412023 w 4790420"/>
              <a:gd name="connsiteY25" fmla="*/ 4539098 h 6158425"/>
              <a:gd name="connsiteX26" fmla="*/ 4425057 w 4790420"/>
              <a:gd name="connsiteY26" fmla="*/ 2267148 h 6158425"/>
              <a:gd name="connsiteX27" fmla="*/ 2870669 w 4790420"/>
              <a:gd name="connsiteY27" fmla="*/ 325018 h 61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90420" h="6158425">
                <a:moveTo>
                  <a:pt x="2053988" y="847831"/>
                </a:moveTo>
                <a:cubicBezTo>
                  <a:pt x="1101898" y="847831"/>
                  <a:pt x="330076" y="1619653"/>
                  <a:pt x="330076" y="2571743"/>
                </a:cubicBezTo>
                <a:cubicBezTo>
                  <a:pt x="330076" y="3523833"/>
                  <a:pt x="1101898" y="4295655"/>
                  <a:pt x="2053988" y="4295655"/>
                </a:cubicBezTo>
                <a:cubicBezTo>
                  <a:pt x="3006078" y="4295655"/>
                  <a:pt x="3777900" y="3523833"/>
                  <a:pt x="3777900" y="2571743"/>
                </a:cubicBezTo>
                <a:cubicBezTo>
                  <a:pt x="3777900" y="1619653"/>
                  <a:pt x="3006078" y="847831"/>
                  <a:pt x="2053988" y="847831"/>
                </a:cubicBezTo>
                <a:close/>
                <a:moveTo>
                  <a:pt x="2053988" y="517755"/>
                </a:moveTo>
                <a:cubicBezTo>
                  <a:pt x="3188374" y="517755"/>
                  <a:pt x="4107976" y="1437357"/>
                  <a:pt x="4107976" y="2571743"/>
                </a:cubicBezTo>
                <a:cubicBezTo>
                  <a:pt x="4107976" y="3706129"/>
                  <a:pt x="3188374" y="4625731"/>
                  <a:pt x="2053988" y="4625731"/>
                </a:cubicBezTo>
                <a:cubicBezTo>
                  <a:pt x="919602" y="4625731"/>
                  <a:pt x="0" y="3706129"/>
                  <a:pt x="0" y="2571743"/>
                </a:cubicBezTo>
                <a:cubicBezTo>
                  <a:pt x="0" y="1437357"/>
                  <a:pt x="919602" y="517755"/>
                  <a:pt x="2053988" y="517755"/>
                </a:cubicBezTo>
                <a:close/>
                <a:moveTo>
                  <a:pt x="2988811" y="0"/>
                </a:moveTo>
                <a:cubicBezTo>
                  <a:pt x="3951100" y="349790"/>
                  <a:pt x="4637600" y="1207537"/>
                  <a:pt x="4768061" y="2223084"/>
                </a:cubicBezTo>
                <a:cubicBezTo>
                  <a:pt x="4898521" y="3238630"/>
                  <a:pt x="4451113" y="4242043"/>
                  <a:pt x="3608480" y="4823700"/>
                </a:cubicBezTo>
                <a:cubicBezTo>
                  <a:pt x="3239828" y="5078175"/>
                  <a:pt x="2822516" y="5233293"/>
                  <a:pt x="2394040" y="5286916"/>
                </a:cubicBezTo>
                <a:lnTo>
                  <a:pt x="2333767" y="5292401"/>
                </a:lnTo>
                <a:lnTo>
                  <a:pt x="2333767" y="5858175"/>
                </a:lnTo>
                <a:lnTo>
                  <a:pt x="3057098" y="5858175"/>
                </a:lnTo>
                <a:lnTo>
                  <a:pt x="3057098" y="6158425"/>
                </a:lnTo>
                <a:lnTo>
                  <a:pt x="1310186" y="6158425"/>
                </a:lnTo>
                <a:lnTo>
                  <a:pt x="1310186" y="5858175"/>
                </a:lnTo>
                <a:lnTo>
                  <a:pt x="2033517" y="5858175"/>
                </a:lnTo>
                <a:lnTo>
                  <a:pt x="2033517" y="5307773"/>
                </a:lnTo>
                <a:lnTo>
                  <a:pt x="2024915" y="5307973"/>
                </a:lnTo>
                <a:cubicBezTo>
                  <a:pt x="1593121" y="5303425"/>
                  <a:pt x="1160876" y="5196770"/>
                  <a:pt x="765677" y="4985869"/>
                </a:cubicBezTo>
                <a:lnTo>
                  <a:pt x="928493" y="4680772"/>
                </a:lnTo>
                <a:cubicBezTo>
                  <a:pt x="1717645" y="5101908"/>
                  <a:pt x="2675882" y="5047244"/>
                  <a:pt x="3412023" y="4539098"/>
                </a:cubicBezTo>
                <a:cubicBezTo>
                  <a:pt x="4148164" y="4030951"/>
                  <a:pt x="4539029" y="3154350"/>
                  <a:pt x="4425057" y="2267148"/>
                </a:cubicBezTo>
                <a:cubicBezTo>
                  <a:pt x="4311084" y="1379947"/>
                  <a:pt x="3711344" y="630601"/>
                  <a:pt x="2870669" y="3250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98695" y="1813497"/>
            <a:ext cx="28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98695" y="2182829"/>
            <a:ext cx="2880000" cy="47607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在此输入描述性文字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932320" y="1813497"/>
            <a:ext cx="28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932320" y="2182829"/>
            <a:ext cx="2880000" cy="47607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在此输入描述性文字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46138" y="4147264"/>
            <a:ext cx="28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046138" y="4516596"/>
            <a:ext cx="2880000" cy="47607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在此输入描述性文字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665261" y="4147264"/>
            <a:ext cx="28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在此输入文字内容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665261" y="4516596"/>
            <a:ext cx="2880000" cy="47607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在此输入描述性文字</a:t>
            </a:r>
          </a:p>
        </p:txBody>
      </p:sp>
    </p:spTree>
    <p:extLst>
      <p:ext uri="{BB962C8B-B14F-4D97-AF65-F5344CB8AC3E}">
        <p14:creationId xmlns:p14="http://schemas.microsoft.com/office/powerpoint/2010/main" val="1600198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0546" y="2056239"/>
            <a:ext cx="1939636" cy="1607855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0488" y="4501614"/>
            <a:ext cx="225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3746" y="2056239"/>
            <a:ext cx="1939636" cy="16078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83688" y="4501614"/>
            <a:ext cx="225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2630" y="2056239"/>
            <a:ext cx="1939636" cy="1607855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02572" y="4501614"/>
            <a:ext cx="225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00239" y="4501614"/>
            <a:ext cx="5622141" cy="1144443"/>
            <a:chOff x="3000239" y="4112892"/>
            <a:chExt cx="5622141" cy="193985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000239" y="4112892"/>
              <a:ext cx="0" cy="193985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43439" y="4112892"/>
              <a:ext cx="0" cy="193985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622380" y="4112892"/>
              <a:ext cx="0" cy="193985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9241571" y="2056239"/>
            <a:ext cx="1939636" cy="16078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输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081513" y="4501614"/>
            <a:ext cx="225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75514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2" b="28043"/>
          <a:stretch/>
        </p:blipFill>
        <p:spPr>
          <a:xfrm>
            <a:off x="952500" y="1524000"/>
            <a:ext cx="10287000" cy="2264229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69654" y="3108906"/>
            <a:ext cx="2168425" cy="1435336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此输入文字内容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1169654" y="5142971"/>
            <a:ext cx="2168425" cy="72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69654" y="4614282"/>
            <a:ext cx="2168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3752463" y="3108906"/>
            <a:ext cx="2168425" cy="1435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此输入文字内容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3752463" y="5142971"/>
            <a:ext cx="2168425" cy="72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52463" y="4614282"/>
            <a:ext cx="2168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328740" y="3108906"/>
            <a:ext cx="2168425" cy="1435336"/>
          </a:xfrm>
          <a:prstGeom prst="rect">
            <a:avLst/>
          </a:prstGeom>
          <a:gradFill>
            <a:gsLst>
              <a:gs pos="0">
                <a:srgbClr val="5CEEDD"/>
              </a:gs>
              <a:gs pos="100000">
                <a:srgbClr val="5A9E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此输入文字内容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6328740" y="5142971"/>
            <a:ext cx="2168425" cy="72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28740" y="4614282"/>
            <a:ext cx="2168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8875989" y="3108906"/>
            <a:ext cx="2168425" cy="1435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此输入文字内容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8875989" y="5142971"/>
            <a:ext cx="2168425" cy="72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75989" y="4614282"/>
            <a:ext cx="2168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9823985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33ajvt4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DP0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546A"/>
      </a:accent1>
      <a:accent2>
        <a:srgbClr val="3F3F3F"/>
      </a:accent2>
      <a:accent3>
        <a:srgbClr val="7F7F7F"/>
      </a:accent3>
      <a:accent4>
        <a:srgbClr val="BFBFBF"/>
      </a:accent4>
      <a:accent5>
        <a:srgbClr val="F2F2F2"/>
      </a:accent5>
      <a:accent6>
        <a:srgbClr val="FFC000"/>
      </a:accent6>
      <a:hlink>
        <a:srgbClr val="FF0000"/>
      </a:hlink>
      <a:folHlink>
        <a:srgbClr val="954F72"/>
      </a:folHlink>
    </a:clrScheme>
    <a:fontScheme name="j33ajvt4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2487</Words>
  <Application>Microsoft Office PowerPoint</Application>
  <PresentationFormat>宽屏</PresentationFormat>
  <Paragraphs>197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阿里巴巴普惠体 2.0 115 Black</vt:lpstr>
      <vt:lpstr>阿里巴巴普惠体 2.0 55 Regular</vt:lpstr>
      <vt:lpstr>阿里巴巴普惠体 2.0 65 Medium</vt:lpstr>
      <vt:lpstr>等线</vt:lpstr>
      <vt:lpstr>宋体</vt:lpstr>
      <vt:lpstr>Arial</vt:lpstr>
      <vt:lpstr>Calibri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51PPT模板网  www.51pptmoban.com  作品  仅供学习参考之用！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时尚圆圈几何风商务通用总结汇报ppt模板</dc:title>
  <dc:creator>51PPT模板网</dc:creator>
  <cp:keywords>www.51pptmoban.com</cp:keywords>
  <dc:description>www.51pptmoban.com</dc:description>
  <cp:lastModifiedBy>YANGs</cp:lastModifiedBy>
  <cp:revision>107</cp:revision>
  <dcterms:created xsi:type="dcterms:W3CDTF">2017-02-15T16:36:48Z</dcterms:created>
  <dcterms:modified xsi:type="dcterms:W3CDTF">2021-10-08T13:38:59Z</dcterms:modified>
  <cp:category>www.51pptmoban.com</cp:category>
</cp:coreProperties>
</file>