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Lst>
  <p:notesMasterIdLst>
    <p:notesMasterId r:id="rId33"/>
  </p:notesMasterIdLst>
  <p:sldIdLst>
    <p:sldId id="260" r:id="rId4"/>
    <p:sldId id="261" r:id="rId5"/>
    <p:sldId id="263" r:id="rId6"/>
    <p:sldId id="262" r:id="rId7"/>
    <p:sldId id="264" r:id="rId8"/>
    <p:sldId id="265" r:id="rId9"/>
    <p:sldId id="266" r:id="rId10"/>
    <p:sldId id="268" r:id="rId11"/>
    <p:sldId id="267" r:id="rId12"/>
    <p:sldId id="269" r:id="rId13"/>
    <p:sldId id="271" r:id="rId14"/>
    <p:sldId id="270" r:id="rId15"/>
    <p:sldId id="272" r:id="rId16"/>
    <p:sldId id="273" r:id="rId17"/>
    <p:sldId id="274" r:id="rId18"/>
    <p:sldId id="275" r:id="rId19"/>
    <p:sldId id="276" r:id="rId20"/>
    <p:sldId id="372" r:id="rId21"/>
    <p:sldId id="373" r:id="rId22"/>
    <p:sldId id="374" r:id="rId23"/>
    <p:sldId id="375" r:id="rId24"/>
    <p:sldId id="376" r:id="rId25"/>
    <p:sldId id="377" r:id="rId26"/>
    <p:sldId id="378" r:id="rId27"/>
    <p:sldId id="379" r:id="rId28"/>
    <p:sldId id="380" r:id="rId29"/>
    <p:sldId id="381" r:id="rId30"/>
    <p:sldId id="382" r:id="rId31"/>
    <p:sldId id="383"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6E6"/>
    <a:srgbClr val="2F33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06" d="100"/>
          <a:sy n="106" d="100"/>
        </p:scale>
        <p:origin x="108"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5644F8-9129-4D8D-90E9-590488BE6D00}" type="datetimeFigureOut">
              <a:rPr lang="zh-CN" altLang="en-US" smtClean="0"/>
              <a:t>2021/10/11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D42474-1817-4935-B08E-DFDAC4E02C97}" type="slidenum">
              <a:rPr lang="zh-CN" altLang="en-US" smtClean="0"/>
              <a:t>‹#›</a:t>
            </a:fld>
            <a:endParaRPr lang="zh-CN" altLang="en-US"/>
          </a:p>
        </p:txBody>
      </p:sp>
    </p:spTree>
    <p:extLst>
      <p:ext uri="{BB962C8B-B14F-4D97-AF65-F5344CB8AC3E}">
        <p14:creationId xmlns:p14="http://schemas.microsoft.com/office/powerpoint/2010/main" val="9562667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xmlns="" id="{157397F3-CBEF-4E4F-A289-C45CB73E90E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xmlns="" id="{DC6788F4-09F8-4E89-B48F-5C34D37418E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a:extLst>
              <a:ext uri="{FF2B5EF4-FFF2-40B4-BE49-F238E27FC236}">
                <a16:creationId xmlns:a16="http://schemas.microsoft.com/office/drawing/2014/main" xmlns="" id="{8EEA7B36-A6EA-4286-B99E-BB9606A46F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56E1D980-4801-4621-958B-0D29757839D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36048956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a:extLst>
              <a:ext uri="{FF2B5EF4-FFF2-40B4-BE49-F238E27FC236}">
                <a16:creationId xmlns:a16="http://schemas.microsoft.com/office/drawing/2014/main" xmlns="" id="{E93FEC43-D228-46B1-B9FC-E5516CC5442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a:extLst>
              <a:ext uri="{FF2B5EF4-FFF2-40B4-BE49-F238E27FC236}">
                <a16:creationId xmlns:a16="http://schemas.microsoft.com/office/drawing/2014/main" xmlns="" id="{4EA74B43-F3AC-4104-8A39-8DD3FB8975D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2532" name="灯片编号占位符 3">
            <a:extLst>
              <a:ext uri="{FF2B5EF4-FFF2-40B4-BE49-F238E27FC236}">
                <a16:creationId xmlns:a16="http://schemas.microsoft.com/office/drawing/2014/main" xmlns="" id="{313FCB65-D6EC-4707-BAC8-B4C7069E96B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C8C7D439-84FC-425A-9E72-2BC1DA9B55B1}"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10</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369345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a:extLst>
              <a:ext uri="{FF2B5EF4-FFF2-40B4-BE49-F238E27FC236}">
                <a16:creationId xmlns:a16="http://schemas.microsoft.com/office/drawing/2014/main" xmlns="" id="{79FC619A-7399-443D-B4EF-3CF73470080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备注占位符 2">
            <a:extLst>
              <a:ext uri="{FF2B5EF4-FFF2-40B4-BE49-F238E27FC236}">
                <a16:creationId xmlns:a16="http://schemas.microsoft.com/office/drawing/2014/main" xmlns="" id="{72F12E69-E76B-4393-AD62-3572CE88C74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4580" name="灯片编号占位符 3">
            <a:extLst>
              <a:ext uri="{FF2B5EF4-FFF2-40B4-BE49-F238E27FC236}">
                <a16:creationId xmlns:a16="http://schemas.microsoft.com/office/drawing/2014/main" xmlns="" id="{61E225E7-6E03-4975-ADC3-F0718FFD1C8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548C93B-BEA4-4C6B-B2FA-16A90ABCDA4E}"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11</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37163860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a:extLst>
              <a:ext uri="{FF2B5EF4-FFF2-40B4-BE49-F238E27FC236}">
                <a16:creationId xmlns:a16="http://schemas.microsoft.com/office/drawing/2014/main" xmlns="" id="{AAE8DE1F-C476-4D1D-8F32-BC1664947C7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a:extLst>
              <a:ext uri="{FF2B5EF4-FFF2-40B4-BE49-F238E27FC236}">
                <a16:creationId xmlns:a16="http://schemas.microsoft.com/office/drawing/2014/main" xmlns="" id="{4BC2F124-7446-4DE6-BCFA-21CC69527A0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6628" name="灯片编号占位符 3">
            <a:extLst>
              <a:ext uri="{FF2B5EF4-FFF2-40B4-BE49-F238E27FC236}">
                <a16:creationId xmlns:a16="http://schemas.microsoft.com/office/drawing/2014/main" xmlns="" id="{F3A86FE1-E656-4763-8F45-42A3B0083D8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A5ACE709-D05E-41DB-8F40-88785C98082C}"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12</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2903055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a:extLst>
              <a:ext uri="{FF2B5EF4-FFF2-40B4-BE49-F238E27FC236}">
                <a16:creationId xmlns:a16="http://schemas.microsoft.com/office/drawing/2014/main" xmlns="" id="{C7B241ED-1558-4B6A-B45F-B504BC78642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a:extLst>
              <a:ext uri="{FF2B5EF4-FFF2-40B4-BE49-F238E27FC236}">
                <a16:creationId xmlns:a16="http://schemas.microsoft.com/office/drawing/2014/main" xmlns="" id="{45858A7D-8D4C-41C4-BBB6-BE669065D31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8676" name="灯片编号占位符 3">
            <a:extLst>
              <a:ext uri="{FF2B5EF4-FFF2-40B4-BE49-F238E27FC236}">
                <a16:creationId xmlns:a16="http://schemas.microsoft.com/office/drawing/2014/main" xmlns="" id="{372084A2-D865-49DD-A1D7-F94B70099E3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725B9F48-DB7B-42E1-A135-2431668BB19A}"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13</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08016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a:extLst>
              <a:ext uri="{FF2B5EF4-FFF2-40B4-BE49-F238E27FC236}">
                <a16:creationId xmlns:a16="http://schemas.microsoft.com/office/drawing/2014/main" xmlns="" id="{ED0751F2-DF33-4DC4-BB29-F02CBDF2972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a:extLst>
              <a:ext uri="{FF2B5EF4-FFF2-40B4-BE49-F238E27FC236}">
                <a16:creationId xmlns:a16="http://schemas.microsoft.com/office/drawing/2014/main" xmlns="" id="{920D779A-4F14-4F14-A5A4-EB61C8191D8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0724" name="灯片编号占位符 3">
            <a:extLst>
              <a:ext uri="{FF2B5EF4-FFF2-40B4-BE49-F238E27FC236}">
                <a16:creationId xmlns:a16="http://schemas.microsoft.com/office/drawing/2014/main" xmlns="" id="{0F134DFA-1D6C-4844-922C-EF9DB1FD106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479BE82F-3808-4ECD-A67F-1089E984A433}"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14</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20121299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a:extLst>
              <a:ext uri="{FF2B5EF4-FFF2-40B4-BE49-F238E27FC236}">
                <a16:creationId xmlns:a16="http://schemas.microsoft.com/office/drawing/2014/main" xmlns="" id="{F54ABE8E-D60F-48D4-A411-C9CE5607EB7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a:extLst>
              <a:ext uri="{FF2B5EF4-FFF2-40B4-BE49-F238E27FC236}">
                <a16:creationId xmlns:a16="http://schemas.microsoft.com/office/drawing/2014/main" xmlns="" id="{C9C89D62-F934-4134-B838-845EC30E3B3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a:extLst>
              <a:ext uri="{FF2B5EF4-FFF2-40B4-BE49-F238E27FC236}">
                <a16:creationId xmlns:a16="http://schemas.microsoft.com/office/drawing/2014/main" xmlns="" id="{B6A3063E-D19D-462E-8A3F-409E0101BE5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6A6F0BA-7CD6-4669-8E47-020AE5F8C689}"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15</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4933060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a:extLst>
              <a:ext uri="{FF2B5EF4-FFF2-40B4-BE49-F238E27FC236}">
                <a16:creationId xmlns:a16="http://schemas.microsoft.com/office/drawing/2014/main" xmlns="" id="{B7AB026E-199C-49C7-B10C-2E2D1B9FED5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a:extLst>
              <a:ext uri="{FF2B5EF4-FFF2-40B4-BE49-F238E27FC236}">
                <a16:creationId xmlns:a16="http://schemas.microsoft.com/office/drawing/2014/main" xmlns="" id="{6BC7E07F-BC30-4046-8901-6B63966481F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4820" name="灯片编号占位符 3">
            <a:extLst>
              <a:ext uri="{FF2B5EF4-FFF2-40B4-BE49-F238E27FC236}">
                <a16:creationId xmlns:a16="http://schemas.microsoft.com/office/drawing/2014/main" xmlns="" id="{768E48BA-4135-49C5-A00E-62792F5B5A1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C4B04EB-E4D1-4C6D-8E02-AFAE9FF89630}"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16</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208323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a:extLst>
              <a:ext uri="{FF2B5EF4-FFF2-40B4-BE49-F238E27FC236}">
                <a16:creationId xmlns:a16="http://schemas.microsoft.com/office/drawing/2014/main" xmlns="" id="{214D1AC2-8708-426D-BE74-7DF90FB2EAE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备注占位符 2">
            <a:extLst>
              <a:ext uri="{FF2B5EF4-FFF2-40B4-BE49-F238E27FC236}">
                <a16:creationId xmlns:a16="http://schemas.microsoft.com/office/drawing/2014/main" xmlns="" id="{C9C72E0B-CE47-4DA1-A61D-AD34E4981E8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6868" name="灯片编号占位符 3">
            <a:extLst>
              <a:ext uri="{FF2B5EF4-FFF2-40B4-BE49-F238E27FC236}">
                <a16:creationId xmlns:a16="http://schemas.microsoft.com/office/drawing/2014/main" xmlns="" id="{263773DD-5850-49DA-B22D-7DA5BBC0847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4699FE19-3E4C-4C46-A937-78C28AC60865}"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17</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4216272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a:extLst>
              <a:ext uri="{FF2B5EF4-FFF2-40B4-BE49-F238E27FC236}">
                <a16:creationId xmlns:a16="http://schemas.microsoft.com/office/drawing/2014/main" xmlns="" id="{57774BE1-B250-44BD-AE10-E008CC657E2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备注占位符 2">
            <a:extLst>
              <a:ext uri="{FF2B5EF4-FFF2-40B4-BE49-F238E27FC236}">
                <a16:creationId xmlns:a16="http://schemas.microsoft.com/office/drawing/2014/main" xmlns="" id="{C9B6C30D-8053-428A-95E3-F66ECE455C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a:extLst>
              <a:ext uri="{FF2B5EF4-FFF2-40B4-BE49-F238E27FC236}">
                <a16:creationId xmlns:a16="http://schemas.microsoft.com/office/drawing/2014/main" xmlns="" id="{D5D6FB6B-69A6-4E6C-A793-575B061E27D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427082F2-55A2-42E9-8F6E-D3B32B3A7249}"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18</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165992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a:extLst>
              <a:ext uri="{FF2B5EF4-FFF2-40B4-BE49-F238E27FC236}">
                <a16:creationId xmlns:a16="http://schemas.microsoft.com/office/drawing/2014/main" xmlns="" id="{7CA84F37-CE9D-418E-AECD-E931C407D17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a:extLst>
              <a:ext uri="{FF2B5EF4-FFF2-40B4-BE49-F238E27FC236}">
                <a16:creationId xmlns:a16="http://schemas.microsoft.com/office/drawing/2014/main" xmlns="" id="{63711AAA-91FF-4D25-8783-0D197E4A124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0964" name="灯片编号占位符 3">
            <a:extLst>
              <a:ext uri="{FF2B5EF4-FFF2-40B4-BE49-F238E27FC236}">
                <a16:creationId xmlns:a16="http://schemas.microsoft.com/office/drawing/2014/main" xmlns="" id="{A287B9EF-FBE4-4810-B85B-4AFC3D6C302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C91BB0ED-6FA6-4279-B8EB-F594ABEDB9EE}"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19</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2568236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a:extLst>
              <a:ext uri="{FF2B5EF4-FFF2-40B4-BE49-F238E27FC236}">
                <a16:creationId xmlns:a16="http://schemas.microsoft.com/office/drawing/2014/main" xmlns="" id="{880DEBD6-020D-445E-A5F3-2DED760A22D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a:extLst>
              <a:ext uri="{FF2B5EF4-FFF2-40B4-BE49-F238E27FC236}">
                <a16:creationId xmlns:a16="http://schemas.microsoft.com/office/drawing/2014/main" xmlns="" id="{0CF59D9B-77E6-4606-BC14-C2E478B93F7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6148" name="灯片编号占位符 3">
            <a:extLst>
              <a:ext uri="{FF2B5EF4-FFF2-40B4-BE49-F238E27FC236}">
                <a16:creationId xmlns:a16="http://schemas.microsoft.com/office/drawing/2014/main" xmlns="" id="{0B93865E-793A-4391-8F00-88DCBF13230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02CD85AE-5D71-4AF7-B901-B2BA1377DB55}"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2</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2799684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a:extLst>
              <a:ext uri="{FF2B5EF4-FFF2-40B4-BE49-F238E27FC236}">
                <a16:creationId xmlns:a16="http://schemas.microsoft.com/office/drawing/2014/main" xmlns="" id="{3075FF22-E5F9-44BD-AF1A-07557D49A77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a:extLst>
              <a:ext uri="{FF2B5EF4-FFF2-40B4-BE49-F238E27FC236}">
                <a16:creationId xmlns:a16="http://schemas.microsoft.com/office/drawing/2014/main" xmlns="" id="{49FFF6CF-7F1B-400F-AE92-6FDC5AF1C89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3012" name="灯片编号占位符 3">
            <a:extLst>
              <a:ext uri="{FF2B5EF4-FFF2-40B4-BE49-F238E27FC236}">
                <a16:creationId xmlns:a16="http://schemas.microsoft.com/office/drawing/2014/main" xmlns="" id="{51A9D24C-65EB-472D-90FD-CF46A53508D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33C25FB8-41B2-489C-9A80-52837E3B202F}"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20</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5094035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a:extLst>
              <a:ext uri="{FF2B5EF4-FFF2-40B4-BE49-F238E27FC236}">
                <a16:creationId xmlns:a16="http://schemas.microsoft.com/office/drawing/2014/main" xmlns="" id="{372D3B87-F9AB-480F-92B8-4E28966472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a:extLst>
              <a:ext uri="{FF2B5EF4-FFF2-40B4-BE49-F238E27FC236}">
                <a16:creationId xmlns:a16="http://schemas.microsoft.com/office/drawing/2014/main" xmlns="" id="{55A5A726-4251-4E89-AFBF-604B88494E4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5060" name="灯片编号占位符 3">
            <a:extLst>
              <a:ext uri="{FF2B5EF4-FFF2-40B4-BE49-F238E27FC236}">
                <a16:creationId xmlns:a16="http://schemas.microsoft.com/office/drawing/2014/main" xmlns="" id="{0EFDA28C-CC00-436A-A9B4-A3B69FDBD63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89A41FFD-4BA0-4C2C-AD07-C3DA2229987E}"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21</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21566571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a:extLst>
              <a:ext uri="{FF2B5EF4-FFF2-40B4-BE49-F238E27FC236}">
                <a16:creationId xmlns:a16="http://schemas.microsoft.com/office/drawing/2014/main" xmlns="" id="{3075FF22-E5F9-44BD-AF1A-07557D49A77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a:extLst>
              <a:ext uri="{FF2B5EF4-FFF2-40B4-BE49-F238E27FC236}">
                <a16:creationId xmlns:a16="http://schemas.microsoft.com/office/drawing/2014/main" xmlns="" id="{49FFF6CF-7F1B-400F-AE92-6FDC5AF1C89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3012" name="灯片编号占位符 3">
            <a:extLst>
              <a:ext uri="{FF2B5EF4-FFF2-40B4-BE49-F238E27FC236}">
                <a16:creationId xmlns:a16="http://schemas.microsoft.com/office/drawing/2014/main" xmlns="" id="{51A9D24C-65EB-472D-90FD-CF46A53508D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33C25FB8-41B2-489C-9A80-52837E3B202F}"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22</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29623358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a:extLst>
              <a:ext uri="{FF2B5EF4-FFF2-40B4-BE49-F238E27FC236}">
                <a16:creationId xmlns:a16="http://schemas.microsoft.com/office/drawing/2014/main" xmlns="" id="{3075FF22-E5F9-44BD-AF1A-07557D49A77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a:extLst>
              <a:ext uri="{FF2B5EF4-FFF2-40B4-BE49-F238E27FC236}">
                <a16:creationId xmlns:a16="http://schemas.microsoft.com/office/drawing/2014/main" xmlns="" id="{49FFF6CF-7F1B-400F-AE92-6FDC5AF1C89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3012" name="灯片编号占位符 3">
            <a:extLst>
              <a:ext uri="{FF2B5EF4-FFF2-40B4-BE49-F238E27FC236}">
                <a16:creationId xmlns:a16="http://schemas.microsoft.com/office/drawing/2014/main" xmlns="" id="{51A9D24C-65EB-472D-90FD-CF46A53508D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33C25FB8-41B2-489C-9A80-52837E3B202F}"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23</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8801652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a:extLst>
              <a:ext uri="{FF2B5EF4-FFF2-40B4-BE49-F238E27FC236}">
                <a16:creationId xmlns:a16="http://schemas.microsoft.com/office/drawing/2014/main" xmlns="" id="{3075FF22-E5F9-44BD-AF1A-07557D49A77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a:extLst>
              <a:ext uri="{FF2B5EF4-FFF2-40B4-BE49-F238E27FC236}">
                <a16:creationId xmlns:a16="http://schemas.microsoft.com/office/drawing/2014/main" xmlns="" id="{49FFF6CF-7F1B-400F-AE92-6FDC5AF1C89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3012" name="灯片编号占位符 3">
            <a:extLst>
              <a:ext uri="{FF2B5EF4-FFF2-40B4-BE49-F238E27FC236}">
                <a16:creationId xmlns:a16="http://schemas.microsoft.com/office/drawing/2014/main" xmlns="" id="{51A9D24C-65EB-472D-90FD-CF46A53508D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33C25FB8-41B2-489C-9A80-52837E3B202F}"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24</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28896949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a:extLst>
              <a:ext uri="{FF2B5EF4-FFF2-40B4-BE49-F238E27FC236}">
                <a16:creationId xmlns:a16="http://schemas.microsoft.com/office/drawing/2014/main" xmlns="" id="{372D3B87-F9AB-480F-92B8-4E28966472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a:extLst>
              <a:ext uri="{FF2B5EF4-FFF2-40B4-BE49-F238E27FC236}">
                <a16:creationId xmlns:a16="http://schemas.microsoft.com/office/drawing/2014/main" xmlns="" id="{55A5A726-4251-4E89-AFBF-604B88494E4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5060" name="灯片编号占位符 3">
            <a:extLst>
              <a:ext uri="{FF2B5EF4-FFF2-40B4-BE49-F238E27FC236}">
                <a16:creationId xmlns:a16="http://schemas.microsoft.com/office/drawing/2014/main" xmlns="" id="{0EFDA28C-CC00-436A-A9B4-A3B69FDBD63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89A41FFD-4BA0-4C2C-AD07-C3DA2229987E}"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25</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7539224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a:extLst>
              <a:ext uri="{FF2B5EF4-FFF2-40B4-BE49-F238E27FC236}">
                <a16:creationId xmlns:a16="http://schemas.microsoft.com/office/drawing/2014/main" xmlns="" id="{3075FF22-E5F9-44BD-AF1A-07557D49A77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a:extLst>
              <a:ext uri="{FF2B5EF4-FFF2-40B4-BE49-F238E27FC236}">
                <a16:creationId xmlns:a16="http://schemas.microsoft.com/office/drawing/2014/main" xmlns="" id="{49FFF6CF-7F1B-400F-AE92-6FDC5AF1C89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3012" name="灯片编号占位符 3">
            <a:extLst>
              <a:ext uri="{FF2B5EF4-FFF2-40B4-BE49-F238E27FC236}">
                <a16:creationId xmlns:a16="http://schemas.microsoft.com/office/drawing/2014/main" xmlns="" id="{51A9D24C-65EB-472D-90FD-CF46A53508D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33C25FB8-41B2-489C-9A80-52837E3B202F}"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26</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30587458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a:extLst>
              <a:ext uri="{FF2B5EF4-FFF2-40B4-BE49-F238E27FC236}">
                <a16:creationId xmlns:a16="http://schemas.microsoft.com/office/drawing/2014/main" xmlns="" id="{3075FF22-E5F9-44BD-AF1A-07557D49A77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a:extLst>
              <a:ext uri="{FF2B5EF4-FFF2-40B4-BE49-F238E27FC236}">
                <a16:creationId xmlns:a16="http://schemas.microsoft.com/office/drawing/2014/main" xmlns="" id="{49FFF6CF-7F1B-400F-AE92-6FDC5AF1C89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3012" name="灯片编号占位符 3">
            <a:extLst>
              <a:ext uri="{FF2B5EF4-FFF2-40B4-BE49-F238E27FC236}">
                <a16:creationId xmlns:a16="http://schemas.microsoft.com/office/drawing/2014/main" xmlns="" id="{51A9D24C-65EB-472D-90FD-CF46A53508D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33C25FB8-41B2-489C-9A80-52837E3B202F}"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27</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6184071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xmlns="" id="{5FD3E332-ECC5-435B-864C-874648500AA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xmlns="" id="{3BD89FCA-54BB-43F1-A556-267F20E96EB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a:extLst>
              <a:ext uri="{FF2B5EF4-FFF2-40B4-BE49-F238E27FC236}">
                <a16:creationId xmlns:a16="http://schemas.microsoft.com/office/drawing/2014/main" xmlns="" id="{EA3B2F3B-79E8-4F13-A039-B3A6EA22E2B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2D59BE0B-E351-4988-9FF8-F59B4B1CB9C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489784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a:extLst>
              <a:ext uri="{FF2B5EF4-FFF2-40B4-BE49-F238E27FC236}">
                <a16:creationId xmlns:a16="http://schemas.microsoft.com/office/drawing/2014/main" xmlns="" id="{334320B2-DEFC-4B45-8B86-C676D3E22EF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a:extLst>
              <a:ext uri="{FF2B5EF4-FFF2-40B4-BE49-F238E27FC236}">
                <a16:creationId xmlns:a16="http://schemas.microsoft.com/office/drawing/2014/main" xmlns="" id="{0FE05586-6F9A-438B-99B0-77FFE8818AB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8196" name="灯片编号占位符 3">
            <a:extLst>
              <a:ext uri="{FF2B5EF4-FFF2-40B4-BE49-F238E27FC236}">
                <a16:creationId xmlns:a16="http://schemas.microsoft.com/office/drawing/2014/main" xmlns="" id="{D53D2F94-FBC6-4279-8A3C-90D6B090B43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F1F0D944-1F1C-426C-B967-8527B08716AE}"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3</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2165764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a:extLst>
              <a:ext uri="{FF2B5EF4-FFF2-40B4-BE49-F238E27FC236}">
                <a16:creationId xmlns:a16="http://schemas.microsoft.com/office/drawing/2014/main" xmlns="" id="{079CE350-AFEA-48EB-AEB5-E3153053057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备注占位符 2">
            <a:extLst>
              <a:ext uri="{FF2B5EF4-FFF2-40B4-BE49-F238E27FC236}">
                <a16:creationId xmlns:a16="http://schemas.microsoft.com/office/drawing/2014/main" xmlns="" id="{5CDCD8B1-4FB0-43DD-AA57-6A969DDA18D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0244" name="灯片编号占位符 3">
            <a:extLst>
              <a:ext uri="{FF2B5EF4-FFF2-40B4-BE49-F238E27FC236}">
                <a16:creationId xmlns:a16="http://schemas.microsoft.com/office/drawing/2014/main" xmlns="" id="{0F2F4CAF-3930-4B4D-8104-B1DA933DD60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5EED05E4-7EDA-474A-970B-5C85162087DE}"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4</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814523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a:extLst>
              <a:ext uri="{FF2B5EF4-FFF2-40B4-BE49-F238E27FC236}">
                <a16:creationId xmlns:a16="http://schemas.microsoft.com/office/drawing/2014/main" xmlns="" id="{AF626502-8AAB-45CB-A9BC-C9619B62535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a:extLst>
              <a:ext uri="{FF2B5EF4-FFF2-40B4-BE49-F238E27FC236}">
                <a16:creationId xmlns:a16="http://schemas.microsoft.com/office/drawing/2014/main" xmlns="" id="{4D31FF75-23B5-4022-8111-E563E195A4D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a:extLst>
              <a:ext uri="{FF2B5EF4-FFF2-40B4-BE49-F238E27FC236}">
                <a16:creationId xmlns:a16="http://schemas.microsoft.com/office/drawing/2014/main" xmlns="" id="{9B29A5E5-F1A8-4EBD-9C1E-DD296B6A52C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C32FF088-4386-4D3A-AED4-1B2FD569E363}"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5</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3684582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a:extLst>
              <a:ext uri="{FF2B5EF4-FFF2-40B4-BE49-F238E27FC236}">
                <a16:creationId xmlns:a16="http://schemas.microsoft.com/office/drawing/2014/main" xmlns="" id="{CD051F42-215D-4517-B773-7902BE4C9DB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备注占位符 2">
            <a:extLst>
              <a:ext uri="{FF2B5EF4-FFF2-40B4-BE49-F238E27FC236}">
                <a16:creationId xmlns:a16="http://schemas.microsoft.com/office/drawing/2014/main" xmlns="" id="{C787FEB8-640B-4E05-943D-350123681E6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4340" name="灯片编号占位符 3">
            <a:extLst>
              <a:ext uri="{FF2B5EF4-FFF2-40B4-BE49-F238E27FC236}">
                <a16:creationId xmlns:a16="http://schemas.microsoft.com/office/drawing/2014/main" xmlns="" id="{3BB5F305-B909-4B96-BD8E-E135B60512D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3DE78E3D-91B6-40EE-9C27-6EE628CAEA4A}"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6</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699472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a:extLst>
              <a:ext uri="{FF2B5EF4-FFF2-40B4-BE49-F238E27FC236}">
                <a16:creationId xmlns:a16="http://schemas.microsoft.com/office/drawing/2014/main" xmlns="" id="{5C1FAA73-24C3-4840-B5A2-31E62D18581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备注占位符 2">
            <a:extLst>
              <a:ext uri="{FF2B5EF4-FFF2-40B4-BE49-F238E27FC236}">
                <a16:creationId xmlns:a16="http://schemas.microsoft.com/office/drawing/2014/main" xmlns="" id="{5A1F8FBF-E5B9-4733-8F36-F96E15753AC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6388" name="灯片编号占位符 3">
            <a:extLst>
              <a:ext uri="{FF2B5EF4-FFF2-40B4-BE49-F238E27FC236}">
                <a16:creationId xmlns:a16="http://schemas.microsoft.com/office/drawing/2014/main" xmlns="" id="{FFCE9885-1C08-4CEC-B0BB-6E0AB71050A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0D40887-BB8F-4B15-8D40-B2CDDE46BDC6}"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7</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039959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a:extLst>
              <a:ext uri="{FF2B5EF4-FFF2-40B4-BE49-F238E27FC236}">
                <a16:creationId xmlns:a16="http://schemas.microsoft.com/office/drawing/2014/main" xmlns="" id="{D2F3EB6E-89DD-4E22-9F3E-85F85EC2A18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备注占位符 2">
            <a:extLst>
              <a:ext uri="{FF2B5EF4-FFF2-40B4-BE49-F238E27FC236}">
                <a16:creationId xmlns:a16="http://schemas.microsoft.com/office/drawing/2014/main" xmlns="" id="{59F8F5BE-733F-4998-9501-CA87038ED4D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8436" name="灯片编号占位符 3">
            <a:extLst>
              <a:ext uri="{FF2B5EF4-FFF2-40B4-BE49-F238E27FC236}">
                <a16:creationId xmlns:a16="http://schemas.microsoft.com/office/drawing/2014/main" xmlns="" id="{D39B11A9-0194-468C-BEE3-553BB8704C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904CB469-F5A6-4E80-8151-D0F4FD1DE524}"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20035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a:extLst>
              <a:ext uri="{FF2B5EF4-FFF2-40B4-BE49-F238E27FC236}">
                <a16:creationId xmlns:a16="http://schemas.microsoft.com/office/drawing/2014/main" xmlns="" id="{3D7A7CA2-D744-460E-B765-587B6F2F950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备注占位符 2">
            <a:extLst>
              <a:ext uri="{FF2B5EF4-FFF2-40B4-BE49-F238E27FC236}">
                <a16:creationId xmlns:a16="http://schemas.microsoft.com/office/drawing/2014/main" xmlns="" id="{0271192D-FD55-4EB9-B555-3775490D0D4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0484" name="灯片编号占位符 3">
            <a:extLst>
              <a:ext uri="{FF2B5EF4-FFF2-40B4-BE49-F238E27FC236}">
                <a16:creationId xmlns:a16="http://schemas.microsoft.com/office/drawing/2014/main" xmlns="" id="{32404D93-B841-4655-BA5D-9368ACAFE65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04D82B89-9B59-479A-A472-EBFE5E81D660}" type="slidenum">
              <a:rPr kumimoji="0" lang="zh-CN" altLang="en-US" sz="1200" b="0" i="0" u="none" strike="noStrike" kern="1200" cap="none" spc="0" normalizeH="0" baseline="0" noProof="0" smtClean="0">
                <a:ln>
                  <a:noFill/>
                </a:ln>
                <a:solidFill>
                  <a:srgbClr val="000000"/>
                </a:solidFill>
                <a:effectLst/>
                <a:uLnTx/>
                <a:uFillTx/>
                <a:latin typeface="等线" panose="02010600030101010101" pitchFamily="2" charset="-122"/>
                <a:ea typeface="等线" panose="02010600030101010101" pitchFamily="2" charset="-122"/>
                <a:cs typeface="+mn-cs"/>
              </a:rPr>
              <a:pPr marL="0" marR="0" lvl="0" indent="0" algn="r" defTabSz="457200" rtl="0" eaLnBrk="1" fontAlgn="base" latinLnBrk="0" hangingPunct="1">
                <a:lnSpc>
                  <a:spcPct val="100000"/>
                </a:lnSpc>
                <a:spcBef>
                  <a:spcPct val="0"/>
                </a:spcBef>
                <a:spcAft>
                  <a:spcPct val="0"/>
                </a:spcAft>
                <a:buClrTx/>
                <a:buSzTx/>
                <a:buFontTx/>
                <a:buNone/>
                <a:tabLst/>
                <a:defRPr/>
              </a:pPr>
              <a:t>9</a:t>
            </a:fld>
            <a:endParaRPr kumimoji="0" lang="zh-CN" altLang="en-US" sz="1200" b="0" i="0" u="none" strike="noStrike" kern="1200" cap="none" spc="0" normalizeH="0" baseline="0" noProof="0">
              <a:ln>
                <a:noFill/>
              </a:ln>
              <a:solidFill>
                <a:srgbClr val="0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279072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a:extLst>
              <a:ext uri="{FF2B5EF4-FFF2-40B4-BE49-F238E27FC236}">
                <a16:creationId xmlns:a16="http://schemas.microsoft.com/office/drawing/2014/main" xmlns="" id="{8A24C07A-FC43-4B77-B390-F3EB96A646F0}"/>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99D27A41-A0DF-476B-85B1-6C807A04A6E3}"/>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0CEACAF1-9FAE-4DC6-8928-E63F1E8F7346}"/>
              </a:ext>
            </a:extLst>
          </p:cNvPr>
          <p:cNvSpPr>
            <a:spLocks noGrp="1"/>
          </p:cNvSpPr>
          <p:nvPr>
            <p:ph type="sldNum" sz="quarter" idx="12"/>
          </p:nvPr>
        </p:nvSpPr>
        <p:spPr/>
        <p:txBody>
          <a:bodyPr/>
          <a:lstStyle>
            <a:lvl1pPr>
              <a:defRPr/>
            </a:lvl1pPr>
          </a:lstStyle>
          <a:p>
            <a:pPr>
              <a:defRPr/>
            </a:pPr>
            <a:fld id="{E658A164-306D-461D-9418-DB08D830CD65}" type="slidenum">
              <a:rPr lang="zh-CN" altLang="zh-CN"/>
              <a:pPr>
                <a:defRPr/>
              </a:pPr>
              <a:t>‹#›</a:t>
            </a:fld>
            <a:endParaRPr lang="zh-CN" altLang="zh-CN"/>
          </a:p>
        </p:txBody>
      </p:sp>
    </p:spTree>
    <p:extLst>
      <p:ext uri="{BB962C8B-B14F-4D97-AF65-F5344CB8AC3E}">
        <p14:creationId xmlns:p14="http://schemas.microsoft.com/office/powerpoint/2010/main" val="35447334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a:extLst>
              <a:ext uri="{FF2B5EF4-FFF2-40B4-BE49-F238E27FC236}">
                <a16:creationId xmlns:a16="http://schemas.microsoft.com/office/drawing/2014/main" xmlns="" id="{A9759217-7690-455E-97FA-EF784A647C8D}"/>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67E8FB96-1F45-4888-BC21-FD53519E3442}"/>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F74DACEA-552D-43CB-A7EF-709F341380BC}"/>
              </a:ext>
            </a:extLst>
          </p:cNvPr>
          <p:cNvSpPr>
            <a:spLocks noGrp="1"/>
          </p:cNvSpPr>
          <p:nvPr>
            <p:ph type="sldNum" sz="quarter" idx="12"/>
          </p:nvPr>
        </p:nvSpPr>
        <p:spPr/>
        <p:txBody>
          <a:bodyPr/>
          <a:lstStyle>
            <a:lvl1pPr>
              <a:defRPr/>
            </a:lvl1pPr>
          </a:lstStyle>
          <a:p>
            <a:pPr>
              <a:defRPr/>
            </a:pPr>
            <a:fld id="{7E0E30C8-FD2F-415C-86B5-A5FDA69C6080}" type="slidenum">
              <a:rPr lang="zh-CN" altLang="zh-CN"/>
              <a:pPr>
                <a:defRPr/>
              </a:pPr>
              <a:t>‹#›</a:t>
            </a:fld>
            <a:endParaRPr lang="zh-CN" altLang="zh-CN"/>
          </a:p>
        </p:txBody>
      </p:sp>
    </p:spTree>
    <p:extLst>
      <p:ext uri="{BB962C8B-B14F-4D97-AF65-F5344CB8AC3E}">
        <p14:creationId xmlns:p14="http://schemas.microsoft.com/office/powerpoint/2010/main" val="3391259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a:extLst>
              <a:ext uri="{FF2B5EF4-FFF2-40B4-BE49-F238E27FC236}">
                <a16:creationId xmlns:a16="http://schemas.microsoft.com/office/drawing/2014/main" xmlns="" id="{FAE6E275-A469-4EA3-B583-B3ED8867E8FB}"/>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9FEAA1EB-A0A5-49A9-9CB5-6861A250DA2F}"/>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A64F5BBD-F61E-48A5-84D2-5F7486ECD431}"/>
              </a:ext>
            </a:extLst>
          </p:cNvPr>
          <p:cNvSpPr>
            <a:spLocks noGrp="1"/>
          </p:cNvSpPr>
          <p:nvPr>
            <p:ph type="sldNum" sz="quarter" idx="12"/>
          </p:nvPr>
        </p:nvSpPr>
        <p:spPr/>
        <p:txBody>
          <a:bodyPr/>
          <a:lstStyle>
            <a:lvl1pPr>
              <a:defRPr/>
            </a:lvl1pPr>
          </a:lstStyle>
          <a:p>
            <a:pPr>
              <a:defRPr/>
            </a:pPr>
            <a:fld id="{80B9DCAF-2C6F-455E-B7AA-C793DFBE5B56}" type="slidenum">
              <a:rPr lang="zh-CN" altLang="zh-CN"/>
              <a:pPr>
                <a:defRPr/>
              </a:pPr>
              <a:t>‹#›</a:t>
            </a:fld>
            <a:endParaRPr lang="zh-CN" altLang="zh-CN"/>
          </a:p>
        </p:txBody>
      </p:sp>
    </p:spTree>
    <p:extLst>
      <p:ext uri="{BB962C8B-B14F-4D97-AF65-F5344CB8AC3E}">
        <p14:creationId xmlns:p14="http://schemas.microsoft.com/office/powerpoint/2010/main" val="34969683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a:extLst>
              <a:ext uri="{FF2B5EF4-FFF2-40B4-BE49-F238E27FC236}">
                <a16:creationId xmlns:a16="http://schemas.microsoft.com/office/drawing/2014/main" xmlns="" id="{7A22E76B-D66E-4CC9-AF52-2D2DCCFD7B1F}"/>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18870769-2F8B-44B6-8E6D-6DCE94D2E806}"/>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5DE13987-184C-41AD-829A-81E9CF13FA0E}"/>
              </a:ext>
            </a:extLst>
          </p:cNvPr>
          <p:cNvSpPr>
            <a:spLocks noGrp="1"/>
          </p:cNvSpPr>
          <p:nvPr>
            <p:ph type="sldNum" sz="quarter" idx="12"/>
          </p:nvPr>
        </p:nvSpPr>
        <p:spPr/>
        <p:txBody>
          <a:bodyPr/>
          <a:lstStyle>
            <a:lvl1pPr>
              <a:defRPr/>
            </a:lvl1pPr>
          </a:lstStyle>
          <a:p>
            <a:pPr>
              <a:defRPr/>
            </a:pPr>
            <a:fld id="{531BB690-306F-4E3C-8091-811027FB70DB}" type="slidenum">
              <a:rPr lang="zh-CN" altLang="zh-CN"/>
              <a:pPr>
                <a:defRPr/>
              </a:pPr>
              <a:t>‹#›</a:t>
            </a:fld>
            <a:endParaRPr lang="zh-CN" altLang="zh-CN"/>
          </a:p>
        </p:txBody>
      </p:sp>
    </p:spTree>
    <p:extLst>
      <p:ext uri="{BB962C8B-B14F-4D97-AF65-F5344CB8AC3E}">
        <p14:creationId xmlns:p14="http://schemas.microsoft.com/office/powerpoint/2010/main" val="118778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a:extLst>
              <a:ext uri="{FF2B5EF4-FFF2-40B4-BE49-F238E27FC236}">
                <a16:creationId xmlns:a16="http://schemas.microsoft.com/office/drawing/2014/main" xmlns="" id="{5184224F-CB04-4CFD-B960-BADB87E22399}"/>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7395F884-D52D-4FD6-9386-93E11DD2CC18}"/>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76C74918-D584-48FC-888F-841C25A8E1C1}"/>
              </a:ext>
            </a:extLst>
          </p:cNvPr>
          <p:cNvSpPr>
            <a:spLocks noGrp="1"/>
          </p:cNvSpPr>
          <p:nvPr>
            <p:ph type="sldNum" sz="quarter" idx="12"/>
          </p:nvPr>
        </p:nvSpPr>
        <p:spPr/>
        <p:txBody>
          <a:bodyPr/>
          <a:lstStyle>
            <a:lvl1pPr>
              <a:defRPr/>
            </a:lvl1pPr>
          </a:lstStyle>
          <a:p>
            <a:pPr>
              <a:defRPr/>
            </a:pPr>
            <a:fld id="{FE2D2EED-740B-488C-A55A-2863C18E8371}" type="slidenum">
              <a:rPr lang="zh-CN" altLang="zh-CN"/>
              <a:pPr>
                <a:defRPr/>
              </a:pPr>
              <a:t>‹#›</a:t>
            </a:fld>
            <a:endParaRPr lang="zh-CN" altLang="zh-CN"/>
          </a:p>
        </p:txBody>
      </p:sp>
    </p:spTree>
    <p:extLst>
      <p:ext uri="{BB962C8B-B14F-4D97-AF65-F5344CB8AC3E}">
        <p14:creationId xmlns:p14="http://schemas.microsoft.com/office/powerpoint/2010/main" val="2412330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a:extLst>
              <a:ext uri="{FF2B5EF4-FFF2-40B4-BE49-F238E27FC236}">
                <a16:creationId xmlns:a16="http://schemas.microsoft.com/office/drawing/2014/main" xmlns="" id="{4064D759-8E81-43AB-97E0-45E42A94C817}"/>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BB61406F-20B2-457D-A395-477E26E15E30}"/>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FA5F1723-68A3-4AB4-8A07-5807B1C7490E}"/>
              </a:ext>
            </a:extLst>
          </p:cNvPr>
          <p:cNvSpPr>
            <a:spLocks noGrp="1"/>
          </p:cNvSpPr>
          <p:nvPr>
            <p:ph type="sldNum" sz="quarter" idx="12"/>
          </p:nvPr>
        </p:nvSpPr>
        <p:spPr/>
        <p:txBody>
          <a:bodyPr/>
          <a:lstStyle>
            <a:lvl1pPr>
              <a:defRPr/>
            </a:lvl1pPr>
          </a:lstStyle>
          <a:p>
            <a:pPr>
              <a:defRPr/>
            </a:pPr>
            <a:fld id="{F19ED254-69A2-45CE-AF7C-2C49C3AF60B5}" type="slidenum">
              <a:rPr lang="zh-CN" altLang="zh-CN"/>
              <a:pPr>
                <a:defRPr/>
              </a:pPr>
              <a:t>‹#›</a:t>
            </a:fld>
            <a:endParaRPr lang="zh-CN" altLang="zh-CN"/>
          </a:p>
        </p:txBody>
      </p:sp>
    </p:spTree>
    <p:extLst>
      <p:ext uri="{BB962C8B-B14F-4D97-AF65-F5344CB8AC3E}">
        <p14:creationId xmlns:p14="http://schemas.microsoft.com/office/powerpoint/2010/main" val="3232693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3">
            <a:extLst>
              <a:ext uri="{FF2B5EF4-FFF2-40B4-BE49-F238E27FC236}">
                <a16:creationId xmlns:a16="http://schemas.microsoft.com/office/drawing/2014/main" xmlns="" id="{D84E626F-680F-4582-8AEE-961C2446CDCD}"/>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4DC55FE0-3C1A-4EB4-AC65-82F91F1A952F}"/>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51BF49DA-DC99-4D9B-8677-48B50D25267C}"/>
              </a:ext>
            </a:extLst>
          </p:cNvPr>
          <p:cNvSpPr>
            <a:spLocks noGrp="1"/>
          </p:cNvSpPr>
          <p:nvPr>
            <p:ph type="sldNum" sz="quarter" idx="12"/>
          </p:nvPr>
        </p:nvSpPr>
        <p:spPr/>
        <p:txBody>
          <a:bodyPr/>
          <a:lstStyle>
            <a:lvl1pPr>
              <a:defRPr/>
            </a:lvl1pPr>
          </a:lstStyle>
          <a:p>
            <a:pPr>
              <a:defRPr/>
            </a:pPr>
            <a:fld id="{4B68C7D9-F42E-47D7-91D9-60FBA58D1D97}" type="slidenum">
              <a:rPr lang="zh-CN" altLang="zh-CN"/>
              <a:pPr>
                <a:defRPr/>
              </a:pPr>
              <a:t>‹#›</a:t>
            </a:fld>
            <a:endParaRPr lang="zh-CN" altLang="zh-CN"/>
          </a:p>
        </p:txBody>
      </p:sp>
    </p:spTree>
    <p:extLst>
      <p:ext uri="{BB962C8B-B14F-4D97-AF65-F5344CB8AC3E}">
        <p14:creationId xmlns:p14="http://schemas.microsoft.com/office/powerpoint/2010/main" val="3921441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3">
            <a:extLst>
              <a:ext uri="{FF2B5EF4-FFF2-40B4-BE49-F238E27FC236}">
                <a16:creationId xmlns:a16="http://schemas.microsoft.com/office/drawing/2014/main" xmlns="" id="{D9E5032B-F080-4667-9D52-715664FBF2EE}"/>
              </a:ext>
            </a:extLst>
          </p:cNvPr>
          <p:cNvSpPr>
            <a:spLocks noGrp="1"/>
          </p:cNvSpPr>
          <p:nvPr>
            <p:ph type="dt" sz="half" idx="10"/>
          </p:nvPr>
        </p:nvSpPr>
        <p:spPr/>
        <p:txBody>
          <a:bodyPr/>
          <a:lstStyle>
            <a:lvl1pPr>
              <a:defRPr/>
            </a:lvl1pPr>
          </a:lstStyle>
          <a:p>
            <a:pPr>
              <a:defRPr/>
            </a:pPr>
            <a:endParaRPr lang="zh-CN" altLang="zh-CN"/>
          </a:p>
        </p:txBody>
      </p:sp>
      <p:sp>
        <p:nvSpPr>
          <p:cNvPr id="8" name="Footer Placeholder 4">
            <a:extLst>
              <a:ext uri="{FF2B5EF4-FFF2-40B4-BE49-F238E27FC236}">
                <a16:creationId xmlns:a16="http://schemas.microsoft.com/office/drawing/2014/main" xmlns="" id="{67E99A1E-684B-4D04-B439-919D52F202BE}"/>
              </a:ext>
            </a:extLst>
          </p:cNvPr>
          <p:cNvSpPr>
            <a:spLocks noGrp="1"/>
          </p:cNvSpPr>
          <p:nvPr>
            <p:ph type="ftr" sz="quarter" idx="11"/>
          </p:nvPr>
        </p:nvSpPr>
        <p:spPr/>
        <p:txBody>
          <a:bodyPr/>
          <a:lstStyle>
            <a:lvl1pPr>
              <a:defRPr/>
            </a:lvl1pPr>
          </a:lstStyle>
          <a:p>
            <a:pPr>
              <a:defRPr/>
            </a:pPr>
            <a:endParaRPr lang="zh-CN" altLang="zh-CN"/>
          </a:p>
        </p:txBody>
      </p:sp>
      <p:sp>
        <p:nvSpPr>
          <p:cNvPr id="9" name="Slide Number Placeholder 5">
            <a:extLst>
              <a:ext uri="{FF2B5EF4-FFF2-40B4-BE49-F238E27FC236}">
                <a16:creationId xmlns:a16="http://schemas.microsoft.com/office/drawing/2014/main" xmlns="" id="{A5B971D7-FD79-4D42-8E38-3E8698A3124E}"/>
              </a:ext>
            </a:extLst>
          </p:cNvPr>
          <p:cNvSpPr>
            <a:spLocks noGrp="1"/>
          </p:cNvSpPr>
          <p:nvPr>
            <p:ph type="sldNum" sz="quarter" idx="12"/>
          </p:nvPr>
        </p:nvSpPr>
        <p:spPr/>
        <p:txBody>
          <a:bodyPr/>
          <a:lstStyle>
            <a:lvl1pPr>
              <a:defRPr/>
            </a:lvl1pPr>
          </a:lstStyle>
          <a:p>
            <a:pPr>
              <a:defRPr/>
            </a:pPr>
            <a:fld id="{6AE2FCF2-EC5E-48A9-9197-5B1C3D15F897}" type="slidenum">
              <a:rPr lang="zh-CN" altLang="zh-CN"/>
              <a:pPr>
                <a:defRPr/>
              </a:pPr>
              <a:t>‹#›</a:t>
            </a:fld>
            <a:endParaRPr lang="zh-CN" altLang="zh-CN"/>
          </a:p>
        </p:txBody>
      </p:sp>
    </p:spTree>
    <p:extLst>
      <p:ext uri="{BB962C8B-B14F-4D97-AF65-F5344CB8AC3E}">
        <p14:creationId xmlns:p14="http://schemas.microsoft.com/office/powerpoint/2010/main" val="17815700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a:extLst>
              <a:ext uri="{FF2B5EF4-FFF2-40B4-BE49-F238E27FC236}">
                <a16:creationId xmlns:a16="http://schemas.microsoft.com/office/drawing/2014/main" xmlns="" id="{6FBF1816-E4E2-4931-AC0B-140CBFEF2372}"/>
              </a:ext>
            </a:extLst>
          </p:cNvPr>
          <p:cNvSpPr>
            <a:spLocks noGrp="1"/>
          </p:cNvSpPr>
          <p:nvPr>
            <p:ph type="dt" sz="half" idx="10"/>
          </p:nvPr>
        </p:nvSpPr>
        <p:spPr/>
        <p:txBody>
          <a:bodyPr/>
          <a:lstStyle>
            <a:lvl1pPr>
              <a:defRPr/>
            </a:lvl1pPr>
          </a:lstStyle>
          <a:p>
            <a:pPr>
              <a:defRPr/>
            </a:pPr>
            <a:endParaRPr lang="zh-CN" altLang="zh-CN"/>
          </a:p>
        </p:txBody>
      </p:sp>
      <p:sp>
        <p:nvSpPr>
          <p:cNvPr id="4" name="Footer Placeholder 4">
            <a:extLst>
              <a:ext uri="{FF2B5EF4-FFF2-40B4-BE49-F238E27FC236}">
                <a16:creationId xmlns:a16="http://schemas.microsoft.com/office/drawing/2014/main" xmlns="" id="{E7560AF9-EDC6-4A2B-99F3-C424DE546E15}"/>
              </a:ext>
            </a:extLst>
          </p:cNvPr>
          <p:cNvSpPr>
            <a:spLocks noGrp="1"/>
          </p:cNvSpPr>
          <p:nvPr>
            <p:ph type="ftr" sz="quarter" idx="11"/>
          </p:nvPr>
        </p:nvSpPr>
        <p:spPr/>
        <p:txBody>
          <a:bodyPr/>
          <a:lstStyle>
            <a:lvl1pPr>
              <a:defRPr/>
            </a:lvl1pPr>
          </a:lstStyle>
          <a:p>
            <a:pPr>
              <a:defRPr/>
            </a:pPr>
            <a:endParaRPr lang="zh-CN" altLang="zh-CN"/>
          </a:p>
        </p:txBody>
      </p:sp>
      <p:sp>
        <p:nvSpPr>
          <p:cNvPr id="5" name="Slide Number Placeholder 5">
            <a:extLst>
              <a:ext uri="{FF2B5EF4-FFF2-40B4-BE49-F238E27FC236}">
                <a16:creationId xmlns:a16="http://schemas.microsoft.com/office/drawing/2014/main" xmlns="" id="{D52C4689-1A00-4B12-BD29-78D16143F465}"/>
              </a:ext>
            </a:extLst>
          </p:cNvPr>
          <p:cNvSpPr>
            <a:spLocks noGrp="1"/>
          </p:cNvSpPr>
          <p:nvPr>
            <p:ph type="sldNum" sz="quarter" idx="12"/>
          </p:nvPr>
        </p:nvSpPr>
        <p:spPr/>
        <p:txBody>
          <a:bodyPr/>
          <a:lstStyle>
            <a:lvl1pPr>
              <a:defRPr/>
            </a:lvl1pPr>
          </a:lstStyle>
          <a:p>
            <a:pPr>
              <a:defRPr/>
            </a:pPr>
            <a:fld id="{1CF1EC58-8FC3-4831-9A56-755D8D54358F}" type="slidenum">
              <a:rPr lang="zh-CN" altLang="zh-CN"/>
              <a:pPr>
                <a:defRPr/>
              </a:pPr>
              <a:t>‹#›</a:t>
            </a:fld>
            <a:endParaRPr lang="zh-CN" altLang="zh-CN"/>
          </a:p>
        </p:txBody>
      </p:sp>
    </p:spTree>
    <p:extLst>
      <p:ext uri="{BB962C8B-B14F-4D97-AF65-F5344CB8AC3E}">
        <p14:creationId xmlns:p14="http://schemas.microsoft.com/office/powerpoint/2010/main" val="1048300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0616E517-58D0-4DD0-BBA5-41DECD6B6B70}"/>
              </a:ext>
            </a:extLst>
          </p:cNvPr>
          <p:cNvSpPr>
            <a:spLocks noGrp="1"/>
          </p:cNvSpPr>
          <p:nvPr>
            <p:ph type="dt" sz="half" idx="10"/>
          </p:nvPr>
        </p:nvSpPr>
        <p:spPr/>
        <p:txBody>
          <a:bodyPr/>
          <a:lstStyle>
            <a:lvl1pPr>
              <a:defRPr/>
            </a:lvl1pPr>
          </a:lstStyle>
          <a:p>
            <a:pPr>
              <a:defRPr/>
            </a:pPr>
            <a:endParaRPr lang="zh-CN" altLang="zh-CN"/>
          </a:p>
        </p:txBody>
      </p:sp>
      <p:sp>
        <p:nvSpPr>
          <p:cNvPr id="3" name="Footer Placeholder 4">
            <a:extLst>
              <a:ext uri="{FF2B5EF4-FFF2-40B4-BE49-F238E27FC236}">
                <a16:creationId xmlns:a16="http://schemas.microsoft.com/office/drawing/2014/main" xmlns="" id="{98B02B7A-C3BD-460C-9DB1-2DCC099C2E8C}"/>
              </a:ext>
            </a:extLst>
          </p:cNvPr>
          <p:cNvSpPr>
            <a:spLocks noGrp="1"/>
          </p:cNvSpPr>
          <p:nvPr>
            <p:ph type="ftr" sz="quarter" idx="11"/>
          </p:nvPr>
        </p:nvSpPr>
        <p:spPr/>
        <p:txBody>
          <a:bodyPr/>
          <a:lstStyle>
            <a:lvl1pPr>
              <a:defRPr/>
            </a:lvl1pPr>
          </a:lstStyle>
          <a:p>
            <a:pPr>
              <a:defRPr/>
            </a:pPr>
            <a:endParaRPr lang="zh-CN" altLang="zh-CN"/>
          </a:p>
        </p:txBody>
      </p:sp>
      <p:sp>
        <p:nvSpPr>
          <p:cNvPr id="4" name="Slide Number Placeholder 5">
            <a:extLst>
              <a:ext uri="{FF2B5EF4-FFF2-40B4-BE49-F238E27FC236}">
                <a16:creationId xmlns:a16="http://schemas.microsoft.com/office/drawing/2014/main" xmlns="" id="{E50A5EB6-116B-4DC9-9D92-7BA6BEFE89DD}"/>
              </a:ext>
            </a:extLst>
          </p:cNvPr>
          <p:cNvSpPr>
            <a:spLocks noGrp="1"/>
          </p:cNvSpPr>
          <p:nvPr>
            <p:ph type="sldNum" sz="quarter" idx="12"/>
          </p:nvPr>
        </p:nvSpPr>
        <p:spPr/>
        <p:txBody>
          <a:bodyPr/>
          <a:lstStyle>
            <a:lvl1pPr>
              <a:defRPr/>
            </a:lvl1pPr>
          </a:lstStyle>
          <a:p>
            <a:pPr>
              <a:defRPr/>
            </a:pPr>
            <a:fld id="{8E779B94-0C41-4838-B774-CBC51153E91A}" type="slidenum">
              <a:rPr lang="zh-CN" altLang="zh-CN"/>
              <a:pPr>
                <a:defRPr/>
              </a:pPr>
              <a:t>‹#›</a:t>
            </a:fld>
            <a:endParaRPr lang="zh-CN" altLang="zh-CN"/>
          </a:p>
        </p:txBody>
      </p:sp>
    </p:spTree>
    <p:extLst>
      <p:ext uri="{BB962C8B-B14F-4D97-AF65-F5344CB8AC3E}">
        <p14:creationId xmlns:p14="http://schemas.microsoft.com/office/powerpoint/2010/main" val="31792941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xmlns="" id="{2DE66B4E-480E-4080-A4A3-19DE2B9EB232}"/>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8480CDE1-F552-4C41-8117-0925589BF153}"/>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D4E0AC69-04D4-414A-8826-E5A7FF98A7AC}"/>
              </a:ext>
            </a:extLst>
          </p:cNvPr>
          <p:cNvSpPr>
            <a:spLocks noGrp="1"/>
          </p:cNvSpPr>
          <p:nvPr>
            <p:ph type="sldNum" sz="quarter" idx="12"/>
          </p:nvPr>
        </p:nvSpPr>
        <p:spPr/>
        <p:txBody>
          <a:bodyPr/>
          <a:lstStyle>
            <a:lvl1pPr>
              <a:defRPr/>
            </a:lvl1pPr>
          </a:lstStyle>
          <a:p>
            <a:pPr>
              <a:defRPr/>
            </a:pPr>
            <a:fld id="{3A51D70B-5F02-4815-9BDC-FED5B81131A5}" type="slidenum">
              <a:rPr lang="zh-CN" altLang="zh-CN"/>
              <a:pPr>
                <a:defRPr/>
              </a:pPr>
              <a:t>‹#›</a:t>
            </a:fld>
            <a:endParaRPr lang="zh-CN" altLang="zh-CN"/>
          </a:p>
        </p:txBody>
      </p:sp>
    </p:spTree>
    <p:extLst>
      <p:ext uri="{BB962C8B-B14F-4D97-AF65-F5344CB8AC3E}">
        <p14:creationId xmlns:p14="http://schemas.microsoft.com/office/powerpoint/2010/main" val="439984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a:extLst>
              <a:ext uri="{FF2B5EF4-FFF2-40B4-BE49-F238E27FC236}">
                <a16:creationId xmlns:a16="http://schemas.microsoft.com/office/drawing/2014/main" xmlns="" id="{23179B6A-C8FC-436A-914D-40579CE95FEB}"/>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A7DC5817-80D1-48BB-A709-0E8F1A8C734F}"/>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1168C30F-E9D8-44C6-A072-38DCAD68AF7B}"/>
              </a:ext>
            </a:extLst>
          </p:cNvPr>
          <p:cNvSpPr>
            <a:spLocks noGrp="1"/>
          </p:cNvSpPr>
          <p:nvPr>
            <p:ph type="sldNum" sz="quarter" idx="12"/>
          </p:nvPr>
        </p:nvSpPr>
        <p:spPr/>
        <p:txBody>
          <a:bodyPr/>
          <a:lstStyle>
            <a:lvl1pPr>
              <a:defRPr/>
            </a:lvl1pPr>
          </a:lstStyle>
          <a:p>
            <a:pPr>
              <a:defRPr/>
            </a:pPr>
            <a:fld id="{2C969209-445E-4725-8C9D-4DC9BCDC988E}" type="slidenum">
              <a:rPr lang="zh-CN" altLang="zh-CN"/>
              <a:pPr>
                <a:defRPr/>
              </a:pPr>
              <a:t>‹#›</a:t>
            </a:fld>
            <a:endParaRPr lang="zh-CN" altLang="zh-CN"/>
          </a:p>
        </p:txBody>
      </p:sp>
    </p:spTree>
    <p:extLst>
      <p:ext uri="{BB962C8B-B14F-4D97-AF65-F5344CB8AC3E}">
        <p14:creationId xmlns:p14="http://schemas.microsoft.com/office/powerpoint/2010/main" val="8298680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xmlns="" id="{7F20277D-26FA-44E3-A47E-619201C4A755}"/>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F35831B9-CB10-4D5C-A3A3-68A5E29B9755}"/>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D895A575-7908-4464-97B4-7730F6E59753}"/>
              </a:ext>
            </a:extLst>
          </p:cNvPr>
          <p:cNvSpPr>
            <a:spLocks noGrp="1"/>
          </p:cNvSpPr>
          <p:nvPr>
            <p:ph type="sldNum" sz="quarter" idx="12"/>
          </p:nvPr>
        </p:nvSpPr>
        <p:spPr/>
        <p:txBody>
          <a:bodyPr/>
          <a:lstStyle>
            <a:lvl1pPr>
              <a:defRPr/>
            </a:lvl1pPr>
          </a:lstStyle>
          <a:p>
            <a:pPr>
              <a:defRPr/>
            </a:pPr>
            <a:fld id="{09D53508-B299-4F4C-8677-395B4C797C1D}" type="slidenum">
              <a:rPr lang="zh-CN" altLang="zh-CN"/>
              <a:pPr>
                <a:defRPr/>
              </a:pPr>
              <a:t>‹#›</a:t>
            </a:fld>
            <a:endParaRPr lang="zh-CN" altLang="zh-CN"/>
          </a:p>
        </p:txBody>
      </p:sp>
    </p:spTree>
    <p:extLst>
      <p:ext uri="{BB962C8B-B14F-4D97-AF65-F5344CB8AC3E}">
        <p14:creationId xmlns:p14="http://schemas.microsoft.com/office/powerpoint/2010/main" val="32904508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a:extLst>
              <a:ext uri="{FF2B5EF4-FFF2-40B4-BE49-F238E27FC236}">
                <a16:creationId xmlns:a16="http://schemas.microsoft.com/office/drawing/2014/main" xmlns="" id="{218E7B1F-4BF7-4442-9BAB-22973B0DEF53}"/>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53BC5CAE-1B57-4D26-8999-CD75CC4E5B01}"/>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5D60EE68-D5BB-4FBB-950F-62EE95DCA8D5}"/>
              </a:ext>
            </a:extLst>
          </p:cNvPr>
          <p:cNvSpPr>
            <a:spLocks noGrp="1"/>
          </p:cNvSpPr>
          <p:nvPr>
            <p:ph type="sldNum" sz="quarter" idx="12"/>
          </p:nvPr>
        </p:nvSpPr>
        <p:spPr/>
        <p:txBody>
          <a:bodyPr/>
          <a:lstStyle>
            <a:lvl1pPr>
              <a:defRPr/>
            </a:lvl1pPr>
          </a:lstStyle>
          <a:p>
            <a:pPr>
              <a:defRPr/>
            </a:pPr>
            <a:fld id="{EBA5F31E-C645-4D66-9AA5-5B2EA836A36D}" type="slidenum">
              <a:rPr lang="zh-CN" altLang="zh-CN"/>
              <a:pPr>
                <a:defRPr/>
              </a:pPr>
              <a:t>‹#›</a:t>
            </a:fld>
            <a:endParaRPr lang="zh-CN" altLang="zh-CN"/>
          </a:p>
        </p:txBody>
      </p:sp>
    </p:spTree>
    <p:extLst>
      <p:ext uri="{BB962C8B-B14F-4D97-AF65-F5344CB8AC3E}">
        <p14:creationId xmlns:p14="http://schemas.microsoft.com/office/powerpoint/2010/main" val="33478526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a:extLst>
              <a:ext uri="{FF2B5EF4-FFF2-40B4-BE49-F238E27FC236}">
                <a16:creationId xmlns:a16="http://schemas.microsoft.com/office/drawing/2014/main" xmlns="" id="{4EB0F533-B4CD-4486-B1ED-ED32001BA7E9}"/>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EA5F6536-A0CE-4AE0-9E2E-EC44F5E11903}"/>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62ECE11B-372C-4E9D-8E07-E1E3235D473E}"/>
              </a:ext>
            </a:extLst>
          </p:cNvPr>
          <p:cNvSpPr>
            <a:spLocks noGrp="1"/>
          </p:cNvSpPr>
          <p:nvPr>
            <p:ph type="sldNum" sz="quarter" idx="12"/>
          </p:nvPr>
        </p:nvSpPr>
        <p:spPr/>
        <p:txBody>
          <a:bodyPr/>
          <a:lstStyle>
            <a:lvl1pPr>
              <a:defRPr/>
            </a:lvl1pPr>
          </a:lstStyle>
          <a:p>
            <a:pPr>
              <a:defRPr/>
            </a:pPr>
            <a:fld id="{3111F033-B8DC-4DD3-A662-A0A820C05DE1}" type="slidenum">
              <a:rPr lang="zh-CN" altLang="zh-CN"/>
              <a:pPr>
                <a:defRPr/>
              </a:pPr>
              <a:t>‹#›</a:t>
            </a:fld>
            <a:endParaRPr lang="zh-CN" altLang="zh-CN"/>
          </a:p>
        </p:txBody>
      </p:sp>
    </p:spTree>
    <p:extLst>
      <p:ext uri="{BB962C8B-B14F-4D97-AF65-F5344CB8AC3E}">
        <p14:creationId xmlns:p14="http://schemas.microsoft.com/office/powerpoint/2010/main" val="42565695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a:extLst>
              <a:ext uri="{FF2B5EF4-FFF2-40B4-BE49-F238E27FC236}">
                <a16:creationId xmlns:a16="http://schemas.microsoft.com/office/drawing/2014/main" xmlns="" id="{C5183F5A-7603-412E-9DFF-823AD9876037}"/>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D200D111-D1A2-49BD-B260-CDF37F0A8F37}"/>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3233B75F-EC78-4730-8202-0D51EC519008}"/>
              </a:ext>
            </a:extLst>
          </p:cNvPr>
          <p:cNvSpPr>
            <a:spLocks noGrp="1"/>
          </p:cNvSpPr>
          <p:nvPr>
            <p:ph type="sldNum" sz="quarter" idx="12"/>
          </p:nvPr>
        </p:nvSpPr>
        <p:spPr/>
        <p:txBody>
          <a:bodyPr/>
          <a:lstStyle>
            <a:lvl1pPr>
              <a:defRPr/>
            </a:lvl1pPr>
          </a:lstStyle>
          <a:p>
            <a:pPr>
              <a:defRPr/>
            </a:pPr>
            <a:fld id="{AF6B12D9-7678-40B8-9CDE-5BF32392B3BA}" type="slidenum">
              <a:rPr lang="zh-CN" altLang="zh-CN"/>
              <a:pPr>
                <a:defRPr/>
              </a:pPr>
              <a:t>‹#›</a:t>
            </a:fld>
            <a:endParaRPr lang="zh-CN" altLang="zh-CN"/>
          </a:p>
        </p:txBody>
      </p:sp>
    </p:spTree>
    <p:extLst>
      <p:ext uri="{BB962C8B-B14F-4D97-AF65-F5344CB8AC3E}">
        <p14:creationId xmlns:p14="http://schemas.microsoft.com/office/powerpoint/2010/main" val="16351420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a:extLst>
              <a:ext uri="{FF2B5EF4-FFF2-40B4-BE49-F238E27FC236}">
                <a16:creationId xmlns:a16="http://schemas.microsoft.com/office/drawing/2014/main" xmlns="" id="{DA407F88-5288-4886-A638-94B07DE48CAD}"/>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44DB370F-D434-4E89-B0CC-FFD237C5C5B7}"/>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A70E8F76-E748-4F60-87CB-18AF785BE30A}"/>
              </a:ext>
            </a:extLst>
          </p:cNvPr>
          <p:cNvSpPr>
            <a:spLocks noGrp="1"/>
          </p:cNvSpPr>
          <p:nvPr>
            <p:ph type="sldNum" sz="quarter" idx="12"/>
          </p:nvPr>
        </p:nvSpPr>
        <p:spPr/>
        <p:txBody>
          <a:bodyPr/>
          <a:lstStyle>
            <a:lvl1pPr>
              <a:defRPr/>
            </a:lvl1pPr>
          </a:lstStyle>
          <a:p>
            <a:pPr>
              <a:defRPr/>
            </a:pPr>
            <a:fld id="{41086C87-4B17-40C8-8D70-F35B32C39E36}" type="slidenum">
              <a:rPr lang="zh-CN" altLang="zh-CN"/>
              <a:pPr>
                <a:defRPr/>
              </a:pPr>
              <a:t>‹#›</a:t>
            </a:fld>
            <a:endParaRPr lang="zh-CN" altLang="zh-CN"/>
          </a:p>
        </p:txBody>
      </p:sp>
    </p:spTree>
    <p:extLst>
      <p:ext uri="{BB962C8B-B14F-4D97-AF65-F5344CB8AC3E}">
        <p14:creationId xmlns:p14="http://schemas.microsoft.com/office/powerpoint/2010/main" val="25256496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a:extLst>
              <a:ext uri="{FF2B5EF4-FFF2-40B4-BE49-F238E27FC236}">
                <a16:creationId xmlns:a16="http://schemas.microsoft.com/office/drawing/2014/main" xmlns="" id="{0332970D-B150-4B3B-BEEB-4ED6F52A19A9}"/>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27104A9A-8344-418F-B9A8-3EF0FCECB727}"/>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3BF35734-CE36-4080-9750-148E2EB141A1}"/>
              </a:ext>
            </a:extLst>
          </p:cNvPr>
          <p:cNvSpPr>
            <a:spLocks noGrp="1"/>
          </p:cNvSpPr>
          <p:nvPr>
            <p:ph type="sldNum" sz="quarter" idx="12"/>
          </p:nvPr>
        </p:nvSpPr>
        <p:spPr/>
        <p:txBody>
          <a:bodyPr/>
          <a:lstStyle>
            <a:lvl1pPr>
              <a:defRPr/>
            </a:lvl1pPr>
          </a:lstStyle>
          <a:p>
            <a:pPr>
              <a:defRPr/>
            </a:pPr>
            <a:fld id="{D59F54B5-7D75-43F5-A39D-3766925FCF8A}" type="slidenum">
              <a:rPr lang="zh-CN" altLang="zh-CN"/>
              <a:pPr>
                <a:defRPr/>
              </a:pPr>
              <a:t>‹#›</a:t>
            </a:fld>
            <a:endParaRPr lang="zh-CN" altLang="zh-CN"/>
          </a:p>
        </p:txBody>
      </p:sp>
    </p:spTree>
    <p:extLst>
      <p:ext uri="{BB962C8B-B14F-4D97-AF65-F5344CB8AC3E}">
        <p14:creationId xmlns:p14="http://schemas.microsoft.com/office/powerpoint/2010/main" val="12428591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3">
            <a:extLst>
              <a:ext uri="{FF2B5EF4-FFF2-40B4-BE49-F238E27FC236}">
                <a16:creationId xmlns:a16="http://schemas.microsoft.com/office/drawing/2014/main" xmlns="" id="{12153A89-CCA8-4D34-A3E3-2AAA8EF40B51}"/>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40EB922D-E0F4-4229-B3A6-F79F49BB0AC0}"/>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DD29F7E0-FD79-4354-A523-CABD21AC2FBD}"/>
              </a:ext>
            </a:extLst>
          </p:cNvPr>
          <p:cNvSpPr>
            <a:spLocks noGrp="1"/>
          </p:cNvSpPr>
          <p:nvPr>
            <p:ph type="sldNum" sz="quarter" idx="12"/>
          </p:nvPr>
        </p:nvSpPr>
        <p:spPr/>
        <p:txBody>
          <a:bodyPr/>
          <a:lstStyle>
            <a:lvl1pPr>
              <a:defRPr/>
            </a:lvl1pPr>
          </a:lstStyle>
          <a:p>
            <a:pPr>
              <a:defRPr/>
            </a:pPr>
            <a:fld id="{92D6392F-8FEC-41F6-8BE6-2CC45F757454}" type="slidenum">
              <a:rPr lang="zh-CN" altLang="zh-CN"/>
              <a:pPr>
                <a:defRPr/>
              </a:pPr>
              <a:t>‹#›</a:t>
            </a:fld>
            <a:endParaRPr lang="zh-CN" altLang="zh-CN"/>
          </a:p>
        </p:txBody>
      </p:sp>
    </p:spTree>
    <p:extLst>
      <p:ext uri="{BB962C8B-B14F-4D97-AF65-F5344CB8AC3E}">
        <p14:creationId xmlns:p14="http://schemas.microsoft.com/office/powerpoint/2010/main" val="14971189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3">
            <a:extLst>
              <a:ext uri="{FF2B5EF4-FFF2-40B4-BE49-F238E27FC236}">
                <a16:creationId xmlns:a16="http://schemas.microsoft.com/office/drawing/2014/main" xmlns="" id="{723DDC17-5993-40D4-82A7-4285D5BE1F68}"/>
              </a:ext>
            </a:extLst>
          </p:cNvPr>
          <p:cNvSpPr>
            <a:spLocks noGrp="1"/>
          </p:cNvSpPr>
          <p:nvPr>
            <p:ph type="dt" sz="half" idx="10"/>
          </p:nvPr>
        </p:nvSpPr>
        <p:spPr/>
        <p:txBody>
          <a:bodyPr/>
          <a:lstStyle>
            <a:lvl1pPr>
              <a:defRPr/>
            </a:lvl1pPr>
          </a:lstStyle>
          <a:p>
            <a:pPr>
              <a:defRPr/>
            </a:pPr>
            <a:endParaRPr lang="zh-CN" altLang="zh-CN"/>
          </a:p>
        </p:txBody>
      </p:sp>
      <p:sp>
        <p:nvSpPr>
          <p:cNvPr id="8" name="Footer Placeholder 4">
            <a:extLst>
              <a:ext uri="{FF2B5EF4-FFF2-40B4-BE49-F238E27FC236}">
                <a16:creationId xmlns:a16="http://schemas.microsoft.com/office/drawing/2014/main" xmlns="" id="{584CA93D-D419-45EC-85E8-6FDB6EB27463}"/>
              </a:ext>
            </a:extLst>
          </p:cNvPr>
          <p:cNvSpPr>
            <a:spLocks noGrp="1"/>
          </p:cNvSpPr>
          <p:nvPr>
            <p:ph type="ftr" sz="quarter" idx="11"/>
          </p:nvPr>
        </p:nvSpPr>
        <p:spPr/>
        <p:txBody>
          <a:bodyPr/>
          <a:lstStyle>
            <a:lvl1pPr>
              <a:defRPr/>
            </a:lvl1pPr>
          </a:lstStyle>
          <a:p>
            <a:pPr>
              <a:defRPr/>
            </a:pPr>
            <a:endParaRPr lang="zh-CN" altLang="zh-CN"/>
          </a:p>
        </p:txBody>
      </p:sp>
      <p:sp>
        <p:nvSpPr>
          <p:cNvPr id="9" name="Slide Number Placeholder 5">
            <a:extLst>
              <a:ext uri="{FF2B5EF4-FFF2-40B4-BE49-F238E27FC236}">
                <a16:creationId xmlns:a16="http://schemas.microsoft.com/office/drawing/2014/main" xmlns="" id="{16686A6B-2E75-47C2-88FD-72A25B8F8152}"/>
              </a:ext>
            </a:extLst>
          </p:cNvPr>
          <p:cNvSpPr>
            <a:spLocks noGrp="1"/>
          </p:cNvSpPr>
          <p:nvPr>
            <p:ph type="sldNum" sz="quarter" idx="12"/>
          </p:nvPr>
        </p:nvSpPr>
        <p:spPr/>
        <p:txBody>
          <a:bodyPr/>
          <a:lstStyle>
            <a:lvl1pPr>
              <a:defRPr/>
            </a:lvl1pPr>
          </a:lstStyle>
          <a:p>
            <a:pPr>
              <a:defRPr/>
            </a:pPr>
            <a:fld id="{5DA14872-B50C-4024-88A1-EB6E66648213}" type="slidenum">
              <a:rPr lang="zh-CN" altLang="zh-CN"/>
              <a:pPr>
                <a:defRPr/>
              </a:pPr>
              <a:t>‹#›</a:t>
            </a:fld>
            <a:endParaRPr lang="zh-CN" altLang="zh-CN"/>
          </a:p>
        </p:txBody>
      </p:sp>
    </p:spTree>
    <p:extLst>
      <p:ext uri="{BB962C8B-B14F-4D97-AF65-F5344CB8AC3E}">
        <p14:creationId xmlns:p14="http://schemas.microsoft.com/office/powerpoint/2010/main" val="611328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a:extLst>
              <a:ext uri="{FF2B5EF4-FFF2-40B4-BE49-F238E27FC236}">
                <a16:creationId xmlns:a16="http://schemas.microsoft.com/office/drawing/2014/main" xmlns="" id="{3A98981A-2AE9-4DF5-91FD-14145EDF81BD}"/>
              </a:ext>
            </a:extLst>
          </p:cNvPr>
          <p:cNvSpPr>
            <a:spLocks noGrp="1"/>
          </p:cNvSpPr>
          <p:nvPr>
            <p:ph type="dt" sz="half" idx="10"/>
          </p:nvPr>
        </p:nvSpPr>
        <p:spPr/>
        <p:txBody>
          <a:bodyPr/>
          <a:lstStyle>
            <a:lvl1pPr>
              <a:defRPr/>
            </a:lvl1pPr>
          </a:lstStyle>
          <a:p>
            <a:pPr>
              <a:defRPr/>
            </a:pPr>
            <a:endParaRPr lang="zh-CN" altLang="zh-CN"/>
          </a:p>
        </p:txBody>
      </p:sp>
      <p:sp>
        <p:nvSpPr>
          <p:cNvPr id="4" name="Footer Placeholder 4">
            <a:extLst>
              <a:ext uri="{FF2B5EF4-FFF2-40B4-BE49-F238E27FC236}">
                <a16:creationId xmlns:a16="http://schemas.microsoft.com/office/drawing/2014/main" xmlns="" id="{5D39C2DC-362F-4406-9664-2FA7D39FCE10}"/>
              </a:ext>
            </a:extLst>
          </p:cNvPr>
          <p:cNvSpPr>
            <a:spLocks noGrp="1"/>
          </p:cNvSpPr>
          <p:nvPr>
            <p:ph type="ftr" sz="quarter" idx="11"/>
          </p:nvPr>
        </p:nvSpPr>
        <p:spPr/>
        <p:txBody>
          <a:bodyPr/>
          <a:lstStyle>
            <a:lvl1pPr>
              <a:defRPr/>
            </a:lvl1pPr>
          </a:lstStyle>
          <a:p>
            <a:pPr>
              <a:defRPr/>
            </a:pPr>
            <a:endParaRPr lang="zh-CN" altLang="zh-CN"/>
          </a:p>
        </p:txBody>
      </p:sp>
      <p:sp>
        <p:nvSpPr>
          <p:cNvPr id="5" name="Slide Number Placeholder 5">
            <a:extLst>
              <a:ext uri="{FF2B5EF4-FFF2-40B4-BE49-F238E27FC236}">
                <a16:creationId xmlns:a16="http://schemas.microsoft.com/office/drawing/2014/main" xmlns="" id="{31E3C165-9CAA-4CE0-8B63-F61FE1028146}"/>
              </a:ext>
            </a:extLst>
          </p:cNvPr>
          <p:cNvSpPr>
            <a:spLocks noGrp="1"/>
          </p:cNvSpPr>
          <p:nvPr>
            <p:ph type="sldNum" sz="quarter" idx="12"/>
          </p:nvPr>
        </p:nvSpPr>
        <p:spPr/>
        <p:txBody>
          <a:bodyPr/>
          <a:lstStyle>
            <a:lvl1pPr>
              <a:defRPr/>
            </a:lvl1pPr>
          </a:lstStyle>
          <a:p>
            <a:pPr>
              <a:defRPr/>
            </a:pPr>
            <a:fld id="{1B9AC157-F3E8-4E0B-9217-BFC0AF0287CF}" type="slidenum">
              <a:rPr lang="zh-CN" altLang="zh-CN"/>
              <a:pPr>
                <a:defRPr/>
              </a:pPr>
              <a:t>‹#›</a:t>
            </a:fld>
            <a:endParaRPr lang="zh-CN" altLang="zh-CN"/>
          </a:p>
        </p:txBody>
      </p:sp>
    </p:spTree>
    <p:extLst>
      <p:ext uri="{BB962C8B-B14F-4D97-AF65-F5344CB8AC3E}">
        <p14:creationId xmlns:p14="http://schemas.microsoft.com/office/powerpoint/2010/main" val="42096509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BCC6F30E-5D34-44B2-9368-807083A2EBB7}"/>
              </a:ext>
            </a:extLst>
          </p:cNvPr>
          <p:cNvSpPr>
            <a:spLocks noGrp="1"/>
          </p:cNvSpPr>
          <p:nvPr>
            <p:ph type="dt" sz="half" idx="10"/>
          </p:nvPr>
        </p:nvSpPr>
        <p:spPr/>
        <p:txBody>
          <a:bodyPr/>
          <a:lstStyle>
            <a:lvl1pPr>
              <a:defRPr/>
            </a:lvl1pPr>
          </a:lstStyle>
          <a:p>
            <a:pPr>
              <a:defRPr/>
            </a:pPr>
            <a:endParaRPr lang="zh-CN" altLang="zh-CN"/>
          </a:p>
        </p:txBody>
      </p:sp>
      <p:sp>
        <p:nvSpPr>
          <p:cNvPr id="3" name="Footer Placeholder 4">
            <a:extLst>
              <a:ext uri="{FF2B5EF4-FFF2-40B4-BE49-F238E27FC236}">
                <a16:creationId xmlns:a16="http://schemas.microsoft.com/office/drawing/2014/main" xmlns="" id="{C183357E-47B1-4C57-A093-35636D76D2CB}"/>
              </a:ext>
            </a:extLst>
          </p:cNvPr>
          <p:cNvSpPr>
            <a:spLocks noGrp="1"/>
          </p:cNvSpPr>
          <p:nvPr>
            <p:ph type="ftr" sz="quarter" idx="11"/>
          </p:nvPr>
        </p:nvSpPr>
        <p:spPr/>
        <p:txBody>
          <a:bodyPr/>
          <a:lstStyle>
            <a:lvl1pPr>
              <a:defRPr/>
            </a:lvl1pPr>
          </a:lstStyle>
          <a:p>
            <a:pPr>
              <a:defRPr/>
            </a:pPr>
            <a:endParaRPr lang="zh-CN" altLang="zh-CN"/>
          </a:p>
        </p:txBody>
      </p:sp>
      <p:sp>
        <p:nvSpPr>
          <p:cNvPr id="4" name="Slide Number Placeholder 5">
            <a:extLst>
              <a:ext uri="{FF2B5EF4-FFF2-40B4-BE49-F238E27FC236}">
                <a16:creationId xmlns:a16="http://schemas.microsoft.com/office/drawing/2014/main" xmlns="" id="{560EBBD2-B621-4441-8DBC-CA6A9EF1B22B}"/>
              </a:ext>
            </a:extLst>
          </p:cNvPr>
          <p:cNvSpPr>
            <a:spLocks noGrp="1"/>
          </p:cNvSpPr>
          <p:nvPr>
            <p:ph type="sldNum" sz="quarter" idx="12"/>
          </p:nvPr>
        </p:nvSpPr>
        <p:spPr/>
        <p:txBody>
          <a:bodyPr/>
          <a:lstStyle>
            <a:lvl1pPr>
              <a:defRPr/>
            </a:lvl1pPr>
          </a:lstStyle>
          <a:p>
            <a:pPr>
              <a:defRPr/>
            </a:pPr>
            <a:fld id="{F523496E-CE7E-4196-9F0F-C6DA58DC4E20}" type="slidenum">
              <a:rPr lang="zh-CN" altLang="zh-CN"/>
              <a:pPr>
                <a:defRPr/>
              </a:pPr>
              <a:t>‹#›</a:t>
            </a:fld>
            <a:endParaRPr lang="zh-CN" altLang="zh-CN"/>
          </a:p>
        </p:txBody>
      </p:sp>
    </p:spTree>
    <p:extLst>
      <p:ext uri="{BB962C8B-B14F-4D97-AF65-F5344CB8AC3E}">
        <p14:creationId xmlns:p14="http://schemas.microsoft.com/office/powerpoint/2010/main" val="3189718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a:extLst>
              <a:ext uri="{FF2B5EF4-FFF2-40B4-BE49-F238E27FC236}">
                <a16:creationId xmlns:a16="http://schemas.microsoft.com/office/drawing/2014/main" xmlns="" id="{F8DF3E8C-F503-4024-8841-927D5534D445}"/>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DAC60E20-F6CF-46BA-9196-C6151F47A41E}"/>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D65EA272-6086-4640-91E6-B7AAE66AF5CB}"/>
              </a:ext>
            </a:extLst>
          </p:cNvPr>
          <p:cNvSpPr>
            <a:spLocks noGrp="1"/>
          </p:cNvSpPr>
          <p:nvPr>
            <p:ph type="sldNum" sz="quarter" idx="12"/>
          </p:nvPr>
        </p:nvSpPr>
        <p:spPr/>
        <p:txBody>
          <a:bodyPr/>
          <a:lstStyle>
            <a:lvl1pPr>
              <a:defRPr/>
            </a:lvl1pPr>
          </a:lstStyle>
          <a:p>
            <a:pPr>
              <a:defRPr/>
            </a:pPr>
            <a:fld id="{47D5D9B7-E7BD-4A9B-B3D6-CBBA24635534}" type="slidenum">
              <a:rPr lang="zh-CN" altLang="zh-CN"/>
              <a:pPr>
                <a:defRPr/>
              </a:pPr>
              <a:t>‹#›</a:t>
            </a:fld>
            <a:endParaRPr lang="zh-CN" altLang="zh-CN"/>
          </a:p>
        </p:txBody>
      </p:sp>
    </p:spTree>
    <p:extLst>
      <p:ext uri="{BB962C8B-B14F-4D97-AF65-F5344CB8AC3E}">
        <p14:creationId xmlns:p14="http://schemas.microsoft.com/office/powerpoint/2010/main" val="16526790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xmlns="" id="{6151CE4A-63C5-436F-BDA2-1DE855FAF678}"/>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E6643D15-FD63-4F1F-9551-41277A74523C}"/>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C7F11BB7-ED9A-4318-91E6-C583CF217F27}"/>
              </a:ext>
            </a:extLst>
          </p:cNvPr>
          <p:cNvSpPr>
            <a:spLocks noGrp="1"/>
          </p:cNvSpPr>
          <p:nvPr>
            <p:ph type="sldNum" sz="quarter" idx="12"/>
          </p:nvPr>
        </p:nvSpPr>
        <p:spPr/>
        <p:txBody>
          <a:bodyPr/>
          <a:lstStyle>
            <a:lvl1pPr>
              <a:defRPr/>
            </a:lvl1pPr>
          </a:lstStyle>
          <a:p>
            <a:pPr>
              <a:defRPr/>
            </a:pPr>
            <a:fld id="{A6CD85A0-8117-4ACC-B409-168C91CB90C4}" type="slidenum">
              <a:rPr lang="zh-CN" altLang="zh-CN"/>
              <a:pPr>
                <a:defRPr/>
              </a:pPr>
              <a:t>‹#›</a:t>
            </a:fld>
            <a:endParaRPr lang="zh-CN" altLang="zh-CN"/>
          </a:p>
        </p:txBody>
      </p:sp>
    </p:spTree>
    <p:extLst>
      <p:ext uri="{BB962C8B-B14F-4D97-AF65-F5344CB8AC3E}">
        <p14:creationId xmlns:p14="http://schemas.microsoft.com/office/powerpoint/2010/main" val="11636446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xmlns="" id="{513E0489-2A5D-4EF8-AEC6-35AE0B47962B}"/>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83395D4A-3A9C-43BE-8FCC-AED5E69AA2ED}"/>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FBB87E00-E22B-49AB-A2E6-A89FB2A94827}"/>
              </a:ext>
            </a:extLst>
          </p:cNvPr>
          <p:cNvSpPr>
            <a:spLocks noGrp="1"/>
          </p:cNvSpPr>
          <p:nvPr>
            <p:ph type="sldNum" sz="quarter" idx="12"/>
          </p:nvPr>
        </p:nvSpPr>
        <p:spPr/>
        <p:txBody>
          <a:bodyPr/>
          <a:lstStyle>
            <a:lvl1pPr>
              <a:defRPr/>
            </a:lvl1pPr>
          </a:lstStyle>
          <a:p>
            <a:pPr>
              <a:defRPr/>
            </a:pPr>
            <a:fld id="{28819FF8-0B60-432D-AFD4-44DB9F335AF1}" type="slidenum">
              <a:rPr lang="zh-CN" altLang="zh-CN"/>
              <a:pPr>
                <a:defRPr/>
              </a:pPr>
              <a:t>‹#›</a:t>
            </a:fld>
            <a:endParaRPr lang="zh-CN" altLang="zh-CN"/>
          </a:p>
        </p:txBody>
      </p:sp>
    </p:spTree>
    <p:extLst>
      <p:ext uri="{BB962C8B-B14F-4D97-AF65-F5344CB8AC3E}">
        <p14:creationId xmlns:p14="http://schemas.microsoft.com/office/powerpoint/2010/main" val="27248178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a:extLst>
              <a:ext uri="{FF2B5EF4-FFF2-40B4-BE49-F238E27FC236}">
                <a16:creationId xmlns:a16="http://schemas.microsoft.com/office/drawing/2014/main" xmlns="" id="{7644EED8-904D-47CC-B1D8-3E8ACA22E180}"/>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A08BC918-43D9-4CA4-A6C1-6D14C9BB876F}"/>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A9B982E1-04A4-48F8-90DA-012974BB8D64}"/>
              </a:ext>
            </a:extLst>
          </p:cNvPr>
          <p:cNvSpPr>
            <a:spLocks noGrp="1"/>
          </p:cNvSpPr>
          <p:nvPr>
            <p:ph type="sldNum" sz="quarter" idx="12"/>
          </p:nvPr>
        </p:nvSpPr>
        <p:spPr/>
        <p:txBody>
          <a:bodyPr/>
          <a:lstStyle>
            <a:lvl1pPr>
              <a:defRPr/>
            </a:lvl1pPr>
          </a:lstStyle>
          <a:p>
            <a:pPr>
              <a:defRPr/>
            </a:pPr>
            <a:fld id="{32255DB1-2935-417E-B8B3-FE5ACF8B8906}" type="slidenum">
              <a:rPr lang="zh-CN" altLang="zh-CN"/>
              <a:pPr>
                <a:defRPr/>
              </a:pPr>
              <a:t>‹#›</a:t>
            </a:fld>
            <a:endParaRPr lang="zh-CN" altLang="zh-CN"/>
          </a:p>
        </p:txBody>
      </p:sp>
    </p:spTree>
    <p:extLst>
      <p:ext uri="{BB962C8B-B14F-4D97-AF65-F5344CB8AC3E}">
        <p14:creationId xmlns:p14="http://schemas.microsoft.com/office/powerpoint/2010/main" val="19384802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a:extLst>
              <a:ext uri="{FF2B5EF4-FFF2-40B4-BE49-F238E27FC236}">
                <a16:creationId xmlns:a16="http://schemas.microsoft.com/office/drawing/2014/main" xmlns="" id="{FDFC5890-0933-4192-BFC0-4F561EB87283}"/>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FC16F0EE-9BD4-4486-828A-D88AC353F341}"/>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87411BA8-7AF9-4D2E-987F-26C23F68A5E3}"/>
              </a:ext>
            </a:extLst>
          </p:cNvPr>
          <p:cNvSpPr>
            <a:spLocks noGrp="1"/>
          </p:cNvSpPr>
          <p:nvPr>
            <p:ph type="sldNum" sz="quarter" idx="12"/>
          </p:nvPr>
        </p:nvSpPr>
        <p:spPr/>
        <p:txBody>
          <a:bodyPr/>
          <a:lstStyle>
            <a:lvl1pPr>
              <a:defRPr/>
            </a:lvl1pPr>
          </a:lstStyle>
          <a:p>
            <a:pPr>
              <a:defRPr/>
            </a:pPr>
            <a:fld id="{1B95AE82-7BB6-4B3B-8F70-B0E5664A56DA}" type="slidenum">
              <a:rPr lang="zh-CN" altLang="zh-CN"/>
              <a:pPr>
                <a:defRPr/>
              </a:pPr>
              <a:t>‹#›</a:t>
            </a:fld>
            <a:endParaRPr lang="zh-CN" altLang="zh-CN"/>
          </a:p>
        </p:txBody>
      </p:sp>
    </p:spTree>
    <p:extLst>
      <p:ext uri="{BB962C8B-B14F-4D97-AF65-F5344CB8AC3E}">
        <p14:creationId xmlns:p14="http://schemas.microsoft.com/office/powerpoint/2010/main" val="3840393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3">
            <a:extLst>
              <a:ext uri="{FF2B5EF4-FFF2-40B4-BE49-F238E27FC236}">
                <a16:creationId xmlns:a16="http://schemas.microsoft.com/office/drawing/2014/main" xmlns="" id="{19F30146-554B-44EF-ABB3-DD56BC006084}"/>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A0C766CE-98A7-4708-AF21-010CD09052DC}"/>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208B9D8E-B3C7-435F-8C07-494EB0F9D082}"/>
              </a:ext>
            </a:extLst>
          </p:cNvPr>
          <p:cNvSpPr>
            <a:spLocks noGrp="1"/>
          </p:cNvSpPr>
          <p:nvPr>
            <p:ph type="sldNum" sz="quarter" idx="12"/>
          </p:nvPr>
        </p:nvSpPr>
        <p:spPr/>
        <p:txBody>
          <a:bodyPr/>
          <a:lstStyle>
            <a:lvl1pPr>
              <a:defRPr/>
            </a:lvl1pPr>
          </a:lstStyle>
          <a:p>
            <a:pPr>
              <a:defRPr/>
            </a:pPr>
            <a:fld id="{90FEA190-231C-42C9-9D79-38D68656F99C}" type="slidenum">
              <a:rPr lang="zh-CN" altLang="zh-CN"/>
              <a:pPr>
                <a:defRPr/>
              </a:pPr>
              <a:t>‹#›</a:t>
            </a:fld>
            <a:endParaRPr lang="zh-CN" altLang="zh-CN"/>
          </a:p>
        </p:txBody>
      </p:sp>
    </p:spTree>
    <p:extLst>
      <p:ext uri="{BB962C8B-B14F-4D97-AF65-F5344CB8AC3E}">
        <p14:creationId xmlns:p14="http://schemas.microsoft.com/office/powerpoint/2010/main" val="33946328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3">
            <a:extLst>
              <a:ext uri="{FF2B5EF4-FFF2-40B4-BE49-F238E27FC236}">
                <a16:creationId xmlns:a16="http://schemas.microsoft.com/office/drawing/2014/main" xmlns="" id="{889CB2A7-3DF1-44C3-B873-9D072933816A}"/>
              </a:ext>
            </a:extLst>
          </p:cNvPr>
          <p:cNvSpPr>
            <a:spLocks noGrp="1"/>
          </p:cNvSpPr>
          <p:nvPr>
            <p:ph type="dt" sz="half" idx="10"/>
          </p:nvPr>
        </p:nvSpPr>
        <p:spPr/>
        <p:txBody>
          <a:bodyPr/>
          <a:lstStyle>
            <a:lvl1pPr>
              <a:defRPr/>
            </a:lvl1pPr>
          </a:lstStyle>
          <a:p>
            <a:pPr>
              <a:defRPr/>
            </a:pPr>
            <a:endParaRPr lang="zh-CN" altLang="zh-CN"/>
          </a:p>
        </p:txBody>
      </p:sp>
      <p:sp>
        <p:nvSpPr>
          <p:cNvPr id="8" name="Footer Placeholder 4">
            <a:extLst>
              <a:ext uri="{FF2B5EF4-FFF2-40B4-BE49-F238E27FC236}">
                <a16:creationId xmlns:a16="http://schemas.microsoft.com/office/drawing/2014/main" xmlns="" id="{A7461AC9-E388-4E5F-8F72-1DBE54BEC065}"/>
              </a:ext>
            </a:extLst>
          </p:cNvPr>
          <p:cNvSpPr>
            <a:spLocks noGrp="1"/>
          </p:cNvSpPr>
          <p:nvPr>
            <p:ph type="ftr" sz="quarter" idx="11"/>
          </p:nvPr>
        </p:nvSpPr>
        <p:spPr/>
        <p:txBody>
          <a:bodyPr/>
          <a:lstStyle>
            <a:lvl1pPr>
              <a:defRPr/>
            </a:lvl1pPr>
          </a:lstStyle>
          <a:p>
            <a:pPr>
              <a:defRPr/>
            </a:pPr>
            <a:endParaRPr lang="zh-CN" altLang="zh-CN"/>
          </a:p>
        </p:txBody>
      </p:sp>
      <p:sp>
        <p:nvSpPr>
          <p:cNvPr id="9" name="Slide Number Placeholder 5">
            <a:extLst>
              <a:ext uri="{FF2B5EF4-FFF2-40B4-BE49-F238E27FC236}">
                <a16:creationId xmlns:a16="http://schemas.microsoft.com/office/drawing/2014/main" xmlns="" id="{242B11A3-97CC-4928-A240-5C12B675C90C}"/>
              </a:ext>
            </a:extLst>
          </p:cNvPr>
          <p:cNvSpPr>
            <a:spLocks noGrp="1"/>
          </p:cNvSpPr>
          <p:nvPr>
            <p:ph type="sldNum" sz="quarter" idx="12"/>
          </p:nvPr>
        </p:nvSpPr>
        <p:spPr/>
        <p:txBody>
          <a:bodyPr/>
          <a:lstStyle>
            <a:lvl1pPr>
              <a:defRPr/>
            </a:lvl1pPr>
          </a:lstStyle>
          <a:p>
            <a:pPr>
              <a:defRPr/>
            </a:pPr>
            <a:fld id="{5F6A632A-5A7F-419D-A0CF-D782073EE78A}" type="slidenum">
              <a:rPr lang="zh-CN" altLang="zh-CN"/>
              <a:pPr>
                <a:defRPr/>
              </a:pPr>
              <a:t>‹#›</a:t>
            </a:fld>
            <a:endParaRPr lang="zh-CN" altLang="zh-CN"/>
          </a:p>
        </p:txBody>
      </p:sp>
    </p:spTree>
    <p:extLst>
      <p:ext uri="{BB962C8B-B14F-4D97-AF65-F5344CB8AC3E}">
        <p14:creationId xmlns:p14="http://schemas.microsoft.com/office/powerpoint/2010/main" val="1678429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a:extLst>
              <a:ext uri="{FF2B5EF4-FFF2-40B4-BE49-F238E27FC236}">
                <a16:creationId xmlns:a16="http://schemas.microsoft.com/office/drawing/2014/main" xmlns="" id="{89478113-9F72-46E5-BC0E-00E68F685C65}"/>
              </a:ext>
            </a:extLst>
          </p:cNvPr>
          <p:cNvSpPr>
            <a:spLocks noGrp="1"/>
          </p:cNvSpPr>
          <p:nvPr>
            <p:ph type="dt" sz="half" idx="10"/>
          </p:nvPr>
        </p:nvSpPr>
        <p:spPr/>
        <p:txBody>
          <a:bodyPr/>
          <a:lstStyle>
            <a:lvl1pPr>
              <a:defRPr/>
            </a:lvl1pPr>
          </a:lstStyle>
          <a:p>
            <a:pPr>
              <a:defRPr/>
            </a:pPr>
            <a:endParaRPr lang="zh-CN" altLang="zh-CN"/>
          </a:p>
        </p:txBody>
      </p:sp>
      <p:sp>
        <p:nvSpPr>
          <p:cNvPr id="4" name="Footer Placeholder 4">
            <a:extLst>
              <a:ext uri="{FF2B5EF4-FFF2-40B4-BE49-F238E27FC236}">
                <a16:creationId xmlns:a16="http://schemas.microsoft.com/office/drawing/2014/main" xmlns="" id="{1C4B7795-224F-42B1-8344-8DF667502772}"/>
              </a:ext>
            </a:extLst>
          </p:cNvPr>
          <p:cNvSpPr>
            <a:spLocks noGrp="1"/>
          </p:cNvSpPr>
          <p:nvPr>
            <p:ph type="ftr" sz="quarter" idx="11"/>
          </p:nvPr>
        </p:nvSpPr>
        <p:spPr/>
        <p:txBody>
          <a:bodyPr/>
          <a:lstStyle>
            <a:lvl1pPr>
              <a:defRPr/>
            </a:lvl1pPr>
          </a:lstStyle>
          <a:p>
            <a:pPr>
              <a:defRPr/>
            </a:pPr>
            <a:endParaRPr lang="zh-CN" altLang="zh-CN"/>
          </a:p>
        </p:txBody>
      </p:sp>
      <p:sp>
        <p:nvSpPr>
          <p:cNvPr id="5" name="Slide Number Placeholder 5">
            <a:extLst>
              <a:ext uri="{FF2B5EF4-FFF2-40B4-BE49-F238E27FC236}">
                <a16:creationId xmlns:a16="http://schemas.microsoft.com/office/drawing/2014/main" xmlns="" id="{7DA99C9F-AFF2-4322-A507-83A185CFC7DE}"/>
              </a:ext>
            </a:extLst>
          </p:cNvPr>
          <p:cNvSpPr>
            <a:spLocks noGrp="1"/>
          </p:cNvSpPr>
          <p:nvPr>
            <p:ph type="sldNum" sz="quarter" idx="12"/>
          </p:nvPr>
        </p:nvSpPr>
        <p:spPr/>
        <p:txBody>
          <a:bodyPr/>
          <a:lstStyle>
            <a:lvl1pPr>
              <a:defRPr/>
            </a:lvl1pPr>
          </a:lstStyle>
          <a:p>
            <a:pPr>
              <a:defRPr/>
            </a:pPr>
            <a:fld id="{857CE178-9779-47CA-9934-5F7666E9B584}" type="slidenum">
              <a:rPr lang="zh-CN" altLang="zh-CN"/>
              <a:pPr>
                <a:defRPr/>
              </a:pPr>
              <a:t>‹#›</a:t>
            </a:fld>
            <a:endParaRPr lang="zh-CN" altLang="zh-CN"/>
          </a:p>
        </p:txBody>
      </p:sp>
    </p:spTree>
    <p:extLst>
      <p:ext uri="{BB962C8B-B14F-4D97-AF65-F5344CB8AC3E}">
        <p14:creationId xmlns:p14="http://schemas.microsoft.com/office/powerpoint/2010/main" val="2407554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8F54CD96-F488-46C7-97EB-B3F9221984F7}"/>
              </a:ext>
            </a:extLst>
          </p:cNvPr>
          <p:cNvSpPr>
            <a:spLocks noGrp="1"/>
          </p:cNvSpPr>
          <p:nvPr>
            <p:ph type="dt" sz="half" idx="10"/>
          </p:nvPr>
        </p:nvSpPr>
        <p:spPr/>
        <p:txBody>
          <a:bodyPr/>
          <a:lstStyle>
            <a:lvl1pPr>
              <a:defRPr/>
            </a:lvl1pPr>
          </a:lstStyle>
          <a:p>
            <a:pPr>
              <a:defRPr/>
            </a:pPr>
            <a:endParaRPr lang="zh-CN" altLang="zh-CN"/>
          </a:p>
        </p:txBody>
      </p:sp>
      <p:sp>
        <p:nvSpPr>
          <p:cNvPr id="3" name="Footer Placeholder 4">
            <a:extLst>
              <a:ext uri="{FF2B5EF4-FFF2-40B4-BE49-F238E27FC236}">
                <a16:creationId xmlns:a16="http://schemas.microsoft.com/office/drawing/2014/main" xmlns="" id="{D13019B5-48BE-45B0-878C-E728538791FC}"/>
              </a:ext>
            </a:extLst>
          </p:cNvPr>
          <p:cNvSpPr>
            <a:spLocks noGrp="1"/>
          </p:cNvSpPr>
          <p:nvPr>
            <p:ph type="ftr" sz="quarter" idx="11"/>
          </p:nvPr>
        </p:nvSpPr>
        <p:spPr/>
        <p:txBody>
          <a:bodyPr/>
          <a:lstStyle>
            <a:lvl1pPr>
              <a:defRPr/>
            </a:lvl1pPr>
          </a:lstStyle>
          <a:p>
            <a:pPr>
              <a:defRPr/>
            </a:pPr>
            <a:endParaRPr lang="zh-CN" altLang="zh-CN"/>
          </a:p>
        </p:txBody>
      </p:sp>
      <p:sp>
        <p:nvSpPr>
          <p:cNvPr id="4" name="Slide Number Placeholder 5">
            <a:extLst>
              <a:ext uri="{FF2B5EF4-FFF2-40B4-BE49-F238E27FC236}">
                <a16:creationId xmlns:a16="http://schemas.microsoft.com/office/drawing/2014/main" xmlns="" id="{987B1DF6-C13A-41C8-A03D-A27BBD685033}"/>
              </a:ext>
            </a:extLst>
          </p:cNvPr>
          <p:cNvSpPr>
            <a:spLocks noGrp="1"/>
          </p:cNvSpPr>
          <p:nvPr>
            <p:ph type="sldNum" sz="quarter" idx="12"/>
          </p:nvPr>
        </p:nvSpPr>
        <p:spPr/>
        <p:txBody>
          <a:bodyPr/>
          <a:lstStyle>
            <a:lvl1pPr>
              <a:defRPr/>
            </a:lvl1pPr>
          </a:lstStyle>
          <a:p>
            <a:pPr>
              <a:defRPr/>
            </a:pPr>
            <a:fld id="{DB494736-58AD-43E1-AF27-4DE8725ABF01}" type="slidenum">
              <a:rPr lang="zh-CN" altLang="zh-CN"/>
              <a:pPr>
                <a:defRPr/>
              </a:pPr>
              <a:t>‹#›</a:t>
            </a:fld>
            <a:endParaRPr lang="zh-CN" altLang="zh-CN"/>
          </a:p>
        </p:txBody>
      </p:sp>
    </p:spTree>
    <p:extLst>
      <p:ext uri="{BB962C8B-B14F-4D97-AF65-F5344CB8AC3E}">
        <p14:creationId xmlns:p14="http://schemas.microsoft.com/office/powerpoint/2010/main" val="4095998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xmlns="" id="{90697BDF-F704-4568-AB71-DCA32D6C9AEA}"/>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4DFE95C8-E0C6-414C-8D99-D66A2FC7930D}"/>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06EB522B-B2CD-4E77-9BE3-72CAA3CF1DB6}"/>
              </a:ext>
            </a:extLst>
          </p:cNvPr>
          <p:cNvSpPr>
            <a:spLocks noGrp="1"/>
          </p:cNvSpPr>
          <p:nvPr>
            <p:ph type="sldNum" sz="quarter" idx="12"/>
          </p:nvPr>
        </p:nvSpPr>
        <p:spPr/>
        <p:txBody>
          <a:bodyPr/>
          <a:lstStyle>
            <a:lvl1pPr>
              <a:defRPr/>
            </a:lvl1pPr>
          </a:lstStyle>
          <a:p>
            <a:pPr>
              <a:defRPr/>
            </a:pPr>
            <a:fld id="{A9D4BFDA-063D-4ADB-B564-8D029F29DBC0}" type="slidenum">
              <a:rPr lang="zh-CN" altLang="zh-CN"/>
              <a:pPr>
                <a:defRPr/>
              </a:pPr>
              <a:t>‹#›</a:t>
            </a:fld>
            <a:endParaRPr lang="zh-CN" altLang="zh-CN"/>
          </a:p>
        </p:txBody>
      </p:sp>
    </p:spTree>
    <p:extLst>
      <p:ext uri="{BB962C8B-B14F-4D97-AF65-F5344CB8AC3E}">
        <p14:creationId xmlns:p14="http://schemas.microsoft.com/office/powerpoint/2010/main" val="2137748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xmlns="" id="{CD06BEFD-0654-4EBB-89EC-0E0325283D94}"/>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26E9B03F-4143-47FF-A8A0-D450D3AED675}"/>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BA52A1E6-E6C6-43F9-8265-E5E97AE1E486}"/>
              </a:ext>
            </a:extLst>
          </p:cNvPr>
          <p:cNvSpPr>
            <a:spLocks noGrp="1"/>
          </p:cNvSpPr>
          <p:nvPr>
            <p:ph type="sldNum" sz="quarter" idx="12"/>
          </p:nvPr>
        </p:nvSpPr>
        <p:spPr/>
        <p:txBody>
          <a:bodyPr/>
          <a:lstStyle>
            <a:lvl1pPr>
              <a:defRPr/>
            </a:lvl1pPr>
          </a:lstStyle>
          <a:p>
            <a:pPr>
              <a:defRPr/>
            </a:pPr>
            <a:fld id="{063EA9EF-62FC-4808-A69B-83B4669B8282}" type="slidenum">
              <a:rPr lang="zh-CN" altLang="zh-CN"/>
              <a:pPr>
                <a:defRPr/>
              </a:pPr>
              <a:t>‹#›</a:t>
            </a:fld>
            <a:endParaRPr lang="zh-CN" altLang="zh-CN"/>
          </a:p>
        </p:txBody>
      </p:sp>
    </p:spTree>
    <p:extLst>
      <p:ext uri="{BB962C8B-B14F-4D97-AF65-F5344CB8AC3E}">
        <p14:creationId xmlns:p14="http://schemas.microsoft.com/office/powerpoint/2010/main" val="1734385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C516ED08-52BE-4077-9E0F-0D93BFBC2589}"/>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Text Placeholder 2">
            <a:extLst>
              <a:ext uri="{FF2B5EF4-FFF2-40B4-BE49-F238E27FC236}">
                <a16:creationId xmlns:a16="http://schemas.microsoft.com/office/drawing/2014/main" xmlns="" id="{A2B1CC9E-3EEB-4A49-BA58-B6E0F17E6A7C}"/>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Date Placeholder 3">
            <a:extLst>
              <a:ext uri="{FF2B5EF4-FFF2-40B4-BE49-F238E27FC236}">
                <a16:creationId xmlns:a16="http://schemas.microsoft.com/office/drawing/2014/main" xmlns="" id="{F280180F-FE5A-4DF1-A6EF-5628902378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5" name="Footer Placeholder 4">
            <a:extLst>
              <a:ext uri="{FF2B5EF4-FFF2-40B4-BE49-F238E27FC236}">
                <a16:creationId xmlns:a16="http://schemas.microsoft.com/office/drawing/2014/main" xmlns="" id="{1438DA90-C96D-4A28-A86B-4A8A4C9603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6" name="Slide Number Placeholder 5">
            <a:extLst>
              <a:ext uri="{FF2B5EF4-FFF2-40B4-BE49-F238E27FC236}">
                <a16:creationId xmlns:a16="http://schemas.microsoft.com/office/drawing/2014/main" xmlns="" id="{3EA1A67C-BE98-45C1-9333-6121FA42914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9E7464CE-5222-424A-8DA5-B013A3B8F1A3}" type="slidenum">
              <a:rPr lang="zh-CN" altLang="zh-CN"/>
              <a:pPr>
                <a:defRPr/>
              </a:pPr>
              <a:t>‹#›</a:t>
            </a:fld>
            <a:endParaRPr lang="zh-CN" altLang="zh-CN"/>
          </a:p>
        </p:txBody>
      </p:sp>
    </p:spTree>
    <p:extLst>
      <p:ext uri="{BB962C8B-B14F-4D97-AF65-F5344CB8AC3E}">
        <p14:creationId xmlns:p14="http://schemas.microsoft.com/office/powerpoint/2010/main" val="401948046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1B84829F-B7DD-4C04-84AD-2EEDD788D362}"/>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Text Placeholder 2">
            <a:extLst>
              <a:ext uri="{FF2B5EF4-FFF2-40B4-BE49-F238E27FC236}">
                <a16:creationId xmlns:a16="http://schemas.microsoft.com/office/drawing/2014/main" xmlns="" id="{3CE4B7DD-FD3F-4EF1-A11A-11C664DC5008}"/>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Date Placeholder 3">
            <a:extLst>
              <a:ext uri="{FF2B5EF4-FFF2-40B4-BE49-F238E27FC236}">
                <a16:creationId xmlns:a16="http://schemas.microsoft.com/office/drawing/2014/main" xmlns="" id="{C42D6163-726D-4C1B-9570-F63632601D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5" name="Footer Placeholder 4">
            <a:extLst>
              <a:ext uri="{FF2B5EF4-FFF2-40B4-BE49-F238E27FC236}">
                <a16:creationId xmlns:a16="http://schemas.microsoft.com/office/drawing/2014/main" xmlns="" id="{537DE570-37EB-4626-B7EF-9E6073F7CD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6" name="Slide Number Placeholder 5">
            <a:extLst>
              <a:ext uri="{FF2B5EF4-FFF2-40B4-BE49-F238E27FC236}">
                <a16:creationId xmlns:a16="http://schemas.microsoft.com/office/drawing/2014/main" xmlns="" id="{529B5633-C09F-4984-8B16-0E3B08D4C2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CB3791A1-12DE-43F5-9772-3D26DE8657ED}" type="slidenum">
              <a:rPr lang="zh-CN" altLang="zh-CN"/>
              <a:pPr>
                <a:defRPr/>
              </a:pPr>
              <a:t>‹#›</a:t>
            </a:fld>
            <a:endParaRPr lang="zh-CN" altLang="zh-CN"/>
          </a:p>
        </p:txBody>
      </p:sp>
    </p:spTree>
    <p:extLst>
      <p:ext uri="{BB962C8B-B14F-4D97-AF65-F5344CB8AC3E}">
        <p14:creationId xmlns:p14="http://schemas.microsoft.com/office/powerpoint/2010/main" val="181637608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39B08342-B3AC-4F04-B593-72B2A7763514}"/>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Text Placeholder 2">
            <a:extLst>
              <a:ext uri="{FF2B5EF4-FFF2-40B4-BE49-F238E27FC236}">
                <a16:creationId xmlns:a16="http://schemas.microsoft.com/office/drawing/2014/main" xmlns="" id="{D8CD1FB5-140B-425E-B793-0FA143158F7B}"/>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Date Placeholder 3">
            <a:extLst>
              <a:ext uri="{FF2B5EF4-FFF2-40B4-BE49-F238E27FC236}">
                <a16:creationId xmlns:a16="http://schemas.microsoft.com/office/drawing/2014/main" xmlns="" id="{64E9333F-E328-4798-BC31-0EF6E1EA06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5" name="Footer Placeholder 4">
            <a:extLst>
              <a:ext uri="{FF2B5EF4-FFF2-40B4-BE49-F238E27FC236}">
                <a16:creationId xmlns:a16="http://schemas.microsoft.com/office/drawing/2014/main" xmlns="" id="{C74470E2-AA40-46F7-9C8D-2C17FDDB0E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6" name="Slide Number Placeholder 5">
            <a:extLst>
              <a:ext uri="{FF2B5EF4-FFF2-40B4-BE49-F238E27FC236}">
                <a16:creationId xmlns:a16="http://schemas.microsoft.com/office/drawing/2014/main" xmlns="" id="{839720F9-2872-4F9B-8EBF-0D594D987D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1588B662-6E29-4B22-9CA2-D4A609248F1C}" type="slidenum">
              <a:rPr lang="zh-CN" altLang="zh-CN"/>
              <a:pPr>
                <a:defRPr/>
              </a:pPr>
              <a:t>‹#›</a:t>
            </a:fld>
            <a:endParaRPr lang="zh-CN" altLang="zh-CN"/>
          </a:p>
        </p:txBody>
      </p:sp>
    </p:spTree>
    <p:extLst>
      <p:ext uri="{BB962C8B-B14F-4D97-AF65-F5344CB8AC3E}">
        <p14:creationId xmlns:p14="http://schemas.microsoft.com/office/powerpoint/2010/main" val="67369200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oleObject" Target="../embeddings/oleObject1.bin"/><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4.xml"/><Relationship Id="rId7"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image" Target="../media/image7.png"/><Relationship Id="rId5" Type="http://schemas.openxmlformats.org/officeDocument/2006/relationships/oleObject" Target="../embeddings/oleObject2.bin"/><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7.xml"/><Relationship Id="rId7"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9.png"/><Relationship Id="rId5" Type="http://schemas.openxmlformats.org/officeDocument/2006/relationships/oleObject" Target="../embeddings/oleObject4.bin"/><Relationship Id="rId10" Type="http://schemas.openxmlformats.org/officeDocument/2006/relationships/image" Target="../media/image11.png"/><Relationship Id="rId4" Type="http://schemas.openxmlformats.org/officeDocument/2006/relationships/image" Target="../media/image1.png"/><Relationship Id="rId9" Type="http://schemas.openxmlformats.org/officeDocument/2006/relationships/oleObject" Target="../embeddings/oleObject6.bin"/></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vmlDrawing" Target="../drawings/vmlDrawing4.vml"/><Relationship Id="rId6" Type="http://schemas.openxmlformats.org/officeDocument/2006/relationships/image" Target="../media/image15.wmf"/><Relationship Id="rId5" Type="http://schemas.openxmlformats.org/officeDocument/2006/relationships/oleObject" Target="../embeddings/oleObject7.bin"/><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3.xml"/><Relationship Id="rId4" Type="http://schemas.openxmlformats.org/officeDocument/2006/relationships/image" Target="../media/image17.jpe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3.xml"/><Relationship Id="rId5" Type="http://schemas.openxmlformats.org/officeDocument/2006/relationships/image" Target="../media/image3.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xmlns="" id="{8C5EFB91-72E0-4301-BEA5-5F9386B7CC4F}"/>
              </a:ext>
            </a:extLst>
          </p:cNvPr>
          <p:cNvSpPr/>
          <p:nvPr/>
        </p:nvSpPr>
        <p:spPr>
          <a:xfrm>
            <a:off x="-5622848" y="-315000"/>
            <a:ext cx="8172000" cy="7488000"/>
          </a:xfrm>
          <a:prstGeom prst="ellipse">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077"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1B603EB4-26F4-4813-8678-884C63EB5022}"/>
              </a:ext>
            </a:extLst>
          </p:cNvPr>
          <p:cNvSpPr txBox="1">
            <a:spLocks noChangeArrowheads="1"/>
          </p:cNvSpPr>
          <p:nvPr/>
        </p:nvSpPr>
        <p:spPr bwMode="auto">
          <a:xfrm>
            <a:off x="3479800" y="1922463"/>
            <a:ext cx="8712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54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简约毕业论文答辩</a:t>
            </a:r>
            <a:r>
              <a:rPr kumimoji="0" lang="en-US" altLang="zh-CN" sz="54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PPT</a:t>
            </a:r>
            <a:r>
              <a:rPr kumimoji="0" lang="zh-CN" altLang="en-US" sz="54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模板</a:t>
            </a:r>
            <a:endParaRPr kumimoji="0" lang="en-US" altLang="zh-CN" sz="54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cxnSp>
        <p:nvCxnSpPr>
          <p:cNvPr id="7" name="直接连接符 6">
            <a:extLst>
              <a:ext uri="{FF2B5EF4-FFF2-40B4-BE49-F238E27FC236}">
                <a16:creationId xmlns:a16="http://schemas.microsoft.com/office/drawing/2014/main" xmlns="" id="{DB870EBD-37F2-4447-8F77-6EE0E4E6B0AD}"/>
              </a:ext>
            </a:extLst>
          </p:cNvPr>
          <p:cNvCxnSpPr/>
          <p:nvPr/>
        </p:nvCxnSpPr>
        <p:spPr>
          <a:xfrm>
            <a:off x="3622675" y="3074988"/>
            <a:ext cx="799306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78EBEBC3-60DD-4B40-AA8A-C3511E8811C3}"/>
              </a:ext>
            </a:extLst>
          </p:cNvPr>
          <p:cNvSpPr txBox="1"/>
          <p:nvPr/>
        </p:nvSpPr>
        <p:spPr>
          <a:xfrm>
            <a:off x="3479800" y="3362325"/>
            <a:ext cx="5616575" cy="461963"/>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数据科学与大数据技术专业论文答辩</a:t>
            </a:r>
            <a:endParaRPr kumimoji="0" lang="en-US" altLang="zh-CN" sz="2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endParaRPr>
          </a:p>
        </p:txBody>
      </p:sp>
      <p:sp>
        <p:nvSpPr>
          <p:cNvPr id="9" name="椭圆 8">
            <a:extLst>
              <a:ext uri="{FF2B5EF4-FFF2-40B4-BE49-F238E27FC236}">
                <a16:creationId xmlns:a16="http://schemas.microsoft.com/office/drawing/2014/main" xmlns="" id="{5EADA8D4-15B1-43B6-83D0-2970E77B8413}"/>
              </a:ext>
            </a:extLst>
          </p:cNvPr>
          <p:cNvSpPr/>
          <p:nvPr/>
        </p:nvSpPr>
        <p:spPr>
          <a:xfrm>
            <a:off x="-6289675" y="-639763"/>
            <a:ext cx="8172450" cy="8137526"/>
          </a:xfrm>
          <a:prstGeom prst="ellipse">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3081" name="图片 20">
            <a:extLst>
              <a:ext uri="{FF2B5EF4-FFF2-40B4-BE49-F238E27FC236}">
                <a16:creationId xmlns:a16="http://schemas.microsoft.com/office/drawing/2014/main" xmlns="" id="{347BC325-764A-428E-AB44-10E24A28952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115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椭圆 18">
            <a:extLst>
              <a:ext uri="{FF2B5EF4-FFF2-40B4-BE49-F238E27FC236}">
                <a16:creationId xmlns:a16="http://schemas.microsoft.com/office/drawing/2014/main" xmlns="" id="{6A02F81E-F7FE-4435-A2D8-4B873E8FBBC1}"/>
              </a:ext>
            </a:extLst>
          </p:cNvPr>
          <p:cNvSpPr/>
          <p:nvPr/>
        </p:nvSpPr>
        <p:spPr>
          <a:xfrm>
            <a:off x="3623048" y="4402351"/>
            <a:ext cx="490810" cy="490810"/>
          </a:xfrm>
          <a:prstGeom prst="ellipse">
            <a:avLst/>
          </a:prstGeom>
          <a:gradFill flip="none" rotWithShape="1">
            <a:gsLst>
              <a:gs pos="28000">
                <a:srgbClr val="2B30F9"/>
              </a:gs>
              <a:gs pos="100000">
                <a:srgbClr val="2B30F9">
                  <a:alpha val="2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3085" name="图形 23">
            <a:extLst>
              <a:ext uri="{FF2B5EF4-FFF2-40B4-BE49-F238E27FC236}">
                <a16:creationId xmlns:a16="http://schemas.microsoft.com/office/drawing/2014/main" xmlns="" id="{39A78B15-D8EF-4779-8C0E-0A64D413805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7600" y="4437063"/>
            <a:ext cx="420688"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C4B19253-CC63-4BB0-84C7-BC38B98BDF92}"/>
              </a:ext>
            </a:extLst>
          </p:cNvPr>
          <p:cNvSpPr txBox="1"/>
          <p:nvPr/>
        </p:nvSpPr>
        <p:spPr>
          <a:xfrm>
            <a:off x="4178300" y="4478338"/>
            <a:ext cx="1917700" cy="338137"/>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制作人：您的姓名</a:t>
            </a:r>
            <a:endPar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endParaRPr>
          </a:p>
        </p:txBody>
      </p:sp>
      <p:sp>
        <p:nvSpPr>
          <p:cNvPr id="32"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8A83FF95-C0E5-4A08-98A1-56552E19F6D1}"/>
              </a:ext>
            </a:extLst>
          </p:cNvPr>
          <p:cNvSpPr txBox="1"/>
          <p:nvPr/>
        </p:nvSpPr>
        <p:spPr>
          <a:xfrm>
            <a:off x="7151688" y="4478338"/>
            <a:ext cx="2419350" cy="338137"/>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日期：</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2021</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年</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5</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月</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24</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日</a:t>
            </a:r>
            <a:endPar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endParaRPr>
          </a:p>
        </p:txBody>
      </p:sp>
      <p:sp>
        <p:nvSpPr>
          <p:cNvPr id="30" name="椭圆 29">
            <a:extLst>
              <a:ext uri="{FF2B5EF4-FFF2-40B4-BE49-F238E27FC236}">
                <a16:creationId xmlns:a16="http://schemas.microsoft.com/office/drawing/2014/main" xmlns="" id="{26F8E3D1-5160-4EE5-BA60-ABEA74F7C47A}"/>
              </a:ext>
            </a:extLst>
          </p:cNvPr>
          <p:cNvSpPr/>
          <p:nvPr/>
        </p:nvSpPr>
        <p:spPr>
          <a:xfrm>
            <a:off x="6597056" y="4402351"/>
            <a:ext cx="490810" cy="490810"/>
          </a:xfrm>
          <a:prstGeom prst="ellipse">
            <a:avLst/>
          </a:prstGeom>
          <a:gradFill flip="none" rotWithShape="1">
            <a:gsLst>
              <a:gs pos="28000">
                <a:srgbClr val="2B30F9"/>
              </a:gs>
              <a:gs pos="100000">
                <a:srgbClr val="2B30F9">
                  <a:alpha val="2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3091" name="图形 27">
            <a:extLst>
              <a:ext uri="{FF2B5EF4-FFF2-40B4-BE49-F238E27FC236}">
                <a16:creationId xmlns:a16="http://schemas.microsoft.com/office/drawing/2014/main" xmlns="" id="{FDF3F635-EBDA-46F5-B7EA-1C91001193C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78613" y="4484688"/>
            <a:ext cx="327025"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xmlns="" id="{DE31A63C-89E6-46BB-AFBA-B088577B80ED}"/>
              </a:ext>
            </a:extLst>
          </p:cNvPr>
          <p:cNvSpPr/>
          <p:nvPr/>
        </p:nvSpPr>
        <p:spPr>
          <a:xfrm>
            <a:off x="-7787148" y="-1415844"/>
            <a:ext cx="7787148" cy="11533238"/>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a:extLst>
              <a:ext uri="{FF2B5EF4-FFF2-40B4-BE49-F238E27FC236}">
                <a16:creationId xmlns:a16="http://schemas.microsoft.com/office/drawing/2014/main" xmlns="" id="{08413CB3-3DFA-4FF9-9ECA-5DEDF1E0B1D0}"/>
              </a:ext>
            </a:extLst>
          </p:cNvPr>
          <p:cNvSpPr/>
          <p:nvPr/>
        </p:nvSpPr>
        <p:spPr>
          <a:xfrm rot="16200000" flipV="1">
            <a:off x="5668376" y="-646357"/>
            <a:ext cx="855255" cy="12192002"/>
          </a:xfrm>
          <a:prstGeom prst="rect">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8" name="矩形 47">
            <a:extLst>
              <a:ext uri="{FF2B5EF4-FFF2-40B4-BE49-F238E27FC236}">
                <a16:creationId xmlns:a16="http://schemas.microsoft.com/office/drawing/2014/main" xmlns="" id="{EC31DE4E-22A8-461A-A900-230507F467DA}"/>
              </a:ext>
            </a:extLst>
          </p:cNvPr>
          <p:cNvSpPr/>
          <p:nvPr/>
        </p:nvSpPr>
        <p:spPr>
          <a:xfrm rot="5400000">
            <a:off x="5668375" y="-4615637"/>
            <a:ext cx="855255" cy="12192002"/>
          </a:xfrm>
          <a:prstGeom prst="rect">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xmlns="" id="{C20D8370-EF9D-4949-81D3-70676452EF53}"/>
              </a:ext>
            </a:extLst>
          </p:cNvPr>
          <p:cNvSpPr/>
          <p:nvPr/>
        </p:nvSpPr>
        <p:spPr>
          <a:xfrm>
            <a:off x="0" y="0"/>
            <a:ext cx="12192000" cy="1700213"/>
          </a:xfrm>
          <a:prstGeom prst="rect">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5" name="矩形 44">
            <a:extLst>
              <a:ext uri="{FF2B5EF4-FFF2-40B4-BE49-F238E27FC236}">
                <a16:creationId xmlns:a16="http://schemas.microsoft.com/office/drawing/2014/main" xmlns="" id="{594DDF91-922A-4DC2-B84C-57A4AB1AEE78}"/>
              </a:ext>
            </a:extLst>
          </p:cNvPr>
          <p:cNvSpPr/>
          <p:nvPr/>
        </p:nvSpPr>
        <p:spPr>
          <a:xfrm>
            <a:off x="0" y="5157788"/>
            <a:ext cx="12192000" cy="1700212"/>
          </a:xfrm>
          <a:prstGeom prst="rect">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CE4B21EA-A991-4C93-B434-C68C1A731553}"/>
              </a:ext>
            </a:extLst>
          </p:cNvPr>
          <p:cNvSpPr txBox="1">
            <a:spLocks noChangeArrowheads="1"/>
          </p:cNvSpPr>
          <p:nvPr/>
        </p:nvSpPr>
        <p:spPr bwMode="auto">
          <a:xfrm>
            <a:off x="1631504" y="1882589"/>
            <a:ext cx="2448272" cy="3154710"/>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dist" defTabSz="914400" rtl="0" eaLnBrk="1" fontAlgn="base" latinLnBrk="0" hangingPunct="1">
              <a:lnSpc>
                <a:spcPct val="100000"/>
              </a:lnSpc>
              <a:spcBef>
                <a:spcPct val="0"/>
              </a:spcBef>
              <a:spcAft>
                <a:spcPct val="0"/>
              </a:spcAft>
              <a:buClrTx/>
              <a:buSzTx/>
              <a:buFontTx/>
              <a:buNone/>
              <a:tabLst/>
              <a:defRPr/>
            </a:pPr>
            <a:r>
              <a:rPr kumimoji="0" lang="en-US" altLang="zh-CN" sz="19900" b="1" i="1" u="none" strike="noStrike" kern="1200" cap="none" spc="0" normalizeH="0" baseline="0" noProof="0" dirty="0">
                <a:ln>
                  <a:noFill/>
                </a:ln>
                <a:gradFill>
                  <a:gsLst>
                    <a:gs pos="77000">
                      <a:srgbClr val="7698D4"/>
                    </a:gs>
                    <a:gs pos="0">
                      <a:srgbClr val="171CF9"/>
                    </a:gs>
                    <a:gs pos="100000">
                      <a:srgbClr val="7698D4">
                        <a:alpha val="0"/>
                      </a:srgbClr>
                    </a:gs>
                  </a:gsLst>
                  <a:lin ang="0" scaled="1"/>
                </a:gradFill>
                <a:effectLst/>
                <a:uLnTx/>
                <a:uFillTx/>
                <a:latin typeface="Century Gothic" panose="020B0502020202020204" pitchFamily="34" charset="0"/>
                <a:ea typeface="丁永康硬笔楷书新版" panose="02010609000101010101" pitchFamily="49" charset="-122"/>
                <a:cs typeface="Segoe UI Light" panose="020B0502040204020203" pitchFamily="34" charset="0"/>
              </a:rPr>
              <a:t>2</a:t>
            </a:r>
          </a:p>
        </p:txBody>
      </p:sp>
      <p:sp>
        <p:nvSpPr>
          <p:cNvPr id="2" name="矩形 1">
            <a:extLst>
              <a:ext uri="{FF2B5EF4-FFF2-40B4-BE49-F238E27FC236}">
                <a16:creationId xmlns:a16="http://schemas.microsoft.com/office/drawing/2014/main" xmlns="" id="{B8732CF1-F61E-4B5A-A0AC-3A6107E8D040}"/>
              </a:ext>
            </a:extLst>
          </p:cNvPr>
          <p:cNvSpPr/>
          <p:nvPr/>
        </p:nvSpPr>
        <p:spPr>
          <a:xfrm rot="20233289">
            <a:off x="2208213" y="3392488"/>
            <a:ext cx="1871662" cy="14446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151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EFE21C7C-C4BA-42EE-9D9E-422EE478E0CE}"/>
              </a:ext>
            </a:extLst>
          </p:cNvPr>
          <p:cNvSpPr txBox="1">
            <a:spLocks noChangeArrowheads="1"/>
          </p:cNvSpPr>
          <p:nvPr/>
        </p:nvSpPr>
        <p:spPr bwMode="auto">
          <a:xfrm>
            <a:off x="4084638" y="2419350"/>
            <a:ext cx="20812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600" b="0" i="0" u="none" strike="noStrike" kern="1200" cap="none" spc="0" normalizeH="0" baseline="0" noProof="0">
                <a:ln>
                  <a:noFill/>
                </a:ln>
                <a:solidFill>
                  <a:srgbClr val="5458FA"/>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第二部分</a:t>
            </a:r>
            <a:endParaRPr kumimoji="0" lang="en-US" altLang="zh-CN" sz="3600" b="0" i="0" u="none" strike="noStrike" kern="1200" cap="none" spc="0" normalizeH="0" baseline="0" noProof="0">
              <a:ln>
                <a:noFill/>
              </a:ln>
              <a:solidFill>
                <a:srgbClr val="5458FA"/>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grpSp>
        <p:nvGrpSpPr>
          <p:cNvPr id="21517" name="组合 11">
            <a:extLst>
              <a:ext uri="{FF2B5EF4-FFF2-40B4-BE49-F238E27FC236}">
                <a16:creationId xmlns:a16="http://schemas.microsoft.com/office/drawing/2014/main" xmlns="" id="{F624733E-CE02-40B7-B628-9857E2743186}"/>
              </a:ext>
            </a:extLst>
          </p:cNvPr>
          <p:cNvGrpSpPr>
            <a:grpSpLocks/>
          </p:cNvGrpSpPr>
          <p:nvPr/>
        </p:nvGrpSpPr>
        <p:grpSpPr bwMode="auto">
          <a:xfrm>
            <a:off x="6215063" y="2574925"/>
            <a:ext cx="598487" cy="192088"/>
            <a:chOff x="5929685" y="2420889"/>
            <a:chExt cx="598362" cy="192927"/>
          </a:xfrm>
          <a:solidFill>
            <a:srgbClr val="FAE90A"/>
          </a:solidFill>
        </p:grpSpPr>
        <p:sp>
          <p:nvSpPr>
            <p:cNvPr id="9" name="等腰三角形 8">
              <a:extLst>
                <a:ext uri="{FF2B5EF4-FFF2-40B4-BE49-F238E27FC236}">
                  <a16:creationId xmlns:a16="http://schemas.microsoft.com/office/drawing/2014/main" xmlns="" id="{20007B99-3541-4B62-B8C3-F56C6E6750CB}"/>
                </a:ext>
              </a:extLst>
            </p:cNvPr>
            <p:cNvSpPr/>
            <p:nvPr/>
          </p:nvSpPr>
          <p:spPr>
            <a:xfrm rot="5400000">
              <a:off x="5916548"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53" name="等腰三角形 52">
              <a:extLst>
                <a:ext uri="{FF2B5EF4-FFF2-40B4-BE49-F238E27FC236}">
                  <a16:creationId xmlns:a16="http://schemas.microsoft.com/office/drawing/2014/main" xmlns="" id="{AEAC3712-CAB5-4B73-89F8-ADC34406CF57}"/>
                </a:ext>
              </a:extLst>
            </p:cNvPr>
            <p:cNvSpPr/>
            <p:nvPr/>
          </p:nvSpPr>
          <p:spPr>
            <a:xfrm rot="5400000">
              <a:off x="6132403"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54" name="等腰三角形 53">
              <a:extLst>
                <a:ext uri="{FF2B5EF4-FFF2-40B4-BE49-F238E27FC236}">
                  <a16:creationId xmlns:a16="http://schemas.microsoft.com/office/drawing/2014/main" xmlns="" id="{B577BB7B-B9D7-4011-BDD3-75380F7D944E}"/>
                </a:ext>
              </a:extLst>
            </p:cNvPr>
            <p:cNvSpPr/>
            <p:nvPr/>
          </p:nvSpPr>
          <p:spPr>
            <a:xfrm rot="5400000">
              <a:off x="6348258"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21518"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CE9963E1-D737-4490-A66B-C4AC14007000}"/>
              </a:ext>
            </a:extLst>
          </p:cNvPr>
          <p:cNvSpPr txBox="1">
            <a:spLocks noChangeArrowheads="1"/>
          </p:cNvSpPr>
          <p:nvPr/>
        </p:nvSpPr>
        <p:spPr bwMode="auto">
          <a:xfrm>
            <a:off x="4084638" y="3441700"/>
            <a:ext cx="51244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54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课题现状及发展</a:t>
            </a:r>
            <a:endParaRPr kumimoji="0" lang="en-US" altLang="zh-CN" sz="54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CDE570C1-FF4E-4860-9F4F-8464650805FA}"/>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A23771BB-F187-4427-B18D-C9B7C963D289}"/>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23558"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FD3582A4-BF46-43CC-8D8B-B739FDE46998}"/>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课题现状及发展</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23559" name="图片 20">
            <a:extLst>
              <a:ext uri="{FF2B5EF4-FFF2-40B4-BE49-F238E27FC236}">
                <a16:creationId xmlns:a16="http://schemas.microsoft.com/office/drawing/2014/main" xmlns="" id="{606C5303-DB99-42B9-A62F-7DB33FC2930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5285C13F-6873-4F4E-BAD2-50959E030162}"/>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BF09BF74-08AA-4C6F-AD21-A7800899A4E7}"/>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aphicFrame>
        <p:nvGraphicFramePr>
          <p:cNvPr id="23564" name="图表 4">
            <a:extLst>
              <a:ext uri="{FF2B5EF4-FFF2-40B4-BE49-F238E27FC236}">
                <a16:creationId xmlns:a16="http://schemas.microsoft.com/office/drawing/2014/main" xmlns="" id="{DB8B92F1-F41A-4D6B-A8B5-498B7660E1EF}"/>
              </a:ext>
            </a:extLst>
          </p:cNvPr>
          <p:cNvGraphicFramePr>
            <a:graphicFrameLocks/>
          </p:cNvGraphicFramePr>
          <p:nvPr/>
        </p:nvGraphicFramePr>
        <p:xfrm>
          <a:off x="6070600" y="2011363"/>
          <a:ext cx="5386388" cy="3989387"/>
        </p:xfrm>
        <a:graphic>
          <a:graphicData uri="http://schemas.openxmlformats.org/presentationml/2006/ole">
            <mc:AlternateContent xmlns:mc="http://schemas.openxmlformats.org/markup-compatibility/2006">
              <mc:Choice xmlns:v="urn:schemas-microsoft-com:vml" Requires="v">
                <p:oleObj spid="_x0000_s1032" name="Chart" r:id="rId5" imgW="5395428" imgH="3999323" progId="Excel.Chart.8">
                  <p:embed/>
                </p:oleObj>
              </mc:Choice>
              <mc:Fallback>
                <p:oleObj name="Chart" r:id="rId5" imgW="5395428" imgH="3999323" progId="Excel.Chart.8">
                  <p:embed/>
                  <p:pic>
                    <p:nvPicPr>
                      <p:cNvPr id="23564" name="图表 4">
                        <a:extLst>
                          <a:ext uri="{FF2B5EF4-FFF2-40B4-BE49-F238E27FC236}">
                            <a16:creationId xmlns:a16="http://schemas.microsoft.com/office/drawing/2014/main" xmlns="" id="{DB8B92F1-F41A-4D6B-A8B5-498B7660E1EF}"/>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70600" y="2011363"/>
                        <a:ext cx="5386388" cy="398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3565" name="组合 5">
            <a:extLst>
              <a:ext uri="{FF2B5EF4-FFF2-40B4-BE49-F238E27FC236}">
                <a16:creationId xmlns:a16="http://schemas.microsoft.com/office/drawing/2014/main" xmlns="" id="{309A87C1-B544-4426-8FE2-B0ADCD808BC7}"/>
              </a:ext>
            </a:extLst>
          </p:cNvPr>
          <p:cNvGrpSpPr>
            <a:grpSpLocks/>
          </p:cNvGrpSpPr>
          <p:nvPr/>
        </p:nvGrpSpPr>
        <p:grpSpPr bwMode="auto">
          <a:xfrm>
            <a:off x="650875" y="1708150"/>
            <a:ext cx="4841875" cy="1606550"/>
            <a:chOff x="651457" y="1981487"/>
            <a:chExt cx="4840904" cy="1606391"/>
          </a:xfrm>
        </p:grpSpPr>
        <p:sp>
          <p:nvSpPr>
            <p:cNvPr id="2357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1964B77D-8FE2-4FB1-ABC2-0F22A3DDB3CC}"/>
                </a:ext>
              </a:extLst>
            </p:cNvPr>
            <p:cNvSpPr txBox="1">
              <a:spLocks noChangeArrowheads="1"/>
            </p:cNvSpPr>
            <p:nvPr/>
          </p:nvSpPr>
          <p:spPr bwMode="auto">
            <a:xfrm>
              <a:off x="651457" y="1981487"/>
              <a:ext cx="1375149" cy="430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zh-CN" altLang="en-US" sz="22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p>
          </p:txBody>
        </p:sp>
        <p:cxnSp>
          <p:nvCxnSpPr>
            <p:cNvPr id="18" name="直接连接符 17">
              <a:extLst>
                <a:ext uri="{FF2B5EF4-FFF2-40B4-BE49-F238E27FC236}">
                  <a16:creationId xmlns:a16="http://schemas.microsoft.com/office/drawing/2014/main" xmlns="" id="{20E0463D-250F-43C6-AD16-8D074B8AEF9E}"/>
                </a:ext>
              </a:extLst>
            </p:cNvPr>
            <p:cNvCxnSpPr>
              <a:cxnSpLocks/>
            </p:cNvCxnSpPr>
            <p:nvPr/>
          </p:nvCxnSpPr>
          <p:spPr bwMode="auto">
            <a:xfrm>
              <a:off x="786368" y="2484675"/>
              <a:ext cx="574560"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sp>
          <p:nvSpPr>
            <p:cNvPr id="23575"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1C08AB68-DBAD-4F46-9701-4708F5344B95}"/>
                </a:ext>
              </a:extLst>
            </p:cNvPr>
            <p:cNvSpPr txBox="1">
              <a:spLocks noChangeArrowheads="1"/>
            </p:cNvSpPr>
            <p:nvPr/>
          </p:nvSpPr>
          <p:spPr bwMode="auto">
            <a:xfrm>
              <a:off x="651457" y="2636912"/>
              <a:ext cx="4840904" cy="950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pSp>
      <p:grpSp>
        <p:nvGrpSpPr>
          <p:cNvPr id="23566" name="组合 19">
            <a:extLst>
              <a:ext uri="{FF2B5EF4-FFF2-40B4-BE49-F238E27FC236}">
                <a16:creationId xmlns:a16="http://schemas.microsoft.com/office/drawing/2014/main" xmlns="" id="{A25EE408-76BA-4E75-A75E-1564988AEA3E}"/>
              </a:ext>
            </a:extLst>
          </p:cNvPr>
          <p:cNvGrpSpPr>
            <a:grpSpLocks/>
          </p:cNvGrpSpPr>
          <p:nvPr/>
        </p:nvGrpSpPr>
        <p:grpSpPr bwMode="auto">
          <a:xfrm>
            <a:off x="650875" y="4346575"/>
            <a:ext cx="4841875" cy="1606550"/>
            <a:chOff x="651457" y="1981487"/>
            <a:chExt cx="4840904" cy="1606391"/>
          </a:xfrm>
        </p:grpSpPr>
        <p:sp>
          <p:nvSpPr>
            <p:cNvPr id="2357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449E2902-85FD-45FC-AD11-827247D5BE4E}"/>
                </a:ext>
              </a:extLst>
            </p:cNvPr>
            <p:cNvSpPr txBox="1">
              <a:spLocks noChangeArrowheads="1"/>
            </p:cNvSpPr>
            <p:nvPr/>
          </p:nvSpPr>
          <p:spPr bwMode="auto">
            <a:xfrm>
              <a:off x="651457" y="1981487"/>
              <a:ext cx="1375149" cy="430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zh-CN" altLang="en-US" sz="22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p>
          </p:txBody>
        </p:sp>
        <p:cxnSp>
          <p:nvCxnSpPr>
            <p:cNvPr id="22" name="直接连接符 21">
              <a:extLst>
                <a:ext uri="{FF2B5EF4-FFF2-40B4-BE49-F238E27FC236}">
                  <a16:creationId xmlns:a16="http://schemas.microsoft.com/office/drawing/2014/main" xmlns="" id="{C181EAFA-B680-4B77-A563-2A65FAAC571F}"/>
                </a:ext>
              </a:extLst>
            </p:cNvPr>
            <p:cNvCxnSpPr>
              <a:cxnSpLocks/>
            </p:cNvCxnSpPr>
            <p:nvPr/>
          </p:nvCxnSpPr>
          <p:spPr bwMode="auto">
            <a:xfrm>
              <a:off x="786368" y="2484675"/>
              <a:ext cx="574560"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sp>
          <p:nvSpPr>
            <p:cNvPr id="23572"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02A5CDC5-8BB0-4DD0-86F4-8200B55C70B0}"/>
                </a:ext>
              </a:extLst>
            </p:cNvPr>
            <p:cNvSpPr txBox="1">
              <a:spLocks noChangeArrowheads="1"/>
            </p:cNvSpPr>
            <p:nvPr/>
          </p:nvSpPr>
          <p:spPr bwMode="auto">
            <a:xfrm>
              <a:off x="651457" y="2636912"/>
              <a:ext cx="4840904" cy="950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pSp>
      <p:cxnSp>
        <p:nvCxnSpPr>
          <p:cNvPr id="9" name="直接连接符 8">
            <a:extLst>
              <a:ext uri="{FF2B5EF4-FFF2-40B4-BE49-F238E27FC236}">
                <a16:creationId xmlns:a16="http://schemas.microsoft.com/office/drawing/2014/main" xmlns="" id="{5D13D2D8-009C-4E0C-8569-4D31048234D5}"/>
              </a:ext>
            </a:extLst>
          </p:cNvPr>
          <p:cNvCxnSpPr/>
          <p:nvPr/>
        </p:nvCxnSpPr>
        <p:spPr>
          <a:xfrm>
            <a:off x="785813" y="3830638"/>
            <a:ext cx="43021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magnifier-and-open-book_65775">
            <a:extLst>
              <a:ext uri="{FF2B5EF4-FFF2-40B4-BE49-F238E27FC236}">
                <a16:creationId xmlns:a16="http://schemas.microsoft.com/office/drawing/2014/main" xmlns="" id="{88428F51-350C-4FE9-9810-E0F71706B62C}"/>
              </a:ext>
            </a:extLst>
          </p:cNvPr>
          <p:cNvSpPr>
            <a:spLocks noChangeAspect="1"/>
          </p:cNvSpPr>
          <p:nvPr/>
        </p:nvSpPr>
        <p:spPr bwMode="auto">
          <a:xfrm>
            <a:off x="4529138" y="3340100"/>
            <a:ext cx="500062" cy="471488"/>
          </a:xfrm>
          <a:custGeom>
            <a:avLst/>
            <a:gdLst>
              <a:gd name="connsiteX0" fmla="*/ 541910 w 607785"/>
              <a:gd name="connsiteY0" fmla="*/ 465873 h 573206"/>
              <a:gd name="connsiteX1" fmla="*/ 566339 w 607785"/>
              <a:gd name="connsiteY1" fmla="*/ 544203 h 573206"/>
              <a:gd name="connsiteX2" fmla="*/ 556199 w 607785"/>
              <a:gd name="connsiteY2" fmla="*/ 563441 h 573206"/>
              <a:gd name="connsiteX3" fmla="*/ 526791 w 607785"/>
              <a:gd name="connsiteY3" fmla="*/ 572507 h 573206"/>
              <a:gd name="connsiteX4" fmla="*/ 507570 w 607785"/>
              <a:gd name="connsiteY4" fmla="*/ 562382 h 573206"/>
              <a:gd name="connsiteX5" fmla="*/ 483232 w 607785"/>
              <a:gd name="connsiteY5" fmla="*/ 484006 h 573206"/>
              <a:gd name="connsiteX6" fmla="*/ 513470 w 607785"/>
              <a:gd name="connsiteY6" fmla="*/ 477747 h 573206"/>
              <a:gd name="connsiteX7" fmla="*/ 541910 w 607785"/>
              <a:gd name="connsiteY7" fmla="*/ 465873 h 573206"/>
              <a:gd name="connsiteX8" fmla="*/ 466195 w 607785"/>
              <a:gd name="connsiteY8" fmla="*/ 232668 h 573206"/>
              <a:gd name="connsiteX9" fmla="*/ 384154 w 607785"/>
              <a:gd name="connsiteY9" fmla="*/ 282004 h 573206"/>
              <a:gd name="connsiteX10" fmla="*/ 377747 w 607785"/>
              <a:gd name="connsiteY10" fmla="*/ 297330 h 573206"/>
              <a:gd name="connsiteX11" fmla="*/ 375166 w 607785"/>
              <a:gd name="connsiteY11" fmla="*/ 307455 h 573206"/>
              <a:gd name="connsiteX12" fmla="*/ 373830 w 607785"/>
              <a:gd name="connsiteY12" fmla="*/ 317580 h 573206"/>
              <a:gd name="connsiteX13" fmla="*/ 422916 w 607785"/>
              <a:gd name="connsiteY13" fmla="*/ 406771 h 573206"/>
              <a:gd name="connsiteX14" fmla="*/ 462508 w 607785"/>
              <a:gd name="connsiteY14" fmla="*/ 417310 h 573206"/>
              <a:gd name="connsiteX15" fmla="*/ 465872 w 607785"/>
              <a:gd name="connsiteY15" fmla="*/ 417356 h 573206"/>
              <a:gd name="connsiteX16" fmla="*/ 521181 w 607785"/>
              <a:gd name="connsiteY16" fmla="*/ 399131 h 573206"/>
              <a:gd name="connsiteX17" fmla="*/ 547867 w 607785"/>
              <a:gd name="connsiteY17" fmla="*/ 368020 h 573206"/>
              <a:gd name="connsiteX18" fmla="*/ 509151 w 607785"/>
              <a:gd name="connsiteY18" fmla="*/ 243299 h 573206"/>
              <a:gd name="connsiteX19" fmla="*/ 499933 w 607785"/>
              <a:gd name="connsiteY19" fmla="*/ 239065 h 573206"/>
              <a:gd name="connsiteX20" fmla="*/ 489701 w 607785"/>
              <a:gd name="connsiteY20" fmla="*/ 235752 h 573206"/>
              <a:gd name="connsiteX21" fmla="*/ 479515 w 607785"/>
              <a:gd name="connsiteY21" fmla="*/ 233635 h 573206"/>
              <a:gd name="connsiteX22" fmla="*/ 466195 w 607785"/>
              <a:gd name="connsiteY22" fmla="*/ 232668 h 573206"/>
              <a:gd name="connsiteX23" fmla="*/ 466195 w 607785"/>
              <a:gd name="connsiteY23" fmla="*/ 183470 h 573206"/>
              <a:gd name="connsiteX24" fmla="*/ 479515 w 607785"/>
              <a:gd name="connsiteY24" fmla="*/ 184115 h 573206"/>
              <a:gd name="connsiteX25" fmla="*/ 489701 w 607785"/>
              <a:gd name="connsiteY25" fmla="*/ 185495 h 573206"/>
              <a:gd name="connsiteX26" fmla="*/ 499933 w 607785"/>
              <a:gd name="connsiteY26" fmla="*/ 187566 h 573206"/>
              <a:gd name="connsiteX27" fmla="*/ 532058 w 607785"/>
              <a:gd name="connsiteY27" fmla="*/ 199854 h 573206"/>
              <a:gd name="connsiteX28" fmla="*/ 601378 w 607785"/>
              <a:gd name="connsiteY28" fmla="*/ 283109 h 573206"/>
              <a:gd name="connsiteX29" fmla="*/ 591469 w 607785"/>
              <a:gd name="connsiteY29" fmla="*/ 390939 h 573206"/>
              <a:gd name="connsiteX30" fmla="*/ 536437 w 607785"/>
              <a:gd name="connsiteY30" fmla="*/ 447869 h 573206"/>
              <a:gd name="connsiteX31" fmla="*/ 508045 w 607785"/>
              <a:gd name="connsiteY31" fmla="*/ 460157 h 573206"/>
              <a:gd name="connsiteX32" fmla="*/ 477671 w 607785"/>
              <a:gd name="connsiteY32" fmla="*/ 466048 h 573206"/>
              <a:gd name="connsiteX33" fmla="*/ 465872 w 607785"/>
              <a:gd name="connsiteY33" fmla="*/ 466508 h 573206"/>
              <a:gd name="connsiteX34" fmla="*/ 400009 w 607785"/>
              <a:gd name="connsiteY34" fmla="*/ 450124 h 573206"/>
              <a:gd name="connsiteX35" fmla="*/ 330689 w 607785"/>
              <a:gd name="connsiteY35" fmla="*/ 366870 h 573206"/>
              <a:gd name="connsiteX36" fmla="*/ 324421 w 607785"/>
              <a:gd name="connsiteY36" fmla="*/ 318270 h 573206"/>
              <a:gd name="connsiteX37" fmla="*/ 325250 w 607785"/>
              <a:gd name="connsiteY37" fmla="*/ 308007 h 573206"/>
              <a:gd name="connsiteX38" fmla="*/ 326910 w 607785"/>
              <a:gd name="connsiteY38" fmla="*/ 297790 h 573206"/>
              <a:gd name="connsiteX39" fmla="*/ 340691 w 607785"/>
              <a:gd name="connsiteY39" fmla="*/ 259039 h 573206"/>
              <a:gd name="connsiteX40" fmla="*/ 424068 w 607785"/>
              <a:gd name="connsiteY40" fmla="*/ 189821 h 573206"/>
              <a:gd name="connsiteX41" fmla="*/ 466195 w 607785"/>
              <a:gd name="connsiteY41" fmla="*/ 183470 h 573206"/>
              <a:gd name="connsiteX42" fmla="*/ 359639 w 607785"/>
              <a:gd name="connsiteY42" fmla="*/ 0 h 573206"/>
              <a:gd name="connsiteX43" fmla="*/ 468802 w 607785"/>
              <a:gd name="connsiteY43" fmla="*/ 17118 h 573206"/>
              <a:gd name="connsiteX44" fmla="*/ 479492 w 607785"/>
              <a:gd name="connsiteY44" fmla="*/ 31705 h 573206"/>
              <a:gd name="connsiteX45" fmla="*/ 479492 w 607785"/>
              <a:gd name="connsiteY45" fmla="*/ 165611 h 573206"/>
              <a:gd name="connsiteX46" fmla="*/ 466175 w 607785"/>
              <a:gd name="connsiteY46" fmla="*/ 165059 h 573206"/>
              <a:gd name="connsiteX47" fmla="*/ 418621 w 607785"/>
              <a:gd name="connsiteY47" fmla="*/ 172283 h 573206"/>
              <a:gd name="connsiteX48" fmla="*/ 324342 w 607785"/>
              <a:gd name="connsiteY48" fmla="*/ 250511 h 573206"/>
              <a:gd name="connsiteX49" fmla="*/ 307937 w 607785"/>
              <a:gd name="connsiteY49" fmla="*/ 298919 h 573206"/>
              <a:gd name="connsiteX50" fmla="*/ 248955 w 607785"/>
              <a:gd name="connsiteY50" fmla="*/ 307524 h 573206"/>
              <a:gd name="connsiteX51" fmla="*/ 248955 w 607785"/>
              <a:gd name="connsiteY51" fmla="*/ 17624 h 573206"/>
              <a:gd name="connsiteX52" fmla="*/ 359639 w 607785"/>
              <a:gd name="connsiteY52" fmla="*/ 0 h 573206"/>
              <a:gd name="connsiteX53" fmla="*/ 119890 w 607785"/>
              <a:gd name="connsiteY53" fmla="*/ 0 h 573206"/>
              <a:gd name="connsiteX54" fmla="*/ 230608 w 607785"/>
              <a:gd name="connsiteY54" fmla="*/ 17624 h 573206"/>
              <a:gd name="connsiteX55" fmla="*/ 230608 w 607785"/>
              <a:gd name="connsiteY55" fmla="*/ 307524 h 573206"/>
              <a:gd name="connsiteX56" fmla="*/ 119890 w 607785"/>
              <a:gd name="connsiteY56" fmla="*/ 297079 h 573206"/>
              <a:gd name="connsiteX57" fmla="*/ 18437 w 607785"/>
              <a:gd name="connsiteY57" fmla="*/ 305315 h 573206"/>
              <a:gd name="connsiteX58" fmla="*/ 15303 w 607785"/>
              <a:gd name="connsiteY58" fmla="*/ 305592 h 573206"/>
              <a:gd name="connsiteX59" fmla="*/ 0 w 607785"/>
              <a:gd name="connsiteY59" fmla="*/ 290268 h 573206"/>
              <a:gd name="connsiteX60" fmla="*/ 0 w 607785"/>
              <a:gd name="connsiteY60" fmla="*/ 31705 h 573206"/>
              <a:gd name="connsiteX61" fmla="*/ 10694 w 607785"/>
              <a:gd name="connsiteY61" fmla="*/ 17118 h 573206"/>
              <a:gd name="connsiteX62" fmla="*/ 119890 w 607785"/>
              <a:gd name="connsiteY62" fmla="*/ 0 h 57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7785" h="573206">
                <a:moveTo>
                  <a:pt x="541910" y="465873"/>
                </a:moveTo>
                <a:lnTo>
                  <a:pt x="566339" y="544203"/>
                </a:lnTo>
                <a:cubicBezTo>
                  <a:pt x="568828" y="552303"/>
                  <a:pt x="564311" y="560909"/>
                  <a:pt x="556199" y="563441"/>
                </a:cubicBezTo>
                <a:lnTo>
                  <a:pt x="526791" y="572507"/>
                </a:lnTo>
                <a:cubicBezTo>
                  <a:pt x="518678" y="575038"/>
                  <a:pt x="510105" y="570482"/>
                  <a:pt x="507570" y="562382"/>
                </a:cubicBezTo>
                <a:lnTo>
                  <a:pt x="483232" y="484006"/>
                </a:lnTo>
                <a:cubicBezTo>
                  <a:pt x="493419" y="482902"/>
                  <a:pt x="503560" y="480831"/>
                  <a:pt x="513470" y="477747"/>
                </a:cubicBezTo>
                <a:cubicBezTo>
                  <a:pt x="523426" y="474617"/>
                  <a:pt x="532967" y="470660"/>
                  <a:pt x="541910" y="465873"/>
                </a:cubicBezTo>
                <a:close/>
                <a:moveTo>
                  <a:pt x="466195" y="232668"/>
                </a:moveTo>
                <a:cubicBezTo>
                  <a:pt x="432872" y="232668"/>
                  <a:pt x="400654" y="250663"/>
                  <a:pt x="384154" y="282004"/>
                </a:cubicBezTo>
                <a:cubicBezTo>
                  <a:pt x="381481" y="286975"/>
                  <a:pt x="379407" y="292129"/>
                  <a:pt x="377747" y="297330"/>
                </a:cubicBezTo>
                <a:cubicBezTo>
                  <a:pt x="376641" y="300735"/>
                  <a:pt x="375858" y="304095"/>
                  <a:pt x="375166" y="307455"/>
                </a:cubicBezTo>
                <a:cubicBezTo>
                  <a:pt x="374567" y="310860"/>
                  <a:pt x="374060" y="314220"/>
                  <a:pt x="373830" y="317580"/>
                </a:cubicBezTo>
                <a:cubicBezTo>
                  <a:pt x="370972" y="353293"/>
                  <a:pt x="389178" y="389006"/>
                  <a:pt x="422916" y="406771"/>
                </a:cubicBezTo>
                <a:cubicBezTo>
                  <a:pt x="435591" y="413398"/>
                  <a:pt x="449095" y="416804"/>
                  <a:pt x="462508" y="417310"/>
                </a:cubicBezTo>
                <a:cubicBezTo>
                  <a:pt x="463660" y="417356"/>
                  <a:pt x="464766" y="417356"/>
                  <a:pt x="465872" y="417356"/>
                </a:cubicBezTo>
                <a:cubicBezTo>
                  <a:pt x="485737" y="417356"/>
                  <a:pt x="505187" y="411005"/>
                  <a:pt x="521181" y="399131"/>
                </a:cubicBezTo>
                <a:cubicBezTo>
                  <a:pt x="532012" y="391123"/>
                  <a:pt x="541138" y="380676"/>
                  <a:pt x="547867" y="368020"/>
                </a:cubicBezTo>
                <a:cubicBezTo>
                  <a:pt x="571650" y="323010"/>
                  <a:pt x="554228" y="266955"/>
                  <a:pt x="509151" y="243299"/>
                </a:cubicBezTo>
                <a:cubicBezTo>
                  <a:pt x="506109" y="241689"/>
                  <a:pt x="503067" y="240262"/>
                  <a:pt x="499933" y="239065"/>
                </a:cubicBezTo>
                <a:cubicBezTo>
                  <a:pt x="496522" y="237777"/>
                  <a:pt x="493158" y="236672"/>
                  <a:pt x="489701" y="235752"/>
                </a:cubicBezTo>
                <a:cubicBezTo>
                  <a:pt x="486336" y="234877"/>
                  <a:pt x="482880" y="234141"/>
                  <a:pt x="479515" y="233635"/>
                </a:cubicBezTo>
                <a:cubicBezTo>
                  <a:pt x="475090" y="232990"/>
                  <a:pt x="470620" y="232668"/>
                  <a:pt x="466195" y="232668"/>
                </a:cubicBezTo>
                <a:close/>
                <a:moveTo>
                  <a:pt x="466195" y="183470"/>
                </a:moveTo>
                <a:cubicBezTo>
                  <a:pt x="470620" y="183470"/>
                  <a:pt x="475090" y="183700"/>
                  <a:pt x="479515" y="184115"/>
                </a:cubicBezTo>
                <a:cubicBezTo>
                  <a:pt x="482972" y="184437"/>
                  <a:pt x="486336" y="184943"/>
                  <a:pt x="489701" y="185495"/>
                </a:cubicBezTo>
                <a:cubicBezTo>
                  <a:pt x="493158" y="186048"/>
                  <a:pt x="496522" y="186692"/>
                  <a:pt x="499933" y="187566"/>
                </a:cubicBezTo>
                <a:cubicBezTo>
                  <a:pt x="510903" y="190328"/>
                  <a:pt x="521734" y="194378"/>
                  <a:pt x="532058" y="199854"/>
                </a:cubicBezTo>
                <a:cubicBezTo>
                  <a:pt x="565566" y="217435"/>
                  <a:pt x="590178" y="247027"/>
                  <a:pt x="601378" y="283109"/>
                </a:cubicBezTo>
                <a:cubicBezTo>
                  <a:pt x="612578" y="319190"/>
                  <a:pt x="608983" y="357481"/>
                  <a:pt x="591469" y="390939"/>
                </a:cubicBezTo>
                <a:cubicBezTo>
                  <a:pt x="578702" y="415101"/>
                  <a:pt x="559666" y="434661"/>
                  <a:pt x="536437" y="447869"/>
                </a:cubicBezTo>
                <a:cubicBezTo>
                  <a:pt x="527495" y="452886"/>
                  <a:pt x="518047" y="457074"/>
                  <a:pt x="508045" y="460157"/>
                </a:cubicBezTo>
                <a:cubicBezTo>
                  <a:pt x="497997" y="463195"/>
                  <a:pt x="487857" y="465174"/>
                  <a:pt x="477671" y="466048"/>
                </a:cubicBezTo>
                <a:cubicBezTo>
                  <a:pt x="473754" y="466324"/>
                  <a:pt x="469790" y="466508"/>
                  <a:pt x="465872" y="466508"/>
                </a:cubicBezTo>
                <a:cubicBezTo>
                  <a:pt x="443150" y="466508"/>
                  <a:pt x="420658" y="460986"/>
                  <a:pt x="400009" y="450124"/>
                </a:cubicBezTo>
                <a:cubicBezTo>
                  <a:pt x="366501" y="432544"/>
                  <a:pt x="341843" y="402951"/>
                  <a:pt x="330689" y="366870"/>
                </a:cubicBezTo>
                <a:cubicBezTo>
                  <a:pt x="325711" y="350900"/>
                  <a:pt x="323683" y="334470"/>
                  <a:pt x="324421" y="318270"/>
                </a:cubicBezTo>
                <a:cubicBezTo>
                  <a:pt x="324605" y="314818"/>
                  <a:pt x="324836" y="311413"/>
                  <a:pt x="325250" y="308007"/>
                </a:cubicBezTo>
                <a:cubicBezTo>
                  <a:pt x="325711" y="304601"/>
                  <a:pt x="326264" y="301150"/>
                  <a:pt x="326910" y="297790"/>
                </a:cubicBezTo>
                <a:cubicBezTo>
                  <a:pt x="329583" y="284443"/>
                  <a:pt x="334192" y="271465"/>
                  <a:pt x="340691" y="259039"/>
                </a:cubicBezTo>
                <a:cubicBezTo>
                  <a:pt x="358343" y="225627"/>
                  <a:pt x="387933" y="201005"/>
                  <a:pt x="424068" y="189821"/>
                </a:cubicBezTo>
                <a:cubicBezTo>
                  <a:pt x="437895" y="185587"/>
                  <a:pt x="452091" y="183470"/>
                  <a:pt x="466195" y="183470"/>
                </a:cubicBezTo>
                <a:close/>
                <a:moveTo>
                  <a:pt x="359639" y="0"/>
                </a:moveTo>
                <a:cubicBezTo>
                  <a:pt x="408161" y="0"/>
                  <a:pt x="449955" y="11182"/>
                  <a:pt x="468802" y="17118"/>
                </a:cubicBezTo>
                <a:cubicBezTo>
                  <a:pt x="475115" y="19142"/>
                  <a:pt x="479492" y="25032"/>
                  <a:pt x="479492" y="31705"/>
                </a:cubicBezTo>
                <a:lnTo>
                  <a:pt x="479492" y="165611"/>
                </a:lnTo>
                <a:cubicBezTo>
                  <a:pt x="475069" y="165243"/>
                  <a:pt x="470599" y="165059"/>
                  <a:pt x="466175" y="165059"/>
                </a:cubicBezTo>
                <a:cubicBezTo>
                  <a:pt x="450139" y="165059"/>
                  <a:pt x="434104" y="167497"/>
                  <a:pt x="418621" y="172283"/>
                </a:cubicBezTo>
                <a:cubicBezTo>
                  <a:pt x="377748" y="184938"/>
                  <a:pt x="344248" y="212732"/>
                  <a:pt x="324342" y="250511"/>
                </a:cubicBezTo>
                <a:cubicBezTo>
                  <a:pt x="316185" y="265926"/>
                  <a:pt x="310702" y="282216"/>
                  <a:pt x="307937" y="298919"/>
                </a:cubicBezTo>
                <a:cubicBezTo>
                  <a:pt x="283745" y="300714"/>
                  <a:pt x="263239" y="303705"/>
                  <a:pt x="248955" y="307524"/>
                </a:cubicBezTo>
                <a:lnTo>
                  <a:pt x="248955" y="17624"/>
                </a:lnTo>
                <a:cubicBezTo>
                  <a:pt x="267018" y="11780"/>
                  <a:pt x="309780" y="0"/>
                  <a:pt x="359639" y="0"/>
                </a:cubicBezTo>
                <a:close/>
                <a:moveTo>
                  <a:pt x="119890" y="0"/>
                </a:moveTo>
                <a:cubicBezTo>
                  <a:pt x="169764" y="0"/>
                  <a:pt x="212539" y="11780"/>
                  <a:pt x="230608" y="17624"/>
                </a:cubicBezTo>
                <a:lnTo>
                  <a:pt x="230608" y="307524"/>
                </a:lnTo>
                <a:cubicBezTo>
                  <a:pt x="207008" y="301266"/>
                  <a:pt x="166261" y="297079"/>
                  <a:pt x="119890" y="297079"/>
                </a:cubicBezTo>
                <a:cubicBezTo>
                  <a:pt x="79097" y="297079"/>
                  <a:pt x="42637" y="300254"/>
                  <a:pt x="18437" y="305315"/>
                </a:cubicBezTo>
                <a:cubicBezTo>
                  <a:pt x="17377" y="305500"/>
                  <a:pt x="16363" y="305592"/>
                  <a:pt x="15303" y="305592"/>
                </a:cubicBezTo>
                <a:cubicBezTo>
                  <a:pt x="7052" y="305592"/>
                  <a:pt x="0" y="298919"/>
                  <a:pt x="0" y="290268"/>
                </a:cubicBezTo>
                <a:lnTo>
                  <a:pt x="0" y="31705"/>
                </a:lnTo>
                <a:cubicBezTo>
                  <a:pt x="0" y="25032"/>
                  <a:pt x="4379" y="19142"/>
                  <a:pt x="10694" y="17118"/>
                </a:cubicBezTo>
                <a:cubicBezTo>
                  <a:pt x="29638" y="11182"/>
                  <a:pt x="71353" y="0"/>
                  <a:pt x="119890" y="0"/>
                </a:cubicBezTo>
                <a:close/>
              </a:path>
            </a:pathLst>
          </a:custGeom>
          <a:gradFill>
            <a:gsLst>
              <a:gs pos="0">
                <a:srgbClr val="7698D4">
                  <a:alpha val="70000"/>
                </a:srgbClr>
              </a:gs>
              <a:gs pos="100000">
                <a:schemeClr val="bg2">
                  <a:lumMod val="90000"/>
                  <a:alpha val="0"/>
                </a:schemeClr>
              </a:gs>
            </a:gsLst>
            <a:lin ang="5400000" scaled="1"/>
          </a:gradFill>
          <a:ln>
            <a:noFill/>
          </a:ln>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ea"/>
              <a:sym typeface="+mn-lt"/>
            </a:endParaRPr>
          </a:p>
        </p:txBody>
      </p:sp>
      <p:sp>
        <p:nvSpPr>
          <p:cNvPr id="27" name="intelligence_66143">
            <a:extLst>
              <a:ext uri="{FF2B5EF4-FFF2-40B4-BE49-F238E27FC236}">
                <a16:creationId xmlns:a16="http://schemas.microsoft.com/office/drawing/2014/main" xmlns="" id="{CE197EB3-E1FC-4031-B9F4-88F49E933781}"/>
              </a:ext>
            </a:extLst>
          </p:cNvPr>
          <p:cNvSpPr>
            <a:spLocks noChangeAspect="1"/>
          </p:cNvSpPr>
          <p:nvPr/>
        </p:nvSpPr>
        <p:spPr bwMode="auto">
          <a:xfrm>
            <a:off x="4586288" y="3976688"/>
            <a:ext cx="385762" cy="452437"/>
          </a:xfrm>
          <a:custGeom>
            <a:avLst/>
            <a:gdLst>
              <a:gd name="connsiteX0" fmla="*/ 220247 w 519074"/>
              <a:gd name="connsiteY0" fmla="*/ 135608 h 607902"/>
              <a:gd name="connsiteX1" fmla="*/ 265974 w 519074"/>
              <a:gd name="connsiteY1" fmla="*/ 181264 h 607902"/>
              <a:gd name="connsiteX2" fmla="*/ 220247 w 519074"/>
              <a:gd name="connsiteY2" fmla="*/ 226920 h 607902"/>
              <a:gd name="connsiteX3" fmla="*/ 174521 w 519074"/>
              <a:gd name="connsiteY3" fmla="*/ 181264 h 607902"/>
              <a:gd name="connsiteX4" fmla="*/ 220247 w 519074"/>
              <a:gd name="connsiteY4" fmla="*/ 135608 h 607902"/>
              <a:gd name="connsiteX5" fmla="*/ 212236 w 519074"/>
              <a:gd name="connsiteY5" fmla="*/ 59615 h 607902"/>
              <a:gd name="connsiteX6" fmla="*/ 202277 w 519074"/>
              <a:gd name="connsiteY6" fmla="*/ 66210 h 607902"/>
              <a:gd name="connsiteX7" fmla="*/ 191760 w 519074"/>
              <a:gd name="connsiteY7" fmla="*/ 91321 h 607902"/>
              <a:gd name="connsiteX8" fmla="*/ 185714 w 519074"/>
              <a:gd name="connsiteY8" fmla="*/ 97206 h 607902"/>
              <a:gd name="connsiteX9" fmla="*/ 185054 w 519074"/>
              <a:gd name="connsiteY9" fmla="*/ 97459 h 607902"/>
              <a:gd name="connsiteX10" fmla="*/ 176924 w 519074"/>
              <a:gd name="connsiteY10" fmla="*/ 97459 h 607902"/>
              <a:gd name="connsiteX11" fmla="*/ 151521 w 519074"/>
              <a:gd name="connsiteY11" fmla="*/ 87263 h 607902"/>
              <a:gd name="connsiteX12" fmla="*/ 139886 w 519074"/>
              <a:gd name="connsiteY12" fmla="*/ 89647 h 607902"/>
              <a:gd name="connsiteX13" fmla="*/ 128403 w 519074"/>
              <a:gd name="connsiteY13" fmla="*/ 101061 h 607902"/>
              <a:gd name="connsiteX14" fmla="*/ 126066 w 519074"/>
              <a:gd name="connsiteY14" fmla="*/ 112780 h 607902"/>
              <a:gd name="connsiteX15" fmla="*/ 136329 w 519074"/>
              <a:gd name="connsiteY15" fmla="*/ 137739 h 607902"/>
              <a:gd name="connsiteX16" fmla="*/ 136329 w 519074"/>
              <a:gd name="connsiteY16" fmla="*/ 145906 h 607902"/>
              <a:gd name="connsiteX17" fmla="*/ 136024 w 519074"/>
              <a:gd name="connsiteY17" fmla="*/ 146870 h 607902"/>
              <a:gd name="connsiteX18" fmla="*/ 130181 w 519074"/>
              <a:gd name="connsiteY18" fmla="*/ 152806 h 607902"/>
              <a:gd name="connsiteX19" fmla="*/ 105133 w 519074"/>
              <a:gd name="connsiteY19" fmla="*/ 163510 h 607902"/>
              <a:gd name="connsiteX20" fmla="*/ 98528 w 519074"/>
              <a:gd name="connsiteY20" fmla="*/ 173351 h 607902"/>
              <a:gd name="connsiteX21" fmla="*/ 98528 w 519074"/>
              <a:gd name="connsiteY21" fmla="*/ 173402 h 607902"/>
              <a:gd name="connsiteX22" fmla="*/ 98630 w 519074"/>
              <a:gd name="connsiteY22" fmla="*/ 173402 h 607902"/>
              <a:gd name="connsiteX23" fmla="*/ 98630 w 519074"/>
              <a:gd name="connsiteY23" fmla="*/ 189534 h 607902"/>
              <a:gd name="connsiteX24" fmla="*/ 105235 w 519074"/>
              <a:gd name="connsiteY24" fmla="*/ 199477 h 607902"/>
              <a:gd name="connsiteX25" fmla="*/ 130181 w 519074"/>
              <a:gd name="connsiteY25" fmla="*/ 209826 h 607902"/>
              <a:gd name="connsiteX26" fmla="*/ 136075 w 519074"/>
              <a:gd name="connsiteY26" fmla="*/ 215812 h 607902"/>
              <a:gd name="connsiteX27" fmla="*/ 136482 w 519074"/>
              <a:gd name="connsiteY27" fmla="*/ 216725 h 607902"/>
              <a:gd name="connsiteX28" fmla="*/ 136532 w 519074"/>
              <a:gd name="connsiteY28" fmla="*/ 224943 h 607902"/>
              <a:gd name="connsiteX29" fmla="*/ 126371 w 519074"/>
              <a:gd name="connsiteY29" fmla="*/ 250156 h 607902"/>
              <a:gd name="connsiteX30" fmla="*/ 128759 w 519074"/>
              <a:gd name="connsiteY30" fmla="*/ 261773 h 607902"/>
              <a:gd name="connsiteX31" fmla="*/ 140191 w 519074"/>
              <a:gd name="connsiteY31" fmla="*/ 273238 h 607902"/>
              <a:gd name="connsiteX32" fmla="*/ 151927 w 519074"/>
              <a:gd name="connsiteY32" fmla="*/ 275572 h 607902"/>
              <a:gd name="connsiteX33" fmla="*/ 177077 w 519074"/>
              <a:gd name="connsiteY33" fmla="*/ 265223 h 607902"/>
              <a:gd name="connsiteX34" fmla="*/ 185206 w 519074"/>
              <a:gd name="connsiteY34" fmla="*/ 265223 h 607902"/>
              <a:gd name="connsiteX35" fmla="*/ 185867 w 519074"/>
              <a:gd name="connsiteY35" fmla="*/ 265476 h 607902"/>
              <a:gd name="connsiteX36" fmla="*/ 191964 w 519074"/>
              <a:gd name="connsiteY36" fmla="*/ 271310 h 607902"/>
              <a:gd name="connsiteX37" fmla="*/ 202735 w 519074"/>
              <a:gd name="connsiteY37" fmla="*/ 296472 h 607902"/>
              <a:gd name="connsiteX38" fmla="*/ 212642 w 519074"/>
              <a:gd name="connsiteY38" fmla="*/ 303016 h 607902"/>
              <a:gd name="connsiteX39" fmla="*/ 228799 w 519074"/>
              <a:gd name="connsiteY39" fmla="*/ 303016 h 607902"/>
              <a:gd name="connsiteX40" fmla="*/ 238757 w 519074"/>
              <a:gd name="connsiteY40" fmla="*/ 296421 h 607902"/>
              <a:gd name="connsiteX41" fmla="*/ 249224 w 519074"/>
              <a:gd name="connsiteY41" fmla="*/ 271057 h 607902"/>
              <a:gd name="connsiteX42" fmla="*/ 255117 w 519074"/>
              <a:gd name="connsiteY42" fmla="*/ 265223 h 607902"/>
              <a:gd name="connsiteX43" fmla="*/ 255575 w 519074"/>
              <a:gd name="connsiteY43" fmla="*/ 265020 h 607902"/>
              <a:gd name="connsiteX44" fmla="*/ 263704 w 519074"/>
              <a:gd name="connsiteY44" fmla="*/ 264969 h 607902"/>
              <a:gd name="connsiteX45" fmla="*/ 289463 w 519074"/>
              <a:gd name="connsiteY45" fmla="*/ 275216 h 607902"/>
              <a:gd name="connsiteX46" fmla="*/ 301098 w 519074"/>
              <a:gd name="connsiteY46" fmla="*/ 272883 h 607902"/>
              <a:gd name="connsiteX47" fmla="*/ 312530 w 519074"/>
              <a:gd name="connsiteY47" fmla="*/ 261418 h 607902"/>
              <a:gd name="connsiteX48" fmla="*/ 314918 w 519074"/>
              <a:gd name="connsiteY48" fmla="*/ 249750 h 607902"/>
              <a:gd name="connsiteX49" fmla="*/ 304350 w 519074"/>
              <a:gd name="connsiteY49" fmla="*/ 224284 h 607902"/>
              <a:gd name="connsiteX50" fmla="*/ 304299 w 519074"/>
              <a:gd name="connsiteY50" fmla="*/ 216268 h 607902"/>
              <a:gd name="connsiteX51" fmla="*/ 304401 w 519074"/>
              <a:gd name="connsiteY51" fmla="*/ 215913 h 607902"/>
              <a:gd name="connsiteX52" fmla="*/ 310244 w 519074"/>
              <a:gd name="connsiteY52" fmla="*/ 209978 h 607902"/>
              <a:gd name="connsiteX53" fmla="*/ 335851 w 519074"/>
              <a:gd name="connsiteY53" fmla="*/ 199071 h 607902"/>
              <a:gd name="connsiteX54" fmla="*/ 342405 w 519074"/>
              <a:gd name="connsiteY54" fmla="*/ 189179 h 607902"/>
              <a:gd name="connsiteX55" fmla="*/ 342405 w 519074"/>
              <a:gd name="connsiteY55" fmla="*/ 173047 h 607902"/>
              <a:gd name="connsiteX56" fmla="*/ 335800 w 519074"/>
              <a:gd name="connsiteY56" fmla="*/ 163104 h 607902"/>
              <a:gd name="connsiteX57" fmla="*/ 310295 w 519074"/>
              <a:gd name="connsiteY57" fmla="*/ 152450 h 607902"/>
              <a:gd name="connsiteX58" fmla="*/ 304401 w 519074"/>
              <a:gd name="connsiteY58" fmla="*/ 146464 h 607902"/>
              <a:gd name="connsiteX59" fmla="*/ 304350 w 519074"/>
              <a:gd name="connsiteY59" fmla="*/ 146261 h 607902"/>
              <a:gd name="connsiteX60" fmla="*/ 304248 w 519074"/>
              <a:gd name="connsiteY60" fmla="*/ 138145 h 607902"/>
              <a:gd name="connsiteX61" fmla="*/ 314562 w 519074"/>
              <a:gd name="connsiteY61" fmla="*/ 112425 h 607902"/>
              <a:gd name="connsiteX62" fmla="*/ 312174 w 519074"/>
              <a:gd name="connsiteY62" fmla="*/ 100808 h 607902"/>
              <a:gd name="connsiteX63" fmla="*/ 300743 w 519074"/>
              <a:gd name="connsiteY63" fmla="*/ 89343 h 607902"/>
              <a:gd name="connsiteX64" fmla="*/ 289006 w 519074"/>
              <a:gd name="connsiteY64" fmla="*/ 87009 h 607902"/>
              <a:gd name="connsiteX65" fmla="*/ 263704 w 519074"/>
              <a:gd name="connsiteY65" fmla="*/ 97409 h 607902"/>
              <a:gd name="connsiteX66" fmla="*/ 255422 w 519074"/>
              <a:gd name="connsiteY66" fmla="*/ 97409 h 607902"/>
              <a:gd name="connsiteX67" fmla="*/ 255016 w 519074"/>
              <a:gd name="connsiteY67" fmla="*/ 97257 h 607902"/>
              <a:gd name="connsiteX68" fmla="*/ 249122 w 519074"/>
              <a:gd name="connsiteY68" fmla="*/ 91524 h 607902"/>
              <a:gd name="connsiteX69" fmla="*/ 238300 w 519074"/>
              <a:gd name="connsiteY69" fmla="*/ 66159 h 607902"/>
              <a:gd name="connsiteX70" fmla="*/ 228393 w 519074"/>
              <a:gd name="connsiteY70" fmla="*/ 59615 h 607902"/>
              <a:gd name="connsiteX71" fmla="*/ 227935 w 519074"/>
              <a:gd name="connsiteY71" fmla="*/ 8 h 607902"/>
              <a:gd name="connsiteX72" fmla="*/ 459669 w 519074"/>
              <a:gd name="connsiteY72" fmla="*/ 229458 h 607902"/>
              <a:gd name="connsiteX73" fmla="*/ 474099 w 519074"/>
              <a:gd name="connsiteY73" fmla="*/ 287341 h 607902"/>
              <a:gd name="connsiteX74" fmla="*/ 516625 w 519074"/>
              <a:gd name="connsiteY74" fmla="*/ 367443 h 607902"/>
              <a:gd name="connsiteX75" fmla="*/ 498689 w 519074"/>
              <a:gd name="connsiteY75" fmla="*/ 397779 h 607902"/>
              <a:gd name="connsiteX76" fmla="*/ 459720 w 519074"/>
              <a:gd name="connsiteY76" fmla="*/ 398540 h 607902"/>
              <a:gd name="connsiteX77" fmla="*/ 459720 w 519074"/>
              <a:gd name="connsiteY77" fmla="*/ 483107 h 607902"/>
              <a:gd name="connsiteX78" fmla="*/ 411402 w 519074"/>
              <a:gd name="connsiteY78" fmla="*/ 531402 h 607902"/>
              <a:gd name="connsiteX79" fmla="*/ 344844 w 519074"/>
              <a:gd name="connsiteY79" fmla="*/ 531402 h 607902"/>
              <a:gd name="connsiteX80" fmla="*/ 344844 w 519074"/>
              <a:gd name="connsiteY80" fmla="*/ 590958 h 607902"/>
              <a:gd name="connsiteX81" fmla="*/ 327925 w 519074"/>
              <a:gd name="connsiteY81" fmla="*/ 607902 h 607902"/>
              <a:gd name="connsiteX82" fmla="*/ 89688 w 519074"/>
              <a:gd name="connsiteY82" fmla="*/ 607902 h 607902"/>
              <a:gd name="connsiteX83" fmla="*/ 72718 w 519074"/>
              <a:gd name="connsiteY83" fmla="*/ 590958 h 607902"/>
              <a:gd name="connsiteX84" fmla="*/ 72718 w 519074"/>
              <a:gd name="connsiteY84" fmla="*/ 529829 h 607902"/>
              <a:gd name="connsiteX85" fmla="*/ 25111 w 519074"/>
              <a:gd name="connsiteY85" fmla="*/ 333657 h 607902"/>
              <a:gd name="connsiteX86" fmla="*/ 12 w 519074"/>
              <a:gd name="connsiteY86" fmla="*/ 231792 h 607902"/>
              <a:gd name="connsiteX87" fmla="*/ 227935 w 519074"/>
              <a:gd name="connsiteY87" fmla="*/ 8 h 60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19074" h="607902">
                <a:moveTo>
                  <a:pt x="220247" y="135608"/>
                </a:moveTo>
                <a:cubicBezTo>
                  <a:pt x="245549" y="135608"/>
                  <a:pt x="265974" y="156052"/>
                  <a:pt x="265974" y="181264"/>
                </a:cubicBezTo>
                <a:cubicBezTo>
                  <a:pt x="265974" y="206527"/>
                  <a:pt x="245499" y="226920"/>
                  <a:pt x="220247" y="226920"/>
                </a:cubicBezTo>
                <a:cubicBezTo>
                  <a:pt x="194996" y="226920"/>
                  <a:pt x="174521" y="206426"/>
                  <a:pt x="174521" y="181264"/>
                </a:cubicBezTo>
                <a:cubicBezTo>
                  <a:pt x="174521" y="156052"/>
                  <a:pt x="194996" y="135608"/>
                  <a:pt x="220247" y="135608"/>
                </a:cubicBezTo>
                <a:close/>
                <a:moveTo>
                  <a:pt x="212236" y="59615"/>
                </a:moveTo>
                <a:cubicBezTo>
                  <a:pt x="207866" y="59615"/>
                  <a:pt x="203954" y="62253"/>
                  <a:pt x="202277" y="66210"/>
                </a:cubicBezTo>
                <a:lnTo>
                  <a:pt x="191760" y="91321"/>
                </a:lnTo>
                <a:cubicBezTo>
                  <a:pt x="190592" y="94010"/>
                  <a:pt x="188458" y="96140"/>
                  <a:pt x="185714" y="97206"/>
                </a:cubicBezTo>
                <a:cubicBezTo>
                  <a:pt x="185511" y="97257"/>
                  <a:pt x="185257" y="97409"/>
                  <a:pt x="185054" y="97459"/>
                </a:cubicBezTo>
                <a:cubicBezTo>
                  <a:pt x="182412" y="98474"/>
                  <a:pt x="179516" y="98474"/>
                  <a:pt x="176924" y="97459"/>
                </a:cubicBezTo>
                <a:lnTo>
                  <a:pt x="151521" y="87263"/>
                </a:lnTo>
                <a:cubicBezTo>
                  <a:pt x="147507" y="85639"/>
                  <a:pt x="142934" y="86603"/>
                  <a:pt x="139886" y="89647"/>
                </a:cubicBezTo>
                <a:lnTo>
                  <a:pt x="128403" y="101061"/>
                </a:lnTo>
                <a:cubicBezTo>
                  <a:pt x="125304" y="104105"/>
                  <a:pt x="124440" y="108772"/>
                  <a:pt x="126066" y="112780"/>
                </a:cubicBezTo>
                <a:lnTo>
                  <a:pt x="136329" y="137739"/>
                </a:lnTo>
                <a:cubicBezTo>
                  <a:pt x="137447" y="140377"/>
                  <a:pt x="137447" y="143268"/>
                  <a:pt x="136329" y="145906"/>
                </a:cubicBezTo>
                <a:cubicBezTo>
                  <a:pt x="136278" y="146261"/>
                  <a:pt x="136126" y="146515"/>
                  <a:pt x="136024" y="146870"/>
                </a:cubicBezTo>
                <a:cubicBezTo>
                  <a:pt x="134907" y="149508"/>
                  <a:pt x="132823" y="151639"/>
                  <a:pt x="130181" y="152806"/>
                </a:cubicBezTo>
                <a:lnTo>
                  <a:pt x="105133" y="163510"/>
                </a:lnTo>
                <a:cubicBezTo>
                  <a:pt x="101119" y="165184"/>
                  <a:pt x="98528" y="169039"/>
                  <a:pt x="98528" y="173351"/>
                </a:cubicBezTo>
                <a:lnTo>
                  <a:pt x="98528" y="173402"/>
                </a:lnTo>
                <a:lnTo>
                  <a:pt x="98630" y="173402"/>
                </a:lnTo>
                <a:lnTo>
                  <a:pt x="98630" y="189534"/>
                </a:lnTo>
                <a:cubicBezTo>
                  <a:pt x="98630" y="193897"/>
                  <a:pt x="101272" y="197803"/>
                  <a:pt x="105235" y="199477"/>
                </a:cubicBezTo>
                <a:lnTo>
                  <a:pt x="130181" y="209826"/>
                </a:lnTo>
                <a:cubicBezTo>
                  <a:pt x="132874" y="210942"/>
                  <a:pt x="135008" y="213073"/>
                  <a:pt x="136075" y="215812"/>
                </a:cubicBezTo>
                <a:cubicBezTo>
                  <a:pt x="136228" y="216116"/>
                  <a:pt x="136329" y="216421"/>
                  <a:pt x="136482" y="216725"/>
                </a:cubicBezTo>
                <a:cubicBezTo>
                  <a:pt x="137549" y="219363"/>
                  <a:pt x="137650" y="222305"/>
                  <a:pt x="136532" y="224943"/>
                </a:cubicBezTo>
                <a:lnTo>
                  <a:pt x="126371" y="250156"/>
                </a:lnTo>
                <a:cubicBezTo>
                  <a:pt x="124745" y="254164"/>
                  <a:pt x="125710" y="258729"/>
                  <a:pt x="128759" y="261773"/>
                </a:cubicBezTo>
                <a:lnTo>
                  <a:pt x="140191" y="273238"/>
                </a:lnTo>
                <a:cubicBezTo>
                  <a:pt x="143239" y="276332"/>
                  <a:pt x="147913" y="277195"/>
                  <a:pt x="151927" y="275572"/>
                </a:cubicBezTo>
                <a:lnTo>
                  <a:pt x="177077" y="265223"/>
                </a:lnTo>
                <a:cubicBezTo>
                  <a:pt x="179617" y="264208"/>
                  <a:pt x="182564" y="264208"/>
                  <a:pt x="185206" y="265223"/>
                </a:cubicBezTo>
                <a:cubicBezTo>
                  <a:pt x="185409" y="265273"/>
                  <a:pt x="185663" y="265426"/>
                  <a:pt x="185867" y="265476"/>
                </a:cubicBezTo>
                <a:cubicBezTo>
                  <a:pt x="188559" y="266491"/>
                  <a:pt x="190795" y="268622"/>
                  <a:pt x="191964" y="271310"/>
                </a:cubicBezTo>
                <a:lnTo>
                  <a:pt x="202735" y="296472"/>
                </a:lnTo>
                <a:cubicBezTo>
                  <a:pt x="204411" y="300480"/>
                  <a:pt x="208273" y="303016"/>
                  <a:pt x="212642" y="303016"/>
                </a:cubicBezTo>
                <a:lnTo>
                  <a:pt x="228799" y="303016"/>
                </a:lnTo>
                <a:cubicBezTo>
                  <a:pt x="233169" y="303016"/>
                  <a:pt x="237081" y="300378"/>
                  <a:pt x="238757" y="296421"/>
                </a:cubicBezTo>
                <a:lnTo>
                  <a:pt x="249224" y="271057"/>
                </a:lnTo>
                <a:cubicBezTo>
                  <a:pt x="250342" y="268419"/>
                  <a:pt x="252475" y="266288"/>
                  <a:pt x="255117" y="265223"/>
                </a:cubicBezTo>
                <a:cubicBezTo>
                  <a:pt x="255219" y="265172"/>
                  <a:pt x="255422" y="265070"/>
                  <a:pt x="255575" y="265020"/>
                </a:cubicBezTo>
                <a:cubicBezTo>
                  <a:pt x="258217" y="263954"/>
                  <a:pt x="261113" y="263954"/>
                  <a:pt x="263704" y="264969"/>
                </a:cubicBezTo>
                <a:lnTo>
                  <a:pt x="289463" y="275216"/>
                </a:lnTo>
                <a:cubicBezTo>
                  <a:pt x="293426" y="276840"/>
                  <a:pt x="298050" y="275927"/>
                  <a:pt x="301098" y="272883"/>
                </a:cubicBezTo>
                <a:lnTo>
                  <a:pt x="312530" y="261418"/>
                </a:lnTo>
                <a:cubicBezTo>
                  <a:pt x="315680" y="258374"/>
                  <a:pt x="316595" y="253707"/>
                  <a:pt x="314918" y="249750"/>
                </a:cubicBezTo>
                <a:lnTo>
                  <a:pt x="304350" y="224284"/>
                </a:lnTo>
                <a:cubicBezTo>
                  <a:pt x="303283" y="221747"/>
                  <a:pt x="303283" y="218805"/>
                  <a:pt x="304299" y="216268"/>
                </a:cubicBezTo>
                <a:lnTo>
                  <a:pt x="304401" y="215913"/>
                </a:lnTo>
                <a:cubicBezTo>
                  <a:pt x="305519" y="213225"/>
                  <a:pt x="307602" y="211094"/>
                  <a:pt x="310244" y="209978"/>
                </a:cubicBezTo>
                <a:lnTo>
                  <a:pt x="335851" y="199071"/>
                </a:lnTo>
                <a:cubicBezTo>
                  <a:pt x="339865" y="197397"/>
                  <a:pt x="342405" y="193542"/>
                  <a:pt x="342405" y="189179"/>
                </a:cubicBezTo>
                <a:lnTo>
                  <a:pt x="342405" y="173047"/>
                </a:lnTo>
                <a:cubicBezTo>
                  <a:pt x="342405" y="168684"/>
                  <a:pt x="339763" y="164778"/>
                  <a:pt x="335800" y="163104"/>
                </a:cubicBezTo>
                <a:lnTo>
                  <a:pt x="310295" y="152450"/>
                </a:lnTo>
                <a:cubicBezTo>
                  <a:pt x="307602" y="151334"/>
                  <a:pt x="305519" y="149153"/>
                  <a:pt x="304401" y="146464"/>
                </a:cubicBezTo>
                <a:cubicBezTo>
                  <a:pt x="304401" y="146363"/>
                  <a:pt x="304350" y="146312"/>
                  <a:pt x="304350" y="146261"/>
                </a:cubicBezTo>
                <a:cubicBezTo>
                  <a:pt x="303232" y="143674"/>
                  <a:pt x="303232" y="140783"/>
                  <a:pt x="304248" y="138145"/>
                </a:cubicBezTo>
                <a:lnTo>
                  <a:pt x="314562" y="112425"/>
                </a:lnTo>
                <a:cubicBezTo>
                  <a:pt x="316188" y="108417"/>
                  <a:pt x="315223" y="103851"/>
                  <a:pt x="312174" y="100808"/>
                </a:cubicBezTo>
                <a:lnTo>
                  <a:pt x="300743" y="89343"/>
                </a:lnTo>
                <a:cubicBezTo>
                  <a:pt x="297694" y="86248"/>
                  <a:pt x="293020" y="85386"/>
                  <a:pt x="289006" y="87009"/>
                </a:cubicBezTo>
                <a:lnTo>
                  <a:pt x="263704" y="97409"/>
                </a:lnTo>
                <a:cubicBezTo>
                  <a:pt x="261062" y="98575"/>
                  <a:pt x="258064" y="98474"/>
                  <a:pt x="255422" y="97409"/>
                </a:cubicBezTo>
                <a:cubicBezTo>
                  <a:pt x="255270" y="97409"/>
                  <a:pt x="255168" y="97358"/>
                  <a:pt x="255016" y="97257"/>
                </a:cubicBezTo>
                <a:cubicBezTo>
                  <a:pt x="252374" y="96191"/>
                  <a:pt x="250291" y="94162"/>
                  <a:pt x="249122" y="91524"/>
                </a:cubicBezTo>
                <a:lnTo>
                  <a:pt x="238300" y="66159"/>
                </a:lnTo>
                <a:cubicBezTo>
                  <a:pt x="236623" y="62152"/>
                  <a:pt x="232711" y="59615"/>
                  <a:pt x="228393" y="59615"/>
                </a:cubicBezTo>
                <a:close/>
                <a:moveTo>
                  <a:pt x="227935" y="8"/>
                </a:moveTo>
                <a:cubicBezTo>
                  <a:pt x="355767" y="-1007"/>
                  <a:pt x="459669" y="102076"/>
                  <a:pt x="459669" y="229458"/>
                </a:cubicBezTo>
                <a:cubicBezTo>
                  <a:pt x="459669" y="249598"/>
                  <a:pt x="464597" y="269484"/>
                  <a:pt x="474099" y="287341"/>
                </a:cubicBezTo>
                <a:lnTo>
                  <a:pt x="516625" y="367443"/>
                </a:lnTo>
                <a:cubicBezTo>
                  <a:pt x="523890" y="381039"/>
                  <a:pt x="514135" y="397526"/>
                  <a:pt x="498689" y="397779"/>
                </a:cubicBezTo>
                <a:lnTo>
                  <a:pt x="459720" y="398540"/>
                </a:lnTo>
                <a:lnTo>
                  <a:pt x="459720" y="483107"/>
                </a:lnTo>
                <a:cubicBezTo>
                  <a:pt x="459720" y="509689"/>
                  <a:pt x="438025" y="531402"/>
                  <a:pt x="411402" y="531402"/>
                </a:cubicBezTo>
                <a:lnTo>
                  <a:pt x="344844" y="531402"/>
                </a:lnTo>
                <a:lnTo>
                  <a:pt x="344844" y="590958"/>
                </a:lnTo>
                <a:cubicBezTo>
                  <a:pt x="344844" y="600293"/>
                  <a:pt x="337273" y="607902"/>
                  <a:pt x="327925" y="607902"/>
                </a:cubicBezTo>
                <a:lnTo>
                  <a:pt x="89688" y="607902"/>
                </a:lnTo>
                <a:cubicBezTo>
                  <a:pt x="80339" y="607902"/>
                  <a:pt x="72718" y="600293"/>
                  <a:pt x="72718" y="590958"/>
                </a:cubicBezTo>
                <a:lnTo>
                  <a:pt x="72718" y="529829"/>
                </a:lnTo>
                <a:cubicBezTo>
                  <a:pt x="72718" y="461648"/>
                  <a:pt x="56358" y="394482"/>
                  <a:pt x="25111" y="333657"/>
                </a:cubicBezTo>
                <a:cubicBezTo>
                  <a:pt x="9462" y="303118"/>
                  <a:pt x="419" y="268469"/>
                  <a:pt x="12" y="231792"/>
                </a:cubicBezTo>
                <a:cubicBezTo>
                  <a:pt x="-1258" y="104562"/>
                  <a:pt x="100510" y="1022"/>
                  <a:pt x="227935" y="8"/>
                </a:cubicBezTo>
                <a:close/>
              </a:path>
            </a:pathLst>
          </a:custGeom>
          <a:gradFill>
            <a:gsLst>
              <a:gs pos="0">
                <a:srgbClr val="7698D4">
                  <a:alpha val="70000"/>
                </a:srgbClr>
              </a:gs>
              <a:gs pos="100000">
                <a:schemeClr val="bg2">
                  <a:lumMod val="90000"/>
                  <a:alpha val="0"/>
                </a:schemeClr>
              </a:gs>
            </a:gsLst>
            <a:lin ang="5400000" scaled="1"/>
          </a:gradFill>
          <a:ln>
            <a:noFill/>
          </a:ln>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ea"/>
              <a:sym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ADAE3E1C-203E-4B9C-9AD1-2405F5C2990F}"/>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42607F7D-3365-4CF9-8F4C-3F87E22F59FD}"/>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2560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451785C9-8281-4F18-A952-7839D5B120A7}"/>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课题现状及发展</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25607" name="图片 20">
            <a:extLst>
              <a:ext uri="{FF2B5EF4-FFF2-40B4-BE49-F238E27FC236}">
                <a16:creationId xmlns:a16="http://schemas.microsoft.com/office/drawing/2014/main" xmlns="" id="{46883A68-8F30-4412-B613-542F8D26F38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7EA52EBF-0389-4019-BC15-80A0FFA767BB}"/>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D391214D-26D9-4AD5-ACDD-C20C3C43EA45}"/>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25612" name="图片 11">
            <a:extLst>
              <a:ext uri="{FF2B5EF4-FFF2-40B4-BE49-F238E27FC236}">
                <a16:creationId xmlns:a16="http://schemas.microsoft.com/office/drawing/2014/main" xmlns="" id="{C6C7A2CF-0E29-4554-B0CE-5DD21B6FA5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597025"/>
            <a:ext cx="6210300" cy="465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任意多边形: 形状 59">
            <a:extLst>
              <a:ext uri="{FF2B5EF4-FFF2-40B4-BE49-F238E27FC236}">
                <a16:creationId xmlns:a16="http://schemas.microsoft.com/office/drawing/2014/main" xmlns="" id="{A4B8D906-A86D-4ECA-AD78-AFA3A49EB68E}"/>
              </a:ext>
            </a:extLst>
          </p:cNvPr>
          <p:cNvSpPr/>
          <p:nvPr/>
        </p:nvSpPr>
        <p:spPr bwMode="auto">
          <a:xfrm rot="5400000">
            <a:off x="6869906" y="1370807"/>
            <a:ext cx="4160837" cy="5111750"/>
          </a:xfrm>
          <a:custGeom>
            <a:avLst/>
            <a:gdLst>
              <a:gd name="connsiteX0" fmla="*/ 287305 w 4162287"/>
              <a:gd name="connsiteY0" fmla="*/ 5112569 h 5112569"/>
              <a:gd name="connsiteX1" fmla="*/ 287306 w 4162287"/>
              <a:gd name="connsiteY1" fmla="*/ 5112569 h 5112569"/>
              <a:gd name="connsiteX2" fmla="*/ 791362 w 4162287"/>
              <a:gd name="connsiteY2" fmla="*/ 5112569 h 5112569"/>
              <a:gd name="connsiteX3" fmla="*/ 791362 w 4162287"/>
              <a:gd name="connsiteY3" fmla="*/ 5112569 h 5112569"/>
              <a:gd name="connsiteX4" fmla="*/ 0 w 4162287"/>
              <a:gd name="connsiteY4" fmla="*/ 5069864 h 5112569"/>
              <a:gd name="connsiteX5" fmla="*/ 1 w 4162287"/>
              <a:gd name="connsiteY5" fmla="*/ 42705 h 5112569"/>
              <a:gd name="connsiteX6" fmla="*/ 42706 w 4162287"/>
              <a:gd name="connsiteY6" fmla="*/ 0 h 5112569"/>
              <a:gd name="connsiteX7" fmla="*/ 4119582 w 4162287"/>
              <a:gd name="connsiteY7" fmla="*/ 0 h 5112569"/>
              <a:gd name="connsiteX8" fmla="*/ 4162287 w 4162287"/>
              <a:gd name="connsiteY8" fmla="*/ 42705 h 5112569"/>
              <a:gd name="connsiteX9" fmla="*/ 4162286 w 4162287"/>
              <a:gd name="connsiteY9" fmla="*/ 5069864 h 5112569"/>
              <a:gd name="connsiteX10" fmla="*/ 4119581 w 4162287"/>
              <a:gd name="connsiteY10" fmla="*/ 5112569 h 5112569"/>
              <a:gd name="connsiteX11" fmla="*/ 791362 w 4162287"/>
              <a:gd name="connsiteY11" fmla="*/ 5112569 h 5112569"/>
              <a:gd name="connsiteX12" fmla="*/ 539334 w 4162287"/>
              <a:gd name="connsiteY12" fmla="*/ 4708847 h 5112569"/>
              <a:gd name="connsiteX13" fmla="*/ 287306 w 4162287"/>
              <a:gd name="connsiteY13" fmla="*/ 5112569 h 5112569"/>
              <a:gd name="connsiteX14" fmla="*/ 42705 w 4162287"/>
              <a:gd name="connsiteY14" fmla="*/ 5112569 h 5112569"/>
              <a:gd name="connsiteX15" fmla="*/ 0 w 4162287"/>
              <a:gd name="connsiteY15" fmla="*/ 5069864 h 5112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162287" h="5112569">
                <a:moveTo>
                  <a:pt x="287305" y="5112569"/>
                </a:moveTo>
                <a:lnTo>
                  <a:pt x="287306" y="5112569"/>
                </a:lnTo>
                <a:lnTo>
                  <a:pt x="791362" y="5112569"/>
                </a:lnTo>
                <a:lnTo>
                  <a:pt x="791362" y="5112569"/>
                </a:lnTo>
                <a:close/>
                <a:moveTo>
                  <a:pt x="0" y="5069864"/>
                </a:moveTo>
                <a:lnTo>
                  <a:pt x="1" y="42705"/>
                </a:lnTo>
                <a:cubicBezTo>
                  <a:pt x="1" y="19120"/>
                  <a:pt x="19121" y="0"/>
                  <a:pt x="42706" y="0"/>
                </a:cubicBezTo>
                <a:lnTo>
                  <a:pt x="4119582" y="0"/>
                </a:lnTo>
                <a:cubicBezTo>
                  <a:pt x="4143167" y="0"/>
                  <a:pt x="4162287" y="19120"/>
                  <a:pt x="4162287" y="42705"/>
                </a:cubicBezTo>
                <a:lnTo>
                  <a:pt x="4162286" y="5069864"/>
                </a:lnTo>
                <a:cubicBezTo>
                  <a:pt x="4162286" y="5093449"/>
                  <a:pt x="4143166" y="5112569"/>
                  <a:pt x="4119581" y="5112569"/>
                </a:cubicBezTo>
                <a:lnTo>
                  <a:pt x="791362" y="5112569"/>
                </a:lnTo>
                <a:lnTo>
                  <a:pt x="539334" y="4708847"/>
                </a:lnTo>
                <a:lnTo>
                  <a:pt x="287306" y="5112569"/>
                </a:lnTo>
                <a:lnTo>
                  <a:pt x="42705" y="5112569"/>
                </a:lnTo>
                <a:cubicBezTo>
                  <a:pt x="19121" y="5112569"/>
                  <a:pt x="0" y="5093449"/>
                  <a:pt x="0" y="5069864"/>
                </a:cubicBezTo>
                <a:close/>
              </a:path>
            </a:pathLst>
          </a:custGeom>
          <a:solidFill>
            <a:schemeClr val="bg1"/>
          </a:solidFill>
          <a:ln>
            <a:noFill/>
          </a:ln>
          <a:effectLst>
            <a:outerShdw blurRad="152400" dist="508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25614" name="组合 61">
            <a:extLst>
              <a:ext uri="{FF2B5EF4-FFF2-40B4-BE49-F238E27FC236}">
                <a16:creationId xmlns:a16="http://schemas.microsoft.com/office/drawing/2014/main" xmlns="" id="{A3B410F0-04A2-4760-92C0-AAC2C480EDB8}"/>
              </a:ext>
            </a:extLst>
          </p:cNvPr>
          <p:cNvGrpSpPr>
            <a:grpSpLocks/>
          </p:cNvGrpSpPr>
          <p:nvPr/>
        </p:nvGrpSpPr>
        <p:grpSpPr bwMode="auto">
          <a:xfrm>
            <a:off x="6997700" y="2206625"/>
            <a:ext cx="4152900" cy="3452813"/>
            <a:chOff x="651457" y="1981487"/>
            <a:chExt cx="4152326" cy="3453050"/>
          </a:xfrm>
        </p:grpSpPr>
        <p:sp>
          <p:nvSpPr>
            <p:cNvPr id="25619"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8061CF8E-35A6-498F-95DE-4E7E54BE2911}"/>
                </a:ext>
              </a:extLst>
            </p:cNvPr>
            <p:cNvSpPr txBox="1">
              <a:spLocks noChangeArrowheads="1"/>
            </p:cNvSpPr>
            <p:nvPr/>
          </p:nvSpPr>
          <p:spPr bwMode="auto">
            <a:xfrm>
              <a:off x="651457" y="1981487"/>
              <a:ext cx="1375149" cy="430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zh-CN" altLang="en-US" sz="22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北京大学</a:t>
              </a:r>
            </a:p>
          </p:txBody>
        </p:sp>
        <p:cxnSp>
          <p:nvCxnSpPr>
            <p:cNvPr id="64" name="直接连接符 63">
              <a:extLst>
                <a:ext uri="{FF2B5EF4-FFF2-40B4-BE49-F238E27FC236}">
                  <a16:creationId xmlns:a16="http://schemas.microsoft.com/office/drawing/2014/main" xmlns="" id="{10DAB6F0-F753-4E61-83AE-567629752023}"/>
                </a:ext>
              </a:extLst>
            </p:cNvPr>
            <p:cNvCxnSpPr>
              <a:cxnSpLocks/>
            </p:cNvCxnSpPr>
            <p:nvPr/>
          </p:nvCxnSpPr>
          <p:spPr bwMode="auto">
            <a:xfrm>
              <a:off x="786376" y="2484760"/>
              <a:ext cx="574596"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sp>
          <p:nvSpPr>
            <p:cNvPr id="25621"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C27B96A7-5357-4A62-A07F-EEF5CD15FA7E}"/>
                </a:ext>
              </a:extLst>
            </p:cNvPr>
            <p:cNvSpPr txBox="1">
              <a:spLocks noChangeArrowheads="1"/>
            </p:cNvSpPr>
            <p:nvPr/>
          </p:nvSpPr>
          <p:spPr bwMode="auto">
            <a:xfrm>
              <a:off x="651457" y="2636912"/>
              <a:ext cx="4152326" cy="279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pSp>
      <p:grpSp>
        <p:nvGrpSpPr>
          <p:cNvPr id="25615" name="组合 14">
            <a:extLst>
              <a:ext uri="{FF2B5EF4-FFF2-40B4-BE49-F238E27FC236}">
                <a16:creationId xmlns:a16="http://schemas.microsoft.com/office/drawing/2014/main" xmlns="" id="{00862FF9-8A36-4B43-B0E8-4A4DF165A701}"/>
              </a:ext>
            </a:extLst>
          </p:cNvPr>
          <p:cNvGrpSpPr>
            <a:grpSpLocks/>
          </p:cNvGrpSpPr>
          <p:nvPr/>
        </p:nvGrpSpPr>
        <p:grpSpPr bwMode="auto">
          <a:xfrm>
            <a:off x="10560050" y="2060575"/>
            <a:ext cx="363538" cy="73025"/>
            <a:chOff x="10416480" y="2060848"/>
            <a:chExt cx="362754" cy="72000"/>
          </a:xfrm>
        </p:grpSpPr>
        <p:sp>
          <p:nvSpPr>
            <p:cNvPr id="61" name="椭圆 60">
              <a:extLst>
                <a:ext uri="{FF2B5EF4-FFF2-40B4-BE49-F238E27FC236}">
                  <a16:creationId xmlns:a16="http://schemas.microsoft.com/office/drawing/2014/main" xmlns="" id="{EB8947AB-ABDB-40D1-BAA3-B89B85DF8EF2}"/>
                </a:ext>
              </a:extLst>
            </p:cNvPr>
            <p:cNvSpPr/>
            <p:nvPr/>
          </p:nvSpPr>
          <p:spPr bwMode="auto">
            <a:xfrm>
              <a:off x="10416480" y="2060848"/>
              <a:ext cx="71284" cy="72000"/>
            </a:xfrm>
            <a:prstGeom prst="ellipse">
              <a:avLst/>
            </a:prstGeom>
            <a:solidFill>
              <a:srgbClr val="2B30F9"/>
            </a:solidFill>
            <a:ln w="349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66" name="椭圆 65">
              <a:extLst>
                <a:ext uri="{FF2B5EF4-FFF2-40B4-BE49-F238E27FC236}">
                  <a16:creationId xmlns:a16="http://schemas.microsoft.com/office/drawing/2014/main" xmlns="" id="{D086892C-8957-419D-A79D-916A8ADBDCE8}"/>
                </a:ext>
              </a:extLst>
            </p:cNvPr>
            <p:cNvSpPr/>
            <p:nvPr/>
          </p:nvSpPr>
          <p:spPr bwMode="auto">
            <a:xfrm>
              <a:off x="10562215" y="2060848"/>
              <a:ext cx="71284" cy="72000"/>
            </a:xfrm>
            <a:prstGeom prst="ellipse">
              <a:avLst/>
            </a:prstGeom>
            <a:solidFill>
              <a:srgbClr val="2B30F9">
                <a:alpha val="50000"/>
              </a:srgb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67" name="椭圆 66">
              <a:extLst>
                <a:ext uri="{FF2B5EF4-FFF2-40B4-BE49-F238E27FC236}">
                  <a16:creationId xmlns:a16="http://schemas.microsoft.com/office/drawing/2014/main" xmlns="" id="{8A1C6E5F-74B1-4254-ADE4-33DBA28C9ECB}"/>
                </a:ext>
              </a:extLst>
            </p:cNvPr>
            <p:cNvSpPr/>
            <p:nvPr/>
          </p:nvSpPr>
          <p:spPr bwMode="auto">
            <a:xfrm>
              <a:off x="10707950" y="2060848"/>
              <a:ext cx="71284" cy="72000"/>
            </a:xfrm>
            <a:prstGeom prst="ellipse">
              <a:avLst/>
            </a:prstGeom>
            <a:solidFill>
              <a:srgbClr val="2B30F9">
                <a:alpha val="10000"/>
              </a:srgb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018F981D-26C3-4EAB-9DF0-A1D999B9D664}"/>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71322816-1667-4C7B-B49F-425B5C741598}"/>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2765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8EEA851E-181F-4865-94EB-38EEC343386F}"/>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课题现状及发展</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27655" name="图片 20">
            <a:extLst>
              <a:ext uri="{FF2B5EF4-FFF2-40B4-BE49-F238E27FC236}">
                <a16:creationId xmlns:a16="http://schemas.microsoft.com/office/drawing/2014/main" xmlns="" id="{1E34F330-DE43-4387-BF47-CB9FF3833DF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96AC9EEC-E4C3-4521-BB49-5BB4C4129FDA}"/>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525E0F55-F256-472E-AC4D-9A679120BF10}"/>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27660" name="组合 12">
            <a:extLst>
              <a:ext uri="{FF2B5EF4-FFF2-40B4-BE49-F238E27FC236}">
                <a16:creationId xmlns:a16="http://schemas.microsoft.com/office/drawing/2014/main" xmlns="" id="{80209550-BD52-462F-A2C3-1BB964DAAB89}"/>
              </a:ext>
            </a:extLst>
          </p:cNvPr>
          <p:cNvGrpSpPr>
            <a:grpSpLocks/>
          </p:cNvGrpSpPr>
          <p:nvPr/>
        </p:nvGrpSpPr>
        <p:grpSpPr bwMode="auto">
          <a:xfrm>
            <a:off x="1355725" y="1844675"/>
            <a:ext cx="3600450" cy="4248150"/>
            <a:chOff x="1343472" y="1844824"/>
            <a:chExt cx="3600400" cy="4248472"/>
          </a:xfrm>
        </p:grpSpPr>
        <p:grpSp>
          <p:nvGrpSpPr>
            <p:cNvPr id="27670" name="组合 8">
              <a:extLst>
                <a:ext uri="{FF2B5EF4-FFF2-40B4-BE49-F238E27FC236}">
                  <a16:creationId xmlns:a16="http://schemas.microsoft.com/office/drawing/2014/main" xmlns="" id="{E05C55D5-0D0B-47C7-A665-366E8D4B8C8D}"/>
                </a:ext>
              </a:extLst>
            </p:cNvPr>
            <p:cNvGrpSpPr>
              <a:grpSpLocks/>
            </p:cNvGrpSpPr>
            <p:nvPr/>
          </p:nvGrpSpPr>
          <p:grpSpPr bwMode="auto">
            <a:xfrm>
              <a:off x="1343472" y="1844824"/>
              <a:ext cx="3600400" cy="4248472"/>
              <a:chOff x="1343472" y="1844824"/>
              <a:chExt cx="2851150" cy="4248472"/>
            </a:xfrm>
          </p:grpSpPr>
          <p:sp>
            <p:nvSpPr>
              <p:cNvPr id="21" name="任意多边形: 形状 20">
                <a:extLst>
                  <a:ext uri="{FF2B5EF4-FFF2-40B4-BE49-F238E27FC236}">
                    <a16:creationId xmlns:a16="http://schemas.microsoft.com/office/drawing/2014/main" xmlns="" id="{5A22301B-56ED-4F9E-BE9F-308BE8D3170F}"/>
                  </a:ext>
                </a:extLst>
              </p:cNvPr>
              <p:cNvSpPr/>
              <p:nvPr/>
            </p:nvSpPr>
            <p:spPr>
              <a:xfrm>
                <a:off x="1343472" y="1962308"/>
                <a:ext cx="2851150" cy="4130988"/>
              </a:xfrm>
              <a:custGeom>
                <a:avLst/>
                <a:gdLst>
                  <a:gd name="connsiteX0" fmla="*/ 0 w 2851150"/>
                  <a:gd name="connsiteY0" fmla="*/ 0 h 3855006"/>
                  <a:gd name="connsiteX1" fmla="*/ 13086 w 2851150"/>
                  <a:gd name="connsiteY1" fmla="*/ 2920 h 3855006"/>
                  <a:gd name="connsiteX2" fmla="*/ 1425576 w 2851150"/>
                  <a:gd name="connsiteY2" fmla="*/ 135028 h 3855006"/>
                  <a:gd name="connsiteX3" fmla="*/ 2838066 w 2851150"/>
                  <a:gd name="connsiteY3" fmla="*/ 2920 h 3855006"/>
                  <a:gd name="connsiteX4" fmla="*/ 2851150 w 2851150"/>
                  <a:gd name="connsiteY4" fmla="*/ 0 h 3855006"/>
                  <a:gd name="connsiteX5" fmla="*/ 2851150 w 2851150"/>
                  <a:gd name="connsiteY5" fmla="*/ 3855006 h 3855006"/>
                  <a:gd name="connsiteX6" fmla="*/ 0 w 2851150"/>
                  <a:gd name="connsiteY6" fmla="*/ 3855006 h 3855006"/>
                  <a:gd name="connsiteX7" fmla="*/ 0 w 2851150"/>
                  <a:gd name="connsiteY7" fmla="*/ 0 h 385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1150" h="3855006">
                    <a:moveTo>
                      <a:pt x="0" y="0"/>
                    </a:moveTo>
                    <a:lnTo>
                      <a:pt x="13086" y="2920"/>
                    </a:lnTo>
                    <a:cubicBezTo>
                      <a:pt x="447229" y="87988"/>
                      <a:pt x="924544" y="135028"/>
                      <a:pt x="1425576" y="135028"/>
                    </a:cubicBezTo>
                    <a:cubicBezTo>
                      <a:pt x="1926608" y="135028"/>
                      <a:pt x="2403923" y="87988"/>
                      <a:pt x="2838066" y="2920"/>
                    </a:cubicBezTo>
                    <a:lnTo>
                      <a:pt x="2851150" y="0"/>
                    </a:lnTo>
                    <a:lnTo>
                      <a:pt x="2851150" y="3855006"/>
                    </a:lnTo>
                    <a:lnTo>
                      <a:pt x="0" y="3855006"/>
                    </a:lnTo>
                    <a:lnTo>
                      <a:pt x="0" y="0"/>
                    </a:lnTo>
                    <a:close/>
                  </a:path>
                </a:pathLst>
              </a:custGeom>
              <a:solidFill>
                <a:schemeClr val="bg1"/>
              </a:solidFill>
              <a:ln>
                <a:noFill/>
              </a:ln>
              <a:effectLst>
                <a:outerShdw blurRad="152400" dist="508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3" name="任意多边形: 形状 22">
                <a:extLst>
                  <a:ext uri="{FF2B5EF4-FFF2-40B4-BE49-F238E27FC236}">
                    <a16:creationId xmlns:a16="http://schemas.microsoft.com/office/drawing/2014/main" xmlns="" id="{EF646D08-783D-4411-A6D9-5877988A0D83}"/>
                  </a:ext>
                </a:extLst>
              </p:cNvPr>
              <p:cNvSpPr/>
              <p:nvPr/>
            </p:nvSpPr>
            <p:spPr>
              <a:xfrm>
                <a:off x="1343472" y="1844824"/>
                <a:ext cx="2851150" cy="252432"/>
              </a:xfrm>
              <a:custGeom>
                <a:avLst/>
                <a:gdLst>
                  <a:gd name="connsiteX0" fmla="*/ 0 w 2851150"/>
                  <a:gd name="connsiteY0" fmla="*/ 0 h 251947"/>
                  <a:gd name="connsiteX1" fmla="*/ 2851150 w 2851150"/>
                  <a:gd name="connsiteY1" fmla="*/ 0 h 251947"/>
                  <a:gd name="connsiteX2" fmla="*/ 2851150 w 2851150"/>
                  <a:gd name="connsiteY2" fmla="*/ 116919 h 251947"/>
                  <a:gd name="connsiteX3" fmla="*/ 2838066 w 2851150"/>
                  <a:gd name="connsiteY3" fmla="*/ 119839 h 251947"/>
                  <a:gd name="connsiteX4" fmla="*/ 1425576 w 2851150"/>
                  <a:gd name="connsiteY4" fmla="*/ 251947 h 251947"/>
                  <a:gd name="connsiteX5" fmla="*/ 13086 w 2851150"/>
                  <a:gd name="connsiteY5" fmla="*/ 119839 h 251947"/>
                  <a:gd name="connsiteX6" fmla="*/ 0 w 2851150"/>
                  <a:gd name="connsiteY6" fmla="*/ 116919 h 251947"/>
                  <a:gd name="connsiteX7" fmla="*/ 0 w 2851150"/>
                  <a:gd name="connsiteY7" fmla="*/ 0 h 25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1150" h="251947">
                    <a:moveTo>
                      <a:pt x="0" y="0"/>
                    </a:moveTo>
                    <a:lnTo>
                      <a:pt x="2851150" y="0"/>
                    </a:lnTo>
                    <a:lnTo>
                      <a:pt x="2851150" y="116919"/>
                    </a:lnTo>
                    <a:lnTo>
                      <a:pt x="2838066" y="119839"/>
                    </a:lnTo>
                    <a:cubicBezTo>
                      <a:pt x="2403923" y="204907"/>
                      <a:pt x="1926608" y="251947"/>
                      <a:pt x="1425576" y="251947"/>
                    </a:cubicBezTo>
                    <a:cubicBezTo>
                      <a:pt x="924544" y="251947"/>
                      <a:pt x="447229" y="204907"/>
                      <a:pt x="13086" y="119839"/>
                    </a:cubicBezTo>
                    <a:lnTo>
                      <a:pt x="0" y="116919"/>
                    </a:lnTo>
                    <a:lnTo>
                      <a:pt x="0" y="0"/>
                    </a:lnTo>
                    <a:close/>
                  </a:path>
                </a:pathLst>
              </a:custGeom>
              <a:solidFill>
                <a:srgbClr val="171CF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27671" name="组合 25">
              <a:extLst>
                <a:ext uri="{FF2B5EF4-FFF2-40B4-BE49-F238E27FC236}">
                  <a16:creationId xmlns:a16="http://schemas.microsoft.com/office/drawing/2014/main" xmlns="" id="{A6F17F59-E3BE-4353-ACA0-76A0FA782E2D}"/>
                </a:ext>
              </a:extLst>
            </p:cNvPr>
            <p:cNvGrpSpPr>
              <a:grpSpLocks/>
            </p:cNvGrpSpPr>
            <p:nvPr/>
          </p:nvGrpSpPr>
          <p:grpSpPr bwMode="auto">
            <a:xfrm>
              <a:off x="1537105" y="2336212"/>
              <a:ext cx="3213134" cy="3453050"/>
              <a:chOff x="651457" y="1981487"/>
              <a:chExt cx="3213134" cy="3453050"/>
            </a:xfrm>
          </p:grpSpPr>
          <p:sp>
            <p:nvSpPr>
              <p:cNvPr id="27672"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C098F9DB-72D9-49C0-8B97-460B4EDF3AC2}"/>
                  </a:ext>
                </a:extLst>
              </p:cNvPr>
              <p:cNvSpPr txBox="1">
                <a:spLocks noChangeArrowheads="1"/>
              </p:cNvSpPr>
              <p:nvPr/>
            </p:nvSpPr>
            <p:spPr bwMode="auto">
              <a:xfrm>
                <a:off x="651457" y="1981487"/>
                <a:ext cx="16561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zh-CN" altLang="en-US" sz="22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添加小标题</a:t>
                </a:r>
              </a:p>
            </p:txBody>
          </p:sp>
          <p:sp>
            <p:nvSpPr>
              <p:cNvPr id="2767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BE479E8-087F-49C1-814B-0F24D975607A}"/>
                  </a:ext>
                </a:extLst>
              </p:cNvPr>
              <p:cNvSpPr txBox="1">
                <a:spLocks noChangeArrowheads="1"/>
              </p:cNvSpPr>
              <p:nvPr/>
            </p:nvSpPr>
            <p:spPr bwMode="auto">
              <a:xfrm>
                <a:off x="651457" y="2636912"/>
                <a:ext cx="3213134" cy="279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cxnSp>
            <p:nvCxnSpPr>
              <p:cNvPr id="30" name="直接连接符 29">
                <a:extLst>
                  <a:ext uri="{FF2B5EF4-FFF2-40B4-BE49-F238E27FC236}">
                    <a16:creationId xmlns:a16="http://schemas.microsoft.com/office/drawing/2014/main" xmlns="" id="{81DA5D65-2899-43D5-A378-0F89196BA6F1}"/>
                  </a:ext>
                </a:extLst>
              </p:cNvPr>
              <p:cNvCxnSpPr>
                <a:cxnSpLocks/>
              </p:cNvCxnSpPr>
              <p:nvPr/>
            </p:nvCxnSpPr>
            <p:spPr bwMode="auto">
              <a:xfrm>
                <a:off x="1227751" y="2485537"/>
                <a:ext cx="2205006" cy="0"/>
              </a:xfrm>
              <a:prstGeom prst="line">
                <a:avLst/>
              </a:prstGeom>
              <a:ln w="12700" cap="rnd">
                <a:solidFill>
                  <a:schemeClr val="bg2">
                    <a:lumMod val="90000"/>
                  </a:schemeClr>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0513061B-2BBD-41D9-ACFB-08D708672185}"/>
                  </a:ext>
                </a:extLst>
              </p:cNvPr>
              <p:cNvCxnSpPr>
                <a:cxnSpLocks/>
              </p:cNvCxnSpPr>
              <p:nvPr/>
            </p:nvCxnSpPr>
            <p:spPr bwMode="auto">
              <a:xfrm>
                <a:off x="786432" y="2485537"/>
                <a:ext cx="774689"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grpSp>
      </p:grpSp>
      <p:grpSp>
        <p:nvGrpSpPr>
          <p:cNvPr id="27661" name="组合 37">
            <a:extLst>
              <a:ext uri="{FF2B5EF4-FFF2-40B4-BE49-F238E27FC236}">
                <a16:creationId xmlns:a16="http://schemas.microsoft.com/office/drawing/2014/main" xmlns="" id="{1E137F4B-0B58-4A72-B559-2310C556E4B5}"/>
              </a:ext>
            </a:extLst>
          </p:cNvPr>
          <p:cNvGrpSpPr>
            <a:grpSpLocks/>
          </p:cNvGrpSpPr>
          <p:nvPr/>
        </p:nvGrpSpPr>
        <p:grpSpPr bwMode="auto">
          <a:xfrm>
            <a:off x="7235825" y="1844675"/>
            <a:ext cx="3600450" cy="4248150"/>
            <a:chOff x="1343472" y="1844824"/>
            <a:chExt cx="3600400" cy="4248472"/>
          </a:xfrm>
        </p:grpSpPr>
        <p:grpSp>
          <p:nvGrpSpPr>
            <p:cNvPr id="27662" name="组合 38">
              <a:extLst>
                <a:ext uri="{FF2B5EF4-FFF2-40B4-BE49-F238E27FC236}">
                  <a16:creationId xmlns:a16="http://schemas.microsoft.com/office/drawing/2014/main" xmlns="" id="{FDD749A7-3F00-44B6-A233-1DA717030F34}"/>
                </a:ext>
              </a:extLst>
            </p:cNvPr>
            <p:cNvGrpSpPr>
              <a:grpSpLocks/>
            </p:cNvGrpSpPr>
            <p:nvPr/>
          </p:nvGrpSpPr>
          <p:grpSpPr bwMode="auto">
            <a:xfrm>
              <a:off x="1343472" y="1844824"/>
              <a:ext cx="3600400" cy="4248472"/>
              <a:chOff x="1343472" y="1844824"/>
              <a:chExt cx="2851150" cy="4248472"/>
            </a:xfrm>
          </p:grpSpPr>
          <p:sp>
            <p:nvSpPr>
              <p:cNvPr id="45" name="任意多边形: 形状 44">
                <a:extLst>
                  <a:ext uri="{FF2B5EF4-FFF2-40B4-BE49-F238E27FC236}">
                    <a16:creationId xmlns:a16="http://schemas.microsoft.com/office/drawing/2014/main" xmlns="" id="{E090E005-6429-4709-9E62-DC157591B860}"/>
                  </a:ext>
                </a:extLst>
              </p:cNvPr>
              <p:cNvSpPr/>
              <p:nvPr/>
            </p:nvSpPr>
            <p:spPr>
              <a:xfrm>
                <a:off x="1343472" y="1962308"/>
                <a:ext cx="2851150" cy="4130988"/>
              </a:xfrm>
              <a:custGeom>
                <a:avLst/>
                <a:gdLst>
                  <a:gd name="connsiteX0" fmla="*/ 0 w 2851150"/>
                  <a:gd name="connsiteY0" fmla="*/ 0 h 3855006"/>
                  <a:gd name="connsiteX1" fmla="*/ 13086 w 2851150"/>
                  <a:gd name="connsiteY1" fmla="*/ 2920 h 3855006"/>
                  <a:gd name="connsiteX2" fmla="*/ 1425576 w 2851150"/>
                  <a:gd name="connsiteY2" fmla="*/ 135028 h 3855006"/>
                  <a:gd name="connsiteX3" fmla="*/ 2838066 w 2851150"/>
                  <a:gd name="connsiteY3" fmla="*/ 2920 h 3855006"/>
                  <a:gd name="connsiteX4" fmla="*/ 2851150 w 2851150"/>
                  <a:gd name="connsiteY4" fmla="*/ 0 h 3855006"/>
                  <a:gd name="connsiteX5" fmla="*/ 2851150 w 2851150"/>
                  <a:gd name="connsiteY5" fmla="*/ 3855006 h 3855006"/>
                  <a:gd name="connsiteX6" fmla="*/ 0 w 2851150"/>
                  <a:gd name="connsiteY6" fmla="*/ 3855006 h 3855006"/>
                  <a:gd name="connsiteX7" fmla="*/ 0 w 2851150"/>
                  <a:gd name="connsiteY7" fmla="*/ 0 h 3855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1150" h="3855006">
                    <a:moveTo>
                      <a:pt x="0" y="0"/>
                    </a:moveTo>
                    <a:lnTo>
                      <a:pt x="13086" y="2920"/>
                    </a:lnTo>
                    <a:cubicBezTo>
                      <a:pt x="447229" y="87988"/>
                      <a:pt x="924544" y="135028"/>
                      <a:pt x="1425576" y="135028"/>
                    </a:cubicBezTo>
                    <a:cubicBezTo>
                      <a:pt x="1926608" y="135028"/>
                      <a:pt x="2403923" y="87988"/>
                      <a:pt x="2838066" y="2920"/>
                    </a:cubicBezTo>
                    <a:lnTo>
                      <a:pt x="2851150" y="0"/>
                    </a:lnTo>
                    <a:lnTo>
                      <a:pt x="2851150" y="3855006"/>
                    </a:lnTo>
                    <a:lnTo>
                      <a:pt x="0" y="3855006"/>
                    </a:lnTo>
                    <a:lnTo>
                      <a:pt x="0" y="0"/>
                    </a:lnTo>
                    <a:close/>
                  </a:path>
                </a:pathLst>
              </a:custGeom>
              <a:solidFill>
                <a:schemeClr val="bg1"/>
              </a:solidFill>
              <a:ln>
                <a:noFill/>
              </a:ln>
              <a:effectLst>
                <a:outerShdw blurRad="152400" dist="508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6" name="任意多边形: 形状 45">
                <a:extLst>
                  <a:ext uri="{FF2B5EF4-FFF2-40B4-BE49-F238E27FC236}">
                    <a16:creationId xmlns:a16="http://schemas.microsoft.com/office/drawing/2014/main" xmlns="" id="{DA0EF72A-0B32-4F47-9084-67340A5A7AAB}"/>
                  </a:ext>
                </a:extLst>
              </p:cNvPr>
              <p:cNvSpPr/>
              <p:nvPr/>
            </p:nvSpPr>
            <p:spPr>
              <a:xfrm>
                <a:off x="1343472" y="1844824"/>
                <a:ext cx="2851150" cy="252432"/>
              </a:xfrm>
              <a:custGeom>
                <a:avLst/>
                <a:gdLst>
                  <a:gd name="connsiteX0" fmla="*/ 0 w 2851150"/>
                  <a:gd name="connsiteY0" fmla="*/ 0 h 251947"/>
                  <a:gd name="connsiteX1" fmla="*/ 2851150 w 2851150"/>
                  <a:gd name="connsiteY1" fmla="*/ 0 h 251947"/>
                  <a:gd name="connsiteX2" fmla="*/ 2851150 w 2851150"/>
                  <a:gd name="connsiteY2" fmla="*/ 116919 h 251947"/>
                  <a:gd name="connsiteX3" fmla="*/ 2838066 w 2851150"/>
                  <a:gd name="connsiteY3" fmla="*/ 119839 h 251947"/>
                  <a:gd name="connsiteX4" fmla="*/ 1425576 w 2851150"/>
                  <a:gd name="connsiteY4" fmla="*/ 251947 h 251947"/>
                  <a:gd name="connsiteX5" fmla="*/ 13086 w 2851150"/>
                  <a:gd name="connsiteY5" fmla="*/ 119839 h 251947"/>
                  <a:gd name="connsiteX6" fmla="*/ 0 w 2851150"/>
                  <a:gd name="connsiteY6" fmla="*/ 116919 h 251947"/>
                  <a:gd name="connsiteX7" fmla="*/ 0 w 2851150"/>
                  <a:gd name="connsiteY7" fmla="*/ 0 h 25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1150" h="251947">
                    <a:moveTo>
                      <a:pt x="0" y="0"/>
                    </a:moveTo>
                    <a:lnTo>
                      <a:pt x="2851150" y="0"/>
                    </a:lnTo>
                    <a:lnTo>
                      <a:pt x="2851150" y="116919"/>
                    </a:lnTo>
                    <a:lnTo>
                      <a:pt x="2838066" y="119839"/>
                    </a:lnTo>
                    <a:cubicBezTo>
                      <a:pt x="2403923" y="204907"/>
                      <a:pt x="1926608" y="251947"/>
                      <a:pt x="1425576" y="251947"/>
                    </a:cubicBezTo>
                    <a:cubicBezTo>
                      <a:pt x="924544" y="251947"/>
                      <a:pt x="447229" y="204907"/>
                      <a:pt x="13086" y="119839"/>
                    </a:cubicBezTo>
                    <a:lnTo>
                      <a:pt x="0" y="116919"/>
                    </a:lnTo>
                    <a:lnTo>
                      <a:pt x="0" y="0"/>
                    </a:lnTo>
                    <a:close/>
                  </a:path>
                </a:pathLst>
              </a:custGeom>
              <a:solidFill>
                <a:srgbClr val="171CF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27663" name="组合 39">
              <a:extLst>
                <a:ext uri="{FF2B5EF4-FFF2-40B4-BE49-F238E27FC236}">
                  <a16:creationId xmlns:a16="http://schemas.microsoft.com/office/drawing/2014/main" xmlns="" id="{BD00E781-784A-4A6D-AF41-43C33F16B835}"/>
                </a:ext>
              </a:extLst>
            </p:cNvPr>
            <p:cNvGrpSpPr>
              <a:grpSpLocks/>
            </p:cNvGrpSpPr>
            <p:nvPr/>
          </p:nvGrpSpPr>
          <p:grpSpPr bwMode="auto">
            <a:xfrm>
              <a:off x="1537105" y="2336212"/>
              <a:ext cx="3213134" cy="3453050"/>
              <a:chOff x="651457" y="1981487"/>
              <a:chExt cx="3213134" cy="3453050"/>
            </a:xfrm>
          </p:grpSpPr>
          <p:sp>
            <p:nvSpPr>
              <p:cNvPr id="2766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165B6FCB-F225-448E-9091-4101494DC94A}"/>
                  </a:ext>
                </a:extLst>
              </p:cNvPr>
              <p:cNvSpPr txBox="1">
                <a:spLocks noChangeArrowheads="1"/>
              </p:cNvSpPr>
              <p:nvPr/>
            </p:nvSpPr>
            <p:spPr bwMode="auto">
              <a:xfrm>
                <a:off x="651457" y="1981487"/>
                <a:ext cx="16561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zh-CN" altLang="en-US" sz="22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添加小标题</a:t>
                </a:r>
              </a:p>
            </p:txBody>
          </p:sp>
          <p:sp>
            <p:nvSpPr>
              <p:cNvPr id="27665"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520F87C3-1342-4717-B144-4AF1F7C9240E}"/>
                  </a:ext>
                </a:extLst>
              </p:cNvPr>
              <p:cNvSpPr txBox="1">
                <a:spLocks noChangeArrowheads="1"/>
              </p:cNvSpPr>
              <p:nvPr/>
            </p:nvSpPr>
            <p:spPr bwMode="auto">
              <a:xfrm>
                <a:off x="651457" y="2636912"/>
                <a:ext cx="3213134" cy="279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cxnSp>
            <p:nvCxnSpPr>
              <p:cNvPr id="43" name="直接连接符 42">
                <a:extLst>
                  <a:ext uri="{FF2B5EF4-FFF2-40B4-BE49-F238E27FC236}">
                    <a16:creationId xmlns:a16="http://schemas.microsoft.com/office/drawing/2014/main" xmlns="" id="{016EBDE8-4C0A-41DB-9D17-1E3BC5E0EDBF}"/>
                  </a:ext>
                </a:extLst>
              </p:cNvPr>
              <p:cNvCxnSpPr>
                <a:cxnSpLocks/>
              </p:cNvCxnSpPr>
              <p:nvPr/>
            </p:nvCxnSpPr>
            <p:spPr bwMode="auto">
              <a:xfrm>
                <a:off x="1227751" y="2485537"/>
                <a:ext cx="2205006" cy="0"/>
              </a:xfrm>
              <a:prstGeom prst="line">
                <a:avLst/>
              </a:prstGeom>
              <a:ln w="12700" cap="rnd">
                <a:solidFill>
                  <a:schemeClr val="bg2">
                    <a:lumMod val="90000"/>
                  </a:schemeClr>
                </a:solidFill>
                <a:round/>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96FC4F30-EF26-469D-AB9C-74E22A94AA4B}"/>
                  </a:ext>
                </a:extLst>
              </p:cNvPr>
              <p:cNvCxnSpPr>
                <a:cxnSpLocks/>
              </p:cNvCxnSpPr>
              <p:nvPr/>
            </p:nvCxnSpPr>
            <p:spPr bwMode="auto">
              <a:xfrm>
                <a:off x="786432" y="2485537"/>
                <a:ext cx="774689"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88363D34-4D24-47D2-A7E8-D4AE46CF7861}"/>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15B75D89-9137-4B21-BCBB-8ED6B973476B}"/>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29702"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2EA81C10-3358-426D-B7E9-98BEB4ECB49E}"/>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课题现状及发展</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29703" name="图片 20">
            <a:extLst>
              <a:ext uri="{FF2B5EF4-FFF2-40B4-BE49-F238E27FC236}">
                <a16:creationId xmlns:a16="http://schemas.microsoft.com/office/drawing/2014/main" xmlns="" id="{003A3C53-0389-4DD8-902F-497049FDAFF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F5A98607-9297-42A0-85A0-D6AC82CF931D}"/>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E0F4C680-3EEA-4339-B732-77634947FABC}"/>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29708" name="组合 7">
            <a:extLst>
              <a:ext uri="{FF2B5EF4-FFF2-40B4-BE49-F238E27FC236}">
                <a16:creationId xmlns:a16="http://schemas.microsoft.com/office/drawing/2014/main" xmlns="" id="{63D9689F-1BD6-49B5-8D24-AEBF28D5C01A}"/>
              </a:ext>
            </a:extLst>
          </p:cNvPr>
          <p:cNvGrpSpPr>
            <a:grpSpLocks/>
          </p:cNvGrpSpPr>
          <p:nvPr/>
        </p:nvGrpSpPr>
        <p:grpSpPr bwMode="auto">
          <a:xfrm>
            <a:off x="817563" y="1325563"/>
            <a:ext cx="10556875" cy="1989137"/>
            <a:chOff x="651456" y="1981487"/>
            <a:chExt cx="10557112" cy="1989488"/>
          </a:xfrm>
        </p:grpSpPr>
        <p:sp>
          <p:nvSpPr>
            <p:cNvPr id="29711"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CE6F3647-A4DD-428C-BD4E-B7A21635FBF8}"/>
                </a:ext>
              </a:extLst>
            </p:cNvPr>
            <p:cNvSpPr txBox="1">
              <a:spLocks noChangeArrowheads="1"/>
            </p:cNvSpPr>
            <p:nvPr/>
          </p:nvSpPr>
          <p:spPr bwMode="auto">
            <a:xfrm>
              <a:off x="651457" y="1981487"/>
              <a:ext cx="1375149" cy="430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zh-CN" altLang="en-US" sz="22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p>
          </p:txBody>
        </p:sp>
        <p:cxnSp>
          <p:nvCxnSpPr>
            <p:cNvPr id="10" name="直接连接符 9">
              <a:extLst>
                <a:ext uri="{FF2B5EF4-FFF2-40B4-BE49-F238E27FC236}">
                  <a16:creationId xmlns:a16="http://schemas.microsoft.com/office/drawing/2014/main" xmlns="" id="{597DCACC-EC59-4285-98AE-E4EEB0890C2C}"/>
                </a:ext>
              </a:extLst>
            </p:cNvPr>
            <p:cNvCxnSpPr>
              <a:cxnSpLocks/>
            </p:cNvCxnSpPr>
            <p:nvPr/>
          </p:nvCxnSpPr>
          <p:spPr bwMode="auto">
            <a:xfrm>
              <a:off x="786396" y="2484813"/>
              <a:ext cx="1039836" cy="0"/>
            </a:xfrm>
            <a:prstGeom prst="line">
              <a:avLst/>
            </a:prstGeom>
            <a:ln w="38100" cap="rnd">
              <a:solidFill>
                <a:srgbClr val="FAE90A"/>
              </a:solidFill>
              <a:round/>
            </a:ln>
          </p:spPr>
          <p:style>
            <a:lnRef idx="1">
              <a:schemeClr val="accent1"/>
            </a:lnRef>
            <a:fillRef idx="0">
              <a:schemeClr val="accent1"/>
            </a:fillRef>
            <a:effectRef idx="0">
              <a:schemeClr val="accent1"/>
            </a:effectRef>
            <a:fontRef idx="minor">
              <a:schemeClr val="tx1"/>
            </a:fontRef>
          </p:style>
        </p:cxnSp>
        <p:sp>
          <p:nvSpPr>
            <p:cNvPr id="2971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95098C38-BE13-425A-9C39-70B27D6F1BF6}"/>
                </a:ext>
              </a:extLst>
            </p:cNvPr>
            <p:cNvSpPr txBox="1">
              <a:spLocks noChangeArrowheads="1"/>
            </p:cNvSpPr>
            <p:nvPr/>
          </p:nvSpPr>
          <p:spPr bwMode="auto">
            <a:xfrm>
              <a:off x="651456" y="2558344"/>
              <a:ext cx="10557112" cy="1412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200000"/>
                </a:lnSpc>
                <a:spcBef>
                  <a:spcPct val="0"/>
                </a:spcBef>
                <a:spcAft>
                  <a:spcPct val="0"/>
                </a:spcAft>
                <a:buClrTx/>
                <a:buSzTx/>
                <a:buFont typeface="Arial" panose="020B0604020202020204" pitchFamily="34" charset="0"/>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pSp>
      <p:graphicFrame>
        <p:nvGraphicFramePr>
          <p:cNvPr id="29709" name="图表 13">
            <a:extLst>
              <a:ext uri="{FF2B5EF4-FFF2-40B4-BE49-F238E27FC236}">
                <a16:creationId xmlns:a16="http://schemas.microsoft.com/office/drawing/2014/main" xmlns="" id="{E2CBCEC8-834A-4257-BE44-0AFFF630350E}"/>
              </a:ext>
            </a:extLst>
          </p:cNvPr>
          <p:cNvGraphicFramePr>
            <a:graphicFrameLocks/>
          </p:cNvGraphicFramePr>
          <p:nvPr/>
        </p:nvGraphicFramePr>
        <p:xfrm>
          <a:off x="500063" y="2963863"/>
          <a:ext cx="11191875" cy="3702050"/>
        </p:xfrm>
        <a:graphic>
          <a:graphicData uri="http://schemas.openxmlformats.org/presentationml/2006/ole">
            <mc:AlternateContent xmlns:mc="http://schemas.openxmlformats.org/markup-compatibility/2006">
              <mc:Choice xmlns:v="urn:schemas-microsoft-com:vml" Requires="v">
                <p:oleObj spid="_x0000_s2062" name="Chart" r:id="rId5" imgW="11193226" imgH="3706689" progId="Excel.Chart.8">
                  <p:embed/>
                </p:oleObj>
              </mc:Choice>
              <mc:Fallback>
                <p:oleObj name="Chart" r:id="rId5" imgW="11193226" imgH="3706689" progId="Excel.Chart.8">
                  <p:embed/>
                  <p:pic>
                    <p:nvPicPr>
                      <p:cNvPr id="29709" name="图表 13">
                        <a:extLst>
                          <a:ext uri="{FF2B5EF4-FFF2-40B4-BE49-F238E27FC236}">
                            <a16:creationId xmlns:a16="http://schemas.microsoft.com/office/drawing/2014/main" xmlns="" id="{E2CBCEC8-834A-4257-BE44-0AFFF630350E}"/>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063" y="2963863"/>
                        <a:ext cx="11191875" cy="370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710" name="图表 14">
            <a:extLst>
              <a:ext uri="{FF2B5EF4-FFF2-40B4-BE49-F238E27FC236}">
                <a16:creationId xmlns:a16="http://schemas.microsoft.com/office/drawing/2014/main" xmlns="" id="{2E7F6C4C-A6D3-452A-846B-3E71BEA835CF}"/>
              </a:ext>
            </a:extLst>
          </p:cNvPr>
          <p:cNvGraphicFramePr>
            <a:graphicFrameLocks/>
          </p:cNvGraphicFramePr>
          <p:nvPr/>
        </p:nvGraphicFramePr>
        <p:xfrm>
          <a:off x="236538" y="2873375"/>
          <a:ext cx="11718925" cy="3702050"/>
        </p:xfrm>
        <a:graphic>
          <a:graphicData uri="http://schemas.openxmlformats.org/presentationml/2006/ole">
            <mc:AlternateContent xmlns:mc="http://schemas.openxmlformats.org/markup-compatibility/2006">
              <mc:Choice xmlns:v="urn:schemas-microsoft-com:vml" Requires="v">
                <p:oleObj spid="_x0000_s2063" name="Chart" r:id="rId7" imgW="11729721" imgH="3706689" progId="Excel.Chart.8">
                  <p:embed/>
                </p:oleObj>
              </mc:Choice>
              <mc:Fallback>
                <p:oleObj name="Chart" r:id="rId7" imgW="11729721" imgH="3706689" progId="Excel.Chart.8">
                  <p:embed/>
                  <p:pic>
                    <p:nvPicPr>
                      <p:cNvPr id="29710" name="图表 14">
                        <a:extLst>
                          <a:ext uri="{FF2B5EF4-FFF2-40B4-BE49-F238E27FC236}">
                            <a16:creationId xmlns:a16="http://schemas.microsoft.com/office/drawing/2014/main" xmlns="" id="{2E7F6C4C-A6D3-452A-846B-3E71BEA835CF}"/>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538" y="2873375"/>
                        <a:ext cx="11718925" cy="370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A3B5EE54-D6A7-440C-99D1-5C24D583591E}"/>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8AE04E61-17C7-4578-8650-6B53BC8C70F1}"/>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3175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1148C4D1-CCD8-400D-9BAF-E535028D40BF}"/>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课题现状及发展</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31751" name="图片 20">
            <a:extLst>
              <a:ext uri="{FF2B5EF4-FFF2-40B4-BE49-F238E27FC236}">
                <a16:creationId xmlns:a16="http://schemas.microsoft.com/office/drawing/2014/main" xmlns="" id="{122F5A7D-DB8D-47DD-915F-C5CE1FEDFAB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45C2A91D-A968-498C-99CA-6EBEB715B020}"/>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49AA880C-909B-45E3-9B4F-5BD1DA1C2166}"/>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31756" name="组合 5">
            <a:extLst>
              <a:ext uri="{FF2B5EF4-FFF2-40B4-BE49-F238E27FC236}">
                <a16:creationId xmlns:a16="http://schemas.microsoft.com/office/drawing/2014/main" xmlns="" id="{9D96714A-A9C0-4B48-8904-E283CD7F10F5}"/>
              </a:ext>
            </a:extLst>
          </p:cNvPr>
          <p:cNvGrpSpPr>
            <a:grpSpLocks/>
          </p:cNvGrpSpPr>
          <p:nvPr/>
        </p:nvGrpSpPr>
        <p:grpSpPr bwMode="auto">
          <a:xfrm>
            <a:off x="3446463" y="1627188"/>
            <a:ext cx="5299075" cy="4295775"/>
            <a:chOff x="3446192" y="1627660"/>
            <a:chExt cx="5299613" cy="4294846"/>
          </a:xfrm>
        </p:grpSpPr>
        <p:grpSp>
          <p:nvGrpSpPr>
            <p:cNvPr id="13" name="组合 12">
              <a:extLst>
                <a:ext uri="{FF2B5EF4-FFF2-40B4-BE49-F238E27FC236}">
                  <a16:creationId xmlns:a16="http://schemas.microsoft.com/office/drawing/2014/main" xmlns="" id="{0B3CEBED-B4D9-48AA-9A3A-034DB5A2F47A}"/>
                </a:ext>
              </a:extLst>
            </p:cNvPr>
            <p:cNvGrpSpPr/>
            <p:nvPr/>
          </p:nvGrpSpPr>
          <p:grpSpPr>
            <a:xfrm>
              <a:off x="3969547" y="2044755"/>
              <a:ext cx="4270264" cy="3460655"/>
              <a:chOff x="12970295" y="1787517"/>
              <a:chExt cx="6130544" cy="4968240"/>
            </a:xfrm>
            <a:scene3d>
              <a:camera prst="orthographicFront"/>
              <a:lightRig rig="threePt" dir="t"/>
            </a:scene3d>
          </p:grpSpPr>
          <p:grpSp>
            <p:nvGrpSpPr>
              <p:cNvPr id="14" name="组合 13">
                <a:extLst>
                  <a:ext uri="{FF2B5EF4-FFF2-40B4-BE49-F238E27FC236}">
                    <a16:creationId xmlns:a16="http://schemas.microsoft.com/office/drawing/2014/main" xmlns="" id="{262FE49A-56A3-41EB-BC3F-644174D46377}"/>
                  </a:ext>
                </a:extLst>
              </p:cNvPr>
              <p:cNvGrpSpPr/>
              <p:nvPr/>
            </p:nvGrpSpPr>
            <p:grpSpPr>
              <a:xfrm>
                <a:off x="12970295" y="1787517"/>
                <a:ext cx="5549392" cy="4968240"/>
                <a:chOff x="2883408" y="2712720"/>
                <a:chExt cx="5549392" cy="4968240"/>
              </a:xfrm>
              <a:gradFill>
                <a:gsLst>
                  <a:gs pos="38000">
                    <a:srgbClr val="1241A0">
                      <a:alpha val="10000"/>
                    </a:srgbClr>
                  </a:gs>
                  <a:gs pos="0">
                    <a:srgbClr val="224EA7">
                      <a:alpha val="0"/>
                    </a:srgbClr>
                  </a:gs>
                  <a:gs pos="100000">
                    <a:srgbClr val="003399">
                      <a:alpha val="60000"/>
                    </a:srgbClr>
                  </a:gs>
                </a:gsLst>
                <a:lin ang="10800000" scaled="1"/>
              </a:gradFill>
            </p:grpSpPr>
            <p:sp>
              <p:nvSpPr>
                <p:cNvPr id="18" name="空心弧 17">
                  <a:extLst>
                    <a:ext uri="{FF2B5EF4-FFF2-40B4-BE49-F238E27FC236}">
                      <a16:creationId xmlns:a16="http://schemas.microsoft.com/office/drawing/2014/main" xmlns="" id="{60DF2DCA-9EF2-4ED7-8147-F819DB1B556B}"/>
                    </a:ext>
                  </a:extLst>
                </p:cNvPr>
                <p:cNvSpPr/>
                <p:nvPr/>
              </p:nvSpPr>
              <p:spPr>
                <a:xfrm>
                  <a:off x="3464560" y="2712720"/>
                  <a:ext cx="4968240" cy="4968240"/>
                </a:xfrm>
                <a:prstGeom prst="blockArc">
                  <a:avLst>
                    <a:gd name="adj1" fmla="val 10800000"/>
                    <a:gd name="adj2" fmla="val 75855"/>
                    <a:gd name="adj3" fmla="val 12926"/>
                  </a:avLst>
                </a:prstGeom>
                <a:grpFill/>
                <a:ln w="12700" cap="flat" cmpd="sng" algn="ctr">
                  <a:noFill/>
                  <a:prstDash val="solid"/>
                  <a:miter lim="800000"/>
                </a:ln>
                <a:effectLst/>
                <a:sp3d prstMaterial="matte"/>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阿里巴巴普惠体 R"/>
                    <a:cs typeface="+mn-cs"/>
                  </a:endParaRPr>
                </a:p>
              </p:txBody>
            </p:sp>
            <p:sp>
              <p:nvSpPr>
                <p:cNvPr id="19" name="等腰三角形 18">
                  <a:extLst>
                    <a:ext uri="{FF2B5EF4-FFF2-40B4-BE49-F238E27FC236}">
                      <a16:creationId xmlns:a16="http://schemas.microsoft.com/office/drawing/2014/main" xmlns="" id="{F3306D52-D216-437C-9A58-FDE9E464F7DD}"/>
                    </a:ext>
                  </a:extLst>
                </p:cNvPr>
                <p:cNvSpPr/>
                <p:nvPr/>
              </p:nvSpPr>
              <p:spPr>
                <a:xfrm rot="10800000">
                  <a:off x="2883408" y="5196840"/>
                  <a:ext cx="1818260" cy="830918"/>
                </a:xfrm>
                <a:prstGeom prst="triangle">
                  <a:avLst/>
                </a:prstGeom>
                <a:grpFill/>
                <a:ln w="12700" cap="flat" cmpd="sng" algn="ctr">
                  <a:noFill/>
                  <a:prstDash val="solid"/>
                  <a:miter lim="800000"/>
                </a:ln>
                <a:effectLst/>
                <a:sp3d prstMaterial="matte"/>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pitchFamily="34" charset="0"/>
                    <a:ea typeface="阿里巴巴普惠体 R"/>
                    <a:cs typeface="+mn-cs"/>
                  </a:endParaRPr>
                </a:p>
              </p:txBody>
            </p:sp>
          </p:grpSp>
          <p:grpSp>
            <p:nvGrpSpPr>
              <p:cNvPr id="15" name="组合 14">
                <a:extLst>
                  <a:ext uri="{FF2B5EF4-FFF2-40B4-BE49-F238E27FC236}">
                    <a16:creationId xmlns:a16="http://schemas.microsoft.com/office/drawing/2014/main" xmlns="" id="{E68AB4C8-B672-4F7B-AE53-BA7C4C55F8A0}"/>
                  </a:ext>
                </a:extLst>
              </p:cNvPr>
              <p:cNvGrpSpPr/>
              <p:nvPr/>
            </p:nvGrpSpPr>
            <p:grpSpPr>
              <a:xfrm flipH="1" flipV="1">
                <a:off x="13551447" y="1787517"/>
                <a:ext cx="5549392" cy="4968240"/>
                <a:chOff x="2883408" y="2712720"/>
                <a:chExt cx="5549392" cy="4968240"/>
              </a:xfrm>
              <a:gradFill>
                <a:gsLst>
                  <a:gs pos="43500">
                    <a:srgbClr val="1342A1">
                      <a:alpha val="10000"/>
                    </a:srgbClr>
                  </a:gs>
                  <a:gs pos="0">
                    <a:srgbClr val="224EA7">
                      <a:alpha val="0"/>
                    </a:srgbClr>
                  </a:gs>
                  <a:gs pos="100000">
                    <a:srgbClr val="003399">
                      <a:alpha val="60000"/>
                    </a:srgbClr>
                  </a:gs>
                </a:gsLst>
                <a:lin ang="10800000" scaled="1"/>
              </a:gradFill>
            </p:grpSpPr>
            <p:sp>
              <p:nvSpPr>
                <p:cNvPr id="16" name="空心弧 15">
                  <a:extLst>
                    <a:ext uri="{FF2B5EF4-FFF2-40B4-BE49-F238E27FC236}">
                      <a16:creationId xmlns:a16="http://schemas.microsoft.com/office/drawing/2014/main" xmlns="" id="{9F83FE41-4D9E-4132-AB1B-490EB5C127DD}"/>
                    </a:ext>
                  </a:extLst>
                </p:cNvPr>
                <p:cNvSpPr/>
                <p:nvPr/>
              </p:nvSpPr>
              <p:spPr>
                <a:xfrm>
                  <a:off x="3464560" y="2712720"/>
                  <a:ext cx="4968240" cy="4968240"/>
                </a:xfrm>
                <a:prstGeom prst="blockArc">
                  <a:avLst>
                    <a:gd name="adj1" fmla="val 10800000"/>
                    <a:gd name="adj2" fmla="val 75855"/>
                    <a:gd name="adj3" fmla="val 12926"/>
                  </a:avLst>
                </a:prstGeom>
                <a:grpFill/>
                <a:ln w="12700" cap="flat" cmpd="sng" algn="ctr">
                  <a:noFill/>
                  <a:prstDash val="solid"/>
                  <a:miter lim="800000"/>
                </a:ln>
                <a:effectLst/>
                <a:sp3d prstMaterial="matte"/>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阿里巴巴普惠体 R"/>
                    <a:cs typeface="+mn-cs"/>
                  </a:endParaRPr>
                </a:p>
              </p:txBody>
            </p:sp>
            <p:sp>
              <p:nvSpPr>
                <p:cNvPr id="17" name="等腰三角形 16">
                  <a:extLst>
                    <a:ext uri="{FF2B5EF4-FFF2-40B4-BE49-F238E27FC236}">
                      <a16:creationId xmlns:a16="http://schemas.microsoft.com/office/drawing/2014/main" xmlns="" id="{C8C0AACA-5C5C-4079-87ED-E1E0CBDE894E}"/>
                    </a:ext>
                  </a:extLst>
                </p:cNvPr>
                <p:cNvSpPr/>
                <p:nvPr/>
              </p:nvSpPr>
              <p:spPr>
                <a:xfrm rot="10800000">
                  <a:off x="2883408" y="5196840"/>
                  <a:ext cx="1818260" cy="830918"/>
                </a:xfrm>
                <a:prstGeom prst="triangle">
                  <a:avLst/>
                </a:prstGeom>
                <a:grpFill/>
                <a:ln w="12700" cap="flat" cmpd="sng" algn="ctr">
                  <a:noFill/>
                  <a:prstDash val="solid"/>
                  <a:miter lim="800000"/>
                </a:ln>
                <a:effectLst/>
                <a:sp3d prstMaterial="matte"/>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pitchFamily="34" charset="0"/>
                    <a:ea typeface="阿里巴巴普惠体 R"/>
                    <a:cs typeface="+mn-cs"/>
                  </a:endParaRPr>
                </a:p>
              </p:txBody>
            </p:sp>
          </p:grpSp>
        </p:grpSp>
        <p:grpSp>
          <p:nvGrpSpPr>
            <p:cNvPr id="20" name="组合 19">
              <a:extLst>
                <a:ext uri="{FF2B5EF4-FFF2-40B4-BE49-F238E27FC236}">
                  <a16:creationId xmlns:a16="http://schemas.microsoft.com/office/drawing/2014/main" xmlns="" id="{1EED1EAB-3581-430A-B9E9-17939649F536}"/>
                </a:ext>
              </a:extLst>
            </p:cNvPr>
            <p:cNvGrpSpPr/>
            <p:nvPr/>
          </p:nvGrpSpPr>
          <p:grpSpPr>
            <a:xfrm>
              <a:off x="3969547" y="2044755"/>
              <a:ext cx="3865459" cy="3460655"/>
              <a:chOff x="2883408" y="2712720"/>
              <a:chExt cx="5549392" cy="4968240"/>
            </a:xfrm>
            <a:gradFill>
              <a:gsLst>
                <a:gs pos="38000">
                  <a:srgbClr val="003399">
                    <a:alpha val="10000"/>
                  </a:srgbClr>
                </a:gs>
                <a:gs pos="0">
                  <a:srgbClr val="003399">
                    <a:alpha val="0"/>
                  </a:srgbClr>
                </a:gs>
                <a:gs pos="100000">
                  <a:srgbClr val="003399">
                    <a:alpha val="60000"/>
                  </a:srgbClr>
                </a:gs>
              </a:gsLst>
              <a:lin ang="10800000" scaled="1"/>
            </a:gradFill>
            <a:scene3d>
              <a:camera prst="orthographicFront"/>
              <a:lightRig rig="threePt" dir="t"/>
            </a:scene3d>
          </p:grpSpPr>
          <p:sp>
            <p:nvSpPr>
              <p:cNvPr id="21" name="空心弧 20">
                <a:extLst>
                  <a:ext uri="{FF2B5EF4-FFF2-40B4-BE49-F238E27FC236}">
                    <a16:creationId xmlns:a16="http://schemas.microsoft.com/office/drawing/2014/main" xmlns="" id="{C1C034AA-8C8E-4ACE-85E7-1E8D7120B015}"/>
                  </a:ext>
                </a:extLst>
              </p:cNvPr>
              <p:cNvSpPr/>
              <p:nvPr/>
            </p:nvSpPr>
            <p:spPr>
              <a:xfrm>
                <a:off x="3464561" y="2712720"/>
                <a:ext cx="4968239" cy="4968240"/>
              </a:xfrm>
              <a:prstGeom prst="blockArc">
                <a:avLst>
                  <a:gd name="adj1" fmla="val 10800000"/>
                  <a:gd name="adj2" fmla="val 75855"/>
                  <a:gd name="adj3" fmla="val 12926"/>
                </a:avLst>
              </a:prstGeom>
              <a:gradFill>
                <a:gsLst>
                  <a:gs pos="38000">
                    <a:srgbClr val="171CF9">
                      <a:alpha val="10000"/>
                    </a:srgbClr>
                  </a:gs>
                  <a:gs pos="0">
                    <a:srgbClr val="171CF9">
                      <a:alpha val="0"/>
                    </a:srgbClr>
                  </a:gs>
                  <a:gs pos="100000">
                    <a:srgbClr val="171CF9">
                      <a:alpha val="60000"/>
                    </a:srgbClr>
                  </a:gs>
                </a:gsLst>
                <a:lin ang="10800000" scaled="1"/>
              </a:gradFill>
              <a:ln w="12700" cap="flat" cmpd="sng" algn="ctr">
                <a:noFill/>
                <a:prstDash val="solid"/>
                <a:miter lim="800000"/>
              </a:ln>
              <a:effectLst/>
              <a:sp3d prstMaterial="matte"/>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Calibri" panose="020F0502020204030204" pitchFamily="34" charset="0"/>
                  <a:ea typeface="阿里巴巴普惠体 R"/>
                  <a:cs typeface="+mn-cs"/>
                </a:endParaRPr>
              </a:p>
            </p:txBody>
          </p:sp>
          <p:sp>
            <p:nvSpPr>
              <p:cNvPr id="22" name="等腰三角形 21">
                <a:extLst>
                  <a:ext uri="{FF2B5EF4-FFF2-40B4-BE49-F238E27FC236}">
                    <a16:creationId xmlns:a16="http://schemas.microsoft.com/office/drawing/2014/main" xmlns="" id="{DD0B85E0-AB3E-414C-9027-F23C55F3EEFA}"/>
                  </a:ext>
                </a:extLst>
              </p:cNvPr>
              <p:cNvSpPr/>
              <p:nvPr/>
            </p:nvSpPr>
            <p:spPr>
              <a:xfrm rot="10800000">
                <a:off x="2883408" y="5196840"/>
                <a:ext cx="1818260" cy="830918"/>
              </a:xfrm>
              <a:prstGeom prst="triangle">
                <a:avLst/>
              </a:prstGeom>
              <a:gradFill>
                <a:gsLst>
                  <a:gs pos="38000">
                    <a:srgbClr val="171CF9">
                      <a:alpha val="10000"/>
                    </a:srgbClr>
                  </a:gs>
                  <a:gs pos="0">
                    <a:srgbClr val="171CF9">
                      <a:alpha val="0"/>
                    </a:srgbClr>
                  </a:gs>
                  <a:gs pos="100000">
                    <a:srgbClr val="171CF9">
                      <a:alpha val="60000"/>
                    </a:srgbClr>
                  </a:gs>
                </a:gsLst>
                <a:lin ang="10800000" scaled="1"/>
              </a:gradFill>
              <a:ln w="12700" cap="flat" cmpd="sng" algn="ctr">
                <a:noFill/>
                <a:prstDash val="solid"/>
                <a:miter lim="800000"/>
              </a:ln>
              <a:effectLst/>
              <a:sp3d prstMaterial="matte"/>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pitchFamily="34" charset="0"/>
                  <a:ea typeface="阿里巴巴普惠体 R"/>
                  <a:cs typeface="+mn-cs"/>
                </a:endParaRPr>
              </a:p>
            </p:txBody>
          </p:sp>
        </p:grpSp>
        <p:grpSp>
          <p:nvGrpSpPr>
            <p:cNvPr id="23" name="组合 22">
              <a:extLst>
                <a:ext uri="{FF2B5EF4-FFF2-40B4-BE49-F238E27FC236}">
                  <a16:creationId xmlns:a16="http://schemas.microsoft.com/office/drawing/2014/main" xmlns="" id="{E5A86EA9-2F92-4FC9-88EA-CDB757D352C2}"/>
                </a:ext>
              </a:extLst>
            </p:cNvPr>
            <p:cNvGrpSpPr/>
            <p:nvPr/>
          </p:nvGrpSpPr>
          <p:grpSpPr>
            <a:xfrm flipH="1" flipV="1">
              <a:off x="4374352" y="2044755"/>
              <a:ext cx="3865459" cy="3460655"/>
              <a:chOff x="2883408" y="2712720"/>
              <a:chExt cx="5549392" cy="4968240"/>
            </a:xfrm>
            <a:gradFill>
              <a:gsLst>
                <a:gs pos="43500">
                  <a:srgbClr val="003399">
                    <a:alpha val="10000"/>
                  </a:srgbClr>
                </a:gs>
                <a:gs pos="0">
                  <a:srgbClr val="003399">
                    <a:alpha val="0"/>
                  </a:srgbClr>
                </a:gs>
                <a:gs pos="100000">
                  <a:srgbClr val="003399">
                    <a:alpha val="60000"/>
                  </a:srgbClr>
                </a:gs>
              </a:gsLst>
              <a:lin ang="10800000" scaled="1"/>
            </a:gradFill>
            <a:scene3d>
              <a:camera prst="orthographicFront"/>
              <a:lightRig rig="threePt" dir="t"/>
            </a:scene3d>
          </p:grpSpPr>
          <p:sp>
            <p:nvSpPr>
              <p:cNvPr id="24" name="空心弧 23">
                <a:extLst>
                  <a:ext uri="{FF2B5EF4-FFF2-40B4-BE49-F238E27FC236}">
                    <a16:creationId xmlns:a16="http://schemas.microsoft.com/office/drawing/2014/main" xmlns="" id="{06F6CA1D-7067-4914-92A6-7D1052184E23}"/>
                  </a:ext>
                </a:extLst>
              </p:cNvPr>
              <p:cNvSpPr/>
              <p:nvPr/>
            </p:nvSpPr>
            <p:spPr>
              <a:xfrm>
                <a:off x="3464561" y="2712720"/>
                <a:ext cx="4968239" cy="4968240"/>
              </a:xfrm>
              <a:prstGeom prst="blockArc">
                <a:avLst>
                  <a:gd name="adj1" fmla="val 10800000"/>
                  <a:gd name="adj2" fmla="val 75855"/>
                  <a:gd name="adj3" fmla="val 12926"/>
                </a:avLst>
              </a:prstGeom>
              <a:gradFill>
                <a:gsLst>
                  <a:gs pos="38000">
                    <a:srgbClr val="171CF9">
                      <a:alpha val="10000"/>
                    </a:srgbClr>
                  </a:gs>
                  <a:gs pos="0">
                    <a:srgbClr val="171CF9">
                      <a:alpha val="0"/>
                    </a:srgbClr>
                  </a:gs>
                  <a:gs pos="100000">
                    <a:srgbClr val="171CF9">
                      <a:alpha val="60000"/>
                    </a:srgbClr>
                  </a:gs>
                </a:gsLst>
                <a:lin ang="10800000" scaled="1"/>
              </a:gradFill>
              <a:ln w="12700" cap="flat" cmpd="sng" algn="ctr">
                <a:noFill/>
                <a:prstDash val="solid"/>
                <a:miter lim="800000"/>
              </a:ln>
              <a:effectLst/>
              <a:sp3d prstMaterial="matte"/>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pitchFamily="34" charset="0"/>
                  <a:ea typeface="阿里巴巴普惠体 R"/>
                  <a:cs typeface="+mn-cs"/>
                </a:endParaRPr>
              </a:p>
            </p:txBody>
          </p:sp>
          <p:sp>
            <p:nvSpPr>
              <p:cNvPr id="25" name="等腰三角形 24">
                <a:extLst>
                  <a:ext uri="{FF2B5EF4-FFF2-40B4-BE49-F238E27FC236}">
                    <a16:creationId xmlns:a16="http://schemas.microsoft.com/office/drawing/2014/main" xmlns="" id="{385DEAE6-E972-4E60-AD6D-0EE8D28842DE}"/>
                  </a:ext>
                </a:extLst>
              </p:cNvPr>
              <p:cNvSpPr/>
              <p:nvPr/>
            </p:nvSpPr>
            <p:spPr>
              <a:xfrm rot="10800000">
                <a:off x="2883408" y="5196840"/>
                <a:ext cx="1818260" cy="830918"/>
              </a:xfrm>
              <a:prstGeom prst="triangle">
                <a:avLst/>
              </a:prstGeom>
              <a:gradFill>
                <a:gsLst>
                  <a:gs pos="38000">
                    <a:srgbClr val="171CF9">
                      <a:alpha val="10000"/>
                    </a:srgbClr>
                  </a:gs>
                  <a:gs pos="0">
                    <a:srgbClr val="171CF9">
                      <a:alpha val="0"/>
                    </a:srgbClr>
                  </a:gs>
                  <a:gs pos="100000">
                    <a:srgbClr val="171CF9">
                      <a:alpha val="60000"/>
                    </a:srgbClr>
                  </a:gs>
                </a:gsLst>
                <a:lin ang="10800000" scaled="1"/>
              </a:gradFill>
              <a:ln w="12700" cap="flat" cmpd="sng" algn="ctr">
                <a:noFill/>
                <a:prstDash val="solid"/>
                <a:miter lim="800000"/>
              </a:ln>
              <a:effectLst/>
              <a:sp3d prstMaterial="matte"/>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pitchFamily="34" charset="0"/>
                  <a:ea typeface="阿里巴巴普惠体 R"/>
                  <a:cs typeface="+mn-cs"/>
                </a:endParaRPr>
              </a:p>
            </p:txBody>
          </p:sp>
        </p:grpSp>
        <p:grpSp>
          <p:nvGrpSpPr>
            <p:cNvPr id="26" name="组合 25">
              <a:extLst>
                <a:ext uri="{FF2B5EF4-FFF2-40B4-BE49-F238E27FC236}">
                  <a16:creationId xmlns:a16="http://schemas.microsoft.com/office/drawing/2014/main" xmlns="" id="{29BE7CB5-B13B-4AE3-8F86-D9E6AA4884DA}"/>
                </a:ext>
              </a:extLst>
            </p:cNvPr>
            <p:cNvGrpSpPr/>
            <p:nvPr/>
          </p:nvGrpSpPr>
          <p:grpSpPr>
            <a:xfrm>
              <a:off x="3446192" y="1627660"/>
              <a:ext cx="4797228" cy="4294846"/>
              <a:chOff x="2883408" y="2712720"/>
              <a:chExt cx="5549392" cy="4968240"/>
            </a:xfrm>
            <a:noFill/>
            <a:scene3d>
              <a:camera prst="orthographicFront"/>
              <a:lightRig rig="threePt" dir="t"/>
            </a:scene3d>
          </p:grpSpPr>
          <p:sp>
            <p:nvSpPr>
              <p:cNvPr id="27" name="空心弧 26">
                <a:extLst>
                  <a:ext uri="{FF2B5EF4-FFF2-40B4-BE49-F238E27FC236}">
                    <a16:creationId xmlns:a16="http://schemas.microsoft.com/office/drawing/2014/main" xmlns="" id="{441B8942-D7DB-4C64-952A-8452D67F7336}"/>
                  </a:ext>
                </a:extLst>
              </p:cNvPr>
              <p:cNvSpPr/>
              <p:nvPr/>
            </p:nvSpPr>
            <p:spPr>
              <a:xfrm>
                <a:off x="3464560" y="2712720"/>
                <a:ext cx="4968240" cy="4968240"/>
              </a:xfrm>
              <a:prstGeom prst="blockArc">
                <a:avLst>
                  <a:gd name="adj1" fmla="val 10800000"/>
                  <a:gd name="adj2" fmla="val 75855"/>
                  <a:gd name="adj3" fmla="val 12926"/>
                </a:avLst>
              </a:prstGeom>
              <a:grpFill/>
              <a:ln w="6350" cap="flat" cmpd="sng" algn="ctr">
                <a:solidFill>
                  <a:srgbClr val="003399">
                    <a:alpha val="10000"/>
                  </a:srgbClr>
                </a:solidFill>
                <a:prstDash val="solid"/>
                <a:miter lim="800000"/>
              </a:ln>
              <a:effectLst/>
              <a:sp3d prstMaterial="matte"/>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Calibri" panose="020F0502020204030204" pitchFamily="34" charset="0"/>
                  <a:ea typeface="阿里巴巴普惠体 R"/>
                  <a:cs typeface="+mn-cs"/>
                </a:endParaRPr>
              </a:p>
            </p:txBody>
          </p:sp>
          <p:sp>
            <p:nvSpPr>
              <p:cNvPr id="28" name="等腰三角形 27">
                <a:extLst>
                  <a:ext uri="{FF2B5EF4-FFF2-40B4-BE49-F238E27FC236}">
                    <a16:creationId xmlns:a16="http://schemas.microsoft.com/office/drawing/2014/main" xmlns="" id="{6D4BF9E8-C66A-4FDD-AB58-11F20D764BE7}"/>
                  </a:ext>
                </a:extLst>
              </p:cNvPr>
              <p:cNvSpPr/>
              <p:nvPr/>
            </p:nvSpPr>
            <p:spPr>
              <a:xfrm rot="10800000">
                <a:off x="2883408" y="5196840"/>
                <a:ext cx="1818260" cy="830918"/>
              </a:xfrm>
              <a:prstGeom prst="triangle">
                <a:avLst/>
              </a:prstGeom>
              <a:grpFill/>
              <a:ln w="6350" cap="flat" cmpd="sng" algn="ctr">
                <a:solidFill>
                  <a:srgbClr val="003399">
                    <a:alpha val="10000"/>
                  </a:srgbClr>
                </a:solidFill>
                <a:prstDash val="solid"/>
                <a:miter lim="800000"/>
              </a:ln>
              <a:effectLst/>
              <a:sp3d prstMaterial="matte"/>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pitchFamily="34" charset="0"/>
                  <a:ea typeface="阿里巴巴普惠体 R"/>
                  <a:cs typeface="+mn-cs"/>
                </a:endParaRPr>
              </a:p>
            </p:txBody>
          </p:sp>
        </p:grpSp>
        <p:grpSp>
          <p:nvGrpSpPr>
            <p:cNvPr id="29" name="组合 28">
              <a:extLst>
                <a:ext uri="{FF2B5EF4-FFF2-40B4-BE49-F238E27FC236}">
                  <a16:creationId xmlns:a16="http://schemas.microsoft.com/office/drawing/2014/main" xmlns="" id="{787C1BAC-D58D-4BA5-BB8F-9568D08DE968}"/>
                </a:ext>
              </a:extLst>
            </p:cNvPr>
            <p:cNvGrpSpPr/>
            <p:nvPr/>
          </p:nvGrpSpPr>
          <p:grpSpPr>
            <a:xfrm flipH="1" flipV="1">
              <a:off x="3948575" y="1627660"/>
              <a:ext cx="4797230" cy="4294846"/>
              <a:chOff x="2883406" y="2712720"/>
              <a:chExt cx="5549393" cy="4968240"/>
            </a:xfrm>
            <a:noFill/>
            <a:scene3d>
              <a:camera prst="orthographicFront"/>
              <a:lightRig rig="threePt" dir="t"/>
            </a:scene3d>
          </p:grpSpPr>
          <p:sp>
            <p:nvSpPr>
              <p:cNvPr id="30" name="空心弧 29">
                <a:extLst>
                  <a:ext uri="{FF2B5EF4-FFF2-40B4-BE49-F238E27FC236}">
                    <a16:creationId xmlns:a16="http://schemas.microsoft.com/office/drawing/2014/main" xmlns="" id="{E3C28E74-F5BA-4B23-90A2-5E91AFC25D98}"/>
                  </a:ext>
                </a:extLst>
              </p:cNvPr>
              <p:cNvSpPr/>
              <p:nvPr/>
            </p:nvSpPr>
            <p:spPr>
              <a:xfrm>
                <a:off x="3464558" y="2712720"/>
                <a:ext cx="4968241" cy="4968240"/>
              </a:xfrm>
              <a:prstGeom prst="blockArc">
                <a:avLst>
                  <a:gd name="adj1" fmla="val 10800000"/>
                  <a:gd name="adj2" fmla="val 75855"/>
                  <a:gd name="adj3" fmla="val 12926"/>
                </a:avLst>
              </a:prstGeom>
              <a:grpFill/>
              <a:ln w="6350" cap="flat" cmpd="sng" algn="ctr">
                <a:solidFill>
                  <a:srgbClr val="003399">
                    <a:alpha val="10000"/>
                  </a:srgbClr>
                </a:solidFill>
                <a:prstDash val="solid"/>
                <a:miter lim="800000"/>
              </a:ln>
              <a:effectLst/>
              <a:sp3d prstMaterial="matte"/>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Calibri" panose="020F0502020204030204" pitchFamily="34" charset="0"/>
                  <a:ea typeface="阿里巴巴普惠体 R"/>
                  <a:cs typeface="+mn-cs"/>
                </a:endParaRPr>
              </a:p>
            </p:txBody>
          </p:sp>
          <p:sp>
            <p:nvSpPr>
              <p:cNvPr id="31" name="等腰三角形 30">
                <a:extLst>
                  <a:ext uri="{FF2B5EF4-FFF2-40B4-BE49-F238E27FC236}">
                    <a16:creationId xmlns:a16="http://schemas.microsoft.com/office/drawing/2014/main" xmlns="" id="{F1428DA2-8C5B-48DD-8F1B-A682FDAB67D8}"/>
                  </a:ext>
                </a:extLst>
              </p:cNvPr>
              <p:cNvSpPr/>
              <p:nvPr/>
            </p:nvSpPr>
            <p:spPr>
              <a:xfrm rot="10800000">
                <a:off x="2883406" y="5196840"/>
                <a:ext cx="1818261" cy="830918"/>
              </a:xfrm>
              <a:prstGeom prst="triangle">
                <a:avLst/>
              </a:prstGeom>
              <a:grpFill/>
              <a:ln w="6350" cap="flat" cmpd="sng" algn="ctr">
                <a:solidFill>
                  <a:srgbClr val="003399">
                    <a:alpha val="10000"/>
                  </a:srgbClr>
                </a:solidFill>
                <a:prstDash val="solid"/>
                <a:miter lim="800000"/>
              </a:ln>
              <a:effectLst/>
              <a:sp3d prstMaterial="matte"/>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pitchFamily="34" charset="0"/>
                  <a:ea typeface="阿里巴巴普惠体 R"/>
                  <a:cs typeface="+mn-cs"/>
                </a:endParaRPr>
              </a:p>
            </p:txBody>
          </p:sp>
        </p:grpSp>
        <p:sp>
          <p:nvSpPr>
            <p:cNvPr id="32" name="文本框 31">
              <a:extLst>
                <a:ext uri="{FF2B5EF4-FFF2-40B4-BE49-F238E27FC236}">
                  <a16:creationId xmlns:a16="http://schemas.microsoft.com/office/drawing/2014/main" xmlns="" id="{771A4781-6B33-4BFD-951B-07ED7878F64B}"/>
                </a:ext>
              </a:extLst>
            </p:cNvPr>
            <p:cNvSpPr txBox="1"/>
            <p:nvPr/>
          </p:nvSpPr>
          <p:spPr>
            <a:xfrm>
              <a:off x="5025914" y="3429082"/>
              <a:ext cx="2140167" cy="461863"/>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400" b="0" i="0" u="none" strike="noStrike" kern="1200" cap="none" spc="0" normalizeH="0" baseline="0" noProof="0" dirty="0">
                  <a:ln>
                    <a:noFill/>
                  </a:ln>
                  <a:solidFill>
                    <a:prstClr val="white">
                      <a:lumMod val="50000"/>
                    </a:prstClr>
                  </a:solidFill>
                  <a:effectLst/>
                  <a:uLnTx/>
                  <a:uFillTx/>
                  <a:latin typeface="思源黑体 CN Medium" panose="020B0600000000000000" pitchFamily="34" charset="-122"/>
                  <a:ea typeface="思源黑体 CN Medium" panose="020B0600000000000000" pitchFamily="34" charset="-122"/>
                  <a:cs typeface="+mn-cs"/>
                </a:rPr>
                <a:t>科学技术</a:t>
              </a:r>
            </a:p>
          </p:txBody>
        </p:sp>
        <p:sp>
          <p:nvSpPr>
            <p:cNvPr id="33" name="文本框 32">
              <a:extLst>
                <a:ext uri="{FF2B5EF4-FFF2-40B4-BE49-F238E27FC236}">
                  <a16:creationId xmlns:a16="http://schemas.microsoft.com/office/drawing/2014/main" xmlns="" id="{3E3D726A-BAB4-4CE4-96DA-167C45D79740}"/>
                </a:ext>
              </a:extLst>
            </p:cNvPr>
            <p:cNvSpPr txBox="1"/>
            <p:nvPr/>
          </p:nvSpPr>
          <p:spPr>
            <a:xfrm>
              <a:off x="5025342" y="3831936"/>
              <a:ext cx="2141317" cy="441596"/>
            </a:xfrm>
            <a:prstGeom prst="rect">
              <a:avLst/>
            </a:prstGeom>
            <a:noFill/>
          </p:spPr>
          <p:txBody>
            <a:bodyP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222222">
                      <a:alpha val="30000"/>
                    </a:srgbClr>
                  </a:solidFill>
                  <a:effectLst/>
                  <a:uLnTx/>
                  <a:uFillTx/>
                  <a:latin typeface="等线" panose="02010600030101010101" pitchFamily="2" charset="-122"/>
                  <a:ea typeface="阿里巴巴普惠体 R"/>
                  <a:cs typeface="阿里巴巴普惠体 M" panose="00020600040101010101" pitchFamily="18" charset="-122"/>
                </a:rPr>
                <a:t>Technology</a:t>
              </a:r>
              <a:endParaRPr kumimoji="0" lang="zh-CN" altLang="en-US" sz="2000" b="0" i="0" u="none" strike="noStrike" kern="1200" cap="none" spc="0" normalizeH="0" baseline="0" noProof="0" dirty="0">
                <a:ln>
                  <a:noFill/>
                </a:ln>
                <a:solidFill>
                  <a:srgbClr val="222222">
                    <a:alpha val="30000"/>
                  </a:srgbClr>
                </a:solidFill>
                <a:effectLst/>
                <a:uLnTx/>
                <a:uFillTx/>
                <a:latin typeface="等线" panose="02010600030101010101" pitchFamily="2" charset="-122"/>
                <a:ea typeface="阿里巴巴普惠体 R"/>
                <a:cs typeface="阿里巴巴普惠体 M" panose="00020600040101010101" pitchFamily="18" charset="-122"/>
              </a:endParaRPr>
            </a:p>
          </p:txBody>
        </p:sp>
      </p:grpSp>
      <p:grpSp>
        <p:nvGrpSpPr>
          <p:cNvPr id="31757" name="组合 35">
            <a:extLst>
              <a:ext uri="{FF2B5EF4-FFF2-40B4-BE49-F238E27FC236}">
                <a16:creationId xmlns:a16="http://schemas.microsoft.com/office/drawing/2014/main" xmlns="" id="{5088D1B6-E034-43C6-8530-8317FEF46450}"/>
              </a:ext>
            </a:extLst>
          </p:cNvPr>
          <p:cNvGrpSpPr>
            <a:grpSpLocks/>
          </p:cNvGrpSpPr>
          <p:nvPr/>
        </p:nvGrpSpPr>
        <p:grpSpPr bwMode="auto">
          <a:xfrm>
            <a:off x="8951913" y="2867025"/>
            <a:ext cx="2144712" cy="2243138"/>
            <a:chOff x="8992163" y="2887517"/>
            <a:chExt cx="2144397" cy="2242654"/>
          </a:xfrm>
        </p:grpSpPr>
        <p:sp>
          <p:nvSpPr>
            <p:cNvPr id="31763" name="文本框 33">
              <a:extLst>
                <a:ext uri="{FF2B5EF4-FFF2-40B4-BE49-F238E27FC236}">
                  <a16:creationId xmlns:a16="http://schemas.microsoft.com/office/drawing/2014/main" xmlns="" id="{04CFE792-672F-457D-AB90-759BA5A64088}"/>
                </a:ext>
              </a:extLst>
            </p:cNvPr>
            <p:cNvSpPr txBox="1">
              <a:spLocks noChangeArrowheads="1"/>
            </p:cNvSpPr>
            <p:nvPr/>
          </p:nvSpPr>
          <p:spPr bwMode="auto">
            <a:xfrm>
              <a:off x="8992163" y="3429000"/>
              <a:ext cx="2144397" cy="1701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80000"/>
                </a:lnSpc>
                <a:spcBef>
                  <a:spcPct val="0"/>
                </a:spcBef>
                <a:spcAft>
                  <a:spcPct val="0"/>
                </a:spcAft>
                <a:buClrTx/>
                <a:buSzTx/>
                <a:buFontTx/>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pSp>
          <p:nvGrpSpPr>
            <p:cNvPr id="31764" name="组合 9">
              <a:extLst>
                <a:ext uri="{FF2B5EF4-FFF2-40B4-BE49-F238E27FC236}">
                  <a16:creationId xmlns:a16="http://schemas.microsoft.com/office/drawing/2014/main" xmlns="" id="{E5791CB1-DB8D-440D-B362-55310BC1AFE5}"/>
                </a:ext>
              </a:extLst>
            </p:cNvPr>
            <p:cNvGrpSpPr>
              <a:grpSpLocks/>
            </p:cNvGrpSpPr>
            <p:nvPr/>
          </p:nvGrpSpPr>
          <p:grpSpPr bwMode="auto">
            <a:xfrm>
              <a:off x="9048328" y="2887517"/>
              <a:ext cx="1434805" cy="432792"/>
              <a:chOff x="8999142" y="2887517"/>
              <a:chExt cx="1434805" cy="432792"/>
            </a:xfrm>
          </p:grpSpPr>
          <p:sp>
            <p:nvSpPr>
              <p:cNvPr id="35" name="矩形: 圆角 34">
                <a:extLst>
                  <a:ext uri="{FF2B5EF4-FFF2-40B4-BE49-F238E27FC236}">
                    <a16:creationId xmlns:a16="http://schemas.microsoft.com/office/drawing/2014/main" xmlns="" id="{50D7BAF5-5869-49FA-9C98-4C7BE8993D50}"/>
                  </a:ext>
                </a:extLst>
              </p:cNvPr>
              <p:cNvSpPr/>
              <p:nvPr/>
            </p:nvSpPr>
            <p:spPr>
              <a:xfrm>
                <a:off x="8998531" y="2887517"/>
                <a:ext cx="1434889" cy="433295"/>
              </a:xfrm>
              <a:prstGeom prst="roundRect">
                <a:avLst>
                  <a:gd name="adj" fmla="val 50000"/>
                </a:avLst>
              </a:prstGeom>
              <a:gradFill flip="none" rotWithShape="1">
                <a:gsLst>
                  <a:gs pos="0">
                    <a:srgbClr val="171CF9">
                      <a:alpha val="70000"/>
                    </a:srgbClr>
                  </a:gs>
                  <a:gs pos="100000">
                    <a:srgbClr val="171CF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216000" bIns="0" anchor="ctr">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endParaRPr>
              </a:p>
            </p:txBody>
          </p:sp>
          <p:sp>
            <p:nvSpPr>
              <p:cNvPr id="3176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5C01C185-9F3F-494E-84E4-F44FCD71E213}"/>
                  </a:ext>
                </a:extLst>
              </p:cNvPr>
              <p:cNvSpPr txBox="1">
                <a:spLocks noChangeArrowheads="1"/>
              </p:cNvSpPr>
              <p:nvPr/>
            </p:nvSpPr>
            <p:spPr bwMode="auto">
              <a:xfrm>
                <a:off x="9095916" y="2903858"/>
                <a:ext cx="12412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p>
            </p:txBody>
          </p:sp>
        </p:grpSp>
      </p:grpSp>
      <p:grpSp>
        <p:nvGrpSpPr>
          <p:cNvPr id="31758" name="组合 54">
            <a:extLst>
              <a:ext uri="{FF2B5EF4-FFF2-40B4-BE49-F238E27FC236}">
                <a16:creationId xmlns:a16="http://schemas.microsoft.com/office/drawing/2014/main" xmlns="" id="{C36EFD3C-F269-4B35-A964-FBEA8ABF1BD0}"/>
              </a:ext>
            </a:extLst>
          </p:cNvPr>
          <p:cNvGrpSpPr>
            <a:grpSpLocks/>
          </p:cNvGrpSpPr>
          <p:nvPr/>
        </p:nvGrpSpPr>
        <p:grpSpPr bwMode="auto">
          <a:xfrm>
            <a:off x="1100138" y="2867025"/>
            <a:ext cx="2143125" cy="2243138"/>
            <a:chOff x="8992163" y="2887517"/>
            <a:chExt cx="2144397" cy="2242654"/>
          </a:xfrm>
        </p:grpSpPr>
        <p:sp>
          <p:nvSpPr>
            <p:cNvPr id="31759" name="文本框 55">
              <a:extLst>
                <a:ext uri="{FF2B5EF4-FFF2-40B4-BE49-F238E27FC236}">
                  <a16:creationId xmlns:a16="http://schemas.microsoft.com/office/drawing/2014/main" xmlns="" id="{E7B65C8A-6BFD-4F04-ABF7-6E4C3EC061D6}"/>
                </a:ext>
              </a:extLst>
            </p:cNvPr>
            <p:cNvSpPr txBox="1">
              <a:spLocks noChangeArrowheads="1"/>
            </p:cNvSpPr>
            <p:nvPr/>
          </p:nvSpPr>
          <p:spPr bwMode="auto">
            <a:xfrm>
              <a:off x="8992163" y="3429000"/>
              <a:ext cx="2144397" cy="1701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80000"/>
                </a:lnSpc>
                <a:spcBef>
                  <a:spcPct val="0"/>
                </a:spcBef>
                <a:spcAft>
                  <a:spcPct val="0"/>
                </a:spcAft>
                <a:buClrTx/>
                <a:buSzTx/>
                <a:buFontTx/>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pSp>
          <p:nvGrpSpPr>
            <p:cNvPr id="31760" name="组合 56">
              <a:extLst>
                <a:ext uri="{FF2B5EF4-FFF2-40B4-BE49-F238E27FC236}">
                  <a16:creationId xmlns:a16="http://schemas.microsoft.com/office/drawing/2014/main" xmlns="" id="{5E794E50-6FBA-4A66-9C55-5AD02E6D65AC}"/>
                </a:ext>
              </a:extLst>
            </p:cNvPr>
            <p:cNvGrpSpPr>
              <a:grpSpLocks/>
            </p:cNvGrpSpPr>
            <p:nvPr/>
          </p:nvGrpSpPr>
          <p:grpSpPr bwMode="auto">
            <a:xfrm>
              <a:off x="9048328" y="2887517"/>
              <a:ext cx="1434805" cy="432792"/>
              <a:chOff x="8999142" y="2887517"/>
              <a:chExt cx="1434805" cy="432792"/>
            </a:xfrm>
          </p:grpSpPr>
          <p:sp>
            <p:nvSpPr>
              <p:cNvPr id="58" name="矩形: 圆角 57">
                <a:extLst>
                  <a:ext uri="{FF2B5EF4-FFF2-40B4-BE49-F238E27FC236}">
                    <a16:creationId xmlns:a16="http://schemas.microsoft.com/office/drawing/2014/main" xmlns="" id="{A1755FBC-F9E5-4F72-A83F-AAF883BECE4B}"/>
                  </a:ext>
                </a:extLst>
              </p:cNvPr>
              <p:cNvSpPr/>
              <p:nvPr/>
            </p:nvSpPr>
            <p:spPr>
              <a:xfrm>
                <a:off x="8998572" y="2887517"/>
                <a:ext cx="1435952" cy="433295"/>
              </a:xfrm>
              <a:prstGeom prst="roundRect">
                <a:avLst>
                  <a:gd name="adj" fmla="val 50000"/>
                </a:avLst>
              </a:prstGeom>
              <a:gradFill flip="none" rotWithShape="1">
                <a:gsLst>
                  <a:gs pos="0">
                    <a:srgbClr val="171CF9">
                      <a:alpha val="70000"/>
                    </a:srgbClr>
                  </a:gs>
                  <a:gs pos="100000">
                    <a:srgbClr val="171CF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216000" bIns="0" anchor="ctr">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endParaRPr>
              </a:p>
            </p:txBody>
          </p:sp>
          <p:sp>
            <p:nvSpPr>
              <p:cNvPr id="31762"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0E6B8B63-E9ED-4323-A01E-67CD30733AFC}"/>
                  </a:ext>
                </a:extLst>
              </p:cNvPr>
              <p:cNvSpPr txBox="1">
                <a:spLocks noChangeArrowheads="1"/>
              </p:cNvSpPr>
              <p:nvPr/>
            </p:nvSpPr>
            <p:spPr bwMode="auto">
              <a:xfrm>
                <a:off x="9095916" y="2903858"/>
                <a:ext cx="12412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p>
            </p:txBody>
          </p:sp>
        </p:gr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a:extLst>
              <a:ext uri="{FF2B5EF4-FFF2-40B4-BE49-F238E27FC236}">
                <a16:creationId xmlns:a16="http://schemas.microsoft.com/office/drawing/2014/main" xmlns="" id="{6307391E-0A4B-4E85-AEA0-A234D5902467}"/>
              </a:ext>
            </a:extLst>
          </p:cNvPr>
          <p:cNvSpPr/>
          <p:nvPr/>
        </p:nvSpPr>
        <p:spPr>
          <a:xfrm rot="16200000" flipV="1">
            <a:off x="5668376" y="-646357"/>
            <a:ext cx="855255" cy="12192002"/>
          </a:xfrm>
          <a:prstGeom prst="rect">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8" name="矩形 47">
            <a:extLst>
              <a:ext uri="{FF2B5EF4-FFF2-40B4-BE49-F238E27FC236}">
                <a16:creationId xmlns:a16="http://schemas.microsoft.com/office/drawing/2014/main" xmlns="" id="{F80A7C9B-57E1-4198-A2F1-AEA05930997F}"/>
              </a:ext>
            </a:extLst>
          </p:cNvPr>
          <p:cNvSpPr/>
          <p:nvPr/>
        </p:nvSpPr>
        <p:spPr>
          <a:xfrm rot="5400000">
            <a:off x="5668375" y="-4615637"/>
            <a:ext cx="855255" cy="12192002"/>
          </a:xfrm>
          <a:prstGeom prst="rect">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xmlns="" id="{7A5C3694-C987-40E0-971E-C79DBBD88C57}"/>
              </a:ext>
            </a:extLst>
          </p:cNvPr>
          <p:cNvSpPr/>
          <p:nvPr/>
        </p:nvSpPr>
        <p:spPr>
          <a:xfrm>
            <a:off x="0" y="0"/>
            <a:ext cx="12192000" cy="1700213"/>
          </a:xfrm>
          <a:prstGeom prst="rect">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5" name="矩形 44">
            <a:extLst>
              <a:ext uri="{FF2B5EF4-FFF2-40B4-BE49-F238E27FC236}">
                <a16:creationId xmlns:a16="http://schemas.microsoft.com/office/drawing/2014/main" xmlns="" id="{E2AD6635-D87A-428C-AB20-EE7EA4147FE1}"/>
              </a:ext>
            </a:extLst>
          </p:cNvPr>
          <p:cNvSpPr/>
          <p:nvPr/>
        </p:nvSpPr>
        <p:spPr>
          <a:xfrm>
            <a:off x="0" y="5157788"/>
            <a:ext cx="12192000" cy="1700212"/>
          </a:xfrm>
          <a:prstGeom prst="rect">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7F3F084F-DD99-4C35-B9E5-3520317ECB94}"/>
              </a:ext>
            </a:extLst>
          </p:cNvPr>
          <p:cNvSpPr txBox="1">
            <a:spLocks noChangeArrowheads="1"/>
          </p:cNvSpPr>
          <p:nvPr/>
        </p:nvSpPr>
        <p:spPr bwMode="auto">
          <a:xfrm>
            <a:off x="1631504" y="1882589"/>
            <a:ext cx="2448272" cy="3154710"/>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dist" defTabSz="914400" rtl="0" eaLnBrk="1" fontAlgn="base" latinLnBrk="0" hangingPunct="1">
              <a:lnSpc>
                <a:spcPct val="100000"/>
              </a:lnSpc>
              <a:spcBef>
                <a:spcPct val="0"/>
              </a:spcBef>
              <a:spcAft>
                <a:spcPct val="0"/>
              </a:spcAft>
              <a:buClrTx/>
              <a:buSzTx/>
              <a:buFontTx/>
              <a:buNone/>
              <a:tabLst/>
              <a:defRPr/>
            </a:pPr>
            <a:r>
              <a:rPr kumimoji="0" lang="en-US" altLang="zh-CN" sz="19900" b="1" i="1" u="none" strike="noStrike" kern="1200" cap="none" spc="0" normalizeH="0" baseline="0" noProof="0" dirty="0">
                <a:ln>
                  <a:noFill/>
                </a:ln>
                <a:gradFill>
                  <a:gsLst>
                    <a:gs pos="77000">
                      <a:srgbClr val="7698D4"/>
                    </a:gs>
                    <a:gs pos="0">
                      <a:srgbClr val="171CF9"/>
                    </a:gs>
                    <a:gs pos="100000">
                      <a:srgbClr val="7698D4">
                        <a:alpha val="0"/>
                      </a:srgbClr>
                    </a:gs>
                  </a:gsLst>
                  <a:lin ang="0" scaled="1"/>
                </a:gradFill>
                <a:effectLst/>
                <a:uLnTx/>
                <a:uFillTx/>
                <a:latin typeface="Century Gothic" panose="020B0502020202020204" pitchFamily="34" charset="0"/>
                <a:ea typeface="丁永康硬笔楷书新版" panose="02010609000101010101" pitchFamily="49" charset="-122"/>
                <a:cs typeface="Segoe UI Light" panose="020B0502040204020203" pitchFamily="34" charset="0"/>
              </a:rPr>
              <a:t>3</a:t>
            </a:r>
          </a:p>
        </p:txBody>
      </p:sp>
      <p:sp>
        <p:nvSpPr>
          <p:cNvPr id="2" name="矩形 1">
            <a:extLst>
              <a:ext uri="{FF2B5EF4-FFF2-40B4-BE49-F238E27FC236}">
                <a16:creationId xmlns:a16="http://schemas.microsoft.com/office/drawing/2014/main" xmlns="" id="{95F62527-6E87-4B0B-931D-29B1D30F5AE0}"/>
              </a:ext>
            </a:extLst>
          </p:cNvPr>
          <p:cNvSpPr/>
          <p:nvPr/>
        </p:nvSpPr>
        <p:spPr>
          <a:xfrm rot="20233289">
            <a:off x="2208213" y="3221038"/>
            <a:ext cx="1871662" cy="14446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380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7CEFE307-0BAF-4833-B923-3693C5B72241}"/>
              </a:ext>
            </a:extLst>
          </p:cNvPr>
          <p:cNvSpPr txBox="1">
            <a:spLocks noChangeArrowheads="1"/>
          </p:cNvSpPr>
          <p:nvPr/>
        </p:nvSpPr>
        <p:spPr bwMode="auto">
          <a:xfrm>
            <a:off x="4084638" y="2419350"/>
            <a:ext cx="20812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600" b="0" i="0" u="none" strike="noStrike" kern="1200" cap="none" spc="0" normalizeH="0" baseline="0" noProof="0">
                <a:ln>
                  <a:noFill/>
                </a:ln>
                <a:solidFill>
                  <a:srgbClr val="5458FA"/>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第三部分</a:t>
            </a:r>
            <a:endParaRPr kumimoji="0" lang="en-US" altLang="zh-CN" sz="3600" b="0" i="0" u="none" strike="noStrike" kern="1200" cap="none" spc="0" normalizeH="0" baseline="0" noProof="0">
              <a:ln>
                <a:noFill/>
              </a:ln>
              <a:solidFill>
                <a:srgbClr val="5458FA"/>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grpSp>
        <p:nvGrpSpPr>
          <p:cNvPr id="21517" name="组合 11">
            <a:extLst>
              <a:ext uri="{FF2B5EF4-FFF2-40B4-BE49-F238E27FC236}">
                <a16:creationId xmlns:a16="http://schemas.microsoft.com/office/drawing/2014/main" xmlns="" id="{BD0223FF-E0A0-49C5-8D14-ACE1DFEA95D6}"/>
              </a:ext>
            </a:extLst>
          </p:cNvPr>
          <p:cNvGrpSpPr>
            <a:grpSpLocks/>
          </p:cNvGrpSpPr>
          <p:nvPr/>
        </p:nvGrpSpPr>
        <p:grpSpPr bwMode="auto">
          <a:xfrm>
            <a:off x="6215063" y="2574925"/>
            <a:ext cx="598487" cy="192088"/>
            <a:chOff x="5929685" y="2420889"/>
            <a:chExt cx="598362" cy="192927"/>
          </a:xfrm>
          <a:solidFill>
            <a:srgbClr val="FAE90A"/>
          </a:solidFill>
        </p:grpSpPr>
        <p:sp>
          <p:nvSpPr>
            <p:cNvPr id="9" name="等腰三角形 8">
              <a:extLst>
                <a:ext uri="{FF2B5EF4-FFF2-40B4-BE49-F238E27FC236}">
                  <a16:creationId xmlns:a16="http://schemas.microsoft.com/office/drawing/2014/main" xmlns="" id="{6F7CEA4B-EC01-4774-8719-92B07669E6CC}"/>
                </a:ext>
              </a:extLst>
            </p:cNvPr>
            <p:cNvSpPr/>
            <p:nvPr/>
          </p:nvSpPr>
          <p:spPr>
            <a:xfrm rot="5400000">
              <a:off x="5916548"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53" name="等腰三角形 52">
              <a:extLst>
                <a:ext uri="{FF2B5EF4-FFF2-40B4-BE49-F238E27FC236}">
                  <a16:creationId xmlns:a16="http://schemas.microsoft.com/office/drawing/2014/main" xmlns="" id="{805C9656-87C8-42D0-A404-A27362FA7E63}"/>
                </a:ext>
              </a:extLst>
            </p:cNvPr>
            <p:cNvSpPr/>
            <p:nvPr/>
          </p:nvSpPr>
          <p:spPr>
            <a:xfrm rot="5400000">
              <a:off x="6132403"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54" name="等腰三角形 53">
              <a:extLst>
                <a:ext uri="{FF2B5EF4-FFF2-40B4-BE49-F238E27FC236}">
                  <a16:creationId xmlns:a16="http://schemas.microsoft.com/office/drawing/2014/main" xmlns="" id="{F138468D-EAE6-418B-BD4C-B570D0C3453F}"/>
                </a:ext>
              </a:extLst>
            </p:cNvPr>
            <p:cNvSpPr/>
            <p:nvPr/>
          </p:nvSpPr>
          <p:spPr>
            <a:xfrm rot="5400000">
              <a:off x="6348258"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3380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9A855A3B-C28A-4240-A649-441AA8A57495}"/>
              </a:ext>
            </a:extLst>
          </p:cNvPr>
          <p:cNvSpPr txBox="1">
            <a:spLocks noChangeArrowheads="1"/>
          </p:cNvSpPr>
          <p:nvPr/>
        </p:nvSpPr>
        <p:spPr bwMode="auto">
          <a:xfrm>
            <a:off x="4084638" y="3441700"/>
            <a:ext cx="51244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54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研究思路及过程</a:t>
            </a:r>
            <a:endParaRPr kumimoji="0" lang="en-US" altLang="zh-CN" sz="54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4E9AEC99-7EA7-44E8-BFC3-3B805563E00E}"/>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B1B5A66C-3D04-47D6-9580-FC49EC99242A}"/>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3584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B1D5F3CC-A52F-4A1D-82E3-86C1CE78598B}"/>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研究思路及过程</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35847" name="图片 20">
            <a:extLst>
              <a:ext uri="{FF2B5EF4-FFF2-40B4-BE49-F238E27FC236}">
                <a16:creationId xmlns:a16="http://schemas.microsoft.com/office/drawing/2014/main" xmlns="" id="{BDA3E741-D2AC-4552-9DEF-ABC9CBAB99C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286E605F-4952-4A04-91A5-811BA1CE1CFC}"/>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30F223D7-DC99-43B6-ABA6-590A381068ED}"/>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35852" name="组合 17">
            <a:extLst>
              <a:ext uri="{FF2B5EF4-FFF2-40B4-BE49-F238E27FC236}">
                <a16:creationId xmlns:a16="http://schemas.microsoft.com/office/drawing/2014/main" xmlns="" id="{B3CA113B-E627-45BE-B1C0-8F5EE08070F9}"/>
              </a:ext>
            </a:extLst>
          </p:cNvPr>
          <p:cNvGrpSpPr>
            <a:grpSpLocks/>
          </p:cNvGrpSpPr>
          <p:nvPr/>
        </p:nvGrpSpPr>
        <p:grpSpPr bwMode="auto">
          <a:xfrm>
            <a:off x="750888" y="1412875"/>
            <a:ext cx="2841625" cy="4906963"/>
            <a:chOff x="750887" y="1276999"/>
            <a:chExt cx="2841626" cy="4907454"/>
          </a:xfrm>
        </p:grpSpPr>
        <p:grpSp>
          <p:nvGrpSpPr>
            <p:cNvPr id="35871" name="组合 1">
              <a:extLst>
                <a:ext uri="{FF2B5EF4-FFF2-40B4-BE49-F238E27FC236}">
                  <a16:creationId xmlns:a16="http://schemas.microsoft.com/office/drawing/2014/main" xmlns="" id="{D5A27E57-AD63-4C09-B822-D647146B1555}"/>
                </a:ext>
              </a:extLst>
            </p:cNvPr>
            <p:cNvGrpSpPr>
              <a:grpSpLocks/>
            </p:cNvGrpSpPr>
            <p:nvPr/>
          </p:nvGrpSpPr>
          <p:grpSpPr bwMode="auto">
            <a:xfrm>
              <a:off x="1000768" y="4221088"/>
              <a:ext cx="2570023" cy="1963365"/>
              <a:chOff x="1127768" y="3799474"/>
              <a:chExt cx="2570023" cy="1963365"/>
            </a:xfrm>
          </p:grpSpPr>
          <p:sp>
            <p:nvSpPr>
              <p:cNvPr id="11" name="文本框 10">
                <a:extLst>
                  <a:ext uri="{FF2B5EF4-FFF2-40B4-BE49-F238E27FC236}">
                    <a16:creationId xmlns:a16="http://schemas.microsoft.com/office/drawing/2014/main" xmlns="" id="{DDBBE7EA-71DA-40BC-B2AA-A4E8028A8ED9}"/>
                  </a:ext>
                </a:extLst>
              </p:cNvPr>
              <p:cNvSpPr txBox="1"/>
              <p:nvPr/>
            </p:nvSpPr>
            <p:spPr>
              <a:xfrm>
                <a:off x="1149349" y="3798905"/>
                <a:ext cx="2298701" cy="40009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在这里添加标题</a:t>
                </a:r>
              </a:p>
            </p:txBody>
          </p:sp>
          <p:sp>
            <p:nvSpPr>
              <p:cNvPr id="1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CC9EC194-BF3E-4DDB-BD40-04448CD5D895}"/>
                  </a:ext>
                </a:extLst>
              </p:cNvPr>
              <p:cNvSpPr txBox="1"/>
              <p:nvPr/>
            </p:nvSpPr>
            <p:spPr>
              <a:xfrm>
                <a:off x="1127124" y="4230748"/>
                <a:ext cx="2570164" cy="1532091"/>
              </a:xfrm>
              <a:prstGeom prst="rect">
                <a:avLst/>
              </a:prstGeom>
              <a:noFill/>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根据自己的需要填写适当的内容，此处填写详细的文字描述，</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建议与标题尽量简洁</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a:t>
                </a:r>
              </a:p>
            </p:txBody>
          </p:sp>
        </p:grpSp>
        <p:grpSp>
          <p:nvGrpSpPr>
            <p:cNvPr id="35872" name="组合 2">
              <a:extLst>
                <a:ext uri="{FF2B5EF4-FFF2-40B4-BE49-F238E27FC236}">
                  <a16:creationId xmlns:a16="http://schemas.microsoft.com/office/drawing/2014/main" xmlns="" id="{F3467FCE-F360-4896-BFF6-D87D9C679C5D}"/>
                </a:ext>
              </a:extLst>
            </p:cNvPr>
            <p:cNvGrpSpPr>
              <a:grpSpLocks/>
            </p:cNvGrpSpPr>
            <p:nvPr/>
          </p:nvGrpSpPr>
          <p:grpSpPr bwMode="auto">
            <a:xfrm>
              <a:off x="750887" y="1276999"/>
              <a:ext cx="2841626" cy="2372201"/>
              <a:chOff x="750887" y="1276999"/>
              <a:chExt cx="2841626" cy="2372201"/>
            </a:xfrm>
          </p:grpSpPr>
          <p:sp>
            <p:nvSpPr>
              <p:cNvPr id="35876" name="矩形 9">
                <a:extLst>
                  <a:ext uri="{FF2B5EF4-FFF2-40B4-BE49-F238E27FC236}">
                    <a16:creationId xmlns:a16="http://schemas.microsoft.com/office/drawing/2014/main" xmlns="" id="{EE59B112-3ECF-436F-864E-57BD20ED5445}"/>
                  </a:ext>
                </a:extLst>
              </p:cNvPr>
              <p:cNvSpPr>
                <a:spLocks noChangeArrowheads="1"/>
              </p:cNvSpPr>
              <p:nvPr/>
            </p:nvSpPr>
            <p:spPr bwMode="auto">
              <a:xfrm>
                <a:off x="1642752" y="2167634"/>
                <a:ext cx="1057897"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25000"/>
                  </a:lnSpc>
                  <a:spcBef>
                    <a:spcPts val="300"/>
                  </a:spcBef>
                  <a:spcAft>
                    <a:spcPts val="300"/>
                  </a:spcAft>
                  <a:buClrTx/>
                  <a:buSzTx/>
                  <a:buFontTx/>
                  <a:buNone/>
                  <a:tabLst/>
                  <a:defRPr/>
                </a:pPr>
                <a:r>
                  <a:rPr kumimoji="0" lang="en-US" altLang="zh-CN" sz="2800" b="0" i="0" u="none" strike="noStrike" kern="1200" cap="none" spc="0" normalizeH="0" baseline="0" noProof="0">
                    <a:ln>
                      <a:noFill/>
                    </a:ln>
                    <a:solidFill>
                      <a:srgbClr val="171CF9"/>
                    </a:solidFill>
                    <a:effectLst/>
                    <a:uLnTx/>
                    <a:uFillTx/>
                    <a:latin typeface="思源黑体 CN Heavy" panose="020B0A00000000000000" pitchFamily="34" charset="-122"/>
                    <a:ea typeface="思源黑体 CN Heavy" panose="020B0A00000000000000" pitchFamily="34" charset="-122"/>
                    <a:cs typeface="+mn-cs"/>
                  </a:rPr>
                  <a:t>80%</a:t>
                </a:r>
                <a:endParaRPr kumimoji="0" lang="zh-CN" altLang="en-US" sz="2800" b="0" i="0" u="none" strike="noStrike" kern="1200" cap="none" spc="0" normalizeH="0" baseline="0" noProof="0">
                  <a:ln>
                    <a:noFill/>
                  </a:ln>
                  <a:solidFill>
                    <a:srgbClr val="171CF9"/>
                  </a:solidFill>
                  <a:effectLst/>
                  <a:uLnTx/>
                  <a:uFillTx/>
                  <a:latin typeface="思源黑体 CN Heavy" panose="020B0A00000000000000" pitchFamily="34" charset="-122"/>
                  <a:ea typeface="思源黑体 CN Heavy" panose="020B0A00000000000000" pitchFamily="34" charset="-122"/>
                  <a:cs typeface="+mn-cs"/>
                </a:endParaRPr>
              </a:p>
            </p:txBody>
          </p:sp>
          <p:graphicFrame>
            <p:nvGraphicFramePr>
              <p:cNvPr id="35877" name="图表 14">
                <a:extLst>
                  <a:ext uri="{FF2B5EF4-FFF2-40B4-BE49-F238E27FC236}">
                    <a16:creationId xmlns:a16="http://schemas.microsoft.com/office/drawing/2014/main" xmlns="" id="{BE7F0008-DBE4-4EA1-9353-2B35A55B1544}"/>
                  </a:ext>
                </a:extLst>
              </p:cNvPr>
              <p:cNvGraphicFramePr>
                <a:graphicFrameLocks/>
              </p:cNvGraphicFramePr>
              <p:nvPr/>
            </p:nvGraphicFramePr>
            <p:xfrm>
              <a:off x="700087" y="1226199"/>
              <a:ext cx="2943226" cy="2473801"/>
            </p:xfrm>
            <a:graphic>
              <a:graphicData uri="http://schemas.openxmlformats.org/presentationml/2006/ole">
                <mc:AlternateContent xmlns:mc="http://schemas.openxmlformats.org/markup-compatibility/2006">
                  <mc:Choice xmlns:v="urn:schemas-microsoft-com:vml" Requires="v">
                    <p:oleObj spid="_x0000_s3092" name="Chart" r:id="rId5" imgW="2950720" imgH="2481287" progId="Excel.Chart.8">
                      <p:embed/>
                    </p:oleObj>
                  </mc:Choice>
                  <mc:Fallback>
                    <p:oleObj name="Chart" r:id="rId5" imgW="2950720" imgH="2481287" progId="Excel.Chart.8">
                      <p:embed/>
                      <p:pic>
                        <p:nvPicPr>
                          <p:cNvPr id="35877" name="图表 14">
                            <a:extLst>
                              <a:ext uri="{FF2B5EF4-FFF2-40B4-BE49-F238E27FC236}">
                                <a16:creationId xmlns:a16="http://schemas.microsoft.com/office/drawing/2014/main" xmlns="" id="{BE7F0008-DBE4-4EA1-9353-2B35A55B1544}"/>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087" y="1226199"/>
                            <a:ext cx="2943226" cy="24738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5873" name="组合 16">
              <a:extLst>
                <a:ext uri="{FF2B5EF4-FFF2-40B4-BE49-F238E27FC236}">
                  <a16:creationId xmlns:a16="http://schemas.microsoft.com/office/drawing/2014/main" xmlns="" id="{FAD0F8A1-3C03-4A8C-BF4D-289838B18FAF}"/>
                </a:ext>
              </a:extLst>
            </p:cNvPr>
            <p:cNvGrpSpPr>
              <a:grpSpLocks/>
            </p:cNvGrpSpPr>
            <p:nvPr/>
          </p:nvGrpSpPr>
          <p:grpSpPr bwMode="auto">
            <a:xfrm>
              <a:off x="1325674" y="3789040"/>
              <a:ext cx="1692052" cy="144141"/>
              <a:chOff x="1325674" y="3789040"/>
              <a:chExt cx="1692052" cy="144141"/>
            </a:xfrm>
          </p:grpSpPr>
          <p:cxnSp>
            <p:nvCxnSpPr>
              <p:cNvPr id="5" name="直接连接符 4">
                <a:extLst>
                  <a:ext uri="{FF2B5EF4-FFF2-40B4-BE49-F238E27FC236}">
                    <a16:creationId xmlns:a16="http://schemas.microsoft.com/office/drawing/2014/main" xmlns="" id="{609B6F63-4357-4075-8B66-DFE7E382CF06}"/>
                  </a:ext>
                </a:extLst>
              </p:cNvPr>
              <p:cNvCxnSpPr>
                <a:cxnSpLocks/>
              </p:cNvCxnSpPr>
              <p:nvPr/>
            </p:nvCxnSpPr>
            <p:spPr>
              <a:xfrm>
                <a:off x="1325562" y="3788675"/>
                <a:ext cx="1692276" cy="0"/>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6" name="等腰三角形 15">
                <a:extLst>
                  <a:ext uri="{FF2B5EF4-FFF2-40B4-BE49-F238E27FC236}">
                    <a16:creationId xmlns:a16="http://schemas.microsoft.com/office/drawing/2014/main" xmlns="" id="{B75A0A2C-E6A4-48B5-8AA0-D88E27590C4D}"/>
                  </a:ext>
                </a:extLst>
              </p:cNvPr>
              <p:cNvSpPr/>
              <p:nvPr/>
            </p:nvSpPr>
            <p:spPr>
              <a:xfrm flipV="1">
                <a:off x="2057399" y="3798201"/>
                <a:ext cx="228600" cy="134951"/>
              </a:xfrm>
              <a:prstGeom prst="triangle">
                <a:avLst/>
              </a:prstGeom>
              <a:solidFill>
                <a:srgbClr val="FAE9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grpSp>
        <p:nvGrpSpPr>
          <p:cNvPr id="35853" name="组合 19">
            <a:extLst>
              <a:ext uri="{FF2B5EF4-FFF2-40B4-BE49-F238E27FC236}">
                <a16:creationId xmlns:a16="http://schemas.microsoft.com/office/drawing/2014/main" xmlns="" id="{78AB8EDB-A654-4EF9-9935-AB3DCB504830}"/>
              </a:ext>
            </a:extLst>
          </p:cNvPr>
          <p:cNvGrpSpPr>
            <a:grpSpLocks/>
          </p:cNvGrpSpPr>
          <p:nvPr/>
        </p:nvGrpSpPr>
        <p:grpSpPr bwMode="auto">
          <a:xfrm>
            <a:off x="8334375" y="1412875"/>
            <a:ext cx="2841625" cy="4906963"/>
            <a:chOff x="8333753" y="1412776"/>
            <a:chExt cx="2841626" cy="4907454"/>
          </a:xfrm>
        </p:grpSpPr>
        <p:graphicFrame>
          <p:nvGraphicFramePr>
            <p:cNvPr id="35863" name="图表 40">
              <a:extLst>
                <a:ext uri="{FF2B5EF4-FFF2-40B4-BE49-F238E27FC236}">
                  <a16:creationId xmlns:a16="http://schemas.microsoft.com/office/drawing/2014/main" xmlns="" id="{D58D7C1C-0CDB-4D03-8BE5-FCCE8F6499F2}"/>
                </a:ext>
              </a:extLst>
            </p:cNvPr>
            <p:cNvGraphicFramePr>
              <a:graphicFrameLocks/>
            </p:cNvGraphicFramePr>
            <p:nvPr/>
          </p:nvGraphicFramePr>
          <p:xfrm>
            <a:off x="8282953" y="1361976"/>
            <a:ext cx="2943226" cy="2473801"/>
          </p:xfrm>
          <a:graphic>
            <a:graphicData uri="http://schemas.openxmlformats.org/presentationml/2006/ole">
              <mc:AlternateContent xmlns:mc="http://schemas.openxmlformats.org/markup-compatibility/2006">
                <mc:Choice xmlns:v="urn:schemas-microsoft-com:vml" Requires="v">
                  <p:oleObj spid="_x0000_s3093" name="Chart" r:id="rId7" imgW="2950720" imgH="2481287" progId="Excel.Chart.8">
                    <p:embed/>
                  </p:oleObj>
                </mc:Choice>
                <mc:Fallback>
                  <p:oleObj name="Chart" r:id="rId7" imgW="2950720" imgH="2481287" progId="Excel.Chart.8">
                    <p:embed/>
                    <p:pic>
                      <p:nvPicPr>
                        <p:cNvPr id="35863" name="图表 40">
                          <a:extLst>
                            <a:ext uri="{FF2B5EF4-FFF2-40B4-BE49-F238E27FC236}">
                              <a16:creationId xmlns:a16="http://schemas.microsoft.com/office/drawing/2014/main" xmlns="" id="{D58D7C1C-0CDB-4D03-8BE5-FCCE8F6499F2}"/>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82953" y="1361976"/>
                          <a:ext cx="2943226" cy="24738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5864" name="组合 34">
              <a:extLst>
                <a:ext uri="{FF2B5EF4-FFF2-40B4-BE49-F238E27FC236}">
                  <a16:creationId xmlns:a16="http://schemas.microsoft.com/office/drawing/2014/main" xmlns="" id="{861A5B2C-4539-48CA-9FC9-6D25CE986DB8}"/>
                </a:ext>
              </a:extLst>
            </p:cNvPr>
            <p:cNvGrpSpPr>
              <a:grpSpLocks/>
            </p:cNvGrpSpPr>
            <p:nvPr/>
          </p:nvGrpSpPr>
          <p:grpSpPr bwMode="auto">
            <a:xfrm>
              <a:off x="8583634" y="4356865"/>
              <a:ext cx="2570023" cy="1963365"/>
              <a:chOff x="1127768" y="3799474"/>
              <a:chExt cx="2570023" cy="1963365"/>
            </a:xfrm>
          </p:grpSpPr>
          <p:sp>
            <p:nvSpPr>
              <p:cNvPr id="42" name="文本框 41">
                <a:extLst>
                  <a:ext uri="{FF2B5EF4-FFF2-40B4-BE49-F238E27FC236}">
                    <a16:creationId xmlns:a16="http://schemas.microsoft.com/office/drawing/2014/main" xmlns="" id="{BA368461-7FCA-404D-B22F-FB73196E385F}"/>
                  </a:ext>
                </a:extLst>
              </p:cNvPr>
              <p:cNvSpPr txBox="1"/>
              <p:nvPr/>
            </p:nvSpPr>
            <p:spPr>
              <a:xfrm>
                <a:off x="1149350" y="3798905"/>
                <a:ext cx="2298701" cy="40009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在这里添加标题</a:t>
                </a:r>
              </a:p>
            </p:txBody>
          </p:sp>
          <p:sp>
            <p:nvSpPr>
              <p:cNvPr id="4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EAF1615C-DCE3-44D8-90FF-5252653FF134}"/>
                  </a:ext>
                </a:extLst>
              </p:cNvPr>
              <p:cNvSpPr txBox="1"/>
              <p:nvPr/>
            </p:nvSpPr>
            <p:spPr>
              <a:xfrm>
                <a:off x="1127125" y="4230748"/>
                <a:ext cx="2570163" cy="1532091"/>
              </a:xfrm>
              <a:prstGeom prst="rect">
                <a:avLst/>
              </a:prstGeom>
              <a:noFill/>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根据自己的需要填写适当的内容，此处填写详细的文字描述，</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建议与标题尽量简洁</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a:t>
                </a:r>
              </a:p>
            </p:txBody>
          </p:sp>
        </p:grpSp>
        <p:sp>
          <p:nvSpPr>
            <p:cNvPr id="35865" name="矩形 39">
              <a:extLst>
                <a:ext uri="{FF2B5EF4-FFF2-40B4-BE49-F238E27FC236}">
                  <a16:creationId xmlns:a16="http://schemas.microsoft.com/office/drawing/2014/main" xmlns="" id="{E460ED76-F9CF-4475-9BD2-34424ED9697B}"/>
                </a:ext>
              </a:extLst>
            </p:cNvPr>
            <p:cNvSpPr>
              <a:spLocks noChangeArrowheads="1"/>
            </p:cNvSpPr>
            <p:nvPr/>
          </p:nvSpPr>
          <p:spPr bwMode="auto">
            <a:xfrm>
              <a:off x="9225618" y="2303411"/>
              <a:ext cx="1057897" cy="589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25000"/>
                </a:lnSpc>
                <a:spcBef>
                  <a:spcPts val="300"/>
                </a:spcBef>
                <a:spcAft>
                  <a:spcPts val="300"/>
                </a:spcAft>
                <a:buClrTx/>
                <a:buSzTx/>
                <a:buFontTx/>
                <a:buNone/>
                <a:tabLst/>
                <a:defRPr/>
              </a:pPr>
              <a:r>
                <a:rPr kumimoji="0" lang="en-US" altLang="zh-CN" sz="2800" b="0" i="0" u="none" strike="noStrike" kern="1200" cap="none" spc="0" normalizeH="0" baseline="0" noProof="0">
                  <a:ln>
                    <a:noFill/>
                  </a:ln>
                  <a:solidFill>
                    <a:srgbClr val="171CF9"/>
                  </a:solidFill>
                  <a:effectLst/>
                  <a:uLnTx/>
                  <a:uFillTx/>
                  <a:latin typeface="思源黑体 CN Heavy" panose="020B0A00000000000000" pitchFamily="34" charset="-122"/>
                  <a:ea typeface="思源黑体 CN Heavy" panose="020B0A00000000000000" pitchFamily="34" charset="-122"/>
                  <a:cs typeface="+mn-cs"/>
                </a:rPr>
                <a:t>70%</a:t>
              </a:r>
              <a:endParaRPr kumimoji="0" lang="zh-CN" altLang="en-US" sz="2800" b="0" i="0" u="none" strike="noStrike" kern="1200" cap="none" spc="0" normalizeH="0" baseline="0" noProof="0">
                <a:ln>
                  <a:noFill/>
                </a:ln>
                <a:solidFill>
                  <a:srgbClr val="171CF9"/>
                </a:solidFill>
                <a:effectLst/>
                <a:uLnTx/>
                <a:uFillTx/>
                <a:latin typeface="思源黑体 CN Heavy" panose="020B0A00000000000000" pitchFamily="34" charset="-122"/>
                <a:ea typeface="思源黑体 CN Heavy" panose="020B0A00000000000000" pitchFamily="34" charset="-122"/>
                <a:cs typeface="+mn-cs"/>
              </a:endParaRPr>
            </a:p>
          </p:txBody>
        </p:sp>
        <p:grpSp>
          <p:nvGrpSpPr>
            <p:cNvPr id="35866" name="组合 36">
              <a:extLst>
                <a:ext uri="{FF2B5EF4-FFF2-40B4-BE49-F238E27FC236}">
                  <a16:creationId xmlns:a16="http://schemas.microsoft.com/office/drawing/2014/main" xmlns="" id="{34072A15-323A-41DF-81F4-8153F7B6E99A}"/>
                </a:ext>
              </a:extLst>
            </p:cNvPr>
            <p:cNvGrpSpPr>
              <a:grpSpLocks/>
            </p:cNvGrpSpPr>
            <p:nvPr/>
          </p:nvGrpSpPr>
          <p:grpSpPr bwMode="auto">
            <a:xfrm>
              <a:off x="8908540" y="3924817"/>
              <a:ext cx="1692052" cy="144141"/>
              <a:chOff x="1325674" y="3789040"/>
              <a:chExt cx="1692052" cy="144141"/>
            </a:xfrm>
          </p:grpSpPr>
          <p:cxnSp>
            <p:nvCxnSpPr>
              <p:cNvPr id="38" name="直接连接符 37">
                <a:extLst>
                  <a:ext uri="{FF2B5EF4-FFF2-40B4-BE49-F238E27FC236}">
                    <a16:creationId xmlns:a16="http://schemas.microsoft.com/office/drawing/2014/main" xmlns="" id="{BC591DB3-4CAF-469B-91C5-71D7D20F1FAE}"/>
                  </a:ext>
                </a:extLst>
              </p:cNvPr>
              <p:cNvCxnSpPr>
                <a:cxnSpLocks/>
              </p:cNvCxnSpPr>
              <p:nvPr/>
            </p:nvCxnSpPr>
            <p:spPr>
              <a:xfrm>
                <a:off x="1325562" y="3788675"/>
                <a:ext cx="1692276" cy="0"/>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9" name="等腰三角形 38">
                <a:extLst>
                  <a:ext uri="{FF2B5EF4-FFF2-40B4-BE49-F238E27FC236}">
                    <a16:creationId xmlns:a16="http://schemas.microsoft.com/office/drawing/2014/main" xmlns="" id="{950D7327-B946-447C-A9AE-EAAFCDF39F32}"/>
                  </a:ext>
                </a:extLst>
              </p:cNvPr>
              <p:cNvSpPr/>
              <p:nvPr/>
            </p:nvSpPr>
            <p:spPr>
              <a:xfrm flipV="1">
                <a:off x="2057400" y="3798201"/>
                <a:ext cx="228600" cy="134951"/>
              </a:xfrm>
              <a:prstGeom prst="triangle">
                <a:avLst/>
              </a:prstGeom>
              <a:solidFill>
                <a:srgbClr val="FAE9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grpSp>
        <p:nvGrpSpPr>
          <p:cNvPr id="35854" name="组合 18">
            <a:extLst>
              <a:ext uri="{FF2B5EF4-FFF2-40B4-BE49-F238E27FC236}">
                <a16:creationId xmlns:a16="http://schemas.microsoft.com/office/drawing/2014/main" xmlns="" id="{C4ADC983-1CBB-4953-B61D-06B074A0EA1A}"/>
              </a:ext>
            </a:extLst>
          </p:cNvPr>
          <p:cNvGrpSpPr>
            <a:grpSpLocks/>
          </p:cNvGrpSpPr>
          <p:nvPr/>
        </p:nvGrpSpPr>
        <p:grpSpPr bwMode="auto">
          <a:xfrm>
            <a:off x="4541838" y="1412875"/>
            <a:ext cx="2841625" cy="4906963"/>
            <a:chOff x="4542320" y="1412776"/>
            <a:chExt cx="2841626" cy="4907454"/>
          </a:xfrm>
        </p:grpSpPr>
        <p:grpSp>
          <p:nvGrpSpPr>
            <p:cNvPr id="35855" name="组合 24">
              <a:extLst>
                <a:ext uri="{FF2B5EF4-FFF2-40B4-BE49-F238E27FC236}">
                  <a16:creationId xmlns:a16="http://schemas.microsoft.com/office/drawing/2014/main" xmlns="" id="{EA530A45-D6CA-419D-A033-412FC27F4BDE}"/>
                </a:ext>
              </a:extLst>
            </p:cNvPr>
            <p:cNvGrpSpPr>
              <a:grpSpLocks/>
            </p:cNvGrpSpPr>
            <p:nvPr/>
          </p:nvGrpSpPr>
          <p:grpSpPr bwMode="auto">
            <a:xfrm>
              <a:off x="4792201" y="4356865"/>
              <a:ext cx="2570023" cy="1963365"/>
              <a:chOff x="1127768" y="3799474"/>
              <a:chExt cx="2570023" cy="1963365"/>
            </a:xfrm>
          </p:grpSpPr>
          <p:sp>
            <p:nvSpPr>
              <p:cNvPr id="32" name="文本框 31">
                <a:extLst>
                  <a:ext uri="{FF2B5EF4-FFF2-40B4-BE49-F238E27FC236}">
                    <a16:creationId xmlns:a16="http://schemas.microsoft.com/office/drawing/2014/main" xmlns="" id="{E11D99E9-82D5-4F78-9CD5-95AE83ABFA9B}"/>
                  </a:ext>
                </a:extLst>
              </p:cNvPr>
              <p:cNvSpPr txBox="1"/>
              <p:nvPr/>
            </p:nvSpPr>
            <p:spPr>
              <a:xfrm>
                <a:off x="1149349" y="3798905"/>
                <a:ext cx="2298701" cy="40009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在这里添加标题</a:t>
                </a:r>
              </a:p>
            </p:txBody>
          </p:sp>
          <p:sp>
            <p:nvSpPr>
              <p:cNvPr id="3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7DE4DA0-DDCB-411B-8F4A-2F145F1738F3}"/>
                  </a:ext>
                </a:extLst>
              </p:cNvPr>
              <p:cNvSpPr txBox="1"/>
              <p:nvPr/>
            </p:nvSpPr>
            <p:spPr>
              <a:xfrm>
                <a:off x="1127124" y="4230748"/>
                <a:ext cx="2570164" cy="1532091"/>
              </a:xfrm>
              <a:prstGeom prst="rect">
                <a:avLst/>
              </a:prstGeom>
              <a:noFill/>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根据自己的需要填写适当的内容，此处填写详细的文字描述，</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建议与标题尽量简洁</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a:t>
                </a:r>
              </a:p>
            </p:txBody>
          </p:sp>
        </p:grpSp>
        <p:graphicFrame>
          <p:nvGraphicFramePr>
            <p:cNvPr id="35856" name="图表 30">
              <a:extLst>
                <a:ext uri="{FF2B5EF4-FFF2-40B4-BE49-F238E27FC236}">
                  <a16:creationId xmlns:a16="http://schemas.microsoft.com/office/drawing/2014/main" xmlns="" id="{D98D2F96-0CE9-49B4-8070-E499A509C33E}"/>
                </a:ext>
              </a:extLst>
            </p:cNvPr>
            <p:cNvGraphicFramePr>
              <a:graphicFrameLocks/>
            </p:cNvGraphicFramePr>
            <p:nvPr/>
          </p:nvGraphicFramePr>
          <p:xfrm>
            <a:off x="4491520" y="1361976"/>
            <a:ext cx="2943226" cy="2473801"/>
          </p:xfrm>
          <a:graphic>
            <a:graphicData uri="http://schemas.openxmlformats.org/presentationml/2006/ole">
              <mc:AlternateContent xmlns:mc="http://schemas.openxmlformats.org/markup-compatibility/2006">
                <mc:Choice xmlns:v="urn:schemas-microsoft-com:vml" Requires="v">
                  <p:oleObj spid="_x0000_s3094" name="Chart" r:id="rId9" imgW="2950720" imgH="2481287" progId="Excel.Chart.8">
                    <p:embed/>
                  </p:oleObj>
                </mc:Choice>
                <mc:Fallback>
                  <p:oleObj name="Chart" r:id="rId9" imgW="2950720" imgH="2481287" progId="Excel.Chart.8">
                    <p:embed/>
                    <p:pic>
                      <p:nvPicPr>
                        <p:cNvPr id="35856" name="图表 30">
                          <a:extLst>
                            <a:ext uri="{FF2B5EF4-FFF2-40B4-BE49-F238E27FC236}">
                              <a16:creationId xmlns:a16="http://schemas.microsoft.com/office/drawing/2014/main" xmlns="" id="{D98D2F96-0CE9-49B4-8070-E499A509C33E}"/>
                            </a:ext>
                          </a:extLst>
                        </p:cNvPr>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91520" y="1361976"/>
                          <a:ext cx="2943226" cy="24738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5857" name="组合 26">
              <a:extLst>
                <a:ext uri="{FF2B5EF4-FFF2-40B4-BE49-F238E27FC236}">
                  <a16:creationId xmlns:a16="http://schemas.microsoft.com/office/drawing/2014/main" xmlns="" id="{B9D06B87-7318-430D-9B1A-879A26FB8218}"/>
                </a:ext>
              </a:extLst>
            </p:cNvPr>
            <p:cNvGrpSpPr>
              <a:grpSpLocks/>
            </p:cNvGrpSpPr>
            <p:nvPr/>
          </p:nvGrpSpPr>
          <p:grpSpPr bwMode="auto">
            <a:xfrm>
              <a:off x="5117107" y="3924817"/>
              <a:ext cx="1692052" cy="144141"/>
              <a:chOff x="1325674" y="3789040"/>
              <a:chExt cx="1692052" cy="144141"/>
            </a:xfrm>
          </p:grpSpPr>
          <p:cxnSp>
            <p:nvCxnSpPr>
              <p:cNvPr id="28" name="直接连接符 27">
                <a:extLst>
                  <a:ext uri="{FF2B5EF4-FFF2-40B4-BE49-F238E27FC236}">
                    <a16:creationId xmlns:a16="http://schemas.microsoft.com/office/drawing/2014/main" xmlns="" id="{92F9E4A4-0881-414A-B5E0-A378A3BFFA5C}"/>
                  </a:ext>
                </a:extLst>
              </p:cNvPr>
              <p:cNvCxnSpPr>
                <a:cxnSpLocks/>
              </p:cNvCxnSpPr>
              <p:nvPr/>
            </p:nvCxnSpPr>
            <p:spPr>
              <a:xfrm>
                <a:off x="1325562" y="3788675"/>
                <a:ext cx="1692276" cy="0"/>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9" name="等腰三角形 28">
                <a:extLst>
                  <a:ext uri="{FF2B5EF4-FFF2-40B4-BE49-F238E27FC236}">
                    <a16:creationId xmlns:a16="http://schemas.microsoft.com/office/drawing/2014/main" xmlns="" id="{21A53F13-8C08-4D1F-9807-AE8AACF8E03C}"/>
                  </a:ext>
                </a:extLst>
              </p:cNvPr>
              <p:cNvSpPr/>
              <p:nvPr/>
            </p:nvSpPr>
            <p:spPr>
              <a:xfrm flipV="1">
                <a:off x="2057399" y="3798201"/>
                <a:ext cx="228600" cy="134951"/>
              </a:xfrm>
              <a:prstGeom prst="triangle">
                <a:avLst/>
              </a:prstGeom>
              <a:solidFill>
                <a:srgbClr val="FAE9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35858" name="矩形 29">
              <a:extLst>
                <a:ext uri="{FF2B5EF4-FFF2-40B4-BE49-F238E27FC236}">
                  <a16:creationId xmlns:a16="http://schemas.microsoft.com/office/drawing/2014/main" xmlns="" id="{4C410626-FA93-4289-BAEA-1590444726E9}"/>
                </a:ext>
              </a:extLst>
            </p:cNvPr>
            <p:cNvSpPr>
              <a:spLocks noChangeArrowheads="1"/>
            </p:cNvSpPr>
            <p:nvPr/>
          </p:nvSpPr>
          <p:spPr bwMode="auto">
            <a:xfrm>
              <a:off x="5434185" y="2303411"/>
              <a:ext cx="1057897"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25000"/>
                </a:lnSpc>
                <a:spcBef>
                  <a:spcPts val="300"/>
                </a:spcBef>
                <a:spcAft>
                  <a:spcPts val="300"/>
                </a:spcAft>
                <a:buClrTx/>
                <a:buSzTx/>
                <a:buFontTx/>
                <a:buNone/>
                <a:tabLst/>
                <a:defRPr/>
              </a:pPr>
              <a:r>
                <a:rPr kumimoji="0" lang="en-US" altLang="zh-CN" sz="2800" b="0" i="0" u="none" strike="noStrike" kern="1200" cap="none" spc="0" normalizeH="0" baseline="0" noProof="0">
                  <a:ln>
                    <a:noFill/>
                  </a:ln>
                  <a:solidFill>
                    <a:srgbClr val="171CF9"/>
                  </a:solidFill>
                  <a:effectLst/>
                  <a:uLnTx/>
                  <a:uFillTx/>
                  <a:latin typeface="思源黑体 CN Heavy" panose="020B0A00000000000000" pitchFamily="34" charset="-122"/>
                  <a:ea typeface="思源黑体 CN Heavy" panose="020B0A00000000000000" pitchFamily="34" charset="-122"/>
                  <a:cs typeface="+mn-cs"/>
                </a:rPr>
                <a:t>50%</a:t>
              </a:r>
              <a:endParaRPr kumimoji="0" lang="zh-CN" altLang="en-US" sz="2800" b="0" i="0" u="none" strike="noStrike" kern="1200" cap="none" spc="0" normalizeH="0" baseline="0" noProof="0">
                <a:ln>
                  <a:noFill/>
                </a:ln>
                <a:solidFill>
                  <a:srgbClr val="171CF9"/>
                </a:solidFill>
                <a:effectLst/>
                <a:uLnTx/>
                <a:uFillTx/>
                <a:latin typeface="思源黑体 CN Heavy" panose="020B0A00000000000000" pitchFamily="34" charset="-122"/>
                <a:ea typeface="思源黑体 CN Heavy" panose="020B0A00000000000000" pitchFamily="34" charset="-122"/>
                <a:cs typeface="+mn-cs"/>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EF8EA923-A7A6-491B-856A-525BCEFADDB2}"/>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17EE6DE1-6BFA-4DC3-AF33-1DF1B45DE632}"/>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3789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B228CFC1-A290-400D-8DCE-46434F3512A6}"/>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研究思路及过程</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37895" name="图片 20">
            <a:extLst>
              <a:ext uri="{FF2B5EF4-FFF2-40B4-BE49-F238E27FC236}">
                <a16:creationId xmlns:a16="http://schemas.microsoft.com/office/drawing/2014/main" xmlns="" id="{20B30065-75D6-4BA0-AD71-1142188FC7C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308A08AF-E447-49A6-88AC-3E2505EC4C08}"/>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pic>
        <p:nvPicPr>
          <p:cNvPr id="37897" name="图片 11">
            <a:extLst>
              <a:ext uri="{FF2B5EF4-FFF2-40B4-BE49-F238E27FC236}">
                <a16:creationId xmlns:a16="http://schemas.microsoft.com/office/drawing/2014/main" xmlns="" id="{683C0567-273C-4CBF-B279-449054D933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1573" t="3772" r="9061" b="3772"/>
          <a:stretch>
            <a:fillRect/>
          </a:stretch>
        </p:blipFill>
        <p:spPr bwMode="auto">
          <a:xfrm>
            <a:off x="7218363" y="1940718"/>
            <a:ext cx="4183062" cy="418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椭圆 51">
            <a:extLst>
              <a:ext uri="{FF2B5EF4-FFF2-40B4-BE49-F238E27FC236}">
                <a16:creationId xmlns:a16="http://schemas.microsoft.com/office/drawing/2014/main" xmlns="" id="{6FEFDC42-95AF-4CB8-93C9-015CF9B08E4A}"/>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37901" name="组合 7">
            <a:extLst>
              <a:ext uri="{FF2B5EF4-FFF2-40B4-BE49-F238E27FC236}">
                <a16:creationId xmlns:a16="http://schemas.microsoft.com/office/drawing/2014/main" xmlns="" id="{470CFD52-555B-4DE9-BE52-8690EB7EF914}"/>
              </a:ext>
            </a:extLst>
          </p:cNvPr>
          <p:cNvGrpSpPr>
            <a:grpSpLocks/>
          </p:cNvGrpSpPr>
          <p:nvPr/>
        </p:nvGrpSpPr>
        <p:grpSpPr bwMode="auto">
          <a:xfrm>
            <a:off x="790575" y="1773238"/>
            <a:ext cx="5737225" cy="1120775"/>
            <a:chOff x="551588" y="2164794"/>
            <a:chExt cx="5737791" cy="1120820"/>
          </a:xfrm>
        </p:grpSpPr>
        <p:grpSp>
          <p:nvGrpSpPr>
            <p:cNvPr id="37916" name="组合 3">
              <a:extLst>
                <a:ext uri="{FF2B5EF4-FFF2-40B4-BE49-F238E27FC236}">
                  <a16:creationId xmlns:a16="http://schemas.microsoft.com/office/drawing/2014/main" xmlns="" id="{0DCCE802-4E5C-4A3F-ADD5-491D8DAB2943}"/>
                </a:ext>
              </a:extLst>
            </p:cNvPr>
            <p:cNvGrpSpPr>
              <a:grpSpLocks/>
            </p:cNvGrpSpPr>
            <p:nvPr/>
          </p:nvGrpSpPr>
          <p:grpSpPr bwMode="auto">
            <a:xfrm>
              <a:off x="1464843" y="2164794"/>
              <a:ext cx="4824536" cy="1120820"/>
              <a:chOff x="1464843" y="2164794"/>
              <a:chExt cx="4824536" cy="1120820"/>
            </a:xfrm>
          </p:grpSpPr>
          <p:sp>
            <p:nvSpPr>
              <p:cNvPr id="45" name="文本框 55">
                <a:extLst>
                  <a:ext uri="{FF2B5EF4-FFF2-40B4-BE49-F238E27FC236}">
                    <a16:creationId xmlns:a16="http://schemas.microsoft.com/office/drawing/2014/main" xmlns="" id="{8FF9B322-1F9C-4E8C-832D-357EC4D97DF0}"/>
                  </a:ext>
                </a:extLst>
              </p:cNvPr>
              <p:cNvSpPr txBox="1">
                <a:spLocks noChangeArrowheads="1"/>
              </p:cNvSpPr>
              <p:nvPr/>
            </p:nvSpPr>
            <p:spPr bwMode="auto">
              <a:xfrm>
                <a:off x="1464491" y="2493419"/>
                <a:ext cx="4824888" cy="79219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sp>
            <p:nvSpPr>
              <p:cNvPr id="49" name="文本框 48">
                <a:extLst>
                  <a:ext uri="{FF2B5EF4-FFF2-40B4-BE49-F238E27FC236}">
                    <a16:creationId xmlns:a16="http://schemas.microsoft.com/office/drawing/2014/main" xmlns="" id="{0C94FAA5-55C6-4C2A-A803-B487F5285943}"/>
                  </a:ext>
                </a:extLst>
              </p:cNvPr>
              <p:cNvSpPr txBox="1"/>
              <p:nvPr/>
            </p:nvSpPr>
            <p:spPr>
              <a:xfrm>
                <a:off x="1464491" y="2164794"/>
                <a:ext cx="1513036" cy="430229"/>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添加标题</a:t>
                </a:r>
              </a:p>
            </p:txBody>
          </p:sp>
        </p:grpSp>
        <p:grpSp>
          <p:nvGrpSpPr>
            <p:cNvPr id="37917" name="组合 5">
              <a:extLst>
                <a:ext uri="{FF2B5EF4-FFF2-40B4-BE49-F238E27FC236}">
                  <a16:creationId xmlns:a16="http://schemas.microsoft.com/office/drawing/2014/main" xmlns="" id="{96D25297-3D28-4A88-9A48-ADD1594536DD}"/>
                </a:ext>
              </a:extLst>
            </p:cNvPr>
            <p:cNvGrpSpPr>
              <a:grpSpLocks/>
            </p:cNvGrpSpPr>
            <p:nvPr/>
          </p:nvGrpSpPr>
          <p:grpSpPr bwMode="auto">
            <a:xfrm>
              <a:off x="551588" y="2365204"/>
              <a:ext cx="720000" cy="720000"/>
              <a:chOff x="551588" y="2365204"/>
              <a:chExt cx="720000" cy="720000"/>
            </a:xfrm>
          </p:grpSpPr>
          <p:sp>
            <p:nvSpPr>
              <p:cNvPr id="47" name="椭圆 46">
                <a:extLst>
                  <a:ext uri="{FF2B5EF4-FFF2-40B4-BE49-F238E27FC236}">
                    <a16:creationId xmlns:a16="http://schemas.microsoft.com/office/drawing/2014/main" xmlns="" id="{E1237301-F022-448B-A654-66F0D6D9E561}"/>
                  </a:ext>
                </a:extLst>
              </p:cNvPr>
              <p:cNvSpPr/>
              <p:nvPr/>
            </p:nvSpPr>
            <p:spPr bwMode="auto">
              <a:xfrm>
                <a:off x="551588" y="2364827"/>
                <a:ext cx="719209" cy="720754"/>
              </a:xfrm>
              <a:prstGeom prst="ellipse">
                <a:avLst/>
              </a:prstGeom>
              <a:gradFill flip="none" rotWithShape="1">
                <a:gsLst>
                  <a:gs pos="0">
                    <a:srgbClr val="171CF9">
                      <a:alpha val="70000"/>
                    </a:srgbClr>
                  </a:gs>
                  <a:gs pos="100000">
                    <a:srgbClr val="171CF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216000" bIns="0" anchor="ctr">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endParaRPr>
              </a:p>
            </p:txBody>
          </p:sp>
          <p:sp>
            <p:nvSpPr>
              <p:cNvPr id="50" name="Oval 54">
                <a:extLst>
                  <a:ext uri="{FF2B5EF4-FFF2-40B4-BE49-F238E27FC236}">
                    <a16:creationId xmlns:a16="http://schemas.microsoft.com/office/drawing/2014/main" xmlns="" id="{2683E079-F0BC-44E7-97CA-3C9EAC943338}"/>
                  </a:ext>
                </a:extLst>
              </p:cNvPr>
              <p:cNvSpPr/>
              <p:nvPr/>
            </p:nvSpPr>
            <p:spPr>
              <a:xfrm>
                <a:off x="702416" y="2561685"/>
                <a:ext cx="417553" cy="327038"/>
              </a:xfrm>
              <a:custGeom>
                <a:avLst/>
                <a:gdLst>
                  <a:gd name="connsiteX0" fmla="*/ 110880 w 607596"/>
                  <a:gd name="connsiteY0" fmla="*/ 307122 h 474702"/>
                  <a:gd name="connsiteX1" fmla="*/ 117999 w 607596"/>
                  <a:gd name="connsiteY1" fmla="*/ 307388 h 474702"/>
                  <a:gd name="connsiteX2" fmla="*/ 270804 w 607596"/>
                  <a:gd name="connsiteY2" fmla="*/ 405224 h 474702"/>
                  <a:gd name="connsiteX3" fmla="*/ 316102 w 607596"/>
                  <a:gd name="connsiteY3" fmla="*/ 405224 h 474702"/>
                  <a:gd name="connsiteX4" fmla="*/ 468907 w 607596"/>
                  <a:gd name="connsiteY4" fmla="*/ 307388 h 474702"/>
                  <a:gd name="connsiteX5" fmla="*/ 479675 w 607596"/>
                  <a:gd name="connsiteY5" fmla="*/ 313253 h 474702"/>
                  <a:gd name="connsiteX6" fmla="*/ 479675 w 607596"/>
                  <a:gd name="connsiteY6" fmla="*/ 404691 h 474702"/>
                  <a:gd name="connsiteX7" fmla="*/ 107231 w 607596"/>
                  <a:gd name="connsiteY7" fmla="*/ 404691 h 474702"/>
                  <a:gd name="connsiteX8" fmla="*/ 107231 w 607596"/>
                  <a:gd name="connsiteY8" fmla="*/ 313253 h 474702"/>
                  <a:gd name="connsiteX9" fmla="*/ 110880 w 607596"/>
                  <a:gd name="connsiteY9" fmla="*/ 307122 h 474702"/>
                  <a:gd name="connsiteX10" fmla="*/ 282138 w 607596"/>
                  <a:gd name="connsiteY10" fmla="*/ 3333 h 474702"/>
                  <a:gd name="connsiteX11" fmla="*/ 304744 w 607596"/>
                  <a:gd name="connsiteY11" fmla="*/ 3333 h 474702"/>
                  <a:gd name="connsiteX12" fmla="*/ 577358 w 607596"/>
                  <a:gd name="connsiteY12" fmla="*/ 177884 h 474702"/>
                  <a:gd name="connsiteX13" fmla="*/ 586971 w 607596"/>
                  <a:gd name="connsiteY13" fmla="*/ 195482 h 474702"/>
                  <a:gd name="connsiteX14" fmla="*/ 586971 w 607596"/>
                  <a:gd name="connsiteY14" fmla="*/ 356080 h 474702"/>
                  <a:gd name="connsiteX15" fmla="*/ 604593 w 607596"/>
                  <a:gd name="connsiteY15" fmla="*/ 383720 h 474702"/>
                  <a:gd name="connsiteX16" fmla="*/ 604593 w 607596"/>
                  <a:gd name="connsiteY16" fmla="*/ 404339 h 474702"/>
                  <a:gd name="connsiteX17" fmla="*/ 582253 w 607596"/>
                  <a:gd name="connsiteY17" fmla="*/ 439445 h 474702"/>
                  <a:gd name="connsiteX18" fmla="*/ 549768 w 607596"/>
                  <a:gd name="connsiteY18" fmla="*/ 439445 h 474702"/>
                  <a:gd name="connsiteX19" fmla="*/ 527428 w 607596"/>
                  <a:gd name="connsiteY19" fmla="*/ 404339 h 474702"/>
                  <a:gd name="connsiteX20" fmla="*/ 527428 w 607596"/>
                  <a:gd name="connsiteY20" fmla="*/ 383720 h 474702"/>
                  <a:gd name="connsiteX21" fmla="*/ 545050 w 607596"/>
                  <a:gd name="connsiteY21" fmla="*/ 356080 h 474702"/>
                  <a:gd name="connsiteX22" fmla="*/ 545050 w 607596"/>
                  <a:gd name="connsiteY22" fmla="*/ 233698 h 474702"/>
                  <a:gd name="connsiteX23" fmla="*/ 304744 w 607596"/>
                  <a:gd name="connsiteY23" fmla="*/ 387630 h 474702"/>
                  <a:gd name="connsiteX24" fmla="*/ 282138 w 607596"/>
                  <a:gd name="connsiteY24" fmla="*/ 387630 h 474702"/>
                  <a:gd name="connsiteX25" fmla="*/ 9612 w 607596"/>
                  <a:gd name="connsiteY25" fmla="*/ 213079 h 474702"/>
                  <a:gd name="connsiteX26" fmla="*/ 9612 w 607596"/>
                  <a:gd name="connsiteY26" fmla="*/ 177884 h 47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596" h="474702">
                    <a:moveTo>
                      <a:pt x="110880" y="307122"/>
                    </a:moveTo>
                    <a:cubicBezTo>
                      <a:pt x="112993" y="305966"/>
                      <a:pt x="115686" y="305877"/>
                      <a:pt x="117999" y="307388"/>
                    </a:cubicBezTo>
                    <a:lnTo>
                      <a:pt x="270804" y="405224"/>
                    </a:lnTo>
                    <a:cubicBezTo>
                      <a:pt x="284598" y="414022"/>
                      <a:pt x="302308" y="414022"/>
                      <a:pt x="316102" y="405224"/>
                    </a:cubicBezTo>
                    <a:lnTo>
                      <a:pt x="468907" y="307388"/>
                    </a:lnTo>
                    <a:cubicBezTo>
                      <a:pt x="473534" y="304367"/>
                      <a:pt x="479675" y="307744"/>
                      <a:pt x="479675" y="313253"/>
                    </a:cubicBezTo>
                    <a:lnTo>
                      <a:pt x="479675" y="404691"/>
                    </a:lnTo>
                    <a:cubicBezTo>
                      <a:pt x="479675" y="498351"/>
                      <a:pt x="107231" y="497729"/>
                      <a:pt x="107231" y="404691"/>
                    </a:cubicBezTo>
                    <a:lnTo>
                      <a:pt x="107231" y="313253"/>
                    </a:lnTo>
                    <a:cubicBezTo>
                      <a:pt x="107231" y="310499"/>
                      <a:pt x="108766" y="308277"/>
                      <a:pt x="110880" y="307122"/>
                    </a:cubicBezTo>
                    <a:close/>
                    <a:moveTo>
                      <a:pt x="282138" y="3333"/>
                    </a:moveTo>
                    <a:cubicBezTo>
                      <a:pt x="289080" y="-1111"/>
                      <a:pt x="297891" y="-1111"/>
                      <a:pt x="304744" y="3333"/>
                    </a:cubicBezTo>
                    <a:lnTo>
                      <a:pt x="577358" y="177884"/>
                    </a:lnTo>
                    <a:cubicBezTo>
                      <a:pt x="583232" y="181617"/>
                      <a:pt x="586971" y="188194"/>
                      <a:pt x="586971" y="195482"/>
                    </a:cubicBezTo>
                    <a:lnTo>
                      <a:pt x="586971" y="356080"/>
                    </a:lnTo>
                    <a:lnTo>
                      <a:pt x="604593" y="383720"/>
                    </a:lnTo>
                    <a:cubicBezTo>
                      <a:pt x="608598" y="390030"/>
                      <a:pt x="608598" y="398029"/>
                      <a:pt x="604593" y="404339"/>
                    </a:cubicBezTo>
                    <a:lnTo>
                      <a:pt x="582253" y="439445"/>
                    </a:lnTo>
                    <a:cubicBezTo>
                      <a:pt x="574688" y="451265"/>
                      <a:pt x="557333" y="451354"/>
                      <a:pt x="549768" y="439445"/>
                    </a:cubicBezTo>
                    <a:lnTo>
                      <a:pt x="527428" y="404339"/>
                    </a:lnTo>
                    <a:cubicBezTo>
                      <a:pt x="523423" y="398029"/>
                      <a:pt x="523423" y="390030"/>
                      <a:pt x="527428" y="383720"/>
                    </a:cubicBezTo>
                    <a:lnTo>
                      <a:pt x="545050" y="356080"/>
                    </a:lnTo>
                    <a:lnTo>
                      <a:pt x="545050" y="233698"/>
                    </a:lnTo>
                    <a:lnTo>
                      <a:pt x="304744" y="387630"/>
                    </a:lnTo>
                    <a:cubicBezTo>
                      <a:pt x="297891" y="391985"/>
                      <a:pt x="289080" y="391985"/>
                      <a:pt x="282138" y="387630"/>
                    </a:cubicBezTo>
                    <a:lnTo>
                      <a:pt x="9612" y="213079"/>
                    </a:lnTo>
                    <a:cubicBezTo>
                      <a:pt x="-3204" y="204902"/>
                      <a:pt x="-3204" y="186061"/>
                      <a:pt x="9612" y="1778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grpSp>
      </p:grpSp>
      <p:grpSp>
        <p:nvGrpSpPr>
          <p:cNvPr id="37902" name="组合 11">
            <a:extLst>
              <a:ext uri="{FF2B5EF4-FFF2-40B4-BE49-F238E27FC236}">
                <a16:creationId xmlns:a16="http://schemas.microsoft.com/office/drawing/2014/main" xmlns="" id="{68C8DD34-FB0C-45C3-BFEE-3BCD7B5CF71C}"/>
              </a:ext>
            </a:extLst>
          </p:cNvPr>
          <p:cNvGrpSpPr>
            <a:grpSpLocks/>
          </p:cNvGrpSpPr>
          <p:nvPr/>
        </p:nvGrpSpPr>
        <p:grpSpPr bwMode="auto">
          <a:xfrm>
            <a:off x="790575" y="3336925"/>
            <a:ext cx="5737225" cy="1120775"/>
            <a:chOff x="790257" y="3369177"/>
            <a:chExt cx="5737791" cy="1120820"/>
          </a:xfrm>
        </p:grpSpPr>
        <p:grpSp>
          <p:nvGrpSpPr>
            <p:cNvPr id="37910" name="组合 54">
              <a:extLst>
                <a:ext uri="{FF2B5EF4-FFF2-40B4-BE49-F238E27FC236}">
                  <a16:creationId xmlns:a16="http://schemas.microsoft.com/office/drawing/2014/main" xmlns="" id="{B9D1C44D-37F1-4AFE-BEE8-AF74F67F2F8F}"/>
                </a:ext>
              </a:extLst>
            </p:cNvPr>
            <p:cNvGrpSpPr>
              <a:grpSpLocks/>
            </p:cNvGrpSpPr>
            <p:nvPr/>
          </p:nvGrpSpPr>
          <p:grpSpPr bwMode="auto">
            <a:xfrm>
              <a:off x="1703512" y="3369177"/>
              <a:ext cx="4824536" cy="1120820"/>
              <a:chOff x="1464843" y="2164794"/>
              <a:chExt cx="4824536" cy="1120820"/>
            </a:xfrm>
          </p:grpSpPr>
          <p:sp>
            <p:nvSpPr>
              <p:cNvPr id="59" name="文本框 55">
                <a:extLst>
                  <a:ext uri="{FF2B5EF4-FFF2-40B4-BE49-F238E27FC236}">
                    <a16:creationId xmlns:a16="http://schemas.microsoft.com/office/drawing/2014/main" xmlns="" id="{8E916870-ABB0-4147-96C0-87D7431D6B22}"/>
                  </a:ext>
                </a:extLst>
              </p:cNvPr>
              <p:cNvSpPr txBox="1">
                <a:spLocks noChangeArrowheads="1"/>
              </p:cNvSpPr>
              <p:nvPr/>
            </p:nvSpPr>
            <p:spPr bwMode="auto">
              <a:xfrm>
                <a:off x="1464491" y="2493420"/>
                <a:ext cx="4824888" cy="792194"/>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sp>
            <p:nvSpPr>
              <p:cNvPr id="60" name="文本框 59">
                <a:extLst>
                  <a:ext uri="{FF2B5EF4-FFF2-40B4-BE49-F238E27FC236}">
                    <a16:creationId xmlns:a16="http://schemas.microsoft.com/office/drawing/2014/main" xmlns="" id="{3E6E9FA3-FE87-4254-AC0E-291F0EB025A5}"/>
                  </a:ext>
                </a:extLst>
              </p:cNvPr>
              <p:cNvSpPr txBox="1"/>
              <p:nvPr/>
            </p:nvSpPr>
            <p:spPr>
              <a:xfrm>
                <a:off x="1464491" y="2164794"/>
                <a:ext cx="1513036" cy="43023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添加标题</a:t>
                </a:r>
              </a:p>
            </p:txBody>
          </p:sp>
        </p:grpSp>
        <p:grpSp>
          <p:nvGrpSpPr>
            <p:cNvPr id="37911" name="组合 8">
              <a:extLst>
                <a:ext uri="{FF2B5EF4-FFF2-40B4-BE49-F238E27FC236}">
                  <a16:creationId xmlns:a16="http://schemas.microsoft.com/office/drawing/2014/main" xmlns="" id="{4DF35B9A-DF26-4589-B740-64FAA5D2ECC7}"/>
                </a:ext>
              </a:extLst>
            </p:cNvPr>
            <p:cNvGrpSpPr>
              <a:grpSpLocks/>
            </p:cNvGrpSpPr>
            <p:nvPr/>
          </p:nvGrpSpPr>
          <p:grpSpPr bwMode="auto">
            <a:xfrm>
              <a:off x="790257" y="3569587"/>
              <a:ext cx="720000" cy="720000"/>
              <a:chOff x="790257" y="3569587"/>
              <a:chExt cx="720000" cy="720000"/>
            </a:xfrm>
          </p:grpSpPr>
          <p:sp>
            <p:nvSpPr>
              <p:cNvPr id="57" name="椭圆 56">
                <a:extLst>
                  <a:ext uri="{FF2B5EF4-FFF2-40B4-BE49-F238E27FC236}">
                    <a16:creationId xmlns:a16="http://schemas.microsoft.com/office/drawing/2014/main" xmlns="" id="{69260329-DBD4-4F07-9D80-78C3A8CAFC6C}"/>
                  </a:ext>
                </a:extLst>
              </p:cNvPr>
              <p:cNvSpPr/>
              <p:nvPr/>
            </p:nvSpPr>
            <p:spPr bwMode="auto">
              <a:xfrm>
                <a:off x="790257" y="3569210"/>
                <a:ext cx="719209" cy="720754"/>
              </a:xfrm>
              <a:prstGeom prst="ellipse">
                <a:avLst/>
              </a:prstGeom>
              <a:gradFill flip="none" rotWithShape="1">
                <a:gsLst>
                  <a:gs pos="0">
                    <a:srgbClr val="171CF9">
                      <a:alpha val="70000"/>
                    </a:srgbClr>
                  </a:gs>
                  <a:gs pos="100000">
                    <a:srgbClr val="171CF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216000" bIns="0" anchor="ctr">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endParaRPr>
              </a:p>
            </p:txBody>
          </p:sp>
          <p:sp>
            <p:nvSpPr>
              <p:cNvPr id="68" name="Oval 51">
                <a:extLst>
                  <a:ext uri="{FF2B5EF4-FFF2-40B4-BE49-F238E27FC236}">
                    <a16:creationId xmlns:a16="http://schemas.microsoft.com/office/drawing/2014/main" xmlns="" id="{9B6BD11D-9A28-4C81-99C9-013D12B348F7}"/>
                  </a:ext>
                </a:extLst>
              </p:cNvPr>
              <p:cNvSpPr/>
              <p:nvPr/>
            </p:nvSpPr>
            <p:spPr>
              <a:xfrm>
                <a:off x="947435" y="3794644"/>
                <a:ext cx="404852" cy="269886"/>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88862 h 440259"/>
                  <a:gd name="T47" fmla="*/ 88862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88862 h 440259"/>
                  <a:gd name="T59" fmla="*/ 88862 h 440259"/>
                  <a:gd name="T60" fmla="*/ 278945 h 440259"/>
                  <a:gd name="T61" fmla="*/ 278945 h 440259"/>
                  <a:gd name="T62" fmla="*/ 278945 h 440259"/>
                  <a:gd name="T6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2" h="533">
                    <a:moveTo>
                      <a:pt x="802" y="11"/>
                    </a:moveTo>
                    <a:cubicBezTo>
                      <a:pt x="802" y="11"/>
                      <a:pt x="802" y="11"/>
                      <a:pt x="802" y="11"/>
                    </a:cubicBezTo>
                    <a:cubicBezTo>
                      <a:pt x="801" y="9"/>
                      <a:pt x="801" y="8"/>
                      <a:pt x="800" y="6"/>
                    </a:cubicBezTo>
                    <a:cubicBezTo>
                      <a:pt x="800" y="6"/>
                      <a:pt x="800" y="6"/>
                      <a:pt x="800" y="6"/>
                    </a:cubicBezTo>
                    <a:cubicBezTo>
                      <a:pt x="800" y="6"/>
                      <a:pt x="800" y="6"/>
                      <a:pt x="800" y="6"/>
                    </a:cubicBezTo>
                    <a:cubicBezTo>
                      <a:pt x="799" y="5"/>
                      <a:pt x="798" y="4"/>
                      <a:pt x="797" y="3"/>
                    </a:cubicBezTo>
                    <a:cubicBezTo>
                      <a:pt x="796" y="3"/>
                      <a:pt x="796" y="2"/>
                      <a:pt x="796" y="2"/>
                    </a:cubicBezTo>
                    <a:cubicBezTo>
                      <a:pt x="795" y="2"/>
                      <a:pt x="794" y="1"/>
                      <a:pt x="793" y="1"/>
                    </a:cubicBezTo>
                    <a:cubicBezTo>
                      <a:pt x="792" y="0"/>
                      <a:pt x="791" y="0"/>
                      <a:pt x="791" y="0"/>
                    </a:cubicBezTo>
                    <a:cubicBezTo>
                      <a:pt x="790" y="0"/>
                      <a:pt x="789" y="0"/>
                      <a:pt x="789" y="0"/>
                    </a:cubicBezTo>
                    <a:lnTo>
                      <a:pt x="789" y="0"/>
                    </a:lnTo>
                    <a:cubicBezTo>
                      <a:pt x="788" y="0"/>
                      <a:pt x="788" y="0"/>
                      <a:pt x="787" y="0"/>
                    </a:cubicBezTo>
                    <a:cubicBezTo>
                      <a:pt x="787" y="0"/>
                      <a:pt x="787" y="0"/>
                      <a:pt x="787" y="0"/>
                    </a:cubicBezTo>
                    <a:cubicBezTo>
                      <a:pt x="787" y="0"/>
                      <a:pt x="787" y="0"/>
                      <a:pt x="787" y="0"/>
                    </a:cubicBezTo>
                    <a:cubicBezTo>
                      <a:pt x="786" y="0"/>
                      <a:pt x="786" y="0"/>
                      <a:pt x="786" y="0"/>
                    </a:cubicBezTo>
                    <a:lnTo>
                      <a:pt x="12" y="160"/>
                    </a:lnTo>
                    <a:cubicBezTo>
                      <a:pt x="6" y="161"/>
                      <a:pt x="2" y="166"/>
                      <a:pt x="1" y="171"/>
                    </a:cubicBezTo>
                    <a:cubicBezTo>
                      <a:pt x="0" y="177"/>
                      <a:pt x="3" y="182"/>
                      <a:pt x="8" y="185"/>
                    </a:cubicBezTo>
                    <a:lnTo>
                      <a:pt x="230" y="302"/>
                    </a:lnTo>
                    <a:lnTo>
                      <a:pt x="269" y="518"/>
                    </a:lnTo>
                    <a:cubicBezTo>
                      <a:pt x="269" y="518"/>
                      <a:pt x="269" y="518"/>
                      <a:pt x="269" y="518"/>
                    </a:cubicBezTo>
                    <a:cubicBezTo>
                      <a:pt x="269" y="519"/>
                      <a:pt x="269" y="520"/>
                      <a:pt x="269" y="521"/>
                    </a:cubicBezTo>
                    <a:cubicBezTo>
                      <a:pt x="269" y="522"/>
                      <a:pt x="269" y="523"/>
                      <a:pt x="269" y="523"/>
                    </a:cubicBezTo>
                    <a:cubicBezTo>
                      <a:pt x="269" y="524"/>
                      <a:pt x="270" y="525"/>
                      <a:pt x="270" y="527"/>
                    </a:cubicBezTo>
                    <a:cubicBezTo>
                      <a:pt x="271" y="527"/>
                      <a:pt x="271" y="527"/>
                      <a:pt x="271" y="527"/>
                    </a:cubicBezTo>
                    <a:cubicBezTo>
                      <a:pt x="271" y="527"/>
                      <a:pt x="271" y="527"/>
                      <a:pt x="271" y="527"/>
                    </a:cubicBezTo>
                    <a:cubicBezTo>
                      <a:pt x="271" y="528"/>
                      <a:pt x="271" y="528"/>
                      <a:pt x="272" y="528"/>
                    </a:cubicBezTo>
                    <a:cubicBezTo>
                      <a:pt x="272" y="529"/>
                      <a:pt x="273" y="530"/>
                      <a:pt x="274" y="530"/>
                    </a:cubicBezTo>
                    <a:cubicBezTo>
                      <a:pt x="274" y="530"/>
                      <a:pt x="274" y="530"/>
                      <a:pt x="274" y="531"/>
                    </a:cubicBezTo>
                    <a:cubicBezTo>
                      <a:pt x="274" y="531"/>
                      <a:pt x="274" y="531"/>
                      <a:pt x="275" y="531"/>
                    </a:cubicBezTo>
                    <a:cubicBezTo>
                      <a:pt x="275" y="531"/>
                      <a:pt x="276" y="532"/>
                      <a:pt x="277" y="532"/>
                    </a:cubicBezTo>
                    <a:cubicBezTo>
                      <a:pt x="277" y="532"/>
                      <a:pt x="278" y="533"/>
                      <a:pt x="278" y="533"/>
                    </a:cubicBezTo>
                    <a:cubicBezTo>
                      <a:pt x="279" y="533"/>
                      <a:pt x="281" y="533"/>
                      <a:pt x="282" y="533"/>
                    </a:cubicBezTo>
                    <a:lnTo>
                      <a:pt x="282" y="533"/>
                    </a:lnTo>
                    <a:lnTo>
                      <a:pt x="282" y="533"/>
                    </a:lnTo>
                    <a:lnTo>
                      <a:pt x="282" y="533"/>
                    </a:lnTo>
                    <a:cubicBezTo>
                      <a:pt x="282" y="533"/>
                      <a:pt x="282" y="533"/>
                      <a:pt x="282" y="533"/>
                    </a:cubicBezTo>
                    <a:cubicBezTo>
                      <a:pt x="282" y="533"/>
                      <a:pt x="282" y="533"/>
                      <a:pt x="283" y="533"/>
                    </a:cubicBezTo>
                    <a:cubicBezTo>
                      <a:pt x="286" y="533"/>
                      <a:pt x="290" y="532"/>
                      <a:pt x="292" y="529"/>
                    </a:cubicBezTo>
                    <a:lnTo>
                      <a:pt x="440" y="431"/>
                    </a:lnTo>
                    <a:lnTo>
                      <a:pt x="595" y="531"/>
                    </a:lnTo>
                    <a:cubicBezTo>
                      <a:pt x="597" y="532"/>
                      <a:pt x="599" y="533"/>
                      <a:pt x="602" y="533"/>
                    </a:cubicBezTo>
                    <a:cubicBezTo>
                      <a:pt x="603" y="533"/>
                      <a:pt x="605" y="533"/>
                      <a:pt x="606" y="533"/>
                    </a:cubicBezTo>
                    <a:cubicBezTo>
                      <a:pt x="610" y="531"/>
                      <a:pt x="613" y="528"/>
                      <a:pt x="614" y="524"/>
                    </a:cubicBezTo>
                    <a:lnTo>
                      <a:pt x="800" y="20"/>
                    </a:lnTo>
                    <a:cubicBezTo>
                      <a:pt x="801" y="18"/>
                      <a:pt x="802" y="16"/>
                      <a:pt x="802" y="13"/>
                    </a:cubicBezTo>
                    <a:cubicBezTo>
                      <a:pt x="802" y="12"/>
                      <a:pt x="802" y="12"/>
                      <a:pt x="802" y="11"/>
                    </a:cubicBezTo>
                    <a:close/>
                    <a:moveTo>
                      <a:pt x="647" y="101"/>
                    </a:moveTo>
                    <a:lnTo>
                      <a:pt x="327" y="336"/>
                    </a:lnTo>
                    <a:cubicBezTo>
                      <a:pt x="327" y="336"/>
                      <a:pt x="326" y="337"/>
                      <a:pt x="326" y="337"/>
                    </a:cubicBezTo>
                    <a:cubicBezTo>
                      <a:pt x="326" y="337"/>
                      <a:pt x="326" y="337"/>
                      <a:pt x="325" y="338"/>
                    </a:cubicBezTo>
                    <a:cubicBezTo>
                      <a:pt x="325" y="338"/>
                      <a:pt x="325" y="338"/>
                      <a:pt x="325" y="339"/>
                    </a:cubicBezTo>
                    <a:cubicBezTo>
                      <a:pt x="324" y="339"/>
                      <a:pt x="324" y="339"/>
                      <a:pt x="324" y="340"/>
                    </a:cubicBezTo>
                    <a:cubicBezTo>
                      <a:pt x="323" y="340"/>
                      <a:pt x="323" y="341"/>
                      <a:pt x="323" y="342"/>
                    </a:cubicBezTo>
                    <a:cubicBezTo>
                      <a:pt x="323" y="342"/>
                      <a:pt x="323" y="342"/>
                      <a:pt x="323" y="343"/>
                    </a:cubicBezTo>
                    <a:cubicBezTo>
                      <a:pt x="323" y="343"/>
                      <a:pt x="322" y="343"/>
                      <a:pt x="322" y="343"/>
                    </a:cubicBezTo>
                    <a:lnTo>
                      <a:pt x="286" y="462"/>
                    </a:lnTo>
                    <a:lnTo>
                      <a:pt x="257" y="301"/>
                    </a:lnTo>
                    <a:lnTo>
                      <a:pt x="647" y="101"/>
                    </a:lnTo>
                    <a:close/>
                    <a:moveTo>
                      <a:pt x="306" y="487"/>
                    </a:moveTo>
                    <a:lnTo>
                      <a:pt x="343" y="367"/>
                    </a:lnTo>
                    <a:lnTo>
                      <a:pt x="399" y="404"/>
                    </a:lnTo>
                    <a:lnTo>
                      <a:pt x="416" y="415"/>
                    </a:lnTo>
                    <a:lnTo>
                      <a:pt x="361" y="451"/>
                    </a:lnTo>
                    <a:lnTo>
                      <a:pt x="306" y="48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grpSp>
      </p:grpSp>
      <p:grpSp>
        <p:nvGrpSpPr>
          <p:cNvPr id="37903" name="组合 20">
            <a:extLst>
              <a:ext uri="{FF2B5EF4-FFF2-40B4-BE49-F238E27FC236}">
                <a16:creationId xmlns:a16="http://schemas.microsoft.com/office/drawing/2014/main" xmlns="" id="{88B4D854-716C-4CF6-A9FF-D68D790903CB}"/>
              </a:ext>
            </a:extLst>
          </p:cNvPr>
          <p:cNvGrpSpPr>
            <a:grpSpLocks/>
          </p:cNvGrpSpPr>
          <p:nvPr/>
        </p:nvGrpSpPr>
        <p:grpSpPr bwMode="auto">
          <a:xfrm>
            <a:off x="790575" y="4900613"/>
            <a:ext cx="5737225" cy="1120775"/>
            <a:chOff x="790257" y="4900468"/>
            <a:chExt cx="5737791" cy="1120820"/>
          </a:xfrm>
        </p:grpSpPr>
        <p:grpSp>
          <p:nvGrpSpPr>
            <p:cNvPr id="37904" name="组合 61">
              <a:extLst>
                <a:ext uri="{FF2B5EF4-FFF2-40B4-BE49-F238E27FC236}">
                  <a16:creationId xmlns:a16="http://schemas.microsoft.com/office/drawing/2014/main" xmlns="" id="{D341B0F2-11A4-47B2-B85A-BC39061DBD8A}"/>
                </a:ext>
              </a:extLst>
            </p:cNvPr>
            <p:cNvGrpSpPr>
              <a:grpSpLocks/>
            </p:cNvGrpSpPr>
            <p:nvPr/>
          </p:nvGrpSpPr>
          <p:grpSpPr bwMode="auto">
            <a:xfrm>
              <a:off x="1703512" y="4900468"/>
              <a:ext cx="4824536" cy="1120820"/>
              <a:chOff x="1464843" y="2164794"/>
              <a:chExt cx="4824536" cy="1120820"/>
            </a:xfrm>
          </p:grpSpPr>
          <p:sp>
            <p:nvSpPr>
              <p:cNvPr id="66" name="文本框 55">
                <a:extLst>
                  <a:ext uri="{FF2B5EF4-FFF2-40B4-BE49-F238E27FC236}">
                    <a16:creationId xmlns:a16="http://schemas.microsoft.com/office/drawing/2014/main" xmlns="" id="{CC75F0BB-181D-4999-99DD-4B0755694AD6}"/>
                  </a:ext>
                </a:extLst>
              </p:cNvPr>
              <p:cNvSpPr txBox="1">
                <a:spLocks noChangeArrowheads="1"/>
              </p:cNvSpPr>
              <p:nvPr/>
            </p:nvSpPr>
            <p:spPr bwMode="auto">
              <a:xfrm>
                <a:off x="1464491" y="2493419"/>
                <a:ext cx="4824888" cy="79219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sp>
            <p:nvSpPr>
              <p:cNvPr id="67" name="文本框 66">
                <a:extLst>
                  <a:ext uri="{FF2B5EF4-FFF2-40B4-BE49-F238E27FC236}">
                    <a16:creationId xmlns:a16="http://schemas.microsoft.com/office/drawing/2014/main" xmlns="" id="{18F9141A-08A6-43FA-80DA-DD4752087172}"/>
                  </a:ext>
                </a:extLst>
              </p:cNvPr>
              <p:cNvSpPr txBox="1"/>
              <p:nvPr/>
            </p:nvSpPr>
            <p:spPr>
              <a:xfrm>
                <a:off x="1464491" y="2164794"/>
                <a:ext cx="1513036" cy="430229"/>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添加标题</a:t>
                </a:r>
              </a:p>
            </p:txBody>
          </p:sp>
        </p:grpSp>
        <p:grpSp>
          <p:nvGrpSpPr>
            <p:cNvPr id="37905" name="组合 13">
              <a:extLst>
                <a:ext uri="{FF2B5EF4-FFF2-40B4-BE49-F238E27FC236}">
                  <a16:creationId xmlns:a16="http://schemas.microsoft.com/office/drawing/2014/main" xmlns="" id="{23D88E03-61B9-45D7-941D-9C2A385227D9}"/>
                </a:ext>
              </a:extLst>
            </p:cNvPr>
            <p:cNvGrpSpPr>
              <a:grpSpLocks/>
            </p:cNvGrpSpPr>
            <p:nvPr/>
          </p:nvGrpSpPr>
          <p:grpSpPr bwMode="auto">
            <a:xfrm>
              <a:off x="790257" y="5100878"/>
              <a:ext cx="720000" cy="720000"/>
              <a:chOff x="790257" y="5100878"/>
              <a:chExt cx="720000" cy="720000"/>
            </a:xfrm>
          </p:grpSpPr>
          <p:sp>
            <p:nvSpPr>
              <p:cNvPr id="64" name="椭圆 63">
                <a:extLst>
                  <a:ext uri="{FF2B5EF4-FFF2-40B4-BE49-F238E27FC236}">
                    <a16:creationId xmlns:a16="http://schemas.microsoft.com/office/drawing/2014/main" xmlns="" id="{74EEB38F-9F40-491C-8D2F-5B4BD578B76D}"/>
                  </a:ext>
                </a:extLst>
              </p:cNvPr>
              <p:cNvSpPr/>
              <p:nvPr/>
            </p:nvSpPr>
            <p:spPr bwMode="auto">
              <a:xfrm>
                <a:off x="790257" y="5100501"/>
                <a:ext cx="719209" cy="720754"/>
              </a:xfrm>
              <a:prstGeom prst="ellipse">
                <a:avLst/>
              </a:prstGeom>
              <a:gradFill flip="none" rotWithShape="1">
                <a:gsLst>
                  <a:gs pos="0">
                    <a:srgbClr val="171CF9">
                      <a:alpha val="70000"/>
                    </a:srgbClr>
                  </a:gs>
                  <a:gs pos="100000">
                    <a:srgbClr val="171CF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216000" bIns="0" anchor="ctr">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endParaRPr>
              </a:p>
            </p:txBody>
          </p:sp>
          <p:sp>
            <p:nvSpPr>
              <p:cNvPr id="69" name="Oval 52">
                <a:extLst>
                  <a:ext uri="{FF2B5EF4-FFF2-40B4-BE49-F238E27FC236}">
                    <a16:creationId xmlns:a16="http://schemas.microsoft.com/office/drawing/2014/main" xmlns="" id="{A24708ED-1609-4D09-868E-0F237AB435BD}"/>
                  </a:ext>
                </a:extLst>
              </p:cNvPr>
              <p:cNvSpPr/>
              <p:nvPr/>
            </p:nvSpPr>
            <p:spPr>
              <a:xfrm>
                <a:off x="955373" y="5267195"/>
                <a:ext cx="388976" cy="387366"/>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gr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95C54458-43BB-4781-BB04-A7174BF552D2}"/>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CEB16FCF-B575-4B45-B249-BEBC27C18A93}"/>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39942"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79C947AE-09ED-4831-92D0-1DF2ADFFCE22}"/>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研究思路及过程</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39943" name="图片 20">
            <a:extLst>
              <a:ext uri="{FF2B5EF4-FFF2-40B4-BE49-F238E27FC236}">
                <a16:creationId xmlns:a16="http://schemas.microsoft.com/office/drawing/2014/main" xmlns="" id="{A21291AB-D7AE-487E-AB9F-F5BB8905546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EB8D2E65-AD11-4DBB-8085-91B116882B7A}"/>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71CA8818-9F7E-4898-AEDF-8A4FD09EC49F}"/>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39948" name="组合 2">
            <a:extLst>
              <a:ext uri="{FF2B5EF4-FFF2-40B4-BE49-F238E27FC236}">
                <a16:creationId xmlns:a16="http://schemas.microsoft.com/office/drawing/2014/main" xmlns="" id="{9D89370C-50A0-464A-959F-B1DE172AA03F}"/>
              </a:ext>
            </a:extLst>
          </p:cNvPr>
          <p:cNvGrpSpPr>
            <a:grpSpLocks/>
          </p:cNvGrpSpPr>
          <p:nvPr/>
        </p:nvGrpSpPr>
        <p:grpSpPr bwMode="auto">
          <a:xfrm>
            <a:off x="623888" y="1628775"/>
            <a:ext cx="3460750" cy="4535488"/>
            <a:chOff x="623392" y="1700808"/>
            <a:chExt cx="3643641" cy="4776629"/>
          </a:xfrm>
        </p:grpSpPr>
        <p:sp>
          <p:nvSpPr>
            <p:cNvPr id="2" name="矩形: 圆角 1">
              <a:extLst>
                <a:ext uri="{FF2B5EF4-FFF2-40B4-BE49-F238E27FC236}">
                  <a16:creationId xmlns:a16="http://schemas.microsoft.com/office/drawing/2014/main" xmlns="" id="{DBAABE74-32E7-4A42-B425-EC80DA92157F}"/>
                </a:ext>
              </a:extLst>
            </p:cNvPr>
            <p:cNvSpPr/>
            <p:nvPr/>
          </p:nvSpPr>
          <p:spPr>
            <a:xfrm>
              <a:off x="623392" y="1700808"/>
              <a:ext cx="3528314" cy="4716440"/>
            </a:xfrm>
            <a:prstGeom prst="roundRect">
              <a:avLst>
                <a:gd name="adj" fmla="val 7496"/>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31" name="图片占位符 5">
              <a:extLst>
                <a:ext uri="{FF2B5EF4-FFF2-40B4-BE49-F238E27FC236}">
                  <a16:creationId xmlns:a16="http://schemas.microsoft.com/office/drawing/2014/main" xmlns="" id="{CF860B22-362A-48E7-8674-020FBBE97DEA}"/>
                </a:ext>
              </a:extLst>
            </p:cNvPr>
            <p:cNvPicPr>
              <a:picLocks noChangeAspect="1"/>
            </p:cNvPicPr>
            <p:nvPr/>
          </p:nvPicPr>
          <p:blipFill>
            <a:blip r:embed="rId4"/>
            <a:srcRect t="731" b="731"/>
            <a:stretch>
              <a:fillRect/>
            </a:stretch>
          </p:blipFill>
          <p:spPr>
            <a:xfrm>
              <a:off x="685635" y="1772816"/>
              <a:ext cx="3581398" cy="4704621"/>
            </a:xfrm>
            <a:prstGeom prst="roundRect">
              <a:avLst>
                <a:gd name="adj" fmla="val 6061"/>
              </a:avLst>
            </a:prstGeom>
          </p:spPr>
        </p:pic>
      </p:grpSp>
      <p:cxnSp>
        <p:nvCxnSpPr>
          <p:cNvPr id="10" name="直接连接符 9">
            <a:extLst>
              <a:ext uri="{FF2B5EF4-FFF2-40B4-BE49-F238E27FC236}">
                <a16:creationId xmlns:a16="http://schemas.microsoft.com/office/drawing/2014/main" xmlns="" id="{F591F3B9-59B6-4CBB-BA23-8B7400ECB732}"/>
              </a:ext>
            </a:extLst>
          </p:cNvPr>
          <p:cNvCxnSpPr>
            <a:cxnSpLocks/>
          </p:cNvCxnSpPr>
          <p:nvPr/>
        </p:nvCxnSpPr>
        <p:spPr>
          <a:xfrm>
            <a:off x="5735638" y="2133600"/>
            <a:ext cx="5040312"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177E77A2-6B89-4BBA-9D4E-665B07E2CD23}"/>
              </a:ext>
            </a:extLst>
          </p:cNvPr>
          <p:cNvCxnSpPr>
            <a:cxnSpLocks/>
          </p:cNvCxnSpPr>
          <p:nvPr/>
        </p:nvCxnSpPr>
        <p:spPr>
          <a:xfrm>
            <a:off x="4727575" y="5229225"/>
            <a:ext cx="536400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44B27F04-0B12-43FC-B984-9BEE772F46B9}"/>
              </a:ext>
            </a:extLst>
          </p:cNvPr>
          <p:cNvSpPr/>
          <p:nvPr/>
        </p:nvSpPr>
        <p:spPr>
          <a:xfrm>
            <a:off x="4706938" y="2328863"/>
            <a:ext cx="6335712" cy="2703512"/>
          </a:xfrm>
          <a:prstGeom prst="rect">
            <a:avLst/>
          </a:prstGeom>
        </p:spPr>
        <p:txBody>
          <a:bodyPr>
            <a:spAutoFit/>
          </a:bodyPr>
          <a:lstStyle/>
          <a:p>
            <a:pPr marL="0" marR="0" lvl="0" indent="0" algn="l" defTabSz="457200" rtl="0" eaLnBrk="0" fontAlgn="base" latinLnBrk="0" hangingPunct="0">
              <a:lnSpc>
                <a:spcPct val="130000"/>
              </a:lnSpc>
              <a:spcBef>
                <a:spcPct val="0"/>
              </a:spcBef>
              <a:spcAft>
                <a:spcPts val="60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阿尔伯特</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爱因斯坦</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德语</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英语</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:Albert Einstein)(1879</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年</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3</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月</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14</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日</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-1955</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年</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4</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月</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18</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日</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，出生于德国巴登</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符腾堡州乌尔姆市，毕业于苏黎世联邦理工学院，现代物理学家。</a:t>
            </a:r>
          </a:p>
          <a:p>
            <a:pPr marL="0" marR="0" lvl="0" indent="0" algn="l" defTabSz="457200" rtl="0" eaLnBrk="0" fontAlgn="base" latinLnBrk="0" hangingPunct="0">
              <a:lnSpc>
                <a:spcPct val="13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爱因斯坦的理论为核能的开发奠定了理论基础，为帮助对抗纳粹，他曾在利奥</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西拉德等人的协助下曾致信美国总统富兰克林</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罗斯福、直接促成了曼哈顿计划的启动，而二战后他积极倡导和平、反对使用核武器，并签署了</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罗素</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爱因斯坦宣言</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 </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mn-cs"/>
              </a:rPr>
              <a:t>。爱因斯坦开创了现代科学技术新纪元，被公认为是继伽利略、牛顿之后最伟大的物理学家。</a:t>
            </a:r>
          </a:p>
        </p:txBody>
      </p:sp>
      <p:sp>
        <p:nvSpPr>
          <p:cNvPr id="43" name="文本框 42">
            <a:extLst>
              <a:ext uri="{FF2B5EF4-FFF2-40B4-BE49-F238E27FC236}">
                <a16:creationId xmlns:a16="http://schemas.microsoft.com/office/drawing/2014/main" xmlns="" id="{AE722984-0930-42D1-874D-29E2374BFF49}"/>
              </a:ext>
            </a:extLst>
          </p:cNvPr>
          <p:cNvSpPr txBox="1"/>
          <p:nvPr/>
        </p:nvSpPr>
        <p:spPr>
          <a:xfrm>
            <a:off x="6938963" y="5807075"/>
            <a:ext cx="4181475" cy="430213"/>
          </a:xfrm>
          <a:prstGeom prst="rect">
            <a:avLst/>
          </a:prstGeom>
          <a:noFill/>
        </p:spPr>
        <p:txBody>
          <a:bodyPr>
            <a:spAutoFit/>
          </a:bodyPr>
          <a:lstStyle/>
          <a:p>
            <a:pPr marL="0" marR="0" lvl="0" indent="0" algn="r" defTabSz="914400" rtl="0" eaLnBrk="1" fontAlgn="auto" latinLnBrk="0" hangingPunct="1">
              <a:lnSpc>
                <a:spcPct val="100000"/>
              </a:lnSpc>
              <a:spcBef>
                <a:spcPts val="0"/>
              </a:spcBef>
              <a:spcAft>
                <a:spcPts val="1200"/>
              </a:spcAft>
              <a:buClrTx/>
              <a:buSzTx/>
              <a:buFontTx/>
              <a:buNone/>
              <a:tabLst/>
              <a:defRPr/>
            </a:pPr>
            <a:r>
              <a:rPr kumimoji="0" lang="en-US" altLang="zh-CN" sz="2200" b="0" i="0" u="none" strike="noStrike" kern="1200" cap="none" spc="0" normalizeH="0" baseline="0" noProof="0" dirty="0">
                <a:ln>
                  <a:noFill/>
                </a:ln>
                <a:solidFill>
                  <a:prstClr val="black">
                    <a:lumMod val="65000"/>
                    <a:lumOff val="35000"/>
                  </a:prstClr>
                </a:solidFill>
                <a:effectLst/>
                <a:uLnTx/>
                <a:uFillTx/>
                <a:latin typeface="思源黑体 CN Medium" panose="020B0600000000000000" pitchFamily="34" charset="-122"/>
                <a:ea typeface="思源黑体 CN Medium" panose="020B0600000000000000" pitchFamily="34" charset="-122"/>
                <a:cs typeface="+mn-cs"/>
              </a:rPr>
              <a:t>——</a:t>
            </a:r>
            <a:r>
              <a:rPr kumimoji="0" lang="zh-CN" altLang="en-US" sz="2200" b="0" i="0" u="none" strike="noStrike" kern="1200" cap="none" spc="0" normalizeH="0" baseline="0" noProof="0" dirty="0">
                <a:ln>
                  <a:noFill/>
                </a:ln>
                <a:solidFill>
                  <a:prstClr val="black">
                    <a:lumMod val="65000"/>
                    <a:lumOff val="35000"/>
                  </a:prstClr>
                </a:solidFill>
                <a:effectLst/>
                <a:uLnTx/>
                <a:uFillTx/>
                <a:latin typeface="思源黑体 CN Medium" panose="020B0600000000000000" pitchFamily="34" charset="-122"/>
                <a:ea typeface="思源黑体 CN Medium" panose="020B0600000000000000" pitchFamily="34" charset="-122"/>
                <a:cs typeface="+mn-cs"/>
              </a:rPr>
              <a:t>在这里为以上文字添加标题</a:t>
            </a:r>
          </a:p>
        </p:txBody>
      </p:sp>
      <p:pic>
        <p:nvPicPr>
          <p:cNvPr id="39953" name="图片 17">
            <a:extLst>
              <a:ext uri="{FF2B5EF4-FFF2-40B4-BE49-F238E27FC236}">
                <a16:creationId xmlns:a16="http://schemas.microsoft.com/office/drawing/2014/main" xmlns="" id="{C90A6015-20D1-4E98-8E0F-C712AE896AF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6410" t="15518" r="27881" b="60112"/>
          <a:stretch>
            <a:fillRect/>
          </a:stretch>
        </p:blipFill>
        <p:spPr bwMode="auto">
          <a:xfrm>
            <a:off x="4543425" y="1412875"/>
            <a:ext cx="1195388"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4" name="图片 19">
            <a:extLst>
              <a:ext uri="{FF2B5EF4-FFF2-40B4-BE49-F238E27FC236}">
                <a16:creationId xmlns:a16="http://schemas.microsoft.com/office/drawing/2014/main" xmlns="" id="{D3E98774-5E5D-4C49-BCC1-26840499FB3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6749" t="13794" r="45351" b="59747"/>
          <a:stretch>
            <a:fillRect/>
          </a:stretch>
        </p:blipFill>
        <p:spPr bwMode="auto">
          <a:xfrm>
            <a:off x="10056813" y="4776788"/>
            <a:ext cx="1295400"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圆角 45">
            <a:extLst>
              <a:ext uri="{FF2B5EF4-FFF2-40B4-BE49-F238E27FC236}">
                <a16:creationId xmlns:a16="http://schemas.microsoft.com/office/drawing/2014/main" xmlns="" id="{5D1DBEE1-A346-4BB8-ACAF-37D689772960}"/>
              </a:ext>
            </a:extLst>
          </p:cNvPr>
          <p:cNvSpPr/>
          <p:nvPr/>
        </p:nvSpPr>
        <p:spPr>
          <a:xfrm>
            <a:off x="4151784" y="971549"/>
            <a:ext cx="1077986" cy="87858"/>
          </a:xfrm>
          <a:prstGeom prst="roundRect">
            <a:avLst>
              <a:gd name="adj" fmla="val 50000"/>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xmlns="" id="{88CB0234-8216-49F7-93FA-5E7CBFC20303}"/>
              </a:ext>
            </a:extLst>
          </p:cNvPr>
          <p:cNvSpPr/>
          <p:nvPr/>
        </p:nvSpPr>
        <p:spPr>
          <a:xfrm rot="5400000">
            <a:off x="5668373" y="-5686914"/>
            <a:ext cx="855255" cy="12192002"/>
          </a:xfrm>
          <a:prstGeom prst="rect">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xmlns="" id="{3BCA2CC2-1A91-42C6-8215-093AA114DC2F}"/>
              </a:ext>
            </a:extLst>
          </p:cNvPr>
          <p:cNvSpPr/>
          <p:nvPr/>
        </p:nvSpPr>
        <p:spPr>
          <a:xfrm>
            <a:off x="0" y="0"/>
            <a:ext cx="12192000" cy="620713"/>
          </a:xfrm>
          <a:prstGeom prst="rect">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5129" name="图片 20">
            <a:extLst>
              <a:ext uri="{FF2B5EF4-FFF2-40B4-BE49-F238E27FC236}">
                <a16:creationId xmlns:a16="http://schemas.microsoft.com/office/drawing/2014/main" xmlns="" id="{084DD8EB-174C-4A26-A072-F43B0CA9AAEC}"/>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0312400" y="115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6222FE03-5C4B-46C2-B6D3-37F51A21D09B}"/>
              </a:ext>
            </a:extLst>
          </p:cNvPr>
          <p:cNvSpPr txBox="1">
            <a:spLocks noChangeArrowheads="1"/>
          </p:cNvSpPr>
          <p:nvPr/>
        </p:nvSpPr>
        <p:spPr bwMode="auto">
          <a:xfrm>
            <a:off x="4872038" y="958850"/>
            <a:ext cx="24479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dist" defTabSz="914400" rtl="0" eaLnBrk="1" fontAlgn="base" latinLnBrk="0" hangingPunct="1">
              <a:lnSpc>
                <a:spcPct val="100000"/>
              </a:lnSpc>
              <a:spcBef>
                <a:spcPct val="0"/>
              </a:spcBef>
              <a:spcAft>
                <a:spcPct val="0"/>
              </a:spcAft>
              <a:buClrTx/>
              <a:buSzTx/>
              <a:buFontTx/>
              <a:buNone/>
              <a:tabLst/>
              <a:defRPr/>
            </a:pPr>
            <a:r>
              <a:rPr kumimoji="0" lang="zh-CN" altLang="en-US" sz="6600" b="0" i="0" u="none" strike="noStrike" kern="1200" cap="none" spc="0" normalizeH="0" baseline="0" noProof="0">
                <a:ln>
                  <a:noFill/>
                </a:ln>
                <a:solidFill>
                  <a:srgbClr val="171CF9"/>
                </a:solidFill>
                <a:effectLst/>
                <a:uLnTx/>
                <a:uFillTx/>
                <a:latin typeface="思源黑体 CN Bold" panose="020B0800000000000000" pitchFamily="34" charset="-122"/>
                <a:ea typeface="思源黑体 CN Bold" panose="020B0800000000000000" pitchFamily="34" charset="-122"/>
                <a:cs typeface="Segoe UI Light" panose="020B0502040204020203" pitchFamily="34" charset="0"/>
              </a:rPr>
              <a:t>目录 </a:t>
            </a:r>
            <a:endParaRPr kumimoji="0" lang="en-US" altLang="zh-CN" sz="6600" b="0" i="0" u="none" strike="noStrike" kern="1200" cap="none" spc="0" normalizeH="0" baseline="0" noProof="0">
              <a:ln>
                <a:noFill/>
              </a:ln>
              <a:solidFill>
                <a:srgbClr val="171CF9"/>
              </a:solidFill>
              <a:effectLst/>
              <a:uLnTx/>
              <a:uFillTx/>
              <a:latin typeface="思源黑体 CN Bold" panose="020B0800000000000000" pitchFamily="34" charset="-122"/>
              <a:ea typeface="思源黑体 CN Bold" panose="020B0800000000000000" pitchFamily="34" charset="-122"/>
              <a:cs typeface="Segoe UI Light" panose="020B0502040204020203" pitchFamily="34" charset="0"/>
            </a:endParaRPr>
          </a:p>
        </p:txBody>
      </p:sp>
      <p:sp>
        <p:nvSpPr>
          <p:cNvPr id="5131"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289F418C-72F6-4E9C-BFB3-732915F668F9}"/>
              </a:ext>
            </a:extLst>
          </p:cNvPr>
          <p:cNvSpPr txBox="1">
            <a:spLocks noChangeArrowheads="1"/>
          </p:cNvSpPr>
          <p:nvPr/>
        </p:nvSpPr>
        <p:spPr bwMode="auto">
          <a:xfrm>
            <a:off x="4979988" y="1887538"/>
            <a:ext cx="2232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dist" defTabSz="914400" rtl="0" eaLnBrk="1" fontAlgn="base" latinLnBrk="0" hangingPunct="1">
              <a:lnSpc>
                <a:spcPct val="100000"/>
              </a:lnSpc>
              <a:spcBef>
                <a:spcPct val="0"/>
              </a:spcBef>
              <a:spcAft>
                <a:spcPct val="0"/>
              </a:spcAft>
              <a:buClrTx/>
              <a:buSzTx/>
              <a:buFontTx/>
              <a:buNone/>
              <a:tabLst/>
              <a:defRPr/>
            </a:pPr>
            <a:r>
              <a:rPr kumimoji="0" lang="en-US" altLang="zh-CN" sz="2400" b="1" i="1" u="none" strike="noStrike" kern="1200" cap="none" spc="0" normalizeH="0" baseline="0" noProof="0">
                <a:ln>
                  <a:noFill/>
                </a:ln>
                <a:solidFill>
                  <a:srgbClr val="5458FA"/>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contents</a:t>
            </a:r>
          </a:p>
        </p:txBody>
      </p:sp>
      <p:grpSp>
        <p:nvGrpSpPr>
          <p:cNvPr id="5132" name="组合 3">
            <a:extLst>
              <a:ext uri="{FF2B5EF4-FFF2-40B4-BE49-F238E27FC236}">
                <a16:creationId xmlns:a16="http://schemas.microsoft.com/office/drawing/2014/main" xmlns="" id="{34C251A7-99E9-4211-9B42-7F9BDB4A0435}"/>
              </a:ext>
            </a:extLst>
          </p:cNvPr>
          <p:cNvGrpSpPr>
            <a:grpSpLocks/>
          </p:cNvGrpSpPr>
          <p:nvPr/>
        </p:nvGrpSpPr>
        <p:grpSpPr bwMode="auto">
          <a:xfrm>
            <a:off x="1708150" y="3141663"/>
            <a:ext cx="3143250" cy="574675"/>
            <a:chOff x="5942056" y="1772816"/>
            <a:chExt cx="3142952" cy="576000"/>
          </a:xfrm>
        </p:grpSpPr>
        <p:grpSp>
          <p:nvGrpSpPr>
            <p:cNvPr id="5164" name="组合 2">
              <a:extLst>
                <a:ext uri="{FF2B5EF4-FFF2-40B4-BE49-F238E27FC236}">
                  <a16:creationId xmlns:a16="http://schemas.microsoft.com/office/drawing/2014/main" xmlns="" id="{5D6700AE-A262-48C0-AE64-32155E4E52E0}"/>
                </a:ext>
              </a:extLst>
            </p:cNvPr>
            <p:cNvGrpSpPr>
              <a:grpSpLocks/>
            </p:cNvGrpSpPr>
            <p:nvPr/>
          </p:nvGrpSpPr>
          <p:grpSpPr bwMode="auto">
            <a:xfrm>
              <a:off x="5942056" y="1772816"/>
              <a:ext cx="576000" cy="576000"/>
              <a:chOff x="5473329" y="1772816"/>
              <a:chExt cx="576000" cy="576000"/>
            </a:xfrm>
          </p:grpSpPr>
          <p:sp>
            <p:nvSpPr>
              <p:cNvPr id="20" name="椭圆 19">
                <a:extLst>
                  <a:ext uri="{FF2B5EF4-FFF2-40B4-BE49-F238E27FC236}">
                    <a16:creationId xmlns:a16="http://schemas.microsoft.com/office/drawing/2014/main" xmlns="" id="{2A96FCBE-7B0E-4095-9DD2-A808B14A3382}"/>
                  </a:ext>
                </a:extLst>
              </p:cNvPr>
              <p:cNvSpPr/>
              <p:nvPr/>
            </p:nvSpPr>
            <p:spPr>
              <a:xfrm>
                <a:off x="5473329" y="1772816"/>
                <a:ext cx="576000" cy="576000"/>
              </a:xfrm>
              <a:prstGeom prst="ellipse">
                <a:avLst/>
              </a:prstGeom>
              <a:solidFill>
                <a:srgbClr val="2B30F9"/>
              </a:solidFill>
              <a:ln w="34925">
                <a:gradFill flip="none" rotWithShape="1">
                  <a:gsLst>
                    <a:gs pos="0">
                      <a:srgbClr val="2B30F9">
                        <a:alpha val="43000"/>
                      </a:srgbClr>
                    </a:gs>
                    <a:gs pos="100000">
                      <a:srgbClr val="2B30F9">
                        <a:alpha val="1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5169"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891E96B4-F328-4826-8C43-7BF0676FE504}"/>
                  </a:ext>
                </a:extLst>
              </p:cNvPr>
              <p:cNvSpPr txBox="1">
                <a:spLocks noChangeArrowheads="1"/>
              </p:cNvSpPr>
              <p:nvPr/>
            </p:nvSpPr>
            <p:spPr bwMode="auto">
              <a:xfrm>
                <a:off x="5485685" y="1860761"/>
                <a:ext cx="551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01</a:t>
                </a:r>
              </a:p>
            </p:txBody>
          </p:sp>
        </p:grpSp>
        <p:sp>
          <p:nvSpPr>
            <p:cNvPr id="2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EBB8E7D7-89FA-4023-87BA-FCDB6D0EA515}"/>
                </a:ext>
              </a:extLst>
            </p:cNvPr>
            <p:cNvSpPr txBox="1"/>
            <p:nvPr/>
          </p:nvSpPr>
          <p:spPr>
            <a:xfrm>
              <a:off x="6816686" y="1846009"/>
              <a:ext cx="2268322" cy="429613"/>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课题研究及背景</a:t>
              </a:r>
              <a:endParaRPr kumimoji="0" lang="en-US" altLang="zh-CN" sz="22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endParaRPr>
            </a:p>
          </p:txBody>
        </p:sp>
      </p:grpSp>
      <p:grpSp>
        <p:nvGrpSpPr>
          <p:cNvPr id="5133" name="组合 4">
            <a:extLst>
              <a:ext uri="{FF2B5EF4-FFF2-40B4-BE49-F238E27FC236}">
                <a16:creationId xmlns:a16="http://schemas.microsoft.com/office/drawing/2014/main" xmlns="" id="{600395AE-21E2-45A0-9CE2-5C47D91C53CF}"/>
              </a:ext>
            </a:extLst>
          </p:cNvPr>
          <p:cNvGrpSpPr>
            <a:grpSpLocks/>
          </p:cNvGrpSpPr>
          <p:nvPr/>
        </p:nvGrpSpPr>
        <p:grpSpPr bwMode="auto">
          <a:xfrm>
            <a:off x="7340600" y="3141663"/>
            <a:ext cx="3143250" cy="574675"/>
            <a:chOff x="5942056" y="2636363"/>
            <a:chExt cx="3142952" cy="576000"/>
          </a:xfrm>
        </p:grpSpPr>
        <p:grpSp>
          <p:nvGrpSpPr>
            <p:cNvPr id="5158" name="组合 24">
              <a:extLst>
                <a:ext uri="{FF2B5EF4-FFF2-40B4-BE49-F238E27FC236}">
                  <a16:creationId xmlns:a16="http://schemas.microsoft.com/office/drawing/2014/main" xmlns="" id="{C22F8D5F-7A14-4451-B9F5-98BD7A64AA8B}"/>
                </a:ext>
              </a:extLst>
            </p:cNvPr>
            <p:cNvGrpSpPr>
              <a:grpSpLocks/>
            </p:cNvGrpSpPr>
            <p:nvPr/>
          </p:nvGrpSpPr>
          <p:grpSpPr bwMode="auto">
            <a:xfrm>
              <a:off x="5942056" y="2636363"/>
              <a:ext cx="576000" cy="576000"/>
              <a:chOff x="5473329" y="1772816"/>
              <a:chExt cx="576000" cy="576000"/>
            </a:xfrm>
          </p:grpSpPr>
          <p:sp>
            <p:nvSpPr>
              <p:cNvPr id="26" name="椭圆 25">
                <a:extLst>
                  <a:ext uri="{FF2B5EF4-FFF2-40B4-BE49-F238E27FC236}">
                    <a16:creationId xmlns:a16="http://schemas.microsoft.com/office/drawing/2014/main" xmlns="" id="{5FAA215F-9E33-4E81-8A56-B9C78830A11F}"/>
                  </a:ext>
                </a:extLst>
              </p:cNvPr>
              <p:cNvSpPr/>
              <p:nvPr/>
            </p:nvSpPr>
            <p:spPr>
              <a:xfrm>
                <a:off x="5473329" y="1772816"/>
                <a:ext cx="576000" cy="576000"/>
              </a:xfrm>
              <a:prstGeom prst="ellipse">
                <a:avLst/>
              </a:prstGeom>
              <a:solidFill>
                <a:srgbClr val="2B30F9"/>
              </a:solidFill>
              <a:ln w="34925">
                <a:gradFill flip="none" rotWithShape="1">
                  <a:gsLst>
                    <a:gs pos="0">
                      <a:srgbClr val="2B30F9">
                        <a:alpha val="43000"/>
                      </a:srgbClr>
                    </a:gs>
                    <a:gs pos="100000">
                      <a:srgbClr val="2B30F9">
                        <a:alpha val="1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16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34A2EDF3-4976-4F00-BE76-A7504CFC7616}"/>
                  </a:ext>
                </a:extLst>
              </p:cNvPr>
              <p:cNvSpPr txBox="1">
                <a:spLocks noChangeArrowheads="1"/>
              </p:cNvSpPr>
              <p:nvPr/>
            </p:nvSpPr>
            <p:spPr bwMode="auto">
              <a:xfrm>
                <a:off x="5485685" y="1860761"/>
                <a:ext cx="551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02</a:t>
                </a:r>
              </a:p>
            </p:txBody>
          </p:sp>
        </p:grpSp>
        <p:sp>
          <p:nvSpPr>
            <p:cNvPr id="31"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204F0F8B-BD3F-4A8B-8EE3-AE1841BF62A7}"/>
                </a:ext>
              </a:extLst>
            </p:cNvPr>
            <p:cNvSpPr txBox="1"/>
            <p:nvPr/>
          </p:nvSpPr>
          <p:spPr>
            <a:xfrm>
              <a:off x="6816686" y="2709556"/>
              <a:ext cx="2268322" cy="429613"/>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课题现状及发展</a:t>
              </a:r>
              <a:endParaRPr kumimoji="0" lang="en-US" altLang="zh-CN" sz="22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endParaRPr>
            </a:p>
          </p:txBody>
        </p:sp>
      </p:grpSp>
      <p:grpSp>
        <p:nvGrpSpPr>
          <p:cNvPr id="5134" name="组合 5">
            <a:extLst>
              <a:ext uri="{FF2B5EF4-FFF2-40B4-BE49-F238E27FC236}">
                <a16:creationId xmlns:a16="http://schemas.microsoft.com/office/drawing/2014/main" xmlns="" id="{1F98B6F5-915A-4F97-BEA2-B3E26D7413F8}"/>
              </a:ext>
            </a:extLst>
          </p:cNvPr>
          <p:cNvGrpSpPr>
            <a:grpSpLocks/>
          </p:cNvGrpSpPr>
          <p:nvPr/>
        </p:nvGrpSpPr>
        <p:grpSpPr bwMode="auto">
          <a:xfrm>
            <a:off x="1708150" y="4283075"/>
            <a:ext cx="3143250" cy="576263"/>
            <a:chOff x="5942056" y="3429612"/>
            <a:chExt cx="3142952" cy="576000"/>
          </a:xfrm>
        </p:grpSpPr>
        <p:grpSp>
          <p:nvGrpSpPr>
            <p:cNvPr id="5152" name="组合 32">
              <a:extLst>
                <a:ext uri="{FF2B5EF4-FFF2-40B4-BE49-F238E27FC236}">
                  <a16:creationId xmlns:a16="http://schemas.microsoft.com/office/drawing/2014/main" xmlns="" id="{9EE0D804-D27B-4BE7-9478-61A08F8ABC41}"/>
                </a:ext>
              </a:extLst>
            </p:cNvPr>
            <p:cNvGrpSpPr>
              <a:grpSpLocks/>
            </p:cNvGrpSpPr>
            <p:nvPr/>
          </p:nvGrpSpPr>
          <p:grpSpPr bwMode="auto">
            <a:xfrm>
              <a:off x="5942056" y="3429612"/>
              <a:ext cx="576000" cy="576000"/>
              <a:chOff x="5473329" y="1772816"/>
              <a:chExt cx="576000" cy="576000"/>
            </a:xfrm>
          </p:grpSpPr>
          <p:sp>
            <p:nvSpPr>
              <p:cNvPr id="34" name="椭圆 33">
                <a:extLst>
                  <a:ext uri="{FF2B5EF4-FFF2-40B4-BE49-F238E27FC236}">
                    <a16:creationId xmlns:a16="http://schemas.microsoft.com/office/drawing/2014/main" xmlns="" id="{FE83586C-7759-4BE2-94A7-1F037B664C18}"/>
                  </a:ext>
                </a:extLst>
              </p:cNvPr>
              <p:cNvSpPr/>
              <p:nvPr/>
            </p:nvSpPr>
            <p:spPr>
              <a:xfrm>
                <a:off x="5473329" y="1772816"/>
                <a:ext cx="576000" cy="576000"/>
              </a:xfrm>
              <a:prstGeom prst="ellipse">
                <a:avLst/>
              </a:prstGeom>
              <a:solidFill>
                <a:srgbClr val="2B30F9"/>
              </a:solidFill>
              <a:ln w="34925">
                <a:gradFill flip="none" rotWithShape="1">
                  <a:gsLst>
                    <a:gs pos="0">
                      <a:srgbClr val="2B30F9">
                        <a:alpha val="43000"/>
                      </a:srgbClr>
                    </a:gs>
                    <a:gs pos="100000">
                      <a:srgbClr val="2B30F9">
                        <a:alpha val="1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157"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D762CE43-6D78-4A9A-9AF1-F5EAA9B19DD8}"/>
                  </a:ext>
                </a:extLst>
              </p:cNvPr>
              <p:cNvSpPr txBox="1">
                <a:spLocks noChangeArrowheads="1"/>
              </p:cNvSpPr>
              <p:nvPr/>
            </p:nvSpPr>
            <p:spPr bwMode="auto">
              <a:xfrm>
                <a:off x="5485685" y="1860761"/>
                <a:ext cx="551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03</a:t>
                </a:r>
              </a:p>
            </p:txBody>
          </p:sp>
        </p:grpSp>
        <p:sp>
          <p:nvSpPr>
            <p:cNvPr id="3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FF374CA-CFB5-4BCA-A59F-86C6DFCBB98E}"/>
                </a:ext>
              </a:extLst>
            </p:cNvPr>
            <p:cNvSpPr txBox="1"/>
            <p:nvPr/>
          </p:nvSpPr>
          <p:spPr>
            <a:xfrm>
              <a:off x="6816686" y="3502604"/>
              <a:ext cx="2268322" cy="430017"/>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研究思路及过程</a:t>
              </a:r>
              <a:endParaRPr kumimoji="0" lang="en-US" altLang="zh-CN" sz="22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endParaRPr>
            </a:p>
          </p:txBody>
        </p:sp>
      </p:grpSp>
      <p:grpSp>
        <p:nvGrpSpPr>
          <p:cNvPr id="5135" name="组合 7">
            <a:extLst>
              <a:ext uri="{FF2B5EF4-FFF2-40B4-BE49-F238E27FC236}">
                <a16:creationId xmlns:a16="http://schemas.microsoft.com/office/drawing/2014/main" xmlns="" id="{16405BA1-1257-47A5-AF16-6D065BC86FC4}"/>
              </a:ext>
            </a:extLst>
          </p:cNvPr>
          <p:cNvGrpSpPr>
            <a:grpSpLocks/>
          </p:cNvGrpSpPr>
          <p:nvPr/>
        </p:nvGrpSpPr>
        <p:grpSpPr bwMode="auto">
          <a:xfrm>
            <a:off x="7340600" y="4283075"/>
            <a:ext cx="3143250" cy="576263"/>
            <a:chOff x="5942056" y="4436628"/>
            <a:chExt cx="3142952" cy="576000"/>
          </a:xfrm>
        </p:grpSpPr>
        <p:grpSp>
          <p:nvGrpSpPr>
            <p:cNvPr id="5146" name="组合 36">
              <a:extLst>
                <a:ext uri="{FF2B5EF4-FFF2-40B4-BE49-F238E27FC236}">
                  <a16:creationId xmlns:a16="http://schemas.microsoft.com/office/drawing/2014/main" xmlns="" id="{A70BE0A7-34FB-4330-8069-652F3DB7A7D6}"/>
                </a:ext>
              </a:extLst>
            </p:cNvPr>
            <p:cNvGrpSpPr>
              <a:grpSpLocks/>
            </p:cNvGrpSpPr>
            <p:nvPr/>
          </p:nvGrpSpPr>
          <p:grpSpPr bwMode="auto">
            <a:xfrm>
              <a:off x="5942056" y="4436628"/>
              <a:ext cx="576000" cy="576000"/>
              <a:chOff x="5473329" y="1772816"/>
              <a:chExt cx="576000" cy="576000"/>
            </a:xfrm>
          </p:grpSpPr>
          <p:sp>
            <p:nvSpPr>
              <p:cNvPr id="38" name="椭圆 37">
                <a:extLst>
                  <a:ext uri="{FF2B5EF4-FFF2-40B4-BE49-F238E27FC236}">
                    <a16:creationId xmlns:a16="http://schemas.microsoft.com/office/drawing/2014/main" xmlns="" id="{AC45C37D-3C89-4E24-A927-ACA6B07CB502}"/>
                  </a:ext>
                </a:extLst>
              </p:cNvPr>
              <p:cNvSpPr/>
              <p:nvPr/>
            </p:nvSpPr>
            <p:spPr>
              <a:xfrm>
                <a:off x="5473329" y="1772816"/>
                <a:ext cx="576000" cy="576000"/>
              </a:xfrm>
              <a:prstGeom prst="ellipse">
                <a:avLst/>
              </a:prstGeom>
              <a:solidFill>
                <a:srgbClr val="2B30F9"/>
              </a:solidFill>
              <a:ln w="34925">
                <a:gradFill flip="none" rotWithShape="1">
                  <a:gsLst>
                    <a:gs pos="0">
                      <a:srgbClr val="2B30F9">
                        <a:alpha val="43000"/>
                      </a:srgbClr>
                    </a:gs>
                    <a:gs pos="100000">
                      <a:srgbClr val="2B30F9">
                        <a:alpha val="1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151"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E8F41B0B-50A1-43FB-A435-0EE43B6CAA72}"/>
                  </a:ext>
                </a:extLst>
              </p:cNvPr>
              <p:cNvSpPr txBox="1">
                <a:spLocks noChangeArrowheads="1"/>
              </p:cNvSpPr>
              <p:nvPr/>
            </p:nvSpPr>
            <p:spPr bwMode="auto">
              <a:xfrm>
                <a:off x="5485685" y="1860761"/>
                <a:ext cx="551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04</a:t>
                </a:r>
              </a:p>
            </p:txBody>
          </p:sp>
        </p:grpSp>
        <p:sp>
          <p:nvSpPr>
            <p:cNvPr id="4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FAC11494-CEDD-4B7E-B67B-4A259612F7D2}"/>
                </a:ext>
              </a:extLst>
            </p:cNvPr>
            <p:cNvSpPr txBox="1"/>
            <p:nvPr/>
          </p:nvSpPr>
          <p:spPr>
            <a:xfrm>
              <a:off x="6816686" y="4509620"/>
              <a:ext cx="2268322" cy="430017"/>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200" dirty="0">
                  <a:solidFill>
                    <a:prstClr val="black">
                      <a:lumMod val="75000"/>
                      <a:lumOff val="25000"/>
                    </a:prstClr>
                  </a:solidFill>
                  <a:latin typeface="思源黑体 CN Regular" panose="020B0500000000000000" pitchFamily="34" charset="-122"/>
                  <a:ea typeface="思源黑体 CN Regular" panose="020B0500000000000000" pitchFamily="34" charset="-122"/>
                  <a:cs typeface="Segoe UI Light" panose="020B0502040204020203" pitchFamily="34" charset="0"/>
                </a:rPr>
                <a:t>课题</a:t>
              </a: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研究及结果</a:t>
              </a:r>
              <a:endParaRPr kumimoji="0" lang="en-US" altLang="zh-CN" sz="22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endParaRPr>
            </a:p>
          </p:txBody>
        </p:sp>
      </p:grpSp>
      <p:grpSp>
        <p:nvGrpSpPr>
          <p:cNvPr id="5136" name="组合 9">
            <a:extLst>
              <a:ext uri="{FF2B5EF4-FFF2-40B4-BE49-F238E27FC236}">
                <a16:creationId xmlns:a16="http://schemas.microsoft.com/office/drawing/2014/main" xmlns="" id="{A5EA8E8E-47DE-4169-8522-34DD595ABDFD}"/>
              </a:ext>
            </a:extLst>
          </p:cNvPr>
          <p:cNvGrpSpPr>
            <a:grpSpLocks/>
          </p:cNvGrpSpPr>
          <p:nvPr/>
        </p:nvGrpSpPr>
        <p:grpSpPr bwMode="auto">
          <a:xfrm>
            <a:off x="1708150" y="5426075"/>
            <a:ext cx="3143250" cy="576263"/>
            <a:chOff x="5942056" y="5479599"/>
            <a:chExt cx="3142952" cy="576000"/>
          </a:xfrm>
        </p:grpSpPr>
        <p:grpSp>
          <p:nvGrpSpPr>
            <p:cNvPr id="5140" name="组合 40">
              <a:extLst>
                <a:ext uri="{FF2B5EF4-FFF2-40B4-BE49-F238E27FC236}">
                  <a16:creationId xmlns:a16="http://schemas.microsoft.com/office/drawing/2014/main" xmlns="" id="{E0B154DC-24C5-46AD-9531-70B44EEDD300}"/>
                </a:ext>
              </a:extLst>
            </p:cNvPr>
            <p:cNvGrpSpPr>
              <a:grpSpLocks/>
            </p:cNvGrpSpPr>
            <p:nvPr/>
          </p:nvGrpSpPr>
          <p:grpSpPr bwMode="auto">
            <a:xfrm>
              <a:off x="5942056" y="5479599"/>
              <a:ext cx="576000" cy="576000"/>
              <a:chOff x="5473329" y="1772816"/>
              <a:chExt cx="576000" cy="576000"/>
            </a:xfrm>
          </p:grpSpPr>
          <p:sp>
            <p:nvSpPr>
              <p:cNvPr id="42" name="椭圆 41">
                <a:extLst>
                  <a:ext uri="{FF2B5EF4-FFF2-40B4-BE49-F238E27FC236}">
                    <a16:creationId xmlns:a16="http://schemas.microsoft.com/office/drawing/2014/main" xmlns="" id="{5626FF94-C942-4116-9839-A1885FFD2FAE}"/>
                  </a:ext>
                </a:extLst>
              </p:cNvPr>
              <p:cNvSpPr/>
              <p:nvPr/>
            </p:nvSpPr>
            <p:spPr>
              <a:xfrm>
                <a:off x="5473329" y="1772816"/>
                <a:ext cx="576000" cy="576000"/>
              </a:xfrm>
              <a:prstGeom prst="ellipse">
                <a:avLst/>
              </a:prstGeom>
              <a:solidFill>
                <a:srgbClr val="2B30F9"/>
              </a:solidFill>
              <a:ln w="34925">
                <a:gradFill flip="none" rotWithShape="1">
                  <a:gsLst>
                    <a:gs pos="0">
                      <a:srgbClr val="2B30F9">
                        <a:alpha val="43000"/>
                      </a:srgbClr>
                    </a:gs>
                    <a:gs pos="100000">
                      <a:srgbClr val="2B30F9">
                        <a:alpha val="1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145"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2EBBB7A5-0666-4DE9-9035-52C430764D8E}"/>
                  </a:ext>
                </a:extLst>
              </p:cNvPr>
              <p:cNvSpPr txBox="1">
                <a:spLocks noChangeArrowheads="1"/>
              </p:cNvSpPr>
              <p:nvPr/>
            </p:nvSpPr>
            <p:spPr bwMode="auto">
              <a:xfrm>
                <a:off x="5485685" y="1860761"/>
                <a:ext cx="551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05</a:t>
                </a:r>
              </a:p>
            </p:txBody>
          </p:sp>
        </p:grpSp>
        <p:sp>
          <p:nvSpPr>
            <p:cNvPr id="4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B1DA8BEF-4A0D-40D2-8294-C80E27E36C44}"/>
                </a:ext>
              </a:extLst>
            </p:cNvPr>
            <p:cNvSpPr txBox="1"/>
            <p:nvPr/>
          </p:nvSpPr>
          <p:spPr>
            <a:xfrm>
              <a:off x="6816686" y="5552591"/>
              <a:ext cx="2268322" cy="430017"/>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参考文献及总结</a:t>
              </a:r>
              <a:endParaRPr kumimoji="0" lang="en-US" altLang="zh-CN" sz="22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endParaRPr>
            </a:p>
          </p:txBody>
        </p:sp>
      </p:grpSp>
      <p:sp>
        <p:nvSpPr>
          <p:cNvPr id="47" name="矩形: 圆角 46">
            <a:extLst>
              <a:ext uri="{FF2B5EF4-FFF2-40B4-BE49-F238E27FC236}">
                <a16:creationId xmlns:a16="http://schemas.microsoft.com/office/drawing/2014/main" xmlns="" id="{475FEAD7-61B5-4342-8B33-746DEDE3BEBE}"/>
              </a:ext>
            </a:extLst>
          </p:cNvPr>
          <p:cNvSpPr/>
          <p:nvPr/>
        </p:nvSpPr>
        <p:spPr>
          <a:xfrm>
            <a:off x="7294082" y="1968420"/>
            <a:ext cx="1077986" cy="87858"/>
          </a:xfrm>
          <a:prstGeom prst="roundRect">
            <a:avLst>
              <a:gd name="adj" fmla="val 50000"/>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A7150645-C2C6-42E4-A6F3-039293744863}"/>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6E6DD3AA-28A1-4DB9-8303-0E48DFA2AB99}"/>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4199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AC7F4B2-C7AA-49C2-B359-E86D00353A00}"/>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研究思路及过程</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41991" name="图片 20">
            <a:extLst>
              <a:ext uri="{FF2B5EF4-FFF2-40B4-BE49-F238E27FC236}">
                <a16:creationId xmlns:a16="http://schemas.microsoft.com/office/drawing/2014/main" xmlns="" id="{E28684D1-7648-4CD4-B5F4-8057F80A5C1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32A3B227-2F50-4A3C-8A1B-17000B6A4B71}"/>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2E9BBFD1-6275-4184-B152-46B84FA766C0}"/>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5" name="文本框 44">
            <a:extLst>
              <a:ext uri="{FF2B5EF4-FFF2-40B4-BE49-F238E27FC236}">
                <a16:creationId xmlns:a16="http://schemas.microsoft.com/office/drawing/2014/main" xmlns="" id="{ABEE311C-3666-43FD-81B8-E874A72F579E}"/>
              </a:ext>
            </a:extLst>
          </p:cNvPr>
          <p:cNvSpPr txBox="1"/>
          <p:nvPr/>
        </p:nvSpPr>
        <p:spPr>
          <a:xfrm>
            <a:off x="7588250" y="2190750"/>
            <a:ext cx="4027488" cy="869950"/>
          </a:xfrm>
          <a:prstGeom prst="rect">
            <a:avLst/>
          </a:prstGeom>
          <a:noFill/>
        </p:spPr>
        <p:txBody>
          <a:bodyPr lIns="0" rIns="0">
            <a:spAutoFit/>
          </a:bodyPr>
          <a:lstStyle/>
          <a:p>
            <a:pPr marL="342900" marR="0" lvl="0" indent="-342900" algn="l" defTabSz="914400" rtl="0" eaLnBrk="1" fontAlgn="base" latinLnBrk="0" hangingPunct="1">
              <a:lnSpc>
                <a:spcPct val="180000"/>
              </a:lnSpc>
              <a:spcBef>
                <a:spcPct val="0"/>
              </a:spcBef>
              <a:spcAft>
                <a:spcPct val="0"/>
              </a:spcAft>
              <a:buClr>
                <a:srgbClr val="171CF9"/>
              </a:buClr>
              <a:buSzTx/>
              <a:buFont typeface="Arial" panose="020B0604020202020204" pitchFamily="34" charset="0"/>
              <a:buChar char="•"/>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根据自己的需要填写适当的内容，建议与标题尽量简洁</a:t>
            </a:r>
            <a:r>
              <a:rPr kumimoji="0" lang="en-US" altLang="zh-CN" sz="15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aphicFrame>
        <p:nvGraphicFramePr>
          <p:cNvPr id="41997" name="图表 48">
            <a:extLst>
              <a:ext uri="{FF2B5EF4-FFF2-40B4-BE49-F238E27FC236}">
                <a16:creationId xmlns:a16="http://schemas.microsoft.com/office/drawing/2014/main" xmlns="" id="{996F9DD1-224C-42E4-A8A9-4FC9009B7C0F}"/>
              </a:ext>
            </a:extLst>
          </p:cNvPr>
          <p:cNvGraphicFramePr>
            <a:graphicFrameLocks/>
          </p:cNvGraphicFramePr>
          <p:nvPr>
            <p:extLst>
              <p:ext uri="{D42A27DB-BD31-4B8C-83A1-F6EECF244321}">
                <p14:modId xmlns:p14="http://schemas.microsoft.com/office/powerpoint/2010/main" val="711421975"/>
              </p:ext>
            </p:extLst>
          </p:nvPr>
        </p:nvGraphicFramePr>
        <p:xfrm>
          <a:off x="525463" y="1290638"/>
          <a:ext cx="6540500" cy="5203825"/>
        </p:xfrm>
        <a:graphic>
          <a:graphicData uri="http://schemas.openxmlformats.org/presentationml/2006/ole">
            <mc:AlternateContent xmlns:mc="http://schemas.openxmlformats.org/markup-compatibility/2006">
              <mc:Choice xmlns:v="urn:schemas-microsoft-com:vml" Requires="v">
                <p:oleObj spid="_x0000_s4104" name="Chart" r:id="rId5" imgW="6606000" imgH="5262840" progId="Excel.Chart.8">
                  <p:embed/>
                </p:oleObj>
              </mc:Choice>
              <mc:Fallback>
                <p:oleObj name="Chart" r:id="rId5" imgW="6606000" imgH="5262840" progId="Excel.Chart.8">
                  <p:embed/>
                  <p:pic>
                    <p:nvPicPr>
                      <p:cNvPr id="41997" name="图表 48">
                        <a:extLst>
                          <a:ext uri="{FF2B5EF4-FFF2-40B4-BE49-F238E27FC236}">
                            <a16:creationId xmlns:a16="http://schemas.microsoft.com/office/drawing/2014/main" xmlns="" id="{996F9DD1-224C-42E4-A8A9-4FC9009B7C0F}"/>
                          </a:ext>
                        </a:extLst>
                      </p:cNvPr>
                      <p:cNvPicPr>
                        <a:picLocks noChangeArrowheads="1"/>
                      </p:cNvPicPr>
                      <p:nvPr/>
                    </p:nvPicPr>
                    <p:blipFill>
                      <a:blip r:embed="rId6"/>
                      <a:srcRect/>
                      <a:stretch>
                        <a:fillRect/>
                      </a:stretch>
                    </p:blipFill>
                    <p:spPr bwMode="auto">
                      <a:xfrm>
                        <a:off x="525463" y="1290638"/>
                        <a:ext cx="6540500" cy="5203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1998" name="组合 56">
            <a:extLst>
              <a:ext uri="{FF2B5EF4-FFF2-40B4-BE49-F238E27FC236}">
                <a16:creationId xmlns:a16="http://schemas.microsoft.com/office/drawing/2014/main" xmlns="" id="{2D50A8B8-4914-4351-9DD6-3BEC8BB5BB79}"/>
              </a:ext>
            </a:extLst>
          </p:cNvPr>
          <p:cNvGrpSpPr>
            <a:grpSpLocks/>
          </p:cNvGrpSpPr>
          <p:nvPr/>
        </p:nvGrpSpPr>
        <p:grpSpPr bwMode="auto">
          <a:xfrm>
            <a:off x="8885238" y="1462088"/>
            <a:ext cx="1433512" cy="433387"/>
            <a:chOff x="8999142" y="2887517"/>
            <a:chExt cx="1434805" cy="432792"/>
          </a:xfrm>
        </p:grpSpPr>
        <p:sp>
          <p:nvSpPr>
            <p:cNvPr id="56" name="矩形: 圆角 55">
              <a:extLst>
                <a:ext uri="{FF2B5EF4-FFF2-40B4-BE49-F238E27FC236}">
                  <a16:creationId xmlns:a16="http://schemas.microsoft.com/office/drawing/2014/main" xmlns="" id="{CE69E53F-80BE-419D-B43D-3639ED6069AE}"/>
                </a:ext>
              </a:extLst>
            </p:cNvPr>
            <p:cNvSpPr/>
            <p:nvPr/>
          </p:nvSpPr>
          <p:spPr>
            <a:xfrm>
              <a:off x="8999142" y="2887517"/>
              <a:ext cx="1434805" cy="432792"/>
            </a:xfrm>
            <a:prstGeom prst="roundRect">
              <a:avLst>
                <a:gd name="adj" fmla="val 50000"/>
              </a:avLst>
            </a:prstGeom>
            <a:gradFill flip="none" rotWithShape="1">
              <a:gsLst>
                <a:gs pos="0">
                  <a:srgbClr val="171CF9">
                    <a:alpha val="70000"/>
                  </a:srgbClr>
                </a:gs>
                <a:gs pos="100000">
                  <a:srgbClr val="171CF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216000" bIns="0" anchor="ctr">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endParaRPr>
            </a:p>
          </p:txBody>
        </p:sp>
        <p:sp>
          <p:nvSpPr>
            <p:cNvPr id="4200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6D03852A-FBA8-4D16-8F07-A38177660034}"/>
                </a:ext>
              </a:extLst>
            </p:cNvPr>
            <p:cNvSpPr txBox="1">
              <a:spLocks noChangeArrowheads="1"/>
            </p:cNvSpPr>
            <p:nvPr/>
          </p:nvSpPr>
          <p:spPr bwMode="auto">
            <a:xfrm>
              <a:off x="9095916" y="2903858"/>
              <a:ext cx="12412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结  论</a:t>
              </a:r>
            </a:p>
          </p:txBody>
        </p:sp>
      </p:grpSp>
      <p:sp>
        <p:nvSpPr>
          <p:cNvPr id="59" name="文本框 58">
            <a:extLst>
              <a:ext uri="{FF2B5EF4-FFF2-40B4-BE49-F238E27FC236}">
                <a16:creationId xmlns:a16="http://schemas.microsoft.com/office/drawing/2014/main" xmlns="" id="{D19E308E-777D-441F-AE6F-6815D8778077}"/>
              </a:ext>
            </a:extLst>
          </p:cNvPr>
          <p:cNvSpPr txBox="1"/>
          <p:nvPr/>
        </p:nvSpPr>
        <p:spPr>
          <a:xfrm>
            <a:off x="7588250" y="3190875"/>
            <a:ext cx="4027488" cy="869950"/>
          </a:xfrm>
          <a:prstGeom prst="rect">
            <a:avLst/>
          </a:prstGeom>
          <a:noFill/>
        </p:spPr>
        <p:txBody>
          <a:bodyPr lIns="0" rIns="0">
            <a:spAutoFit/>
          </a:bodyPr>
          <a:lstStyle/>
          <a:p>
            <a:pPr marL="342900" marR="0" lvl="0" indent="-342900" algn="l" defTabSz="914400" rtl="0" eaLnBrk="1" fontAlgn="base" latinLnBrk="0" hangingPunct="1">
              <a:lnSpc>
                <a:spcPct val="180000"/>
              </a:lnSpc>
              <a:spcBef>
                <a:spcPct val="0"/>
              </a:spcBef>
              <a:spcAft>
                <a:spcPct val="0"/>
              </a:spcAft>
              <a:buClr>
                <a:srgbClr val="171CF9"/>
              </a:buClr>
              <a:buSzTx/>
              <a:buFont typeface="Arial" panose="020B0604020202020204" pitchFamily="34" charset="0"/>
              <a:buChar char="•"/>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根据自己的需要填写适当的内容，建议与标题尽量简洁</a:t>
            </a:r>
            <a:r>
              <a:rPr kumimoji="0" lang="en-US" altLang="zh-CN" sz="15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sp>
        <p:nvSpPr>
          <p:cNvPr id="60" name="文本框 59">
            <a:extLst>
              <a:ext uri="{FF2B5EF4-FFF2-40B4-BE49-F238E27FC236}">
                <a16:creationId xmlns:a16="http://schemas.microsoft.com/office/drawing/2014/main" xmlns="" id="{D74E3FD3-6A5C-4E3E-B4FD-BBD299462C7F}"/>
              </a:ext>
            </a:extLst>
          </p:cNvPr>
          <p:cNvSpPr txBox="1"/>
          <p:nvPr/>
        </p:nvSpPr>
        <p:spPr>
          <a:xfrm>
            <a:off x="7588250" y="4189413"/>
            <a:ext cx="4027488" cy="871537"/>
          </a:xfrm>
          <a:prstGeom prst="rect">
            <a:avLst/>
          </a:prstGeom>
          <a:noFill/>
        </p:spPr>
        <p:txBody>
          <a:bodyPr lIns="0" rIns="0">
            <a:spAutoFit/>
          </a:bodyPr>
          <a:lstStyle/>
          <a:p>
            <a:pPr marL="342900" marR="0" lvl="0" indent="-342900" algn="l" defTabSz="914400" rtl="0" eaLnBrk="1" fontAlgn="base" latinLnBrk="0" hangingPunct="1">
              <a:lnSpc>
                <a:spcPct val="180000"/>
              </a:lnSpc>
              <a:spcBef>
                <a:spcPct val="0"/>
              </a:spcBef>
              <a:spcAft>
                <a:spcPct val="0"/>
              </a:spcAft>
              <a:buClr>
                <a:srgbClr val="171CF9"/>
              </a:buClr>
              <a:buSzTx/>
              <a:buFont typeface="Arial" panose="020B0604020202020204" pitchFamily="34" charset="0"/>
              <a:buChar char="•"/>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根据自己的需要填写适当的内容，建议与标题尽量简洁</a:t>
            </a:r>
            <a:r>
              <a:rPr kumimoji="0" lang="en-US" altLang="zh-CN" sz="15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sp>
        <p:nvSpPr>
          <p:cNvPr id="4" name="矩形 3">
            <a:extLst>
              <a:ext uri="{FF2B5EF4-FFF2-40B4-BE49-F238E27FC236}">
                <a16:creationId xmlns:a16="http://schemas.microsoft.com/office/drawing/2014/main" xmlns="" id="{698CA2A3-C471-4360-A79F-F0FF7A14DDFD}"/>
              </a:ext>
            </a:extLst>
          </p:cNvPr>
          <p:cNvSpPr/>
          <p:nvPr/>
        </p:nvSpPr>
        <p:spPr>
          <a:xfrm>
            <a:off x="7799663" y="5291451"/>
            <a:ext cx="3816424" cy="1152128"/>
          </a:xfrm>
          <a:prstGeom prst="rect">
            <a:avLst/>
          </a:prstGeom>
          <a:gradFill flip="none" rotWithShape="1">
            <a:gsLst>
              <a:gs pos="75000">
                <a:srgbClr val="171CF9">
                  <a:alpha val="20000"/>
                </a:srgbClr>
              </a:gs>
              <a:gs pos="25000">
                <a:srgbClr val="3441EE">
                  <a:alpha val="20000"/>
                </a:srgbClr>
              </a:gs>
              <a:gs pos="50000">
                <a:srgbClr val="5066E3">
                  <a:alpha val="50000"/>
                </a:srgbClr>
              </a:gs>
              <a:gs pos="0">
                <a:srgbClr val="171CF9">
                  <a:alpha val="0"/>
                </a:srgbClr>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3" name="文本框 62">
            <a:extLst>
              <a:ext uri="{FF2B5EF4-FFF2-40B4-BE49-F238E27FC236}">
                <a16:creationId xmlns:a16="http://schemas.microsoft.com/office/drawing/2014/main" xmlns="" id="{46644FA5-C066-4656-99B1-9048DDF6292A}"/>
              </a:ext>
            </a:extLst>
          </p:cNvPr>
          <p:cNvSpPr txBox="1"/>
          <p:nvPr/>
        </p:nvSpPr>
        <p:spPr>
          <a:xfrm>
            <a:off x="8089900" y="5407025"/>
            <a:ext cx="3236913" cy="920750"/>
          </a:xfrm>
          <a:prstGeom prst="rect">
            <a:avLst/>
          </a:prstGeom>
          <a:noFill/>
        </p:spPr>
        <p:txBody>
          <a:bodyPr lIns="0" rIns="0">
            <a:spAutoFit/>
          </a:bodyPr>
          <a:lstStyle/>
          <a:p>
            <a:pPr marL="0" marR="0" lvl="0" indent="0" algn="ctr" defTabSz="914400" rtl="0" eaLnBrk="1" fontAlgn="base" latinLnBrk="0" hangingPunct="1">
              <a:lnSpc>
                <a:spcPct val="180000"/>
              </a:lnSpc>
              <a:spcBef>
                <a:spcPct val="0"/>
              </a:spcBef>
              <a:spcAft>
                <a:spcPct val="0"/>
              </a:spcAft>
              <a:buClr>
                <a:srgbClr val="171CF9"/>
              </a:buClr>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根据自己的需要填写适当的内容，建议与标题尽量简洁</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a:extLst>
              <a:ext uri="{FF2B5EF4-FFF2-40B4-BE49-F238E27FC236}">
                <a16:creationId xmlns:a16="http://schemas.microsoft.com/office/drawing/2014/main" xmlns="" id="{310C895C-D506-4C6B-B620-0F4056EB3641}"/>
              </a:ext>
            </a:extLst>
          </p:cNvPr>
          <p:cNvSpPr/>
          <p:nvPr/>
        </p:nvSpPr>
        <p:spPr>
          <a:xfrm rot="16200000" flipV="1">
            <a:off x="5668376" y="-646357"/>
            <a:ext cx="855255" cy="12192002"/>
          </a:xfrm>
          <a:prstGeom prst="rect">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8" name="矩形 47">
            <a:extLst>
              <a:ext uri="{FF2B5EF4-FFF2-40B4-BE49-F238E27FC236}">
                <a16:creationId xmlns:a16="http://schemas.microsoft.com/office/drawing/2014/main" xmlns="" id="{9D4F5187-878F-49F7-963A-4746C9BDCDAE}"/>
              </a:ext>
            </a:extLst>
          </p:cNvPr>
          <p:cNvSpPr/>
          <p:nvPr/>
        </p:nvSpPr>
        <p:spPr>
          <a:xfrm rot="5400000">
            <a:off x="5668375" y="-4615637"/>
            <a:ext cx="855255" cy="12192002"/>
          </a:xfrm>
          <a:prstGeom prst="rect">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xmlns="" id="{A3E8BF16-F970-41F4-8130-6EAB95378853}"/>
              </a:ext>
            </a:extLst>
          </p:cNvPr>
          <p:cNvSpPr/>
          <p:nvPr/>
        </p:nvSpPr>
        <p:spPr>
          <a:xfrm>
            <a:off x="0" y="0"/>
            <a:ext cx="12192000" cy="1700213"/>
          </a:xfrm>
          <a:prstGeom prst="rect">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5" name="矩形 44">
            <a:extLst>
              <a:ext uri="{FF2B5EF4-FFF2-40B4-BE49-F238E27FC236}">
                <a16:creationId xmlns:a16="http://schemas.microsoft.com/office/drawing/2014/main" xmlns="" id="{3E4E807A-3A7B-417D-8077-9AB59882E72B}"/>
              </a:ext>
            </a:extLst>
          </p:cNvPr>
          <p:cNvSpPr/>
          <p:nvPr/>
        </p:nvSpPr>
        <p:spPr>
          <a:xfrm>
            <a:off x="0" y="5157788"/>
            <a:ext cx="12192000" cy="1700212"/>
          </a:xfrm>
          <a:prstGeom prst="rect">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6163BBD8-A3BE-4B83-8326-1D038F8B62EB}"/>
              </a:ext>
            </a:extLst>
          </p:cNvPr>
          <p:cNvSpPr txBox="1">
            <a:spLocks noChangeArrowheads="1"/>
          </p:cNvSpPr>
          <p:nvPr/>
        </p:nvSpPr>
        <p:spPr bwMode="auto">
          <a:xfrm>
            <a:off x="1631504" y="1882589"/>
            <a:ext cx="2448272" cy="3154710"/>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dist" defTabSz="914400" rtl="0" eaLnBrk="1" fontAlgn="base" latinLnBrk="0" hangingPunct="1">
              <a:lnSpc>
                <a:spcPct val="100000"/>
              </a:lnSpc>
              <a:spcBef>
                <a:spcPct val="0"/>
              </a:spcBef>
              <a:spcAft>
                <a:spcPct val="0"/>
              </a:spcAft>
              <a:buClrTx/>
              <a:buSzTx/>
              <a:buFontTx/>
              <a:buNone/>
              <a:tabLst/>
              <a:defRPr/>
            </a:pPr>
            <a:r>
              <a:rPr kumimoji="0" lang="en-US" altLang="zh-CN" sz="19900" b="1" i="1" u="none" strike="noStrike" kern="1200" cap="none" spc="0" normalizeH="0" baseline="0" noProof="0" dirty="0">
                <a:ln>
                  <a:noFill/>
                </a:ln>
                <a:gradFill>
                  <a:gsLst>
                    <a:gs pos="77000">
                      <a:srgbClr val="7698D4"/>
                    </a:gs>
                    <a:gs pos="0">
                      <a:srgbClr val="171CF9"/>
                    </a:gs>
                    <a:gs pos="100000">
                      <a:srgbClr val="7698D4">
                        <a:alpha val="0"/>
                      </a:srgbClr>
                    </a:gs>
                  </a:gsLst>
                  <a:lin ang="0" scaled="1"/>
                </a:gradFill>
                <a:effectLst/>
                <a:uLnTx/>
                <a:uFillTx/>
                <a:latin typeface="Century Gothic" panose="020B0502020202020204" pitchFamily="34" charset="0"/>
                <a:ea typeface="丁永康硬笔楷书新版" panose="02010609000101010101" pitchFamily="49" charset="-122"/>
                <a:cs typeface="Segoe UI Light" panose="020B0502040204020203" pitchFamily="34" charset="0"/>
              </a:rPr>
              <a:t>4</a:t>
            </a:r>
          </a:p>
        </p:txBody>
      </p:sp>
      <p:sp>
        <p:nvSpPr>
          <p:cNvPr id="2" name="矩形 1">
            <a:extLst>
              <a:ext uri="{FF2B5EF4-FFF2-40B4-BE49-F238E27FC236}">
                <a16:creationId xmlns:a16="http://schemas.microsoft.com/office/drawing/2014/main" xmlns="" id="{C12BECBD-AAC8-442C-91B5-AE1673455212}"/>
              </a:ext>
            </a:extLst>
          </p:cNvPr>
          <p:cNvSpPr/>
          <p:nvPr/>
        </p:nvSpPr>
        <p:spPr>
          <a:xfrm rot="20233289">
            <a:off x="1801813" y="3067050"/>
            <a:ext cx="1871662" cy="14446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404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36192CF1-7E84-4006-B609-00E918878A46}"/>
              </a:ext>
            </a:extLst>
          </p:cNvPr>
          <p:cNvSpPr txBox="1">
            <a:spLocks noChangeArrowheads="1"/>
          </p:cNvSpPr>
          <p:nvPr/>
        </p:nvSpPr>
        <p:spPr bwMode="auto">
          <a:xfrm>
            <a:off x="4084638" y="2419350"/>
            <a:ext cx="20812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600" b="0" i="0" u="none" strike="noStrike" kern="1200" cap="none" spc="0" normalizeH="0" baseline="0" noProof="0">
                <a:ln>
                  <a:noFill/>
                </a:ln>
                <a:solidFill>
                  <a:srgbClr val="5458FA"/>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第四部分</a:t>
            </a:r>
            <a:endParaRPr kumimoji="0" lang="en-US" altLang="zh-CN" sz="3600" b="0" i="0" u="none" strike="noStrike" kern="1200" cap="none" spc="0" normalizeH="0" baseline="0" noProof="0">
              <a:ln>
                <a:noFill/>
              </a:ln>
              <a:solidFill>
                <a:srgbClr val="5458FA"/>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grpSp>
        <p:nvGrpSpPr>
          <p:cNvPr id="21517" name="组合 11">
            <a:extLst>
              <a:ext uri="{FF2B5EF4-FFF2-40B4-BE49-F238E27FC236}">
                <a16:creationId xmlns:a16="http://schemas.microsoft.com/office/drawing/2014/main" xmlns="" id="{A579A8C9-FB8C-4949-BA8A-7687E83F884E}"/>
              </a:ext>
            </a:extLst>
          </p:cNvPr>
          <p:cNvGrpSpPr>
            <a:grpSpLocks/>
          </p:cNvGrpSpPr>
          <p:nvPr/>
        </p:nvGrpSpPr>
        <p:grpSpPr bwMode="auto">
          <a:xfrm>
            <a:off x="6215063" y="2574925"/>
            <a:ext cx="598487" cy="192088"/>
            <a:chOff x="5929685" y="2420889"/>
            <a:chExt cx="598362" cy="192927"/>
          </a:xfrm>
          <a:solidFill>
            <a:srgbClr val="FAE90A"/>
          </a:solidFill>
        </p:grpSpPr>
        <p:sp>
          <p:nvSpPr>
            <p:cNvPr id="9" name="等腰三角形 8">
              <a:extLst>
                <a:ext uri="{FF2B5EF4-FFF2-40B4-BE49-F238E27FC236}">
                  <a16:creationId xmlns:a16="http://schemas.microsoft.com/office/drawing/2014/main" xmlns="" id="{0C59FF50-DD38-4670-9A70-0054158B3DE3}"/>
                </a:ext>
              </a:extLst>
            </p:cNvPr>
            <p:cNvSpPr/>
            <p:nvPr/>
          </p:nvSpPr>
          <p:spPr>
            <a:xfrm rot="5400000">
              <a:off x="5916548"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53" name="等腰三角形 52">
              <a:extLst>
                <a:ext uri="{FF2B5EF4-FFF2-40B4-BE49-F238E27FC236}">
                  <a16:creationId xmlns:a16="http://schemas.microsoft.com/office/drawing/2014/main" xmlns="" id="{51957DE5-A758-4528-BF25-76CB8FF9336D}"/>
                </a:ext>
              </a:extLst>
            </p:cNvPr>
            <p:cNvSpPr/>
            <p:nvPr/>
          </p:nvSpPr>
          <p:spPr>
            <a:xfrm rot="5400000">
              <a:off x="6132403"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54" name="等腰三角形 53">
              <a:extLst>
                <a:ext uri="{FF2B5EF4-FFF2-40B4-BE49-F238E27FC236}">
                  <a16:creationId xmlns:a16="http://schemas.microsoft.com/office/drawing/2014/main" xmlns="" id="{53478CF7-B2AF-42EA-AE6D-9B356B39F96D}"/>
                </a:ext>
              </a:extLst>
            </p:cNvPr>
            <p:cNvSpPr/>
            <p:nvPr/>
          </p:nvSpPr>
          <p:spPr>
            <a:xfrm rot="5400000">
              <a:off x="6348258"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4404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EC498277-2BCA-4C5B-B08D-4092EC0D72D4}"/>
              </a:ext>
            </a:extLst>
          </p:cNvPr>
          <p:cNvSpPr txBox="1">
            <a:spLocks noChangeArrowheads="1"/>
          </p:cNvSpPr>
          <p:nvPr/>
        </p:nvSpPr>
        <p:spPr bwMode="auto">
          <a:xfrm>
            <a:off x="4084638" y="3441700"/>
            <a:ext cx="51244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5400" b="0"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课题研究及结果</a:t>
            </a:r>
            <a:endParaRPr kumimoji="0" lang="en-US" altLang="zh-CN" sz="5400" b="0"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A7150645-C2C6-42E4-A6F3-039293744863}"/>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6E6DD3AA-28A1-4DB9-8303-0E48DFA2AB99}"/>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4199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AC7F4B2-C7AA-49C2-B359-E86D00353A00}"/>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课题研究及结果</a:t>
            </a:r>
            <a:endParaRPr kumimoji="0" lang="en-US" altLang="zh-CN" sz="3000" b="1"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41991" name="图片 20">
            <a:extLst>
              <a:ext uri="{FF2B5EF4-FFF2-40B4-BE49-F238E27FC236}">
                <a16:creationId xmlns:a16="http://schemas.microsoft.com/office/drawing/2014/main" xmlns="" id="{E28684D1-7648-4CD4-B5F4-8057F80A5C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32A3B227-2F50-4A3C-8A1B-17000B6A4B71}"/>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2E9BBFD1-6275-4184-B152-46B84FA766C0}"/>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2" name="组合 1">
            <a:extLst>
              <a:ext uri="{FF2B5EF4-FFF2-40B4-BE49-F238E27FC236}">
                <a16:creationId xmlns:a16="http://schemas.microsoft.com/office/drawing/2014/main" xmlns="" id="{125803AE-96D4-4259-9AEE-213DB8B7A024}"/>
              </a:ext>
            </a:extLst>
          </p:cNvPr>
          <p:cNvGrpSpPr/>
          <p:nvPr/>
        </p:nvGrpSpPr>
        <p:grpSpPr>
          <a:xfrm>
            <a:off x="1380727" y="1399470"/>
            <a:ext cx="9430546" cy="1453466"/>
            <a:chOff x="1417982" y="1399470"/>
            <a:chExt cx="9430546" cy="1453466"/>
          </a:xfrm>
        </p:grpSpPr>
        <p:sp>
          <p:nvSpPr>
            <p:cNvPr id="11" name="矩形 10">
              <a:extLst>
                <a:ext uri="{FF2B5EF4-FFF2-40B4-BE49-F238E27FC236}">
                  <a16:creationId xmlns:a16="http://schemas.microsoft.com/office/drawing/2014/main" xmlns="" id="{DFDD03EC-F36F-4115-AD68-F03005EB2DBF}"/>
                </a:ext>
              </a:extLst>
            </p:cNvPr>
            <p:cNvSpPr/>
            <p:nvPr/>
          </p:nvSpPr>
          <p:spPr>
            <a:xfrm>
              <a:off x="1782553" y="1885534"/>
              <a:ext cx="9065975" cy="967402"/>
            </a:xfrm>
            <a:prstGeom prst="rect">
              <a:avLst/>
            </a:prstGeom>
            <a:solidFill>
              <a:srgbClr val="2F33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2839F3A9-6F28-4E84-A850-64EC68B90CE9}"/>
                </a:ext>
              </a:extLst>
            </p:cNvPr>
            <p:cNvSpPr txBox="1">
              <a:spLocks noChangeArrowheads="1"/>
            </p:cNvSpPr>
            <p:nvPr/>
          </p:nvSpPr>
          <p:spPr bwMode="auto">
            <a:xfrm>
              <a:off x="1631504" y="1399470"/>
              <a:ext cx="144015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Segoe UI Light" panose="020B0502040204020203" pitchFamily="34" charset="0"/>
                </a:rPr>
                <a:t>添加标题</a:t>
              </a:r>
              <a:endParaRPr kumimoji="0" lang="en-US" altLang="zh-CN" sz="2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Segoe UI Light" panose="020B0502040204020203" pitchFamily="34" charset="0"/>
              </a:endParaRPr>
            </a:p>
          </p:txBody>
        </p:sp>
        <p:cxnSp>
          <p:nvCxnSpPr>
            <p:cNvPr id="3" name="直接连接符 2">
              <a:extLst>
                <a:ext uri="{FF2B5EF4-FFF2-40B4-BE49-F238E27FC236}">
                  <a16:creationId xmlns:a16="http://schemas.microsoft.com/office/drawing/2014/main" xmlns="" id="{2F012EC0-0C83-4A6C-883C-8866C2F95AE4}"/>
                </a:ext>
              </a:extLst>
            </p:cNvPr>
            <p:cNvCxnSpPr>
              <a:cxnSpLocks/>
            </p:cNvCxnSpPr>
            <p:nvPr/>
          </p:nvCxnSpPr>
          <p:spPr>
            <a:xfrm>
              <a:off x="1417982" y="1455887"/>
              <a:ext cx="0" cy="318052"/>
            </a:xfrm>
            <a:prstGeom prst="line">
              <a:avLst/>
            </a:prstGeom>
            <a:ln w="57150" cap="rnd">
              <a:solidFill>
                <a:srgbClr val="2F33F9"/>
              </a:solidFill>
              <a:round/>
            </a:ln>
          </p:spPr>
          <p:style>
            <a:lnRef idx="1">
              <a:schemeClr val="accent1"/>
            </a:lnRef>
            <a:fillRef idx="0">
              <a:schemeClr val="accent1"/>
            </a:fillRef>
            <a:effectRef idx="0">
              <a:schemeClr val="accent1"/>
            </a:effectRef>
            <a:fontRef idx="minor">
              <a:schemeClr val="tx1"/>
            </a:fontRef>
          </p:style>
        </p:cxnSp>
        <p:sp>
          <p:nvSpPr>
            <p:cNvPr id="1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69A8971A-B17D-4E44-9F15-B22261E2A98B}"/>
                </a:ext>
              </a:extLst>
            </p:cNvPr>
            <p:cNvSpPr txBox="1">
              <a:spLocks noChangeArrowheads="1"/>
            </p:cNvSpPr>
            <p:nvPr/>
          </p:nvSpPr>
          <p:spPr bwMode="auto">
            <a:xfrm>
              <a:off x="1994046" y="1946591"/>
              <a:ext cx="8035166" cy="792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pSp>
      <p:grpSp>
        <p:nvGrpSpPr>
          <p:cNvPr id="15" name="组合 14">
            <a:extLst>
              <a:ext uri="{FF2B5EF4-FFF2-40B4-BE49-F238E27FC236}">
                <a16:creationId xmlns:a16="http://schemas.microsoft.com/office/drawing/2014/main" xmlns="" id="{6A2B4EF6-7D9E-4EDE-940D-E1746508DEC7}"/>
              </a:ext>
            </a:extLst>
          </p:cNvPr>
          <p:cNvGrpSpPr/>
          <p:nvPr/>
        </p:nvGrpSpPr>
        <p:grpSpPr>
          <a:xfrm>
            <a:off x="1380727" y="3065633"/>
            <a:ext cx="9430546" cy="1453466"/>
            <a:chOff x="1417982" y="1399470"/>
            <a:chExt cx="9430546" cy="1453466"/>
          </a:xfrm>
        </p:grpSpPr>
        <p:sp>
          <p:nvSpPr>
            <p:cNvPr id="16" name="矩形 15">
              <a:extLst>
                <a:ext uri="{FF2B5EF4-FFF2-40B4-BE49-F238E27FC236}">
                  <a16:creationId xmlns:a16="http://schemas.microsoft.com/office/drawing/2014/main" xmlns="" id="{5B00FA7B-4918-4039-8672-401FAD96B3FF}"/>
                </a:ext>
              </a:extLst>
            </p:cNvPr>
            <p:cNvSpPr/>
            <p:nvPr/>
          </p:nvSpPr>
          <p:spPr>
            <a:xfrm>
              <a:off x="1782553" y="1885534"/>
              <a:ext cx="9065975" cy="967402"/>
            </a:xfrm>
            <a:prstGeom prst="rect">
              <a:avLst/>
            </a:prstGeom>
            <a:solidFill>
              <a:srgbClr val="2F33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E42A679D-84E8-4B47-9DE2-EB0810077B47}"/>
                </a:ext>
              </a:extLst>
            </p:cNvPr>
            <p:cNvSpPr txBox="1">
              <a:spLocks noChangeArrowheads="1"/>
            </p:cNvSpPr>
            <p:nvPr/>
          </p:nvSpPr>
          <p:spPr bwMode="auto">
            <a:xfrm>
              <a:off x="1631504" y="1399470"/>
              <a:ext cx="144015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Segoe UI Light" panose="020B0502040204020203" pitchFamily="34" charset="0"/>
                </a:rPr>
                <a:t>添加标题</a:t>
              </a:r>
              <a:endParaRPr kumimoji="0" lang="en-US" altLang="zh-CN" sz="2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Segoe UI Light" panose="020B0502040204020203" pitchFamily="34" charset="0"/>
              </a:endParaRPr>
            </a:p>
          </p:txBody>
        </p:sp>
        <p:cxnSp>
          <p:nvCxnSpPr>
            <p:cNvPr id="19" name="直接连接符 18">
              <a:extLst>
                <a:ext uri="{FF2B5EF4-FFF2-40B4-BE49-F238E27FC236}">
                  <a16:creationId xmlns:a16="http://schemas.microsoft.com/office/drawing/2014/main" xmlns="" id="{6E7AA24B-9DA2-4A4E-A7CB-7424FAC58C16}"/>
                </a:ext>
              </a:extLst>
            </p:cNvPr>
            <p:cNvCxnSpPr>
              <a:cxnSpLocks/>
            </p:cNvCxnSpPr>
            <p:nvPr/>
          </p:nvCxnSpPr>
          <p:spPr>
            <a:xfrm>
              <a:off x="1417982" y="1455887"/>
              <a:ext cx="0" cy="318052"/>
            </a:xfrm>
            <a:prstGeom prst="line">
              <a:avLst/>
            </a:prstGeom>
            <a:ln w="57150" cap="rnd">
              <a:solidFill>
                <a:srgbClr val="2F33F9"/>
              </a:solidFill>
              <a:round/>
            </a:ln>
          </p:spPr>
          <p:style>
            <a:lnRef idx="1">
              <a:schemeClr val="accent1"/>
            </a:lnRef>
            <a:fillRef idx="0">
              <a:schemeClr val="accent1"/>
            </a:fillRef>
            <a:effectRef idx="0">
              <a:schemeClr val="accent1"/>
            </a:effectRef>
            <a:fontRef idx="minor">
              <a:schemeClr val="tx1"/>
            </a:fontRef>
          </p:style>
        </p:cxnSp>
        <p:sp>
          <p:nvSpPr>
            <p:cNvPr id="2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9339C843-1584-487F-9795-6C7F5DB79168}"/>
                </a:ext>
              </a:extLst>
            </p:cNvPr>
            <p:cNvSpPr txBox="1">
              <a:spLocks noChangeArrowheads="1"/>
            </p:cNvSpPr>
            <p:nvPr/>
          </p:nvSpPr>
          <p:spPr bwMode="auto">
            <a:xfrm>
              <a:off x="1994046" y="1946591"/>
              <a:ext cx="8035166" cy="792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pSp>
      <p:grpSp>
        <p:nvGrpSpPr>
          <p:cNvPr id="21" name="组合 20">
            <a:extLst>
              <a:ext uri="{FF2B5EF4-FFF2-40B4-BE49-F238E27FC236}">
                <a16:creationId xmlns:a16="http://schemas.microsoft.com/office/drawing/2014/main" xmlns="" id="{3C0798AB-6C8F-4EB9-AACB-A48EE84251F7}"/>
              </a:ext>
            </a:extLst>
          </p:cNvPr>
          <p:cNvGrpSpPr/>
          <p:nvPr/>
        </p:nvGrpSpPr>
        <p:grpSpPr>
          <a:xfrm>
            <a:off x="1380727" y="4731797"/>
            <a:ext cx="9430546" cy="1453466"/>
            <a:chOff x="1417982" y="1399470"/>
            <a:chExt cx="9430546" cy="1453466"/>
          </a:xfrm>
        </p:grpSpPr>
        <p:sp>
          <p:nvSpPr>
            <p:cNvPr id="22" name="矩形 21">
              <a:extLst>
                <a:ext uri="{FF2B5EF4-FFF2-40B4-BE49-F238E27FC236}">
                  <a16:creationId xmlns:a16="http://schemas.microsoft.com/office/drawing/2014/main" xmlns="" id="{F037E92A-CC5E-47F8-9E08-CE0A29B6030B}"/>
                </a:ext>
              </a:extLst>
            </p:cNvPr>
            <p:cNvSpPr/>
            <p:nvPr/>
          </p:nvSpPr>
          <p:spPr>
            <a:xfrm>
              <a:off x="1782553" y="1885534"/>
              <a:ext cx="9065975" cy="967402"/>
            </a:xfrm>
            <a:prstGeom prst="rect">
              <a:avLst/>
            </a:prstGeom>
            <a:solidFill>
              <a:srgbClr val="2F33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1FFC64E0-567F-4C1D-BA89-CF5282FC062A}"/>
                </a:ext>
              </a:extLst>
            </p:cNvPr>
            <p:cNvSpPr txBox="1">
              <a:spLocks noChangeArrowheads="1"/>
            </p:cNvSpPr>
            <p:nvPr/>
          </p:nvSpPr>
          <p:spPr bwMode="auto">
            <a:xfrm>
              <a:off x="1631504" y="1399470"/>
              <a:ext cx="144015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Segoe UI Light" panose="020B0502040204020203" pitchFamily="34" charset="0"/>
                </a:rPr>
                <a:t>添加标题</a:t>
              </a:r>
              <a:endParaRPr kumimoji="0" lang="en-US" altLang="zh-CN" sz="22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Segoe UI Light" panose="020B0502040204020203" pitchFamily="34" charset="0"/>
              </a:endParaRPr>
            </a:p>
          </p:txBody>
        </p:sp>
        <p:cxnSp>
          <p:nvCxnSpPr>
            <p:cNvPr id="24" name="直接连接符 23">
              <a:extLst>
                <a:ext uri="{FF2B5EF4-FFF2-40B4-BE49-F238E27FC236}">
                  <a16:creationId xmlns:a16="http://schemas.microsoft.com/office/drawing/2014/main" xmlns="" id="{5B6D5B85-D730-4B53-A0F9-93B7251647B0}"/>
                </a:ext>
              </a:extLst>
            </p:cNvPr>
            <p:cNvCxnSpPr>
              <a:cxnSpLocks/>
            </p:cNvCxnSpPr>
            <p:nvPr/>
          </p:nvCxnSpPr>
          <p:spPr>
            <a:xfrm>
              <a:off x="1417982" y="1455887"/>
              <a:ext cx="0" cy="318052"/>
            </a:xfrm>
            <a:prstGeom prst="line">
              <a:avLst/>
            </a:prstGeom>
            <a:ln w="57150" cap="rnd">
              <a:solidFill>
                <a:srgbClr val="2F33F9"/>
              </a:solidFill>
              <a:round/>
            </a:ln>
          </p:spPr>
          <p:style>
            <a:lnRef idx="1">
              <a:schemeClr val="accent1"/>
            </a:lnRef>
            <a:fillRef idx="0">
              <a:schemeClr val="accent1"/>
            </a:fillRef>
            <a:effectRef idx="0">
              <a:schemeClr val="accent1"/>
            </a:effectRef>
            <a:fontRef idx="minor">
              <a:schemeClr val="tx1"/>
            </a:fontRef>
          </p:style>
        </p:cxnSp>
        <p:sp>
          <p:nvSpPr>
            <p:cNvPr id="25"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7E1917DB-303C-4857-99D7-26B23C0653E0}"/>
                </a:ext>
              </a:extLst>
            </p:cNvPr>
            <p:cNvSpPr txBox="1">
              <a:spLocks noChangeArrowheads="1"/>
            </p:cNvSpPr>
            <p:nvPr/>
          </p:nvSpPr>
          <p:spPr bwMode="auto">
            <a:xfrm>
              <a:off x="1994046" y="1946591"/>
              <a:ext cx="8035166" cy="792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schemeClr val="bg1"/>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pSp>
    </p:spTree>
    <p:extLst>
      <p:ext uri="{BB962C8B-B14F-4D97-AF65-F5344CB8AC3E}">
        <p14:creationId xmlns:p14="http://schemas.microsoft.com/office/powerpoint/2010/main" val="29068366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 name="组合 142">
            <a:extLst>
              <a:ext uri="{FF2B5EF4-FFF2-40B4-BE49-F238E27FC236}">
                <a16:creationId xmlns:a16="http://schemas.microsoft.com/office/drawing/2014/main" xmlns="" id="{C2951431-83DD-487D-9DC7-3159A3147EDA}"/>
              </a:ext>
            </a:extLst>
          </p:cNvPr>
          <p:cNvGrpSpPr/>
          <p:nvPr/>
        </p:nvGrpSpPr>
        <p:grpSpPr>
          <a:xfrm>
            <a:off x="8611389" y="1412776"/>
            <a:ext cx="2722660" cy="4861551"/>
            <a:chOff x="857951" y="1412776"/>
            <a:chExt cx="2722660" cy="4861551"/>
          </a:xfrm>
        </p:grpSpPr>
        <p:grpSp>
          <p:nvGrpSpPr>
            <p:cNvPr id="144" name="组合 143">
              <a:extLst>
                <a:ext uri="{FF2B5EF4-FFF2-40B4-BE49-F238E27FC236}">
                  <a16:creationId xmlns:a16="http://schemas.microsoft.com/office/drawing/2014/main" xmlns="" id="{B99C7AD1-67CF-4D43-B389-443DAB16E4B9}"/>
                </a:ext>
              </a:extLst>
            </p:cNvPr>
            <p:cNvGrpSpPr/>
            <p:nvPr/>
          </p:nvGrpSpPr>
          <p:grpSpPr>
            <a:xfrm>
              <a:off x="1111101" y="1412776"/>
              <a:ext cx="2216361" cy="2160000"/>
              <a:chOff x="1111101" y="1412776"/>
              <a:chExt cx="2216361" cy="2160000"/>
            </a:xfrm>
          </p:grpSpPr>
          <p:sp>
            <p:nvSpPr>
              <p:cNvPr id="151" name="椭圆 150">
                <a:extLst>
                  <a:ext uri="{FF2B5EF4-FFF2-40B4-BE49-F238E27FC236}">
                    <a16:creationId xmlns:a16="http://schemas.microsoft.com/office/drawing/2014/main" xmlns="" id="{54E8831F-8667-45ED-8F8D-62A9802E732D}"/>
                  </a:ext>
                </a:extLst>
              </p:cNvPr>
              <p:cNvSpPr/>
              <p:nvPr/>
            </p:nvSpPr>
            <p:spPr>
              <a:xfrm>
                <a:off x="1167462" y="1412776"/>
                <a:ext cx="2160000" cy="2160000"/>
              </a:xfrm>
              <a:prstGeom prst="ellipse">
                <a:avLst/>
              </a:prstGeom>
              <a:solidFill>
                <a:srgbClr val="B3C6E7"/>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cs typeface="+mn-cs"/>
                </a:endParaRPr>
              </a:p>
            </p:txBody>
          </p:sp>
          <p:pic>
            <p:nvPicPr>
              <p:cNvPr id="152" name="图片 11">
                <a:extLst>
                  <a:ext uri="{FF2B5EF4-FFF2-40B4-BE49-F238E27FC236}">
                    <a16:creationId xmlns:a16="http://schemas.microsoft.com/office/drawing/2014/main" xmlns="" id="{82119516-CAC9-49AC-8C68-B5664C14099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1573" t="3772" r="9061" b="3772"/>
              <a:stretch>
                <a:fillRect/>
              </a:stretch>
            </p:blipFill>
            <p:spPr bwMode="auto">
              <a:xfrm>
                <a:off x="1111101" y="1427240"/>
                <a:ext cx="2131199" cy="2131200"/>
              </a:xfrm>
              <a:prstGeom prst="ellipse">
                <a:avLst/>
              </a:prstGeom>
              <a:solidFill>
                <a:srgbClr val="005588">
                  <a:lumMod val="20000"/>
                  <a:lumOff val="80000"/>
                </a:srgbClr>
              </a:solidFill>
              <a:extLst>
                <a:ext uri="{91240B29-F687-4F45-9708-019B960494DF}">
                  <a14:hiddenLine xmlns:a14="http://schemas.microsoft.com/office/drawing/2010/main" w="9525">
                    <a:solidFill>
                      <a:srgbClr val="000000"/>
                    </a:solidFill>
                    <a:miter lim="800000"/>
                    <a:headEnd/>
                    <a:tailEnd/>
                  </a14:hiddenLine>
                </a:ext>
              </a:extLst>
            </p:spPr>
          </p:pic>
        </p:grpSp>
        <p:grpSp>
          <p:nvGrpSpPr>
            <p:cNvPr id="145" name="组合 144">
              <a:extLst>
                <a:ext uri="{FF2B5EF4-FFF2-40B4-BE49-F238E27FC236}">
                  <a16:creationId xmlns:a16="http://schemas.microsoft.com/office/drawing/2014/main" xmlns="" id="{4ECA7A0B-AA79-4A3D-B198-20EE35D0446F}"/>
                </a:ext>
              </a:extLst>
            </p:cNvPr>
            <p:cNvGrpSpPr/>
            <p:nvPr/>
          </p:nvGrpSpPr>
          <p:grpSpPr>
            <a:xfrm>
              <a:off x="857951" y="3833492"/>
              <a:ext cx="2722660" cy="2440835"/>
              <a:chOff x="604802" y="3853901"/>
              <a:chExt cx="2722660" cy="2440835"/>
            </a:xfrm>
          </p:grpSpPr>
          <p:grpSp>
            <p:nvGrpSpPr>
              <p:cNvPr id="146" name="组合 145">
                <a:extLst>
                  <a:ext uri="{FF2B5EF4-FFF2-40B4-BE49-F238E27FC236}">
                    <a16:creationId xmlns:a16="http://schemas.microsoft.com/office/drawing/2014/main" xmlns="" id="{7BF1E2BC-217A-4419-95AB-A525F0F48C74}"/>
                  </a:ext>
                </a:extLst>
              </p:cNvPr>
              <p:cNvGrpSpPr/>
              <p:nvPr/>
            </p:nvGrpSpPr>
            <p:grpSpPr>
              <a:xfrm>
                <a:off x="964458" y="4071753"/>
                <a:ext cx="2003349" cy="2222983"/>
                <a:chOff x="890518" y="4071753"/>
                <a:chExt cx="2003349" cy="2222983"/>
              </a:xfrm>
            </p:grpSpPr>
            <p:sp>
              <p:nvSpPr>
                <p:cNvPr id="148" name="文本框 147">
                  <a:extLst>
                    <a:ext uri="{FF2B5EF4-FFF2-40B4-BE49-F238E27FC236}">
                      <a16:creationId xmlns:a16="http://schemas.microsoft.com/office/drawing/2014/main" xmlns="" id="{8A152C59-4941-44A9-A57A-3420D1E761DC}"/>
                    </a:ext>
                  </a:extLst>
                </p:cNvPr>
                <p:cNvSpPr txBox="1"/>
                <p:nvPr/>
              </p:nvSpPr>
              <p:spPr>
                <a:xfrm>
                  <a:off x="1175331" y="4071753"/>
                  <a:ext cx="1433722"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200" b="0" i="0" u="none" strike="noStrike" kern="1200" cap="none" spc="0" normalizeH="0" baseline="0" noProof="0" dirty="0">
                      <a:ln>
                        <a:noFill/>
                      </a:ln>
                      <a:solidFill>
                        <a:srgbClr val="171CF9"/>
                      </a:solidFill>
                      <a:effectLst/>
                      <a:uLnTx/>
                      <a:uFillTx/>
                      <a:latin typeface="思源黑体 CN Bold" panose="020B0800000000000000" pitchFamily="34" charset="-122"/>
                      <a:ea typeface="思源黑体 CN Bold" panose="020B0800000000000000" pitchFamily="34" charset="-122"/>
                      <a:cs typeface="+mn-cs"/>
                    </a:rPr>
                    <a:t>添加标题</a:t>
                  </a:r>
                </a:p>
              </p:txBody>
            </p:sp>
            <p:sp>
              <p:nvSpPr>
                <p:cNvPr id="149" name="矩形 148">
                  <a:extLst>
                    <a:ext uri="{FF2B5EF4-FFF2-40B4-BE49-F238E27FC236}">
                      <a16:creationId xmlns:a16="http://schemas.microsoft.com/office/drawing/2014/main" xmlns="" id="{879BA21C-EF39-4DF6-B1FD-4FEB4A0CC2CA}"/>
                    </a:ext>
                  </a:extLst>
                </p:cNvPr>
                <p:cNvSpPr/>
                <p:nvPr/>
              </p:nvSpPr>
              <p:spPr>
                <a:xfrm>
                  <a:off x="890518" y="4763355"/>
                  <a:ext cx="2003349" cy="1531381"/>
                </a:xfrm>
                <a:prstGeom prst="rect">
                  <a:avLst/>
                </a:prstGeom>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在这里添加内容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在这里添加内容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在这里添加内容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在这里添加内容</a:t>
                  </a:r>
                </a:p>
              </p:txBody>
            </p:sp>
            <p:cxnSp>
              <p:nvCxnSpPr>
                <p:cNvPr id="150" name="直接连接符 149">
                  <a:extLst>
                    <a:ext uri="{FF2B5EF4-FFF2-40B4-BE49-F238E27FC236}">
                      <a16:creationId xmlns:a16="http://schemas.microsoft.com/office/drawing/2014/main" xmlns="" id="{00D59BD2-F9E6-4A42-9548-B509FFDF5FE1}"/>
                    </a:ext>
                  </a:extLst>
                </p:cNvPr>
                <p:cNvCxnSpPr/>
                <p:nvPr/>
              </p:nvCxnSpPr>
              <p:spPr>
                <a:xfrm>
                  <a:off x="1460144" y="4575028"/>
                  <a:ext cx="864096" cy="0"/>
                </a:xfrm>
                <a:prstGeom prst="line">
                  <a:avLst/>
                </a:prstGeom>
                <a:ln w="38100">
                  <a:solidFill>
                    <a:srgbClr val="171CF9"/>
                  </a:solidFill>
                </a:ln>
              </p:spPr>
              <p:style>
                <a:lnRef idx="1">
                  <a:schemeClr val="accent1"/>
                </a:lnRef>
                <a:fillRef idx="0">
                  <a:schemeClr val="accent1"/>
                </a:fillRef>
                <a:effectRef idx="0">
                  <a:schemeClr val="accent1"/>
                </a:effectRef>
                <a:fontRef idx="minor">
                  <a:schemeClr val="tx1"/>
                </a:fontRef>
              </p:style>
            </p:cxnSp>
          </p:grpSp>
          <p:sp>
            <p:nvSpPr>
              <p:cNvPr id="147" name="矩形: 圆角 146">
                <a:extLst>
                  <a:ext uri="{FF2B5EF4-FFF2-40B4-BE49-F238E27FC236}">
                    <a16:creationId xmlns:a16="http://schemas.microsoft.com/office/drawing/2014/main" xmlns="" id="{3753FF4D-70D2-402A-91A5-59F8A90BB40E}"/>
                  </a:ext>
                </a:extLst>
              </p:cNvPr>
              <p:cNvSpPr/>
              <p:nvPr/>
            </p:nvSpPr>
            <p:spPr>
              <a:xfrm>
                <a:off x="604802" y="3853901"/>
                <a:ext cx="2722660" cy="2096050"/>
              </a:xfrm>
              <a:prstGeom prst="roundRect">
                <a:avLst>
                  <a:gd name="adj" fmla="val 5622"/>
                </a:avLst>
              </a:prstGeom>
              <a:noFill/>
              <a:ln w="19050">
                <a:gradFill>
                  <a:gsLst>
                    <a:gs pos="100000">
                      <a:srgbClr val="171CF9">
                        <a:alpha val="0"/>
                      </a:srgbClr>
                    </a:gs>
                    <a:gs pos="0">
                      <a:srgbClr val="171CF9">
                        <a:alpha val="7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sp>
        <p:nvSpPr>
          <p:cNvPr id="53" name="椭圆 52">
            <a:extLst>
              <a:ext uri="{FF2B5EF4-FFF2-40B4-BE49-F238E27FC236}">
                <a16:creationId xmlns:a16="http://schemas.microsoft.com/office/drawing/2014/main" xmlns="" id="{A7150645-C2C6-42E4-A6F3-039293744863}"/>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6E6DD3AA-28A1-4DB9-8303-0E48DFA2AB99}"/>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4199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AC7F4B2-C7AA-49C2-B359-E86D00353A00}"/>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课题研究及结果</a:t>
            </a:r>
            <a:endParaRPr kumimoji="0" lang="en-US" altLang="zh-CN" sz="3000" b="1"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41991" name="图片 20">
            <a:extLst>
              <a:ext uri="{FF2B5EF4-FFF2-40B4-BE49-F238E27FC236}">
                <a16:creationId xmlns:a16="http://schemas.microsoft.com/office/drawing/2014/main" xmlns="" id="{E28684D1-7648-4CD4-B5F4-8057F80A5C1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32A3B227-2F50-4A3C-8A1B-17000B6A4B71}"/>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2E9BBFD1-6275-4184-B152-46B84FA766C0}"/>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41987" name="组合 41986">
            <a:extLst>
              <a:ext uri="{FF2B5EF4-FFF2-40B4-BE49-F238E27FC236}">
                <a16:creationId xmlns:a16="http://schemas.microsoft.com/office/drawing/2014/main" xmlns="" id="{664F4B44-D59F-4AA9-99C4-A427CD723CDF}"/>
              </a:ext>
            </a:extLst>
          </p:cNvPr>
          <p:cNvGrpSpPr/>
          <p:nvPr/>
        </p:nvGrpSpPr>
        <p:grpSpPr>
          <a:xfrm>
            <a:off x="857951" y="1412776"/>
            <a:ext cx="2722660" cy="4861551"/>
            <a:chOff x="857951" y="1412776"/>
            <a:chExt cx="2722660" cy="4861551"/>
          </a:xfrm>
        </p:grpSpPr>
        <p:grpSp>
          <p:nvGrpSpPr>
            <p:cNvPr id="41986" name="组合 41985">
              <a:extLst>
                <a:ext uri="{FF2B5EF4-FFF2-40B4-BE49-F238E27FC236}">
                  <a16:creationId xmlns:a16="http://schemas.microsoft.com/office/drawing/2014/main" xmlns="" id="{C0CEC108-55C8-4E61-BE84-F89A21DB8553}"/>
                </a:ext>
              </a:extLst>
            </p:cNvPr>
            <p:cNvGrpSpPr/>
            <p:nvPr/>
          </p:nvGrpSpPr>
          <p:grpSpPr>
            <a:xfrm>
              <a:off x="1111101" y="1412776"/>
              <a:ext cx="2216361" cy="2160000"/>
              <a:chOff x="1111101" y="1412776"/>
              <a:chExt cx="2216361" cy="2160000"/>
            </a:xfrm>
          </p:grpSpPr>
          <p:sp>
            <p:nvSpPr>
              <p:cNvPr id="45" name="椭圆 44">
                <a:extLst>
                  <a:ext uri="{FF2B5EF4-FFF2-40B4-BE49-F238E27FC236}">
                    <a16:creationId xmlns:a16="http://schemas.microsoft.com/office/drawing/2014/main" xmlns="" id="{1CCABC24-8FDC-4EAA-A676-AA194B59EE08}"/>
                  </a:ext>
                </a:extLst>
              </p:cNvPr>
              <p:cNvSpPr/>
              <p:nvPr/>
            </p:nvSpPr>
            <p:spPr>
              <a:xfrm>
                <a:off x="1167462" y="1412776"/>
                <a:ext cx="2160000" cy="2160000"/>
              </a:xfrm>
              <a:prstGeom prst="ellipse">
                <a:avLst/>
              </a:prstGeom>
              <a:solidFill>
                <a:srgbClr val="B3C6E7"/>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cs typeface="+mn-cs"/>
                </a:endParaRPr>
              </a:p>
            </p:txBody>
          </p:sp>
          <p:pic>
            <p:nvPicPr>
              <p:cNvPr id="140" name="图片 11">
                <a:extLst>
                  <a:ext uri="{FF2B5EF4-FFF2-40B4-BE49-F238E27FC236}">
                    <a16:creationId xmlns:a16="http://schemas.microsoft.com/office/drawing/2014/main" xmlns="" id="{E91D14E8-E3C6-4F30-BF92-C6A95DE93B4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1573" t="3772" r="9061" b="3772"/>
              <a:stretch>
                <a:fillRect/>
              </a:stretch>
            </p:blipFill>
            <p:spPr bwMode="auto">
              <a:xfrm>
                <a:off x="1111101" y="1427240"/>
                <a:ext cx="2131199" cy="2131200"/>
              </a:xfrm>
              <a:prstGeom prst="ellipse">
                <a:avLst/>
              </a:prstGeom>
              <a:solidFill>
                <a:srgbClr val="005588">
                  <a:lumMod val="20000"/>
                  <a:lumOff val="80000"/>
                </a:srgbClr>
              </a:solidFill>
              <a:extLst>
                <a:ext uri="{91240B29-F687-4F45-9708-019B960494DF}">
                  <a14:hiddenLine xmlns:a14="http://schemas.microsoft.com/office/drawing/2010/main" w="9525">
                    <a:solidFill>
                      <a:srgbClr val="000000"/>
                    </a:solidFill>
                    <a:miter lim="800000"/>
                    <a:headEnd/>
                    <a:tailEnd/>
                  </a14:hiddenLine>
                </a:ext>
              </a:extLst>
            </p:spPr>
          </p:pic>
        </p:grpSp>
        <p:grpSp>
          <p:nvGrpSpPr>
            <p:cNvPr id="87" name="组合 86">
              <a:extLst>
                <a:ext uri="{FF2B5EF4-FFF2-40B4-BE49-F238E27FC236}">
                  <a16:creationId xmlns:a16="http://schemas.microsoft.com/office/drawing/2014/main" xmlns="" id="{3A760DCF-7136-4B3C-A9D4-2F1F43606A34}"/>
                </a:ext>
              </a:extLst>
            </p:cNvPr>
            <p:cNvGrpSpPr/>
            <p:nvPr/>
          </p:nvGrpSpPr>
          <p:grpSpPr>
            <a:xfrm>
              <a:off x="857951" y="3833492"/>
              <a:ext cx="2722660" cy="2440835"/>
              <a:chOff x="604802" y="3853901"/>
              <a:chExt cx="2722660" cy="2440835"/>
            </a:xfrm>
          </p:grpSpPr>
          <p:grpSp>
            <p:nvGrpSpPr>
              <p:cNvPr id="56" name="组合 55">
                <a:extLst>
                  <a:ext uri="{FF2B5EF4-FFF2-40B4-BE49-F238E27FC236}">
                    <a16:creationId xmlns:a16="http://schemas.microsoft.com/office/drawing/2014/main" xmlns="" id="{AB7FB9F7-F499-404A-8521-AEC92D829C31}"/>
                  </a:ext>
                </a:extLst>
              </p:cNvPr>
              <p:cNvGrpSpPr/>
              <p:nvPr/>
            </p:nvGrpSpPr>
            <p:grpSpPr>
              <a:xfrm>
                <a:off x="964458" y="4071753"/>
                <a:ext cx="2003349" cy="2222983"/>
                <a:chOff x="890518" y="4071753"/>
                <a:chExt cx="2003349" cy="2222983"/>
              </a:xfrm>
            </p:grpSpPr>
            <p:sp>
              <p:nvSpPr>
                <p:cNvPr id="46" name="文本框 45">
                  <a:extLst>
                    <a:ext uri="{FF2B5EF4-FFF2-40B4-BE49-F238E27FC236}">
                      <a16:creationId xmlns:a16="http://schemas.microsoft.com/office/drawing/2014/main" xmlns="" id="{EB920DDB-1316-4C27-91BB-E1D71D1B6536}"/>
                    </a:ext>
                  </a:extLst>
                </p:cNvPr>
                <p:cNvSpPr txBox="1"/>
                <p:nvPr/>
              </p:nvSpPr>
              <p:spPr>
                <a:xfrm>
                  <a:off x="1175331" y="4071753"/>
                  <a:ext cx="1433722"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200" b="0" i="0" u="none" strike="noStrike" kern="1200" cap="none" spc="0" normalizeH="0" baseline="0" noProof="0" dirty="0">
                      <a:ln>
                        <a:noFill/>
                      </a:ln>
                      <a:solidFill>
                        <a:srgbClr val="171CF9"/>
                      </a:solidFill>
                      <a:effectLst/>
                      <a:uLnTx/>
                      <a:uFillTx/>
                      <a:latin typeface="思源黑体 CN Bold" panose="020B0800000000000000" pitchFamily="34" charset="-122"/>
                      <a:ea typeface="思源黑体 CN Bold" panose="020B0800000000000000" pitchFamily="34" charset="-122"/>
                      <a:cs typeface="+mn-cs"/>
                    </a:rPr>
                    <a:t>添加标题</a:t>
                  </a:r>
                </a:p>
              </p:txBody>
            </p:sp>
            <p:sp>
              <p:nvSpPr>
                <p:cNvPr id="47" name="矩形 46">
                  <a:extLst>
                    <a:ext uri="{FF2B5EF4-FFF2-40B4-BE49-F238E27FC236}">
                      <a16:creationId xmlns:a16="http://schemas.microsoft.com/office/drawing/2014/main" xmlns="" id="{7A641615-D342-4D44-BC9E-6431DFE63AB8}"/>
                    </a:ext>
                  </a:extLst>
                </p:cNvPr>
                <p:cNvSpPr/>
                <p:nvPr/>
              </p:nvSpPr>
              <p:spPr>
                <a:xfrm>
                  <a:off x="890518" y="4763355"/>
                  <a:ext cx="2003349" cy="1531381"/>
                </a:xfrm>
                <a:prstGeom prst="rect">
                  <a:avLst/>
                </a:prstGeom>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在这里添加内容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在这里添加内容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在这里添加内容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在这里添加内容</a:t>
                  </a:r>
                </a:p>
              </p:txBody>
            </p:sp>
            <p:cxnSp>
              <p:nvCxnSpPr>
                <p:cNvPr id="5" name="直接连接符 4">
                  <a:extLst>
                    <a:ext uri="{FF2B5EF4-FFF2-40B4-BE49-F238E27FC236}">
                      <a16:creationId xmlns:a16="http://schemas.microsoft.com/office/drawing/2014/main" xmlns="" id="{522E8B80-8E70-431C-A119-5CA2F0255536}"/>
                    </a:ext>
                  </a:extLst>
                </p:cNvPr>
                <p:cNvCxnSpPr/>
                <p:nvPr/>
              </p:nvCxnSpPr>
              <p:spPr>
                <a:xfrm>
                  <a:off x="1460144" y="4575028"/>
                  <a:ext cx="864096" cy="0"/>
                </a:xfrm>
                <a:prstGeom prst="line">
                  <a:avLst/>
                </a:prstGeom>
                <a:ln w="38100">
                  <a:solidFill>
                    <a:srgbClr val="171CF9"/>
                  </a:solidFill>
                </a:ln>
              </p:spPr>
              <p:style>
                <a:lnRef idx="1">
                  <a:schemeClr val="accent1"/>
                </a:lnRef>
                <a:fillRef idx="0">
                  <a:schemeClr val="accent1"/>
                </a:fillRef>
                <a:effectRef idx="0">
                  <a:schemeClr val="accent1"/>
                </a:effectRef>
                <a:fontRef idx="minor">
                  <a:schemeClr val="tx1"/>
                </a:fontRef>
              </p:style>
            </p:cxnSp>
          </p:grpSp>
          <p:sp>
            <p:nvSpPr>
              <p:cNvPr id="84" name="矩形: 圆角 83">
                <a:extLst>
                  <a:ext uri="{FF2B5EF4-FFF2-40B4-BE49-F238E27FC236}">
                    <a16:creationId xmlns:a16="http://schemas.microsoft.com/office/drawing/2014/main" xmlns="" id="{ACE6E8B7-E822-4FEA-B091-BA1ADA62B6E0}"/>
                  </a:ext>
                </a:extLst>
              </p:cNvPr>
              <p:cNvSpPr/>
              <p:nvPr/>
            </p:nvSpPr>
            <p:spPr>
              <a:xfrm>
                <a:off x="604802" y="3853901"/>
                <a:ext cx="2722660" cy="2096050"/>
              </a:xfrm>
              <a:prstGeom prst="roundRect">
                <a:avLst>
                  <a:gd name="adj" fmla="val 5622"/>
                </a:avLst>
              </a:prstGeom>
              <a:noFill/>
              <a:ln w="19050">
                <a:gradFill>
                  <a:gsLst>
                    <a:gs pos="100000">
                      <a:srgbClr val="171CF9">
                        <a:alpha val="0"/>
                      </a:srgbClr>
                    </a:gs>
                    <a:gs pos="0">
                      <a:srgbClr val="171CF9">
                        <a:alpha val="7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grpSp>
        <p:nvGrpSpPr>
          <p:cNvPr id="153" name="组合 152">
            <a:extLst>
              <a:ext uri="{FF2B5EF4-FFF2-40B4-BE49-F238E27FC236}">
                <a16:creationId xmlns:a16="http://schemas.microsoft.com/office/drawing/2014/main" xmlns="" id="{A3FE0DE7-3194-4B67-8415-389B8DFC1E23}"/>
              </a:ext>
            </a:extLst>
          </p:cNvPr>
          <p:cNvGrpSpPr/>
          <p:nvPr/>
        </p:nvGrpSpPr>
        <p:grpSpPr>
          <a:xfrm>
            <a:off x="4734670" y="1412776"/>
            <a:ext cx="2722660" cy="4861551"/>
            <a:chOff x="857951" y="1412776"/>
            <a:chExt cx="2722660" cy="4861551"/>
          </a:xfrm>
        </p:grpSpPr>
        <p:grpSp>
          <p:nvGrpSpPr>
            <p:cNvPr id="154" name="组合 153">
              <a:extLst>
                <a:ext uri="{FF2B5EF4-FFF2-40B4-BE49-F238E27FC236}">
                  <a16:creationId xmlns:a16="http://schemas.microsoft.com/office/drawing/2014/main" xmlns="" id="{C301FC1F-21D2-4048-9AF1-BF29898B71BE}"/>
                </a:ext>
              </a:extLst>
            </p:cNvPr>
            <p:cNvGrpSpPr/>
            <p:nvPr/>
          </p:nvGrpSpPr>
          <p:grpSpPr>
            <a:xfrm>
              <a:off x="1111101" y="1412776"/>
              <a:ext cx="2216361" cy="2160000"/>
              <a:chOff x="1111101" y="1412776"/>
              <a:chExt cx="2216361" cy="2160000"/>
            </a:xfrm>
          </p:grpSpPr>
          <p:sp>
            <p:nvSpPr>
              <p:cNvPr id="161" name="椭圆 160">
                <a:extLst>
                  <a:ext uri="{FF2B5EF4-FFF2-40B4-BE49-F238E27FC236}">
                    <a16:creationId xmlns:a16="http://schemas.microsoft.com/office/drawing/2014/main" xmlns="" id="{E0BF70B4-5605-4E99-B5A2-3A00FB4FF3A8}"/>
                  </a:ext>
                </a:extLst>
              </p:cNvPr>
              <p:cNvSpPr/>
              <p:nvPr/>
            </p:nvSpPr>
            <p:spPr>
              <a:xfrm>
                <a:off x="1167462" y="1412776"/>
                <a:ext cx="2160000" cy="2160000"/>
              </a:xfrm>
              <a:prstGeom prst="ellipse">
                <a:avLst/>
              </a:prstGeom>
              <a:solidFill>
                <a:srgbClr val="B3C6E7"/>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cs typeface="+mn-cs"/>
                </a:endParaRPr>
              </a:p>
            </p:txBody>
          </p:sp>
          <p:pic>
            <p:nvPicPr>
              <p:cNvPr id="162" name="图片 11">
                <a:extLst>
                  <a:ext uri="{FF2B5EF4-FFF2-40B4-BE49-F238E27FC236}">
                    <a16:creationId xmlns:a16="http://schemas.microsoft.com/office/drawing/2014/main" xmlns="" id="{760AA255-6584-4028-B539-3166B28E6D7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1573" t="3772" r="9061" b="3772"/>
              <a:stretch>
                <a:fillRect/>
              </a:stretch>
            </p:blipFill>
            <p:spPr bwMode="auto">
              <a:xfrm>
                <a:off x="1111101" y="1427240"/>
                <a:ext cx="2131199" cy="2131200"/>
              </a:xfrm>
              <a:prstGeom prst="ellipse">
                <a:avLst/>
              </a:prstGeom>
              <a:solidFill>
                <a:srgbClr val="005588">
                  <a:lumMod val="20000"/>
                  <a:lumOff val="80000"/>
                </a:srgbClr>
              </a:solidFill>
              <a:extLst>
                <a:ext uri="{91240B29-F687-4F45-9708-019B960494DF}">
                  <a14:hiddenLine xmlns:a14="http://schemas.microsoft.com/office/drawing/2010/main" w="9525">
                    <a:solidFill>
                      <a:srgbClr val="000000"/>
                    </a:solidFill>
                    <a:miter lim="800000"/>
                    <a:headEnd/>
                    <a:tailEnd/>
                  </a14:hiddenLine>
                </a:ext>
              </a:extLst>
            </p:spPr>
          </p:pic>
        </p:grpSp>
        <p:grpSp>
          <p:nvGrpSpPr>
            <p:cNvPr id="155" name="组合 154">
              <a:extLst>
                <a:ext uri="{FF2B5EF4-FFF2-40B4-BE49-F238E27FC236}">
                  <a16:creationId xmlns:a16="http://schemas.microsoft.com/office/drawing/2014/main" xmlns="" id="{764840F0-B5BF-4D85-9E7E-EF8B4A97C2B8}"/>
                </a:ext>
              </a:extLst>
            </p:cNvPr>
            <p:cNvGrpSpPr/>
            <p:nvPr/>
          </p:nvGrpSpPr>
          <p:grpSpPr>
            <a:xfrm>
              <a:off x="857951" y="3833492"/>
              <a:ext cx="2722660" cy="2440835"/>
              <a:chOff x="604802" y="3853901"/>
              <a:chExt cx="2722660" cy="2440835"/>
            </a:xfrm>
          </p:grpSpPr>
          <p:grpSp>
            <p:nvGrpSpPr>
              <p:cNvPr id="156" name="组合 155">
                <a:extLst>
                  <a:ext uri="{FF2B5EF4-FFF2-40B4-BE49-F238E27FC236}">
                    <a16:creationId xmlns:a16="http://schemas.microsoft.com/office/drawing/2014/main" xmlns="" id="{7CD03998-8172-4D5E-A83A-5DD62CDDFF71}"/>
                  </a:ext>
                </a:extLst>
              </p:cNvPr>
              <p:cNvGrpSpPr/>
              <p:nvPr/>
            </p:nvGrpSpPr>
            <p:grpSpPr>
              <a:xfrm>
                <a:off x="964458" y="4071753"/>
                <a:ext cx="2003349" cy="2222983"/>
                <a:chOff x="890518" y="4071753"/>
                <a:chExt cx="2003349" cy="2222983"/>
              </a:xfrm>
            </p:grpSpPr>
            <p:sp>
              <p:nvSpPr>
                <p:cNvPr id="158" name="文本框 157">
                  <a:extLst>
                    <a:ext uri="{FF2B5EF4-FFF2-40B4-BE49-F238E27FC236}">
                      <a16:creationId xmlns:a16="http://schemas.microsoft.com/office/drawing/2014/main" xmlns="" id="{716947F6-93C0-45EB-B23A-546F1427D80C}"/>
                    </a:ext>
                  </a:extLst>
                </p:cNvPr>
                <p:cNvSpPr txBox="1"/>
                <p:nvPr/>
              </p:nvSpPr>
              <p:spPr>
                <a:xfrm>
                  <a:off x="1175331" y="4071753"/>
                  <a:ext cx="1433722"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200" b="0" i="0" u="none" strike="noStrike" kern="1200" cap="none" spc="0" normalizeH="0" baseline="0" noProof="0" dirty="0">
                      <a:ln>
                        <a:noFill/>
                      </a:ln>
                      <a:solidFill>
                        <a:srgbClr val="171CF9"/>
                      </a:solidFill>
                      <a:effectLst/>
                      <a:uLnTx/>
                      <a:uFillTx/>
                      <a:latin typeface="思源黑体 CN Bold" panose="020B0800000000000000" pitchFamily="34" charset="-122"/>
                      <a:ea typeface="思源黑体 CN Bold" panose="020B0800000000000000" pitchFamily="34" charset="-122"/>
                      <a:cs typeface="+mn-cs"/>
                    </a:rPr>
                    <a:t>添加标题</a:t>
                  </a:r>
                </a:p>
              </p:txBody>
            </p:sp>
            <p:sp>
              <p:nvSpPr>
                <p:cNvPr id="159" name="矩形 158">
                  <a:extLst>
                    <a:ext uri="{FF2B5EF4-FFF2-40B4-BE49-F238E27FC236}">
                      <a16:creationId xmlns:a16="http://schemas.microsoft.com/office/drawing/2014/main" xmlns="" id="{D58A506E-B3D5-4820-849A-B6E9CEA976F0}"/>
                    </a:ext>
                  </a:extLst>
                </p:cNvPr>
                <p:cNvSpPr/>
                <p:nvPr/>
              </p:nvSpPr>
              <p:spPr>
                <a:xfrm>
                  <a:off x="890518" y="4763355"/>
                  <a:ext cx="2003349" cy="1531381"/>
                </a:xfrm>
                <a:prstGeom prst="rect">
                  <a:avLst/>
                </a:prstGeom>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在这里添加内容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在这里添加内容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在这里添加内容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在这里添加内容</a:t>
                  </a:r>
                </a:p>
              </p:txBody>
            </p:sp>
            <p:cxnSp>
              <p:nvCxnSpPr>
                <p:cNvPr id="160" name="直接连接符 159">
                  <a:extLst>
                    <a:ext uri="{FF2B5EF4-FFF2-40B4-BE49-F238E27FC236}">
                      <a16:creationId xmlns:a16="http://schemas.microsoft.com/office/drawing/2014/main" xmlns="" id="{257BD37F-36B6-4837-9ADD-64916D82900F}"/>
                    </a:ext>
                  </a:extLst>
                </p:cNvPr>
                <p:cNvCxnSpPr/>
                <p:nvPr/>
              </p:nvCxnSpPr>
              <p:spPr>
                <a:xfrm>
                  <a:off x="1460144" y="4575028"/>
                  <a:ext cx="864096" cy="0"/>
                </a:xfrm>
                <a:prstGeom prst="line">
                  <a:avLst/>
                </a:prstGeom>
                <a:ln w="38100">
                  <a:solidFill>
                    <a:srgbClr val="171CF9"/>
                  </a:solidFill>
                </a:ln>
              </p:spPr>
              <p:style>
                <a:lnRef idx="1">
                  <a:schemeClr val="accent1"/>
                </a:lnRef>
                <a:fillRef idx="0">
                  <a:schemeClr val="accent1"/>
                </a:fillRef>
                <a:effectRef idx="0">
                  <a:schemeClr val="accent1"/>
                </a:effectRef>
                <a:fontRef idx="minor">
                  <a:schemeClr val="tx1"/>
                </a:fontRef>
              </p:style>
            </p:cxnSp>
          </p:grpSp>
          <p:sp>
            <p:nvSpPr>
              <p:cNvPr id="157" name="矩形: 圆角 156">
                <a:extLst>
                  <a:ext uri="{FF2B5EF4-FFF2-40B4-BE49-F238E27FC236}">
                    <a16:creationId xmlns:a16="http://schemas.microsoft.com/office/drawing/2014/main" xmlns="" id="{A2662872-0BFC-409B-9C93-7F3C8C134B98}"/>
                  </a:ext>
                </a:extLst>
              </p:cNvPr>
              <p:cNvSpPr/>
              <p:nvPr/>
            </p:nvSpPr>
            <p:spPr>
              <a:xfrm>
                <a:off x="604802" y="3853901"/>
                <a:ext cx="2722660" cy="2096050"/>
              </a:xfrm>
              <a:prstGeom prst="roundRect">
                <a:avLst>
                  <a:gd name="adj" fmla="val 5622"/>
                </a:avLst>
              </a:prstGeom>
              <a:noFill/>
              <a:ln w="19050">
                <a:gradFill>
                  <a:gsLst>
                    <a:gs pos="100000">
                      <a:srgbClr val="171CF9">
                        <a:alpha val="0"/>
                      </a:srgbClr>
                    </a:gs>
                    <a:gs pos="0">
                      <a:srgbClr val="171CF9">
                        <a:alpha val="7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spTree>
    <p:extLst>
      <p:ext uri="{BB962C8B-B14F-4D97-AF65-F5344CB8AC3E}">
        <p14:creationId xmlns:p14="http://schemas.microsoft.com/office/powerpoint/2010/main" val="38694160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DF5A8473-A031-4FB0-B6CD-9314B562B364}"/>
              </a:ext>
            </a:extLst>
          </p:cNvPr>
          <p:cNvCxnSpPr>
            <a:cxnSpLocks/>
          </p:cNvCxnSpPr>
          <p:nvPr/>
        </p:nvCxnSpPr>
        <p:spPr>
          <a:xfrm>
            <a:off x="0" y="3741631"/>
            <a:ext cx="12192000" cy="0"/>
          </a:xfrm>
          <a:prstGeom prst="line">
            <a:avLst/>
          </a:prstGeom>
          <a:ln w="285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53" name="椭圆 52">
            <a:extLst>
              <a:ext uri="{FF2B5EF4-FFF2-40B4-BE49-F238E27FC236}">
                <a16:creationId xmlns:a16="http://schemas.microsoft.com/office/drawing/2014/main" xmlns="" id="{A7150645-C2C6-42E4-A6F3-039293744863}"/>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6E6DD3AA-28A1-4DB9-8303-0E48DFA2AB99}"/>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4199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AC7F4B2-C7AA-49C2-B359-E86D00353A00}"/>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课题研究及结果</a:t>
            </a:r>
            <a:endParaRPr kumimoji="0" lang="en-US" altLang="zh-CN" sz="3000" b="1"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41991" name="图片 20">
            <a:extLst>
              <a:ext uri="{FF2B5EF4-FFF2-40B4-BE49-F238E27FC236}">
                <a16:creationId xmlns:a16="http://schemas.microsoft.com/office/drawing/2014/main" xmlns="" id="{E28684D1-7648-4CD4-B5F4-8057F80A5C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32A3B227-2F50-4A3C-8A1B-17000B6A4B71}"/>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2E9BBFD1-6275-4184-B152-46B84FA766C0}"/>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3" name="组合 12">
            <a:extLst>
              <a:ext uri="{FF2B5EF4-FFF2-40B4-BE49-F238E27FC236}">
                <a16:creationId xmlns:a16="http://schemas.microsoft.com/office/drawing/2014/main" xmlns="" id="{7A32FF26-5554-4B15-BBB9-7F1DDE8E5AAB}"/>
              </a:ext>
            </a:extLst>
          </p:cNvPr>
          <p:cNvGrpSpPr/>
          <p:nvPr/>
        </p:nvGrpSpPr>
        <p:grpSpPr>
          <a:xfrm>
            <a:off x="494797" y="1405127"/>
            <a:ext cx="2722660" cy="2952990"/>
            <a:chOff x="722089" y="1380528"/>
            <a:chExt cx="2722660" cy="2952990"/>
          </a:xfrm>
        </p:grpSpPr>
        <p:grpSp>
          <p:nvGrpSpPr>
            <p:cNvPr id="10" name="组合 9">
              <a:extLst>
                <a:ext uri="{FF2B5EF4-FFF2-40B4-BE49-F238E27FC236}">
                  <a16:creationId xmlns:a16="http://schemas.microsoft.com/office/drawing/2014/main" xmlns="" id="{3DB01B9B-A2B6-446A-8251-CFF6DDAA39B4}"/>
                </a:ext>
              </a:extLst>
            </p:cNvPr>
            <p:cNvGrpSpPr/>
            <p:nvPr/>
          </p:nvGrpSpPr>
          <p:grpSpPr>
            <a:xfrm>
              <a:off x="722089" y="1380528"/>
              <a:ext cx="2722660" cy="2120480"/>
              <a:chOff x="722089" y="1380528"/>
              <a:chExt cx="2722660" cy="2120480"/>
            </a:xfrm>
          </p:grpSpPr>
          <p:cxnSp>
            <p:nvCxnSpPr>
              <p:cNvPr id="9" name="直接连接符 8">
                <a:extLst>
                  <a:ext uri="{FF2B5EF4-FFF2-40B4-BE49-F238E27FC236}">
                    <a16:creationId xmlns:a16="http://schemas.microsoft.com/office/drawing/2014/main" xmlns="" id="{2C2342D6-3AC9-4009-A7AD-D46D0C64F973}"/>
                  </a:ext>
                </a:extLst>
              </p:cNvPr>
              <p:cNvCxnSpPr/>
              <p:nvPr/>
            </p:nvCxnSpPr>
            <p:spPr>
              <a:xfrm>
                <a:off x="2083419" y="2780928"/>
                <a:ext cx="0" cy="720080"/>
              </a:xfrm>
              <a:prstGeom prst="line">
                <a:avLst/>
              </a:prstGeom>
              <a:ln w="19050">
                <a:gradFill>
                  <a:gsLst>
                    <a:gs pos="0">
                      <a:srgbClr val="171CF9"/>
                    </a:gs>
                    <a:gs pos="100000">
                      <a:srgbClr val="171CF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8" name="矩形: 圆角 47">
                <a:extLst>
                  <a:ext uri="{FF2B5EF4-FFF2-40B4-BE49-F238E27FC236}">
                    <a16:creationId xmlns:a16="http://schemas.microsoft.com/office/drawing/2014/main" xmlns="" id="{D1B355C3-C5F5-4162-9D15-7445769019E0}"/>
                  </a:ext>
                </a:extLst>
              </p:cNvPr>
              <p:cNvSpPr/>
              <p:nvPr/>
            </p:nvSpPr>
            <p:spPr>
              <a:xfrm>
                <a:off x="722089" y="1380528"/>
                <a:ext cx="2722660" cy="1428652"/>
              </a:xfrm>
              <a:prstGeom prst="roundRect">
                <a:avLst>
                  <a:gd name="adj" fmla="val 5622"/>
                </a:avLst>
              </a:prstGeom>
              <a:noFill/>
              <a:ln w="12700">
                <a:gradFill>
                  <a:gsLst>
                    <a:gs pos="100000">
                      <a:srgbClr val="171CF9">
                        <a:alpha val="0"/>
                      </a:srgbClr>
                    </a:gs>
                    <a:gs pos="0">
                      <a:srgbClr val="171CF9">
                        <a:alpha val="7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49" name="文本框 48">
                <a:extLst>
                  <a:ext uri="{FF2B5EF4-FFF2-40B4-BE49-F238E27FC236}">
                    <a16:creationId xmlns:a16="http://schemas.microsoft.com/office/drawing/2014/main" xmlns="" id="{56BB0748-C129-4A1F-AF03-7C0E46EE8DCA}"/>
                  </a:ext>
                </a:extLst>
              </p:cNvPr>
              <p:cNvSpPr txBox="1"/>
              <p:nvPr/>
            </p:nvSpPr>
            <p:spPr bwMode="auto">
              <a:xfrm>
                <a:off x="934069" y="1515297"/>
                <a:ext cx="2298700" cy="4000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在这里添加标题</a:t>
                </a:r>
              </a:p>
            </p:txBody>
          </p:sp>
          <p:sp>
            <p:nvSpPr>
              <p:cNvPr id="5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D7C31493-7EF0-450D-B78C-8D44FF1FE46B}"/>
                  </a:ext>
                </a:extLst>
              </p:cNvPr>
              <p:cNvSpPr txBox="1"/>
              <p:nvPr/>
            </p:nvSpPr>
            <p:spPr bwMode="auto">
              <a:xfrm>
                <a:off x="798338" y="1888031"/>
                <a:ext cx="2570163" cy="705129"/>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根据自己的需要填写适当的内容，</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建议与标题尽量简洁</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a:t>
                </a:r>
              </a:p>
            </p:txBody>
          </p:sp>
        </p:grpSp>
        <p:grpSp>
          <p:nvGrpSpPr>
            <p:cNvPr id="11" name="组合 10">
              <a:extLst>
                <a:ext uri="{FF2B5EF4-FFF2-40B4-BE49-F238E27FC236}">
                  <a16:creationId xmlns:a16="http://schemas.microsoft.com/office/drawing/2014/main" xmlns="" id="{9023D514-D67C-453B-B078-0837FB902C11}"/>
                </a:ext>
              </a:extLst>
            </p:cNvPr>
            <p:cNvGrpSpPr/>
            <p:nvPr/>
          </p:nvGrpSpPr>
          <p:grpSpPr>
            <a:xfrm>
              <a:off x="1590906" y="3623158"/>
              <a:ext cx="985026" cy="710360"/>
              <a:chOff x="1590906" y="3623158"/>
              <a:chExt cx="985026" cy="710360"/>
            </a:xfrm>
          </p:grpSpPr>
          <p:grpSp>
            <p:nvGrpSpPr>
              <p:cNvPr id="6" name="组合 5">
                <a:extLst>
                  <a:ext uri="{FF2B5EF4-FFF2-40B4-BE49-F238E27FC236}">
                    <a16:creationId xmlns:a16="http://schemas.microsoft.com/office/drawing/2014/main" xmlns="" id="{D3B2DCEE-A3DD-4E6F-A84A-17BF6AE5F17A}"/>
                  </a:ext>
                </a:extLst>
              </p:cNvPr>
              <p:cNvGrpSpPr/>
              <p:nvPr/>
            </p:nvGrpSpPr>
            <p:grpSpPr>
              <a:xfrm>
                <a:off x="1971380" y="3623158"/>
                <a:ext cx="224079" cy="224079"/>
                <a:chOff x="1971380" y="3623158"/>
                <a:chExt cx="224079" cy="224079"/>
              </a:xfrm>
            </p:grpSpPr>
            <p:sp>
              <p:nvSpPr>
                <p:cNvPr id="42" name="椭圆 41">
                  <a:extLst>
                    <a:ext uri="{FF2B5EF4-FFF2-40B4-BE49-F238E27FC236}">
                      <a16:creationId xmlns:a16="http://schemas.microsoft.com/office/drawing/2014/main" xmlns="" id="{70A026BE-51F0-4DEB-8526-4BE8B1287EB1}"/>
                    </a:ext>
                  </a:extLst>
                </p:cNvPr>
                <p:cNvSpPr/>
                <p:nvPr/>
              </p:nvSpPr>
              <p:spPr>
                <a:xfrm>
                  <a:off x="1971380" y="3623158"/>
                  <a:ext cx="224079" cy="224079"/>
                </a:xfrm>
                <a:prstGeom prst="ellipse">
                  <a:avLst/>
                </a:prstGeom>
                <a:solidFill>
                  <a:srgbClr val="7698D4"/>
                </a:solidFill>
                <a:ln w="34925">
                  <a:solidFill>
                    <a:srgbClr val="DCEB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3" name="椭圆 42">
                  <a:extLst>
                    <a:ext uri="{FF2B5EF4-FFF2-40B4-BE49-F238E27FC236}">
                      <a16:creationId xmlns:a16="http://schemas.microsoft.com/office/drawing/2014/main" xmlns="" id="{3FE0DB43-EE41-4A0B-A913-2B7B4F16A5E1}"/>
                    </a:ext>
                  </a:extLst>
                </p:cNvPr>
                <p:cNvSpPr/>
                <p:nvPr/>
              </p:nvSpPr>
              <p:spPr>
                <a:xfrm>
                  <a:off x="2014293" y="3663987"/>
                  <a:ext cx="138255" cy="138255"/>
                </a:xfrm>
                <a:prstGeom prst="ellipse">
                  <a:avLst/>
                </a:prstGeom>
                <a:solidFill>
                  <a:srgbClr val="171CF9"/>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54" name="文本框 53">
                <a:extLst>
                  <a:ext uri="{FF2B5EF4-FFF2-40B4-BE49-F238E27FC236}">
                    <a16:creationId xmlns:a16="http://schemas.microsoft.com/office/drawing/2014/main" xmlns="" id="{F0A4DD2C-28F3-4F3C-865B-E6EFC0AA2575}"/>
                  </a:ext>
                </a:extLst>
              </p:cNvPr>
              <p:cNvSpPr txBox="1"/>
              <p:nvPr/>
            </p:nvSpPr>
            <p:spPr>
              <a:xfrm>
                <a:off x="1590906" y="3994964"/>
                <a:ext cx="985026"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zh-CN" sz="1600" b="0" i="0" u="none" strike="noStrike" kern="1200" cap="none" spc="0" normalizeH="0" baseline="0" noProof="0" dirty="0">
                    <a:ln>
                      <a:noFill/>
                    </a:ln>
                    <a:solidFill>
                      <a:srgbClr val="171CF9"/>
                    </a:solidFill>
                    <a:effectLst/>
                    <a:uLnTx/>
                    <a:uFillTx/>
                    <a:latin typeface="Arial" panose="020B0604020202020204" pitchFamily="34" charset="0"/>
                    <a:ea typeface="思源黑体 CN Regular" panose="020B0500000000000000" pitchFamily="34" charset="-122"/>
                    <a:cs typeface="Arial" panose="020B0604020202020204" pitchFamily="34" charset="0"/>
                  </a:rPr>
                  <a:t>2021.06</a:t>
                </a:r>
                <a:endParaRPr kumimoji="0" lang="zh-CN" altLang="en-US" sz="1600" b="0" i="0" u="none" strike="noStrike" kern="1200" cap="none" spc="0" normalizeH="0" baseline="0" noProof="0" dirty="0">
                  <a:ln>
                    <a:noFill/>
                  </a:ln>
                  <a:solidFill>
                    <a:srgbClr val="171CF9"/>
                  </a:solidFill>
                  <a:effectLst/>
                  <a:uLnTx/>
                  <a:uFillTx/>
                  <a:latin typeface="Arial" panose="020B0604020202020204" pitchFamily="34" charset="0"/>
                  <a:ea typeface="思源黑体 CN Regular" panose="020B0500000000000000" pitchFamily="34" charset="-122"/>
                  <a:cs typeface="Arial" panose="020B0604020202020204" pitchFamily="34" charset="0"/>
                </a:endParaRPr>
              </a:p>
            </p:txBody>
          </p:sp>
        </p:grpSp>
      </p:grpSp>
      <p:grpSp>
        <p:nvGrpSpPr>
          <p:cNvPr id="12" name="组合 11">
            <a:extLst>
              <a:ext uri="{FF2B5EF4-FFF2-40B4-BE49-F238E27FC236}">
                <a16:creationId xmlns:a16="http://schemas.microsoft.com/office/drawing/2014/main" xmlns="" id="{81C059E0-66B0-413A-AC5F-993372965EFF}"/>
              </a:ext>
            </a:extLst>
          </p:cNvPr>
          <p:cNvGrpSpPr/>
          <p:nvPr/>
        </p:nvGrpSpPr>
        <p:grpSpPr>
          <a:xfrm>
            <a:off x="3321379" y="3161476"/>
            <a:ext cx="2722660" cy="3147844"/>
            <a:chOff x="3719513" y="3136877"/>
            <a:chExt cx="2722660" cy="3147844"/>
          </a:xfrm>
        </p:grpSpPr>
        <p:cxnSp>
          <p:nvCxnSpPr>
            <p:cNvPr id="58" name="直接连接符 57">
              <a:extLst>
                <a:ext uri="{FF2B5EF4-FFF2-40B4-BE49-F238E27FC236}">
                  <a16:creationId xmlns:a16="http://schemas.microsoft.com/office/drawing/2014/main" xmlns="" id="{36897AAE-A8B9-4043-B82C-E148C6DD2D90}"/>
                </a:ext>
              </a:extLst>
            </p:cNvPr>
            <p:cNvCxnSpPr/>
            <p:nvPr/>
          </p:nvCxnSpPr>
          <p:spPr>
            <a:xfrm flipV="1">
              <a:off x="5080843" y="4164241"/>
              <a:ext cx="0" cy="720080"/>
            </a:xfrm>
            <a:prstGeom prst="line">
              <a:avLst/>
            </a:prstGeom>
            <a:ln w="19050">
              <a:gradFill>
                <a:gsLst>
                  <a:gs pos="0">
                    <a:srgbClr val="171CF9"/>
                  </a:gs>
                  <a:gs pos="100000">
                    <a:srgbClr val="171CF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9" name="矩形: 圆角 58">
              <a:extLst>
                <a:ext uri="{FF2B5EF4-FFF2-40B4-BE49-F238E27FC236}">
                  <a16:creationId xmlns:a16="http://schemas.microsoft.com/office/drawing/2014/main" xmlns="" id="{1C508D83-75BD-492D-BFE9-0F203592B098}"/>
                </a:ext>
              </a:extLst>
            </p:cNvPr>
            <p:cNvSpPr/>
            <p:nvPr/>
          </p:nvSpPr>
          <p:spPr>
            <a:xfrm flipV="1">
              <a:off x="3719513" y="4856069"/>
              <a:ext cx="2722660" cy="1428652"/>
            </a:xfrm>
            <a:prstGeom prst="roundRect">
              <a:avLst>
                <a:gd name="adj" fmla="val 5622"/>
              </a:avLst>
            </a:prstGeom>
            <a:noFill/>
            <a:ln w="12700">
              <a:gradFill>
                <a:gsLst>
                  <a:gs pos="100000">
                    <a:srgbClr val="171CF9">
                      <a:alpha val="0"/>
                    </a:srgbClr>
                  </a:gs>
                  <a:gs pos="0">
                    <a:srgbClr val="171CF9">
                      <a:alpha val="7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nvGrpSpPr>
            <p:cNvPr id="62" name="组合 61">
              <a:extLst>
                <a:ext uri="{FF2B5EF4-FFF2-40B4-BE49-F238E27FC236}">
                  <a16:creationId xmlns:a16="http://schemas.microsoft.com/office/drawing/2014/main" xmlns="" id="{04D4DC99-0C96-45CF-B45B-693230CBF263}"/>
                </a:ext>
              </a:extLst>
            </p:cNvPr>
            <p:cNvGrpSpPr/>
            <p:nvPr/>
          </p:nvGrpSpPr>
          <p:grpSpPr>
            <a:xfrm>
              <a:off x="4588330" y="3136877"/>
              <a:ext cx="985026" cy="710360"/>
              <a:chOff x="1590906" y="3136877"/>
              <a:chExt cx="985026" cy="710360"/>
            </a:xfrm>
          </p:grpSpPr>
          <p:grpSp>
            <p:nvGrpSpPr>
              <p:cNvPr id="63" name="组合 62">
                <a:extLst>
                  <a:ext uri="{FF2B5EF4-FFF2-40B4-BE49-F238E27FC236}">
                    <a16:creationId xmlns:a16="http://schemas.microsoft.com/office/drawing/2014/main" xmlns="" id="{68BBAC61-A8C8-4371-AA58-29681A3D7047}"/>
                  </a:ext>
                </a:extLst>
              </p:cNvPr>
              <p:cNvGrpSpPr/>
              <p:nvPr/>
            </p:nvGrpSpPr>
            <p:grpSpPr>
              <a:xfrm>
                <a:off x="1971380" y="3623158"/>
                <a:ext cx="224079" cy="224079"/>
                <a:chOff x="1971380" y="3623158"/>
                <a:chExt cx="224079" cy="224079"/>
              </a:xfrm>
            </p:grpSpPr>
            <p:sp>
              <p:nvSpPr>
                <p:cNvPr id="65" name="椭圆 64">
                  <a:extLst>
                    <a:ext uri="{FF2B5EF4-FFF2-40B4-BE49-F238E27FC236}">
                      <a16:creationId xmlns:a16="http://schemas.microsoft.com/office/drawing/2014/main" xmlns="" id="{C0B57A64-A502-46CF-8360-C708E95E160C}"/>
                    </a:ext>
                  </a:extLst>
                </p:cNvPr>
                <p:cNvSpPr/>
                <p:nvPr/>
              </p:nvSpPr>
              <p:spPr>
                <a:xfrm>
                  <a:off x="1971380" y="3623158"/>
                  <a:ext cx="224079" cy="224079"/>
                </a:xfrm>
                <a:prstGeom prst="ellipse">
                  <a:avLst/>
                </a:prstGeom>
                <a:solidFill>
                  <a:srgbClr val="7698D4"/>
                </a:solidFill>
                <a:ln w="34925">
                  <a:solidFill>
                    <a:srgbClr val="DCEB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6" name="椭圆 65">
                  <a:extLst>
                    <a:ext uri="{FF2B5EF4-FFF2-40B4-BE49-F238E27FC236}">
                      <a16:creationId xmlns:a16="http://schemas.microsoft.com/office/drawing/2014/main" xmlns="" id="{B6765098-49F3-4390-9A33-27CE31E44988}"/>
                    </a:ext>
                  </a:extLst>
                </p:cNvPr>
                <p:cNvSpPr/>
                <p:nvPr/>
              </p:nvSpPr>
              <p:spPr>
                <a:xfrm>
                  <a:off x="2014293" y="3663987"/>
                  <a:ext cx="138255" cy="138255"/>
                </a:xfrm>
                <a:prstGeom prst="ellipse">
                  <a:avLst/>
                </a:prstGeom>
                <a:solidFill>
                  <a:srgbClr val="171CF9"/>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64" name="文本框 63">
                <a:extLst>
                  <a:ext uri="{FF2B5EF4-FFF2-40B4-BE49-F238E27FC236}">
                    <a16:creationId xmlns:a16="http://schemas.microsoft.com/office/drawing/2014/main" xmlns="" id="{44FDDB9A-4565-433E-B256-B404044F3F8C}"/>
                  </a:ext>
                </a:extLst>
              </p:cNvPr>
              <p:cNvSpPr txBox="1"/>
              <p:nvPr/>
            </p:nvSpPr>
            <p:spPr>
              <a:xfrm>
                <a:off x="1590906" y="3136877"/>
                <a:ext cx="985026"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zh-CN" sz="1600" b="0" i="0" u="none" strike="noStrike" kern="1200" cap="none" spc="0" normalizeH="0" baseline="0" noProof="0" dirty="0">
                    <a:ln>
                      <a:noFill/>
                    </a:ln>
                    <a:solidFill>
                      <a:srgbClr val="171CF9"/>
                    </a:solidFill>
                    <a:effectLst/>
                    <a:uLnTx/>
                    <a:uFillTx/>
                    <a:latin typeface="Arial" panose="020B0604020202020204" pitchFamily="34" charset="0"/>
                    <a:ea typeface="思源黑体 CN Regular" panose="020B0500000000000000" pitchFamily="34" charset="-122"/>
                    <a:cs typeface="Arial" panose="020B0604020202020204" pitchFamily="34" charset="0"/>
                  </a:rPr>
                  <a:t>2021.08</a:t>
                </a:r>
                <a:endParaRPr kumimoji="0" lang="zh-CN" altLang="en-US" sz="1600" b="0" i="0" u="none" strike="noStrike" kern="1200" cap="none" spc="0" normalizeH="0" baseline="0" noProof="0" dirty="0">
                  <a:ln>
                    <a:noFill/>
                  </a:ln>
                  <a:solidFill>
                    <a:srgbClr val="171CF9"/>
                  </a:solidFill>
                  <a:effectLst/>
                  <a:uLnTx/>
                  <a:uFillTx/>
                  <a:latin typeface="Arial" panose="020B0604020202020204" pitchFamily="34" charset="0"/>
                  <a:ea typeface="思源黑体 CN Regular" panose="020B0500000000000000" pitchFamily="34" charset="-122"/>
                  <a:cs typeface="Arial" panose="020B0604020202020204" pitchFamily="34" charset="0"/>
                </a:endParaRPr>
              </a:p>
            </p:txBody>
          </p:sp>
        </p:grpSp>
        <p:sp>
          <p:nvSpPr>
            <p:cNvPr id="67" name="文本框 66">
              <a:extLst>
                <a:ext uri="{FF2B5EF4-FFF2-40B4-BE49-F238E27FC236}">
                  <a16:creationId xmlns:a16="http://schemas.microsoft.com/office/drawing/2014/main" xmlns="" id="{8784026A-AA94-40D1-8305-F7E729D7BF8F}"/>
                </a:ext>
              </a:extLst>
            </p:cNvPr>
            <p:cNvSpPr txBox="1"/>
            <p:nvPr/>
          </p:nvSpPr>
          <p:spPr bwMode="auto">
            <a:xfrm>
              <a:off x="3931493" y="5087441"/>
              <a:ext cx="2298700" cy="4000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在这里添加标题</a:t>
              </a:r>
            </a:p>
          </p:txBody>
        </p:sp>
        <p:sp>
          <p:nvSpPr>
            <p:cNvPr id="68"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3609777-C3DA-41C4-83E1-CC037B989A1A}"/>
                </a:ext>
              </a:extLst>
            </p:cNvPr>
            <p:cNvSpPr txBox="1"/>
            <p:nvPr/>
          </p:nvSpPr>
          <p:spPr bwMode="auto">
            <a:xfrm>
              <a:off x="3795762" y="5460175"/>
              <a:ext cx="2570163" cy="705129"/>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根据自己的需要填写适当的内容，</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建议与标题尽量简洁</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a:t>
              </a:r>
            </a:p>
          </p:txBody>
        </p:sp>
      </p:grpSp>
      <p:grpSp>
        <p:nvGrpSpPr>
          <p:cNvPr id="69" name="组合 68">
            <a:extLst>
              <a:ext uri="{FF2B5EF4-FFF2-40B4-BE49-F238E27FC236}">
                <a16:creationId xmlns:a16="http://schemas.microsoft.com/office/drawing/2014/main" xmlns="" id="{F793A8D4-FF0E-4F25-9F1B-985EBDD651AB}"/>
              </a:ext>
            </a:extLst>
          </p:cNvPr>
          <p:cNvGrpSpPr/>
          <p:nvPr/>
        </p:nvGrpSpPr>
        <p:grpSpPr>
          <a:xfrm>
            <a:off x="6147961" y="1405127"/>
            <a:ext cx="2722660" cy="2952990"/>
            <a:chOff x="722089" y="1380528"/>
            <a:chExt cx="2722660" cy="2952990"/>
          </a:xfrm>
        </p:grpSpPr>
        <p:grpSp>
          <p:nvGrpSpPr>
            <p:cNvPr id="70" name="组合 69">
              <a:extLst>
                <a:ext uri="{FF2B5EF4-FFF2-40B4-BE49-F238E27FC236}">
                  <a16:creationId xmlns:a16="http://schemas.microsoft.com/office/drawing/2014/main" xmlns="" id="{96FAD3E3-DD77-477A-8112-E47665F5ECBD}"/>
                </a:ext>
              </a:extLst>
            </p:cNvPr>
            <p:cNvGrpSpPr/>
            <p:nvPr/>
          </p:nvGrpSpPr>
          <p:grpSpPr>
            <a:xfrm>
              <a:off x="722089" y="1380528"/>
              <a:ext cx="2722660" cy="2120480"/>
              <a:chOff x="722089" y="1380528"/>
              <a:chExt cx="2722660" cy="2120480"/>
            </a:xfrm>
          </p:grpSpPr>
          <p:cxnSp>
            <p:nvCxnSpPr>
              <p:cNvPr id="76" name="直接连接符 75">
                <a:extLst>
                  <a:ext uri="{FF2B5EF4-FFF2-40B4-BE49-F238E27FC236}">
                    <a16:creationId xmlns:a16="http://schemas.microsoft.com/office/drawing/2014/main" xmlns="" id="{597F8D6D-532C-4855-97D9-7B071A467BE1}"/>
                  </a:ext>
                </a:extLst>
              </p:cNvPr>
              <p:cNvCxnSpPr/>
              <p:nvPr/>
            </p:nvCxnSpPr>
            <p:spPr>
              <a:xfrm>
                <a:off x="2083419" y="2780928"/>
                <a:ext cx="0" cy="720080"/>
              </a:xfrm>
              <a:prstGeom prst="line">
                <a:avLst/>
              </a:prstGeom>
              <a:ln w="19050">
                <a:gradFill>
                  <a:gsLst>
                    <a:gs pos="0">
                      <a:srgbClr val="171CF9"/>
                    </a:gs>
                    <a:gs pos="100000">
                      <a:srgbClr val="171CF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7" name="矩形: 圆角 76">
                <a:extLst>
                  <a:ext uri="{FF2B5EF4-FFF2-40B4-BE49-F238E27FC236}">
                    <a16:creationId xmlns:a16="http://schemas.microsoft.com/office/drawing/2014/main" xmlns="" id="{CDF3855D-E1EE-47B5-9D8F-60BA931A6D3A}"/>
                  </a:ext>
                </a:extLst>
              </p:cNvPr>
              <p:cNvSpPr/>
              <p:nvPr/>
            </p:nvSpPr>
            <p:spPr>
              <a:xfrm>
                <a:off x="722089" y="1380528"/>
                <a:ext cx="2722660" cy="1428652"/>
              </a:xfrm>
              <a:prstGeom prst="roundRect">
                <a:avLst>
                  <a:gd name="adj" fmla="val 5622"/>
                </a:avLst>
              </a:prstGeom>
              <a:noFill/>
              <a:ln w="12700">
                <a:gradFill>
                  <a:gsLst>
                    <a:gs pos="100000">
                      <a:srgbClr val="171CF9">
                        <a:alpha val="0"/>
                      </a:srgbClr>
                    </a:gs>
                    <a:gs pos="0">
                      <a:srgbClr val="171CF9">
                        <a:alpha val="7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78" name="文本框 77">
                <a:extLst>
                  <a:ext uri="{FF2B5EF4-FFF2-40B4-BE49-F238E27FC236}">
                    <a16:creationId xmlns:a16="http://schemas.microsoft.com/office/drawing/2014/main" xmlns="" id="{B35E69A8-EF56-4213-B2EC-9F3D54B497EB}"/>
                  </a:ext>
                </a:extLst>
              </p:cNvPr>
              <p:cNvSpPr txBox="1"/>
              <p:nvPr/>
            </p:nvSpPr>
            <p:spPr bwMode="auto">
              <a:xfrm>
                <a:off x="934069" y="1515297"/>
                <a:ext cx="2298700" cy="4000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在这里添加标题</a:t>
                </a:r>
              </a:p>
            </p:txBody>
          </p:sp>
          <p:sp>
            <p:nvSpPr>
              <p:cNvPr id="79"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B6B0AE8D-7CD7-4801-A697-6F86DB1D4184}"/>
                  </a:ext>
                </a:extLst>
              </p:cNvPr>
              <p:cNvSpPr txBox="1"/>
              <p:nvPr/>
            </p:nvSpPr>
            <p:spPr bwMode="auto">
              <a:xfrm>
                <a:off x="798338" y="1888031"/>
                <a:ext cx="2570163" cy="705129"/>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根据自己的需要填写适当的内容，</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建议与标题尽量简洁</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a:t>
                </a:r>
              </a:p>
            </p:txBody>
          </p:sp>
        </p:grpSp>
        <p:grpSp>
          <p:nvGrpSpPr>
            <p:cNvPr id="71" name="组合 70">
              <a:extLst>
                <a:ext uri="{FF2B5EF4-FFF2-40B4-BE49-F238E27FC236}">
                  <a16:creationId xmlns:a16="http://schemas.microsoft.com/office/drawing/2014/main" xmlns="" id="{B0680B9A-FDBD-412F-9366-A61652C215DD}"/>
                </a:ext>
              </a:extLst>
            </p:cNvPr>
            <p:cNvGrpSpPr/>
            <p:nvPr/>
          </p:nvGrpSpPr>
          <p:grpSpPr>
            <a:xfrm>
              <a:off x="1590906" y="3623158"/>
              <a:ext cx="985026" cy="710360"/>
              <a:chOff x="1590906" y="3623158"/>
              <a:chExt cx="985026" cy="710360"/>
            </a:xfrm>
          </p:grpSpPr>
          <p:grpSp>
            <p:nvGrpSpPr>
              <p:cNvPr id="72" name="组合 71">
                <a:extLst>
                  <a:ext uri="{FF2B5EF4-FFF2-40B4-BE49-F238E27FC236}">
                    <a16:creationId xmlns:a16="http://schemas.microsoft.com/office/drawing/2014/main" xmlns="" id="{F973A2FB-83BE-48F4-9012-D73A645F48A7}"/>
                  </a:ext>
                </a:extLst>
              </p:cNvPr>
              <p:cNvGrpSpPr/>
              <p:nvPr/>
            </p:nvGrpSpPr>
            <p:grpSpPr>
              <a:xfrm>
                <a:off x="1971380" y="3623158"/>
                <a:ext cx="224079" cy="224079"/>
                <a:chOff x="1971380" y="3623158"/>
                <a:chExt cx="224079" cy="224079"/>
              </a:xfrm>
            </p:grpSpPr>
            <p:sp>
              <p:nvSpPr>
                <p:cNvPr id="74" name="椭圆 73">
                  <a:extLst>
                    <a:ext uri="{FF2B5EF4-FFF2-40B4-BE49-F238E27FC236}">
                      <a16:creationId xmlns:a16="http://schemas.microsoft.com/office/drawing/2014/main" xmlns="" id="{22B80D5A-F44C-4E59-8F3F-64F93634B1E5}"/>
                    </a:ext>
                  </a:extLst>
                </p:cNvPr>
                <p:cNvSpPr/>
                <p:nvPr/>
              </p:nvSpPr>
              <p:spPr>
                <a:xfrm>
                  <a:off x="1971380" y="3623158"/>
                  <a:ext cx="224079" cy="224079"/>
                </a:xfrm>
                <a:prstGeom prst="ellipse">
                  <a:avLst/>
                </a:prstGeom>
                <a:solidFill>
                  <a:srgbClr val="7698D4"/>
                </a:solidFill>
                <a:ln w="34925">
                  <a:solidFill>
                    <a:srgbClr val="DCEB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5" name="椭圆 74">
                  <a:extLst>
                    <a:ext uri="{FF2B5EF4-FFF2-40B4-BE49-F238E27FC236}">
                      <a16:creationId xmlns:a16="http://schemas.microsoft.com/office/drawing/2014/main" xmlns="" id="{75A05AFB-42A8-4CCF-A3C7-2F79BEB604C0}"/>
                    </a:ext>
                  </a:extLst>
                </p:cNvPr>
                <p:cNvSpPr/>
                <p:nvPr/>
              </p:nvSpPr>
              <p:spPr>
                <a:xfrm>
                  <a:off x="2014293" y="3663987"/>
                  <a:ext cx="138255" cy="138255"/>
                </a:xfrm>
                <a:prstGeom prst="ellipse">
                  <a:avLst/>
                </a:prstGeom>
                <a:solidFill>
                  <a:srgbClr val="171CF9"/>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73" name="文本框 72">
                <a:extLst>
                  <a:ext uri="{FF2B5EF4-FFF2-40B4-BE49-F238E27FC236}">
                    <a16:creationId xmlns:a16="http://schemas.microsoft.com/office/drawing/2014/main" xmlns="" id="{EE35C4B6-99A2-454F-8CB6-28E83C040358}"/>
                  </a:ext>
                </a:extLst>
              </p:cNvPr>
              <p:cNvSpPr txBox="1"/>
              <p:nvPr/>
            </p:nvSpPr>
            <p:spPr>
              <a:xfrm>
                <a:off x="1590906" y="3994964"/>
                <a:ext cx="985026"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zh-CN" sz="1600" b="0" i="0" u="none" strike="noStrike" kern="1200" cap="none" spc="0" normalizeH="0" baseline="0" noProof="0" dirty="0">
                    <a:ln>
                      <a:noFill/>
                    </a:ln>
                    <a:solidFill>
                      <a:srgbClr val="171CF9"/>
                    </a:solidFill>
                    <a:effectLst/>
                    <a:uLnTx/>
                    <a:uFillTx/>
                    <a:latin typeface="Arial" panose="020B0604020202020204" pitchFamily="34" charset="0"/>
                    <a:ea typeface="思源黑体 CN Regular" panose="020B0500000000000000" pitchFamily="34" charset="-122"/>
                    <a:cs typeface="Arial" panose="020B0604020202020204" pitchFamily="34" charset="0"/>
                  </a:rPr>
                  <a:t>2021.10</a:t>
                </a:r>
                <a:endParaRPr kumimoji="0" lang="zh-CN" altLang="en-US" sz="1600" b="0" i="0" u="none" strike="noStrike" kern="1200" cap="none" spc="0" normalizeH="0" baseline="0" noProof="0" dirty="0">
                  <a:ln>
                    <a:noFill/>
                  </a:ln>
                  <a:solidFill>
                    <a:srgbClr val="171CF9"/>
                  </a:solidFill>
                  <a:effectLst/>
                  <a:uLnTx/>
                  <a:uFillTx/>
                  <a:latin typeface="Arial" panose="020B0604020202020204" pitchFamily="34" charset="0"/>
                  <a:ea typeface="思源黑体 CN Regular" panose="020B0500000000000000" pitchFamily="34" charset="-122"/>
                  <a:cs typeface="Arial" panose="020B0604020202020204" pitchFamily="34" charset="0"/>
                </a:endParaRPr>
              </a:p>
            </p:txBody>
          </p:sp>
        </p:grpSp>
      </p:grpSp>
      <p:grpSp>
        <p:nvGrpSpPr>
          <p:cNvPr id="80" name="组合 79">
            <a:extLst>
              <a:ext uri="{FF2B5EF4-FFF2-40B4-BE49-F238E27FC236}">
                <a16:creationId xmlns:a16="http://schemas.microsoft.com/office/drawing/2014/main" xmlns="" id="{D1A97CD5-FA4A-424D-A564-46ECCFBC055D}"/>
              </a:ext>
            </a:extLst>
          </p:cNvPr>
          <p:cNvGrpSpPr/>
          <p:nvPr/>
        </p:nvGrpSpPr>
        <p:grpSpPr>
          <a:xfrm>
            <a:off x="8989964" y="3161476"/>
            <a:ext cx="2722660" cy="3147844"/>
            <a:chOff x="3719513" y="3136877"/>
            <a:chExt cx="2722660" cy="3147844"/>
          </a:xfrm>
        </p:grpSpPr>
        <p:cxnSp>
          <p:nvCxnSpPr>
            <p:cNvPr id="81" name="直接连接符 80">
              <a:extLst>
                <a:ext uri="{FF2B5EF4-FFF2-40B4-BE49-F238E27FC236}">
                  <a16:creationId xmlns:a16="http://schemas.microsoft.com/office/drawing/2014/main" xmlns="" id="{13344233-F9E0-44AC-8E00-42AF6CFA0C5A}"/>
                </a:ext>
              </a:extLst>
            </p:cNvPr>
            <p:cNvCxnSpPr/>
            <p:nvPr/>
          </p:nvCxnSpPr>
          <p:spPr>
            <a:xfrm flipV="1">
              <a:off x="5080843" y="4164241"/>
              <a:ext cx="0" cy="720080"/>
            </a:xfrm>
            <a:prstGeom prst="line">
              <a:avLst/>
            </a:prstGeom>
            <a:ln w="19050">
              <a:gradFill>
                <a:gsLst>
                  <a:gs pos="0">
                    <a:srgbClr val="171CF9"/>
                  </a:gs>
                  <a:gs pos="100000">
                    <a:srgbClr val="171CF9">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2" name="矩形: 圆角 81">
              <a:extLst>
                <a:ext uri="{FF2B5EF4-FFF2-40B4-BE49-F238E27FC236}">
                  <a16:creationId xmlns:a16="http://schemas.microsoft.com/office/drawing/2014/main" xmlns="" id="{16FBFCCE-378B-4EE9-AD2D-31C60F9688E8}"/>
                </a:ext>
              </a:extLst>
            </p:cNvPr>
            <p:cNvSpPr/>
            <p:nvPr/>
          </p:nvSpPr>
          <p:spPr>
            <a:xfrm flipV="1">
              <a:off x="3719513" y="4856069"/>
              <a:ext cx="2722660" cy="1428652"/>
            </a:xfrm>
            <a:prstGeom prst="roundRect">
              <a:avLst>
                <a:gd name="adj" fmla="val 5622"/>
              </a:avLst>
            </a:prstGeom>
            <a:noFill/>
            <a:ln w="12700">
              <a:gradFill>
                <a:gsLst>
                  <a:gs pos="100000">
                    <a:srgbClr val="171CF9">
                      <a:alpha val="0"/>
                    </a:srgbClr>
                  </a:gs>
                  <a:gs pos="0">
                    <a:srgbClr val="171CF9">
                      <a:alpha val="7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nvGrpSpPr>
            <p:cNvPr id="83" name="组合 82">
              <a:extLst>
                <a:ext uri="{FF2B5EF4-FFF2-40B4-BE49-F238E27FC236}">
                  <a16:creationId xmlns:a16="http://schemas.microsoft.com/office/drawing/2014/main" xmlns="" id="{4BC5A811-416C-4B3B-897F-1A7FCABC1AA1}"/>
                </a:ext>
              </a:extLst>
            </p:cNvPr>
            <p:cNvGrpSpPr/>
            <p:nvPr/>
          </p:nvGrpSpPr>
          <p:grpSpPr>
            <a:xfrm>
              <a:off x="4588330" y="3136877"/>
              <a:ext cx="985026" cy="710360"/>
              <a:chOff x="1590906" y="3136877"/>
              <a:chExt cx="985026" cy="710360"/>
            </a:xfrm>
          </p:grpSpPr>
          <p:grpSp>
            <p:nvGrpSpPr>
              <p:cNvPr id="88" name="组合 87">
                <a:extLst>
                  <a:ext uri="{FF2B5EF4-FFF2-40B4-BE49-F238E27FC236}">
                    <a16:creationId xmlns:a16="http://schemas.microsoft.com/office/drawing/2014/main" xmlns="" id="{9BE14B9F-8DBA-4D75-88FB-BB23E18DCF04}"/>
                  </a:ext>
                </a:extLst>
              </p:cNvPr>
              <p:cNvGrpSpPr/>
              <p:nvPr/>
            </p:nvGrpSpPr>
            <p:grpSpPr>
              <a:xfrm>
                <a:off x="1971380" y="3623158"/>
                <a:ext cx="224079" cy="224079"/>
                <a:chOff x="1971380" y="3623158"/>
                <a:chExt cx="224079" cy="224079"/>
              </a:xfrm>
            </p:grpSpPr>
            <p:sp>
              <p:nvSpPr>
                <p:cNvPr id="90" name="椭圆 89">
                  <a:extLst>
                    <a:ext uri="{FF2B5EF4-FFF2-40B4-BE49-F238E27FC236}">
                      <a16:creationId xmlns:a16="http://schemas.microsoft.com/office/drawing/2014/main" xmlns="" id="{3D8E0DB8-74F9-4660-83F1-588B8DDA1C38}"/>
                    </a:ext>
                  </a:extLst>
                </p:cNvPr>
                <p:cNvSpPr/>
                <p:nvPr/>
              </p:nvSpPr>
              <p:spPr>
                <a:xfrm>
                  <a:off x="1971380" y="3623158"/>
                  <a:ext cx="224079" cy="224079"/>
                </a:xfrm>
                <a:prstGeom prst="ellipse">
                  <a:avLst/>
                </a:prstGeom>
                <a:solidFill>
                  <a:srgbClr val="7698D4"/>
                </a:solidFill>
                <a:ln w="34925">
                  <a:solidFill>
                    <a:srgbClr val="DCEB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1" name="椭圆 90">
                  <a:extLst>
                    <a:ext uri="{FF2B5EF4-FFF2-40B4-BE49-F238E27FC236}">
                      <a16:creationId xmlns:a16="http://schemas.microsoft.com/office/drawing/2014/main" xmlns="" id="{DAA4FB85-B5F5-4813-BFA2-ED81AEF56369}"/>
                    </a:ext>
                  </a:extLst>
                </p:cNvPr>
                <p:cNvSpPr/>
                <p:nvPr/>
              </p:nvSpPr>
              <p:spPr>
                <a:xfrm>
                  <a:off x="2014293" y="3663987"/>
                  <a:ext cx="138255" cy="138255"/>
                </a:xfrm>
                <a:prstGeom prst="ellipse">
                  <a:avLst/>
                </a:prstGeom>
                <a:solidFill>
                  <a:srgbClr val="171CF9"/>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89" name="文本框 88">
                <a:extLst>
                  <a:ext uri="{FF2B5EF4-FFF2-40B4-BE49-F238E27FC236}">
                    <a16:creationId xmlns:a16="http://schemas.microsoft.com/office/drawing/2014/main" xmlns="" id="{ED16C7E1-3079-44CD-A891-4836522CE16B}"/>
                  </a:ext>
                </a:extLst>
              </p:cNvPr>
              <p:cNvSpPr txBox="1"/>
              <p:nvPr/>
            </p:nvSpPr>
            <p:spPr>
              <a:xfrm>
                <a:off x="1590906" y="3136877"/>
                <a:ext cx="985026"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zh-CN" sz="1600" b="0" i="0" u="none" strike="noStrike" kern="1200" cap="none" spc="0" normalizeH="0" baseline="0" noProof="0" dirty="0">
                    <a:ln>
                      <a:noFill/>
                    </a:ln>
                    <a:solidFill>
                      <a:srgbClr val="171CF9"/>
                    </a:solidFill>
                    <a:effectLst/>
                    <a:uLnTx/>
                    <a:uFillTx/>
                    <a:latin typeface="Arial" panose="020B0604020202020204" pitchFamily="34" charset="0"/>
                    <a:ea typeface="思源黑体 CN Regular" panose="020B0500000000000000" pitchFamily="34" charset="-122"/>
                    <a:cs typeface="Arial" panose="020B0604020202020204" pitchFamily="34" charset="0"/>
                  </a:rPr>
                  <a:t>2021.12</a:t>
                </a:r>
                <a:endParaRPr kumimoji="0" lang="zh-CN" altLang="en-US" sz="1600" b="0" i="0" u="none" strike="noStrike" kern="1200" cap="none" spc="0" normalizeH="0" baseline="0" noProof="0" dirty="0">
                  <a:ln>
                    <a:noFill/>
                  </a:ln>
                  <a:solidFill>
                    <a:srgbClr val="171CF9"/>
                  </a:solidFill>
                  <a:effectLst/>
                  <a:uLnTx/>
                  <a:uFillTx/>
                  <a:latin typeface="Arial" panose="020B0604020202020204" pitchFamily="34" charset="0"/>
                  <a:ea typeface="思源黑体 CN Regular" panose="020B0500000000000000" pitchFamily="34" charset="-122"/>
                  <a:cs typeface="Arial" panose="020B0604020202020204" pitchFamily="34" charset="0"/>
                </a:endParaRPr>
              </a:p>
            </p:txBody>
          </p:sp>
        </p:grpSp>
        <p:sp>
          <p:nvSpPr>
            <p:cNvPr id="85" name="文本框 84">
              <a:extLst>
                <a:ext uri="{FF2B5EF4-FFF2-40B4-BE49-F238E27FC236}">
                  <a16:creationId xmlns:a16="http://schemas.microsoft.com/office/drawing/2014/main" xmlns="" id="{B76C5427-BBBC-432B-8CCB-5694CAD8BB3C}"/>
                </a:ext>
              </a:extLst>
            </p:cNvPr>
            <p:cNvSpPr txBox="1"/>
            <p:nvPr/>
          </p:nvSpPr>
          <p:spPr bwMode="auto">
            <a:xfrm>
              <a:off x="3931493" y="5087441"/>
              <a:ext cx="2298700" cy="4000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在这里添加标题</a:t>
              </a:r>
            </a:p>
          </p:txBody>
        </p:sp>
        <p:sp>
          <p:nvSpPr>
            <p:cNvPr id="8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D462BFBD-748B-43EE-A640-3901EA20C009}"/>
                </a:ext>
              </a:extLst>
            </p:cNvPr>
            <p:cNvSpPr txBox="1"/>
            <p:nvPr/>
          </p:nvSpPr>
          <p:spPr bwMode="auto">
            <a:xfrm>
              <a:off x="3795762" y="5460175"/>
              <a:ext cx="2570163" cy="705129"/>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根据自己的需要填写适当的内容，</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建议与标题尽量简洁</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a:t>
              </a:r>
            </a:p>
          </p:txBody>
        </p:sp>
      </p:grpSp>
      <p:grpSp>
        <p:nvGrpSpPr>
          <p:cNvPr id="15" name="组合 14">
            <a:extLst>
              <a:ext uri="{FF2B5EF4-FFF2-40B4-BE49-F238E27FC236}">
                <a16:creationId xmlns:a16="http://schemas.microsoft.com/office/drawing/2014/main" xmlns="" id="{31EFD5AA-2D61-4F69-90C8-B5BD1FC4A73C}"/>
              </a:ext>
            </a:extLst>
          </p:cNvPr>
          <p:cNvGrpSpPr/>
          <p:nvPr/>
        </p:nvGrpSpPr>
        <p:grpSpPr>
          <a:xfrm>
            <a:off x="2871018" y="3404006"/>
            <a:ext cx="675249" cy="675249"/>
            <a:chOff x="2871018" y="3404006"/>
            <a:chExt cx="675249" cy="675249"/>
          </a:xfrm>
        </p:grpSpPr>
        <p:sp>
          <p:nvSpPr>
            <p:cNvPr id="97" name="箭头: V 形 96">
              <a:extLst>
                <a:ext uri="{FF2B5EF4-FFF2-40B4-BE49-F238E27FC236}">
                  <a16:creationId xmlns:a16="http://schemas.microsoft.com/office/drawing/2014/main" xmlns="" id="{BEFBFF16-B5FC-4992-A993-DDC8E0362DA4}"/>
                </a:ext>
              </a:extLst>
            </p:cNvPr>
            <p:cNvSpPr/>
            <p:nvPr/>
          </p:nvSpPr>
          <p:spPr>
            <a:xfrm>
              <a:off x="2871018" y="3404006"/>
              <a:ext cx="675249" cy="67524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4" name="箭头: V 形 13">
              <a:extLst>
                <a:ext uri="{FF2B5EF4-FFF2-40B4-BE49-F238E27FC236}">
                  <a16:creationId xmlns:a16="http://schemas.microsoft.com/office/drawing/2014/main" xmlns="" id="{3CDB84C0-11C3-43E4-A28C-EAA6AC68254A}"/>
                </a:ext>
              </a:extLst>
            </p:cNvPr>
            <p:cNvSpPr/>
            <p:nvPr/>
          </p:nvSpPr>
          <p:spPr>
            <a:xfrm>
              <a:off x="2871018" y="3404006"/>
              <a:ext cx="675249" cy="675249"/>
            </a:xfrm>
            <a:prstGeom prst="chevron">
              <a:avLst/>
            </a:prstGeom>
            <a:gradFill flip="none" rotWithShape="1">
              <a:gsLst>
                <a:gs pos="0">
                  <a:srgbClr val="FFFF0D">
                    <a:alpha val="39000"/>
                  </a:srgbClr>
                </a:gs>
                <a:gs pos="100000">
                  <a:srgbClr val="FFFF0D">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98" name="组合 97">
            <a:extLst>
              <a:ext uri="{FF2B5EF4-FFF2-40B4-BE49-F238E27FC236}">
                <a16:creationId xmlns:a16="http://schemas.microsoft.com/office/drawing/2014/main" xmlns="" id="{F9451031-B756-49A8-8800-6EB5F72C4C4B}"/>
              </a:ext>
            </a:extLst>
          </p:cNvPr>
          <p:cNvGrpSpPr/>
          <p:nvPr/>
        </p:nvGrpSpPr>
        <p:grpSpPr>
          <a:xfrm>
            <a:off x="5758375" y="3404006"/>
            <a:ext cx="675249" cy="675249"/>
            <a:chOff x="2871018" y="3404006"/>
            <a:chExt cx="675249" cy="675249"/>
          </a:xfrm>
        </p:grpSpPr>
        <p:sp>
          <p:nvSpPr>
            <p:cNvPr id="99" name="箭头: V 形 98">
              <a:extLst>
                <a:ext uri="{FF2B5EF4-FFF2-40B4-BE49-F238E27FC236}">
                  <a16:creationId xmlns:a16="http://schemas.microsoft.com/office/drawing/2014/main" xmlns="" id="{B67A3F2C-D368-4F89-A24F-38BAA5D84D74}"/>
                </a:ext>
              </a:extLst>
            </p:cNvPr>
            <p:cNvSpPr/>
            <p:nvPr/>
          </p:nvSpPr>
          <p:spPr>
            <a:xfrm>
              <a:off x="2871018" y="3404006"/>
              <a:ext cx="675249" cy="67524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0" name="箭头: V 形 99">
              <a:extLst>
                <a:ext uri="{FF2B5EF4-FFF2-40B4-BE49-F238E27FC236}">
                  <a16:creationId xmlns:a16="http://schemas.microsoft.com/office/drawing/2014/main" xmlns="" id="{B43534F4-B20A-4BF9-A7D2-E7ACA409C9CC}"/>
                </a:ext>
              </a:extLst>
            </p:cNvPr>
            <p:cNvSpPr/>
            <p:nvPr/>
          </p:nvSpPr>
          <p:spPr>
            <a:xfrm>
              <a:off x="2871018" y="3404006"/>
              <a:ext cx="675249" cy="675249"/>
            </a:xfrm>
            <a:prstGeom prst="chevron">
              <a:avLst/>
            </a:prstGeom>
            <a:gradFill flip="none" rotWithShape="1">
              <a:gsLst>
                <a:gs pos="0">
                  <a:srgbClr val="FFFF0D">
                    <a:alpha val="39000"/>
                  </a:srgbClr>
                </a:gs>
                <a:gs pos="100000">
                  <a:srgbClr val="FFFF0D">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101" name="组合 100">
            <a:extLst>
              <a:ext uri="{FF2B5EF4-FFF2-40B4-BE49-F238E27FC236}">
                <a16:creationId xmlns:a16="http://schemas.microsoft.com/office/drawing/2014/main" xmlns="" id="{DCC9AC6A-FFE4-4B36-A708-D4C18313522E}"/>
              </a:ext>
            </a:extLst>
          </p:cNvPr>
          <p:cNvGrpSpPr/>
          <p:nvPr/>
        </p:nvGrpSpPr>
        <p:grpSpPr>
          <a:xfrm>
            <a:off x="8592546" y="3404006"/>
            <a:ext cx="675249" cy="675249"/>
            <a:chOff x="2871018" y="3404006"/>
            <a:chExt cx="675249" cy="675249"/>
          </a:xfrm>
        </p:grpSpPr>
        <p:sp>
          <p:nvSpPr>
            <p:cNvPr id="102" name="箭头: V 形 101">
              <a:extLst>
                <a:ext uri="{FF2B5EF4-FFF2-40B4-BE49-F238E27FC236}">
                  <a16:creationId xmlns:a16="http://schemas.microsoft.com/office/drawing/2014/main" xmlns="" id="{75E47D17-8020-4B23-AE26-86DB1E3005F5}"/>
                </a:ext>
              </a:extLst>
            </p:cNvPr>
            <p:cNvSpPr/>
            <p:nvPr/>
          </p:nvSpPr>
          <p:spPr>
            <a:xfrm>
              <a:off x="2871018" y="3404006"/>
              <a:ext cx="675249" cy="67524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03" name="箭头: V 形 102">
              <a:extLst>
                <a:ext uri="{FF2B5EF4-FFF2-40B4-BE49-F238E27FC236}">
                  <a16:creationId xmlns:a16="http://schemas.microsoft.com/office/drawing/2014/main" xmlns="" id="{50AA77A9-1E88-42F8-AAD9-28E16184BD2B}"/>
                </a:ext>
              </a:extLst>
            </p:cNvPr>
            <p:cNvSpPr/>
            <p:nvPr/>
          </p:nvSpPr>
          <p:spPr>
            <a:xfrm>
              <a:off x="2871018" y="3404006"/>
              <a:ext cx="675249" cy="675249"/>
            </a:xfrm>
            <a:prstGeom prst="chevron">
              <a:avLst/>
            </a:prstGeom>
            <a:gradFill flip="none" rotWithShape="1">
              <a:gsLst>
                <a:gs pos="0">
                  <a:srgbClr val="FFFF0D">
                    <a:alpha val="39000"/>
                  </a:srgbClr>
                </a:gs>
                <a:gs pos="100000">
                  <a:srgbClr val="FFFF0D">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spTree>
    <p:extLst>
      <p:ext uri="{BB962C8B-B14F-4D97-AF65-F5344CB8AC3E}">
        <p14:creationId xmlns:p14="http://schemas.microsoft.com/office/powerpoint/2010/main" val="2754521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a:extLst>
              <a:ext uri="{FF2B5EF4-FFF2-40B4-BE49-F238E27FC236}">
                <a16:creationId xmlns:a16="http://schemas.microsoft.com/office/drawing/2014/main" xmlns="" id="{310C895C-D506-4C6B-B620-0F4056EB3641}"/>
              </a:ext>
            </a:extLst>
          </p:cNvPr>
          <p:cNvSpPr/>
          <p:nvPr/>
        </p:nvSpPr>
        <p:spPr>
          <a:xfrm rot="16200000" flipV="1">
            <a:off x="5668376" y="-646357"/>
            <a:ext cx="855255" cy="12192002"/>
          </a:xfrm>
          <a:prstGeom prst="rect">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8" name="矩形 47">
            <a:extLst>
              <a:ext uri="{FF2B5EF4-FFF2-40B4-BE49-F238E27FC236}">
                <a16:creationId xmlns:a16="http://schemas.microsoft.com/office/drawing/2014/main" xmlns="" id="{9D4F5187-878F-49F7-963A-4746C9BDCDAE}"/>
              </a:ext>
            </a:extLst>
          </p:cNvPr>
          <p:cNvSpPr/>
          <p:nvPr/>
        </p:nvSpPr>
        <p:spPr>
          <a:xfrm rot="5400000">
            <a:off x="5668375" y="-4615637"/>
            <a:ext cx="855255" cy="12192002"/>
          </a:xfrm>
          <a:prstGeom prst="rect">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xmlns="" id="{A3E8BF16-F970-41F4-8130-6EAB95378853}"/>
              </a:ext>
            </a:extLst>
          </p:cNvPr>
          <p:cNvSpPr/>
          <p:nvPr/>
        </p:nvSpPr>
        <p:spPr>
          <a:xfrm>
            <a:off x="0" y="0"/>
            <a:ext cx="12192000" cy="1700213"/>
          </a:xfrm>
          <a:prstGeom prst="rect">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5" name="矩形 44">
            <a:extLst>
              <a:ext uri="{FF2B5EF4-FFF2-40B4-BE49-F238E27FC236}">
                <a16:creationId xmlns:a16="http://schemas.microsoft.com/office/drawing/2014/main" xmlns="" id="{3E4E807A-3A7B-417D-8077-9AB59882E72B}"/>
              </a:ext>
            </a:extLst>
          </p:cNvPr>
          <p:cNvSpPr/>
          <p:nvPr/>
        </p:nvSpPr>
        <p:spPr>
          <a:xfrm>
            <a:off x="0" y="5157788"/>
            <a:ext cx="12192000" cy="1700212"/>
          </a:xfrm>
          <a:prstGeom prst="rect">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6163BBD8-A3BE-4B83-8326-1D038F8B62EB}"/>
              </a:ext>
            </a:extLst>
          </p:cNvPr>
          <p:cNvSpPr txBox="1">
            <a:spLocks noChangeArrowheads="1"/>
          </p:cNvSpPr>
          <p:nvPr/>
        </p:nvSpPr>
        <p:spPr bwMode="auto">
          <a:xfrm>
            <a:off x="1631504" y="1882589"/>
            <a:ext cx="2448272" cy="3154710"/>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dist" defTabSz="914400" rtl="0" eaLnBrk="1" fontAlgn="base" latinLnBrk="0" hangingPunct="1">
              <a:lnSpc>
                <a:spcPct val="100000"/>
              </a:lnSpc>
              <a:spcBef>
                <a:spcPct val="0"/>
              </a:spcBef>
              <a:spcAft>
                <a:spcPct val="0"/>
              </a:spcAft>
              <a:buClrTx/>
              <a:buSzTx/>
              <a:buFontTx/>
              <a:buNone/>
              <a:tabLst/>
              <a:defRPr/>
            </a:pPr>
            <a:r>
              <a:rPr kumimoji="0" lang="en-US" altLang="zh-CN" sz="19900" b="1" i="1" u="none" strike="noStrike" kern="1200" cap="none" spc="0" normalizeH="0" baseline="0" noProof="0" dirty="0">
                <a:ln>
                  <a:noFill/>
                </a:ln>
                <a:gradFill>
                  <a:gsLst>
                    <a:gs pos="77000">
                      <a:srgbClr val="7698D4"/>
                    </a:gs>
                    <a:gs pos="0">
                      <a:srgbClr val="171CF9"/>
                    </a:gs>
                    <a:gs pos="100000">
                      <a:srgbClr val="7698D4">
                        <a:alpha val="0"/>
                      </a:srgbClr>
                    </a:gs>
                  </a:gsLst>
                  <a:lin ang="0" scaled="1"/>
                </a:gradFill>
                <a:effectLst/>
                <a:uLnTx/>
                <a:uFillTx/>
                <a:latin typeface="Century Gothic" panose="020B0502020202020204" pitchFamily="34" charset="0"/>
                <a:ea typeface="丁永康硬笔楷书新版" panose="02010609000101010101" pitchFamily="49" charset="-122"/>
                <a:cs typeface="Segoe UI Light" panose="020B0502040204020203" pitchFamily="34" charset="0"/>
              </a:rPr>
              <a:t>5</a:t>
            </a:r>
          </a:p>
        </p:txBody>
      </p:sp>
      <p:sp>
        <p:nvSpPr>
          <p:cNvPr id="2" name="矩形 1">
            <a:extLst>
              <a:ext uri="{FF2B5EF4-FFF2-40B4-BE49-F238E27FC236}">
                <a16:creationId xmlns:a16="http://schemas.microsoft.com/office/drawing/2014/main" xmlns="" id="{C12BECBD-AAC8-442C-91B5-AE1673455212}"/>
              </a:ext>
            </a:extLst>
          </p:cNvPr>
          <p:cNvSpPr/>
          <p:nvPr/>
        </p:nvSpPr>
        <p:spPr>
          <a:xfrm rot="20233289">
            <a:off x="1801813" y="3487657"/>
            <a:ext cx="1871662" cy="14446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404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36192CF1-7E84-4006-B609-00E918878A46}"/>
              </a:ext>
            </a:extLst>
          </p:cNvPr>
          <p:cNvSpPr txBox="1">
            <a:spLocks noChangeArrowheads="1"/>
          </p:cNvSpPr>
          <p:nvPr/>
        </p:nvSpPr>
        <p:spPr bwMode="auto">
          <a:xfrm>
            <a:off x="4084638" y="2419350"/>
            <a:ext cx="20812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600" b="0" i="0" u="none" strike="noStrike" kern="1200" cap="none" spc="0" normalizeH="0" baseline="0" noProof="0" dirty="0">
                <a:ln>
                  <a:noFill/>
                </a:ln>
                <a:solidFill>
                  <a:srgbClr val="5458FA"/>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第五部分</a:t>
            </a:r>
            <a:endParaRPr kumimoji="0" lang="en-US" altLang="zh-CN" sz="3600" b="0" i="0" u="none" strike="noStrike" kern="1200" cap="none" spc="0" normalizeH="0" baseline="0" noProof="0" dirty="0">
              <a:ln>
                <a:noFill/>
              </a:ln>
              <a:solidFill>
                <a:srgbClr val="5458FA"/>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grpSp>
        <p:nvGrpSpPr>
          <p:cNvPr id="21517" name="组合 11">
            <a:extLst>
              <a:ext uri="{FF2B5EF4-FFF2-40B4-BE49-F238E27FC236}">
                <a16:creationId xmlns:a16="http://schemas.microsoft.com/office/drawing/2014/main" xmlns="" id="{A579A8C9-FB8C-4949-BA8A-7687E83F884E}"/>
              </a:ext>
            </a:extLst>
          </p:cNvPr>
          <p:cNvGrpSpPr>
            <a:grpSpLocks/>
          </p:cNvGrpSpPr>
          <p:nvPr/>
        </p:nvGrpSpPr>
        <p:grpSpPr bwMode="auto">
          <a:xfrm>
            <a:off x="6215063" y="2574925"/>
            <a:ext cx="598487" cy="192088"/>
            <a:chOff x="5929685" y="2420889"/>
            <a:chExt cx="598362" cy="192927"/>
          </a:xfrm>
          <a:solidFill>
            <a:srgbClr val="FAE90A"/>
          </a:solidFill>
        </p:grpSpPr>
        <p:sp>
          <p:nvSpPr>
            <p:cNvPr id="9" name="等腰三角形 8">
              <a:extLst>
                <a:ext uri="{FF2B5EF4-FFF2-40B4-BE49-F238E27FC236}">
                  <a16:creationId xmlns:a16="http://schemas.microsoft.com/office/drawing/2014/main" xmlns="" id="{0C59FF50-DD38-4670-9A70-0054158B3DE3}"/>
                </a:ext>
              </a:extLst>
            </p:cNvPr>
            <p:cNvSpPr/>
            <p:nvPr/>
          </p:nvSpPr>
          <p:spPr>
            <a:xfrm rot="5400000">
              <a:off x="5916548"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53" name="等腰三角形 52">
              <a:extLst>
                <a:ext uri="{FF2B5EF4-FFF2-40B4-BE49-F238E27FC236}">
                  <a16:creationId xmlns:a16="http://schemas.microsoft.com/office/drawing/2014/main" xmlns="" id="{51957DE5-A758-4528-BF25-76CB8FF9336D}"/>
                </a:ext>
              </a:extLst>
            </p:cNvPr>
            <p:cNvSpPr/>
            <p:nvPr/>
          </p:nvSpPr>
          <p:spPr>
            <a:xfrm rot="5400000">
              <a:off x="6132403"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54" name="等腰三角形 53">
              <a:extLst>
                <a:ext uri="{FF2B5EF4-FFF2-40B4-BE49-F238E27FC236}">
                  <a16:creationId xmlns:a16="http://schemas.microsoft.com/office/drawing/2014/main" xmlns="" id="{53478CF7-B2AF-42EA-AE6D-9B356B39F96D}"/>
                </a:ext>
              </a:extLst>
            </p:cNvPr>
            <p:cNvSpPr/>
            <p:nvPr/>
          </p:nvSpPr>
          <p:spPr>
            <a:xfrm rot="5400000">
              <a:off x="6348258"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4404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EC498277-2BCA-4C5B-B08D-4092EC0D72D4}"/>
              </a:ext>
            </a:extLst>
          </p:cNvPr>
          <p:cNvSpPr txBox="1">
            <a:spLocks noChangeArrowheads="1"/>
          </p:cNvSpPr>
          <p:nvPr/>
        </p:nvSpPr>
        <p:spPr bwMode="auto">
          <a:xfrm>
            <a:off x="4084638" y="3441700"/>
            <a:ext cx="51244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5400" b="0"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参考文献及总结</a:t>
            </a:r>
            <a:endParaRPr kumimoji="0" lang="en-US" altLang="zh-CN" sz="5400" b="0"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spTree>
    <p:extLst>
      <p:ext uri="{BB962C8B-B14F-4D97-AF65-F5344CB8AC3E}">
        <p14:creationId xmlns:p14="http://schemas.microsoft.com/office/powerpoint/2010/main" val="29254735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146173D-DCFB-407D-9276-F3A9866FA299}"/>
              </a:ext>
            </a:extLst>
          </p:cNvPr>
          <p:cNvSpPr txBox="1">
            <a:spLocks noChangeArrowheads="1"/>
          </p:cNvSpPr>
          <p:nvPr/>
        </p:nvSpPr>
        <p:spPr bwMode="auto">
          <a:xfrm>
            <a:off x="4136851" y="1124744"/>
            <a:ext cx="391829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6600" b="0" i="1" u="none" strike="noStrike" kern="1200" cap="none" spc="0" normalizeH="0" baseline="0" noProof="0" dirty="0">
                <a:ln>
                  <a:noFill/>
                </a:ln>
                <a:solidFill>
                  <a:prstClr val="white">
                    <a:lumMod val="95000"/>
                  </a:prstClr>
                </a:solidFill>
                <a:effectLst/>
                <a:uLnTx/>
                <a:uFillTx/>
                <a:latin typeface="思源黑体 CN Bold" panose="020B0800000000000000" pitchFamily="34" charset="-122"/>
                <a:ea typeface="思源黑体 CN Bold" panose="020B0800000000000000" pitchFamily="34" charset="-122"/>
                <a:cs typeface="+mn-cs"/>
              </a:rPr>
              <a:t>参考文献</a:t>
            </a:r>
            <a:endParaRPr kumimoji="0" lang="en-US" altLang="zh-CN" sz="6600" b="0" i="1" u="none" strike="noStrike" kern="1200" cap="none" spc="0" normalizeH="0" baseline="0" noProof="0" dirty="0">
              <a:ln>
                <a:noFill/>
              </a:ln>
              <a:solidFill>
                <a:prstClr val="white">
                  <a:lumMod val="95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椭圆 52">
            <a:extLst>
              <a:ext uri="{FF2B5EF4-FFF2-40B4-BE49-F238E27FC236}">
                <a16:creationId xmlns:a16="http://schemas.microsoft.com/office/drawing/2014/main" xmlns="" id="{A7150645-C2C6-42E4-A6F3-039293744863}"/>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6E6DD3AA-28A1-4DB9-8303-0E48DFA2AB99}"/>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4199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AC7F4B2-C7AA-49C2-B359-E86D00353A00}"/>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参考文献及总结</a:t>
            </a:r>
            <a:endParaRPr kumimoji="0" lang="en-US" altLang="zh-CN" sz="3000" b="1"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41991" name="图片 20">
            <a:extLst>
              <a:ext uri="{FF2B5EF4-FFF2-40B4-BE49-F238E27FC236}">
                <a16:creationId xmlns:a16="http://schemas.microsoft.com/office/drawing/2014/main" xmlns="" id="{E28684D1-7648-4CD4-B5F4-8057F80A5C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32A3B227-2F50-4A3C-8A1B-17000B6A4B71}"/>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2E9BBFD1-6275-4184-B152-46B84FA766C0}"/>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87" name="组合 86">
            <a:extLst>
              <a:ext uri="{FF2B5EF4-FFF2-40B4-BE49-F238E27FC236}">
                <a16:creationId xmlns:a16="http://schemas.microsoft.com/office/drawing/2014/main" xmlns="" id="{D1B2B97E-2CF7-4F5E-B45D-AC50CCF555FB}"/>
              </a:ext>
            </a:extLst>
          </p:cNvPr>
          <p:cNvGrpSpPr/>
          <p:nvPr/>
        </p:nvGrpSpPr>
        <p:grpSpPr>
          <a:xfrm>
            <a:off x="803275" y="1680204"/>
            <a:ext cx="10585450" cy="4896544"/>
            <a:chOff x="1660010" y="1531829"/>
            <a:chExt cx="3838182" cy="4493764"/>
          </a:xfrm>
        </p:grpSpPr>
        <p:sp>
          <p:nvSpPr>
            <p:cNvPr id="92" name="矩形: 圆角 91">
              <a:extLst>
                <a:ext uri="{FF2B5EF4-FFF2-40B4-BE49-F238E27FC236}">
                  <a16:creationId xmlns:a16="http://schemas.microsoft.com/office/drawing/2014/main" xmlns="" id="{5EEFFA98-6092-40C4-9FF1-F33CA947AD1D}"/>
                </a:ext>
              </a:extLst>
            </p:cNvPr>
            <p:cNvSpPr/>
            <p:nvPr/>
          </p:nvSpPr>
          <p:spPr>
            <a:xfrm>
              <a:off x="1660010" y="1610439"/>
              <a:ext cx="3838182" cy="4415154"/>
            </a:xfrm>
            <a:prstGeom prst="roundRect">
              <a:avLst>
                <a:gd name="adj" fmla="val 1998"/>
              </a:avLst>
            </a:prstGeom>
            <a:solidFill>
              <a:schemeClr val="bg1"/>
            </a:solidFill>
            <a:ln>
              <a:noFill/>
            </a:ln>
            <a:effectLst>
              <a:outerShdw blurRad="254000" sx="102000" sy="102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lumMod val="85000"/>
                  </a:prstClr>
                </a:solidFill>
                <a:effectLst>
                  <a:outerShdw blurRad="63500" sx="102000" sy="102000" algn="ctr" rotWithShape="0">
                    <a:prstClr val="black">
                      <a:alpha val="40000"/>
                    </a:prstClr>
                  </a:outerShdw>
                </a:effectLst>
                <a:uLnTx/>
                <a:uFillTx/>
                <a:latin typeface="Calibri" panose="020F0502020204030204"/>
                <a:ea typeface="等线" panose="02010600030101010101" pitchFamily="2" charset="-122"/>
                <a:cs typeface="+mn-cs"/>
              </a:endParaRPr>
            </a:p>
          </p:txBody>
        </p:sp>
        <p:sp>
          <p:nvSpPr>
            <p:cNvPr id="94" name="任意多边形: 形状 93">
              <a:extLst>
                <a:ext uri="{FF2B5EF4-FFF2-40B4-BE49-F238E27FC236}">
                  <a16:creationId xmlns:a16="http://schemas.microsoft.com/office/drawing/2014/main" xmlns="" id="{257E481C-3099-4CCE-AEE3-1B933031303E}"/>
                </a:ext>
              </a:extLst>
            </p:cNvPr>
            <p:cNvSpPr/>
            <p:nvPr/>
          </p:nvSpPr>
          <p:spPr>
            <a:xfrm>
              <a:off x="1660010" y="1531829"/>
              <a:ext cx="3838182" cy="78610"/>
            </a:xfrm>
            <a:custGeom>
              <a:avLst/>
              <a:gdLst>
                <a:gd name="connsiteX0" fmla="*/ 71220 w 3564556"/>
                <a:gd name="connsiteY0" fmla="*/ 0 h 72299"/>
                <a:gd name="connsiteX1" fmla="*/ 3493336 w 3564556"/>
                <a:gd name="connsiteY1" fmla="*/ 0 h 72299"/>
                <a:gd name="connsiteX2" fmla="*/ 3564556 w 3564556"/>
                <a:gd name="connsiteY2" fmla="*/ 71220 h 72299"/>
                <a:gd name="connsiteX3" fmla="*/ 3564556 w 3564556"/>
                <a:gd name="connsiteY3" fmla="*/ 72299 h 72299"/>
                <a:gd name="connsiteX4" fmla="*/ 0 w 3564556"/>
                <a:gd name="connsiteY4" fmla="*/ 72299 h 72299"/>
                <a:gd name="connsiteX5" fmla="*/ 0 w 3564556"/>
                <a:gd name="connsiteY5" fmla="*/ 71220 h 72299"/>
                <a:gd name="connsiteX6" fmla="*/ 71220 w 3564556"/>
                <a:gd name="connsiteY6" fmla="*/ 0 h 72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4556" h="72299">
                  <a:moveTo>
                    <a:pt x="71220" y="0"/>
                  </a:moveTo>
                  <a:lnTo>
                    <a:pt x="3493336" y="0"/>
                  </a:lnTo>
                  <a:cubicBezTo>
                    <a:pt x="3532670" y="0"/>
                    <a:pt x="3564556" y="31886"/>
                    <a:pt x="3564556" y="71220"/>
                  </a:cubicBezTo>
                  <a:lnTo>
                    <a:pt x="3564556" y="72299"/>
                  </a:lnTo>
                  <a:lnTo>
                    <a:pt x="0" y="72299"/>
                  </a:lnTo>
                  <a:lnTo>
                    <a:pt x="0" y="71220"/>
                  </a:lnTo>
                  <a:cubicBezTo>
                    <a:pt x="0" y="31886"/>
                    <a:pt x="31886" y="0"/>
                    <a:pt x="71220" y="0"/>
                  </a:cubicBezTo>
                  <a:close/>
                </a:path>
              </a:pathLst>
            </a:custGeom>
            <a:gradFill>
              <a:gsLst>
                <a:gs pos="30000">
                  <a:schemeClr val="accent1"/>
                </a:gs>
                <a:gs pos="100000">
                  <a:schemeClr val="accent1">
                    <a:lumMod val="40000"/>
                    <a:lumOff val="60000"/>
                  </a:schemeClr>
                </a:gs>
              </a:gsLst>
              <a:lin ang="0" scaled="0"/>
            </a:gradFill>
            <a:ln>
              <a:noFill/>
            </a:ln>
            <a:effectLst>
              <a:outerShdw blurRad="2540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lumMod val="85000"/>
                  </a:prstClr>
                </a:solidFill>
                <a:effectLst/>
                <a:uLnTx/>
                <a:uFillTx/>
                <a:latin typeface="Calibri" panose="020F0502020204030204"/>
                <a:ea typeface="等线" panose="02010600030101010101" pitchFamily="2" charset="-122"/>
                <a:cs typeface="+mn-cs"/>
              </a:endParaRPr>
            </a:p>
          </p:txBody>
        </p:sp>
      </p:grpSp>
      <p:grpSp>
        <p:nvGrpSpPr>
          <p:cNvPr id="17" name="组合 16">
            <a:extLst>
              <a:ext uri="{FF2B5EF4-FFF2-40B4-BE49-F238E27FC236}">
                <a16:creationId xmlns:a16="http://schemas.microsoft.com/office/drawing/2014/main" xmlns="" id="{7C705F5E-C3BD-478F-B6A8-977D38011744}"/>
              </a:ext>
            </a:extLst>
          </p:cNvPr>
          <p:cNvGrpSpPr/>
          <p:nvPr/>
        </p:nvGrpSpPr>
        <p:grpSpPr>
          <a:xfrm>
            <a:off x="1095903" y="2037825"/>
            <a:ext cx="10000195" cy="423541"/>
            <a:chOff x="1095902" y="1925339"/>
            <a:chExt cx="10000195" cy="423541"/>
          </a:xfrm>
        </p:grpSpPr>
        <p:sp>
          <p:nvSpPr>
            <p:cNvPr id="95" name="文本框 94">
              <a:extLst>
                <a:ext uri="{FF2B5EF4-FFF2-40B4-BE49-F238E27FC236}">
                  <a16:creationId xmlns:a16="http://schemas.microsoft.com/office/drawing/2014/main" xmlns="" id="{C910D2E0-28DF-4173-B430-74C97B856D1C}"/>
                </a:ext>
              </a:extLst>
            </p:cNvPr>
            <p:cNvSpPr txBox="1"/>
            <p:nvPr/>
          </p:nvSpPr>
          <p:spPr>
            <a:xfrm>
              <a:off x="1095902" y="1925339"/>
              <a:ext cx="10000195" cy="338554"/>
            </a:xfrm>
            <a:prstGeom prst="rect">
              <a:avLst/>
            </a:prstGeom>
            <a:noFill/>
          </p:spPr>
          <p:txBody>
            <a:bodyPr>
              <a:spAutoFit/>
            </a:bodyPr>
            <a:lstStyle>
              <a:defPPr>
                <a:defRPr lang="en-US"/>
              </a:defPPr>
              <a:lvl1pPr algn="ctr" defTabSz="914400" eaLnBrk="1" fontAlgn="auto" hangingPunct="1">
                <a:lnSpc>
                  <a:spcPct val="150000"/>
                </a:lnSpc>
                <a:spcBef>
                  <a:spcPts val="0"/>
                </a:spcBef>
                <a:spcAft>
                  <a:spcPts val="0"/>
                </a:spcAft>
                <a:defRPr sz="1400">
                  <a:solidFill>
                    <a:schemeClr val="tx1">
                      <a:lumMod val="75000"/>
                      <a:lumOff val="25000"/>
                    </a:schemeClr>
                  </a:solidFill>
                  <a:latin typeface="思源黑体 CN Regular" panose="020B0500000000000000" pitchFamily="34" charset="-122"/>
                  <a:ea typeface="思源黑体 CN Regular" panose="020B0500000000000000"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1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学术期刊</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主要责任者</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文献题名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[J].</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刊名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卷</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期</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起止页码</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endPar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cxnSp>
          <p:nvCxnSpPr>
            <p:cNvPr id="4" name="直接连接符 3">
              <a:extLst>
                <a:ext uri="{FF2B5EF4-FFF2-40B4-BE49-F238E27FC236}">
                  <a16:creationId xmlns:a16="http://schemas.microsoft.com/office/drawing/2014/main" xmlns="" id="{95436AC1-58FA-4E9C-8238-2A8D3AFD746E}"/>
                </a:ext>
              </a:extLst>
            </p:cNvPr>
            <p:cNvCxnSpPr>
              <a:cxnSpLocks/>
            </p:cNvCxnSpPr>
            <p:nvPr/>
          </p:nvCxnSpPr>
          <p:spPr>
            <a:xfrm>
              <a:off x="1201715" y="2348880"/>
              <a:ext cx="9788568" cy="0"/>
            </a:xfrm>
            <a:prstGeom prst="line">
              <a:avLst/>
            </a:prstGeom>
            <a:ln>
              <a:gradFill flip="none" rotWithShape="1">
                <a:gsLst>
                  <a:gs pos="0">
                    <a:schemeClr val="bg2">
                      <a:lumMod val="75000"/>
                      <a:alpha val="18000"/>
                    </a:schemeClr>
                  </a:gs>
                  <a:gs pos="50000">
                    <a:schemeClr val="bg2">
                      <a:lumMod val="75000"/>
                    </a:schemeClr>
                  </a:gs>
                  <a:gs pos="100000">
                    <a:schemeClr val="bg2">
                      <a:lumMod val="75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96" name="组合 95">
            <a:extLst>
              <a:ext uri="{FF2B5EF4-FFF2-40B4-BE49-F238E27FC236}">
                <a16:creationId xmlns:a16="http://schemas.microsoft.com/office/drawing/2014/main" xmlns="" id="{70199DB4-41EA-4935-A79F-F1C1D9F72EEC}"/>
              </a:ext>
            </a:extLst>
          </p:cNvPr>
          <p:cNvGrpSpPr/>
          <p:nvPr/>
        </p:nvGrpSpPr>
        <p:grpSpPr>
          <a:xfrm>
            <a:off x="1095903" y="2689993"/>
            <a:ext cx="10000195" cy="423541"/>
            <a:chOff x="1095902" y="1925339"/>
            <a:chExt cx="10000195" cy="423541"/>
          </a:xfrm>
        </p:grpSpPr>
        <p:sp>
          <p:nvSpPr>
            <p:cNvPr id="104" name="文本框 103">
              <a:extLst>
                <a:ext uri="{FF2B5EF4-FFF2-40B4-BE49-F238E27FC236}">
                  <a16:creationId xmlns:a16="http://schemas.microsoft.com/office/drawing/2014/main" xmlns="" id="{10A8D40F-1F4E-4683-AA37-A5F0A4BC4981}"/>
                </a:ext>
              </a:extLst>
            </p:cNvPr>
            <p:cNvSpPr txBox="1"/>
            <p:nvPr/>
          </p:nvSpPr>
          <p:spPr>
            <a:xfrm>
              <a:off x="1095902" y="1925339"/>
              <a:ext cx="10000195" cy="338554"/>
            </a:xfrm>
            <a:prstGeom prst="rect">
              <a:avLst/>
            </a:prstGeom>
            <a:noFill/>
          </p:spPr>
          <p:txBody>
            <a:bodyPr>
              <a:spAutoFit/>
            </a:bodyPr>
            <a:lstStyle>
              <a:defPPr>
                <a:defRPr lang="en-US"/>
              </a:defPPr>
              <a:lvl1pPr algn="ctr" defTabSz="914400" eaLnBrk="1" fontAlgn="auto" hangingPunct="1">
                <a:lnSpc>
                  <a:spcPct val="150000"/>
                </a:lnSpc>
                <a:spcBef>
                  <a:spcPts val="0"/>
                </a:spcBef>
                <a:spcAft>
                  <a:spcPts val="0"/>
                </a:spcAft>
                <a:defRPr sz="1400">
                  <a:solidFill>
                    <a:schemeClr val="tx1">
                      <a:lumMod val="75000"/>
                      <a:lumOff val="25000"/>
                    </a:schemeClr>
                  </a:solidFill>
                  <a:latin typeface="思源黑体 CN Regular" panose="020B0500000000000000" pitchFamily="34" charset="-122"/>
                  <a:ea typeface="思源黑体 CN Regular" panose="020B0500000000000000"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2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学术期刊</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主要责任者</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文献题名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[J].</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刊名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卷</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期</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起止页码</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endPar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cxnSp>
          <p:nvCxnSpPr>
            <p:cNvPr id="105" name="直接连接符 104">
              <a:extLst>
                <a:ext uri="{FF2B5EF4-FFF2-40B4-BE49-F238E27FC236}">
                  <a16:creationId xmlns:a16="http://schemas.microsoft.com/office/drawing/2014/main" xmlns="" id="{3860A54D-754D-448C-A5AE-BD412E094E55}"/>
                </a:ext>
              </a:extLst>
            </p:cNvPr>
            <p:cNvCxnSpPr>
              <a:cxnSpLocks/>
            </p:cNvCxnSpPr>
            <p:nvPr/>
          </p:nvCxnSpPr>
          <p:spPr>
            <a:xfrm>
              <a:off x="1201715" y="2348880"/>
              <a:ext cx="9788568" cy="0"/>
            </a:xfrm>
            <a:prstGeom prst="line">
              <a:avLst/>
            </a:prstGeom>
            <a:ln>
              <a:gradFill flip="none" rotWithShape="1">
                <a:gsLst>
                  <a:gs pos="0">
                    <a:schemeClr val="bg2">
                      <a:lumMod val="75000"/>
                      <a:alpha val="18000"/>
                    </a:schemeClr>
                  </a:gs>
                  <a:gs pos="50000">
                    <a:schemeClr val="bg2">
                      <a:lumMod val="75000"/>
                    </a:schemeClr>
                  </a:gs>
                  <a:gs pos="100000">
                    <a:schemeClr val="bg2">
                      <a:lumMod val="75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06" name="组合 105">
            <a:extLst>
              <a:ext uri="{FF2B5EF4-FFF2-40B4-BE49-F238E27FC236}">
                <a16:creationId xmlns:a16="http://schemas.microsoft.com/office/drawing/2014/main" xmlns="" id="{064501E5-486D-41A0-A30A-2E3CC39F4E38}"/>
              </a:ext>
            </a:extLst>
          </p:cNvPr>
          <p:cNvGrpSpPr/>
          <p:nvPr/>
        </p:nvGrpSpPr>
        <p:grpSpPr>
          <a:xfrm>
            <a:off x="1095903" y="3342161"/>
            <a:ext cx="10000195" cy="423541"/>
            <a:chOff x="1095902" y="1925339"/>
            <a:chExt cx="10000195" cy="423541"/>
          </a:xfrm>
        </p:grpSpPr>
        <p:sp>
          <p:nvSpPr>
            <p:cNvPr id="107" name="文本框 106">
              <a:extLst>
                <a:ext uri="{FF2B5EF4-FFF2-40B4-BE49-F238E27FC236}">
                  <a16:creationId xmlns:a16="http://schemas.microsoft.com/office/drawing/2014/main" xmlns="" id="{9F49CE68-7CF4-4A1B-95C0-F352AF702207}"/>
                </a:ext>
              </a:extLst>
            </p:cNvPr>
            <p:cNvSpPr txBox="1"/>
            <p:nvPr/>
          </p:nvSpPr>
          <p:spPr>
            <a:xfrm>
              <a:off x="1095902" y="1925339"/>
              <a:ext cx="10000195" cy="338554"/>
            </a:xfrm>
            <a:prstGeom prst="rect">
              <a:avLst/>
            </a:prstGeom>
            <a:noFill/>
          </p:spPr>
          <p:txBody>
            <a:bodyPr>
              <a:spAutoFit/>
            </a:bodyPr>
            <a:lstStyle>
              <a:defPPr>
                <a:defRPr lang="en-US"/>
              </a:defPPr>
              <a:lvl1pPr algn="ctr" defTabSz="914400" eaLnBrk="1" fontAlgn="auto" hangingPunct="1">
                <a:lnSpc>
                  <a:spcPct val="150000"/>
                </a:lnSpc>
                <a:spcBef>
                  <a:spcPts val="0"/>
                </a:spcBef>
                <a:spcAft>
                  <a:spcPts val="0"/>
                </a:spcAft>
                <a:defRPr sz="1400">
                  <a:solidFill>
                    <a:schemeClr val="tx1">
                      <a:lumMod val="75000"/>
                      <a:lumOff val="25000"/>
                    </a:schemeClr>
                  </a:solidFill>
                  <a:latin typeface="思源黑体 CN Regular" panose="020B0500000000000000" pitchFamily="34" charset="-122"/>
                  <a:ea typeface="思源黑体 CN Regular" panose="020B0500000000000000"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3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学术期刊</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主要责任者</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文献题名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[J].</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刊名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卷</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期</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起止页码</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endPar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cxnSp>
          <p:nvCxnSpPr>
            <p:cNvPr id="108" name="直接连接符 107">
              <a:extLst>
                <a:ext uri="{FF2B5EF4-FFF2-40B4-BE49-F238E27FC236}">
                  <a16:creationId xmlns:a16="http://schemas.microsoft.com/office/drawing/2014/main" xmlns="" id="{8093DDF9-F52D-40C3-A835-5A20F7412701}"/>
                </a:ext>
              </a:extLst>
            </p:cNvPr>
            <p:cNvCxnSpPr>
              <a:cxnSpLocks/>
            </p:cNvCxnSpPr>
            <p:nvPr/>
          </p:nvCxnSpPr>
          <p:spPr>
            <a:xfrm>
              <a:off x="1201715" y="2348880"/>
              <a:ext cx="9788568" cy="0"/>
            </a:xfrm>
            <a:prstGeom prst="line">
              <a:avLst/>
            </a:prstGeom>
            <a:ln>
              <a:gradFill flip="none" rotWithShape="1">
                <a:gsLst>
                  <a:gs pos="0">
                    <a:schemeClr val="bg2">
                      <a:lumMod val="75000"/>
                      <a:alpha val="18000"/>
                    </a:schemeClr>
                  </a:gs>
                  <a:gs pos="50000">
                    <a:schemeClr val="bg2">
                      <a:lumMod val="75000"/>
                    </a:schemeClr>
                  </a:gs>
                  <a:gs pos="100000">
                    <a:schemeClr val="bg2">
                      <a:lumMod val="75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09" name="组合 108">
            <a:extLst>
              <a:ext uri="{FF2B5EF4-FFF2-40B4-BE49-F238E27FC236}">
                <a16:creationId xmlns:a16="http://schemas.microsoft.com/office/drawing/2014/main" xmlns="" id="{F25F4759-10C5-4C48-A320-985C32E74DC3}"/>
              </a:ext>
            </a:extLst>
          </p:cNvPr>
          <p:cNvGrpSpPr/>
          <p:nvPr/>
        </p:nvGrpSpPr>
        <p:grpSpPr>
          <a:xfrm>
            <a:off x="1095903" y="3994329"/>
            <a:ext cx="10000195" cy="423541"/>
            <a:chOff x="1095902" y="1925339"/>
            <a:chExt cx="10000195" cy="423541"/>
          </a:xfrm>
        </p:grpSpPr>
        <p:sp>
          <p:nvSpPr>
            <p:cNvPr id="110" name="文本框 109">
              <a:extLst>
                <a:ext uri="{FF2B5EF4-FFF2-40B4-BE49-F238E27FC236}">
                  <a16:creationId xmlns:a16="http://schemas.microsoft.com/office/drawing/2014/main" xmlns="" id="{F7D43E89-7A8E-499F-AB94-8A3CA5B47C0E}"/>
                </a:ext>
              </a:extLst>
            </p:cNvPr>
            <p:cNvSpPr txBox="1"/>
            <p:nvPr/>
          </p:nvSpPr>
          <p:spPr>
            <a:xfrm>
              <a:off x="1095902" y="1925339"/>
              <a:ext cx="10000195" cy="338554"/>
            </a:xfrm>
            <a:prstGeom prst="rect">
              <a:avLst/>
            </a:prstGeom>
            <a:noFill/>
          </p:spPr>
          <p:txBody>
            <a:bodyPr>
              <a:spAutoFit/>
            </a:bodyPr>
            <a:lstStyle>
              <a:defPPr>
                <a:defRPr lang="en-US"/>
              </a:defPPr>
              <a:lvl1pPr algn="ctr" defTabSz="914400" eaLnBrk="1" fontAlgn="auto" hangingPunct="1">
                <a:lnSpc>
                  <a:spcPct val="150000"/>
                </a:lnSpc>
                <a:spcBef>
                  <a:spcPts val="0"/>
                </a:spcBef>
                <a:spcAft>
                  <a:spcPts val="0"/>
                </a:spcAft>
                <a:defRPr sz="1400">
                  <a:solidFill>
                    <a:schemeClr val="tx1">
                      <a:lumMod val="75000"/>
                      <a:lumOff val="25000"/>
                    </a:schemeClr>
                  </a:solidFill>
                  <a:latin typeface="思源黑体 CN Regular" panose="020B0500000000000000" pitchFamily="34" charset="-122"/>
                  <a:ea typeface="思源黑体 CN Regular" panose="020B0500000000000000"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4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学术期刊</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主要责任者</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文献题名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[J].</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刊名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卷</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期</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起止页码</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endPar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cxnSp>
          <p:nvCxnSpPr>
            <p:cNvPr id="111" name="直接连接符 110">
              <a:extLst>
                <a:ext uri="{FF2B5EF4-FFF2-40B4-BE49-F238E27FC236}">
                  <a16:creationId xmlns:a16="http://schemas.microsoft.com/office/drawing/2014/main" xmlns="" id="{17A01096-F242-4164-9282-8D6D403936AC}"/>
                </a:ext>
              </a:extLst>
            </p:cNvPr>
            <p:cNvCxnSpPr>
              <a:cxnSpLocks/>
            </p:cNvCxnSpPr>
            <p:nvPr/>
          </p:nvCxnSpPr>
          <p:spPr>
            <a:xfrm>
              <a:off x="1201715" y="2348880"/>
              <a:ext cx="9788568" cy="0"/>
            </a:xfrm>
            <a:prstGeom prst="line">
              <a:avLst/>
            </a:prstGeom>
            <a:ln>
              <a:gradFill flip="none" rotWithShape="1">
                <a:gsLst>
                  <a:gs pos="0">
                    <a:schemeClr val="bg2">
                      <a:lumMod val="75000"/>
                      <a:alpha val="18000"/>
                    </a:schemeClr>
                  </a:gs>
                  <a:gs pos="50000">
                    <a:schemeClr val="bg2">
                      <a:lumMod val="75000"/>
                    </a:schemeClr>
                  </a:gs>
                  <a:gs pos="100000">
                    <a:schemeClr val="bg2">
                      <a:lumMod val="75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12" name="组合 111">
            <a:extLst>
              <a:ext uri="{FF2B5EF4-FFF2-40B4-BE49-F238E27FC236}">
                <a16:creationId xmlns:a16="http://schemas.microsoft.com/office/drawing/2014/main" xmlns="" id="{C47FB5E7-6A3A-444E-A9CB-C9DF3AB5C639}"/>
              </a:ext>
            </a:extLst>
          </p:cNvPr>
          <p:cNvGrpSpPr/>
          <p:nvPr/>
        </p:nvGrpSpPr>
        <p:grpSpPr>
          <a:xfrm>
            <a:off x="1095903" y="4646497"/>
            <a:ext cx="10000195" cy="423541"/>
            <a:chOff x="1095902" y="1925339"/>
            <a:chExt cx="10000195" cy="423541"/>
          </a:xfrm>
        </p:grpSpPr>
        <p:sp>
          <p:nvSpPr>
            <p:cNvPr id="113" name="文本框 112">
              <a:extLst>
                <a:ext uri="{FF2B5EF4-FFF2-40B4-BE49-F238E27FC236}">
                  <a16:creationId xmlns:a16="http://schemas.microsoft.com/office/drawing/2014/main" xmlns="" id="{6CE6B0C5-07A9-4FF8-8CED-D6CD3EFC0A8B}"/>
                </a:ext>
              </a:extLst>
            </p:cNvPr>
            <p:cNvSpPr txBox="1"/>
            <p:nvPr/>
          </p:nvSpPr>
          <p:spPr>
            <a:xfrm>
              <a:off x="1095902" y="1925339"/>
              <a:ext cx="10000195" cy="338554"/>
            </a:xfrm>
            <a:prstGeom prst="rect">
              <a:avLst/>
            </a:prstGeom>
            <a:noFill/>
          </p:spPr>
          <p:txBody>
            <a:bodyPr>
              <a:spAutoFit/>
            </a:bodyPr>
            <a:lstStyle>
              <a:defPPr>
                <a:defRPr lang="en-US"/>
              </a:defPPr>
              <a:lvl1pPr algn="ctr" defTabSz="914400" eaLnBrk="1" fontAlgn="auto" hangingPunct="1">
                <a:lnSpc>
                  <a:spcPct val="150000"/>
                </a:lnSpc>
                <a:spcBef>
                  <a:spcPts val="0"/>
                </a:spcBef>
                <a:spcAft>
                  <a:spcPts val="0"/>
                </a:spcAft>
                <a:defRPr sz="1400">
                  <a:solidFill>
                    <a:schemeClr val="tx1">
                      <a:lumMod val="75000"/>
                      <a:lumOff val="25000"/>
                    </a:schemeClr>
                  </a:solidFill>
                  <a:latin typeface="思源黑体 CN Regular" panose="020B0500000000000000" pitchFamily="34" charset="-122"/>
                  <a:ea typeface="思源黑体 CN Regular" panose="020B0500000000000000"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5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学术期刊</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主要责任者</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文献题名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[J].</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刊名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卷</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期</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起止页码</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endPar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cxnSp>
          <p:nvCxnSpPr>
            <p:cNvPr id="114" name="直接连接符 113">
              <a:extLst>
                <a:ext uri="{FF2B5EF4-FFF2-40B4-BE49-F238E27FC236}">
                  <a16:creationId xmlns:a16="http://schemas.microsoft.com/office/drawing/2014/main" xmlns="" id="{F04525EC-49C7-4F74-A478-DCB136D1C726}"/>
                </a:ext>
              </a:extLst>
            </p:cNvPr>
            <p:cNvCxnSpPr>
              <a:cxnSpLocks/>
            </p:cNvCxnSpPr>
            <p:nvPr/>
          </p:nvCxnSpPr>
          <p:spPr>
            <a:xfrm>
              <a:off x="1201715" y="2348880"/>
              <a:ext cx="9788568" cy="0"/>
            </a:xfrm>
            <a:prstGeom prst="line">
              <a:avLst/>
            </a:prstGeom>
            <a:ln>
              <a:gradFill flip="none" rotWithShape="1">
                <a:gsLst>
                  <a:gs pos="0">
                    <a:schemeClr val="bg2">
                      <a:lumMod val="75000"/>
                      <a:alpha val="18000"/>
                    </a:schemeClr>
                  </a:gs>
                  <a:gs pos="50000">
                    <a:schemeClr val="bg2">
                      <a:lumMod val="75000"/>
                    </a:schemeClr>
                  </a:gs>
                  <a:gs pos="100000">
                    <a:schemeClr val="bg2">
                      <a:lumMod val="75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15" name="组合 114">
            <a:extLst>
              <a:ext uri="{FF2B5EF4-FFF2-40B4-BE49-F238E27FC236}">
                <a16:creationId xmlns:a16="http://schemas.microsoft.com/office/drawing/2014/main" xmlns="" id="{007A72F2-2DB8-465C-B726-4550170B748E}"/>
              </a:ext>
            </a:extLst>
          </p:cNvPr>
          <p:cNvGrpSpPr/>
          <p:nvPr/>
        </p:nvGrpSpPr>
        <p:grpSpPr>
          <a:xfrm>
            <a:off x="1095903" y="5298665"/>
            <a:ext cx="10000195" cy="423541"/>
            <a:chOff x="1095902" y="1925339"/>
            <a:chExt cx="10000195" cy="423541"/>
          </a:xfrm>
        </p:grpSpPr>
        <p:sp>
          <p:nvSpPr>
            <p:cNvPr id="116" name="文本框 115">
              <a:extLst>
                <a:ext uri="{FF2B5EF4-FFF2-40B4-BE49-F238E27FC236}">
                  <a16:creationId xmlns:a16="http://schemas.microsoft.com/office/drawing/2014/main" xmlns="" id="{8359DD07-762D-4EDB-B823-47F1C8477B06}"/>
                </a:ext>
              </a:extLst>
            </p:cNvPr>
            <p:cNvSpPr txBox="1"/>
            <p:nvPr/>
          </p:nvSpPr>
          <p:spPr>
            <a:xfrm>
              <a:off x="1095902" y="1925339"/>
              <a:ext cx="10000195" cy="338554"/>
            </a:xfrm>
            <a:prstGeom prst="rect">
              <a:avLst/>
            </a:prstGeom>
            <a:noFill/>
          </p:spPr>
          <p:txBody>
            <a:bodyPr>
              <a:spAutoFit/>
            </a:bodyPr>
            <a:lstStyle>
              <a:defPPr>
                <a:defRPr lang="en-US"/>
              </a:defPPr>
              <a:lvl1pPr algn="ctr" defTabSz="914400" eaLnBrk="1" fontAlgn="auto" hangingPunct="1">
                <a:lnSpc>
                  <a:spcPct val="150000"/>
                </a:lnSpc>
                <a:spcBef>
                  <a:spcPts val="0"/>
                </a:spcBef>
                <a:spcAft>
                  <a:spcPts val="0"/>
                </a:spcAft>
                <a:defRPr sz="1400">
                  <a:solidFill>
                    <a:schemeClr val="tx1">
                      <a:lumMod val="75000"/>
                      <a:lumOff val="25000"/>
                    </a:schemeClr>
                  </a:solidFill>
                  <a:latin typeface="思源黑体 CN Regular" panose="020B0500000000000000" pitchFamily="34" charset="-122"/>
                  <a:ea typeface="思源黑体 CN Regular" panose="020B0500000000000000"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6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学术期刊</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主要责任者</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文献题名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[J].</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刊名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卷</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期</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起止页码</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endPar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cxnSp>
          <p:nvCxnSpPr>
            <p:cNvPr id="117" name="直接连接符 116">
              <a:extLst>
                <a:ext uri="{FF2B5EF4-FFF2-40B4-BE49-F238E27FC236}">
                  <a16:creationId xmlns:a16="http://schemas.microsoft.com/office/drawing/2014/main" xmlns="" id="{86A1447C-BCC5-4B43-B1D7-27C095FB9991}"/>
                </a:ext>
              </a:extLst>
            </p:cNvPr>
            <p:cNvCxnSpPr>
              <a:cxnSpLocks/>
            </p:cNvCxnSpPr>
            <p:nvPr/>
          </p:nvCxnSpPr>
          <p:spPr>
            <a:xfrm>
              <a:off x="1201715" y="2348880"/>
              <a:ext cx="9788568" cy="0"/>
            </a:xfrm>
            <a:prstGeom prst="line">
              <a:avLst/>
            </a:prstGeom>
            <a:ln>
              <a:gradFill flip="none" rotWithShape="1">
                <a:gsLst>
                  <a:gs pos="0">
                    <a:schemeClr val="bg2">
                      <a:lumMod val="75000"/>
                      <a:alpha val="18000"/>
                    </a:schemeClr>
                  </a:gs>
                  <a:gs pos="50000">
                    <a:schemeClr val="bg2">
                      <a:lumMod val="75000"/>
                    </a:schemeClr>
                  </a:gs>
                  <a:gs pos="100000">
                    <a:schemeClr val="bg2">
                      <a:lumMod val="75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18" name="组合 117">
            <a:extLst>
              <a:ext uri="{FF2B5EF4-FFF2-40B4-BE49-F238E27FC236}">
                <a16:creationId xmlns:a16="http://schemas.microsoft.com/office/drawing/2014/main" xmlns="" id="{5B599ADB-7324-439D-9734-F5A6FEE0163E}"/>
              </a:ext>
            </a:extLst>
          </p:cNvPr>
          <p:cNvGrpSpPr/>
          <p:nvPr/>
        </p:nvGrpSpPr>
        <p:grpSpPr>
          <a:xfrm>
            <a:off x="1095903" y="5950831"/>
            <a:ext cx="10000195" cy="423541"/>
            <a:chOff x="1095902" y="1925339"/>
            <a:chExt cx="10000195" cy="423541"/>
          </a:xfrm>
        </p:grpSpPr>
        <p:sp>
          <p:nvSpPr>
            <p:cNvPr id="119" name="文本框 118">
              <a:extLst>
                <a:ext uri="{FF2B5EF4-FFF2-40B4-BE49-F238E27FC236}">
                  <a16:creationId xmlns:a16="http://schemas.microsoft.com/office/drawing/2014/main" xmlns="" id="{4EC2C9BA-269B-47CB-A88C-F40BED19C5F4}"/>
                </a:ext>
              </a:extLst>
            </p:cNvPr>
            <p:cNvSpPr txBox="1"/>
            <p:nvPr/>
          </p:nvSpPr>
          <p:spPr>
            <a:xfrm>
              <a:off x="1095902" y="1925339"/>
              <a:ext cx="10000195" cy="338554"/>
            </a:xfrm>
            <a:prstGeom prst="rect">
              <a:avLst/>
            </a:prstGeom>
            <a:noFill/>
          </p:spPr>
          <p:txBody>
            <a:bodyPr>
              <a:spAutoFit/>
            </a:bodyPr>
            <a:lstStyle>
              <a:defPPr>
                <a:defRPr lang="en-US"/>
              </a:defPPr>
              <a:lvl1pPr algn="ctr" defTabSz="914400" eaLnBrk="1" fontAlgn="auto" hangingPunct="1">
                <a:lnSpc>
                  <a:spcPct val="150000"/>
                </a:lnSpc>
                <a:spcBef>
                  <a:spcPts val="0"/>
                </a:spcBef>
                <a:spcAft>
                  <a:spcPts val="0"/>
                </a:spcAft>
                <a:defRPr sz="1400">
                  <a:solidFill>
                    <a:schemeClr val="tx1">
                      <a:lumMod val="75000"/>
                      <a:lumOff val="25000"/>
                    </a:schemeClr>
                  </a:solidFill>
                  <a:latin typeface="思源黑体 CN Regular" panose="020B0500000000000000" pitchFamily="34" charset="-122"/>
                  <a:ea typeface="思源黑体 CN Regular" panose="020B0500000000000000"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7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学术期刊</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                       </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主要责任者</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文献题名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[J].</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刊名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卷</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期</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r>
                <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起止页码</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rPr>
                <a:t>.</a:t>
              </a:r>
              <a:endParaRPr kumimoji="0" lang="zh-CN" altLang="zh-CN" sz="1600" b="0" i="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ea typeface="思源黑体 CN Regular" panose="020B0500000000000000" pitchFamily="34" charset="-122"/>
                <a:cs typeface="+mn-cs"/>
              </a:endParaRPr>
            </a:p>
          </p:txBody>
        </p:sp>
        <p:cxnSp>
          <p:nvCxnSpPr>
            <p:cNvPr id="120" name="直接连接符 119">
              <a:extLst>
                <a:ext uri="{FF2B5EF4-FFF2-40B4-BE49-F238E27FC236}">
                  <a16:creationId xmlns:a16="http://schemas.microsoft.com/office/drawing/2014/main" xmlns="" id="{4363DB8E-5380-4D07-90B4-71FD5AB6D5BF}"/>
                </a:ext>
              </a:extLst>
            </p:cNvPr>
            <p:cNvCxnSpPr>
              <a:cxnSpLocks/>
            </p:cNvCxnSpPr>
            <p:nvPr/>
          </p:nvCxnSpPr>
          <p:spPr>
            <a:xfrm>
              <a:off x="1201715" y="2348880"/>
              <a:ext cx="9788568" cy="0"/>
            </a:xfrm>
            <a:prstGeom prst="line">
              <a:avLst/>
            </a:prstGeom>
            <a:ln>
              <a:gradFill flip="none" rotWithShape="1">
                <a:gsLst>
                  <a:gs pos="0">
                    <a:schemeClr val="bg2">
                      <a:lumMod val="75000"/>
                      <a:alpha val="18000"/>
                    </a:schemeClr>
                  </a:gs>
                  <a:gs pos="50000">
                    <a:schemeClr val="bg2">
                      <a:lumMod val="75000"/>
                    </a:schemeClr>
                  </a:gs>
                  <a:gs pos="100000">
                    <a:schemeClr val="bg2">
                      <a:lumMod val="75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2"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71AA972B-3709-4730-9648-FD9EF0D6ADAB}"/>
              </a:ext>
            </a:extLst>
          </p:cNvPr>
          <p:cNvSpPr txBox="1">
            <a:spLocks noChangeArrowheads="1"/>
          </p:cNvSpPr>
          <p:nvPr/>
        </p:nvSpPr>
        <p:spPr bwMode="auto">
          <a:xfrm>
            <a:off x="4979876" y="1124744"/>
            <a:ext cx="22322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800" b="0" i="1"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Bold" panose="020B0800000000000000" pitchFamily="34" charset="-122"/>
                <a:cs typeface="+mn-cs"/>
              </a:rPr>
              <a:t>参考文献</a:t>
            </a:r>
            <a:endParaRPr kumimoji="0" lang="en-US" altLang="zh-CN" sz="2800" b="0" i="1"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41334836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椭圆 47">
            <a:extLst>
              <a:ext uri="{FF2B5EF4-FFF2-40B4-BE49-F238E27FC236}">
                <a16:creationId xmlns:a16="http://schemas.microsoft.com/office/drawing/2014/main" xmlns="" id="{294C40C5-5DE2-4C1F-A4B0-7FDDD4B36CAA}"/>
              </a:ext>
            </a:extLst>
          </p:cNvPr>
          <p:cNvSpPr/>
          <p:nvPr/>
        </p:nvSpPr>
        <p:spPr>
          <a:xfrm>
            <a:off x="345118" y="1709264"/>
            <a:ext cx="4622490" cy="4622490"/>
          </a:xfrm>
          <a:prstGeom prst="ellipse">
            <a:avLst/>
          </a:prstGeom>
          <a:gradFill>
            <a:gsLst>
              <a:gs pos="100000">
                <a:srgbClr val="1C86FC">
                  <a:lumMod val="75000"/>
                  <a:alpha val="0"/>
                </a:srgbClr>
              </a:gs>
              <a:gs pos="0">
                <a:srgbClr val="1C86FC">
                  <a:lumMod val="75000"/>
                  <a:alpha val="0"/>
                </a:srgbClr>
              </a:gs>
              <a:gs pos="50000">
                <a:srgbClr val="1C86FC">
                  <a:lumMod val="75000"/>
                  <a:alpha val="8000"/>
                </a:srgbClr>
              </a:gs>
            </a:gsLst>
            <a:lin ang="0" scaled="1"/>
          </a:gradFill>
          <a:ln w="6350" cap="flat" cmpd="sng" algn="ctr">
            <a:gradFill flip="none" rotWithShape="1">
              <a:gsLst>
                <a:gs pos="80000">
                  <a:srgbClr val="479EB3">
                    <a:alpha val="0"/>
                  </a:srgbClr>
                </a:gs>
                <a:gs pos="20000">
                  <a:srgbClr val="0C62BF">
                    <a:alpha val="0"/>
                  </a:srgbClr>
                </a:gs>
                <a:gs pos="0">
                  <a:srgbClr val="0C62BF"/>
                </a:gs>
                <a:gs pos="100000">
                  <a:srgbClr val="0C62BF"/>
                </a:gs>
              </a:gsLst>
              <a:lin ang="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2F2F2"/>
              </a:solidFill>
              <a:effectLst/>
              <a:uLnTx/>
              <a:uFillTx/>
              <a:latin typeface="Arial" panose="020B0604020202020204" pitchFamily="34" charset="0"/>
              <a:ea typeface="微软雅黑 Light" panose="020B0502040204020203" pitchFamily="34" charset="-122"/>
              <a:cs typeface="+mn-cs"/>
            </a:endParaRPr>
          </a:p>
        </p:txBody>
      </p:sp>
      <p:sp>
        <p:nvSpPr>
          <p:cNvPr id="46" name="矩形: 圆角 45">
            <a:extLst>
              <a:ext uri="{FF2B5EF4-FFF2-40B4-BE49-F238E27FC236}">
                <a16:creationId xmlns:a16="http://schemas.microsoft.com/office/drawing/2014/main" xmlns="" id="{018DF456-559D-4834-82EE-6642F2CBCC67}"/>
              </a:ext>
            </a:extLst>
          </p:cNvPr>
          <p:cNvSpPr/>
          <p:nvPr/>
        </p:nvSpPr>
        <p:spPr bwMode="auto">
          <a:xfrm>
            <a:off x="5555500" y="2420888"/>
            <a:ext cx="5752099" cy="3600399"/>
          </a:xfrm>
          <a:prstGeom prst="roundRect">
            <a:avLst>
              <a:gd name="adj" fmla="val 5276"/>
            </a:avLst>
          </a:prstGeom>
          <a:solidFill>
            <a:schemeClr val="bg1"/>
          </a:solidFill>
          <a:ln>
            <a:noFill/>
          </a:ln>
          <a:effectLst>
            <a:outerShdw blurRad="152400" dist="508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3" name="椭圆 52">
            <a:extLst>
              <a:ext uri="{FF2B5EF4-FFF2-40B4-BE49-F238E27FC236}">
                <a16:creationId xmlns:a16="http://schemas.microsoft.com/office/drawing/2014/main" xmlns="" id="{A7150645-C2C6-42E4-A6F3-039293744863}"/>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6E6DD3AA-28A1-4DB9-8303-0E48DFA2AB99}"/>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4199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AC7F4B2-C7AA-49C2-B359-E86D00353A00}"/>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参考文献及总结</a:t>
            </a:r>
            <a:endParaRPr kumimoji="0" lang="en-US" altLang="zh-CN" sz="3000" b="1"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41991" name="图片 20">
            <a:extLst>
              <a:ext uri="{FF2B5EF4-FFF2-40B4-BE49-F238E27FC236}">
                <a16:creationId xmlns:a16="http://schemas.microsoft.com/office/drawing/2014/main" xmlns="" id="{E28684D1-7648-4CD4-B5F4-8057F80A5C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32A3B227-2F50-4A3C-8A1B-17000B6A4B71}"/>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2E9BBFD1-6275-4184-B152-46B84FA766C0}"/>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34" name="图片 11">
            <a:extLst>
              <a:ext uri="{FF2B5EF4-FFF2-40B4-BE49-F238E27FC236}">
                <a16:creationId xmlns:a16="http://schemas.microsoft.com/office/drawing/2014/main" xmlns="" id="{C4D3C2CE-2B81-4AAF-8268-605F17E63B4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1573" t="3772" r="9061" b="3772"/>
          <a:stretch/>
        </p:blipFill>
        <p:spPr bwMode="auto">
          <a:xfrm>
            <a:off x="771634" y="2135780"/>
            <a:ext cx="3769458" cy="3769458"/>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文本框 55">
            <a:extLst>
              <a:ext uri="{FF2B5EF4-FFF2-40B4-BE49-F238E27FC236}">
                <a16:creationId xmlns:a16="http://schemas.microsoft.com/office/drawing/2014/main" xmlns="" id="{ABC24662-B579-4990-89F2-6AD37A91C625}"/>
              </a:ext>
            </a:extLst>
          </p:cNvPr>
          <p:cNvSpPr txBox="1">
            <a:spLocks noChangeArrowheads="1"/>
          </p:cNvSpPr>
          <p:nvPr/>
        </p:nvSpPr>
        <p:spPr bwMode="auto">
          <a:xfrm>
            <a:off x="5881586" y="2708920"/>
            <a:ext cx="5099926" cy="2977931"/>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sp>
        <p:nvSpPr>
          <p:cNvPr id="41" name="文本框 40">
            <a:extLst>
              <a:ext uri="{FF2B5EF4-FFF2-40B4-BE49-F238E27FC236}">
                <a16:creationId xmlns:a16="http://schemas.microsoft.com/office/drawing/2014/main" xmlns="" id="{CCCE881D-D24B-42EC-BD4D-DA0DAC5ED4B2}"/>
              </a:ext>
            </a:extLst>
          </p:cNvPr>
          <p:cNvSpPr txBox="1"/>
          <p:nvPr/>
        </p:nvSpPr>
        <p:spPr bwMode="auto">
          <a:xfrm>
            <a:off x="5928602" y="1718500"/>
            <a:ext cx="1512887" cy="461665"/>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zh-CN" altLang="en-US" sz="24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mn-cs"/>
              </a:rPr>
              <a:t>添加标题</a:t>
            </a:r>
          </a:p>
        </p:txBody>
      </p:sp>
      <p:grpSp>
        <p:nvGrpSpPr>
          <p:cNvPr id="2" name="组合 1">
            <a:extLst>
              <a:ext uri="{FF2B5EF4-FFF2-40B4-BE49-F238E27FC236}">
                <a16:creationId xmlns:a16="http://schemas.microsoft.com/office/drawing/2014/main" xmlns="" id="{656EA67D-AEFE-40CC-99A1-B706A4645948}"/>
              </a:ext>
            </a:extLst>
          </p:cNvPr>
          <p:cNvGrpSpPr/>
          <p:nvPr/>
        </p:nvGrpSpPr>
        <p:grpSpPr>
          <a:xfrm>
            <a:off x="5465500" y="1826119"/>
            <a:ext cx="463102" cy="246427"/>
            <a:chOff x="5236834" y="2152739"/>
            <a:chExt cx="463102" cy="246427"/>
          </a:xfrm>
        </p:grpSpPr>
        <p:sp>
          <p:nvSpPr>
            <p:cNvPr id="42" name="箭头: V 形 41">
              <a:extLst>
                <a:ext uri="{FF2B5EF4-FFF2-40B4-BE49-F238E27FC236}">
                  <a16:creationId xmlns:a16="http://schemas.microsoft.com/office/drawing/2014/main" xmlns="" id="{E5A5E397-AF6A-4F96-A200-8BB792496F47}"/>
                </a:ext>
              </a:extLst>
            </p:cNvPr>
            <p:cNvSpPr/>
            <p:nvPr/>
          </p:nvSpPr>
          <p:spPr>
            <a:xfrm>
              <a:off x="5519936" y="2152739"/>
              <a:ext cx="180000" cy="246427"/>
            </a:xfrm>
            <a:prstGeom prst="chevron">
              <a:avLst>
                <a:gd name="adj" fmla="val 55833"/>
              </a:avLst>
            </a:prstGeom>
            <a:solidFill>
              <a:srgbClr val="171CF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3" name="箭头: V 形 42">
              <a:extLst>
                <a:ext uri="{FF2B5EF4-FFF2-40B4-BE49-F238E27FC236}">
                  <a16:creationId xmlns:a16="http://schemas.microsoft.com/office/drawing/2014/main" xmlns="" id="{6939FF3D-EE00-46AA-96B1-4908A6C9CCA3}"/>
                </a:ext>
              </a:extLst>
            </p:cNvPr>
            <p:cNvSpPr/>
            <p:nvPr/>
          </p:nvSpPr>
          <p:spPr>
            <a:xfrm>
              <a:off x="5378385" y="2152739"/>
              <a:ext cx="180000" cy="246427"/>
            </a:xfrm>
            <a:prstGeom prst="chevron">
              <a:avLst>
                <a:gd name="adj" fmla="val 55833"/>
              </a:avLst>
            </a:prstGeom>
            <a:solidFill>
              <a:srgbClr val="171CF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4" name="箭头: V 形 43">
              <a:extLst>
                <a:ext uri="{FF2B5EF4-FFF2-40B4-BE49-F238E27FC236}">
                  <a16:creationId xmlns:a16="http://schemas.microsoft.com/office/drawing/2014/main" xmlns="" id="{37A85433-5CEA-4C30-9002-EF6353FAF883}"/>
                </a:ext>
              </a:extLst>
            </p:cNvPr>
            <p:cNvSpPr/>
            <p:nvPr/>
          </p:nvSpPr>
          <p:spPr>
            <a:xfrm>
              <a:off x="5236834" y="2152739"/>
              <a:ext cx="180000" cy="246427"/>
            </a:xfrm>
            <a:prstGeom prst="chevron">
              <a:avLst>
                <a:gd name="adj" fmla="val 55833"/>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spTree>
    <p:extLst>
      <p:ext uri="{BB962C8B-B14F-4D97-AF65-F5344CB8AC3E}">
        <p14:creationId xmlns:p14="http://schemas.microsoft.com/office/powerpoint/2010/main" val="6965757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xmlns="" id="{E81F4C9C-B3DC-4959-AF57-44CE596C191C}"/>
              </a:ext>
            </a:extLst>
          </p:cNvPr>
          <p:cNvSpPr/>
          <p:nvPr/>
        </p:nvSpPr>
        <p:spPr>
          <a:xfrm>
            <a:off x="-5622848" y="-315000"/>
            <a:ext cx="8172000" cy="7488000"/>
          </a:xfrm>
          <a:prstGeom prst="ellipse">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077"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E99EA6D0-80A0-4DD5-82D5-8BAF29D05FBD}"/>
              </a:ext>
            </a:extLst>
          </p:cNvPr>
          <p:cNvSpPr txBox="1">
            <a:spLocks noChangeArrowheads="1"/>
          </p:cNvSpPr>
          <p:nvPr/>
        </p:nvSpPr>
        <p:spPr bwMode="auto">
          <a:xfrm>
            <a:off x="3479800" y="2208692"/>
            <a:ext cx="81359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5400" b="0"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感谢各位老师的指导观看</a:t>
            </a:r>
            <a:endParaRPr kumimoji="0" lang="en-US" altLang="zh-CN" sz="5400" b="0"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cxnSp>
        <p:nvCxnSpPr>
          <p:cNvPr id="7" name="直接连接符 6">
            <a:extLst>
              <a:ext uri="{FF2B5EF4-FFF2-40B4-BE49-F238E27FC236}">
                <a16:creationId xmlns:a16="http://schemas.microsoft.com/office/drawing/2014/main" xmlns="" id="{4B462858-1C73-4F0F-9CC4-8FC6FFE3910D}"/>
              </a:ext>
            </a:extLst>
          </p:cNvPr>
          <p:cNvCxnSpPr/>
          <p:nvPr/>
        </p:nvCxnSpPr>
        <p:spPr>
          <a:xfrm>
            <a:off x="3622675" y="3501008"/>
            <a:ext cx="799306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xmlns="" id="{E88BEAC8-3712-47A3-8A99-87DE313C5C64}"/>
              </a:ext>
            </a:extLst>
          </p:cNvPr>
          <p:cNvSpPr/>
          <p:nvPr/>
        </p:nvSpPr>
        <p:spPr>
          <a:xfrm>
            <a:off x="-6289675" y="-639763"/>
            <a:ext cx="8172450" cy="8137526"/>
          </a:xfrm>
          <a:prstGeom prst="ellipse">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3081" name="图片 20">
            <a:extLst>
              <a:ext uri="{FF2B5EF4-FFF2-40B4-BE49-F238E27FC236}">
                <a16:creationId xmlns:a16="http://schemas.microsoft.com/office/drawing/2014/main" xmlns="" id="{34064F0D-5646-4041-8B81-9F8B21CF73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115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a:extLst>
              <a:ext uri="{FF2B5EF4-FFF2-40B4-BE49-F238E27FC236}">
                <a16:creationId xmlns:a16="http://schemas.microsoft.com/office/drawing/2014/main" xmlns="" id="{15DD6C7E-CA50-4B6C-B63A-00EA4E72D0BE}"/>
              </a:ext>
            </a:extLst>
          </p:cNvPr>
          <p:cNvGrpSpPr/>
          <p:nvPr/>
        </p:nvGrpSpPr>
        <p:grpSpPr>
          <a:xfrm>
            <a:off x="3623048" y="4077072"/>
            <a:ext cx="2472952" cy="490810"/>
            <a:chOff x="3623048" y="4402351"/>
            <a:chExt cx="2472952" cy="490810"/>
          </a:xfrm>
        </p:grpSpPr>
        <p:sp>
          <p:nvSpPr>
            <p:cNvPr id="19" name="椭圆 18">
              <a:extLst>
                <a:ext uri="{FF2B5EF4-FFF2-40B4-BE49-F238E27FC236}">
                  <a16:creationId xmlns:a16="http://schemas.microsoft.com/office/drawing/2014/main" xmlns="" id="{A7DF1B9C-27FC-4558-A09F-4598ED19C78C}"/>
                </a:ext>
              </a:extLst>
            </p:cNvPr>
            <p:cNvSpPr/>
            <p:nvPr/>
          </p:nvSpPr>
          <p:spPr>
            <a:xfrm>
              <a:off x="3623048" y="4402351"/>
              <a:ext cx="490810" cy="490810"/>
            </a:xfrm>
            <a:prstGeom prst="ellipse">
              <a:avLst/>
            </a:prstGeom>
            <a:gradFill flip="none" rotWithShape="1">
              <a:gsLst>
                <a:gs pos="28000">
                  <a:srgbClr val="2B30F9"/>
                </a:gs>
                <a:gs pos="100000">
                  <a:srgbClr val="2B30F9">
                    <a:alpha val="2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3085" name="图形 23">
              <a:extLst>
                <a:ext uri="{FF2B5EF4-FFF2-40B4-BE49-F238E27FC236}">
                  <a16:creationId xmlns:a16="http://schemas.microsoft.com/office/drawing/2014/main" xmlns="" id="{CF3ECF10-C71B-414D-8776-F63CAEA31A0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7600" y="4437063"/>
              <a:ext cx="420688"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E1564397-0931-4478-A382-9D10A165E5FB}"/>
                </a:ext>
              </a:extLst>
            </p:cNvPr>
            <p:cNvSpPr txBox="1"/>
            <p:nvPr/>
          </p:nvSpPr>
          <p:spPr>
            <a:xfrm>
              <a:off x="4178300" y="4478338"/>
              <a:ext cx="1917700" cy="338137"/>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制作人：您的姓名</a:t>
              </a:r>
              <a:endPar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endParaRPr>
            </a:p>
          </p:txBody>
        </p:sp>
      </p:grpSp>
      <p:grpSp>
        <p:nvGrpSpPr>
          <p:cNvPr id="3" name="组合 2">
            <a:extLst>
              <a:ext uri="{FF2B5EF4-FFF2-40B4-BE49-F238E27FC236}">
                <a16:creationId xmlns:a16="http://schemas.microsoft.com/office/drawing/2014/main" xmlns="" id="{F0EBDEF4-0972-4078-9CE6-F0C020EEE484}"/>
              </a:ext>
            </a:extLst>
          </p:cNvPr>
          <p:cNvGrpSpPr/>
          <p:nvPr/>
        </p:nvGrpSpPr>
        <p:grpSpPr>
          <a:xfrm>
            <a:off x="6597056" y="4077072"/>
            <a:ext cx="2973982" cy="490810"/>
            <a:chOff x="6597056" y="4402351"/>
            <a:chExt cx="2973982" cy="490810"/>
          </a:xfrm>
        </p:grpSpPr>
        <p:sp>
          <p:nvSpPr>
            <p:cNvPr id="32"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4FD25E4D-CAB6-4451-864D-4850F07E061C}"/>
                </a:ext>
              </a:extLst>
            </p:cNvPr>
            <p:cNvSpPr txBox="1"/>
            <p:nvPr/>
          </p:nvSpPr>
          <p:spPr>
            <a:xfrm>
              <a:off x="7151688" y="4478338"/>
              <a:ext cx="2419350" cy="338137"/>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日期：</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2021</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年</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5</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月</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24</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日</a:t>
              </a:r>
              <a:endParaRPr kumimoji="0" lang="en-US" altLang="zh-CN" sz="1600" b="0" i="0" u="none" strike="noStrike" kern="1200" cap="none" spc="0" normalizeH="0" baseline="0" noProof="0" dirty="0">
                <a:ln>
                  <a:noFill/>
                </a:ln>
                <a:solidFill>
                  <a:prstClr val="black">
                    <a:lumMod val="65000"/>
                    <a:lumOff val="35000"/>
                  </a:prst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endParaRPr>
            </a:p>
          </p:txBody>
        </p:sp>
        <p:sp>
          <p:nvSpPr>
            <p:cNvPr id="30" name="椭圆 29">
              <a:extLst>
                <a:ext uri="{FF2B5EF4-FFF2-40B4-BE49-F238E27FC236}">
                  <a16:creationId xmlns:a16="http://schemas.microsoft.com/office/drawing/2014/main" xmlns="" id="{657DF81A-DE67-49D4-A235-A7284A1D8F68}"/>
                </a:ext>
              </a:extLst>
            </p:cNvPr>
            <p:cNvSpPr/>
            <p:nvPr/>
          </p:nvSpPr>
          <p:spPr>
            <a:xfrm>
              <a:off x="6597056" y="4402351"/>
              <a:ext cx="490810" cy="490810"/>
            </a:xfrm>
            <a:prstGeom prst="ellipse">
              <a:avLst/>
            </a:prstGeom>
            <a:gradFill flip="none" rotWithShape="1">
              <a:gsLst>
                <a:gs pos="28000">
                  <a:srgbClr val="2B30F9"/>
                </a:gs>
                <a:gs pos="100000">
                  <a:srgbClr val="2B30F9">
                    <a:alpha val="2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3091" name="图形 27">
              <a:extLst>
                <a:ext uri="{FF2B5EF4-FFF2-40B4-BE49-F238E27FC236}">
                  <a16:creationId xmlns:a16="http://schemas.microsoft.com/office/drawing/2014/main" xmlns="" id="{EEA2E5D6-10BF-49EF-8133-9B8E4FC360D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78613" y="4484688"/>
              <a:ext cx="327025"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矩形 14">
            <a:extLst>
              <a:ext uri="{FF2B5EF4-FFF2-40B4-BE49-F238E27FC236}">
                <a16:creationId xmlns:a16="http://schemas.microsoft.com/office/drawing/2014/main" xmlns="" id="{5037B52F-2AB4-4E74-810C-0A96F71AE103}"/>
              </a:ext>
            </a:extLst>
          </p:cNvPr>
          <p:cNvSpPr/>
          <p:nvPr/>
        </p:nvSpPr>
        <p:spPr>
          <a:xfrm>
            <a:off x="-7787148" y="-1415844"/>
            <a:ext cx="7787148" cy="11533238"/>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940955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小春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611615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B363AA38-EC9B-4004-AB62-2A3275E38813}"/>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FA21F7F4-EE3C-4BF6-A55D-DBCC4FBC3F56}"/>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717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23C1A48E-9F86-463B-BADA-3A70040440F3}"/>
              </a:ext>
            </a:extLst>
          </p:cNvPr>
          <p:cNvSpPr txBox="1">
            <a:spLocks noChangeArrowheads="1"/>
          </p:cNvSpPr>
          <p:nvPr/>
        </p:nvSpPr>
        <p:spPr bwMode="auto">
          <a:xfrm>
            <a:off x="623888" y="204788"/>
            <a:ext cx="24733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论文摘要</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pic>
        <p:nvPicPr>
          <p:cNvPr id="7175" name="图片 20">
            <a:extLst>
              <a:ext uri="{FF2B5EF4-FFF2-40B4-BE49-F238E27FC236}">
                <a16:creationId xmlns:a16="http://schemas.microsoft.com/office/drawing/2014/main" xmlns="" id="{87A10F3A-C368-426E-BBB4-70B97E3F593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6FDCD595-9B36-47FB-A2E2-C365CD94514A}"/>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2266B0D8-0FE8-4579-AF0D-8A44DE9BB89F}"/>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8" name="矩形: 圆角 7">
            <a:extLst>
              <a:ext uri="{FF2B5EF4-FFF2-40B4-BE49-F238E27FC236}">
                <a16:creationId xmlns:a16="http://schemas.microsoft.com/office/drawing/2014/main" xmlns="" id="{2D368974-734D-4F6C-BE7B-87268DA271B1}"/>
              </a:ext>
            </a:extLst>
          </p:cNvPr>
          <p:cNvSpPr/>
          <p:nvPr/>
        </p:nvSpPr>
        <p:spPr>
          <a:xfrm>
            <a:off x="911225" y="1728788"/>
            <a:ext cx="10301288" cy="4508500"/>
          </a:xfrm>
          <a:prstGeom prst="roundRect">
            <a:avLst>
              <a:gd name="adj" fmla="val 6558"/>
            </a:avLst>
          </a:prstGeom>
          <a:noFill/>
          <a:ln w="19050">
            <a:solidFill>
              <a:srgbClr val="5458F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DCB461D-6CB1-4E90-9D9E-A5353639EE8F}"/>
              </a:ext>
            </a:extLst>
          </p:cNvPr>
          <p:cNvSpPr txBox="1"/>
          <p:nvPr/>
        </p:nvSpPr>
        <p:spPr>
          <a:xfrm>
            <a:off x="1325563" y="2103438"/>
            <a:ext cx="9540875" cy="3743325"/>
          </a:xfrm>
          <a:prstGeom prst="rect">
            <a:avLst/>
          </a:prstGeom>
          <a:noFill/>
        </p:spPr>
        <p:txBody>
          <a:bodyPr>
            <a:spAutoFit/>
          </a:bodyPr>
          <a:lstStyle/>
          <a:p>
            <a:pPr marL="0" marR="0" lvl="0" indent="0" algn="l" defTabSz="914400" rtl="0" eaLnBrk="1" fontAlgn="auto" latinLnBrk="0" hangingPunct="1">
              <a:lnSpc>
                <a:spcPct val="170000"/>
              </a:lnSpc>
              <a:spcBef>
                <a:spcPts val="0"/>
              </a:spcBef>
              <a:spcAft>
                <a:spcPts val="60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在这里请输入需要填写的内容在这里请输入需要填写的内容在这里请输入需要填写的内容在这里请输入需要填写的内容在这里请输入需要填写的内容在这里请输入需要填写的内容在这里请输入需要填写的内容在这里请输入需要填写的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a:p>
            <a:pPr marL="0" marR="0" lvl="0" indent="0" algn="l" defTabSz="914400" rtl="0" eaLnBrk="1" fontAlgn="auto" latinLnBrk="0" hangingPunct="1">
              <a:lnSpc>
                <a:spcPct val="170000"/>
              </a:lnSpc>
              <a:spcBef>
                <a:spcPts val="0"/>
              </a:spcBef>
              <a:spcAft>
                <a:spcPts val="180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在这里请输入需要填写的内容在这里请输入需要填写的内容在这里请输入需要填写的内容在这里请输入需要填写的内容在这里请输入需要填写的内容在这里请输入需要填写的内容在这里请输入需要填写的内容在这里请输入需要填写的内容在这里请输入需要填写的内容在这里请输入需要填写的内容在这里请输入需要填写的内容在这里请输入需要填写的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171CF9"/>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关键词：</a:t>
            </a:r>
            <a:r>
              <a:rPr kumimoji="0" lang="zh-CN" altLang="en-US" sz="1700" b="1"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内容填写；内容填写；内容填写</a:t>
            </a:r>
            <a:endParaRPr kumimoji="0" lang="en-US" altLang="zh-CN" sz="1700" b="1"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endParaRPr>
          </a:p>
        </p:txBody>
      </p:sp>
      <p:grpSp>
        <p:nvGrpSpPr>
          <p:cNvPr id="7182" name="组合 1">
            <a:extLst>
              <a:ext uri="{FF2B5EF4-FFF2-40B4-BE49-F238E27FC236}">
                <a16:creationId xmlns:a16="http://schemas.microsoft.com/office/drawing/2014/main" xmlns="" id="{660D8F79-8250-4C4B-9DFA-47B8B14BA93B}"/>
              </a:ext>
            </a:extLst>
          </p:cNvPr>
          <p:cNvGrpSpPr>
            <a:grpSpLocks/>
          </p:cNvGrpSpPr>
          <p:nvPr/>
        </p:nvGrpSpPr>
        <p:grpSpPr bwMode="auto">
          <a:xfrm>
            <a:off x="4981575" y="1492250"/>
            <a:ext cx="2160588" cy="504825"/>
            <a:chOff x="5015942" y="1441630"/>
            <a:chExt cx="2160116" cy="504000"/>
          </a:xfrm>
        </p:grpSpPr>
        <p:sp>
          <p:nvSpPr>
            <p:cNvPr id="9" name="矩形: 圆角 8">
              <a:extLst>
                <a:ext uri="{FF2B5EF4-FFF2-40B4-BE49-F238E27FC236}">
                  <a16:creationId xmlns:a16="http://schemas.microsoft.com/office/drawing/2014/main" xmlns="" id="{BC900AA1-EB2B-48C0-9D41-828A23AF44F1}"/>
                </a:ext>
              </a:extLst>
            </p:cNvPr>
            <p:cNvSpPr/>
            <p:nvPr/>
          </p:nvSpPr>
          <p:spPr>
            <a:xfrm>
              <a:off x="5015942" y="1441630"/>
              <a:ext cx="2160116" cy="504000"/>
            </a:xfrm>
            <a:prstGeom prst="roundRect">
              <a:avLst>
                <a:gd name="adj" fmla="val 50000"/>
              </a:avLst>
            </a:prstGeom>
            <a:solidFill>
              <a:srgbClr val="171CF9"/>
            </a:solidFill>
            <a:ln>
              <a:solidFill>
                <a:srgbClr val="5458F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18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F6F8F68B-7931-4C5E-8B38-884D234314DB}"/>
                </a:ext>
              </a:extLst>
            </p:cNvPr>
            <p:cNvSpPr txBox="1">
              <a:spLocks noChangeArrowheads="1"/>
            </p:cNvSpPr>
            <p:nvPr/>
          </p:nvSpPr>
          <p:spPr bwMode="auto">
            <a:xfrm>
              <a:off x="5576916" y="1507064"/>
              <a:ext cx="10381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2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rPr>
                <a:t>摘   要</a:t>
              </a:r>
              <a:endParaRPr kumimoji="0" lang="en-US" altLang="zh-CN" sz="22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a:extLst>
              <a:ext uri="{FF2B5EF4-FFF2-40B4-BE49-F238E27FC236}">
                <a16:creationId xmlns:a16="http://schemas.microsoft.com/office/drawing/2014/main" xmlns="" id="{EE12F278-3DFD-4E0F-A4E0-8FFE3EFD046E}"/>
              </a:ext>
            </a:extLst>
          </p:cNvPr>
          <p:cNvSpPr/>
          <p:nvPr/>
        </p:nvSpPr>
        <p:spPr>
          <a:xfrm rot="16200000" flipV="1">
            <a:off x="5668376" y="-646357"/>
            <a:ext cx="855255" cy="12192002"/>
          </a:xfrm>
          <a:prstGeom prst="rect">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8" name="矩形 47">
            <a:extLst>
              <a:ext uri="{FF2B5EF4-FFF2-40B4-BE49-F238E27FC236}">
                <a16:creationId xmlns:a16="http://schemas.microsoft.com/office/drawing/2014/main" xmlns="" id="{BF162A2C-E5BA-4E84-9641-860ABF79756D}"/>
              </a:ext>
            </a:extLst>
          </p:cNvPr>
          <p:cNvSpPr/>
          <p:nvPr/>
        </p:nvSpPr>
        <p:spPr>
          <a:xfrm rot="5400000">
            <a:off x="5668375" y="-4615637"/>
            <a:ext cx="855255" cy="12192002"/>
          </a:xfrm>
          <a:prstGeom prst="rect">
            <a:avLst/>
          </a:prstGeom>
          <a:gradFill flip="none" rotWithShape="1">
            <a:gsLst>
              <a:gs pos="14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xmlns="" id="{91B283A4-5A23-473F-B9A3-55BDE7C3CE6B}"/>
              </a:ext>
            </a:extLst>
          </p:cNvPr>
          <p:cNvSpPr/>
          <p:nvPr/>
        </p:nvSpPr>
        <p:spPr>
          <a:xfrm>
            <a:off x="0" y="0"/>
            <a:ext cx="12192000" cy="1700213"/>
          </a:xfrm>
          <a:prstGeom prst="rect">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5" name="矩形 44">
            <a:extLst>
              <a:ext uri="{FF2B5EF4-FFF2-40B4-BE49-F238E27FC236}">
                <a16:creationId xmlns:a16="http://schemas.microsoft.com/office/drawing/2014/main" xmlns="" id="{84927A98-8388-432A-AAA4-13859F1D3C72}"/>
              </a:ext>
            </a:extLst>
          </p:cNvPr>
          <p:cNvSpPr/>
          <p:nvPr/>
        </p:nvSpPr>
        <p:spPr>
          <a:xfrm>
            <a:off x="0" y="5157788"/>
            <a:ext cx="12192000" cy="1700212"/>
          </a:xfrm>
          <a:prstGeom prst="rect">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83C5ECCA-644E-454B-93AD-306DC9F82244}"/>
              </a:ext>
            </a:extLst>
          </p:cNvPr>
          <p:cNvSpPr txBox="1">
            <a:spLocks noChangeArrowheads="1"/>
          </p:cNvSpPr>
          <p:nvPr/>
        </p:nvSpPr>
        <p:spPr bwMode="auto">
          <a:xfrm>
            <a:off x="1631504" y="1882589"/>
            <a:ext cx="2448272" cy="3154710"/>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dist" defTabSz="914400" rtl="0" eaLnBrk="1" fontAlgn="base" latinLnBrk="0" hangingPunct="1">
              <a:lnSpc>
                <a:spcPct val="100000"/>
              </a:lnSpc>
              <a:spcBef>
                <a:spcPct val="0"/>
              </a:spcBef>
              <a:spcAft>
                <a:spcPct val="0"/>
              </a:spcAft>
              <a:buClrTx/>
              <a:buSzTx/>
              <a:buFontTx/>
              <a:buNone/>
              <a:tabLst/>
              <a:defRPr/>
            </a:pPr>
            <a:r>
              <a:rPr kumimoji="0" lang="en-US" altLang="zh-CN" sz="19900" b="1" i="1" u="none" strike="noStrike" kern="1200" cap="none" spc="0" normalizeH="0" baseline="0" noProof="0" dirty="0">
                <a:ln>
                  <a:noFill/>
                </a:ln>
                <a:gradFill>
                  <a:gsLst>
                    <a:gs pos="77000">
                      <a:srgbClr val="7698D4"/>
                    </a:gs>
                    <a:gs pos="0">
                      <a:srgbClr val="171CF9"/>
                    </a:gs>
                    <a:gs pos="100000">
                      <a:srgbClr val="7698D4">
                        <a:alpha val="0"/>
                      </a:srgbClr>
                    </a:gs>
                  </a:gsLst>
                  <a:lin ang="0" scaled="1"/>
                </a:gradFill>
                <a:effectLst/>
                <a:uLnTx/>
                <a:uFillTx/>
                <a:latin typeface="Century Gothic" panose="020B0502020202020204" pitchFamily="34" charset="0"/>
                <a:ea typeface="丁永康硬笔楷书新版" panose="02010609000101010101" pitchFamily="49" charset="-122"/>
                <a:cs typeface="Segoe UI Light" panose="020B0502040204020203" pitchFamily="34" charset="0"/>
              </a:rPr>
              <a:t>1</a:t>
            </a:r>
          </a:p>
        </p:txBody>
      </p:sp>
      <p:sp>
        <p:nvSpPr>
          <p:cNvPr id="2" name="矩形 1">
            <a:extLst>
              <a:ext uri="{FF2B5EF4-FFF2-40B4-BE49-F238E27FC236}">
                <a16:creationId xmlns:a16="http://schemas.microsoft.com/office/drawing/2014/main" xmlns="" id="{1579182E-7AA0-4B14-A259-50E4EAD0CF76}"/>
              </a:ext>
            </a:extLst>
          </p:cNvPr>
          <p:cNvSpPr/>
          <p:nvPr/>
        </p:nvSpPr>
        <p:spPr>
          <a:xfrm rot="20233289">
            <a:off x="1919288" y="3392488"/>
            <a:ext cx="1871662" cy="14446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228"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9ED7958F-295F-4CAD-8441-8DE819CE295F}"/>
              </a:ext>
            </a:extLst>
          </p:cNvPr>
          <p:cNvSpPr txBox="1">
            <a:spLocks noChangeArrowheads="1"/>
          </p:cNvSpPr>
          <p:nvPr/>
        </p:nvSpPr>
        <p:spPr bwMode="auto">
          <a:xfrm>
            <a:off x="4084638" y="2419350"/>
            <a:ext cx="20812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600" b="0" i="0" u="none" strike="noStrike" kern="1200" cap="none" spc="0" normalizeH="0" baseline="0" noProof="0">
                <a:ln>
                  <a:noFill/>
                </a:ln>
                <a:solidFill>
                  <a:srgbClr val="5458FA"/>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第一部分</a:t>
            </a:r>
            <a:endParaRPr kumimoji="0" lang="en-US" altLang="zh-CN" sz="3600" b="0" i="0" u="none" strike="noStrike" kern="1200" cap="none" spc="0" normalizeH="0" baseline="0" noProof="0">
              <a:ln>
                <a:noFill/>
              </a:ln>
              <a:solidFill>
                <a:srgbClr val="5458FA"/>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grpSp>
        <p:nvGrpSpPr>
          <p:cNvPr id="9229" name="组合 11">
            <a:extLst>
              <a:ext uri="{FF2B5EF4-FFF2-40B4-BE49-F238E27FC236}">
                <a16:creationId xmlns:a16="http://schemas.microsoft.com/office/drawing/2014/main" xmlns="" id="{B63042B7-577D-4B4D-BF6C-F4622144F560}"/>
              </a:ext>
            </a:extLst>
          </p:cNvPr>
          <p:cNvGrpSpPr>
            <a:grpSpLocks/>
          </p:cNvGrpSpPr>
          <p:nvPr/>
        </p:nvGrpSpPr>
        <p:grpSpPr bwMode="auto">
          <a:xfrm>
            <a:off x="6215063" y="2574925"/>
            <a:ext cx="598487" cy="192088"/>
            <a:chOff x="5929685" y="2420889"/>
            <a:chExt cx="598362" cy="192927"/>
          </a:xfrm>
          <a:solidFill>
            <a:srgbClr val="FAE90A"/>
          </a:solidFill>
        </p:grpSpPr>
        <p:sp>
          <p:nvSpPr>
            <p:cNvPr id="9" name="等腰三角形 8">
              <a:extLst>
                <a:ext uri="{FF2B5EF4-FFF2-40B4-BE49-F238E27FC236}">
                  <a16:creationId xmlns:a16="http://schemas.microsoft.com/office/drawing/2014/main" xmlns="" id="{D1C535DD-BFF1-4262-9892-F91C6C2E0550}"/>
                </a:ext>
              </a:extLst>
            </p:cNvPr>
            <p:cNvSpPr/>
            <p:nvPr/>
          </p:nvSpPr>
          <p:spPr>
            <a:xfrm rot="5400000">
              <a:off x="5916548"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53" name="等腰三角形 52">
              <a:extLst>
                <a:ext uri="{FF2B5EF4-FFF2-40B4-BE49-F238E27FC236}">
                  <a16:creationId xmlns:a16="http://schemas.microsoft.com/office/drawing/2014/main" xmlns="" id="{7C204933-2432-40CA-81CF-7BB3BD07A698}"/>
                </a:ext>
              </a:extLst>
            </p:cNvPr>
            <p:cNvSpPr/>
            <p:nvPr/>
          </p:nvSpPr>
          <p:spPr>
            <a:xfrm rot="5400000">
              <a:off x="6132403"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54" name="等腰三角形 53">
              <a:extLst>
                <a:ext uri="{FF2B5EF4-FFF2-40B4-BE49-F238E27FC236}">
                  <a16:creationId xmlns:a16="http://schemas.microsoft.com/office/drawing/2014/main" xmlns="" id="{08A7DB2C-CBF2-4D54-A77B-B96A7AD24E67}"/>
                </a:ext>
              </a:extLst>
            </p:cNvPr>
            <p:cNvSpPr/>
            <p:nvPr/>
          </p:nvSpPr>
          <p:spPr>
            <a:xfrm rot="5400000">
              <a:off x="6348258" y="2434026"/>
              <a:ext cx="192927" cy="1666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923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61A003EE-3511-4013-B059-23C0691CF697}"/>
              </a:ext>
            </a:extLst>
          </p:cNvPr>
          <p:cNvSpPr txBox="1">
            <a:spLocks noChangeArrowheads="1"/>
          </p:cNvSpPr>
          <p:nvPr/>
        </p:nvSpPr>
        <p:spPr bwMode="auto">
          <a:xfrm>
            <a:off x="4084638" y="3441700"/>
            <a:ext cx="51244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54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课题研究及背景</a:t>
            </a:r>
            <a:endParaRPr kumimoji="0" lang="en-US" altLang="zh-CN" sz="54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F778DC29-8854-46AD-A28D-A8EE144A504A}"/>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48BF6A2B-B444-4E55-AB6C-9A7DD5F0B006}"/>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1127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8129330A-BFDD-41AD-B135-B56A31A74810}"/>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课题研究及背景</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11271" name="图片 20">
            <a:extLst>
              <a:ext uri="{FF2B5EF4-FFF2-40B4-BE49-F238E27FC236}">
                <a16:creationId xmlns:a16="http://schemas.microsoft.com/office/drawing/2014/main" xmlns="" id="{965E8EDC-5868-4511-B9D5-2E48C2580E6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2D8CF68A-F4CD-4649-8B6F-2220C5C3F8B7}"/>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4E0B5526-4E63-4EAD-BAFC-00BFBDF2AD9C}"/>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1276" name="组合 12">
            <a:extLst>
              <a:ext uri="{FF2B5EF4-FFF2-40B4-BE49-F238E27FC236}">
                <a16:creationId xmlns:a16="http://schemas.microsoft.com/office/drawing/2014/main" xmlns="" id="{F72A28EC-8D6D-4A09-ABD8-E4F52E1F97A0}"/>
              </a:ext>
            </a:extLst>
          </p:cNvPr>
          <p:cNvGrpSpPr>
            <a:grpSpLocks/>
          </p:cNvGrpSpPr>
          <p:nvPr/>
        </p:nvGrpSpPr>
        <p:grpSpPr bwMode="auto">
          <a:xfrm>
            <a:off x="1265238" y="2524125"/>
            <a:ext cx="2454275" cy="2454275"/>
            <a:chOff x="1402406" y="2500423"/>
            <a:chExt cx="2453818" cy="2453818"/>
          </a:xfrm>
        </p:grpSpPr>
        <p:sp>
          <p:nvSpPr>
            <p:cNvPr id="14" name="椭圆 13">
              <a:extLst>
                <a:ext uri="{FF2B5EF4-FFF2-40B4-BE49-F238E27FC236}">
                  <a16:creationId xmlns:a16="http://schemas.microsoft.com/office/drawing/2014/main" xmlns="" id="{DE7341FC-B51D-4426-A5B5-BFADEA77BB0C}"/>
                </a:ext>
              </a:extLst>
            </p:cNvPr>
            <p:cNvSpPr/>
            <p:nvPr/>
          </p:nvSpPr>
          <p:spPr>
            <a:xfrm>
              <a:off x="1402406" y="2500423"/>
              <a:ext cx="2453818" cy="2453818"/>
            </a:xfrm>
            <a:prstGeom prst="ellipse">
              <a:avLst/>
            </a:prstGeom>
            <a:noFill/>
            <a:ln>
              <a:gradFill flip="none" rotWithShape="1">
                <a:gsLst>
                  <a:gs pos="0">
                    <a:srgbClr val="171CF9"/>
                  </a:gs>
                  <a:gs pos="100000">
                    <a:srgbClr val="171CF9">
                      <a:alpha val="78000"/>
                    </a:srgbClr>
                  </a:gs>
                </a:gsLst>
                <a:path path="circle">
                  <a:fillToRect l="100000" t="100000"/>
                </a:path>
                <a:tileRect r="-100000" b="-100000"/>
              </a:gra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2" name="椭圆 1">
              <a:extLst>
                <a:ext uri="{FF2B5EF4-FFF2-40B4-BE49-F238E27FC236}">
                  <a16:creationId xmlns:a16="http://schemas.microsoft.com/office/drawing/2014/main" xmlns="" id="{26F80D65-BE8E-42C4-B1CC-3E8B3D4E7BBC}"/>
                </a:ext>
              </a:extLst>
            </p:cNvPr>
            <p:cNvSpPr/>
            <p:nvPr/>
          </p:nvSpPr>
          <p:spPr>
            <a:xfrm>
              <a:off x="1538906" y="2636923"/>
              <a:ext cx="2180819" cy="2180819"/>
            </a:xfrm>
            <a:prstGeom prst="ellipse">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11297"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379915A2-CA07-4385-85B5-DCB669C97726}"/>
                </a:ext>
              </a:extLst>
            </p:cNvPr>
            <p:cNvSpPr txBox="1">
              <a:spLocks noChangeArrowheads="1"/>
            </p:cNvSpPr>
            <p:nvPr/>
          </p:nvSpPr>
          <p:spPr bwMode="auto">
            <a:xfrm>
              <a:off x="2096883" y="3110400"/>
              <a:ext cx="1064865" cy="123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dist" defTabSz="914400" rtl="0" eaLnBrk="1" fontAlgn="base" latinLnBrk="0" hangingPunct="1">
                <a:lnSpc>
                  <a:spcPct val="120000"/>
                </a:lnSpc>
                <a:spcBef>
                  <a:spcPct val="0"/>
                </a:spcBef>
                <a:spcAft>
                  <a:spcPct val="0"/>
                </a:spcAft>
                <a:buClrTx/>
                <a:buSzTx/>
                <a:buFontTx/>
                <a:buNone/>
                <a:tabLst/>
                <a:defRPr/>
              </a:pPr>
              <a:r>
                <a:rPr kumimoji="0" lang="zh-CN" altLang="en-US" sz="32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a:t>
              </a:r>
              <a:endParaRPr kumimoji="0" lang="en-US" altLang="zh-CN" sz="32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a:p>
              <a:pPr marL="0" marR="0" lvl="0" indent="0" algn="dist" defTabSz="914400" rtl="0" eaLnBrk="1" fontAlgn="base" latinLnBrk="0" hangingPunct="1">
                <a:lnSpc>
                  <a:spcPct val="120000"/>
                </a:lnSpc>
                <a:spcBef>
                  <a:spcPct val="0"/>
                </a:spcBef>
                <a:spcAft>
                  <a:spcPct val="0"/>
                </a:spcAft>
                <a:buClrTx/>
                <a:buSzTx/>
                <a:buFontTx/>
                <a:buNone/>
                <a:tabLst/>
                <a:defRPr/>
              </a:pPr>
              <a:r>
                <a:rPr kumimoji="0" lang="zh-CN" altLang="en-US" sz="32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标题</a:t>
              </a:r>
              <a:endParaRPr kumimoji="0" lang="en-US" altLang="zh-CN" sz="32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grpSp>
      <p:cxnSp>
        <p:nvCxnSpPr>
          <p:cNvPr id="4" name="直接连接符 3">
            <a:extLst>
              <a:ext uri="{FF2B5EF4-FFF2-40B4-BE49-F238E27FC236}">
                <a16:creationId xmlns:a16="http://schemas.microsoft.com/office/drawing/2014/main" xmlns="" id="{E1722B1C-5504-418E-B0C6-65195466DFD2}"/>
              </a:ext>
            </a:extLst>
          </p:cNvPr>
          <p:cNvCxnSpPr>
            <a:cxnSpLocks/>
          </p:cNvCxnSpPr>
          <p:nvPr/>
        </p:nvCxnSpPr>
        <p:spPr>
          <a:xfrm>
            <a:off x="6034881" y="1196752"/>
            <a:ext cx="0" cy="5040560"/>
          </a:xfrm>
          <a:prstGeom prst="line">
            <a:avLst/>
          </a:prstGeom>
          <a:ln w="12700">
            <a:gradFill>
              <a:gsLst>
                <a:gs pos="2000">
                  <a:schemeClr val="bg1">
                    <a:lumMod val="85000"/>
                    <a:alpha val="0"/>
                  </a:schemeClr>
                </a:gs>
                <a:gs pos="30000">
                  <a:srgbClr val="D9D9D9"/>
                </a:gs>
                <a:gs pos="70000">
                  <a:srgbClr val="D9D9D9"/>
                </a:gs>
                <a:gs pos="50000">
                  <a:schemeClr val="bg1">
                    <a:lumMod val="85000"/>
                  </a:schemeClr>
                </a:gs>
                <a:gs pos="100000">
                  <a:schemeClr val="bg1">
                    <a:lumMod val="8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1278" name="组合 17">
            <a:extLst>
              <a:ext uri="{FF2B5EF4-FFF2-40B4-BE49-F238E27FC236}">
                <a16:creationId xmlns:a16="http://schemas.microsoft.com/office/drawing/2014/main" xmlns="" id="{332654A2-D30A-40CB-8E44-ED42F8D24559}"/>
              </a:ext>
            </a:extLst>
          </p:cNvPr>
          <p:cNvGrpSpPr>
            <a:grpSpLocks/>
          </p:cNvGrpSpPr>
          <p:nvPr/>
        </p:nvGrpSpPr>
        <p:grpSpPr bwMode="auto">
          <a:xfrm>
            <a:off x="5794375" y="1616075"/>
            <a:ext cx="5918200" cy="1047750"/>
            <a:chOff x="5794606" y="1616328"/>
            <a:chExt cx="5918014" cy="1048107"/>
          </a:xfrm>
        </p:grpSpPr>
        <p:grpSp>
          <p:nvGrpSpPr>
            <p:cNvPr id="11289" name="组合 11">
              <a:extLst>
                <a:ext uri="{FF2B5EF4-FFF2-40B4-BE49-F238E27FC236}">
                  <a16:creationId xmlns:a16="http://schemas.microsoft.com/office/drawing/2014/main" xmlns="" id="{73EB3027-BCD0-45A1-AE5E-F41155D8CB74}"/>
                </a:ext>
              </a:extLst>
            </p:cNvPr>
            <p:cNvGrpSpPr>
              <a:grpSpLocks/>
            </p:cNvGrpSpPr>
            <p:nvPr/>
          </p:nvGrpSpPr>
          <p:grpSpPr bwMode="auto">
            <a:xfrm>
              <a:off x="5794606" y="1897063"/>
              <a:ext cx="486639" cy="486639"/>
              <a:chOff x="6070888" y="1979174"/>
              <a:chExt cx="486639" cy="486639"/>
            </a:xfrm>
          </p:grpSpPr>
          <p:sp>
            <p:nvSpPr>
              <p:cNvPr id="11" name="椭圆 10">
                <a:extLst>
                  <a:ext uri="{FF2B5EF4-FFF2-40B4-BE49-F238E27FC236}">
                    <a16:creationId xmlns:a16="http://schemas.microsoft.com/office/drawing/2014/main" xmlns="" id="{4F2F7020-E86D-45F2-A68E-7AF48E5C3491}"/>
                  </a:ext>
                </a:extLst>
              </p:cNvPr>
              <p:cNvSpPr/>
              <p:nvPr/>
            </p:nvSpPr>
            <p:spPr>
              <a:xfrm>
                <a:off x="6139149" y="2047808"/>
                <a:ext cx="350826" cy="349369"/>
              </a:xfrm>
              <a:prstGeom prst="ellipse">
                <a:avLst/>
              </a:prstGeom>
              <a:solidFill>
                <a:srgbClr val="5458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1" name="椭圆 20">
                <a:extLst>
                  <a:ext uri="{FF2B5EF4-FFF2-40B4-BE49-F238E27FC236}">
                    <a16:creationId xmlns:a16="http://schemas.microsoft.com/office/drawing/2014/main" xmlns="" id="{C9673EC4-92CF-42BB-8C80-0C7F4B32FF08}"/>
                  </a:ext>
                </a:extLst>
              </p:cNvPr>
              <p:cNvSpPr/>
              <p:nvPr/>
            </p:nvSpPr>
            <p:spPr>
              <a:xfrm>
                <a:off x="6070888" y="1979523"/>
                <a:ext cx="487348" cy="485941"/>
              </a:xfrm>
              <a:prstGeom prst="ellipse">
                <a:avLst/>
              </a:prstGeom>
              <a:noFill/>
              <a:ln>
                <a:solidFill>
                  <a:srgbClr val="5458F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1129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2138B3D0-0DA2-4B6B-B474-A99C2FDCE718}"/>
                </a:ext>
              </a:extLst>
            </p:cNvPr>
            <p:cNvSpPr txBox="1">
              <a:spLocks noChangeArrowheads="1"/>
            </p:cNvSpPr>
            <p:nvPr/>
          </p:nvSpPr>
          <p:spPr bwMode="auto">
            <a:xfrm>
              <a:off x="6456573" y="1616328"/>
              <a:ext cx="5256047" cy="1048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zh-CN" altLang="en-US" sz="2000" b="0" i="0" u="none" strike="noStrike" kern="1200" cap="none" spc="0" normalizeH="0" baseline="0" noProof="0">
                  <a:ln>
                    <a:noFill/>
                  </a:ln>
                  <a:solidFill>
                    <a:srgbClr val="404040"/>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endParaRPr kumimoji="0" lang="en-US" altLang="zh-CN" sz="2000" b="0" i="0" u="none" strike="noStrike" kern="1200" cap="none" spc="0" normalizeH="0" baseline="0" noProof="0">
                <a:ln>
                  <a:noFill/>
                </a:ln>
                <a:solidFill>
                  <a:srgbClr val="404040"/>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600" b="0" i="0" u="none" strike="noStrike" kern="1200" cap="none" spc="0" normalizeH="0" baseline="0" noProof="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a:t>
              </a:r>
            </a:p>
          </p:txBody>
        </p:sp>
      </p:grpSp>
      <p:grpSp>
        <p:nvGrpSpPr>
          <p:cNvPr id="11279" name="组合 16">
            <a:extLst>
              <a:ext uri="{FF2B5EF4-FFF2-40B4-BE49-F238E27FC236}">
                <a16:creationId xmlns:a16="http://schemas.microsoft.com/office/drawing/2014/main" xmlns="" id="{6CDDF71D-FC83-4F0F-9596-D980C1530463}"/>
              </a:ext>
            </a:extLst>
          </p:cNvPr>
          <p:cNvGrpSpPr>
            <a:grpSpLocks/>
          </p:cNvGrpSpPr>
          <p:nvPr/>
        </p:nvGrpSpPr>
        <p:grpSpPr bwMode="auto">
          <a:xfrm>
            <a:off x="5794375" y="3278188"/>
            <a:ext cx="5918200" cy="1049337"/>
            <a:chOff x="5794606" y="3190205"/>
            <a:chExt cx="5918014" cy="1048107"/>
          </a:xfrm>
        </p:grpSpPr>
        <p:grpSp>
          <p:nvGrpSpPr>
            <p:cNvPr id="11285" name="组合 22">
              <a:extLst>
                <a:ext uri="{FF2B5EF4-FFF2-40B4-BE49-F238E27FC236}">
                  <a16:creationId xmlns:a16="http://schemas.microsoft.com/office/drawing/2014/main" xmlns="" id="{C41F1CE1-C2C9-4A55-9D02-7381CD20DF44}"/>
                </a:ext>
              </a:extLst>
            </p:cNvPr>
            <p:cNvGrpSpPr>
              <a:grpSpLocks/>
            </p:cNvGrpSpPr>
            <p:nvPr/>
          </p:nvGrpSpPr>
          <p:grpSpPr bwMode="auto">
            <a:xfrm>
              <a:off x="5794606" y="3419116"/>
              <a:ext cx="486639" cy="486639"/>
              <a:chOff x="6070888" y="1979174"/>
              <a:chExt cx="486639" cy="486639"/>
            </a:xfrm>
          </p:grpSpPr>
          <p:sp>
            <p:nvSpPr>
              <p:cNvPr id="24" name="椭圆 23">
                <a:extLst>
                  <a:ext uri="{FF2B5EF4-FFF2-40B4-BE49-F238E27FC236}">
                    <a16:creationId xmlns:a16="http://schemas.microsoft.com/office/drawing/2014/main" xmlns="" id="{4028834E-3C46-4E2F-B1FD-B22E652327CF}"/>
                  </a:ext>
                </a:extLst>
              </p:cNvPr>
              <p:cNvSpPr/>
              <p:nvPr/>
            </p:nvSpPr>
            <p:spPr>
              <a:xfrm>
                <a:off x="6139149" y="2046777"/>
                <a:ext cx="350826" cy="350427"/>
              </a:xfrm>
              <a:prstGeom prst="ellipse">
                <a:avLst/>
              </a:prstGeom>
              <a:solidFill>
                <a:srgbClr val="FAE9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25" name="椭圆 24">
                <a:extLst>
                  <a:ext uri="{FF2B5EF4-FFF2-40B4-BE49-F238E27FC236}">
                    <a16:creationId xmlns:a16="http://schemas.microsoft.com/office/drawing/2014/main" xmlns="" id="{2BD5E23C-CD78-420B-A131-860D667BA5B1}"/>
                  </a:ext>
                </a:extLst>
              </p:cNvPr>
              <p:cNvSpPr/>
              <p:nvPr/>
            </p:nvSpPr>
            <p:spPr>
              <a:xfrm>
                <a:off x="6070888" y="1978595"/>
                <a:ext cx="487348" cy="486791"/>
              </a:xfrm>
              <a:prstGeom prst="ellipse">
                <a:avLst/>
              </a:prstGeom>
              <a:noFill/>
              <a:ln>
                <a:solidFill>
                  <a:srgbClr val="FAE90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1128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6074368D-544E-4113-A30C-01F7F3C4E149}"/>
                </a:ext>
              </a:extLst>
            </p:cNvPr>
            <p:cNvSpPr txBox="1">
              <a:spLocks noChangeArrowheads="1"/>
            </p:cNvSpPr>
            <p:nvPr/>
          </p:nvSpPr>
          <p:spPr bwMode="auto">
            <a:xfrm>
              <a:off x="6456573" y="3190205"/>
              <a:ext cx="5256047" cy="1048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zh-CN" altLang="en-US" sz="2000" b="0" i="0" u="none" strike="noStrike" kern="1200" cap="none" spc="0" normalizeH="0" baseline="0" noProof="0">
                  <a:ln>
                    <a:noFill/>
                  </a:ln>
                  <a:solidFill>
                    <a:srgbClr val="404040"/>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endParaRPr kumimoji="0" lang="en-US" altLang="zh-CN" sz="2000" b="0" i="0" u="none" strike="noStrike" kern="1200" cap="none" spc="0" normalizeH="0" baseline="0" noProof="0">
                <a:ln>
                  <a:noFill/>
                </a:ln>
                <a:solidFill>
                  <a:srgbClr val="404040"/>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600" b="0" i="0" u="none" strike="noStrike" kern="1200" cap="none" spc="0" normalizeH="0" baseline="0" noProof="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a:t>
              </a:r>
            </a:p>
          </p:txBody>
        </p:sp>
      </p:grpSp>
      <p:grpSp>
        <p:nvGrpSpPr>
          <p:cNvPr id="11280" name="组合 15">
            <a:extLst>
              <a:ext uri="{FF2B5EF4-FFF2-40B4-BE49-F238E27FC236}">
                <a16:creationId xmlns:a16="http://schemas.microsoft.com/office/drawing/2014/main" xmlns="" id="{00938A85-9730-4D67-A1B2-33A2BC2E272A}"/>
              </a:ext>
            </a:extLst>
          </p:cNvPr>
          <p:cNvGrpSpPr>
            <a:grpSpLocks/>
          </p:cNvGrpSpPr>
          <p:nvPr/>
        </p:nvGrpSpPr>
        <p:grpSpPr bwMode="auto">
          <a:xfrm>
            <a:off x="5794375" y="4941888"/>
            <a:ext cx="5918200" cy="1047750"/>
            <a:chOff x="5794606" y="4660433"/>
            <a:chExt cx="5918014" cy="1048107"/>
          </a:xfrm>
        </p:grpSpPr>
        <p:grpSp>
          <p:nvGrpSpPr>
            <p:cNvPr id="11281" name="组合 25">
              <a:extLst>
                <a:ext uri="{FF2B5EF4-FFF2-40B4-BE49-F238E27FC236}">
                  <a16:creationId xmlns:a16="http://schemas.microsoft.com/office/drawing/2014/main" xmlns="" id="{EED7F2D5-464D-49B6-B097-3B99936C2486}"/>
                </a:ext>
              </a:extLst>
            </p:cNvPr>
            <p:cNvGrpSpPr>
              <a:grpSpLocks/>
            </p:cNvGrpSpPr>
            <p:nvPr/>
          </p:nvGrpSpPr>
          <p:grpSpPr bwMode="auto">
            <a:xfrm>
              <a:off x="5794606" y="4941167"/>
              <a:ext cx="486639" cy="486639"/>
              <a:chOff x="6070888" y="1979174"/>
              <a:chExt cx="486639" cy="486639"/>
            </a:xfrm>
          </p:grpSpPr>
          <p:sp>
            <p:nvSpPr>
              <p:cNvPr id="27" name="椭圆 26">
                <a:extLst>
                  <a:ext uri="{FF2B5EF4-FFF2-40B4-BE49-F238E27FC236}">
                    <a16:creationId xmlns:a16="http://schemas.microsoft.com/office/drawing/2014/main" xmlns="" id="{69EE6FB8-BB6A-4E3B-95A7-C0059E03A7B1}"/>
                  </a:ext>
                </a:extLst>
              </p:cNvPr>
              <p:cNvSpPr/>
              <p:nvPr/>
            </p:nvSpPr>
            <p:spPr>
              <a:xfrm>
                <a:off x="6139149" y="2047809"/>
                <a:ext cx="350826" cy="349369"/>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8" name="椭圆 27">
                <a:extLst>
                  <a:ext uri="{FF2B5EF4-FFF2-40B4-BE49-F238E27FC236}">
                    <a16:creationId xmlns:a16="http://schemas.microsoft.com/office/drawing/2014/main" xmlns="" id="{DAE69EF4-7C43-4E88-9CC5-157125861461}"/>
                  </a:ext>
                </a:extLst>
              </p:cNvPr>
              <p:cNvSpPr/>
              <p:nvPr/>
            </p:nvSpPr>
            <p:spPr>
              <a:xfrm>
                <a:off x="6070888" y="1979523"/>
                <a:ext cx="487348" cy="485941"/>
              </a:xfrm>
              <a:prstGeom prst="ellipse">
                <a:avLst/>
              </a:prstGeom>
              <a:noFill/>
              <a:ln>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11282"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EE4D1AF-6291-406F-8739-1A92D6688411}"/>
                </a:ext>
              </a:extLst>
            </p:cNvPr>
            <p:cNvSpPr txBox="1">
              <a:spLocks noChangeArrowheads="1"/>
            </p:cNvSpPr>
            <p:nvPr/>
          </p:nvSpPr>
          <p:spPr bwMode="auto">
            <a:xfrm>
              <a:off x="6456573" y="4660433"/>
              <a:ext cx="5256047" cy="1048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zh-CN" altLang="en-US" sz="2000" b="0" i="0" u="none" strike="noStrike" kern="1200" cap="none" spc="0" normalizeH="0" baseline="0" noProof="0">
                  <a:ln>
                    <a:noFill/>
                  </a:ln>
                  <a:solidFill>
                    <a:srgbClr val="404040"/>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endParaRPr kumimoji="0" lang="en-US" altLang="zh-CN" sz="2000" b="0" i="0" u="none" strike="noStrike" kern="1200" cap="none" spc="0" normalizeH="0" baseline="0" noProof="0">
                <a:ln>
                  <a:noFill/>
                </a:ln>
                <a:solidFill>
                  <a:srgbClr val="404040"/>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600" b="0" i="0" u="none" strike="noStrike" kern="1200" cap="none" spc="0" normalizeH="0" baseline="0" noProof="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8DFA38BC-3C98-49FD-8879-68A03777AC47}"/>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C48AEBF0-238D-43D5-8979-18D007CE3BA7}"/>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13318"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CEF98752-B2F0-4DBE-9749-B7A803E13E8B}"/>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课题研究及背景</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13319" name="图片 20">
            <a:extLst>
              <a:ext uri="{FF2B5EF4-FFF2-40B4-BE49-F238E27FC236}">
                <a16:creationId xmlns:a16="http://schemas.microsoft.com/office/drawing/2014/main" xmlns="" id="{CF8B4E42-C32B-4DAE-B4E0-F9E866693DB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E92B01BE-4273-482D-BD1F-0FEAFDCC012B}"/>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6AD05D40-FA31-4F5C-AE78-91580483420F}"/>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3324" name="组合 4">
            <a:extLst>
              <a:ext uri="{FF2B5EF4-FFF2-40B4-BE49-F238E27FC236}">
                <a16:creationId xmlns:a16="http://schemas.microsoft.com/office/drawing/2014/main" xmlns="" id="{C2A235E6-DA67-40D6-9232-4CED8C7AF286}"/>
              </a:ext>
            </a:extLst>
          </p:cNvPr>
          <p:cNvGrpSpPr>
            <a:grpSpLocks/>
          </p:cNvGrpSpPr>
          <p:nvPr/>
        </p:nvGrpSpPr>
        <p:grpSpPr bwMode="auto">
          <a:xfrm>
            <a:off x="4541838" y="1828800"/>
            <a:ext cx="3108325" cy="4492625"/>
            <a:chOff x="4439816" y="1988840"/>
            <a:chExt cx="3002195" cy="4336496"/>
          </a:xfrm>
        </p:grpSpPr>
        <p:sp>
          <p:nvSpPr>
            <p:cNvPr id="33" name="矩形: 圆角 32">
              <a:extLst>
                <a:ext uri="{FF2B5EF4-FFF2-40B4-BE49-F238E27FC236}">
                  <a16:creationId xmlns:a16="http://schemas.microsoft.com/office/drawing/2014/main" xmlns="" id="{3189B789-7BD0-4F27-9093-5D8BF4A5EC2D}"/>
                </a:ext>
              </a:extLst>
            </p:cNvPr>
            <p:cNvSpPr/>
            <p:nvPr/>
          </p:nvSpPr>
          <p:spPr>
            <a:xfrm>
              <a:off x="4439816" y="1988840"/>
              <a:ext cx="3002195" cy="4336496"/>
            </a:xfrm>
            <a:prstGeom prst="roundRect">
              <a:avLst>
                <a:gd name="adj" fmla="val 5276"/>
              </a:avLst>
            </a:prstGeom>
            <a:solidFill>
              <a:schemeClr val="bg1"/>
            </a:solidFill>
            <a:ln>
              <a:noFill/>
            </a:ln>
            <a:effectLst>
              <a:outerShdw blurRad="152400" dist="508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 name="矩形: 圆角 2">
              <a:extLst>
                <a:ext uri="{FF2B5EF4-FFF2-40B4-BE49-F238E27FC236}">
                  <a16:creationId xmlns:a16="http://schemas.microsoft.com/office/drawing/2014/main" xmlns="" id="{AD356C87-C7AA-43DE-ABF5-65F203F8B377}"/>
                </a:ext>
              </a:extLst>
            </p:cNvPr>
            <p:cNvSpPr/>
            <p:nvPr/>
          </p:nvSpPr>
          <p:spPr>
            <a:xfrm>
              <a:off x="4439816" y="1988840"/>
              <a:ext cx="3002195" cy="4259879"/>
            </a:xfrm>
            <a:prstGeom prst="roundRect">
              <a:avLst>
                <a:gd name="adj" fmla="val 5276"/>
              </a:avLst>
            </a:prstGeom>
            <a:solidFill>
              <a:srgbClr val="171CF9"/>
            </a:solidFill>
            <a:ln>
              <a:noFill/>
            </a:ln>
            <a:effectLst>
              <a:outerShdw blurRad="152400" dist="508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3325" name="组合 5">
            <a:extLst>
              <a:ext uri="{FF2B5EF4-FFF2-40B4-BE49-F238E27FC236}">
                <a16:creationId xmlns:a16="http://schemas.microsoft.com/office/drawing/2014/main" xmlns="" id="{958567EF-E0A4-4C1E-B07B-86FE2DD2AA84}"/>
              </a:ext>
            </a:extLst>
          </p:cNvPr>
          <p:cNvGrpSpPr>
            <a:grpSpLocks/>
          </p:cNvGrpSpPr>
          <p:nvPr/>
        </p:nvGrpSpPr>
        <p:grpSpPr bwMode="auto">
          <a:xfrm>
            <a:off x="8448675" y="2276475"/>
            <a:ext cx="2851150" cy="4044950"/>
            <a:chOff x="8616279" y="2547007"/>
            <a:chExt cx="2236466" cy="3289301"/>
          </a:xfrm>
        </p:grpSpPr>
        <p:sp>
          <p:nvSpPr>
            <p:cNvPr id="34" name="矩形: 圆角 33">
              <a:extLst>
                <a:ext uri="{FF2B5EF4-FFF2-40B4-BE49-F238E27FC236}">
                  <a16:creationId xmlns:a16="http://schemas.microsoft.com/office/drawing/2014/main" xmlns="" id="{E69CEECD-CB8A-41B0-822D-65ED5495F067}"/>
                </a:ext>
              </a:extLst>
            </p:cNvPr>
            <p:cNvSpPr/>
            <p:nvPr/>
          </p:nvSpPr>
          <p:spPr>
            <a:xfrm>
              <a:off x="8616279" y="2606390"/>
              <a:ext cx="2236466" cy="3229918"/>
            </a:xfrm>
            <a:prstGeom prst="roundRect">
              <a:avLst>
                <a:gd name="adj" fmla="val 5276"/>
              </a:avLst>
            </a:prstGeom>
            <a:solidFill>
              <a:srgbClr val="171CF9"/>
            </a:solidFill>
            <a:ln>
              <a:noFill/>
            </a:ln>
            <a:effectLst>
              <a:outerShdw blurRad="152400" dist="508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9" name="矩形: 圆角 28">
              <a:extLst>
                <a:ext uri="{FF2B5EF4-FFF2-40B4-BE49-F238E27FC236}">
                  <a16:creationId xmlns:a16="http://schemas.microsoft.com/office/drawing/2014/main" xmlns="" id="{7469640E-DD2D-49C5-850A-F3FC4558FB1B}"/>
                </a:ext>
              </a:extLst>
            </p:cNvPr>
            <p:cNvSpPr/>
            <p:nvPr/>
          </p:nvSpPr>
          <p:spPr>
            <a:xfrm>
              <a:off x="8616279" y="2547007"/>
              <a:ext cx="2236466" cy="3229918"/>
            </a:xfrm>
            <a:prstGeom prst="roundRect">
              <a:avLst>
                <a:gd name="adj" fmla="val 5276"/>
              </a:avLst>
            </a:prstGeom>
            <a:solidFill>
              <a:schemeClr val="bg1"/>
            </a:solidFill>
            <a:ln>
              <a:noFill/>
            </a:ln>
            <a:effectLst>
              <a:outerShdw blurRad="152400" dist="508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3326" name="组合 34">
            <a:extLst>
              <a:ext uri="{FF2B5EF4-FFF2-40B4-BE49-F238E27FC236}">
                <a16:creationId xmlns:a16="http://schemas.microsoft.com/office/drawing/2014/main" xmlns="" id="{89C6269C-4E1D-42B2-97B2-8C2156B4812C}"/>
              </a:ext>
            </a:extLst>
          </p:cNvPr>
          <p:cNvGrpSpPr>
            <a:grpSpLocks/>
          </p:cNvGrpSpPr>
          <p:nvPr/>
        </p:nvGrpSpPr>
        <p:grpSpPr bwMode="auto">
          <a:xfrm>
            <a:off x="892175" y="2276475"/>
            <a:ext cx="2851150" cy="4044950"/>
            <a:chOff x="8616279" y="2547007"/>
            <a:chExt cx="2236466" cy="3289301"/>
          </a:xfrm>
        </p:grpSpPr>
        <p:sp>
          <p:nvSpPr>
            <p:cNvPr id="36" name="矩形: 圆角 35">
              <a:extLst>
                <a:ext uri="{FF2B5EF4-FFF2-40B4-BE49-F238E27FC236}">
                  <a16:creationId xmlns:a16="http://schemas.microsoft.com/office/drawing/2014/main" xmlns="" id="{3034AA8B-D692-421C-BF57-33AD9F0FAF49}"/>
                </a:ext>
              </a:extLst>
            </p:cNvPr>
            <p:cNvSpPr/>
            <p:nvPr/>
          </p:nvSpPr>
          <p:spPr>
            <a:xfrm>
              <a:off x="8616279" y="2606390"/>
              <a:ext cx="2236466" cy="3229918"/>
            </a:xfrm>
            <a:prstGeom prst="roundRect">
              <a:avLst>
                <a:gd name="adj" fmla="val 5276"/>
              </a:avLst>
            </a:prstGeom>
            <a:solidFill>
              <a:srgbClr val="171CF9"/>
            </a:solidFill>
            <a:ln>
              <a:noFill/>
            </a:ln>
            <a:effectLst>
              <a:outerShdw blurRad="152400" dist="508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7" name="矩形: 圆角 36">
              <a:extLst>
                <a:ext uri="{FF2B5EF4-FFF2-40B4-BE49-F238E27FC236}">
                  <a16:creationId xmlns:a16="http://schemas.microsoft.com/office/drawing/2014/main" xmlns="" id="{FBC56CB2-0967-4A25-8282-F193AF772428}"/>
                </a:ext>
              </a:extLst>
            </p:cNvPr>
            <p:cNvSpPr/>
            <p:nvPr/>
          </p:nvSpPr>
          <p:spPr>
            <a:xfrm>
              <a:off x="8616279" y="2547007"/>
              <a:ext cx="2236466" cy="3229918"/>
            </a:xfrm>
            <a:prstGeom prst="roundRect">
              <a:avLst>
                <a:gd name="adj" fmla="val 5276"/>
              </a:avLst>
            </a:prstGeom>
            <a:solidFill>
              <a:schemeClr val="bg1"/>
            </a:solidFill>
            <a:ln>
              <a:noFill/>
            </a:ln>
            <a:effectLst>
              <a:outerShdw blurRad="152400" dist="50800" sx="102000" sy="102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3327" name="组合 7">
            <a:extLst>
              <a:ext uri="{FF2B5EF4-FFF2-40B4-BE49-F238E27FC236}">
                <a16:creationId xmlns:a16="http://schemas.microsoft.com/office/drawing/2014/main" xmlns="" id="{F4680F29-2467-499B-B752-D090DE12D100}"/>
              </a:ext>
            </a:extLst>
          </p:cNvPr>
          <p:cNvGrpSpPr>
            <a:grpSpLocks/>
          </p:cNvGrpSpPr>
          <p:nvPr/>
        </p:nvGrpSpPr>
        <p:grpSpPr bwMode="auto">
          <a:xfrm>
            <a:off x="5588000" y="2109788"/>
            <a:ext cx="1016000" cy="1014412"/>
            <a:chOff x="5588419" y="2109747"/>
            <a:chExt cx="1015163" cy="1015163"/>
          </a:xfrm>
        </p:grpSpPr>
        <p:sp>
          <p:nvSpPr>
            <p:cNvPr id="38" name="椭圆 37">
              <a:extLst>
                <a:ext uri="{FF2B5EF4-FFF2-40B4-BE49-F238E27FC236}">
                  <a16:creationId xmlns:a16="http://schemas.microsoft.com/office/drawing/2014/main" xmlns="" id="{0644E64A-26C3-429C-B85A-5DA30D2EA92F}"/>
                </a:ext>
              </a:extLst>
            </p:cNvPr>
            <p:cNvSpPr/>
            <p:nvPr/>
          </p:nvSpPr>
          <p:spPr>
            <a:xfrm>
              <a:off x="5588419" y="2109747"/>
              <a:ext cx="1015163" cy="1015163"/>
            </a:xfrm>
            <a:prstGeom prst="ellipse">
              <a:avLst/>
            </a:prstGeom>
            <a:solidFill>
              <a:srgbClr val="171CF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13338" name="iconfont-11265-5328252">
              <a:extLst>
                <a:ext uri="{FF2B5EF4-FFF2-40B4-BE49-F238E27FC236}">
                  <a16:creationId xmlns:a16="http://schemas.microsoft.com/office/drawing/2014/main" xmlns="" id="{675FBD61-9DBF-4765-A063-AFD8F0B22124}"/>
                </a:ext>
              </a:extLst>
            </p:cNvPr>
            <p:cNvSpPr>
              <a:spLocks noChangeAspect="1"/>
            </p:cNvSpPr>
            <p:nvPr/>
          </p:nvSpPr>
          <p:spPr bwMode="auto">
            <a:xfrm>
              <a:off x="5823937" y="2362607"/>
              <a:ext cx="544126" cy="509442"/>
            </a:xfrm>
            <a:custGeom>
              <a:avLst/>
              <a:gdLst>
                <a:gd name="T0" fmla="*/ 2147483646 w 9216"/>
                <a:gd name="T1" fmla="*/ 2147483646 h 8627"/>
                <a:gd name="T2" fmla="*/ 2147483646 w 9216"/>
                <a:gd name="T3" fmla="*/ 2147483646 h 8627"/>
                <a:gd name="T4" fmla="*/ 2147483646 w 9216"/>
                <a:gd name="T5" fmla="*/ 2147483646 h 8627"/>
                <a:gd name="T6" fmla="*/ 2147483646 w 9216"/>
                <a:gd name="T7" fmla="*/ 2147483646 h 8627"/>
                <a:gd name="T8" fmla="*/ 2147483646 w 9216"/>
                <a:gd name="T9" fmla="*/ 2147483646 h 8627"/>
                <a:gd name="T10" fmla="*/ 2147483646 w 9216"/>
                <a:gd name="T11" fmla="*/ 2147483646 h 8627"/>
                <a:gd name="T12" fmla="*/ 2147483646 w 9216"/>
                <a:gd name="T13" fmla="*/ 2147483646 h 8627"/>
                <a:gd name="T14" fmla="*/ 2147483646 w 9216"/>
                <a:gd name="T15" fmla="*/ 2147483646 h 8627"/>
                <a:gd name="T16" fmla="*/ 2147483646 w 9216"/>
                <a:gd name="T17" fmla="*/ 2147483646 h 8627"/>
                <a:gd name="T18" fmla="*/ 2147483646 w 9216"/>
                <a:gd name="T19" fmla="*/ 2147483646 h 8627"/>
                <a:gd name="T20" fmla="*/ 2147483646 w 9216"/>
                <a:gd name="T21" fmla="*/ 2147483646 h 8627"/>
                <a:gd name="T22" fmla="*/ 2147483646 w 9216"/>
                <a:gd name="T23" fmla="*/ 2147483646 h 8627"/>
                <a:gd name="T24" fmla="*/ 2147483646 w 9216"/>
                <a:gd name="T25" fmla="*/ 2147483646 h 8627"/>
                <a:gd name="T26" fmla="*/ 2147483646 w 9216"/>
                <a:gd name="T27" fmla="*/ 2147483646 h 8627"/>
                <a:gd name="T28" fmla="*/ 2147483646 w 9216"/>
                <a:gd name="T29" fmla="*/ 2147483646 h 8627"/>
                <a:gd name="T30" fmla="*/ 2147483646 w 9216"/>
                <a:gd name="T31" fmla="*/ 2147483646 h 8627"/>
                <a:gd name="T32" fmla="*/ 2147483646 w 9216"/>
                <a:gd name="T33" fmla="*/ 2147483646 h 8627"/>
                <a:gd name="T34" fmla="*/ 2147483646 w 9216"/>
                <a:gd name="T35" fmla="*/ 2147483646 h 8627"/>
                <a:gd name="T36" fmla="*/ 2147483646 w 9216"/>
                <a:gd name="T37" fmla="*/ 2147483646 h 8627"/>
                <a:gd name="T38" fmla="*/ 2147483646 w 9216"/>
                <a:gd name="T39" fmla="*/ 2147483646 h 8627"/>
                <a:gd name="T40" fmla="*/ 2147483646 w 9216"/>
                <a:gd name="T41" fmla="*/ 2147483646 h 8627"/>
                <a:gd name="T42" fmla="*/ 2147483646 w 9216"/>
                <a:gd name="T43" fmla="*/ 2147483646 h 8627"/>
                <a:gd name="T44" fmla="*/ 2147483646 w 9216"/>
                <a:gd name="T45" fmla="*/ 0 h 8627"/>
                <a:gd name="T46" fmla="*/ 0 w 9216"/>
                <a:gd name="T47" fmla="*/ 0 h 8627"/>
                <a:gd name="T48" fmla="*/ 0 w 9216"/>
                <a:gd name="T49" fmla="*/ 2147483646 h 8627"/>
                <a:gd name="T50" fmla="*/ 2147483646 w 9216"/>
                <a:gd name="T51" fmla="*/ 2147483646 h 8627"/>
                <a:gd name="T52" fmla="*/ 2147483646 w 9216"/>
                <a:gd name="T53" fmla="*/ 2147483646 h 8627"/>
                <a:gd name="T54" fmla="*/ 2147483646 w 9216"/>
                <a:gd name="T55" fmla="*/ 2147483646 h 8627"/>
                <a:gd name="T56" fmla="*/ 2147483646 w 9216"/>
                <a:gd name="T57" fmla="*/ 0 h 862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216" h="8627">
                  <a:moveTo>
                    <a:pt x="5683" y="6835"/>
                  </a:moveTo>
                  <a:cubicBezTo>
                    <a:pt x="5944" y="6837"/>
                    <a:pt x="6195" y="6736"/>
                    <a:pt x="6381" y="6553"/>
                  </a:cubicBezTo>
                  <a:cubicBezTo>
                    <a:pt x="6566" y="6369"/>
                    <a:pt x="6667" y="6117"/>
                    <a:pt x="6662" y="5856"/>
                  </a:cubicBezTo>
                  <a:lnTo>
                    <a:pt x="6662" y="4576"/>
                  </a:lnTo>
                  <a:lnTo>
                    <a:pt x="4698" y="4576"/>
                  </a:lnTo>
                  <a:lnTo>
                    <a:pt x="4698" y="5856"/>
                  </a:lnTo>
                  <a:cubicBezTo>
                    <a:pt x="4705" y="6396"/>
                    <a:pt x="5143" y="6832"/>
                    <a:pt x="5683" y="6835"/>
                  </a:cubicBezTo>
                  <a:close/>
                  <a:moveTo>
                    <a:pt x="5683" y="1990"/>
                  </a:moveTo>
                  <a:cubicBezTo>
                    <a:pt x="6318" y="2010"/>
                    <a:pt x="6828" y="2520"/>
                    <a:pt x="6848" y="3155"/>
                  </a:cubicBezTo>
                  <a:lnTo>
                    <a:pt x="6848" y="5843"/>
                  </a:lnTo>
                  <a:cubicBezTo>
                    <a:pt x="6859" y="6156"/>
                    <a:pt x="6744" y="6461"/>
                    <a:pt x="6528" y="6688"/>
                  </a:cubicBezTo>
                  <a:cubicBezTo>
                    <a:pt x="6181" y="7020"/>
                    <a:pt x="5671" y="7114"/>
                    <a:pt x="5229" y="6927"/>
                  </a:cubicBezTo>
                  <a:cubicBezTo>
                    <a:pt x="4787" y="6741"/>
                    <a:pt x="4497" y="6310"/>
                    <a:pt x="4493" y="5830"/>
                  </a:cubicBezTo>
                  <a:lnTo>
                    <a:pt x="4493" y="3142"/>
                  </a:lnTo>
                  <a:cubicBezTo>
                    <a:pt x="4487" y="2826"/>
                    <a:pt x="4609" y="2521"/>
                    <a:pt x="4832" y="2297"/>
                  </a:cubicBezTo>
                  <a:cubicBezTo>
                    <a:pt x="5052" y="2084"/>
                    <a:pt x="5345" y="1962"/>
                    <a:pt x="5651" y="1958"/>
                  </a:cubicBezTo>
                  <a:lnTo>
                    <a:pt x="5683" y="1990"/>
                  </a:lnTo>
                  <a:close/>
                  <a:moveTo>
                    <a:pt x="2157" y="8115"/>
                  </a:moveTo>
                  <a:lnTo>
                    <a:pt x="531" y="8115"/>
                  </a:lnTo>
                  <a:lnTo>
                    <a:pt x="531" y="537"/>
                  </a:lnTo>
                  <a:lnTo>
                    <a:pt x="2157" y="537"/>
                  </a:lnTo>
                  <a:lnTo>
                    <a:pt x="2157" y="8115"/>
                  </a:lnTo>
                  <a:close/>
                  <a:moveTo>
                    <a:pt x="8634" y="0"/>
                  </a:moveTo>
                  <a:lnTo>
                    <a:pt x="0" y="0"/>
                  </a:lnTo>
                  <a:lnTo>
                    <a:pt x="0" y="8627"/>
                  </a:lnTo>
                  <a:lnTo>
                    <a:pt x="8634" y="8627"/>
                  </a:lnTo>
                  <a:cubicBezTo>
                    <a:pt x="8955" y="8627"/>
                    <a:pt x="9216" y="8366"/>
                    <a:pt x="9216" y="8045"/>
                  </a:cubicBezTo>
                  <a:lnTo>
                    <a:pt x="9216" y="576"/>
                  </a:lnTo>
                  <a:cubicBezTo>
                    <a:pt x="9212" y="257"/>
                    <a:pt x="8953" y="0"/>
                    <a:pt x="863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endParaRPr>
            </a:p>
          </p:txBody>
        </p:sp>
      </p:grpSp>
      <p:grpSp>
        <p:nvGrpSpPr>
          <p:cNvPr id="13328" name="组合 8">
            <a:extLst>
              <a:ext uri="{FF2B5EF4-FFF2-40B4-BE49-F238E27FC236}">
                <a16:creationId xmlns:a16="http://schemas.microsoft.com/office/drawing/2014/main" xmlns="" id="{E89B5F33-6D1D-40D1-A6E0-62372D1AD4A1}"/>
              </a:ext>
            </a:extLst>
          </p:cNvPr>
          <p:cNvGrpSpPr>
            <a:grpSpLocks/>
          </p:cNvGrpSpPr>
          <p:nvPr/>
        </p:nvGrpSpPr>
        <p:grpSpPr bwMode="auto">
          <a:xfrm>
            <a:off x="9478963" y="2476500"/>
            <a:ext cx="790575" cy="790575"/>
            <a:chOff x="9479262" y="2477212"/>
            <a:chExt cx="789673" cy="789673"/>
          </a:xfrm>
        </p:grpSpPr>
        <p:sp>
          <p:nvSpPr>
            <p:cNvPr id="41" name="椭圆 40">
              <a:extLst>
                <a:ext uri="{FF2B5EF4-FFF2-40B4-BE49-F238E27FC236}">
                  <a16:creationId xmlns:a16="http://schemas.microsoft.com/office/drawing/2014/main" xmlns="" id="{C96706F1-0B08-4084-A075-F1741CCECD91}"/>
                </a:ext>
              </a:extLst>
            </p:cNvPr>
            <p:cNvSpPr/>
            <p:nvPr/>
          </p:nvSpPr>
          <p:spPr>
            <a:xfrm>
              <a:off x="9479262" y="2477212"/>
              <a:ext cx="789673" cy="789673"/>
            </a:xfrm>
            <a:prstGeom prst="ellipse">
              <a:avLst/>
            </a:prstGeom>
            <a:solidFill>
              <a:srgbClr val="171CF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13336" name="iconfont-11265-5328252">
              <a:extLst>
                <a:ext uri="{FF2B5EF4-FFF2-40B4-BE49-F238E27FC236}">
                  <a16:creationId xmlns:a16="http://schemas.microsoft.com/office/drawing/2014/main" xmlns="" id="{BCBFBA26-AFB3-43B3-9AFC-31FCEA3DBC1D}"/>
                </a:ext>
              </a:extLst>
            </p:cNvPr>
            <p:cNvSpPr>
              <a:spLocks noChangeAspect="1"/>
            </p:cNvSpPr>
            <p:nvPr/>
          </p:nvSpPr>
          <p:spPr bwMode="auto">
            <a:xfrm>
              <a:off x="9670515" y="2668415"/>
              <a:ext cx="407167" cy="407266"/>
            </a:xfrm>
            <a:custGeom>
              <a:avLst/>
              <a:gdLst>
                <a:gd name="T0" fmla="*/ 2147483646 w 8640"/>
                <a:gd name="T1" fmla="*/ 2147483646 h 8640"/>
                <a:gd name="T2" fmla="*/ 2147483646 w 8640"/>
                <a:gd name="T3" fmla="*/ 2147483646 h 8640"/>
                <a:gd name="T4" fmla="*/ 2147483646 w 8640"/>
                <a:gd name="T5" fmla="*/ 2147483646 h 8640"/>
                <a:gd name="T6" fmla="*/ 2147483646 w 8640"/>
                <a:gd name="T7" fmla="*/ 2147483646 h 8640"/>
                <a:gd name="T8" fmla="*/ 2147483646 w 8640"/>
                <a:gd name="T9" fmla="*/ 2147483646 h 8640"/>
                <a:gd name="T10" fmla="*/ 2147483646 w 8640"/>
                <a:gd name="T11" fmla="*/ 2147483646 h 8640"/>
                <a:gd name="T12" fmla="*/ 2147483646 w 8640"/>
                <a:gd name="T13" fmla="*/ 2147483646 h 8640"/>
                <a:gd name="T14" fmla="*/ 2147483646 w 8640"/>
                <a:gd name="T15" fmla="*/ 2147483646 h 8640"/>
                <a:gd name="T16" fmla="*/ 2147483646 w 8640"/>
                <a:gd name="T17" fmla="*/ 2147483646 h 8640"/>
                <a:gd name="T18" fmla="*/ 2147483646 w 8640"/>
                <a:gd name="T19" fmla="*/ 2147483646 h 8640"/>
                <a:gd name="T20" fmla="*/ 2147483646 w 8640"/>
                <a:gd name="T21" fmla="*/ 2147483646 h 8640"/>
                <a:gd name="T22" fmla="*/ 2147483646 w 8640"/>
                <a:gd name="T23" fmla="*/ 2147483646 h 8640"/>
                <a:gd name="T24" fmla="*/ 2147483646 w 8640"/>
                <a:gd name="T25" fmla="*/ 2147483646 h 8640"/>
                <a:gd name="T26" fmla="*/ 2147483646 w 8640"/>
                <a:gd name="T27" fmla="*/ 2147483646 h 8640"/>
                <a:gd name="T28" fmla="*/ 2147483646 w 8640"/>
                <a:gd name="T29" fmla="*/ 2147483646 h 8640"/>
                <a:gd name="T30" fmla="*/ 2147483646 w 8640"/>
                <a:gd name="T31" fmla="*/ 2147483646 h 8640"/>
                <a:gd name="T32" fmla="*/ 2147483646 w 8640"/>
                <a:gd name="T33" fmla="*/ 2147483646 h 8640"/>
                <a:gd name="T34" fmla="*/ 2147483646 w 8640"/>
                <a:gd name="T35" fmla="*/ 2147483646 h 8640"/>
                <a:gd name="T36" fmla="*/ 2147483646 w 8640"/>
                <a:gd name="T37" fmla="*/ 2147483646 h 8640"/>
                <a:gd name="T38" fmla="*/ 2147483646 w 8640"/>
                <a:gd name="T39" fmla="*/ 2147483646 h 8640"/>
                <a:gd name="T40" fmla="*/ 2147483646 w 8640"/>
                <a:gd name="T41" fmla="*/ 2147483646 h 8640"/>
                <a:gd name="T42" fmla="*/ 2147483646 w 8640"/>
                <a:gd name="T43" fmla="*/ 2147483646 h 8640"/>
                <a:gd name="T44" fmla="*/ 2147483646 w 8640"/>
                <a:gd name="T45" fmla="*/ 2147483646 h 8640"/>
                <a:gd name="T46" fmla="*/ 2147483646 w 8640"/>
                <a:gd name="T47" fmla="*/ 2147483646 h 8640"/>
                <a:gd name="T48" fmla="*/ 2147483646 w 8640"/>
                <a:gd name="T49" fmla="*/ 2147483646 h 8640"/>
                <a:gd name="T50" fmla="*/ 2147483646 w 8640"/>
                <a:gd name="T51" fmla="*/ 2147483646 h 8640"/>
                <a:gd name="T52" fmla="*/ 2147483646 w 8640"/>
                <a:gd name="T53" fmla="*/ 2147483646 h 8640"/>
                <a:gd name="T54" fmla="*/ 2147483646 w 8640"/>
                <a:gd name="T55" fmla="*/ 2147483646 h 8640"/>
                <a:gd name="T56" fmla="*/ 2147483646 w 8640"/>
                <a:gd name="T57" fmla="*/ 2147483646 h 8640"/>
                <a:gd name="T58" fmla="*/ 2147483646 w 8640"/>
                <a:gd name="T59" fmla="*/ 2147483646 h 8640"/>
                <a:gd name="T60" fmla="*/ 2147483646 w 8640"/>
                <a:gd name="T61" fmla="*/ 2147483646 h 8640"/>
                <a:gd name="T62" fmla="*/ 2147483646 w 8640"/>
                <a:gd name="T63" fmla="*/ 2147483646 h 8640"/>
                <a:gd name="T64" fmla="*/ 2147483646 w 8640"/>
                <a:gd name="T65" fmla="*/ 2147483646 h 8640"/>
                <a:gd name="T66" fmla="*/ 2147483646 w 8640"/>
                <a:gd name="T67" fmla="*/ 2147483646 h 8640"/>
                <a:gd name="T68" fmla="*/ 2147483646 w 8640"/>
                <a:gd name="T69" fmla="*/ 2147483646 h 8640"/>
                <a:gd name="T70" fmla="*/ 2147483646 w 8640"/>
                <a:gd name="T71" fmla="*/ 2147483646 h 8640"/>
                <a:gd name="T72" fmla="*/ 2147483646 w 8640"/>
                <a:gd name="T73" fmla="*/ 2147483646 h 8640"/>
                <a:gd name="T74" fmla="*/ 2147483646 w 8640"/>
                <a:gd name="T75" fmla="*/ 2147483646 h 8640"/>
                <a:gd name="T76" fmla="*/ 2147483646 w 8640"/>
                <a:gd name="T77" fmla="*/ 2147483646 h 8640"/>
                <a:gd name="T78" fmla="*/ 2147483646 w 8640"/>
                <a:gd name="T79" fmla="*/ 2147483646 h 8640"/>
                <a:gd name="T80" fmla="*/ 2147483646 w 8640"/>
                <a:gd name="T81" fmla="*/ 2147483646 h 8640"/>
                <a:gd name="T82" fmla="*/ 2147483646 w 8640"/>
                <a:gd name="T83" fmla="*/ 2147483646 h 8640"/>
                <a:gd name="T84" fmla="*/ 2147483646 w 8640"/>
                <a:gd name="T85" fmla="*/ 0 h 8640"/>
                <a:gd name="T86" fmla="*/ 2147483646 w 8640"/>
                <a:gd name="T87" fmla="*/ 0 h 8640"/>
                <a:gd name="T88" fmla="*/ 2147483646 w 8640"/>
                <a:gd name="T89" fmla="*/ 2147483646 h 8640"/>
                <a:gd name="T90" fmla="*/ 2147483646 w 8640"/>
                <a:gd name="T91" fmla="*/ 2147483646 h 8640"/>
                <a:gd name="T92" fmla="*/ 2147483646 w 8640"/>
                <a:gd name="T93" fmla="*/ 2147483646 h 8640"/>
                <a:gd name="T94" fmla="*/ 2147483646 w 8640"/>
                <a:gd name="T95" fmla="*/ 2147483646 h 8640"/>
                <a:gd name="T96" fmla="*/ 0 w 8640"/>
                <a:gd name="T97" fmla="*/ 2147483646 h 8640"/>
                <a:gd name="T98" fmla="*/ 0 w 8640"/>
                <a:gd name="T99" fmla="*/ 2147483646 h 8640"/>
                <a:gd name="T100" fmla="*/ 2147483646 w 8640"/>
                <a:gd name="T101" fmla="*/ 0 h 864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640" h="8640">
                  <a:moveTo>
                    <a:pt x="5114" y="7866"/>
                  </a:moveTo>
                  <a:lnTo>
                    <a:pt x="6029" y="7117"/>
                  </a:lnTo>
                  <a:lnTo>
                    <a:pt x="5338" y="6720"/>
                  </a:lnTo>
                  <a:lnTo>
                    <a:pt x="5114" y="7866"/>
                  </a:lnTo>
                  <a:close/>
                  <a:moveTo>
                    <a:pt x="5389" y="6675"/>
                  </a:moveTo>
                  <a:lnTo>
                    <a:pt x="6099" y="7072"/>
                  </a:lnTo>
                  <a:lnTo>
                    <a:pt x="7034" y="5549"/>
                  </a:lnTo>
                  <a:lnTo>
                    <a:pt x="7597" y="4634"/>
                  </a:lnTo>
                  <a:lnTo>
                    <a:pt x="7059" y="4333"/>
                  </a:lnTo>
                  <a:lnTo>
                    <a:pt x="6887" y="4237"/>
                  </a:lnTo>
                  <a:lnTo>
                    <a:pt x="5389" y="6675"/>
                  </a:lnTo>
                  <a:close/>
                  <a:moveTo>
                    <a:pt x="7309" y="3808"/>
                  </a:moveTo>
                  <a:cubicBezTo>
                    <a:pt x="7206" y="3833"/>
                    <a:pt x="7116" y="3897"/>
                    <a:pt x="7059" y="3987"/>
                  </a:cubicBezTo>
                  <a:lnTo>
                    <a:pt x="6938" y="4192"/>
                  </a:lnTo>
                  <a:lnTo>
                    <a:pt x="7648" y="4589"/>
                  </a:lnTo>
                  <a:lnTo>
                    <a:pt x="7770" y="4384"/>
                  </a:lnTo>
                  <a:cubicBezTo>
                    <a:pt x="7884" y="4196"/>
                    <a:pt x="7817" y="3950"/>
                    <a:pt x="7623" y="3846"/>
                  </a:cubicBezTo>
                  <a:cubicBezTo>
                    <a:pt x="7516" y="3779"/>
                    <a:pt x="7384" y="3763"/>
                    <a:pt x="7264" y="3802"/>
                  </a:cubicBezTo>
                  <a:lnTo>
                    <a:pt x="7309" y="3808"/>
                  </a:lnTo>
                  <a:close/>
                  <a:moveTo>
                    <a:pt x="1792" y="1600"/>
                  </a:moveTo>
                  <a:cubicBezTo>
                    <a:pt x="1439" y="1600"/>
                    <a:pt x="1152" y="1887"/>
                    <a:pt x="1152" y="2240"/>
                  </a:cubicBezTo>
                  <a:lnTo>
                    <a:pt x="1152" y="2579"/>
                  </a:lnTo>
                  <a:cubicBezTo>
                    <a:pt x="1152" y="2933"/>
                    <a:pt x="1439" y="3219"/>
                    <a:pt x="1792" y="3219"/>
                  </a:cubicBezTo>
                  <a:lnTo>
                    <a:pt x="2240" y="3219"/>
                  </a:lnTo>
                  <a:cubicBezTo>
                    <a:pt x="2594" y="3219"/>
                    <a:pt x="2880" y="2933"/>
                    <a:pt x="2880" y="2579"/>
                  </a:cubicBezTo>
                  <a:lnTo>
                    <a:pt x="2880" y="2240"/>
                  </a:lnTo>
                  <a:cubicBezTo>
                    <a:pt x="2880" y="1887"/>
                    <a:pt x="2594" y="1600"/>
                    <a:pt x="2240" y="1600"/>
                  </a:cubicBezTo>
                  <a:lnTo>
                    <a:pt x="1792" y="1600"/>
                  </a:lnTo>
                  <a:close/>
                  <a:moveTo>
                    <a:pt x="4512" y="5920"/>
                  </a:moveTo>
                  <a:lnTo>
                    <a:pt x="1459" y="5920"/>
                  </a:lnTo>
                  <a:cubicBezTo>
                    <a:pt x="1281" y="5953"/>
                    <a:pt x="1151" y="6109"/>
                    <a:pt x="1151" y="6291"/>
                  </a:cubicBezTo>
                  <a:cubicBezTo>
                    <a:pt x="1151" y="6473"/>
                    <a:pt x="1281" y="6629"/>
                    <a:pt x="1459" y="6662"/>
                  </a:cubicBezTo>
                  <a:lnTo>
                    <a:pt x="4512" y="6662"/>
                  </a:lnTo>
                  <a:cubicBezTo>
                    <a:pt x="4691" y="6629"/>
                    <a:pt x="4821" y="6473"/>
                    <a:pt x="4821" y="6291"/>
                  </a:cubicBezTo>
                  <a:cubicBezTo>
                    <a:pt x="4821" y="6109"/>
                    <a:pt x="4691" y="5953"/>
                    <a:pt x="4512" y="5920"/>
                  </a:cubicBezTo>
                  <a:close/>
                  <a:moveTo>
                    <a:pt x="5325" y="4301"/>
                  </a:moveTo>
                  <a:lnTo>
                    <a:pt x="1485" y="4301"/>
                  </a:lnTo>
                  <a:cubicBezTo>
                    <a:pt x="1306" y="4334"/>
                    <a:pt x="1177" y="4490"/>
                    <a:pt x="1177" y="4672"/>
                  </a:cubicBezTo>
                  <a:cubicBezTo>
                    <a:pt x="1177" y="4854"/>
                    <a:pt x="1306" y="5010"/>
                    <a:pt x="1485" y="5043"/>
                  </a:cubicBezTo>
                  <a:lnTo>
                    <a:pt x="5325" y="5043"/>
                  </a:lnTo>
                  <a:cubicBezTo>
                    <a:pt x="5504" y="5010"/>
                    <a:pt x="5633" y="4854"/>
                    <a:pt x="5633" y="4672"/>
                  </a:cubicBezTo>
                  <a:cubicBezTo>
                    <a:pt x="5633" y="4490"/>
                    <a:pt x="5504" y="4334"/>
                    <a:pt x="5325" y="4301"/>
                  </a:cubicBezTo>
                  <a:close/>
                  <a:moveTo>
                    <a:pt x="1920" y="0"/>
                  </a:moveTo>
                  <a:lnTo>
                    <a:pt x="6720" y="0"/>
                  </a:lnTo>
                  <a:cubicBezTo>
                    <a:pt x="7781" y="0"/>
                    <a:pt x="8640" y="860"/>
                    <a:pt x="8640" y="1920"/>
                  </a:cubicBezTo>
                  <a:lnTo>
                    <a:pt x="8640" y="6720"/>
                  </a:lnTo>
                  <a:cubicBezTo>
                    <a:pt x="8640" y="7780"/>
                    <a:pt x="7781" y="8640"/>
                    <a:pt x="6720" y="8640"/>
                  </a:cubicBezTo>
                  <a:lnTo>
                    <a:pt x="1920" y="8640"/>
                  </a:lnTo>
                  <a:cubicBezTo>
                    <a:pt x="860" y="8640"/>
                    <a:pt x="0" y="7780"/>
                    <a:pt x="0" y="6720"/>
                  </a:cubicBezTo>
                  <a:lnTo>
                    <a:pt x="0" y="1920"/>
                  </a:lnTo>
                  <a:cubicBezTo>
                    <a:pt x="0" y="860"/>
                    <a:pt x="860" y="0"/>
                    <a:pt x="1920" y="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endParaRPr>
            </a:p>
          </p:txBody>
        </p:sp>
      </p:grpSp>
      <p:grpSp>
        <p:nvGrpSpPr>
          <p:cNvPr id="13329" name="组合 9">
            <a:extLst>
              <a:ext uri="{FF2B5EF4-FFF2-40B4-BE49-F238E27FC236}">
                <a16:creationId xmlns:a16="http://schemas.microsoft.com/office/drawing/2014/main" xmlns="" id="{45812181-F3CD-4D50-AB41-BC5692C7C92B}"/>
              </a:ext>
            </a:extLst>
          </p:cNvPr>
          <p:cNvGrpSpPr>
            <a:grpSpLocks/>
          </p:cNvGrpSpPr>
          <p:nvPr/>
        </p:nvGrpSpPr>
        <p:grpSpPr bwMode="auto">
          <a:xfrm>
            <a:off x="1922463" y="2476500"/>
            <a:ext cx="790575" cy="790575"/>
            <a:chOff x="1776975" y="2477212"/>
            <a:chExt cx="789673" cy="789673"/>
          </a:xfrm>
        </p:grpSpPr>
        <p:sp>
          <p:nvSpPr>
            <p:cNvPr id="46" name="椭圆 45">
              <a:extLst>
                <a:ext uri="{FF2B5EF4-FFF2-40B4-BE49-F238E27FC236}">
                  <a16:creationId xmlns:a16="http://schemas.microsoft.com/office/drawing/2014/main" xmlns="" id="{25AED9B9-16FA-404B-B710-7359BF219C54}"/>
                </a:ext>
              </a:extLst>
            </p:cNvPr>
            <p:cNvSpPr/>
            <p:nvPr/>
          </p:nvSpPr>
          <p:spPr>
            <a:xfrm>
              <a:off x="1776975" y="2477212"/>
              <a:ext cx="789673" cy="789673"/>
            </a:xfrm>
            <a:prstGeom prst="ellipse">
              <a:avLst/>
            </a:prstGeom>
            <a:solidFill>
              <a:srgbClr val="171CF9"/>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13334" name="iconfont-11265-5328252">
              <a:extLst>
                <a:ext uri="{FF2B5EF4-FFF2-40B4-BE49-F238E27FC236}">
                  <a16:creationId xmlns:a16="http://schemas.microsoft.com/office/drawing/2014/main" xmlns="" id="{8A6C555E-0744-4EB0-8731-E1BADFF6FE26}"/>
                </a:ext>
              </a:extLst>
            </p:cNvPr>
            <p:cNvSpPr>
              <a:spLocks noChangeAspect="1"/>
            </p:cNvSpPr>
            <p:nvPr/>
          </p:nvSpPr>
          <p:spPr bwMode="auto">
            <a:xfrm>
              <a:off x="1968744" y="2668415"/>
              <a:ext cx="406134" cy="407266"/>
            </a:xfrm>
            <a:custGeom>
              <a:avLst/>
              <a:gdLst>
                <a:gd name="T0" fmla="*/ 266229 w 426958"/>
                <a:gd name="T1" fmla="*/ 191738 h 428149"/>
                <a:gd name="T2" fmla="*/ 277442 w 426958"/>
                <a:gd name="T3" fmla="*/ 195594 h 428149"/>
                <a:gd name="T4" fmla="*/ 282199 w 426958"/>
                <a:gd name="T5" fmla="*/ 219272 h 428149"/>
                <a:gd name="T6" fmla="*/ 278691 w 426958"/>
                <a:gd name="T7" fmla="*/ 205057 h 428149"/>
                <a:gd name="T8" fmla="*/ 253739 w 426958"/>
                <a:gd name="T9" fmla="*/ 205057 h 428149"/>
                <a:gd name="T10" fmla="*/ 250269 w 426958"/>
                <a:gd name="T11" fmla="*/ 219272 h 428149"/>
                <a:gd name="T12" fmla="*/ 254987 w 426958"/>
                <a:gd name="T13" fmla="*/ 195594 h 428149"/>
                <a:gd name="T14" fmla="*/ 266229 w 426958"/>
                <a:gd name="T15" fmla="*/ 191738 h 428149"/>
                <a:gd name="T16" fmla="*/ 97055 w 426958"/>
                <a:gd name="T17" fmla="*/ 179395 h 428149"/>
                <a:gd name="T18" fmla="*/ 152960 w 426958"/>
                <a:gd name="T19" fmla="*/ 179395 h 428149"/>
                <a:gd name="T20" fmla="*/ 132259 w 426958"/>
                <a:gd name="T21" fmla="*/ 196840 h 428149"/>
                <a:gd name="T22" fmla="*/ 117756 w 426958"/>
                <a:gd name="T23" fmla="*/ 196840 h 428149"/>
                <a:gd name="T24" fmla="*/ 97055 w 426958"/>
                <a:gd name="T25" fmla="*/ 179395 h 428149"/>
                <a:gd name="T26" fmla="*/ 145190 w 426958"/>
                <a:gd name="T27" fmla="*/ 62110 h 428149"/>
                <a:gd name="T28" fmla="*/ 128970 w 426958"/>
                <a:gd name="T29" fmla="*/ 78564 h 428149"/>
                <a:gd name="T30" fmla="*/ 139965 w 426958"/>
                <a:gd name="T31" fmla="*/ 98797 h 428149"/>
                <a:gd name="T32" fmla="*/ 161913 w 426958"/>
                <a:gd name="T33" fmla="*/ 93301 h 428149"/>
                <a:gd name="T34" fmla="*/ 182383 w 426958"/>
                <a:gd name="T35" fmla="*/ 125230 h 428149"/>
                <a:gd name="T36" fmla="*/ 168425 w 426958"/>
                <a:gd name="T37" fmla="*/ 161918 h 428149"/>
                <a:gd name="T38" fmla="*/ 80315 w 426958"/>
                <a:gd name="T39" fmla="*/ 161918 h 428149"/>
                <a:gd name="T40" fmla="*/ 67371 w 426958"/>
                <a:gd name="T41" fmla="*/ 125738 h 428149"/>
                <a:gd name="T42" fmla="*/ 85811 w 426958"/>
                <a:gd name="T43" fmla="*/ 95795 h 428149"/>
                <a:gd name="T44" fmla="*/ 99027 w 426958"/>
                <a:gd name="T45" fmla="*/ 101292 h 428149"/>
                <a:gd name="T46" fmla="*/ 119496 w 426958"/>
                <a:gd name="T47" fmla="*/ 83319 h 428149"/>
                <a:gd name="T48" fmla="*/ 101524 w 426958"/>
                <a:gd name="T49" fmla="*/ 62851 h 428149"/>
                <a:gd name="T50" fmla="*/ 81094 w 426958"/>
                <a:gd name="T51" fmla="*/ 77082 h 428149"/>
                <a:gd name="T52" fmla="*/ 50137 w 426958"/>
                <a:gd name="T53" fmla="*/ 123750 h 428149"/>
                <a:gd name="T54" fmla="*/ 116026 w 426958"/>
                <a:gd name="T55" fmla="*/ 216307 h 428149"/>
                <a:gd name="T56" fmla="*/ 137469 w 426958"/>
                <a:gd name="T57" fmla="*/ 272449 h 428149"/>
                <a:gd name="T58" fmla="*/ 169400 w 426958"/>
                <a:gd name="T59" fmla="*/ 285431 h 428149"/>
                <a:gd name="T60" fmla="*/ 173143 w 426958"/>
                <a:gd name="T61" fmla="*/ 285431 h 428149"/>
                <a:gd name="T62" fmla="*/ 219304 w 426958"/>
                <a:gd name="T63" fmla="*/ 235527 h 428149"/>
                <a:gd name="T64" fmla="*/ 232052 w 426958"/>
                <a:gd name="T65" fmla="*/ 210576 h 428149"/>
                <a:gd name="T66" fmla="*/ 234042 w 426958"/>
                <a:gd name="T67" fmla="*/ 212057 h 428149"/>
                <a:gd name="T68" fmla="*/ 266712 w 426958"/>
                <a:gd name="T69" fmla="*/ 243012 h 428149"/>
                <a:gd name="T70" fmla="*/ 267219 w 426958"/>
                <a:gd name="T71" fmla="*/ 243753 h 428149"/>
                <a:gd name="T72" fmla="*/ 300905 w 426958"/>
                <a:gd name="T73" fmla="*/ 210069 h 428149"/>
                <a:gd name="T74" fmla="*/ 267219 w 426958"/>
                <a:gd name="T75" fmla="*/ 176383 h 428149"/>
                <a:gd name="T76" fmla="*/ 239537 w 426958"/>
                <a:gd name="T77" fmla="*/ 191861 h 428149"/>
                <a:gd name="T78" fmla="*/ 224567 w 426958"/>
                <a:gd name="T79" fmla="*/ 195096 h 428149"/>
                <a:gd name="T80" fmla="*/ 202851 w 426958"/>
                <a:gd name="T81" fmla="*/ 232290 h 428149"/>
                <a:gd name="T82" fmla="*/ 172635 w 426958"/>
                <a:gd name="T83" fmla="*/ 268979 h 428149"/>
                <a:gd name="T84" fmla="*/ 150686 w 426958"/>
                <a:gd name="T85" fmla="*/ 261493 h 428149"/>
                <a:gd name="T86" fmla="*/ 138210 w 426958"/>
                <a:gd name="T87" fmla="*/ 221804 h 428149"/>
                <a:gd name="T88" fmla="*/ 142459 w 426958"/>
                <a:gd name="T89" fmla="*/ 211589 h 428149"/>
                <a:gd name="T90" fmla="*/ 199849 w 426958"/>
                <a:gd name="T91" fmla="*/ 123477 h 428149"/>
                <a:gd name="T92" fmla="*/ 164917 w 426958"/>
                <a:gd name="T93" fmla="*/ 73572 h 428149"/>
                <a:gd name="T94" fmla="*/ 145190 w 426958"/>
                <a:gd name="T95" fmla="*/ 62110 h 428149"/>
                <a:gd name="T96" fmla="*/ 60119 w 426958"/>
                <a:gd name="T97" fmla="*/ 237 h 428149"/>
                <a:gd name="T98" fmla="*/ 289440 w 426958"/>
                <a:gd name="T99" fmla="*/ 237 h 428149"/>
                <a:gd name="T100" fmla="*/ 349561 w 426958"/>
                <a:gd name="T101" fmla="*/ 49401 h 428149"/>
                <a:gd name="T102" fmla="*/ 349561 w 426958"/>
                <a:gd name="T103" fmla="*/ 300402 h 428149"/>
                <a:gd name="T104" fmla="*/ 289440 w 426958"/>
                <a:gd name="T105" fmla="*/ 350307 h 428149"/>
                <a:gd name="T106" fmla="*/ 60119 w 426958"/>
                <a:gd name="T107" fmla="*/ 350307 h 428149"/>
                <a:gd name="T108" fmla="*/ 0 w 426958"/>
                <a:gd name="T109" fmla="*/ 300402 h 428149"/>
                <a:gd name="T110" fmla="*/ 0 w 426958"/>
                <a:gd name="T111" fmla="*/ 50141 h 428149"/>
                <a:gd name="T112" fmla="*/ 60119 w 426958"/>
                <a:gd name="T113" fmla="*/ 237 h 4281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6958" h="428149">
                  <a:moveTo>
                    <a:pt x="325176" y="234195"/>
                  </a:moveTo>
                  <a:cubicBezTo>
                    <a:pt x="330015" y="234195"/>
                    <a:pt x="334848" y="235765"/>
                    <a:pt x="338872" y="238904"/>
                  </a:cubicBezTo>
                  <a:cubicBezTo>
                    <a:pt x="347300" y="246039"/>
                    <a:pt x="349681" y="258026"/>
                    <a:pt x="344681" y="267824"/>
                  </a:cubicBezTo>
                  <a:cubicBezTo>
                    <a:pt x="345872" y="261688"/>
                    <a:pt x="344300" y="255362"/>
                    <a:pt x="340396" y="250463"/>
                  </a:cubicBezTo>
                  <a:cubicBezTo>
                    <a:pt x="332396" y="241187"/>
                    <a:pt x="317968" y="241187"/>
                    <a:pt x="309920" y="250463"/>
                  </a:cubicBezTo>
                  <a:cubicBezTo>
                    <a:pt x="306063" y="255362"/>
                    <a:pt x="304492" y="261688"/>
                    <a:pt x="305682" y="267824"/>
                  </a:cubicBezTo>
                  <a:cubicBezTo>
                    <a:pt x="300635" y="258026"/>
                    <a:pt x="303063" y="246039"/>
                    <a:pt x="311444" y="238904"/>
                  </a:cubicBezTo>
                  <a:cubicBezTo>
                    <a:pt x="315491" y="235765"/>
                    <a:pt x="320336" y="234195"/>
                    <a:pt x="325176" y="234195"/>
                  </a:cubicBezTo>
                  <a:close/>
                  <a:moveTo>
                    <a:pt x="118544" y="219117"/>
                  </a:moveTo>
                  <a:lnTo>
                    <a:pt x="186828" y="219117"/>
                  </a:lnTo>
                  <a:cubicBezTo>
                    <a:pt x="178876" y="226823"/>
                    <a:pt x="170447" y="233910"/>
                    <a:pt x="161543" y="240426"/>
                  </a:cubicBezTo>
                  <a:cubicBezTo>
                    <a:pt x="156305" y="244374"/>
                    <a:pt x="149067" y="244374"/>
                    <a:pt x="143829" y="240426"/>
                  </a:cubicBezTo>
                  <a:cubicBezTo>
                    <a:pt x="134972" y="233910"/>
                    <a:pt x="126496" y="226775"/>
                    <a:pt x="118544" y="219117"/>
                  </a:cubicBezTo>
                  <a:close/>
                  <a:moveTo>
                    <a:pt x="177336" y="75863"/>
                  </a:moveTo>
                  <a:cubicBezTo>
                    <a:pt x="166955" y="77291"/>
                    <a:pt x="158812" y="85577"/>
                    <a:pt x="157526" y="95959"/>
                  </a:cubicBezTo>
                  <a:cubicBezTo>
                    <a:pt x="156050" y="106292"/>
                    <a:pt x="161526" y="116293"/>
                    <a:pt x="170955" y="120674"/>
                  </a:cubicBezTo>
                  <a:cubicBezTo>
                    <a:pt x="180383" y="124817"/>
                    <a:pt x="191431" y="122055"/>
                    <a:pt x="197764" y="113959"/>
                  </a:cubicBezTo>
                  <a:cubicBezTo>
                    <a:pt x="211288" y="122769"/>
                    <a:pt x="220431" y="137008"/>
                    <a:pt x="222765" y="152960"/>
                  </a:cubicBezTo>
                  <a:cubicBezTo>
                    <a:pt x="222908" y="169532"/>
                    <a:pt x="216812" y="185533"/>
                    <a:pt x="205717" y="197771"/>
                  </a:cubicBezTo>
                  <a:lnTo>
                    <a:pt x="98097" y="197771"/>
                  </a:lnTo>
                  <a:cubicBezTo>
                    <a:pt x="87620" y="185438"/>
                    <a:pt x="82001" y="169770"/>
                    <a:pt x="82287" y="153579"/>
                  </a:cubicBezTo>
                  <a:cubicBezTo>
                    <a:pt x="86334" y="139579"/>
                    <a:pt x="94144" y="126912"/>
                    <a:pt x="104811" y="117007"/>
                  </a:cubicBezTo>
                  <a:cubicBezTo>
                    <a:pt x="109097" y="121340"/>
                    <a:pt x="114906" y="123721"/>
                    <a:pt x="120954" y="123721"/>
                  </a:cubicBezTo>
                  <a:cubicBezTo>
                    <a:pt x="133954" y="124531"/>
                    <a:pt x="145145" y="114721"/>
                    <a:pt x="145954" y="101768"/>
                  </a:cubicBezTo>
                  <a:cubicBezTo>
                    <a:pt x="146811" y="88816"/>
                    <a:pt x="137002" y="77625"/>
                    <a:pt x="124002" y="76768"/>
                  </a:cubicBezTo>
                  <a:cubicBezTo>
                    <a:pt x="112478" y="75387"/>
                    <a:pt x="101716" y="82863"/>
                    <a:pt x="99049" y="94149"/>
                  </a:cubicBezTo>
                  <a:cubicBezTo>
                    <a:pt x="78572" y="106530"/>
                    <a:pt x="64715" y="127436"/>
                    <a:pt x="61239" y="151151"/>
                  </a:cubicBezTo>
                  <a:cubicBezTo>
                    <a:pt x="57906" y="187104"/>
                    <a:pt x="85334" y="225820"/>
                    <a:pt x="141716" y="264202"/>
                  </a:cubicBezTo>
                  <a:cubicBezTo>
                    <a:pt x="147811" y="268488"/>
                    <a:pt x="149907" y="313870"/>
                    <a:pt x="167907" y="332775"/>
                  </a:cubicBezTo>
                  <a:cubicBezTo>
                    <a:pt x="178098" y="343347"/>
                    <a:pt x="192241" y="349109"/>
                    <a:pt x="206907" y="348633"/>
                  </a:cubicBezTo>
                  <a:lnTo>
                    <a:pt x="211479" y="348633"/>
                  </a:lnTo>
                  <a:cubicBezTo>
                    <a:pt x="251718" y="345585"/>
                    <a:pt x="261146" y="312061"/>
                    <a:pt x="267861" y="287679"/>
                  </a:cubicBezTo>
                  <a:cubicBezTo>
                    <a:pt x="271813" y="274583"/>
                    <a:pt x="275480" y="261154"/>
                    <a:pt x="283432" y="257202"/>
                  </a:cubicBezTo>
                  <a:cubicBezTo>
                    <a:pt x="284004" y="256916"/>
                    <a:pt x="285861" y="259011"/>
                    <a:pt x="285861" y="259011"/>
                  </a:cubicBezTo>
                  <a:cubicBezTo>
                    <a:pt x="286004" y="280679"/>
                    <a:pt x="304147" y="297870"/>
                    <a:pt x="325766" y="296822"/>
                  </a:cubicBezTo>
                  <a:lnTo>
                    <a:pt x="326385" y="297727"/>
                  </a:lnTo>
                  <a:cubicBezTo>
                    <a:pt x="349100" y="297727"/>
                    <a:pt x="367529" y="279298"/>
                    <a:pt x="367529" y="256583"/>
                  </a:cubicBezTo>
                  <a:cubicBezTo>
                    <a:pt x="367529" y="233868"/>
                    <a:pt x="349100" y="215439"/>
                    <a:pt x="326385" y="215439"/>
                  </a:cubicBezTo>
                  <a:cubicBezTo>
                    <a:pt x="312623" y="215486"/>
                    <a:pt x="299813" y="222629"/>
                    <a:pt x="292575" y="234344"/>
                  </a:cubicBezTo>
                  <a:cubicBezTo>
                    <a:pt x="286242" y="234106"/>
                    <a:pt x="279956" y="235439"/>
                    <a:pt x="274289" y="238296"/>
                  </a:cubicBezTo>
                  <a:cubicBezTo>
                    <a:pt x="259432" y="249059"/>
                    <a:pt x="249813" y="265535"/>
                    <a:pt x="247765" y="283726"/>
                  </a:cubicBezTo>
                  <a:cubicBezTo>
                    <a:pt x="241337" y="310537"/>
                    <a:pt x="234670" y="328537"/>
                    <a:pt x="210860" y="328537"/>
                  </a:cubicBezTo>
                  <a:cubicBezTo>
                    <a:pt x="201003" y="329823"/>
                    <a:pt x="191098" y="326442"/>
                    <a:pt x="184050" y="319394"/>
                  </a:cubicBezTo>
                  <a:cubicBezTo>
                    <a:pt x="174812" y="304822"/>
                    <a:pt x="169574" y="288107"/>
                    <a:pt x="168812" y="270916"/>
                  </a:cubicBezTo>
                  <a:cubicBezTo>
                    <a:pt x="168240" y="266107"/>
                    <a:pt x="170193" y="261392"/>
                    <a:pt x="174002" y="258440"/>
                  </a:cubicBezTo>
                  <a:cubicBezTo>
                    <a:pt x="223670" y="220915"/>
                    <a:pt x="247146" y="184676"/>
                    <a:pt x="244098" y="150817"/>
                  </a:cubicBezTo>
                  <a:cubicBezTo>
                    <a:pt x="240241" y="124960"/>
                    <a:pt x="224432" y="102340"/>
                    <a:pt x="201431" y="89863"/>
                  </a:cubicBezTo>
                  <a:cubicBezTo>
                    <a:pt x="197526" y="80291"/>
                    <a:pt x="187622" y="74529"/>
                    <a:pt x="177336" y="75863"/>
                  </a:cubicBezTo>
                  <a:close/>
                  <a:moveTo>
                    <a:pt x="73430" y="289"/>
                  </a:moveTo>
                  <a:lnTo>
                    <a:pt x="353528" y="289"/>
                  </a:lnTo>
                  <a:cubicBezTo>
                    <a:pt x="390291" y="-3092"/>
                    <a:pt x="422958" y="23623"/>
                    <a:pt x="426958" y="60339"/>
                  </a:cubicBezTo>
                  <a:lnTo>
                    <a:pt x="426958" y="366919"/>
                  </a:lnTo>
                  <a:cubicBezTo>
                    <a:pt x="423434" y="403968"/>
                    <a:pt x="390577" y="431207"/>
                    <a:pt x="353528" y="427874"/>
                  </a:cubicBezTo>
                  <a:lnTo>
                    <a:pt x="73430" y="427874"/>
                  </a:lnTo>
                  <a:cubicBezTo>
                    <a:pt x="36334" y="431207"/>
                    <a:pt x="3524" y="403968"/>
                    <a:pt x="0" y="366919"/>
                  </a:cubicBezTo>
                  <a:lnTo>
                    <a:pt x="0" y="61243"/>
                  </a:lnTo>
                  <a:cubicBezTo>
                    <a:pt x="3524" y="24147"/>
                    <a:pt x="36334" y="-3092"/>
                    <a:pt x="73430" y="289"/>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endParaRPr>
            </a:p>
          </p:txBody>
        </p:sp>
      </p:grpSp>
      <p:sp>
        <p:nvSpPr>
          <p:cNvPr id="1333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CBA96C57-1421-4CFF-B69E-4831CE95E182}"/>
              </a:ext>
            </a:extLst>
          </p:cNvPr>
          <p:cNvSpPr txBox="1">
            <a:spLocks noChangeArrowheads="1"/>
          </p:cNvSpPr>
          <p:nvPr/>
        </p:nvSpPr>
        <p:spPr bwMode="auto">
          <a:xfrm>
            <a:off x="4913313" y="3451225"/>
            <a:ext cx="2357437"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120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endParaRPr kumimoji="0" lang="en-US" altLang="zh-CN" sz="20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16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根据自己的需要填写</a:t>
            </a:r>
            <a:endParaRPr kumimoji="0" lang="en-US" altLang="zh-CN" sz="16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endParaRPr>
          </a:p>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16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适当的内容，此处填</a:t>
            </a:r>
            <a:endParaRPr kumimoji="0" lang="en-US" altLang="zh-CN" sz="16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endParaRPr>
          </a:p>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16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写详细的文字描述，</a:t>
            </a:r>
            <a:endParaRPr kumimoji="0" lang="en-US" altLang="zh-CN" sz="16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endParaRPr>
          </a:p>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16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建议与标题尽量简洁</a:t>
            </a:r>
            <a:endParaRPr kumimoji="0" lang="en-US" altLang="zh-CN" sz="16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endParaRPr>
          </a:p>
          <a:p>
            <a:pPr marL="0" marR="0" lvl="0" indent="0" algn="ctr" defTabSz="914400" rtl="0" eaLnBrk="1" fontAlgn="base" latinLnBrk="0" hangingPunct="1">
              <a:lnSpc>
                <a:spcPct val="13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a:t>
            </a:r>
          </a:p>
        </p:txBody>
      </p:sp>
      <p:sp>
        <p:nvSpPr>
          <p:cNvPr id="5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F8A7EEA8-1827-4F9F-8BF7-28A337404B01}"/>
              </a:ext>
            </a:extLst>
          </p:cNvPr>
          <p:cNvSpPr txBox="1"/>
          <p:nvPr/>
        </p:nvSpPr>
        <p:spPr>
          <a:xfrm>
            <a:off x="8696325" y="3571875"/>
            <a:ext cx="2355850" cy="21272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根据自己的需要填写</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适当的内容，此处填</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写详细的文字描述，</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建议与标题尽量简洁</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a:t>
            </a:r>
          </a:p>
        </p:txBody>
      </p:sp>
      <p:sp>
        <p:nvSpPr>
          <p:cNvPr id="55"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4F57B583-6CC0-4C3F-89C5-7049FCE8F662}"/>
              </a:ext>
            </a:extLst>
          </p:cNvPr>
          <p:cNvSpPr txBox="1"/>
          <p:nvPr/>
        </p:nvSpPr>
        <p:spPr>
          <a:xfrm>
            <a:off x="1139825" y="3571875"/>
            <a:ext cx="2355850" cy="21272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根据自己的需要填写</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适当的内容，此处填</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写详细的文字描述，</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建议与标题尽量简洁</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1E01AF9D-4776-4DF8-97AB-9650646856AF}"/>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DFA17D02-9805-4543-8BCB-59578C31E1E3}"/>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1536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17C86CF-4B82-42AA-A272-436043EEDFD1}"/>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课题研究及背景</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15367" name="图片 20">
            <a:extLst>
              <a:ext uri="{FF2B5EF4-FFF2-40B4-BE49-F238E27FC236}">
                <a16:creationId xmlns:a16="http://schemas.microsoft.com/office/drawing/2014/main" xmlns="" id="{F38AF884-5959-4298-B3E0-7D6537EFB78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453D6D4C-69B6-4CE3-A028-682E1A0BA140}"/>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AE4AC0C2-8764-4111-B9FD-51124FC3471A}"/>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5372" name="组合 3">
            <a:extLst>
              <a:ext uri="{FF2B5EF4-FFF2-40B4-BE49-F238E27FC236}">
                <a16:creationId xmlns:a16="http://schemas.microsoft.com/office/drawing/2014/main" xmlns="" id="{4E692072-A16B-4BEC-9E42-33E778CCE586}"/>
              </a:ext>
            </a:extLst>
          </p:cNvPr>
          <p:cNvGrpSpPr>
            <a:grpSpLocks/>
          </p:cNvGrpSpPr>
          <p:nvPr/>
        </p:nvGrpSpPr>
        <p:grpSpPr bwMode="auto">
          <a:xfrm>
            <a:off x="5075238" y="2863850"/>
            <a:ext cx="2041525" cy="2041525"/>
            <a:chOff x="4741308" y="2961995"/>
            <a:chExt cx="2040491" cy="2040491"/>
          </a:xfrm>
        </p:grpSpPr>
        <p:grpSp>
          <p:nvGrpSpPr>
            <p:cNvPr id="15386" name="组合 29">
              <a:extLst>
                <a:ext uri="{FF2B5EF4-FFF2-40B4-BE49-F238E27FC236}">
                  <a16:creationId xmlns:a16="http://schemas.microsoft.com/office/drawing/2014/main" xmlns="" id="{EDF6D8E7-A0A7-43AE-83D8-CA2E17C9F37E}"/>
                </a:ext>
              </a:extLst>
            </p:cNvPr>
            <p:cNvGrpSpPr>
              <a:grpSpLocks/>
            </p:cNvGrpSpPr>
            <p:nvPr/>
          </p:nvGrpSpPr>
          <p:grpSpPr bwMode="auto">
            <a:xfrm>
              <a:off x="4869090" y="3089777"/>
              <a:ext cx="1784927" cy="1784927"/>
              <a:chOff x="1402406" y="2500423"/>
              <a:chExt cx="2453818" cy="2453818"/>
            </a:xfrm>
          </p:grpSpPr>
          <p:sp>
            <p:nvSpPr>
              <p:cNvPr id="31" name="椭圆 30">
                <a:extLst>
                  <a:ext uri="{FF2B5EF4-FFF2-40B4-BE49-F238E27FC236}">
                    <a16:creationId xmlns:a16="http://schemas.microsoft.com/office/drawing/2014/main" xmlns="" id="{1E9402F8-15C4-412C-9C1E-D8B1CB6856BE}"/>
                  </a:ext>
                </a:extLst>
              </p:cNvPr>
              <p:cNvSpPr/>
              <p:nvPr/>
            </p:nvSpPr>
            <p:spPr>
              <a:xfrm>
                <a:off x="1403423" y="2501441"/>
                <a:ext cx="2451783" cy="2451783"/>
              </a:xfrm>
              <a:prstGeom prst="ellipse">
                <a:avLst/>
              </a:prstGeom>
              <a:noFill/>
              <a:ln>
                <a:solidFill>
                  <a:srgbClr val="171C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32" name="椭圆 31">
                <a:extLst>
                  <a:ext uri="{FF2B5EF4-FFF2-40B4-BE49-F238E27FC236}">
                    <a16:creationId xmlns:a16="http://schemas.microsoft.com/office/drawing/2014/main" xmlns="" id="{45B78965-D128-4001-8D93-32B304959F58}"/>
                  </a:ext>
                </a:extLst>
              </p:cNvPr>
              <p:cNvSpPr/>
              <p:nvPr/>
            </p:nvSpPr>
            <p:spPr>
              <a:xfrm>
                <a:off x="1540845" y="2638862"/>
                <a:ext cx="2176939" cy="2176939"/>
              </a:xfrm>
              <a:prstGeom prst="ellipse">
                <a:avLst/>
              </a:prstGeom>
              <a:solidFill>
                <a:srgbClr val="171C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1539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6F87634A-DC7F-433F-9068-86CD79EFA72C}"/>
                  </a:ext>
                </a:extLst>
              </p:cNvPr>
              <p:cNvSpPr txBox="1">
                <a:spLocks noChangeArrowheads="1"/>
              </p:cNvSpPr>
              <p:nvPr/>
            </p:nvSpPr>
            <p:spPr bwMode="auto">
              <a:xfrm>
                <a:off x="1681399" y="3332689"/>
                <a:ext cx="1895830" cy="78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28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关键词</a:t>
                </a:r>
                <a:endParaRPr kumimoji="0" lang="en-US" altLang="zh-CN" sz="28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grpSp>
        <p:sp>
          <p:nvSpPr>
            <p:cNvPr id="42" name="椭圆 41">
              <a:extLst>
                <a:ext uri="{FF2B5EF4-FFF2-40B4-BE49-F238E27FC236}">
                  <a16:creationId xmlns:a16="http://schemas.microsoft.com/office/drawing/2014/main" xmlns="" id="{5259C29E-EA2E-4DFA-90F0-EFC5186B1308}"/>
                </a:ext>
              </a:extLst>
            </p:cNvPr>
            <p:cNvSpPr/>
            <p:nvPr/>
          </p:nvSpPr>
          <p:spPr>
            <a:xfrm>
              <a:off x="4741308" y="2961995"/>
              <a:ext cx="2040491" cy="2040491"/>
            </a:xfrm>
            <a:prstGeom prst="ellipse">
              <a:avLst/>
            </a:prstGeom>
            <a:noFill/>
            <a:ln>
              <a:solidFill>
                <a:srgbClr val="171CF9">
                  <a:alpha val="76000"/>
                </a:srgb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45" name="椭圆 44">
            <a:extLst>
              <a:ext uri="{FF2B5EF4-FFF2-40B4-BE49-F238E27FC236}">
                <a16:creationId xmlns:a16="http://schemas.microsoft.com/office/drawing/2014/main" xmlns="" id="{8E7FC203-5A92-44C2-9049-1410CF5BBFC0}"/>
              </a:ext>
            </a:extLst>
          </p:cNvPr>
          <p:cNvSpPr/>
          <p:nvPr/>
        </p:nvSpPr>
        <p:spPr>
          <a:xfrm>
            <a:off x="4048125" y="1836738"/>
            <a:ext cx="4095750" cy="4095750"/>
          </a:xfrm>
          <a:prstGeom prst="ellipse">
            <a:avLst/>
          </a:prstGeom>
          <a:noFill/>
          <a:ln w="19050">
            <a:solidFill>
              <a:srgbClr val="171C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57" name="椭圆 56">
            <a:extLst>
              <a:ext uri="{FF2B5EF4-FFF2-40B4-BE49-F238E27FC236}">
                <a16:creationId xmlns:a16="http://schemas.microsoft.com/office/drawing/2014/main" xmlns="" id="{FC812780-C0AC-4171-BC91-DDD592F04BED}"/>
              </a:ext>
            </a:extLst>
          </p:cNvPr>
          <p:cNvSpPr/>
          <p:nvPr/>
        </p:nvSpPr>
        <p:spPr>
          <a:xfrm>
            <a:off x="7297738" y="2060575"/>
            <a:ext cx="1016000" cy="1014413"/>
          </a:xfrm>
          <a:prstGeom prst="ellipse">
            <a:avLst/>
          </a:prstGeom>
          <a:solidFill>
            <a:schemeClr val="bg1"/>
          </a:solidFill>
          <a:ln w="19050">
            <a:solidFill>
              <a:srgbClr val="171C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59" name="椭圆 58">
            <a:extLst>
              <a:ext uri="{FF2B5EF4-FFF2-40B4-BE49-F238E27FC236}">
                <a16:creationId xmlns:a16="http://schemas.microsoft.com/office/drawing/2014/main" xmlns="" id="{434CB567-6DE8-400D-BCF6-7715BA9F9FCB}"/>
              </a:ext>
            </a:extLst>
          </p:cNvPr>
          <p:cNvSpPr/>
          <p:nvPr/>
        </p:nvSpPr>
        <p:spPr>
          <a:xfrm>
            <a:off x="3878263" y="2060575"/>
            <a:ext cx="1016000" cy="1014413"/>
          </a:xfrm>
          <a:prstGeom prst="ellipse">
            <a:avLst/>
          </a:prstGeom>
          <a:solidFill>
            <a:schemeClr val="bg1"/>
          </a:solidFill>
          <a:ln w="19050">
            <a:solidFill>
              <a:srgbClr val="171C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60" name="椭圆 59">
            <a:extLst>
              <a:ext uri="{FF2B5EF4-FFF2-40B4-BE49-F238E27FC236}">
                <a16:creationId xmlns:a16="http://schemas.microsoft.com/office/drawing/2014/main" xmlns="" id="{81755808-2184-4DDC-BFEF-B54A1F72D3CA}"/>
              </a:ext>
            </a:extLst>
          </p:cNvPr>
          <p:cNvSpPr/>
          <p:nvPr/>
        </p:nvSpPr>
        <p:spPr>
          <a:xfrm>
            <a:off x="7297738" y="4811713"/>
            <a:ext cx="1016000" cy="1016000"/>
          </a:xfrm>
          <a:prstGeom prst="ellipse">
            <a:avLst/>
          </a:prstGeom>
          <a:solidFill>
            <a:schemeClr val="bg1"/>
          </a:solidFill>
          <a:ln w="19050">
            <a:solidFill>
              <a:srgbClr val="171C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61" name="椭圆 60">
            <a:extLst>
              <a:ext uri="{FF2B5EF4-FFF2-40B4-BE49-F238E27FC236}">
                <a16:creationId xmlns:a16="http://schemas.microsoft.com/office/drawing/2014/main" xmlns="" id="{BCADB2EF-E3F7-47F9-97E3-12DF9ECBC23A}"/>
              </a:ext>
            </a:extLst>
          </p:cNvPr>
          <p:cNvSpPr/>
          <p:nvPr/>
        </p:nvSpPr>
        <p:spPr>
          <a:xfrm>
            <a:off x="3878263" y="4811713"/>
            <a:ext cx="1016000" cy="1016000"/>
          </a:xfrm>
          <a:prstGeom prst="ellipse">
            <a:avLst/>
          </a:prstGeom>
          <a:solidFill>
            <a:schemeClr val="bg1"/>
          </a:solidFill>
          <a:ln w="19050">
            <a:solidFill>
              <a:srgbClr val="171C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62" name="iconfont-11265-5328272">
            <a:extLst>
              <a:ext uri="{FF2B5EF4-FFF2-40B4-BE49-F238E27FC236}">
                <a16:creationId xmlns:a16="http://schemas.microsoft.com/office/drawing/2014/main" xmlns="" id="{9B872DEA-2D08-4C09-B832-AAC7CEE3C9C9}"/>
              </a:ext>
            </a:extLst>
          </p:cNvPr>
          <p:cNvSpPr>
            <a:spLocks noChangeAspect="1"/>
          </p:cNvSpPr>
          <p:nvPr/>
        </p:nvSpPr>
        <p:spPr bwMode="auto">
          <a:xfrm>
            <a:off x="7580313" y="2333625"/>
            <a:ext cx="450850" cy="468313"/>
          </a:xfrm>
          <a:custGeom>
            <a:avLst/>
            <a:gdLst>
              <a:gd name="connsiteX0" fmla="*/ 422254 w 573191"/>
              <a:gd name="connsiteY0" fmla="*/ 445951 h 596892"/>
              <a:gd name="connsiteX1" fmla="*/ 457208 w 573191"/>
              <a:gd name="connsiteY1" fmla="*/ 540005 h 596892"/>
              <a:gd name="connsiteX2" fmla="*/ 476206 w 573191"/>
              <a:gd name="connsiteY2" fmla="*/ 500563 h 596892"/>
              <a:gd name="connsiteX3" fmla="*/ 515719 w 573191"/>
              <a:gd name="connsiteY3" fmla="*/ 480842 h 596892"/>
              <a:gd name="connsiteX4" fmla="*/ 172402 w 573191"/>
              <a:gd name="connsiteY4" fmla="*/ 424736 h 596892"/>
              <a:gd name="connsiteX5" fmla="*/ 172402 w 573191"/>
              <a:gd name="connsiteY5" fmla="*/ 505889 h 596892"/>
              <a:gd name="connsiteX6" fmla="*/ 182275 w 573191"/>
              <a:gd name="connsiteY6" fmla="*/ 505889 h 596892"/>
              <a:gd name="connsiteX7" fmla="*/ 253666 w 573191"/>
              <a:gd name="connsiteY7" fmla="*/ 505889 h 596892"/>
              <a:gd name="connsiteX8" fmla="*/ 253666 w 573191"/>
              <a:gd name="connsiteY8" fmla="*/ 424736 h 596892"/>
              <a:gd name="connsiteX9" fmla="*/ 71391 w 573191"/>
              <a:gd name="connsiteY9" fmla="*/ 424736 h 596892"/>
              <a:gd name="connsiteX10" fmla="*/ 71391 w 573191"/>
              <a:gd name="connsiteY10" fmla="*/ 505889 h 596892"/>
              <a:gd name="connsiteX11" fmla="*/ 151896 w 573191"/>
              <a:gd name="connsiteY11" fmla="*/ 505889 h 596892"/>
              <a:gd name="connsiteX12" fmla="*/ 151896 w 573191"/>
              <a:gd name="connsiteY12" fmla="*/ 424736 h 596892"/>
              <a:gd name="connsiteX13" fmla="*/ 388059 w 573191"/>
              <a:gd name="connsiteY13" fmla="*/ 411818 h 596892"/>
              <a:gd name="connsiteX14" fmla="*/ 566631 w 573191"/>
              <a:gd name="connsiteY14" fmla="*/ 477808 h 596892"/>
              <a:gd name="connsiteX15" fmla="*/ 501282 w 573191"/>
              <a:gd name="connsiteY15" fmla="*/ 510423 h 596892"/>
              <a:gd name="connsiteX16" fmla="*/ 570431 w 573191"/>
              <a:gd name="connsiteY16" fmla="*/ 579447 h 596892"/>
              <a:gd name="connsiteX17" fmla="*/ 569671 w 573191"/>
              <a:gd name="connsiteY17" fmla="*/ 593858 h 596892"/>
              <a:gd name="connsiteX18" fmla="*/ 562832 w 573191"/>
              <a:gd name="connsiteY18" fmla="*/ 596892 h 596892"/>
              <a:gd name="connsiteX19" fmla="*/ 555993 w 573191"/>
              <a:gd name="connsiteY19" fmla="*/ 593858 h 596892"/>
              <a:gd name="connsiteX20" fmla="*/ 486844 w 573191"/>
              <a:gd name="connsiteY20" fmla="*/ 524835 h 596892"/>
              <a:gd name="connsiteX21" fmla="*/ 454169 w 573191"/>
              <a:gd name="connsiteY21" fmla="*/ 590824 h 596892"/>
              <a:gd name="connsiteX22" fmla="*/ 172402 w 573191"/>
              <a:gd name="connsiteY22" fmla="*/ 323864 h 596892"/>
              <a:gd name="connsiteX23" fmla="*/ 172402 w 573191"/>
              <a:gd name="connsiteY23" fmla="*/ 404258 h 596892"/>
              <a:gd name="connsiteX24" fmla="*/ 253666 w 573191"/>
              <a:gd name="connsiteY24" fmla="*/ 404258 h 596892"/>
              <a:gd name="connsiteX25" fmla="*/ 253666 w 573191"/>
              <a:gd name="connsiteY25" fmla="*/ 323864 h 596892"/>
              <a:gd name="connsiteX26" fmla="*/ 71391 w 573191"/>
              <a:gd name="connsiteY26" fmla="*/ 323864 h 596892"/>
              <a:gd name="connsiteX27" fmla="*/ 71391 w 573191"/>
              <a:gd name="connsiteY27" fmla="*/ 404258 h 596892"/>
              <a:gd name="connsiteX28" fmla="*/ 151896 w 573191"/>
              <a:gd name="connsiteY28" fmla="*/ 404258 h 596892"/>
              <a:gd name="connsiteX29" fmla="*/ 151896 w 573191"/>
              <a:gd name="connsiteY29" fmla="*/ 323864 h 596892"/>
              <a:gd name="connsiteX30" fmla="*/ 375183 w 573191"/>
              <a:gd name="connsiteY30" fmla="*/ 222234 h 596892"/>
              <a:gd name="connsiteX31" fmla="*/ 375183 w 573191"/>
              <a:gd name="connsiteY31" fmla="*/ 303387 h 596892"/>
              <a:gd name="connsiteX32" fmla="*/ 410119 w 573191"/>
              <a:gd name="connsiteY32" fmla="*/ 303387 h 596892"/>
              <a:gd name="connsiteX33" fmla="*/ 455687 w 573191"/>
              <a:gd name="connsiteY33" fmla="*/ 303387 h 596892"/>
              <a:gd name="connsiteX34" fmla="*/ 455687 w 573191"/>
              <a:gd name="connsiteY34" fmla="*/ 222234 h 596892"/>
              <a:gd name="connsiteX35" fmla="*/ 273412 w 573191"/>
              <a:gd name="connsiteY35" fmla="*/ 222234 h 596892"/>
              <a:gd name="connsiteX36" fmla="*/ 273412 w 573191"/>
              <a:gd name="connsiteY36" fmla="*/ 303387 h 596892"/>
              <a:gd name="connsiteX37" fmla="*/ 354677 w 573191"/>
              <a:gd name="connsiteY37" fmla="*/ 303387 h 596892"/>
              <a:gd name="connsiteX38" fmla="*/ 354677 w 573191"/>
              <a:gd name="connsiteY38" fmla="*/ 222234 h 596892"/>
              <a:gd name="connsiteX39" fmla="*/ 344803 w 573191"/>
              <a:gd name="connsiteY39" fmla="*/ 222234 h 596892"/>
              <a:gd name="connsiteX40" fmla="*/ 172402 w 573191"/>
              <a:gd name="connsiteY40" fmla="*/ 222234 h 596892"/>
              <a:gd name="connsiteX41" fmla="*/ 172402 w 573191"/>
              <a:gd name="connsiteY41" fmla="*/ 303387 h 596892"/>
              <a:gd name="connsiteX42" fmla="*/ 253666 w 573191"/>
              <a:gd name="connsiteY42" fmla="*/ 303387 h 596892"/>
              <a:gd name="connsiteX43" fmla="*/ 253666 w 573191"/>
              <a:gd name="connsiteY43" fmla="*/ 222234 h 596892"/>
              <a:gd name="connsiteX44" fmla="*/ 182275 w 573191"/>
              <a:gd name="connsiteY44" fmla="*/ 222234 h 596892"/>
              <a:gd name="connsiteX45" fmla="*/ 71391 w 573191"/>
              <a:gd name="connsiteY45" fmla="*/ 222234 h 596892"/>
              <a:gd name="connsiteX46" fmla="*/ 71391 w 573191"/>
              <a:gd name="connsiteY46" fmla="*/ 303387 h 596892"/>
              <a:gd name="connsiteX47" fmla="*/ 151896 w 573191"/>
              <a:gd name="connsiteY47" fmla="*/ 303387 h 596892"/>
              <a:gd name="connsiteX48" fmla="*/ 151896 w 573191"/>
              <a:gd name="connsiteY48" fmla="*/ 222234 h 596892"/>
              <a:gd name="connsiteX49" fmla="*/ 10633 w 573191"/>
              <a:gd name="connsiteY49" fmla="*/ 161559 h 596892"/>
              <a:gd name="connsiteX50" fmla="*/ 516446 w 573191"/>
              <a:gd name="connsiteY50" fmla="*/ 161559 h 596892"/>
              <a:gd name="connsiteX51" fmla="*/ 527078 w 573191"/>
              <a:gd name="connsiteY51" fmla="*/ 172177 h 596892"/>
              <a:gd name="connsiteX52" fmla="*/ 527078 w 573191"/>
              <a:gd name="connsiteY52" fmla="*/ 304903 h 596892"/>
              <a:gd name="connsiteX53" fmla="*/ 527078 w 573191"/>
              <a:gd name="connsiteY53" fmla="*/ 430804 h 596892"/>
              <a:gd name="connsiteX54" fmla="*/ 337209 w 573191"/>
              <a:gd name="connsiteY54" fmla="*/ 361028 h 596892"/>
              <a:gd name="connsiteX55" fmla="*/ 416194 w 573191"/>
              <a:gd name="connsiteY55" fmla="*/ 576423 h 596892"/>
              <a:gd name="connsiteX56" fmla="*/ 10633 w 573191"/>
              <a:gd name="connsiteY56" fmla="*/ 576423 h 596892"/>
              <a:gd name="connsiteX57" fmla="*/ 0 w 573191"/>
              <a:gd name="connsiteY57" fmla="*/ 566564 h 596892"/>
              <a:gd name="connsiteX58" fmla="*/ 0 w 573191"/>
              <a:gd name="connsiteY58" fmla="*/ 172177 h 596892"/>
              <a:gd name="connsiteX59" fmla="*/ 10633 w 573191"/>
              <a:gd name="connsiteY59" fmla="*/ 161559 h 596892"/>
              <a:gd name="connsiteX60" fmla="*/ 394929 w 573191"/>
              <a:gd name="connsiteY60" fmla="*/ 20477 h 596892"/>
              <a:gd name="connsiteX61" fmla="*/ 394929 w 573191"/>
              <a:gd name="connsiteY61" fmla="*/ 50813 h 596892"/>
              <a:gd name="connsiteX62" fmla="*/ 394929 w 573191"/>
              <a:gd name="connsiteY62" fmla="*/ 81149 h 596892"/>
              <a:gd name="connsiteX63" fmla="*/ 445814 w 573191"/>
              <a:gd name="connsiteY63" fmla="*/ 81149 h 596892"/>
              <a:gd name="connsiteX64" fmla="*/ 445814 w 573191"/>
              <a:gd name="connsiteY64" fmla="*/ 50813 h 596892"/>
              <a:gd name="connsiteX65" fmla="*/ 445814 w 573191"/>
              <a:gd name="connsiteY65" fmla="*/ 20477 h 596892"/>
              <a:gd name="connsiteX66" fmla="*/ 81264 w 573191"/>
              <a:gd name="connsiteY66" fmla="*/ 20477 h 596892"/>
              <a:gd name="connsiteX67" fmla="*/ 81264 w 573191"/>
              <a:gd name="connsiteY67" fmla="*/ 50813 h 596892"/>
              <a:gd name="connsiteX68" fmla="*/ 81264 w 573191"/>
              <a:gd name="connsiteY68" fmla="*/ 81149 h 596892"/>
              <a:gd name="connsiteX69" fmla="*/ 132149 w 573191"/>
              <a:gd name="connsiteY69" fmla="*/ 81149 h 596892"/>
              <a:gd name="connsiteX70" fmla="*/ 132149 w 573191"/>
              <a:gd name="connsiteY70" fmla="*/ 50813 h 596892"/>
              <a:gd name="connsiteX71" fmla="*/ 132149 w 573191"/>
              <a:gd name="connsiteY71" fmla="*/ 20477 h 596892"/>
              <a:gd name="connsiteX72" fmla="*/ 71391 w 573191"/>
              <a:gd name="connsiteY72" fmla="*/ 0 h 596892"/>
              <a:gd name="connsiteX73" fmla="*/ 142023 w 573191"/>
              <a:gd name="connsiteY73" fmla="*/ 0 h 596892"/>
              <a:gd name="connsiteX74" fmla="*/ 151896 w 573191"/>
              <a:gd name="connsiteY74" fmla="*/ 9859 h 596892"/>
              <a:gd name="connsiteX75" fmla="*/ 151896 w 573191"/>
              <a:gd name="connsiteY75" fmla="*/ 40195 h 596892"/>
              <a:gd name="connsiteX76" fmla="*/ 375183 w 573191"/>
              <a:gd name="connsiteY76" fmla="*/ 40195 h 596892"/>
              <a:gd name="connsiteX77" fmla="*/ 375183 w 573191"/>
              <a:gd name="connsiteY77" fmla="*/ 9859 h 596892"/>
              <a:gd name="connsiteX78" fmla="*/ 385056 w 573191"/>
              <a:gd name="connsiteY78" fmla="*/ 0 h 596892"/>
              <a:gd name="connsiteX79" fmla="*/ 455687 w 573191"/>
              <a:gd name="connsiteY79" fmla="*/ 0 h 596892"/>
              <a:gd name="connsiteX80" fmla="*/ 466320 w 573191"/>
              <a:gd name="connsiteY80" fmla="*/ 9859 h 596892"/>
              <a:gd name="connsiteX81" fmla="*/ 466320 w 573191"/>
              <a:gd name="connsiteY81" fmla="*/ 40195 h 596892"/>
              <a:gd name="connsiteX82" fmla="*/ 516446 w 573191"/>
              <a:gd name="connsiteY82" fmla="*/ 40195 h 596892"/>
              <a:gd name="connsiteX83" fmla="*/ 527078 w 573191"/>
              <a:gd name="connsiteY83" fmla="*/ 50813 h 596892"/>
              <a:gd name="connsiteX84" fmla="*/ 527078 w 573191"/>
              <a:gd name="connsiteY84" fmla="*/ 141821 h 596892"/>
              <a:gd name="connsiteX85" fmla="*/ 0 w 573191"/>
              <a:gd name="connsiteY85" fmla="*/ 141821 h 596892"/>
              <a:gd name="connsiteX86" fmla="*/ 0 w 573191"/>
              <a:gd name="connsiteY86" fmla="*/ 50813 h 596892"/>
              <a:gd name="connsiteX87" fmla="*/ 10633 w 573191"/>
              <a:gd name="connsiteY87" fmla="*/ 40195 h 596892"/>
              <a:gd name="connsiteX88" fmla="*/ 60759 w 573191"/>
              <a:gd name="connsiteY88" fmla="*/ 40195 h 596892"/>
              <a:gd name="connsiteX89" fmla="*/ 60759 w 573191"/>
              <a:gd name="connsiteY89" fmla="*/ 9859 h 596892"/>
              <a:gd name="connsiteX90" fmla="*/ 71391 w 573191"/>
              <a:gd name="connsiteY90" fmla="*/ 0 h 59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73191" h="596892">
                <a:moveTo>
                  <a:pt x="422254" y="445951"/>
                </a:moveTo>
                <a:lnTo>
                  <a:pt x="457208" y="540005"/>
                </a:lnTo>
                <a:lnTo>
                  <a:pt x="476206" y="500563"/>
                </a:lnTo>
                <a:lnTo>
                  <a:pt x="515719" y="480842"/>
                </a:lnTo>
                <a:close/>
                <a:moveTo>
                  <a:pt x="172402" y="424736"/>
                </a:moveTo>
                <a:lnTo>
                  <a:pt x="172402" y="505889"/>
                </a:lnTo>
                <a:lnTo>
                  <a:pt x="182275" y="505889"/>
                </a:lnTo>
                <a:lnTo>
                  <a:pt x="253666" y="505889"/>
                </a:lnTo>
                <a:lnTo>
                  <a:pt x="253666" y="424736"/>
                </a:lnTo>
                <a:close/>
                <a:moveTo>
                  <a:pt x="71391" y="424736"/>
                </a:moveTo>
                <a:lnTo>
                  <a:pt x="71391" y="505889"/>
                </a:lnTo>
                <a:lnTo>
                  <a:pt x="151896" y="505889"/>
                </a:lnTo>
                <a:lnTo>
                  <a:pt x="151896" y="424736"/>
                </a:lnTo>
                <a:close/>
                <a:moveTo>
                  <a:pt x="388059" y="411818"/>
                </a:moveTo>
                <a:lnTo>
                  <a:pt x="566631" y="477808"/>
                </a:lnTo>
                <a:lnTo>
                  <a:pt x="501282" y="510423"/>
                </a:lnTo>
                <a:lnTo>
                  <a:pt x="570431" y="579447"/>
                </a:lnTo>
                <a:cubicBezTo>
                  <a:pt x="574230" y="583239"/>
                  <a:pt x="574230" y="590066"/>
                  <a:pt x="569671" y="593858"/>
                </a:cubicBezTo>
                <a:cubicBezTo>
                  <a:pt x="568151" y="595375"/>
                  <a:pt x="565112" y="596892"/>
                  <a:pt x="562832" y="596892"/>
                </a:cubicBezTo>
                <a:cubicBezTo>
                  <a:pt x="560552" y="596892"/>
                  <a:pt x="557513" y="595375"/>
                  <a:pt x="555993" y="593858"/>
                </a:cubicBezTo>
                <a:lnTo>
                  <a:pt x="486844" y="524835"/>
                </a:lnTo>
                <a:lnTo>
                  <a:pt x="454169" y="590824"/>
                </a:lnTo>
                <a:close/>
                <a:moveTo>
                  <a:pt x="172402" y="323864"/>
                </a:moveTo>
                <a:lnTo>
                  <a:pt x="172402" y="404258"/>
                </a:lnTo>
                <a:lnTo>
                  <a:pt x="253666" y="404258"/>
                </a:lnTo>
                <a:lnTo>
                  <a:pt x="253666" y="323864"/>
                </a:lnTo>
                <a:close/>
                <a:moveTo>
                  <a:pt x="71391" y="323864"/>
                </a:moveTo>
                <a:lnTo>
                  <a:pt x="71391" y="404258"/>
                </a:lnTo>
                <a:lnTo>
                  <a:pt x="151896" y="404258"/>
                </a:lnTo>
                <a:lnTo>
                  <a:pt x="151896" y="323864"/>
                </a:lnTo>
                <a:close/>
                <a:moveTo>
                  <a:pt x="375183" y="222234"/>
                </a:moveTo>
                <a:lnTo>
                  <a:pt x="375183" y="303387"/>
                </a:lnTo>
                <a:lnTo>
                  <a:pt x="410119" y="303387"/>
                </a:lnTo>
                <a:lnTo>
                  <a:pt x="455687" y="303387"/>
                </a:lnTo>
                <a:lnTo>
                  <a:pt x="455687" y="222234"/>
                </a:lnTo>
                <a:close/>
                <a:moveTo>
                  <a:pt x="273412" y="222234"/>
                </a:moveTo>
                <a:lnTo>
                  <a:pt x="273412" y="303387"/>
                </a:lnTo>
                <a:lnTo>
                  <a:pt x="354677" y="303387"/>
                </a:lnTo>
                <a:lnTo>
                  <a:pt x="354677" y="222234"/>
                </a:lnTo>
                <a:lnTo>
                  <a:pt x="344803" y="222234"/>
                </a:lnTo>
                <a:close/>
                <a:moveTo>
                  <a:pt x="172402" y="222234"/>
                </a:moveTo>
                <a:lnTo>
                  <a:pt x="172402" y="303387"/>
                </a:lnTo>
                <a:lnTo>
                  <a:pt x="253666" y="303387"/>
                </a:lnTo>
                <a:lnTo>
                  <a:pt x="253666" y="222234"/>
                </a:lnTo>
                <a:lnTo>
                  <a:pt x="182275" y="222234"/>
                </a:lnTo>
                <a:close/>
                <a:moveTo>
                  <a:pt x="71391" y="222234"/>
                </a:moveTo>
                <a:lnTo>
                  <a:pt x="71391" y="303387"/>
                </a:lnTo>
                <a:lnTo>
                  <a:pt x="151896" y="303387"/>
                </a:lnTo>
                <a:lnTo>
                  <a:pt x="151896" y="222234"/>
                </a:lnTo>
                <a:close/>
                <a:moveTo>
                  <a:pt x="10633" y="161559"/>
                </a:moveTo>
                <a:lnTo>
                  <a:pt x="516446" y="161559"/>
                </a:lnTo>
                <a:cubicBezTo>
                  <a:pt x="522521" y="161559"/>
                  <a:pt x="527078" y="166110"/>
                  <a:pt x="527078" y="172177"/>
                </a:cubicBezTo>
                <a:lnTo>
                  <a:pt x="527078" y="304903"/>
                </a:lnTo>
                <a:lnTo>
                  <a:pt x="527078" y="430804"/>
                </a:lnTo>
                <a:lnTo>
                  <a:pt x="337209" y="361028"/>
                </a:lnTo>
                <a:lnTo>
                  <a:pt x="416194" y="576423"/>
                </a:lnTo>
                <a:lnTo>
                  <a:pt x="10633" y="576423"/>
                </a:lnTo>
                <a:cubicBezTo>
                  <a:pt x="4557" y="576423"/>
                  <a:pt x="0" y="571873"/>
                  <a:pt x="0" y="566564"/>
                </a:cubicBezTo>
                <a:lnTo>
                  <a:pt x="0" y="172177"/>
                </a:lnTo>
                <a:cubicBezTo>
                  <a:pt x="0" y="166110"/>
                  <a:pt x="4557" y="161559"/>
                  <a:pt x="10633" y="161559"/>
                </a:cubicBezTo>
                <a:close/>
                <a:moveTo>
                  <a:pt x="394929" y="20477"/>
                </a:moveTo>
                <a:lnTo>
                  <a:pt x="394929" y="50813"/>
                </a:lnTo>
                <a:lnTo>
                  <a:pt x="394929" y="81149"/>
                </a:lnTo>
                <a:lnTo>
                  <a:pt x="445814" y="81149"/>
                </a:lnTo>
                <a:lnTo>
                  <a:pt x="445814" y="50813"/>
                </a:lnTo>
                <a:lnTo>
                  <a:pt x="445814" y="20477"/>
                </a:lnTo>
                <a:close/>
                <a:moveTo>
                  <a:pt x="81264" y="20477"/>
                </a:moveTo>
                <a:lnTo>
                  <a:pt x="81264" y="50813"/>
                </a:lnTo>
                <a:lnTo>
                  <a:pt x="81264" y="81149"/>
                </a:lnTo>
                <a:lnTo>
                  <a:pt x="132149" y="81149"/>
                </a:lnTo>
                <a:lnTo>
                  <a:pt x="132149" y="50813"/>
                </a:lnTo>
                <a:lnTo>
                  <a:pt x="132149" y="20477"/>
                </a:lnTo>
                <a:close/>
                <a:moveTo>
                  <a:pt x="71391" y="0"/>
                </a:moveTo>
                <a:lnTo>
                  <a:pt x="142023" y="0"/>
                </a:lnTo>
                <a:cubicBezTo>
                  <a:pt x="147339" y="0"/>
                  <a:pt x="151896" y="4550"/>
                  <a:pt x="151896" y="9859"/>
                </a:cubicBezTo>
                <a:lnTo>
                  <a:pt x="151896" y="40195"/>
                </a:lnTo>
                <a:lnTo>
                  <a:pt x="375183" y="40195"/>
                </a:lnTo>
                <a:lnTo>
                  <a:pt x="375183" y="9859"/>
                </a:lnTo>
                <a:cubicBezTo>
                  <a:pt x="375183" y="4550"/>
                  <a:pt x="379739" y="0"/>
                  <a:pt x="385056" y="0"/>
                </a:cubicBezTo>
                <a:lnTo>
                  <a:pt x="455687" y="0"/>
                </a:lnTo>
                <a:cubicBezTo>
                  <a:pt x="461763" y="0"/>
                  <a:pt x="466320" y="4550"/>
                  <a:pt x="466320" y="9859"/>
                </a:cubicBezTo>
                <a:lnTo>
                  <a:pt x="466320" y="40195"/>
                </a:lnTo>
                <a:lnTo>
                  <a:pt x="516446" y="40195"/>
                </a:lnTo>
                <a:cubicBezTo>
                  <a:pt x="522521" y="40195"/>
                  <a:pt x="527078" y="44745"/>
                  <a:pt x="527078" y="50813"/>
                </a:cubicBezTo>
                <a:lnTo>
                  <a:pt x="527078" y="141821"/>
                </a:lnTo>
                <a:lnTo>
                  <a:pt x="0" y="141821"/>
                </a:lnTo>
                <a:lnTo>
                  <a:pt x="0" y="50813"/>
                </a:lnTo>
                <a:cubicBezTo>
                  <a:pt x="0" y="44745"/>
                  <a:pt x="4557" y="40195"/>
                  <a:pt x="10633" y="40195"/>
                </a:cubicBezTo>
                <a:lnTo>
                  <a:pt x="60759" y="40195"/>
                </a:lnTo>
                <a:lnTo>
                  <a:pt x="60759" y="9859"/>
                </a:lnTo>
                <a:cubicBezTo>
                  <a:pt x="60759" y="4550"/>
                  <a:pt x="65315" y="0"/>
                  <a:pt x="71391" y="0"/>
                </a:cubicBezTo>
                <a:close/>
              </a:path>
            </a:pathLst>
          </a:custGeom>
          <a:gradFill>
            <a:gsLst>
              <a:gs pos="0">
                <a:srgbClr val="171CF9">
                  <a:alpha val="70000"/>
                </a:srgbClr>
              </a:gs>
              <a:gs pos="100000">
                <a:srgbClr val="171C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3" name="iconfont-11265-5328272">
            <a:extLst>
              <a:ext uri="{FF2B5EF4-FFF2-40B4-BE49-F238E27FC236}">
                <a16:creationId xmlns:a16="http://schemas.microsoft.com/office/drawing/2014/main" xmlns="" id="{805C0518-0C27-462D-9AEC-B641D8D898EC}"/>
              </a:ext>
            </a:extLst>
          </p:cNvPr>
          <p:cNvSpPr>
            <a:spLocks noChangeAspect="1"/>
          </p:cNvSpPr>
          <p:nvPr/>
        </p:nvSpPr>
        <p:spPr bwMode="auto">
          <a:xfrm>
            <a:off x="4160838" y="2333625"/>
            <a:ext cx="450850" cy="468313"/>
          </a:xfrm>
          <a:custGeom>
            <a:avLst/>
            <a:gdLst>
              <a:gd name="connsiteX0" fmla="*/ 422254 w 573191"/>
              <a:gd name="connsiteY0" fmla="*/ 445951 h 596892"/>
              <a:gd name="connsiteX1" fmla="*/ 457208 w 573191"/>
              <a:gd name="connsiteY1" fmla="*/ 540005 h 596892"/>
              <a:gd name="connsiteX2" fmla="*/ 476206 w 573191"/>
              <a:gd name="connsiteY2" fmla="*/ 500563 h 596892"/>
              <a:gd name="connsiteX3" fmla="*/ 515719 w 573191"/>
              <a:gd name="connsiteY3" fmla="*/ 480842 h 596892"/>
              <a:gd name="connsiteX4" fmla="*/ 172402 w 573191"/>
              <a:gd name="connsiteY4" fmla="*/ 424736 h 596892"/>
              <a:gd name="connsiteX5" fmla="*/ 172402 w 573191"/>
              <a:gd name="connsiteY5" fmla="*/ 505889 h 596892"/>
              <a:gd name="connsiteX6" fmla="*/ 182275 w 573191"/>
              <a:gd name="connsiteY6" fmla="*/ 505889 h 596892"/>
              <a:gd name="connsiteX7" fmla="*/ 253666 w 573191"/>
              <a:gd name="connsiteY7" fmla="*/ 505889 h 596892"/>
              <a:gd name="connsiteX8" fmla="*/ 253666 w 573191"/>
              <a:gd name="connsiteY8" fmla="*/ 424736 h 596892"/>
              <a:gd name="connsiteX9" fmla="*/ 71391 w 573191"/>
              <a:gd name="connsiteY9" fmla="*/ 424736 h 596892"/>
              <a:gd name="connsiteX10" fmla="*/ 71391 w 573191"/>
              <a:gd name="connsiteY10" fmla="*/ 505889 h 596892"/>
              <a:gd name="connsiteX11" fmla="*/ 151896 w 573191"/>
              <a:gd name="connsiteY11" fmla="*/ 505889 h 596892"/>
              <a:gd name="connsiteX12" fmla="*/ 151896 w 573191"/>
              <a:gd name="connsiteY12" fmla="*/ 424736 h 596892"/>
              <a:gd name="connsiteX13" fmla="*/ 388059 w 573191"/>
              <a:gd name="connsiteY13" fmla="*/ 411818 h 596892"/>
              <a:gd name="connsiteX14" fmla="*/ 566631 w 573191"/>
              <a:gd name="connsiteY14" fmla="*/ 477808 h 596892"/>
              <a:gd name="connsiteX15" fmla="*/ 501282 w 573191"/>
              <a:gd name="connsiteY15" fmla="*/ 510423 h 596892"/>
              <a:gd name="connsiteX16" fmla="*/ 570431 w 573191"/>
              <a:gd name="connsiteY16" fmla="*/ 579447 h 596892"/>
              <a:gd name="connsiteX17" fmla="*/ 569671 w 573191"/>
              <a:gd name="connsiteY17" fmla="*/ 593858 h 596892"/>
              <a:gd name="connsiteX18" fmla="*/ 562832 w 573191"/>
              <a:gd name="connsiteY18" fmla="*/ 596892 h 596892"/>
              <a:gd name="connsiteX19" fmla="*/ 555993 w 573191"/>
              <a:gd name="connsiteY19" fmla="*/ 593858 h 596892"/>
              <a:gd name="connsiteX20" fmla="*/ 486844 w 573191"/>
              <a:gd name="connsiteY20" fmla="*/ 524835 h 596892"/>
              <a:gd name="connsiteX21" fmla="*/ 454169 w 573191"/>
              <a:gd name="connsiteY21" fmla="*/ 590824 h 596892"/>
              <a:gd name="connsiteX22" fmla="*/ 172402 w 573191"/>
              <a:gd name="connsiteY22" fmla="*/ 323864 h 596892"/>
              <a:gd name="connsiteX23" fmla="*/ 172402 w 573191"/>
              <a:gd name="connsiteY23" fmla="*/ 404258 h 596892"/>
              <a:gd name="connsiteX24" fmla="*/ 253666 w 573191"/>
              <a:gd name="connsiteY24" fmla="*/ 404258 h 596892"/>
              <a:gd name="connsiteX25" fmla="*/ 253666 w 573191"/>
              <a:gd name="connsiteY25" fmla="*/ 323864 h 596892"/>
              <a:gd name="connsiteX26" fmla="*/ 71391 w 573191"/>
              <a:gd name="connsiteY26" fmla="*/ 323864 h 596892"/>
              <a:gd name="connsiteX27" fmla="*/ 71391 w 573191"/>
              <a:gd name="connsiteY27" fmla="*/ 404258 h 596892"/>
              <a:gd name="connsiteX28" fmla="*/ 151896 w 573191"/>
              <a:gd name="connsiteY28" fmla="*/ 404258 h 596892"/>
              <a:gd name="connsiteX29" fmla="*/ 151896 w 573191"/>
              <a:gd name="connsiteY29" fmla="*/ 323864 h 596892"/>
              <a:gd name="connsiteX30" fmla="*/ 375183 w 573191"/>
              <a:gd name="connsiteY30" fmla="*/ 222234 h 596892"/>
              <a:gd name="connsiteX31" fmla="*/ 375183 w 573191"/>
              <a:gd name="connsiteY31" fmla="*/ 303387 h 596892"/>
              <a:gd name="connsiteX32" fmla="*/ 410119 w 573191"/>
              <a:gd name="connsiteY32" fmla="*/ 303387 h 596892"/>
              <a:gd name="connsiteX33" fmla="*/ 455687 w 573191"/>
              <a:gd name="connsiteY33" fmla="*/ 303387 h 596892"/>
              <a:gd name="connsiteX34" fmla="*/ 455687 w 573191"/>
              <a:gd name="connsiteY34" fmla="*/ 222234 h 596892"/>
              <a:gd name="connsiteX35" fmla="*/ 273412 w 573191"/>
              <a:gd name="connsiteY35" fmla="*/ 222234 h 596892"/>
              <a:gd name="connsiteX36" fmla="*/ 273412 w 573191"/>
              <a:gd name="connsiteY36" fmla="*/ 303387 h 596892"/>
              <a:gd name="connsiteX37" fmla="*/ 354677 w 573191"/>
              <a:gd name="connsiteY37" fmla="*/ 303387 h 596892"/>
              <a:gd name="connsiteX38" fmla="*/ 354677 w 573191"/>
              <a:gd name="connsiteY38" fmla="*/ 222234 h 596892"/>
              <a:gd name="connsiteX39" fmla="*/ 344803 w 573191"/>
              <a:gd name="connsiteY39" fmla="*/ 222234 h 596892"/>
              <a:gd name="connsiteX40" fmla="*/ 172402 w 573191"/>
              <a:gd name="connsiteY40" fmla="*/ 222234 h 596892"/>
              <a:gd name="connsiteX41" fmla="*/ 172402 w 573191"/>
              <a:gd name="connsiteY41" fmla="*/ 303387 h 596892"/>
              <a:gd name="connsiteX42" fmla="*/ 253666 w 573191"/>
              <a:gd name="connsiteY42" fmla="*/ 303387 h 596892"/>
              <a:gd name="connsiteX43" fmla="*/ 253666 w 573191"/>
              <a:gd name="connsiteY43" fmla="*/ 222234 h 596892"/>
              <a:gd name="connsiteX44" fmla="*/ 182275 w 573191"/>
              <a:gd name="connsiteY44" fmla="*/ 222234 h 596892"/>
              <a:gd name="connsiteX45" fmla="*/ 71391 w 573191"/>
              <a:gd name="connsiteY45" fmla="*/ 222234 h 596892"/>
              <a:gd name="connsiteX46" fmla="*/ 71391 w 573191"/>
              <a:gd name="connsiteY46" fmla="*/ 303387 h 596892"/>
              <a:gd name="connsiteX47" fmla="*/ 151896 w 573191"/>
              <a:gd name="connsiteY47" fmla="*/ 303387 h 596892"/>
              <a:gd name="connsiteX48" fmla="*/ 151896 w 573191"/>
              <a:gd name="connsiteY48" fmla="*/ 222234 h 596892"/>
              <a:gd name="connsiteX49" fmla="*/ 10633 w 573191"/>
              <a:gd name="connsiteY49" fmla="*/ 161559 h 596892"/>
              <a:gd name="connsiteX50" fmla="*/ 516446 w 573191"/>
              <a:gd name="connsiteY50" fmla="*/ 161559 h 596892"/>
              <a:gd name="connsiteX51" fmla="*/ 527078 w 573191"/>
              <a:gd name="connsiteY51" fmla="*/ 172177 h 596892"/>
              <a:gd name="connsiteX52" fmla="*/ 527078 w 573191"/>
              <a:gd name="connsiteY52" fmla="*/ 304903 h 596892"/>
              <a:gd name="connsiteX53" fmla="*/ 527078 w 573191"/>
              <a:gd name="connsiteY53" fmla="*/ 430804 h 596892"/>
              <a:gd name="connsiteX54" fmla="*/ 337209 w 573191"/>
              <a:gd name="connsiteY54" fmla="*/ 361028 h 596892"/>
              <a:gd name="connsiteX55" fmla="*/ 416194 w 573191"/>
              <a:gd name="connsiteY55" fmla="*/ 576423 h 596892"/>
              <a:gd name="connsiteX56" fmla="*/ 10633 w 573191"/>
              <a:gd name="connsiteY56" fmla="*/ 576423 h 596892"/>
              <a:gd name="connsiteX57" fmla="*/ 0 w 573191"/>
              <a:gd name="connsiteY57" fmla="*/ 566564 h 596892"/>
              <a:gd name="connsiteX58" fmla="*/ 0 w 573191"/>
              <a:gd name="connsiteY58" fmla="*/ 172177 h 596892"/>
              <a:gd name="connsiteX59" fmla="*/ 10633 w 573191"/>
              <a:gd name="connsiteY59" fmla="*/ 161559 h 596892"/>
              <a:gd name="connsiteX60" fmla="*/ 394929 w 573191"/>
              <a:gd name="connsiteY60" fmla="*/ 20477 h 596892"/>
              <a:gd name="connsiteX61" fmla="*/ 394929 w 573191"/>
              <a:gd name="connsiteY61" fmla="*/ 50813 h 596892"/>
              <a:gd name="connsiteX62" fmla="*/ 394929 w 573191"/>
              <a:gd name="connsiteY62" fmla="*/ 81149 h 596892"/>
              <a:gd name="connsiteX63" fmla="*/ 445814 w 573191"/>
              <a:gd name="connsiteY63" fmla="*/ 81149 h 596892"/>
              <a:gd name="connsiteX64" fmla="*/ 445814 w 573191"/>
              <a:gd name="connsiteY64" fmla="*/ 50813 h 596892"/>
              <a:gd name="connsiteX65" fmla="*/ 445814 w 573191"/>
              <a:gd name="connsiteY65" fmla="*/ 20477 h 596892"/>
              <a:gd name="connsiteX66" fmla="*/ 81264 w 573191"/>
              <a:gd name="connsiteY66" fmla="*/ 20477 h 596892"/>
              <a:gd name="connsiteX67" fmla="*/ 81264 w 573191"/>
              <a:gd name="connsiteY67" fmla="*/ 50813 h 596892"/>
              <a:gd name="connsiteX68" fmla="*/ 81264 w 573191"/>
              <a:gd name="connsiteY68" fmla="*/ 81149 h 596892"/>
              <a:gd name="connsiteX69" fmla="*/ 132149 w 573191"/>
              <a:gd name="connsiteY69" fmla="*/ 81149 h 596892"/>
              <a:gd name="connsiteX70" fmla="*/ 132149 w 573191"/>
              <a:gd name="connsiteY70" fmla="*/ 50813 h 596892"/>
              <a:gd name="connsiteX71" fmla="*/ 132149 w 573191"/>
              <a:gd name="connsiteY71" fmla="*/ 20477 h 596892"/>
              <a:gd name="connsiteX72" fmla="*/ 71391 w 573191"/>
              <a:gd name="connsiteY72" fmla="*/ 0 h 596892"/>
              <a:gd name="connsiteX73" fmla="*/ 142023 w 573191"/>
              <a:gd name="connsiteY73" fmla="*/ 0 h 596892"/>
              <a:gd name="connsiteX74" fmla="*/ 151896 w 573191"/>
              <a:gd name="connsiteY74" fmla="*/ 9859 h 596892"/>
              <a:gd name="connsiteX75" fmla="*/ 151896 w 573191"/>
              <a:gd name="connsiteY75" fmla="*/ 40195 h 596892"/>
              <a:gd name="connsiteX76" fmla="*/ 375183 w 573191"/>
              <a:gd name="connsiteY76" fmla="*/ 40195 h 596892"/>
              <a:gd name="connsiteX77" fmla="*/ 375183 w 573191"/>
              <a:gd name="connsiteY77" fmla="*/ 9859 h 596892"/>
              <a:gd name="connsiteX78" fmla="*/ 385056 w 573191"/>
              <a:gd name="connsiteY78" fmla="*/ 0 h 596892"/>
              <a:gd name="connsiteX79" fmla="*/ 455687 w 573191"/>
              <a:gd name="connsiteY79" fmla="*/ 0 h 596892"/>
              <a:gd name="connsiteX80" fmla="*/ 466320 w 573191"/>
              <a:gd name="connsiteY80" fmla="*/ 9859 h 596892"/>
              <a:gd name="connsiteX81" fmla="*/ 466320 w 573191"/>
              <a:gd name="connsiteY81" fmla="*/ 40195 h 596892"/>
              <a:gd name="connsiteX82" fmla="*/ 516446 w 573191"/>
              <a:gd name="connsiteY82" fmla="*/ 40195 h 596892"/>
              <a:gd name="connsiteX83" fmla="*/ 527078 w 573191"/>
              <a:gd name="connsiteY83" fmla="*/ 50813 h 596892"/>
              <a:gd name="connsiteX84" fmla="*/ 527078 w 573191"/>
              <a:gd name="connsiteY84" fmla="*/ 141821 h 596892"/>
              <a:gd name="connsiteX85" fmla="*/ 0 w 573191"/>
              <a:gd name="connsiteY85" fmla="*/ 141821 h 596892"/>
              <a:gd name="connsiteX86" fmla="*/ 0 w 573191"/>
              <a:gd name="connsiteY86" fmla="*/ 50813 h 596892"/>
              <a:gd name="connsiteX87" fmla="*/ 10633 w 573191"/>
              <a:gd name="connsiteY87" fmla="*/ 40195 h 596892"/>
              <a:gd name="connsiteX88" fmla="*/ 60759 w 573191"/>
              <a:gd name="connsiteY88" fmla="*/ 40195 h 596892"/>
              <a:gd name="connsiteX89" fmla="*/ 60759 w 573191"/>
              <a:gd name="connsiteY89" fmla="*/ 9859 h 596892"/>
              <a:gd name="connsiteX90" fmla="*/ 71391 w 573191"/>
              <a:gd name="connsiteY90" fmla="*/ 0 h 59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73191" h="596892">
                <a:moveTo>
                  <a:pt x="422254" y="445951"/>
                </a:moveTo>
                <a:lnTo>
                  <a:pt x="457208" y="540005"/>
                </a:lnTo>
                <a:lnTo>
                  <a:pt x="476206" y="500563"/>
                </a:lnTo>
                <a:lnTo>
                  <a:pt x="515719" y="480842"/>
                </a:lnTo>
                <a:close/>
                <a:moveTo>
                  <a:pt x="172402" y="424736"/>
                </a:moveTo>
                <a:lnTo>
                  <a:pt x="172402" y="505889"/>
                </a:lnTo>
                <a:lnTo>
                  <a:pt x="182275" y="505889"/>
                </a:lnTo>
                <a:lnTo>
                  <a:pt x="253666" y="505889"/>
                </a:lnTo>
                <a:lnTo>
                  <a:pt x="253666" y="424736"/>
                </a:lnTo>
                <a:close/>
                <a:moveTo>
                  <a:pt x="71391" y="424736"/>
                </a:moveTo>
                <a:lnTo>
                  <a:pt x="71391" y="505889"/>
                </a:lnTo>
                <a:lnTo>
                  <a:pt x="151896" y="505889"/>
                </a:lnTo>
                <a:lnTo>
                  <a:pt x="151896" y="424736"/>
                </a:lnTo>
                <a:close/>
                <a:moveTo>
                  <a:pt x="388059" y="411818"/>
                </a:moveTo>
                <a:lnTo>
                  <a:pt x="566631" y="477808"/>
                </a:lnTo>
                <a:lnTo>
                  <a:pt x="501282" y="510423"/>
                </a:lnTo>
                <a:lnTo>
                  <a:pt x="570431" y="579447"/>
                </a:lnTo>
                <a:cubicBezTo>
                  <a:pt x="574230" y="583239"/>
                  <a:pt x="574230" y="590066"/>
                  <a:pt x="569671" y="593858"/>
                </a:cubicBezTo>
                <a:cubicBezTo>
                  <a:pt x="568151" y="595375"/>
                  <a:pt x="565112" y="596892"/>
                  <a:pt x="562832" y="596892"/>
                </a:cubicBezTo>
                <a:cubicBezTo>
                  <a:pt x="560552" y="596892"/>
                  <a:pt x="557513" y="595375"/>
                  <a:pt x="555993" y="593858"/>
                </a:cubicBezTo>
                <a:lnTo>
                  <a:pt x="486844" y="524835"/>
                </a:lnTo>
                <a:lnTo>
                  <a:pt x="454169" y="590824"/>
                </a:lnTo>
                <a:close/>
                <a:moveTo>
                  <a:pt x="172402" y="323864"/>
                </a:moveTo>
                <a:lnTo>
                  <a:pt x="172402" y="404258"/>
                </a:lnTo>
                <a:lnTo>
                  <a:pt x="253666" y="404258"/>
                </a:lnTo>
                <a:lnTo>
                  <a:pt x="253666" y="323864"/>
                </a:lnTo>
                <a:close/>
                <a:moveTo>
                  <a:pt x="71391" y="323864"/>
                </a:moveTo>
                <a:lnTo>
                  <a:pt x="71391" y="404258"/>
                </a:lnTo>
                <a:lnTo>
                  <a:pt x="151896" y="404258"/>
                </a:lnTo>
                <a:lnTo>
                  <a:pt x="151896" y="323864"/>
                </a:lnTo>
                <a:close/>
                <a:moveTo>
                  <a:pt x="375183" y="222234"/>
                </a:moveTo>
                <a:lnTo>
                  <a:pt x="375183" y="303387"/>
                </a:lnTo>
                <a:lnTo>
                  <a:pt x="410119" y="303387"/>
                </a:lnTo>
                <a:lnTo>
                  <a:pt x="455687" y="303387"/>
                </a:lnTo>
                <a:lnTo>
                  <a:pt x="455687" y="222234"/>
                </a:lnTo>
                <a:close/>
                <a:moveTo>
                  <a:pt x="273412" y="222234"/>
                </a:moveTo>
                <a:lnTo>
                  <a:pt x="273412" y="303387"/>
                </a:lnTo>
                <a:lnTo>
                  <a:pt x="354677" y="303387"/>
                </a:lnTo>
                <a:lnTo>
                  <a:pt x="354677" y="222234"/>
                </a:lnTo>
                <a:lnTo>
                  <a:pt x="344803" y="222234"/>
                </a:lnTo>
                <a:close/>
                <a:moveTo>
                  <a:pt x="172402" y="222234"/>
                </a:moveTo>
                <a:lnTo>
                  <a:pt x="172402" y="303387"/>
                </a:lnTo>
                <a:lnTo>
                  <a:pt x="253666" y="303387"/>
                </a:lnTo>
                <a:lnTo>
                  <a:pt x="253666" y="222234"/>
                </a:lnTo>
                <a:lnTo>
                  <a:pt x="182275" y="222234"/>
                </a:lnTo>
                <a:close/>
                <a:moveTo>
                  <a:pt x="71391" y="222234"/>
                </a:moveTo>
                <a:lnTo>
                  <a:pt x="71391" y="303387"/>
                </a:lnTo>
                <a:lnTo>
                  <a:pt x="151896" y="303387"/>
                </a:lnTo>
                <a:lnTo>
                  <a:pt x="151896" y="222234"/>
                </a:lnTo>
                <a:close/>
                <a:moveTo>
                  <a:pt x="10633" y="161559"/>
                </a:moveTo>
                <a:lnTo>
                  <a:pt x="516446" y="161559"/>
                </a:lnTo>
                <a:cubicBezTo>
                  <a:pt x="522521" y="161559"/>
                  <a:pt x="527078" y="166110"/>
                  <a:pt x="527078" y="172177"/>
                </a:cubicBezTo>
                <a:lnTo>
                  <a:pt x="527078" y="304903"/>
                </a:lnTo>
                <a:lnTo>
                  <a:pt x="527078" y="430804"/>
                </a:lnTo>
                <a:lnTo>
                  <a:pt x="337209" y="361028"/>
                </a:lnTo>
                <a:lnTo>
                  <a:pt x="416194" y="576423"/>
                </a:lnTo>
                <a:lnTo>
                  <a:pt x="10633" y="576423"/>
                </a:lnTo>
                <a:cubicBezTo>
                  <a:pt x="4557" y="576423"/>
                  <a:pt x="0" y="571873"/>
                  <a:pt x="0" y="566564"/>
                </a:cubicBezTo>
                <a:lnTo>
                  <a:pt x="0" y="172177"/>
                </a:lnTo>
                <a:cubicBezTo>
                  <a:pt x="0" y="166110"/>
                  <a:pt x="4557" y="161559"/>
                  <a:pt x="10633" y="161559"/>
                </a:cubicBezTo>
                <a:close/>
                <a:moveTo>
                  <a:pt x="394929" y="20477"/>
                </a:moveTo>
                <a:lnTo>
                  <a:pt x="394929" y="50813"/>
                </a:lnTo>
                <a:lnTo>
                  <a:pt x="394929" y="81149"/>
                </a:lnTo>
                <a:lnTo>
                  <a:pt x="445814" y="81149"/>
                </a:lnTo>
                <a:lnTo>
                  <a:pt x="445814" y="50813"/>
                </a:lnTo>
                <a:lnTo>
                  <a:pt x="445814" y="20477"/>
                </a:lnTo>
                <a:close/>
                <a:moveTo>
                  <a:pt x="81264" y="20477"/>
                </a:moveTo>
                <a:lnTo>
                  <a:pt x="81264" y="50813"/>
                </a:lnTo>
                <a:lnTo>
                  <a:pt x="81264" y="81149"/>
                </a:lnTo>
                <a:lnTo>
                  <a:pt x="132149" y="81149"/>
                </a:lnTo>
                <a:lnTo>
                  <a:pt x="132149" y="50813"/>
                </a:lnTo>
                <a:lnTo>
                  <a:pt x="132149" y="20477"/>
                </a:lnTo>
                <a:close/>
                <a:moveTo>
                  <a:pt x="71391" y="0"/>
                </a:moveTo>
                <a:lnTo>
                  <a:pt x="142023" y="0"/>
                </a:lnTo>
                <a:cubicBezTo>
                  <a:pt x="147339" y="0"/>
                  <a:pt x="151896" y="4550"/>
                  <a:pt x="151896" y="9859"/>
                </a:cubicBezTo>
                <a:lnTo>
                  <a:pt x="151896" y="40195"/>
                </a:lnTo>
                <a:lnTo>
                  <a:pt x="375183" y="40195"/>
                </a:lnTo>
                <a:lnTo>
                  <a:pt x="375183" y="9859"/>
                </a:lnTo>
                <a:cubicBezTo>
                  <a:pt x="375183" y="4550"/>
                  <a:pt x="379739" y="0"/>
                  <a:pt x="385056" y="0"/>
                </a:cubicBezTo>
                <a:lnTo>
                  <a:pt x="455687" y="0"/>
                </a:lnTo>
                <a:cubicBezTo>
                  <a:pt x="461763" y="0"/>
                  <a:pt x="466320" y="4550"/>
                  <a:pt x="466320" y="9859"/>
                </a:cubicBezTo>
                <a:lnTo>
                  <a:pt x="466320" y="40195"/>
                </a:lnTo>
                <a:lnTo>
                  <a:pt x="516446" y="40195"/>
                </a:lnTo>
                <a:cubicBezTo>
                  <a:pt x="522521" y="40195"/>
                  <a:pt x="527078" y="44745"/>
                  <a:pt x="527078" y="50813"/>
                </a:cubicBezTo>
                <a:lnTo>
                  <a:pt x="527078" y="141821"/>
                </a:lnTo>
                <a:lnTo>
                  <a:pt x="0" y="141821"/>
                </a:lnTo>
                <a:lnTo>
                  <a:pt x="0" y="50813"/>
                </a:lnTo>
                <a:cubicBezTo>
                  <a:pt x="0" y="44745"/>
                  <a:pt x="4557" y="40195"/>
                  <a:pt x="10633" y="40195"/>
                </a:cubicBezTo>
                <a:lnTo>
                  <a:pt x="60759" y="40195"/>
                </a:lnTo>
                <a:lnTo>
                  <a:pt x="60759" y="9859"/>
                </a:lnTo>
                <a:cubicBezTo>
                  <a:pt x="60759" y="4550"/>
                  <a:pt x="65315" y="0"/>
                  <a:pt x="71391" y="0"/>
                </a:cubicBezTo>
                <a:close/>
              </a:path>
            </a:pathLst>
          </a:custGeom>
          <a:gradFill>
            <a:gsLst>
              <a:gs pos="0">
                <a:srgbClr val="171CF9">
                  <a:alpha val="70000"/>
                </a:srgbClr>
              </a:gs>
              <a:gs pos="100000">
                <a:srgbClr val="171C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4" name="iconfont-11265-5328272">
            <a:extLst>
              <a:ext uri="{FF2B5EF4-FFF2-40B4-BE49-F238E27FC236}">
                <a16:creationId xmlns:a16="http://schemas.microsoft.com/office/drawing/2014/main" xmlns="" id="{C301ABF0-5945-4157-A565-F15B08CC6240}"/>
              </a:ext>
            </a:extLst>
          </p:cNvPr>
          <p:cNvSpPr>
            <a:spLocks noChangeAspect="1"/>
          </p:cNvSpPr>
          <p:nvPr/>
        </p:nvSpPr>
        <p:spPr bwMode="auto">
          <a:xfrm>
            <a:off x="4160838" y="5084763"/>
            <a:ext cx="450850" cy="469900"/>
          </a:xfrm>
          <a:custGeom>
            <a:avLst/>
            <a:gdLst>
              <a:gd name="connsiteX0" fmla="*/ 422254 w 573191"/>
              <a:gd name="connsiteY0" fmla="*/ 445951 h 596892"/>
              <a:gd name="connsiteX1" fmla="*/ 457208 w 573191"/>
              <a:gd name="connsiteY1" fmla="*/ 540005 h 596892"/>
              <a:gd name="connsiteX2" fmla="*/ 476206 w 573191"/>
              <a:gd name="connsiteY2" fmla="*/ 500563 h 596892"/>
              <a:gd name="connsiteX3" fmla="*/ 515719 w 573191"/>
              <a:gd name="connsiteY3" fmla="*/ 480842 h 596892"/>
              <a:gd name="connsiteX4" fmla="*/ 172402 w 573191"/>
              <a:gd name="connsiteY4" fmla="*/ 424736 h 596892"/>
              <a:gd name="connsiteX5" fmla="*/ 172402 w 573191"/>
              <a:gd name="connsiteY5" fmla="*/ 505889 h 596892"/>
              <a:gd name="connsiteX6" fmla="*/ 182275 w 573191"/>
              <a:gd name="connsiteY6" fmla="*/ 505889 h 596892"/>
              <a:gd name="connsiteX7" fmla="*/ 253666 w 573191"/>
              <a:gd name="connsiteY7" fmla="*/ 505889 h 596892"/>
              <a:gd name="connsiteX8" fmla="*/ 253666 w 573191"/>
              <a:gd name="connsiteY8" fmla="*/ 424736 h 596892"/>
              <a:gd name="connsiteX9" fmla="*/ 71391 w 573191"/>
              <a:gd name="connsiteY9" fmla="*/ 424736 h 596892"/>
              <a:gd name="connsiteX10" fmla="*/ 71391 w 573191"/>
              <a:gd name="connsiteY10" fmla="*/ 505889 h 596892"/>
              <a:gd name="connsiteX11" fmla="*/ 151896 w 573191"/>
              <a:gd name="connsiteY11" fmla="*/ 505889 h 596892"/>
              <a:gd name="connsiteX12" fmla="*/ 151896 w 573191"/>
              <a:gd name="connsiteY12" fmla="*/ 424736 h 596892"/>
              <a:gd name="connsiteX13" fmla="*/ 388059 w 573191"/>
              <a:gd name="connsiteY13" fmla="*/ 411818 h 596892"/>
              <a:gd name="connsiteX14" fmla="*/ 566631 w 573191"/>
              <a:gd name="connsiteY14" fmla="*/ 477808 h 596892"/>
              <a:gd name="connsiteX15" fmla="*/ 501282 w 573191"/>
              <a:gd name="connsiteY15" fmla="*/ 510423 h 596892"/>
              <a:gd name="connsiteX16" fmla="*/ 570431 w 573191"/>
              <a:gd name="connsiteY16" fmla="*/ 579447 h 596892"/>
              <a:gd name="connsiteX17" fmla="*/ 569671 w 573191"/>
              <a:gd name="connsiteY17" fmla="*/ 593858 h 596892"/>
              <a:gd name="connsiteX18" fmla="*/ 562832 w 573191"/>
              <a:gd name="connsiteY18" fmla="*/ 596892 h 596892"/>
              <a:gd name="connsiteX19" fmla="*/ 555993 w 573191"/>
              <a:gd name="connsiteY19" fmla="*/ 593858 h 596892"/>
              <a:gd name="connsiteX20" fmla="*/ 486844 w 573191"/>
              <a:gd name="connsiteY20" fmla="*/ 524835 h 596892"/>
              <a:gd name="connsiteX21" fmla="*/ 454169 w 573191"/>
              <a:gd name="connsiteY21" fmla="*/ 590824 h 596892"/>
              <a:gd name="connsiteX22" fmla="*/ 172402 w 573191"/>
              <a:gd name="connsiteY22" fmla="*/ 323864 h 596892"/>
              <a:gd name="connsiteX23" fmla="*/ 172402 w 573191"/>
              <a:gd name="connsiteY23" fmla="*/ 404258 h 596892"/>
              <a:gd name="connsiteX24" fmla="*/ 253666 w 573191"/>
              <a:gd name="connsiteY24" fmla="*/ 404258 h 596892"/>
              <a:gd name="connsiteX25" fmla="*/ 253666 w 573191"/>
              <a:gd name="connsiteY25" fmla="*/ 323864 h 596892"/>
              <a:gd name="connsiteX26" fmla="*/ 71391 w 573191"/>
              <a:gd name="connsiteY26" fmla="*/ 323864 h 596892"/>
              <a:gd name="connsiteX27" fmla="*/ 71391 w 573191"/>
              <a:gd name="connsiteY27" fmla="*/ 404258 h 596892"/>
              <a:gd name="connsiteX28" fmla="*/ 151896 w 573191"/>
              <a:gd name="connsiteY28" fmla="*/ 404258 h 596892"/>
              <a:gd name="connsiteX29" fmla="*/ 151896 w 573191"/>
              <a:gd name="connsiteY29" fmla="*/ 323864 h 596892"/>
              <a:gd name="connsiteX30" fmla="*/ 375183 w 573191"/>
              <a:gd name="connsiteY30" fmla="*/ 222234 h 596892"/>
              <a:gd name="connsiteX31" fmla="*/ 375183 w 573191"/>
              <a:gd name="connsiteY31" fmla="*/ 303387 h 596892"/>
              <a:gd name="connsiteX32" fmla="*/ 410119 w 573191"/>
              <a:gd name="connsiteY32" fmla="*/ 303387 h 596892"/>
              <a:gd name="connsiteX33" fmla="*/ 455687 w 573191"/>
              <a:gd name="connsiteY33" fmla="*/ 303387 h 596892"/>
              <a:gd name="connsiteX34" fmla="*/ 455687 w 573191"/>
              <a:gd name="connsiteY34" fmla="*/ 222234 h 596892"/>
              <a:gd name="connsiteX35" fmla="*/ 273412 w 573191"/>
              <a:gd name="connsiteY35" fmla="*/ 222234 h 596892"/>
              <a:gd name="connsiteX36" fmla="*/ 273412 w 573191"/>
              <a:gd name="connsiteY36" fmla="*/ 303387 h 596892"/>
              <a:gd name="connsiteX37" fmla="*/ 354677 w 573191"/>
              <a:gd name="connsiteY37" fmla="*/ 303387 h 596892"/>
              <a:gd name="connsiteX38" fmla="*/ 354677 w 573191"/>
              <a:gd name="connsiteY38" fmla="*/ 222234 h 596892"/>
              <a:gd name="connsiteX39" fmla="*/ 344803 w 573191"/>
              <a:gd name="connsiteY39" fmla="*/ 222234 h 596892"/>
              <a:gd name="connsiteX40" fmla="*/ 172402 w 573191"/>
              <a:gd name="connsiteY40" fmla="*/ 222234 h 596892"/>
              <a:gd name="connsiteX41" fmla="*/ 172402 w 573191"/>
              <a:gd name="connsiteY41" fmla="*/ 303387 h 596892"/>
              <a:gd name="connsiteX42" fmla="*/ 253666 w 573191"/>
              <a:gd name="connsiteY42" fmla="*/ 303387 h 596892"/>
              <a:gd name="connsiteX43" fmla="*/ 253666 w 573191"/>
              <a:gd name="connsiteY43" fmla="*/ 222234 h 596892"/>
              <a:gd name="connsiteX44" fmla="*/ 182275 w 573191"/>
              <a:gd name="connsiteY44" fmla="*/ 222234 h 596892"/>
              <a:gd name="connsiteX45" fmla="*/ 71391 w 573191"/>
              <a:gd name="connsiteY45" fmla="*/ 222234 h 596892"/>
              <a:gd name="connsiteX46" fmla="*/ 71391 w 573191"/>
              <a:gd name="connsiteY46" fmla="*/ 303387 h 596892"/>
              <a:gd name="connsiteX47" fmla="*/ 151896 w 573191"/>
              <a:gd name="connsiteY47" fmla="*/ 303387 h 596892"/>
              <a:gd name="connsiteX48" fmla="*/ 151896 w 573191"/>
              <a:gd name="connsiteY48" fmla="*/ 222234 h 596892"/>
              <a:gd name="connsiteX49" fmla="*/ 10633 w 573191"/>
              <a:gd name="connsiteY49" fmla="*/ 161559 h 596892"/>
              <a:gd name="connsiteX50" fmla="*/ 516446 w 573191"/>
              <a:gd name="connsiteY50" fmla="*/ 161559 h 596892"/>
              <a:gd name="connsiteX51" fmla="*/ 527078 w 573191"/>
              <a:gd name="connsiteY51" fmla="*/ 172177 h 596892"/>
              <a:gd name="connsiteX52" fmla="*/ 527078 w 573191"/>
              <a:gd name="connsiteY52" fmla="*/ 304903 h 596892"/>
              <a:gd name="connsiteX53" fmla="*/ 527078 w 573191"/>
              <a:gd name="connsiteY53" fmla="*/ 430804 h 596892"/>
              <a:gd name="connsiteX54" fmla="*/ 337209 w 573191"/>
              <a:gd name="connsiteY54" fmla="*/ 361028 h 596892"/>
              <a:gd name="connsiteX55" fmla="*/ 416194 w 573191"/>
              <a:gd name="connsiteY55" fmla="*/ 576423 h 596892"/>
              <a:gd name="connsiteX56" fmla="*/ 10633 w 573191"/>
              <a:gd name="connsiteY56" fmla="*/ 576423 h 596892"/>
              <a:gd name="connsiteX57" fmla="*/ 0 w 573191"/>
              <a:gd name="connsiteY57" fmla="*/ 566564 h 596892"/>
              <a:gd name="connsiteX58" fmla="*/ 0 w 573191"/>
              <a:gd name="connsiteY58" fmla="*/ 172177 h 596892"/>
              <a:gd name="connsiteX59" fmla="*/ 10633 w 573191"/>
              <a:gd name="connsiteY59" fmla="*/ 161559 h 596892"/>
              <a:gd name="connsiteX60" fmla="*/ 394929 w 573191"/>
              <a:gd name="connsiteY60" fmla="*/ 20477 h 596892"/>
              <a:gd name="connsiteX61" fmla="*/ 394929 w 573191"/>
              <a:gd name="connsiteY61" fmla="*/ 50813 h 596892"/>
              <a:gd name="connsiteX62" fmla="*/ 394929 w 573191"/>
              <a:gd name="connsiteY62" fmla="*/ 81149 h 596892"/>
              <a:gd name="connsiteX63" fmla="*/ 445814 w 573191"/>
              <a:gd name="connsiteY63" fmla="*/ 81149 h 596892"/>
              <a:gd name="connsiteX64" fmla="*/ 445814 w 573191"/>
              <a:gd name="connsiteY64" fmla="*/ 50813 h 596892"/>
              <a:gd name="connsiteX65" fmla="*/ 445814 w 573191"/>
              <a:gd name="connsiteY65" fmla="*/ 20477 h 596892"/>
              <a:gd name="connsiteX66" fmla="*/ 81264 w 573191"/>
              <a:gd name="connsiteY66" fmla="*/ 20477 h 596892"/>
              <a:gd name="connsiteX67" fmla="*/ 81264 w 573191"/>
              <a:gd name="connsiteY67" fmla="*/ 50813 h 596892"/>
              <a:gd name="connsiteX68" fmla="*/ 81264 w 573191"/>
              <a:gd name="connsiteY68" fmla="*/ 81149 h 596892"/>
              <a:gd name="connsiteX69" fmla="*/ 132149 w 573191"/>
              <a:gd name="connsiteY69" fmla="*/ 81149 h 596892"/>
              <a:gd name="connsiteX70" fmla="*/ 132149 w 573191"/>
              <a:gd name="connsiteY70" fmla="*/ 50813 h 596892"/>
              <a:gd name="connsiteX71" fmla="*/ 132149 w 573191"/>
              <a:gd name="connsiteY71" fmla="*/ 20477 h 596892"/>
              <a:gd name="connsiteX72" fmla="*/ 71391 w 573191"/>
              <a:gd name="connsiteY72" fmla="*/ 0 h 596892"/>
              <a:gd name="connsiteX73" fmla="*/ 142023 w 573191"/>
              <a:gd name="connsiteY73" fmla="*/ 0 h 596892"/>
              <a:gd name="connsiteX74" fmla="*/ 151896 w 573191"/>
              <a:gd name="connsiteY74" fmla="*/ 9859 h 596892"/>
              <a:gd name="connsiteX75" fmla="*/ 151896 w 573191"/>
              <a:gd name="connsiteY75" fmla="*/ 40195 h 596892"/>
              <a:gd name="connsiteX76" fmla="*/ 375183 w 573191"/>
              <a:gd name="connsiteY76" fmla="*/ 40195 h 596892"/>
              <a:gd name="connsiteX77" fmla="*/ 375183 w 573191"/>
              <a:gd name="connsiteY77" fmla="*/ 9859 h 596892"/>
              <a:gd name="connsiteX78" fmla="*/ 385056 w 573191"/>
              <a:gd name="connsiteY78" fmla="*/ 0 h 596892"/>
              <a:gd name="connsiteX79" fmla="*/ 455687 w 573191"/>
              <a:gd name="connsiteY79" fmla="*/ 0 h 596892"/>
              <a:gd name="connsiteX80" fmla="*/ 466320 w 573191"/>
              <a:gd name="connsiteY80" fmla="*/ 9859 h 596892"/>
              <a:gd name="connsiteX81" fmla="*/ 466320 w 573191"/>
              <a:gd name="connsiteY81" fmla="*/ 40195 h 596892"/>
              <a:gd name="connsiteX82" fmla="*/ 516446 w 573191"/>
              <a:gd name="connsiteY82" fmla="*/ 40195 h 596892"/>
              <a:gd name="connsiteX83" fmla="*/ 527078 w 573191"/>
              <a:gd name="connsiteY83" fmla="*/ 50813 h 596892"/>
              <a:gd name="connsiteX84" fmla="*/ 527078 w 573191"/>
              <a:gd name="connsiteY84" fmla="*/ 141821 h 596892"/>
              <a:gd name="connsiteX85" fmla="*/ 0 w 573191"/>
              <a:gd name="connsiteY85" fmla="*/ 141821 h 596892"/>
              <a:gd name="connsiteX86" fmla="*/ 0 w 573191"/>
              <a:gd name="connsiteY86" fmla="*/ 50813 h 596892"/>
              <a:gd name="connsiteX87" fmla="*/ 10633 w 573191"/>
              <a:gd name="connsiteY87" fmla="*/ 40195 h 596892"/>
              <a:gd name="connsiteX88" fmla="*/ 60759 w 573191"/>
              <a:gd name="connsiteY88" fmla="*/ 40195 h 596892"/>
              <a:gd name="connsiteX89" fmla="*/ 60759 w 573191"/>
              <a:gd name="connsiteY89" fmla="*/ 9859 h 596892"/>
              <a:gd name="connsiteX90" fmla="*/ 71391 w 573191"/>
              <a:gd name="connsiteY90" fmla="*/ 0 h 59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73191" h="596892">
                <a:moveTo>
                  <a:pt x="422254" y="445951"/>
                </a:moveTo>
                <a:lnTo>
                  <a:pt x="457208" y="540005"/>
                </a:lnTo>
                <a:lnTo>
                  <a:pt x="476206" y="500563"/>
                </a:lnTo>
                <a:lnTo>
                  <a:pt x="515719" y="480842"/>
                </a:lnTo>
                <a:close/>
                <a:moveTo>
                  <a:pt x="172402" y="424736"/>
                </a:moveTo>
                <a:lnTo>
                  <a:pt x="172402" y="505889"/>
                </a:lnTo>
                <a:lnTo>
                  <a:pt x="182275" y="505889"/>
                </a:lnTo>
                <a:lnTo>
                  <a:pt x="253666" y="505889"/>
                </a:lnTo>
                <a:lnTo>
                  <a:pt x="253666" y="424736"/>
                </a:lnTo>
                <a:close/>
                <a:moveTo>
                  <a:pt x="71391" y="424736"/>
                </a:moveTo>
                <a:lnTo>
                  <a:pt x="71391" y="505889"/>
                </a:lnTo>
                <a:lnTo>
                  <a:pt x="151896" y="505889"/>
                </a:lnTo>
                <a:lnTo>
                  <a:pt x="151896" y="424736"/>
                </a:lnTo>
                <a:close/>
                <a:moveTo>
                  <a:pt x="388059" y="411818"/>
                </a:moveTo>
                <a:lnTo>
                  <a:pt x="566631" y="477808"/>
                </a:lnTo>
                <a:lnTo>
                  <a:pt x="501282" y="510423"/>
                </a:lnTo>
                <a:lnTo>
                  <a:pt x="570431" y="579447"/>
                </a:lnTo>
                <a:cubicBezTo>
                  <a:pt x="574230" y="583239"/>
                  <a:pt x="574230" y="590066"/>
                  <a:pt x="569671" y="593858"/>
                </a:cubicBezTo>
                <a:cubicBezTo>
                  <a:pt x="568151" y="595375"/>
                  <a:pt x="565112" y="596892"/>
                  <a:pt x="562832" y="596892"/>
                </a:cubicBezTo>
                <a:cubicBezTo>
                  <a:pt x="560552" y="596892"/>
                  <a:pt x="557513" y="595375"/>
                  <a:pt x="555993" y="593858"/>
                </a:cubicBezTo>
                <a:lnTo>
                  <a:pt x="486844" y="524835"/>
                </a:lnTo>
                <a:lnTo>
                  <a:pt x="454169" y="590824"/>
                </a:lnTo>
                <a:close/>
                <a:moveTo>
                  <a:pt x="172402" y="323864"/>
                </a:moveTo>
                <a:lnTo>
                  <a:pt x="172402" y="404258"/>
                </a:lnTo>
                <a:lnTo>
                  <a:pt x="253666" y="404258"/>
                </a:lnTo>
                <a:lnTo>
                  <a:pt x="253666" y="323864"/>
                </a:lnTo>
                <a:close/>
                <a:moveTo>
                  <a:pt x="71391" y="323864"/>
                </a:moveTo>
                <a:lnTo>
                  <a:pt x="71391" y="404258"/>
                </a:lnTo>
                <a:lnTo>
                  <a:pt x="151896" y="404258"/>
                </a:lnTo>
                <a:lnTo>
                  <a:pt x="151896" y="323864"/>
                </a:lnTo>
                <a:close/>
                <a:moveTo>
                  <a:pt x="375183" y="222234"/>
                </a:moveTo>
                <a:lnTo>
                  <a:pt x="375183" y="303387"/>
                </a:lnTo>
                <a:lnTo>
                  <a:pt x="410119" y="303387"/>
                </a:lnTo>
                <a:lnTo>
                  <a:pt x="455687" y="303387"/>
                </a:lnTo>
                <a:lnTo>
                  <a:pt x="455687" y="222234"/>
                </a:lnTo>
                <a:close/>
                <a:moveTo>
                  <a:pt x="273412" y="222234"/>
                </a:moveTo>
                <a:lnTo>
                  <a:pt x="273412" y="303387"/>
                </a:lnTo>
                <a:lnTo>
                  <a:pt x="354677" y="303387"/>
                </a:lnTo>
                <a:lnTo>
                  <a:pt x="354677" y="222234"/>
                </a:lnTo>
                <a:lnTo>
                  <a:pt x="344803" y="222234"/>
                </a:lnTo>
                <a:close/>
                <a:moveTo>
                  <a:pt x="172402" y="222234"/>
                </a:moveTo>
                <a:lnTo>
                  <a:pt x="172402" y="303387"/>
                </a:lnTo>
                <a:lnTo>
                  <a:pt x="253666" y="303387"/>
                </a:lnTo>
                <a:lnTo>
                  <a:pt x="253666" y="222234"/>
                </a:lnTo>
                <a:lnTo>
                  <a:pt x="182275" y="222234"/>
                </a:lnTo>
                <a:close/>
                <a:moveTo>
                  <a:pt x="71391" y="222234"/>
                </a:moveTo>
                <a:lnTo>
                  <a:pt x="71391" y="303387"/>
                </a:lnTo>
                <a:lnTo>
                  <a:pt x="151896" y="303387"/>
                </a:lnTo>
                <a:lnTo>
                  <a:pt x="151896" y="222234"/>
                </a:lnTo>
                <a:close/>
                <a:moveTo>
                  <a:pt x="10633" y="161559"/>
                </a:moveTo>
                <a:lnTo>
                  <a:pt x="516446" y="161559"/>
                </a:lnTo>
                <a:cubicBezTo>
                  <a:pt x="522521" y="161559"/>
                  <a:pt x="527078" y="166110"/>
                  <a:pt x="527078" y="172177"/>
                </a:cubicBezTo>
                <a:lnTo>
                  <a:pt x="527078" y="304903"/>
                </a:lnTo>
                <a:lnTo>
                  <a:pt x="527078" y="430804"/>
                </a:lnTo>
                <a:lnTo>
                  <a:pt x="337209" y="361028"/>
                </a:lnTo>
                <a:lnTo>
                  <a:pt x="416194" y="576423"/>
                </a:lnTo>
                <a:lnTo>
                  <a:pt x="10633" y="576423"/>
                </a:lnTo>
                <a:cubicBezTo>
                  <a:pt x="4557" y="576423"/>
                  <a:pt x="0" y="571873"/>
                  <a:pt x="0" y="566564"/>
                </a:cubicBezTo>
                <a:lnTo>
                  <a:pt x="0" y="172177"/>
                </a:lnTo>
                <a:cubicBezTo>
                  <a:pt x="0" y="166110"/>
                  <a:pt x="4557" y="161559"/>
                  <a:pt x="10633" y="161559"/>
                </a:cubicBezTo>
                <a:close/>
                <a:moveTo>
                  <a:pt x="394929" y="20477"/>
                </a:moveTo>
                <a:lnTo>
                  <a:pt x="394929" y="50813"/>
                </a:lnTo>
                <a:lnTo>
                  <a:pt x="394929" y="81149"/>
                </a:lnTo>
                <a:lnTo>
                  <a:pt x="445814" y="81149"/>
                </a:lnTo>
                <a:lnTo>
                  <a:pt x="445814" y="50813"/>
                </a:lnTo>
                <a:lnTo>
                  <a:pt x="445814" y="20477"/>
                </a:lnTo>
                <a:close/>
                <a:moveTo>
                  <a:pt x="81264" y="20477"/>
                </a:moveTo>
                <a:lnTo>
                  <a:pt x="81264" y="50813"/>
                </a:lnTo>
                <a:lnTo>
                  <a:pt x="81264" y="81149"/>
                </a:lnTo>
                <a:lnTo>
                  <a:pt x="132149" y="81149"/>
                </a:lnTo>
                <a:lnTo>
                  <a:pt x="132149" y="50813"/>
                </a:lnTo>
                <a:lnTo>
                  <a:pt x="132149" y="20477"/>
                </a:lnTo>
                <a:close/>
                <a:moveTo>
                  <a:pt x="71391" y="0"/>
                </a:moveTo>
                <a:lnTo>
                  <a:pt x="142023" y="0"/>
                </a:lnTo>
                <a:cubicBezTo>
                  <a:pt x="147339" y="0"/>
                  <a:pt x="151896" y="4550"/>
                  <a:pt x="151896" y="9859"/>
                </a:cubicBezTo>
                <a:lnTo>
                  <a:pt x="151896" y="40195"/>
                </a:lnTo>
                <a:lnTo>
                  <a:pt x="375183" y="40195"/>
                </a:lnTo>
                <a:lnTo>
                  <a:pt x="375183" y="9859"/>
                </a:lnTo>
                <a:cubicBezTo>
                  <a:pt x="375183" y="4550"/>
                  <a:pt x="379739" y="0"/>
                  <a:pt x="385056" y="0"/>
                </a:cubicBezTo>
                <a:lnTo>
                  <a:pt x="455687" y="0"/>
                </a:lnTo>
                <a:cubicBezTo>
                  <a:pt x="461763" y="0"/>
                  <a:pt x="466320" y="4550"/>
                  <a:pt x="466320" y="9859"/>
                </a:cubicBezTo>
                <a:lnTo>
                  <a:pt x="466320" y="40195"/>
                </a:lnTo>
                <a:lnTo>
                  <a:pt x="516446" y="40195"/>
                </a:lnTo>
                <a:cubicBezTo>
                  <a:pt x="522521" y="40195"/>
                  <a:pt x="527078" y="44745"/>
                  <a:pt x="527078" y="50813"/>
                </a:cubicBezTo>
                <a:lnTo>
                  <a:pt x="527078" y="141821"/>
                </a:lnTo>
                <a:lnTo>
                  <a:pt x="0" y="141821"/>
                </a:lnTo>
                <a:lnTo>
                  <a:pt x="0" y="50813"/>
                </a:lnTo>
                <a:cubicBezTo>
                  <a:pt x="0" y="44745"/>
                  <a:pt x="4557" y="40195"/>
                  <a:pt x="10633" y="40195"/>
                </a:cubicBezTo>
                <a:lnTo>
                  <a:pt x="60759" y="40195"/>
                </a:lnTo>
                <a:lnTo>
                  <a:pt x="60759" y="9859"/>
                </a:lnTo>
                <a:cubicBezTo>
                  <a:pt x="60759" y="4550"/>
                  <a:pt x="65315" y="0"/>
                  <a:pt x="71391" y="0"/>
                </a:cubicBezTo>
                <a:close/>
              </a:path>
            </a:pathLst>
          </a:custGeom>
          <a:gradFill>
            <a:gsLst>
              <a:gs pos="0">
                <a:srgbClr val="171CF9">
                  <a:alpha val="70000"/>
                </a:srgbClr>
              </a:gs>
              <a:gs pos="100000">
                <a:srgbClr val="171C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5" name="iconfont-11265-5328272">
            <a:extLst>
              <a:ext uri="{FF2B5EF4-FFF2-40B4-BE49-F238E27FC236}">
                <a16:creationId xmlns:a16="http://schemas.microsoft.com/office/drawing/2014/main" xmlns="" id="{0231F4F9-F616-45DA-80AD-AF5FC342DFA2}"/>
              </a:ext>
            </a:extLst>
          </p:cNvPr>
          <p:cNvSpPr>
            <a:spLocks noChangeAspect="1"/>
          </p:cNvSpPr>
          <p:nvPr/>
        </p:nvSpPr>
        <p:spPr bwMode="auto">
          <a:xfrm>
            <a:off x="7580313" y="5084763"/>
            <a:ext cx="450850" cy="469900"/>
          </a:xfrm>
          <a:custGeom>
            <a:avLst/>
            <a:gdLst>
              <a:gd name="connsiteX0" fmla="*/ 422254 w 573191"/>
              <a:gd name="connsiteY0" fmla="*/ 445951 h 596892"/>
              <a:gd name="connsiteX1" fmla="*/ 457208 w 573191"/>
              <a:gd name="connsiteY1" fmla="*/ 540005 h 596892"/>
              <a:gd name="connsiteX2" fmla="*/ 476206 w 573191"/>
              <a:gd name="connsiteY2" fmla="*/ 500563 h 596892"/>
              <a:gd name="connsiteX3" fmla="*/ 515719 w 573191"/>
              <a:gd name="connsiteY3" fmla="*/ 480842 h 596892"/>
              <a:gd name="connsiteX4" fmla="*/ 172402 w 573191"/>
              <a:gd name="connsiteY4" fmla="*/ 424736 h 596892"/>
              <a:gd name="connsiteX5" fmla="*/ 172402 w 573191"/>
              <a:gd name="connsiteY5" fmla="*/ 505889 h 596892"/>
              <a:gd name="connsiteX6" fmla="*/ 182275 w 573191"/>
              <a:gd name="connsiteY6" fmla="*/ 505889 h 596892"/>
              <a:gd name="connsiteX7" fmla="*/ 253666 w 573191"/>
              <a:gd name="connsiteY7" fmla="*/ 505889 h 596892"/>
              <a:gd name="connsiteX8" fmla="*/ 253666 w 573191"/>
              <a:gd name="connsiteY8" fmla="*/ 424736 h 596892"/>
              <a:gd name="connsiteX9" fmla="*/ 71391 w 573191"/>
              <a:gd name="connsiteY9" fmla="*/ 424736 h 596892"/>
              <a:gd name="connsiteX10" fmla="*/ 71391 w 573191"/>
              <a:gd name="connsiteY10" fmla="*/ 505889 h 596892"/>
              <a:gd name="connsiteX11" fmla="*/ 151896 w 573191"/>
              <a:gd name="connsiteY11" fmla="*/ 505889 h 596892"/>
              <a:gd name="connsiteX12" fmla="*/ 151896 w 573191"/>
              <a:gd name="connsiteY12" fmla="*/ 424736 h 596892"/>
              <a:gd name="connsiteX13" fmla="*/ 388059 w 573191"/>
              <a:gd name="connsiteY13" fmla="*/ 411818 h 596892"/>
              <a:gd name="connsiteX14" fmla="*/ 566631 w 573191"/>
              <a:gd name="connsiteY14" fmla="*/ 477808 h 596892"/>
              <a:gd name="connsiteX15" fmla="*/ 501282 w 573191"/>
              <a:gd name="connsiteY15" fmla="*/ 510423 h 596892"/>
              <a:gd name="connsiteX16" fmla="*/ 570431 w 573191"/>
              <a:gd name="connsiteY16" fmla="*/ 579447 h 596892"/>
              <a:gd name="connsiteX17" fmla="*/ 569671 w 573191"/>
              <a:gd name="connsiteY17" fmla="*/ 593858 h 596892"/>
              <a:gd name="connsiteX18" fmla="*/ 562832 w 573191"/>
              <a:gd name="connsiteY18" fmla="*/ 596892 h 596892"/>
              <a:gd name="connsiteX19" fmla="*/ 555993 w 573191"/>
              <a:gd name="connsiteY19" fmla="*/ 593858 h 596892"/>
              <a:gd name="connsiteX20" fmla="*/ 486844 w 573191"/>
              <a:gd name="connsiteY20" fmla="*/ 524835 h 596892"/>
              <a:gd name="connsiteX21" fmla="*/ 454169 w 573191"/>
              <a:gd name="connsiteY21" fmla="*/ 590824 h 596892"/>
              <a:gd name="connsiteX22" fmla="*/ 172402 w 573191"/>
              <a:gd name="connsiteY22" fmla="*/ 323864 h 596892"/>
              <a:gd name="connsiteX23" fmla="*/ 172402 w 573191"/>
              <a:gd name="connsiteY23" fmla="*/ 404258 h 596892"/>
              <a:gd name="connsiteX24" fmla="*/ 253666 w 573191"/>
              <a:gd name="connsiteY24" fmla="*/ 404258 h 596892"/>
              <a:gd name="connsiteX25" fmla="*/ 253666 w 573191"/>
              <a:gd name="connsiteY25" fmla="*/ 323864 h 596892"/>
              <a:gd name="connsiteX26" fmla="*/ 71391 w 573191"/>
              <a:gd name="connsiteY26" fmla="*/ 323864 h 596892"/>
              <a:gd name="connsiteX27" fmla="*/ 71391 w 573191"/>
              <a:gd name="connsiteY27" fmla="*/ 404258 h 596892"/>
              <a:gd name="connsiteX28" fmla="*/ 151896 w 573191"/>
              <a:gd name="connsiteY28" fmla="*/ 404258 h 596892"/>
              <a:gd name="connsiteX29" fmla="*/ 151896 w 573191"/>
              <a:gd name="connsiteY29" fmla="*/ 323864 h 596892"/>
              <a:gd name="connsiteX30" fmla="*/ 375183 w 573191"/>
              <a:gd name="connsiteY30" fmla="*/ 222234 h 596892"/>
              <a:gd name="connsiteX31" fmla="*/ 375183 w 573191"/>
              <a:gd name="connsiteY31" fmla="*/ 303387 h 596892"/>
              <a:gd name="connsiteX32" fmla="*/ 410119 w 573191"/>
              <a:gd name="connsiteY32" fmla="*/ 303387 h 596892"/>
              <a:gd name="connsiteX33" fmla="*/ 455687 w 573191"/>
              <a:gd name="connsiteY33" fmla="*/ 303387 h 596892"/>
              <a:gd name="connsiteX34" fmla="*/ 455687 w 573191"/>
              <a:gd name="connsiteY34" fmla="*/ 222234 h 596892"/>
              <a:gd name="connsiteX35" fmla="*/ 273412 w 573191"/>
              <a:gd name="connsiteY35" fmla="*/ 222234 h 596892"/>
              <a:gd name="connsiteX36" fmla="*/ 273412 w 573191"/>
              <a:gd name="connsiteY36" fmla="*/ 303387 h 596892"/>
              <a:gd name="connsiteX37" fmla="*/ 354677 w 573191"/>
              <a:gd name="connsiteY37" fmla="*/ 303387 h 596892"/>
              <a:gd name="connsiteX38" fmla="*/ 354677 w 573191"/>
              <a:gd name="connsiteY38" fmla="*/ 222234 h 596892"/>
              <a:gd name="connsiteX39" fmla="*/ 344803 w 573191"/>
              <a:gd name="connsiteY39" fmla="*/ 222234 h 596892"/>
              <a:gd name="connsiteX40" fmla="*/ 172402 w 573191"/>
              <a:gd name="connsiteY40" fmla="*/ 222234 h 596892"/>
              <a:gd name="connsiteX41" fmla="*/ 172402 w 573191"/>
              <a:gd name="connsiteY41" fmla="*/ 303387 h 596892"/>
              <a:gd name="connsiteX42" fmla="*/ 253666 w 573191"/>
              <a:gd name="connsiteY42" fmla="*/ 303387 h 596892"/>
              <a:gd name="connsiteX43" fmla="*/ 253666 w 573191"/>
              <a:gd name="connsiteY43" fmla="*/ 222234 h 596892"/>
              <a:gd name="connsiteX44" fmla="*/ 182275 w 573191"/>
              <a:gd name="connsiteY44" fmla="*/ 222234 h 596892"/>
              <a:gd name="connsiteX45" fmla="*/ 71391 w 573191"/>
              <a:gd name="connsiteY45" fmla="*/ 222234 h 596892"/>
              <a:gd name="connsiteX46" fmla="*/ 71391 w 573191"/>
              <a:gd name="connsiteY46" fmla="*/ 303387 h 596892"/>
              <a:gd name="connsiteX47" fmla="*/ 151896 w 573191"/>
              <a:gd name="connsiteY47" fmla="*/ 303387 h 596892"/>
              <a:gd name="connsiteX48" fmla="*/ 151896 w 573191"/>
              <a:gd name="connsiteY48" fmla="*/ 222234 h 596892"/>
              <a:gd name="connsiteX49" fmla="*/ 10633 w 573191"/>
              <a:gd name="connsiteY49" fmla="*/ 161559 h 596892"/>
              <a:gd name="connsiteX50" fmla="*/ 516446 w 573191"/>
              <a:gd name="connsiteY50" fmla="*/ 161559 h 596892"/>
              <a:gd name="connsiteX51" fmla="*/ 527078 w 573191"/>
              <a:gd name="connsiteY51" fmla="*/ 172177 h 596892"/>
              <a:gd name="connsiteX52" fmla="*/ 527078 w 573191"/>
              <a:gd name="connsiteY52" fmla="*/ 304903 h 596892"/>
              <a:gd name="connsiteX53" fmla="*/ 527078 w 573191"/>
              <a:gd name="connsiteY53" fmla="*/ 430804 h 596892"/>
              <a:gd name="connsiteX54" fmla="*/ 337209 w 573191"/>
              <a:gd name="connsiteY54" fmla="*/ 361028 h 596892"/>
              <a:gd name="connsiteX55" fmla="*/ 416194 w 573191"/>
              <a:gd name="connsiteY55" fmla="*/ 576423 h 596892"/>
              <a:gd name="connsiteX56" fmla="*/ 10633 w 573191"/>
              <a:gd name="connsiteY56" fmla="*/ 576423 h 596892"/>
              <a:gd name="connsiteX57" fmla="*/ 0 w 573191"/>
              <a:gd name="connsiteY57" fmla="*/ 566564 h 596892"/>
              <a:gd name="connsiteX58" fmla="*/ 0 w 573191"/>
              <a:gd name="connsiteY58" fmla="*/ 172177 h 596892"/>
              <a:gd name="connsiteX59" fmla="*/ 10633 w 573191"/>
              <a:gd name="connsiteY59" fmla="*/ 161559 h 596892"/>
              <a:gd name="connsiteX60" fmla="*/ 394929 w 573191"/>
              <a:gd name="connsiteY60" fmla="*/ 20477 h 596892"/>
              <a:gd name="connsiteX61" fmla="*/ 394929 w 573191"/>
              <a:gd name="connsiteY61" fmla="*/ 50813 h 596892"/>
              <a:gd name="connsiteX62" fmla="*/ 394929 w 573191"/>
              <a:gd name="connsiteY62" fmla="*/ 81149 h 596892"/>
              <a:gd name="connsiteX63" fmla="*/ 445814 w 573191"/>
              <a:gd name="connsiteY63" fmla="*/ 81149 h 596892"/>
              <a:gd name="connsiteX64" fmla="*/ 445814 w 573191"/>
              <a:gd name="connsiteY64" fmla="*/ 50813 h 596892"/>
              <a:gd name="connsiteX65" fmla="*/ 445814 w 573191"/>
              <a:gd name="connsiteY65" fmla="*/ 20477 h 596892"/>
              <a:gd name="connsiteX66" fmla="*/ 81264 w 573191"/>
              <a:gd name="connsiteY66" fmla="*/ 20477 h 596892"/>
              <a:gd name="connsiteX67" fmla="*/ 81264 w 573191"/>
              <a:gd name="connsiteY67" fmla="*/ 50813 h 596892"/>
              <a:gd name="connsiteX68" fmla="*/ 81264 w 573191"/>
              <a:gd name="connsiteY68" fmla="*/ 81149 h 596892"/>
              <a:gd name="connsiteX69" fmla="*/ 132149 w 573191"/>
              <a:gd name="connsiteY69" fmla="*/ 81149 h 596892"/>
              <a:gd name="connsiteX70" fmla="*/ 132149 w 573191"/>
              <a:gd name="connsiteY70" fmla="*/ 50813 h 596892"/>
              <a:gd name="connsiteX71" fmla="*/ 132149 w 573191"/>
              <a:gd name="connsiteY71" fmla="*/ 20477 h 596892"/>
              <a:gd name="connsiteX72" fmla="*/ 71391 w 573191"/>
              <a:gd name="connsiteY72" fmla="*/ 0 h 596892"/>
              <a:gd name="connsiteX73" fmla="*/ 142023 w 573191"/>
              <a:gd name="connsiteY73" fmla="*/ 0 h 596892"/>
              <a:gd name="connsiteX74" fmla="*/ 151896 w 573191"/>
              <a:gd name="connsiteY74" fmla="*/ 9859 h 596892"/>
              <a:gd name="connsiteX75" fmla="*/ 151896 w 573191"/>
              <a:gd name="connsiteY75" fmla="*/ 40195 h 596892"/>
              <a:gd name="connsiteX76" fmla="*/ 375183 w 573191"/>
              <a:gd name="connsiteY76" fmla="*/ 40195 h 596892"/>
              <a:gd name="connsiteX77" fmla="*/ 375183 w 573191"/>
              <a:gd name="connsiteY77" fmla="*/ 9859 h 596892"/>
              <a:gd name="connsiteX78" fmla="*/ 385056 w 573191"/>
              <a:gd name="connsiteY78" fmla="*/ 0 h 596892"/>
              <a:gd name="connsiteX79" fmla="*/ 455687 w 573191"/>
              <a:gd name="connsiteY79" fmla="*/ 0 h 596892"/>
              <a:gd name="connsiteX80" fmla="*/ 466320 w 573191"/>
              <a:gd name="connsiteY80" fmla="*/ 9859 h 596892"/>
              <a:gd name="connsiteX81" fmla="*/ 466320 w 573191"/>
              <a:gd name="connsiteY81" fmla="*/ 40195 h 596892"/>
              <a:gd name="connsiteX82" fmla="*/ 516446 w 573191"/>
              <a:gd name="connsiteY82" fmla="*/ 40195 h 596892"/>
              <a:gd name="connsiteX83" fmla="*/ 527078 w 573191"/>
              <a:gd name="connsiteY83" fmla="*/ 50813 h 596892"/>
              <a:gd name="connsiteX84" fmla="*/ 527078 w 573191"/>
              <a:gd name="connsiteY84" fmla="*/ 141821 h 596892"/>
              <a:gd name="connsiteX85" fmla="*/ 0 w 573191"/>
              <a:gd name="connsiteY85" fmla="*/ 141821 h 596892"/>
              <a:gd name="connsiteX86" fmla="*/ 0 w 573191"/>
              <a:gd name="connsiteY86" fmla="*/ 50813 h 596892"/>
              <a:gd name="connsiteX87" fmla="*/ 10633 w 573191"/>
              <a:gd name="connsiteY87" fmla="*/ 40195 h 596892"/>
              <a:gd name="connsiteX88" fmla="*/ 60759 w 573191"/>
              <a:gd name="connsiteY88" fmla="*/ 40195 h 596892"/>
              <a:gd name="connsiteX89" fmla="*/ 60759 w 573191"/>
              <a:gd name="connsiteY89" fmla="*/ 9859 h 596892"/>
              <a:gd name="connsiteX90" fmla="*/ 71391 w 573191"/>
              <a:gd name="connsiteY90" fmla="*/ 0 h 59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73191" h="596892">
                <a:moveTo>
                  <a:pt x="422254" y="445951"/>
                </a:moveTo>
                <a:lnTo>
                  <a:pt x="457208" y="540005"/>
                </a:lnTo>
                <a:lnTo>
                  <a:pt x="476206" y="500563"/>
                </a:lnTo>
                <a:lnTo>
                  <a:pt x="515719" y="480842"/>
                </a:lnTo>
                <a:close/>
                <a:moveTo>
                  <a:pt x="172402" y="424736"/>
                </a:moveTo>
                <a:lnTo>
                  <a:pt x="172402" y="505889"/>
                </a:lnTo>
                <a:lnTo>
                  <a:pt x="182275" y="505889"/>
                </a:lnTo>
                <a:lnTo>
                  <a:pt x="253666" y="505889"/>
                </a:lnTo>
                <a:lnTo>
                  <a:pt x="253666" y="424736"/>
                </a:lnTo>
                <a:close/>
                <a:moveTo>
                  <a:pt x="71391" y="424736"/>
                </a:moveTo>
                <a:lnTo>
                  <a:pt x="71391" y="505889"/>
                </a:lnTo>
                <a:lnTo>
                  <a:pt x="151896" y="505889"/>
                </a:lnTo>
                <a:lnTo>
                  <a:pt x="151896" y="424736"/>
                </a:lnTo>
                <a:close/>
                <a:moveTo>
                  <a:pt x="388059" y="411818"/>
                </a:moveTo>
                <a:lnTo>
                  <a:pt x="566631" y="477808"/>
                </a:lnTo>
                <a:lnTo>
                  <a:pt x="501282" y="510423"/>
                </a:lnTo>
                <a:lnTo>
                  <a:pt x="570431" y="579447"/>
                </a:lnTo>
                <a:cubicBezTo>
                  <a:pt x="574230" y="583239"/>
                  <a:pt x="574230" y="590066"/>
                  <a:pt x="569671" y="593858"/>
                </a:cubicBezTo>
                <a:cubicBezTo>
                  <a:pt x="568151" y="595375"/>
                  <a:pt x="565112" y="596892"/>
                  <a:pt x="562832" y="596892"/>
                </a:cubicBezTo>
                <a:cubicBezTo>
                  <a:pt x="560552" y="596892"/>
                  <a:pt x="557513" y="595375"/>
                  <a:pt x="555993" y="593858"/>
                </a:cubicBezTo>
                <a:lnTo>
                  <a:pt x="486844" y="524835"/>
                </a:lnTo>
                <a:lnTo>
                  <a:pt x="454169" y="590824"/>
                </a:lnTo>
                <a:close/>
                <a:moveTo>
                  <a:pt x="172402" y="323864"/>
                </a:moveTo>
                <a:lnTo>
                  <a:pt x="172402" y="404258"/>
                </a:lnTo>
                <a:lnTo>
                  <a:pt x="253666" y="404258"/>
                </a:lnTo>
                <a:lnTo>
                  <a:pt x="253666" y="323864"/>
                </a:lnTo>
                <a:close/>
                <a:moveTo>
                  <a:pt x="71391" y="323864"/>
                </a:moveTo>
                <a:lnTo>
                  <a:pt x="71391" y="404258"/>
                </a:lnTo>
                <a:lnTo>
                  <a:pt x="151896" y="404258"/>
                </a:lnTo>
                <a:lnTo>
                  <a:pt x="151896" y="323864"/>
                </a:lnTo>
                <a:close/>
                <a:moveTo>
                  <a:pt x="375183" y="222234"/>
                </a:moveTo>
                <a:lnTo>
                  <a:pt x="375183" y="303387"/>
                </a:lnTo>
                <a:lnTo>
                  <a:pt x="410119" y="303387"/>
                </a:lnTo>
                <a:lnTo>
                  <a:pt x="455687" y="303387"/>
                </a:lnTo>
                <a:lnTo>
                  <a:pt x="455687" y="222234"/>
                </a:lnTo>
                <a:close/>
                <a:moveTo>
                  <a:pt x="273412" y="222234"/>
                </a:moveTo>
                <a:lnTo>
                  <a:pt x="273412" y="303387"/>
                </a:lnTo>
                <a:lnTo>
                  <a:pt x="354677" y="303387"/>
                </a:lnTo>
                <a:lnTo>
                  <a:pt x="354677" y="222234"/>
                </a:lnTo>
                <a:lnTo>
                  <a:pt x="344803" y="222234"/>
                </a:lnTo>
                <a:close/>
                <a:moveTo>
                  <a:pt x="172402" y="222234"/>
                </a:moveTo>
                <a:lnTo>
                  <a:pt x="172402" y="303387"/>
                </a:lnTo>
                <a:lnTo>
                  <a:pt x="253666" y="303387"/>
                </a:lnTo>
                <a:lnTo>
                  <a:pt x="253666" y="222234"/>
                </a:lnTo>
                <a:lnTo>
                  <a:pt x="182275" y="222234"/>
                </a:lnTo>
                <a:close/>
                <a:moveTo>
                  <a:pt x="71391" y="222234"/>
                </a:moveTo>
                <a:lnTo>
                  <a:pt x="71391" y="303387"/>
                </a:lnTo>
                <a:lnTo>
                  <a:pt x="151896" y="303387"/>
                </a:lnTo>
                <a:lnTo>
                  <a:pt x="151896" y="222234"/>
                </a:lnTo>
                <a:close/>
                <a:moveTo>
                  <a:pt x="10633" y="161559"/>
                </a:moveTo>
                <a:lnTo>
                  <a:pt x="516446" y="161559"/>
                </a:lnTo>
                <a:cubicBezTo>
                  <a:pt x="522521" y="161559"/>
                  <a:pt x="527078" y="166110"/>
                  <a:pt x="527078" y="172177"/>
                </a:cubicBezTo>
                <a:lnTo>
                  <a:pt x="527078" y="304903"/>
                </a:lnTo>
                <a:lnTo>
                  <a:pt x="527078" y="430804"/>
                </a:lnTo>
                <a:lnTo>
                  <a:pt x="337209" y="361028"/>
                </a:lnTo>
                <a:lnTo>
                  <a:pt x="416194" y="576423"/>
                </a:lnTo>
                <a:lnTo>
                  <a:pt x="10633" y="576423"/>
                </a:lnTo>
                <a:cubicBezTo>
                  <a:pt x="4557" y="576423"/>
                  <a:pt x="0" y="571873"/>
                  <a:pt x="0" y="566564"/>
                </a:cubicBezTo>
                <a:lnTo>
                  <a:pt x="0" y="172177"/>
                </a:lnTo>
                <a:cubicBezTo>
                  <a:pt x="0" y="166110"/>
                  <a:pt x="4557" y="161559"/>
                  <a:pt x="10633" y="161559"/>
                </a:cubicBezTo>
                <a:close/>
                <a:moveTo>
                  <a:pt x="394929" y="20477"/>
                </a:moveTo>
                <a:lnTo>
                  <a:pt x="394929" y="50813"/>
                </a:lnTo>
                <a:lnTo>
                  <a:pt x="394929" y="81149"/>
                </a:lnTo>
                <a:lnTo>
                  <a:pt x="445814" y="81149"/>
                </a:lnTo>
                <a:lnTo>
                  <a:pt x="445814" y="50813"/>
                </a:lnTo>
                <a:lnTo>
                  <a:pt x="445814" y="20477"/>
                </a:lnTo>
                <a:close/>
                <a:moveTo>
                  <a:pt x="81264" y="20477"/>
                </a:moveTo>
                <a:lnTo>
                  <a:pt x="81264" y="50813"/>
                </a:lnTo>
                <a:lnTo>
                  <a:pt x="81264" y="81149"/>
                </a:lnTo>
                <a:lnTo>
                  <a:pt x="132149" y="81149"/>
                </a:lnTo>
                <a:lnTo>
                  <a:pt x="132149" y="50813"/>
                </a:lnTo>
                <a:lnTo>
                  <a:pt x="132149" y="20477"/>
                </a:lnTo>
                <a:close/>
                <a:moveTo>
                  <a:pt x="71391" y="0"/>
                </a:moveTo>
                <a:lnTo>
                  <a:pt x="142023" y="0"/>
                </a:lnTo>
                <a:cubicBezTo>
                  <a:pt x="147339" y="0"/>
                  <a:pt x="151896" y="4550"/>
                  <a:pt x="151896" y="9859"/>
                </a:cubicBezTo>
                <a:lnTo>
                  <a:pt x="151896" y="40195"/>
                </a:lnTo>
                <a:lnTo>
                  <a:pt x="375183" y="40195"/>
                </a:lnTo>
                <a:lnTo>
                  <a:pt x="375183" y="9859"/>
                </a:lnTo>
                <a:cubicBezTo>
                  <a:pt x="375183" y="4550"/>
                  <a:pt x="379739" y="0"/>
                  <a:pt x="385056" y="0"/>
                </a:cubicBezTo>
                <a:lnTo>
                  <a:pt x="455687" y="0"/>
                </a:lnTo>
                <a:cubicBezTo>
                  <a:pt x="461763" y="0"/>
                  <a:pt x="466320" y="4550"/>
                  <a:pt x="466320" y="9859"/>
                </a:cubicBezTo>
                <a:lnTo>
                  <a:pt x="466320" y="40195"/>
                </a:lnTo>
                <a:lnTo>
                  <a:pt x="516446" y="40195"/>
                </a:lnTo>
                <a:cubicBezTo>
                  <a:pt x="522521" y="40195"/>
                  <a:pt x="527078" y="44745"/>
                  <a:pt x="527078" y="50813"/>
                </a:cubicBezTo>
                <a:lnTo>
                  <a:pt x="527078" y="141821"/>
                </a:lnTo>
                <a:lnTo>
                  <a:pt x="0" y="141821"/>
                </a:lnTo>
                <a:lnTo>
                  <a:pt x="0" y="50813"/>
                </a:lnTo>
                <a:cubicBezTo>
                  <a:pt x="0" y="44745"/>
                  <a:pt x="4557" y="40195"/>
                  <a:pt x="10633" y="40195"/>
                </a:cubicBezTo>
                <a:lnTo>
                  <a:pt x="60759" y="40195"/>
                </a:lnTo>
                <a:lnTo>
                  <a:pt x="60759" y="9859"/>
                </a:lnTo>
                <a:cubicBezTo>
                  <a:pt x="60759" y="4550"/>
                  <a:pt x="65315" y="0"/>
                  <a:pt x="71391" y="0"/>
                </a:cubicBezTo>
                <a:close/>
              </a:path>
            </a:pathLst>
          </a:custGeom>
          <a:gradFill>
            <a:gsLst>
              <a:gs pos="0">
                <a:srgbClr val="171CF9">
                  <a:alpha val="70000"/>
                </a:srgbClr>
              </a:gs>
              <a:gs pos="100000">
                <a:srgbClr val="171C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5382"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904E0B9B-F184-4BA3-BCAF-F961B74545FA}"/>
              </a:ext>
            </a:extLst>
          </p:cNvPr>
          <p:cNvSpPr txBox="1">
            <a:spLocks noChangeArrowheads="1"/>
          </p:cNvSpPr>
          <p:nvPr/>
        </p:nvSpPr>
        <p:spPr bwMode="auto">
          <a:xfrm>
            <a:off x="8596313" y="1895475"/>
            <a:ext cx="2976562"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zh-CN" altLang="en-US" sz="2000" b="0"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endParaRPr kumimoji="0" lang="en-US" altLang="zh-CN" sz="2000" b="0" i="0" u="none" strike="noStrike" kern="1200" cap="none" spc="0" normalizeH="0" baseline="0" noProof="0" dirty="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dirty="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a:t>
            </a:r>
          </a:p>
        </p:txBody>
      </p:sp>
      <p:sp>
        <p:nvSpPr>
          <p:cNvPr id="1538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BBE7C050-45EF-42E4-9DA9-15E07C79E300}"/>
              </a:ext>
            </a:extLst>
          </p:cNvPr>
          <p:cNvSpPr txBox="1">
            <a:spLocks noChangeArrowheads="1"/>
          </p:cNvSpPr>
          <p:nvPr/>
        </p:nvSpPr>
        <p:spPr bwMode="auto">
          <a:xfrm>
            <a:off x="8596313" y="4678363"/>
            <a:ext cx="2976562"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zh-CN" altLang="en-US" sz="20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endParaRPr kumimoji="0" lang="en-US" altLang="zh-CN" sz="20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600" b="0" i="0" u="none" strike="noStrike" kern="1200" cap="none" spc="0" normalizeH="0" baseline="0" noProof="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a:t>
            </a:r>
          </a:p>
        </p:txBody>
      </p:sp>
      <p:sp>
        <p:nvSpPr>
          <p:cNvPr id="1538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8978EFBB-5C1F-4930-843B-F2B66494FA96}"/>
              </a:ext>
            </a:extLst>
          </p:cNvPr>
          <p:cNvSpPr txBox="1">
            <a:spLocks noChangeArrowheads="1"/>
          </p:cNvSpPr>
          <p:nvPr/>
        </p:nvSpPr>
        <p:spPr bwMode="auto">
          <a:xfrm>
            <a:off x="619125" y="1895475"/>
            <a:ext cx="2976563"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ts val="600"/>
              </a:spcAft>
              <a:buClrTx/>
              <a:buSzTx/>
              <a:buFontTx/>
              <a:buNone/>
              <a:tabLst/>
              <a:defRPr/>
            </a:pPr>
            <a:r>
              <a:rPr kumimoji="0" lang="zh-CN" altLang="en-US" sz="20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endParaRPr kumimoji="0" lang="en-US" altLang="zh-CN" sz="20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1600" b="0" i="0" u="none" strike="noStrike" kern="1200" cap="none" spc="0" normalizeH="0" baseline="0" noProof="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a:t>
            </a:r>
          </a:p>
        </p:txBody>
      </p:sp>
      <p:sp>
        <p:nvSpPr>
          <p:cNvPr id="15385"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4E7B20D7-199D-469F-A9F8-F7F73F6F0FF8}"/>
              </a:ext>
            </a:extLst>
          </p:cNvPr>
          <p:cNvSpPr txBox="1">
            <a:spLocks noChangeArrowheads="1"/>
          </p:cNvSpPr>
          <p:nvPr/>
        </p:nvSpPr>
        <p:spPr bwMode="auto">
          <a:xfrm>
            <a:off x="619125" y="4678363"/>
            <a:ext cx="2976563"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ts val="600"/>
              </a:spcAft>
              <a:buClrTx/>
              <a:buSzTx/>
              <a:buFontTx/>
              <a:buNone/>
              <a:tabLst/>
              <a:defRPr/>
            </a:pPr>
            <a:r>
              <a:rPr kumimoji="0" lang="zh-CN" altLang="en-US" sz="20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endParaRPr kumimoji="0" lang="en-US" altLang="zh-CN" sz="20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a:p>
            <a:pPr marL="0" marR="0" lvl="0" indent="0" algn="r" defTabSz="914400" rtl="0" eaLnBrk="1" fontAlgn="base" latinLnBrk="0" hangingPunct="1">
              <a:lnSpc>
                <a:spcPct val="120000"/>
              </a:lnSpc>
              <a:spcBef>
                <a:spcPct val="0"/>
              </a:spcBef>
              <a:spcAft>
                <a:spcPct val="0"/>
              </a:spcAft>
              <a:buClrTx/>
              <a:buSzTx/>
              <a:buFontTx/>
              <a:buNone/>
              <a:tabLst/>
              <a:defRPr/>
            </a:pPr>
            <a:r>
              <a:rPr kumimoji="0" lang="zh-CN" altLang="en-US" sz="1600" b="0" i="0" u="none" strike="noStrike" kern="1200" cap="none" spc="0" normalizeH="0" baseline="0" noProof="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根据自己的需要填写适当的内容，此处填写详细的文字描述，建议与标题尽量简洁</a:t>
            </a:r>
            <a:r>
              <a:rPr kumimoji="0" lang="en-US" altLang="zh-CN" sz="1600" b="0" i="0" u="none" strike="noStrike" kern="1200" cap="none" spc="0" normalizeH="0" baseline="0" noProof="0">
                <a:ln>
                  <a:noFill/>
                </a:ln>
                <a:solidFill>
                  <a:srgbClr val="404040"/>
                </a:solidFill>
                <a:effectLst/>
                <a:uLnTx/>
                <a:uFillTx/>
                <a:latin typeface="思源黑体 CN Light" panose="020B0300000000000000" pitchFamily="34" charset="-122"/>
                <a:ea typeface="思源黑体 CN Light" panose="020B0300000000000000" pitchFamily="34" charset="-122"/>
                <a:cs typeface="Segoe UI Light" panose="020B0502040204020203" pitchFamily="34" charset="0"/>
              </a:rPr>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4F49F029-60FA-4443-BDC6-70F0DB14D9C5}"/>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CE9AC1D0-A1EC-4D19-AF4D-CBB70AC0A17A}"/>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1741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5E58D317-5928-4492-A297-F4D51458D61A}"/>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课题研究及背景</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17415" name="图片 20">
            <a:extLst>
              <a:ext uri="{FF2B5EF4-FFF2-40B4-BE49-F238E27FC236}">
                <a16:creationId xmlns:a16="http://schemas.microsoft.com/office/drawing/2014/main" xmlns="" id="{B8ED79AE-D59E-42D3-B19F-124FAEF1740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E63C2AB0-4FB9-4CE0-B8AA-2A276A78480B}"/>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AEF329F8-96C0-4639-A715-4E04C692E013}"/>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5" name="等腰三角形 34">
            <a:extLst>
              <a:ext uri="{FF2B5EF4-FFF2-40B4-BE49-F238E27FC236}">
                <a16:creationId xmlns:a16="http://schemas.microsoft.com/office/drawing/2014/main" xmlns="" id="{4BE94B38-E549-4B0B-AA4C-FA42E3B2A53B}"/>
              </a:ext>
            </a:extLst>
          </p:cNvPr>
          <p:cNvSpPr/>
          <p:nvPr/>
        </p:nvSpPr>
        <p:spPr bwMode="auto">
          <a:xfrm rot="5400000">
            <a:off x="3189288" y="2578100"/>
            <a:ext cx="192088" cy="166687"/>
          </a:xfrm>
          <a:prstGeom prst="triangle">
            <a:avLst/>
          </a:prstGeom>
          <a:solidFill>
            <a:srgbClr val="EFDC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nvGrpSpPr>
          <p:cNvPr id="17421" name="组合 7">
            <a:extLst>
              <a:ext uri="{FF2B5EF4-FFF2-40B4-BE49-F238E27FC236}">
                <a16:creationId xmlns:a16="http://schemas.microsoft.com/office/drawing/2014/main" xmlns="" id="{C4402B91-25E6-4355-9F62-0E80A884F690}"/>
              </a:ext>
            </a:extLst>
          </p:cNvPr>
          <p:cNvGrpSpPr>
            <a:grpSpLocks/>
          </p:cNvGrpSpPr>
          <p:nvPr/>
        </p:nvGrpSpPr>
        <p:grpSpPr bwMode="auto">
          <a:xfrm>
            <a:off x="619125" y="1989138"/>
            <a:ext cx="2520950" cy="3840162"/>
            <a:chOff x="1415480" y="1964159"/>
            <a:chExt cx="2520280" cy="3841098"/>
          </a:xfrm>
        </p:grpSpPr>
        <p:grpSp>
          <p:nvGrpSpPr>
            <p:cNvPr id="17451" name="组合 5">
              <a:extLst>
                <a:ext uri="{FF2B5EF4-FFF2-40B4-BE49-F238E27FC236}">
                  <a16:creationId xmlns:a16="http://schemas.microsoft.com/office/drawing/2014/main" xmlns="" id="{5620AE64-2342-4A98-B8AB-FA44C92DBD19}"/>
                </a:ext>
              </a:extLst>
            </p:cNvPr>
            <p:cNvGrpSpPr>
              <a:grpSpLocks/>
            </p:cNvGrpSpPr>
            <p:nvPr/>
          </p:nvGrpSpPr>
          <p:grpSpPr bwMode="auto">
            <a:xfrm>
              <a:off x="1988228" y="1964159"/>
              <a:ext cx="1374784" cy="960785"/>
              <a:chOff x="1847528" y="1964159"/>
              <a:chExt cx="1374784" cy="960785"/>
            </a:xfrm>
          </p:grpSpPr>
          <p:sp>
            <p:nvSpPr>
              <p:cNvPr id="28"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808EBB9D-5EB2-4230-9745-7FBB1FD0F57D}"/>
                  </a:ext>
                </a:extLst>
              </p:cNvPr>
              <p:cNvSpPr txBox="1"/>
              <p:nvPr/>
            </p:nvSpPr>
            <p:spPr>
              <a:xfrm>
                <a:off x="1847528" y="1964159"/>
                <a:ext cx="1374784" cy="830997"/>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zh-CN" sz="4800" b="0" i="0" u="none" strike="noStrike" kern="1200" cap="none" spc="0" normalizeH="0" baseline="0" noProof="0" dirty="0">
                    <a:ln>
                      <a:noFill/>
                    </a:ln>
                    <a:gradFill>
                      <a:gsLst>
                        <a:gs pos="0">
                          <a:srgbClr val="171CF9">
                            <a:alpha val="84000"/>
                          </a:srgbClr>
                        </a:gs>
                        <a:gs pos="75000">
                          <a:srgbClr val="7698D4">
                            <a:alpha val="1000"/>
                          </a:srgbClr>
                        </a:gs>
                      </a:gsLst>
                      <a:lin ang="5400000" scaled="1"/>
                    </a:gra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01</a:t>
                </a:r>
                <a:endParaRPr kumimoji="0" lang="zh-CN" altLang="en-US" sz="4800" b="0" i="0" u="none" strike="noStrike" kern="1200" cap="none" spc="0" normalizeH="0" baseline="0" noProof="0" dirty="0">
                  <a:ln>
                    <a:noFill/>
                  </a:ln>
                  <a:gradFill>
                    <a:gsLst>
                      <a:gs pos="0">
                        <a:srgbClr val="171CF9">
                          <a:alpha val="84000"/>
                        </a:srgbClr>
                      </a:gs>
                      <a:gs pos="75000">
                        <a:srgbClr val="7698D4">
                          <a:alpha val="1000"/>
                        </a:srgbClr>
                      </a:gs>
                    </a:gsLst>
                    <a:lin ang="5400000" scaled="1"/>
                  </a:gra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sp>
            <p:nvSpPr>
              <p:cNvPr id="17457"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5F43B23B-6628-4D10-A4E2-813AD5CAD815}"/>
                  </a:ext>
                </a:extLst>
              </p:cNvPr>
              <p:cNvSpPr txBox="1">
                <a:spLocks noChangeArrowheads="1"/>
              </p:cNvSpPr>
              <p:nvPr/>
            </p:nvSpPr>
            <p:spPr bwMode="auto">
              <a:xfrm>
                <a:off x="1847528" y="2420888"/>
                <a:ext cx="13747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2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p>
            </p:txBody>
          </p:sp>
          <p:cxnSp>
            <p:nvCxnSpPr>
              <p:cNvPr id="3" name="直接连接符 2">
                <a:extLst>
                  <a:ext uri="{FF2B5EF4-FFF2-40B4-BE49-F238E27FC236}">
                    <a16:creationId xmlns:a16="http://schemas.microsoft.com/office/drawing/2014/main" xmlns="" id="{B0A1724A-3CF1-4493-AC22-CDA5D04B8E1E}"/>
                  </a:ext>
                </a:extLst>
              </p:cNvPr>
              <p:cNvCxnSpPr>
                <a:cxnSpLocks/>
              </p:cNvCxnSpPr>
              <p:nvPr/>
            </p:nvCxnSpPr>
            <p:spPr>
              <a:xfrm>
                <a:off x="2247660" y="2924830"/>
                <a:ext cx="574522"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grpSp>
        <p:sp>
          <p:nvSpPr>
            <p:cNvPr id="5" name="矩形: 圆角 4">
              <a:extLst>
                <a:ext uri="{FF2B5EF4-FFF2-40B4-BE49-F238E27FC236}">
                  <a16:creationId xmlns:a16="http://schemas.microsoft.com/office/drawing/2014/main" xmlns="" id="{9D6E7298-644A-46DD-8944-A8A51481DD72}"/>
                </a:ext>
              </a:extLst>
            </p:cNvPr>
            <p:cNvSpPr/>
            <p:nvPr/>
          </p:nvSpPr>
          <p:spPr>
            <a:xfrm>
              <a:off x="1415480" y="3237370"/>
              <a:ext cx="2520280" cy="2567887"/>
            </a:xfrm>
            <a:prstGeom prst="roundRect">
              <a:avLst>
                <a:gd name="adj" fmla="val 2713"/>
              </a:avLst>
            </a:prstGeom>
            <a:noFill/>
            <a:ln w="12700">
              <a:gradFill flip="none" rotWithShape="1">
                <a:gsLst>
                  <a:gs pos="0">
                    <a:srgbClr val="171CF9"/>
                  </a:gs>
                  <a:gs pos="95000">
                    <a:srgbClr val="171CF9">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455"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EA9CB2F0-8F8D-4E52-A980-1C4CD7ABC760}"/>
                </a:ext>
              </a:extLst>
            </p:cNvPr>
            <p:cNvSpPr txBox="1">
              <a:spLocks noChangeArrowheads="1"/>
            </p:cNvSpPr>
            <p:nvPr/>
          </p:nvSpPr>
          <p:spPr bwMode="auto">
            <a:xfrm>
              <a:off x="1475371" y="3704409"/>
              <a:ext cx="2400499" cy="18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pSp>
      <p:grpSp>
        <p:nvGrpSpPr>
          <p:cNvPr id="17422" name="组合 39">
            <a:extLst>
              <a:ext uri="{FF2B5EF4-FFF2-40B4-BE49-F238E27FC236}">
                <a16:creationId xmlns:a16="http://schemas.microsoft.com/office/drawing/2014/main" xmlns="" id="{D29EBDFF-023D-4B47-8205-8A236BC4BEF7}"/>
              </a:ext>
            </a:extLst>
          </p:cNvPr>
          <p:cNvGrpSpPr>
            <a:grpSpLocks/>
          </p:cNvGrpSpPr>
          <p:nvPr/>
        </p:nvGrpSpPr>
        <p:grpSpPr bwMode="auto">
          <a:xfrm>
            <a:off x="3430588" y="1989138"/>
            <a:ext cx="2519362" cy="3840162"/>
            <a:chOff x="1415480" y="1964159"/>
            <a:chExt cx="2520280" cy="3841098"/>
          </a:xfrm>
        </p:grpSpPr>
        <p:grpSp>
          <p:nvGrpSpPr>
            <p:cNvPr id="17443" name="组合 40">
              <a:extLst>
                <a:ext uri="{FF2B5EF4-FFF2-40B4-BE49-F238E27FC236}">
                  <a16:creationId xmlns:a16="http://schemas.microsoft.com/office/drawing/2014/main" xmlns="" id="{6BAB0127-2D2E-4CD1-A795-45B896F64CBC}"/>
                </a:ext>
              </a:extLst>
            </p:cNvPr>
            <p:cNvGrpSpPr>
              <a:grpSpLocks/>
            </p:cNvGrpSpPr>
            <p:nvPr/>
          </p:nvGrpSpPr>
          <p:grpSpPr bwMode="auto">
            <a:xfrm>
              <a:off x="1988228" y="1964159"/>
              <a:ext cx="1374784" cy="960785"/>
              <a:chOff x="1847528" y="1964159"/>
              <a:chExt cx="1374784" cy="960785"/>
            </a:xfrm>
          </p:grpSpPr>
          <p:sp>
            <p:nvSpPr>
              <p:cNvPr id="4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A9D2080A-46CF-4CFA-8714-0893B62CFF1B}"/>
                  </a:ext>
                </a:extLst>
              </p:cNvPr>
              <p:cNvSpPr txBox="1"/>
              <p:nvPr/>
            </p:nvSpPr>
            <p:spPr>
              <a:xfrm>
                <a:off x="1847528" y="1964159"/>
                <a:ext cx="1374784" cy="830997"/>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zh-CN" sz="4800" b="0" i="0" u="none" strike="noStrike" kern="1200" cap="none" spc="0" normalizeH="0" baseline="0" noProof="0" dirty="0">
                    <a:ln>
                      <a:noFill/>
                    </a:ln>
                    <a:gradFill>
                      <a:gsLst>
                        <a:gs pos="0">
                          <a:srgbClr val="171CF9">
                            <a:alpha val="84000"/>
                          </a:srgbClr>
                        </a:gs>
                        <a:gs pos="75000">
                          <a:srgbClr val="7698D4">
                            <a:alpha val="1000"/>
                          </a:srgbClr>
                        </a:gs>
                      </a:gsLst>
                      <a:lin ang="5400000" scaled="1"/>
                    </a:gra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02</a:t>
                </a:r>
                <a:endParaRPr kumimoji="0" lang="zh-CN" altLang="en-US" sz="4800" b="0" i="0" u="none" strike="noStrike" kern="1200" cap="none" spc="0" normalizeH="0" baseline="0" noProof="0" dirty="0">
                  <a:ln>
                    <a:noFill/>
                  </a:ln>
                  <a:gradFill>
                    <a:gsLst>
                      <a:gs pos="0">
                        <a:srgbClr val="171CF9">
                          <a:alpha val="84000"/>
                        </a:srgbClr>
                      </a:gs>
                      <a:gs pos="75000">
                        <a:srgbClr val="7698D4">
                          <a:alpha val="1000"/>
                        </a:srgbClr>
                      </a:gs>
                    </a:gsLst>
                    <a:lin ang="5400000" scaled="1"/>
                  </a:gra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sp>
            <p:nvSpPr>
              <p:cNvPr id="17449"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3166D1C9-404D-492B-B64B-68734323F585}"/>
                  </a:ext>
                </a:extLst>
              </p:cNvPr>
              <p:cNvSpPr txBox="1">
                <a:spLocks noChangeArrowheads="1"/>
              </p:cNvSpPr>
              <p:nvPr/>
            </p:nvSpPr>
            <p:spPr bwMode="auto">
              <a:xfrm>
                <a:off x="1847528" y="2420888"/>
                <a:ext cx="13747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2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p>
            </p:txBody>
          </p:sp>
          <p:cxnSp>
            <p:nvCxnSpPr>
              <p:cNvPr id="48" name="直接连接符 47">
                <a:extLst>
                  <a:ext uri="{FF2B5EF4-FFF2-40B4-BE49-F238E27FC236}">
                    <a16:creationId xmlns:a16="http://schemas.microsoft.com/office/drawing/2014/main" xmlns="" id="{06060D29-414C-4902-9E34-9EAE247FF3AF}"/>
                  </a:ext>
                </a:extLst>
              </p:cNvPr>
              <p:cNvCxnSpPr>
                <a:cxnSpLocks/>
              </p:cNvCxnSpPr>
              <p:nvPr/>
            </p:nvCxnSpPr>
            <p:spPr>
              <a:xfrm>
                <a:off x="2246684" y="2924830"/>
                <a:ext cx="576472"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grpSp>
        <p:sp>
          <p:nvSpPr>
            <p:cNvPr id="43" name="矩形: 圆角 42">
              <a:extLst>
                <a:ext uri="{FF2B5EF4-FFF2-40B4-BE49-F238E27FC236}">
                  <a16:creationId xmlns:a16="http://schemas.microsoft.com/office/drawing/2014/main" xmlns="" id="{A83A1F8E-48D4-4377-81AC-A36F9B127A09}"/>
                </a:ext>
              </a:extLst>
            </p:cNvPr>
            <p:cNvSpPr/>
            <p:nvPr/>
          </p:nvSpPr>
          <p:spPr>
            <a:xfrm>
              <a:off x="1415480" y="3237370"/>
              <a:ext cx="2520280" cy="2567887"/>
            </a:xfrm>
            <a:prstGeom prst="roundRect">
              <a:avLst>
                <a:gd name="adj" fmla="val 2713"/>
              </a:avLst>
            </a:prstGeom>
            <a:noFill/>
            <a:ln w="12700">
              <a:gradFill flip="none" rotWithShape="1">
                <a:gsLst>
                  <a:gs pos="0">
                    <a:srgbClr val="171CF9"/>
                  </a:gs>
                  <a:gs pos="95000">
                    <a:srgbClr val="171CF9">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447"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19BD1E2A-7A66-4ABA-B962-BC34DD4E1760}"/>
                </a:ext>
              </a:extLst>
            </p:cNvPr>
            <p:cNvSpPr txBox="1">
              <a:spLocks noChangeArrowheads="1"/>
            </p:cNvSpPr>
            <p:nvPr/>
          </p:nvSpPr>
          <p:spPr bwMode="auto">
            <a:xfrm>
              <a:off x="1475371" y="3704409"/>
              <a:ext cx="2400499" cy="18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pSp>
      <p:grpSp>
        <p:nvGrpSpPr>
          <p:cNvPr id="17423" name="组合 48">
            <a:extLst>
              <a:ext uri="{FF2B5EF4-FFF2-40B4-BE49-F238E27FC236}">
                <a16:creationId xmlns:a16="http://schemas.microsoft.com/office/drawing/2014/main" xmlns="" id="{2909A3A5-C276-45DD-94CE-97739EF2A447}"/>
              </a:ext>
            </a:extLst>
          </p:cNvPr>
          <p:cNvGrpSpPr>
            <a:grpSpLocks/>
          </p:cNvGrpSpPr>
          <p:nvPr/>
        </p:nvGrpSpPr>
        <p:grpSpPr bwMode="auto">
          <a:xfrm>
            <a:off x="6242050" y="1989138"/>
            <a:ext cx="2519363" cy="3840162"/>
            <a:chOff x="1415480" y="1964159"/>
            <a:chExt cx="2520280" cy="3841098"/>
          </a:xfrm>
        </p:grpSpPr>
        <p:grpSp>
          <p:nvGrpSpPr>
            <p:cNvPr id="17435" name="组合 49">
              <a:extLst>
                <a:ext uri="{FF2B5EF4-FFF2-40B4-BE49-F238E27FC236}">
                  <a16:creationId xmlns:a16="http://schemas.microsoft.com/office/drawing/2014/main" xmlns="" id="{61FF6DE3-7C7B-4460-9F9E-889B3A711792}"/>
                </a:ext>
              </a:extLst>
            </p:cNvPr>
            <p:cNvGrpSpPr>
              <a:grpSpLocks/>
            </p:cNvGrpSpPr>
            <p:nvPr/>
          </p:nvGrpSpPr>
          <p:grpSpPr bwMode="auto">
            <a:xfrm>
              <a:off x="1988228" y="1964159"/>
              <a:ext cx="1374784" cy="960785"/>
              <a:chOff x="1847528" y="1964159"/>
              <a:chExt cx="1374784" cy="960785"/>
            </a:xfrm>
          </p:grpSpPr>
          <p:sp>
            <p:nvSpPr>
              <p:cNvPr id="5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3F34DA07-AC19-4950-9D72-5177C9BD7E77}"/>
                  </a:ext>
                </a:extLst>
              </p:cNvPr>
              <p:cNvSpPr txBox="1"/>
              <p:nvPr/>
            </p:nvSpPr>
            <p:spPr>
              <a:xfrm>
                <a:off x="1847528" y="1964159"/>
                <a:ext cx="1374784" cy="830997"/>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zh-CN" sz="4800" b="0" i="0" u="none" strike="noStrike" kern="1200" cap="none" spc="0" normalizeH="0" baseline="0" noProof="0" dirty="0">
                    <a:ln>
                      <a:noFill/>
                    </a:ln>
                    <a:gradFill>
                      <a:gsLst>
                        <a:gs pos="0">
                          <a:srgbClr val="171CF9">
                            <a:alpha val="84000"/>
                          </a:srgbClr>
                        </a:gs>
                        <a:gs pos="75000">
                          <a:srgbClr val="7698D4">
                            <a:alpha val="1000"/>
                          </a:srgbClr>
                        </a:gs>
                      </a:gsLst>
                      <a:lin ang="5400000" scaled="1"/>
                    </a:gra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03</a:t>
                </a:r>
                <a:endParaRPr kumimoji="0" lang="zh-CN" altLang="en-US" sz="4800" b="0" i="0" u="none" strike="noStrike" kern="1200" cap="none" spc="0" normalizeH="0" baseline="0" noProof="0" dirty="0">
                  <a:ln>
                    <a:noFill/>
                  </a:ln>
                  <a:gradFill>
                    <a:gsLst>
                      <a:gs pos="0">
                        <a:srgbClr val="171CF9">
                          <a:alpha val="84000"/>
                        </a:srgbClr>
                      </a:gs>
                      <a:gs pos="75000">
                        <a:srgbClr val="7698D4">
                          <a:alpha val="1000"/>
                        </a:srgbClr>
                      </a:gs>
                    </a:gsLst>
                    <a:lin ang="5400000" scaled="1"/>
                  </a:gra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sp>
            <p:nvSpPr>
              <p:cNvPr id="17441"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2C91143C-344C-4B75-8DEF-A1BEBD1FB8C7}"/>
                  </a:ext>
                </a:extLst>
              </p:cNvPr>
              <p:cNvSpPr txBox="1">
                <a:spLocks noChangeArrowheads="1"/>
              </p:cNvSpPr>
              <p:nvPr/>
            </p:nvSpPr>
            <p:spPr bwMode="auto">
              <a:xfrm>
                <a:off x="1847528" y="2420888"/>
                <a:ext cx="13747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2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p>
            </p:txBody>
          </p:sp>
          <p:cxnSp>
            <p:nvCxnSpPr>
              <p:cNvPr id="70" name="直接连接符 69">
                <a:extLst>
                  <a:ext uri="{FF2B5EF4-FFF2-40B4-BE49-F238E27FC236}">
                    <a16:creationId xmlns:a16="http://schemas.microsoft.com/office/drawing/2014/main" xmlns="" id="{A15797E8-15F1-4E2A-BE83-2FC9AA100385}"/>
                  </a:ext>
                </a:extLst>
              </p:cNvPr>
              <p:cNvCxnSpPr>
                <a:cxnSpLocks/>
              </p:cNvCxnSpPr>
              <p:nvPr/>
            </p:nvCxnSpPr>
            <p:spPr>
              <a:xfrm>
                <a:off x="2246683" y="2924830"/>
                <a:ext cx="576473"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grpSp>
        <p:sp>
          <p:nvSpPr>
            <p:cNvPr id="54" name="矩形: 圆角 53">
              <a:extLst>
                <a:ext uri="{FF2B5EF4-FFF2-40B4-BE49-F238E27FC236}">
                  <a16:creationId xmlns:a16="http://schemas.microsoft.com/office/drawing/2014/main" xmlns="" id="{23128091-4F5E-4A7D-A947-410A4A77BB89}"/>
                </a:ext>
              </a:extLst>
            </p:cNvPr>
            <p:cNvSpPr/>
            <p:nvPr/>
          </p:nvSpPr>
          <p:spPr>
            <a:xfrm>
              <a:off x="1415480" y="3237370"/>
              <a:ext cx="2520280" cy="2567887"/>
            </a:xfrm>
            <a:prstGeom prst="roundRect">
              <a:avLst>
                <a:gd name="adj" fmla="val 2713"/>
              </a:avLst>
            </a:prstGeom>
            <a:noFill/>
            <a:ln w="12700">
              <a:gradFill flip="none" rotWithShape="1">
                <a:gsLst>
                  <a:gs pos="0">
                    <a:srgbClr val="171CF9"/>
                  </a:gs>
                  <a:gs pos="95000">
                    <a:srgbClr val="171CF9">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439"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9C362215-4A5A-4B9A-BF5A-55814E38A83E}"/>
                </a:ext>
              </a:extLst>
            </p:cNvPr>
            <p:cNvSpPr txBox="1">
              <a:spLocks noChangeArrowheads="1"/>
            </p:cNvSpPr>
            <p:nvPr/>
          </p:nvSpPr>
          <p:spPr bwMode="auto">
            <a:xfrm>
              <a:off x="1475371" y="3704409"/>
              <a:ext cx="2400499" cy="18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pSp>
      <p:grpSp>
        <p:nvGrpSpPr>
          <p:cNvPr id="17424" name="组合 70">
            <a:extLst>
              <a:ext uri="{FF2B5EF4-FFF2-40B4-BE49-F238E27FC236}">
                <a16:creationId xmlns:a16="http://schemas.microsoft.com/office/drawing/2014/main" xmlns="" id="{F8042FE1-BD43-42E8-8778-39D3DB021D89}"/>
              </a:ext>
            </a:extLst>
          </p:cNvPr>
          <p:cNvGrpSpPr>
            <a:grpSpLocks/>
          </p:cNvGrpSpPr>
          <p:nvPr/>
        </p:nvGrpSpPr>
        <p:grpSpPr bwMode="auto">
          <a:xfrm>
            <a:off x="9051925" y="1990725"/>
            <a:ext cx="2520950" cy="3841750"/>
            <a:chOff x="1415480" y="1964159"/>
            <a:chExt cx="2520280" cy="3841098"/>
          </a:xfrm>
        </p:grpSpPr>
        <p:grpSp>
          <p:nvGrpSpPr>
            <p:cNvPr id="17427" name="组合 71">
              <a:extLst>
                <a:ext uri="{FF2B5EF4-FFF2-40B4-BE49-F238E27FC236}">
                  <a16:creationId xmlns:a16="http://schemas.microsoft.com/office/drawing/2014/main" xmlns="" id="{4AF61345-6F4D-4AC0-A5B4-B2C8041D50EF}"/>
                </a:ext>
              </a:extLst>
            </p:cNvPr>
            <p:cNvGrpSpPr>
              <a:grpSpLocks/>
            </p:cNvGrpSpPr>
            <p:nvPr/>
          </p:nvGrpSpPr>
          <p:grpSpPr bwMode="auto">
            <a:xfrm>
              <a:off x="1988228" y="1964159"/>
              <a:ext cx="1374784" cy="960785"/>
              <a:chOff x="1847528" y="1964159"/>
              <a:chExt cx="1374784" cy="960785"/>
            </a:xfrm>
          </p:grpSpPr>
          <p:sp>
            <p:nvSpPr>
              <p:cNvPr id="75"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85271EC7-A504-4028-887B-B8FC9F12EC00}"/>
                  </a:ext>
                </a:extLst>
              </p:cNvPr>
              <p:cNvSpPr txBox="1"/>
              <p:nvPr/>
            </p:nvSpPr>
            <p:spPr>
              <a:xfrm>
                <a:off x="1847528" y="1964159"/>
                <a:ext cx="1374784" cy="830997"/>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zh-CN" sz="4800" b="0" i="0" u="none" strike="noStrike" kern="1200" cap="none" spc="0" normalizeH="0" baseline="0" noProof="0" dirty="0">
                    <a:ln>
                      <a:noFill/>
                    </a:ln>
                    <a:gradFill>
                      <a:gsLst>
                        <a:gs pos="0">
                          <a:srgbClr val="171CF9">
                            <a:alpha val="84000"/>
                          </a:srgbClr>
                        </a:gs>
                        <a:gs pos="75000">
                          <a:srgbClr val="7698D4">
                            <a:alpha val="1000"/>
                          </a:srgbClr>
                        </a:gs>
                      </a:gsLst>
                      <a:lin ang="5400000" scaled="1"/>
                    </a:gra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04</a:t>
                </a:r>
                <a:endParaRPr kumimoji="0" lang="zh-CN" altLang="en-US" sz="4800" b="0" i="0" u="none" strike="noStrike" kern="1200" cap="none" spc="0" normalizeH="0" baseline="0" noProof="0" dirty="0">
                  <a:ln>
                    <a:noFill/>
                  </a:ln>
                  <a:gradFill>
                    <a:gsLst>
                      <a:gs pos="0">
                        <a:srgbClr val="171CF9">
                          <a:alpha val="84000"/>
                        </a:srgbClr>
                      </a:gs>
                      <a:gs pos="75000">
                        <a:srgbClr val="7698D4">
                          <a:alpha val="1000"/>
                        </a:srgbClr>
                      </a:gs>
                    </a:gsLst>
                    <a:lin ang="5400000" scaled="1"/>
                  </a:gra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endParaRPr>
              </a:p>
            </p:txBody>
          </p:sp>
          <p:sp>
            <p:nvSpPr>
              <p:cNvPr id="1743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DA45BEDB-831F-4735-BC6B-3B48D6F36DFF}"/>
                  </a:ext>
                </a:extLst>
              </p:cNvPr>
              <p:cNvSpPr txBox="1">
                <a:spLocks noChangeArrowheads="1"/>
              </p:cNvSpPr>
              <p:nvPr/>
            </p:nvSpPr>
            <p:spPr bwMode="auto">
              <a:xfrm>
                <a:off x="1847528" y="2420888"/>
                <a:ext cx="13747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200" b="0"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p>
            </p:txBody>
          </p:sp>
          <p:cxnSp>
            <p:nvCxnSpPr>
              <p:cNvPr id="77" name="直接连接符 76">
                <a:extLst>
                  <a:ext uri="{FF2B5EF4-FFF2-40B4-BE49-F238E27FC236}">
                    <a16:creationId xmlns:a16="http://schemas.microsoft.com/office/drawing/2014/main" xmlns="" id="{3AD0A273-01C2-41A1-83DB-1CF4CFB94076}"/>
                  </a:ext>
                </a:extLst>
              </p:cNvPr>
              <p:cNvCxnSpPr>
                <a:cxnSpLocks/>
              </p:cNvCxnSpPr>
              <p:nvPr/>
            </p:nvCxnSpPr>
            <p:spPr>
              <a:xfrm>
                <a:off x="2247660" y="2924434"/>
                <a:ext cx="574522" cy="0"/>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grpSp>
        <p:sp>
          <p:nvSpPr>
            <p:cNvPr id="73" name="矩形: 圆角 72">
              <a:extLst>
                <a:ext uri="{FF2B5EF4-FFF2-40B4-BE49-F238E27FC236}">
                  <a16:creationId xmlns:a16="http://schemas.microsoft.com/office/drawing/2014/main" xmlns="" id="{5FA70556-C93C-401C-BDCD-164D20287EAE}"/>
                </a:ext>
              </a:extLst>
            </p:cNvPr>
            <p:cNvSpPr/>
            <p:nvPr/>
          </p:nvSpPr>
          <p:spPr>
            <a:xfrm>
              <a:off x="1415480" y="3237370"/>
              <a:ext cx="2520280" cy="2567887"/>
            </a:xfrm>
            <a:prstGeom prst="roundRect">
              <a:avLst>
                <a:gd name="adj" fmla="val 2713"/>
              </a:avLst>
            </a:prstGeom>
            <a:noFill/>
            <a:ln w="12700">
              <a:gradFill flip="none" rotWithShape="1">
                <a:gsLst>
                  <a:gs pos="0">
                    <a:srgbClr val="171CF9"/>
                  </a:gs>
                  <a:gs pos="95000">
                    <a:srgbClr val="171CF9">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431"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25F988D2-200E-4D6B-AD01-98D872976B9E}"/>
                </a:ext>
              </a:extLst>
            </p:cNvPr>
            <p:cNvSpPr txBox="1">
              <a:spLocks noChangeArrowheads="1"/>
            </p:cNvSpPr>
            <p:nvPr/>
          </p:nvSpPr>
          <p:spPr bwMode="auto">
            <a:xfrm>
              <a:off x="1475371" y="3704409"/>
              <a:ext cx="2400499" cy="18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根据自己的需要填写适当的内容，此处填写详细的文字描述，建议与标题尽量简洁</a:t>
              </a:r>
              <a:r>
                <a:rPr kumimoji="0" lang="en-US" altLang="zh-CN" sz="1500" b="0" i="0" u="none" strike="noStrike" kern="1200" cap="none" spc="0" normalizeH="0" baseline="0" noProof="0">
                  <a:ln>
                    <a:noFill/>
                  </a:ln>
                  <a:solidFill>
                    <a:srgbClr val="404040"/>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a:t>
              </a:r>
            </a:p>
          </p:txBody>
        </p:sp>
      </p:grpSp>
      <p:sp>
        <p:nvSpPr>
          <p:cNvPr id="78" name="等腰三角形 77">
            <a:extLst>
              <a:ext uri="{FF2B5EF4-FFF2-40B4-BE49-F238E27FC236}">
                <a16:creationId xmlns:a16="http://schemas.microsoft.com/office/drawing/2014/main" xmlns="" id="{8E2C6D4D-03C3-4A00-98F1-DB003094DCEF}"/>
              </a:ext>
            </a:extLst>
          </p:cNvPr>
          <p:cNvSpPr/>
          <p:nvPr/>
        </p:nvSpPr>
        <p:spPr bwMode="auto">
          <a:xfrm rot="5400000">
            <a:off x="6000750" y="2578100"/>
            <a:ext cx="192088" cy="166688"/>
          </a:xfrm>
          <a:prstGeom prst="triangle">
            <a:avLst/>
          </a:prstGeom>
          <a:solidFill>
            <a:srgbClr val="EFDC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79" name="等腰三角形 78">
            <a:extLst>
              <a:ext uri="{FF2B5EF4-FFF2-40B4-BE49-F238E27FC236}">
                <a16:creationId xmlns:a16="http://schemas.microsoft.com/office/drawing/2014/main" xmlns="" id="{D51E9C2E-84FB-4A14-904D-79BCA8B5AB86}"/>
              </a:ext>
            </a:extLst>
          </p:cNvPr>
          <p:cNvSpPr/>
          <p:nvPr/>
        </p:nvSpPr>
        <p:spPr bwMode="auto">
          <a:xfrm rot="5400000">
            <a:off x="8810625" y="2578100"/>
            <a:ext cx="192088" cy="166688"/>
          </a:xfrm>
          <a:prstGeom prst="triangle">
            <a:avLst/>
          </a:prstGeom>
          <a:solidFill>
            <a:srgbClr val="EFDC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xmlns="" id="{5FC84233-912F-40E7-9658-C9B0B6B683D1}"/>
              </a:ext>
            </a:extLst>
          </p:cNvPr>
          <p:cNvSpPr/>
          <p:nvPr/>
        </p:nvSpPr>
        <p:spPr>
          <a:xfrm rot="5400000">
            <a:off x="581014" y="520169"/>
            <a:ext cx="209243" cy="209243"/>
          </a:xfrm>
          <a:prstGeom prst="ellipse">
            <a:avLst/>
          </a:prstGeom>
          <a:gradFill flip="none" rotWithShape="1">
            <a:gsLst>
              <a:gs pos="5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DD0AEF64-FBAD-444E-8D8D-A3ABD0430B50}"/>
              </a:ext>
            </a:extLst>
          </p:cNvPr>
          <p:cNvCxnSpPr/>
          <p:nvPr/>
        </p:nvCxnSpPr>
        <p:spPr>
          <a:xfrm>
            <a:off x="0" y="908050"/>
            <a:ext cx="12192000" cy="0"/>
          </a:xfrm>
          <a:prstGeom prst="line">
            <a:avLst/>
          </a:prstGeom>
          <a:ln w="28575">
            <a:solidFill>
              <a:srgbClr val="171CF9"/>
            </a:solidFill>
          </a:ln>
        </p:spPr>
        <p:style>
          <a:lnRef idx="1">
            <a:schemeClr val="accent1"/>
          </a:lnRef>
          <a:fillRef idx="0">
            <a:schemeClr val="accent1"/>
          </a:fillRef>
          <a:effectRef idx="0">
            <a:schemeClr val="accent1"/>
          </a:effectRef>
          <a:fontRef idx="minor">
            <a:schemeClr val="tx1"/>
          </a:fontRef>
        </p:style>
      </p:cxnSp>
      <p:sp>
        <p:nvSpPr>
          <p:cNvPr id="19462"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9E567D57-EAC6-4623-B18F-412FA39635D6}"/>
              </a:ext>
            </a:extLst>
          </p:cNvPr>
          <p:cNvSpPr txBox="1">
            <a:spLocks noChangeArrowheads="1"/>
          </p:cNvSpPr>
          <p:nvPr/>
        </p:nvSpPr>
        <p:spPr bwMode="auto">
          <a:xfrm>
            <a:off x="623888" y="204788"/>
            <a:ext cx="3095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rPr>
              <a:t>课题研究及背景</a:t>
            </a:r>
            <a:endParaRPr kumimoji="0" lang="en-US" altLang="zh-CN" sz="3000" b="1" i="0" u="none" strike="noStrike" kern="1200" cap="none" spc="0" normalizeH="0" baseline="0" noProof="0">
              <a:ln>
                <a:noFill/>
              </a:ln>
              <a:solidFill>
                <a:srgbClr val="171CF9"/>
              </a:solidFill>
              <a:effectLst/>
              <a:uLnTx/>
              <a:uFillTx/>
              <a:latin typeface="思源黑体 CN Medium" panose="020B0600000000000000" pitchFamily="34" charset="-122"/>
              <a:ea typeface="思源黑体 CN Medium" panose="020B0600000000000000" pitchFamily="34" charset="-122"/>
              <a:cs typeface="+mn-cs"/>
            </a:endParaRPr>
          </a:p>
        </p:txBody>
      </p:sp>
      <p:pic>
        <p:nvPicPr>
          <p:cNvPr id="19463" name="图片 20">
            <a:extLst>
              <a:ext uri="{FF2B5EF4-FFF2-40B4-BE49-F238E27FC236}">
                <a16:creationId xmlns:a16="http://schemas.microsoft.com/office/drawing/2014/main" xmlns="" id="{CAC62F13-AF38-4F27-ABC7-B43AC426278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2400" y="242888"/>
            <a:ext cx="16160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直接连接符 50">
            <a:extLst>
              <a:ext uri="{FF2B5EF4-FFF2-40B4-BE49-F238E27FC236}">
                <a16:creationId xmlns:a16="http://schemas.microsoft.com/office/drawing/2014/main" xmlns="" id="{FA513853-1CD5-43D4-8F47-AC83C8994CFA}"/>
              </a:ext>
            </a:extLst>
          </p:cNvPr>
          <p:cNvCxnSpPr>
            <a:cxnSpLocks/>
          </p:cNvCxnSpPr>
          <p:nvPr/>
        </p:nvCxnSpPr>
        <p:spPr>
          <a:xfrm>
            <a:off x="0" y="908050"/>
            <a:ext cx="1271588" cy="0"/>
          </a:xfrm>
          <a:prstGeom prst="line">
            <a:avLst/>
          </a:prstGeom>
          <a:ln w="76200">
            <a:solidFill>
              <a:srgbClr val="171CF9"/>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xmlns="" id="{3C66481C-597A-4E4D-9790-C687517F27E5}"/>
              </a:ext>
            </a:extLst>
          </p:cNvPr>
          <p:cNvSpPr/>
          <p:nvPr/>
        </p:nvSpPr>
        <p:spPr>
          <a:xfrm>
            <a:off x="231108" y="97573"/>
            <a:ext cx="393547" cy="393547"/>
          </a:xfrm>
          <a:prstGeom prst="ellipse">
            <a:avLst/>
          </a:prstGeom>
          <a:gradFill flip="none" rotWithShape="1">
            <a:gsLst>
              <a:gs pos="35000">
                <a:srgbClr val="7698D4"/>
              </a:gs>
              <a:gs pos="0">
                <a:srgbClr val="171CF9"/>
              </a:gs>
              <a:gs pos="100000">
                <a:srgbClr val="7698D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9468" name="组合 13">
            <a:extLst>
              <a:ext uri="{FF2B5EF4-FFF2-40B4-BE49-F238E27FC236}">
                <a16:creationId xmlns:a16="http://schemas.microsoft.com/office/drawing/2014/main" xmlns="" id="{F2678EE8-AC92-4909-8139-D1CB57ED8143}"/>
              </a:ext>
            </a:extLst>
          </p:cNvPr>
          <p:cNvGrpSpPr>
            <a:grpSpLocks/>
          </p:cNvGrpSpPr>
          <p:nvPr/>
        </p:nvGrpSpPr>
        <p:grpSpPr bwMode="auto">
          <a:xfrm>
            <a:off x="503238" y="1663700"/>
            <a:ext cx="11185525" cy="3925888"/>
            <a:chOff x="503509" y="1916832"/>
            <a:chExt cx="11184360" cy="3926165"/>
          </a:xfrm>
        </p:grpSpPr>
        <p:sp>
          <p:nvSpPr>
            <p:cNvPr id="3" name="椭圆 2">
              <a:extLst>
                <a:ext uri="{FF2B5EF4-FFF2-40B4-BE49-F238E27FC236}">
                  <a16:creationId xmlns:a16="http://schemas.microsoft.com/office/drawing/2014/main" xmlns="" id="{5ED58735-E854-4F25-9F44-CB965FF40BEA}"/>
                </a:ext>
              </a:extLst>
            </p:cNvPr>
            <p:cNvSpPr/>
            <p:nvPr/>
          </p:nvSpPr>
          <p:spPr>
            <a:xfrm>
              <a:off x="3571826" y="2472496"/>
              <a:ext cx="2815932" cy="2814837"/>
            </a:xfrm>
            <a:prstGeom prst="ellipse">
              <a:avLst/>
            </a:prstGeom>
            <a:solidFill>
              <a:srgbClr val="171CF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9" name="椭圆 28">
              <a:extLst>
                <a:ext uri="{FF2B5EF4-FFF2-40B4-BE49-F238E27FC236}">
                  <a16:creationId xmlns:a16="http://schemas.microsoft.com/office/drawing/2014/main" xmlns="" id="{3C3898D3-C522-4715-BBA4-4F9A46A98946}"/>
                </a:ext>
              </a:extLst>
            </p:cNvPr>
            <p:cNvSpPr/>
            <p:nvPr/>
          </p:nvSpPr>
          <p:spPr>
            <a:xfrm>
              <a:off x="5805207" y="2472496"/>
              <a:ext cx="2814344" cy="2814837"/>
            </a:xfrm>
            <a:prstGeom prst="ellipse">
              <a:avLst/>
            </a:prstGeom>
            <a:solidFill>
              <a:srgbClr val="171CF9">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弧形 5">
              <a:extLst>
                <a:ext uri="{FF2B5EF4-FFF2-40B4-BE49-F238E27FC236}">
                  <a16:creationId xmlns:a16="http://schemas.microsoft.com/office/drawing/2014/main" xmlns="" id="{23085A0D-5DD8-4476-809F-7263EE4A9D6A}"/>
                </a:ext>
              </a:extLst>
            </p:cNvPr>
            <p:cNvSpPr/>
            <p:nvPr/>
          </p:nvSpPr>
          <p:spPr>
            <a:xfrm>
              <a:off x="5232178" y="1916832"/>
              <a:ext cx="3925479" cy="3926165"/>
            </a:xfrm>
            <a:prstGeom prst="arc">
              <a:avLst>
                <a:gd name="adj1" fmla="val 16224286"/>
                <a:gd name="adj2" fmla="val 5362914"/>
              </a:avLst>
            </a:prstGeom>
            <a:ln w="12700">
              <a:solidFill>
                <a:srgbClr val="171CF9"/>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36" name="弧形 35">
              <a:extLst>
                <a:ext uri="{FF2B5EF4-FFF2-40B4-BE49-F238E27FC236}">
                  <a16:creationId xmlns:a16="http://schemas.microsoft.com/office/drawing/2014/main" xmlns="" id="{273DD977-DE46-4C94-8468-CE3583889A9D}"/>
                </a:ext>
              </a:extLst>
            </p:cNvPr>
            <p:cNvSpPr/>
            <p:nvPr/>
          </p:nvSpPr>
          <p:spPr>
            <a:xfrm flipH="1">
              <a:off x="3033720" y="1916832"/>
              <a:ext cx="3927066" cy="3926165"/>
            </a:xfrm>
            <a:prstGeom prst="arc">
              <a:avLst>
                <a:gd name="adj1" fmla="val 16224286"/>
                <a:gd name="adj2" fmla="val 5362914"/>
              </a:avLst>
            </a:prstGeom>
            <a:ln w="12700">
              <a:solidFill>
                <a:srgbClr val="171CF9"/>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19476" name="book-hand-drawn-open-pages_35781">
              <a:extLst>
                <a:ext uri="{FF2B5EF4-FFF2-40B4-BE49-F238E27FC236}">
                  <a16:creationId xmlns:a16="http://schemas.microsoft.com/office/drawing/2014/main" xmlns="" id="{A0E04035-75E4-426F-81DE-FD37405F7EAF}"/>
                </a:ext>
              </a:extLst>
            </p:cNvPr>
            <p:cNvSpPr>
              <a:spLocks noChangeAspect="1"/>
            </p:cNvSpPr>
            <p:nvPr/>
          </p:nvSpPr>
          <p:spPr bwMode="auto">
            <a:xfrm>
              <a:off x="4627128" y="3308511"/>
              <a:ext cx="609685" cy="496675"/>
            </a:xfrm>
            <a:custGeom>
              <a:avLst/>
              <a:gdLst>
                <a:gd name="T0" fmla="*/ 304003 w 609243"/>
                <a:gd name="T1" fmla="*/ 461285 h 496315"/>
                <a:gd name="T2" fmla="*/ 586336 w 609243"/>
                <a:gd name="T3" fmla="*/ 454080 h 496315"/>
                <a:gd name="T4" fmla="*/ 304003 w 609243"/>
                <a:gd name="T5" fmla="*/ 496645 h 496315"/>
                <a:gd name="T6" fmla="*/ 21767 w 609243"/>
                <a:gd name="T7" fmla="*/ 454080 h 496315"/>
                <a:gd name="T8" fmla="*/ 165153 w 609243"/>
                <a:gd name="T9" fmla="*/ 401195 h 496315"/>
                <a:gd name="T10" fmla="*/ 259314 w 609243"/>
                <a:gd name="T11" fmla="*/ 296089 h 496315"/>
                <a:gd name="T12" fmla="*/ 65106 w 609243"/>
                <a:gd name="T13" fmla="*/ 331281 h 496315"/>
                <a:gd name="T14" fmla="*/ 155302 w 609243"/>
                <a:gd name="T15" fmla="*/ 275978 h 496315"/>
                <a:gd name="T16" fmla="*/ 547148 w 609243"/>
                <a:gd name="T17" fmla="*/ 305476 h 496315"/>
                <a:gd name="T18" fmla="*/ 353516 w 609243"/>
                <a:gd name="T19" fmla="*/ 320652 h 496315"/>
                <a:gd name="T20" fmla="*/ 444171 w 609243"/>
                <a:gd name="T21" fmla="*/ 275752 h 496315"/>
                <a:gd name="T22" fmla="*/ 259314 w 609243"/>
                <a:gd name="T23" fmla="*/ 250095 h 496315"/>
                <a:gd name="T24" fmla="*/ 65106 w 609243"/>
                <a:gd name="T25" fmla="*/ 285173 h 496315"/>
                <a:gd name="T26" fmla="*/ 155302 w 609243"/>
                <a:gd name="T27" fmla="*/ 229997 h 496315"/>
                <a:gd name="T28" fmla="*/ 543291 w 609243"/>
                <a:gd name="T29" fmla="*/ 259669 h 496315"/>
                <a:gd name="T30" fmla="*/ 349699 w 609243"/>
                <a:gd name="T31" fmla="*/ 274751 h 496315"/>
                <a:gd name="T32" fmla="*/ 440300 w 609243"/>
                <a:gd name="T33" fmla="*/ 229910 h 496315"/>
                <a:gd name="T34" fmla="*/ 539449 w 609243"/>
                <a:gd name="T35" fmla="*/ 213794 h 496315"/>
                <a:gd name="T36" fmla="*/ 345797 w 609243"/>
                <a:gd name="T37" fmla="*/ 228860 h 496315"/>
                <a:gd name="T38" fmla="*/ 436473 w 609243"/>
                <a:gd name="T39" fmla="*/ 184066 h 496315"/>
                <a:gd name="T40" fmla="*/ 259314 w 609243"/>
                <a:gd name="T41" fmla="*/ 204124 h 496315"/>
                <a:gd name="T42" fmla="*/ 65106 w 609243"/>
                <a:gd name="T43" fmla="*/ 239201 h 496315"/>
                <a:gd name="T44" fmla="*/ 155302 w 609243"/>
                <a:gd name="T45" fmla="*/ 184013 h 496315"/>
                <a:gd name="T46" fmla="*/ 543291 w 609243"/>
                <a:gd name="T47" fmla="*/ 167610 h 496315"/>
                <a:gd name="T48" fmla="*/ 349699 w 609243"/>
                <a:gd name="T49" fmla="*/ 182676 h 496315"/>
                <a:gd name="T50" fmla="*/ 440300 w 609243"/>
                <a:gd name="T51" fmla="*/ 137883 h 496315"/>
                <a:gd name="T52" fmla="*/ 249411 w 609243"/>
                <a:gd name="T53" fmla="*/ 141610 h 496315"/>
                <a:gd name="T54" fmla="*/ 171358 w 609243"/>
                <a:gd name="T55" fmla="*/ 146445 h 496315"/>
                <a:gd name="T56" fmla="*/ 209269 w 609243"/>
                <a:gd name="T57" fmla="*/ 126013 h 496315"/>
                <a:gd name="T58" fmla="*/ 79716 w 609243"/>
                <a:gd name="T59" fmla="*/ 112710 h 496315"/>
                <a:gd name="T60" fmla="*/ 114488 w 609243"/>
                <a:gd name="T61" fmla="*/ 142289 h 496315"/>
                <a:gd name="T62" fmla="*/ 436473 w 609243"/>
                <a:gd name="T63" fmla="*/ 92008 h 496315"/>
                <a:gd name="T64" fmla="*/ 530997 w 609243"/>
                <a:gd name="T65" fmla="*/ 139563 h 496315"/>
                <a:gd name="T66" fmla="*/ 334494 w 609243"/>
                <a:gd name="T67" fmla="*/ 120688 h 496315"/>
                <a:gd name="T68" fmla="*/ 121044 w 609243"/>
                <a:gd name="T69" fmla="*/ 81139 h 496315"/>
                <a:gd name="T70" fmla="*/ 134249 w 609243"/>
                <a:gd name="T71" fmla="*/ 90999 h 496315"/>
                <a:gd name="T72" fmla="*/ 133870 w 609243"/>
                <a:gd name="T73" fmla="*/ 149400 h 496315"/>
                <a:gd name="T74" fmla="*/ 78291 w 609243"/>
                <a:gd name="T75" fmla="*/ 180022 h 496315"/>
                <a:gd name="T76" fmla="*/ 58434 w 609243"/>
                <a:gd name="T77" fmla="*/ 166560 h 496315"/>
                <a:gd name="T78" fmla="*/ 60809 w 609243"/>
                <a:gd name="T79" fmla="*/ 107874 h 496315"/>
                <a:gd name="T80" fmla="*/ 121044 w 609243"/>
                <a:gd name="T81" fmla="*/ 81139 h 496315"/>
                <a:gd name="T82" fmla="*/ 252723 w 609243"/>
                <a:gd name="T83" fmla="*/ 93926 h 496315"/>
                <a:gd name="T84" fmla="*/ 172936 w 609243"/>
                <a:gd name="T85" fmla="*/ 103794 h 496315"/>
                <a:gd name="T86" fmla="*/ 211286 w 609243"/>
                <a:gd name="T87" fmla="*/ 79717 h 496315"/>
                <a:gd name="T88" fmla="*/ 27265 w 609243"/>
                <a:gd name="T89" fmla="*/ 79902 h 496315"/>
                <a:gd name="T90" fmla="*/ 306651 w 609243"/>
                <a:gd name="T91" fmla="*/ 408916 h 496315"/>
                <a:gd name="T92" fmla="*/ 586039 w 609243"/>
                <a:gd name="T93" fmla="*/ 79902 h 496315"/>
                <a:gd name="T94" fmla="*/ 306651 w 609243"/>
                <a:gd name="T95" fmla="*/ 71843 h 496315"/>
                <a:gd name="T96" fmla="*/ 198942 w 609243"/>
                <a:gd name="T97" fmla="*/ 22419 h 496315"/>
                <a:gd name="T98" fmla="*/ 306651 w 609243"/>
                <a:gd name="T99" fmla="*/ 46243 h 496315"/>
                <a:gd name="T100" fmla="*/ 606456 w 609243"/>
                <a:gd name="T101" fmla="*/ 68998 h 496315"/>
                <a:gd name="T102" fmla="*/ 609685 w 609243"/>
                <a:gd name="T103" fmla="*/ 396400 h 496315"/>
                <a:gd name="T104" fmla="*/ 595535 w 609243"/>
                <a:gd name="T105" fmla="*/ 414510 h 496315"/>
                <a:gd name="T106" fmla="*/ 306651 w 609243"/>
                <a:gd name="T107" fmla="*/ 434990 h 496315"/>
                <a:gd name="T108" fmla="*/ 17769 w 609243"/>
                <a:gd name="T109" fmla="*/ 414510 h 496315"/>
                <a:gd name="T110" fmla="*/ 3619 w 609243"/>
                <a:gd name="T111" fmla="*/ 396400 h 496315"/>
                <a:gd name="T112" fmla="*/ 6848 w 609243"/>
                <a:gd name="T113" fmla="*/ 68998 h 496315"/>
                <a:gd name="T114" fmla="*/ 197821 w 609243"/>
                <a:gd name="T115" fmla="*/ 346 h 49631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lnTo>
                    <a:pt x="114405" y="101164"/>
                  </a:ln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endParaRPr>
            </a:p>
          </p:txBody>
        </p:sp>
        <p:sp>
          <p:nvSpPr>
            <p:cNvPr id="19477" name="baby-footprints_29817">
              <a:extLst>
                <a:ext uri="{FF2B5EF4-FFF2-40B4-BE49-F238E27FC236}">
                  <a16:creationId xmlns:a16="http://schemas.microsoft.com/office/drawing/2014/main" xmlns="" id="{D8CBBBEF-3570-4B6A-926B-68CBAE15F987}"/>
                </a:ext>
              </a:extLst>
            </p:cNvPr>
            <p:cNvSpPr>
              <a:spLocks noChangeAspect="1"/>
            </p:cNvSpPr>
            <p:nvPr/>
          </p:nvSpPr>
          <p:spPr bwMode="auto">
            <a:xfrm>
              <a:off x="6985331" y="3222786"/>
              <a:ext cx="545843" cy="582400"/>
            </a:xfrm>
            <a:custGeom>
              <a:avLst/>
              <a:gdLst>
                <a:gd name="T0" fmla="*/ 323979 w 566852"/>
                <a:gd name="T1" fmla="*/ 246660 h 604816"/>
                <a:gd name="T2" fmla="*/ 341210 w 566852"/>
                <a:gd name="T3" fmla="*/ 343110 h 604816"/>
                <a:gd name="T4" fmla="*/ 369741 w 566852"/>
                <a:gd name="T5" fmla="*/ 448301 h 604816"/>
                <a:gd name="T6" fmla="*/ 404626 w 566852"/>
                <a:gd name="T7" fmla="*/ 551942 h 604816"/>
                <a:gd name="T8" fmla="*/ 506601 w 566852"/>
                <a:gd name="T9" fmla="*/ 320126 h 604816"/>
                <a:gd name="T10" fmla="*/ 532865 w 566852"/>
                <a:gd name="T11" fmla="*/ 210985 h 604816"/>
                <a:gd name="T12" fmla="*/ 532865 w 566852"/>
                <a:gd name="T13" fmla="*/ 236942 h 604816"/>
                <a:gd name="T14" fmla="*/ 532865 w 566852"/>
                <a:gd name="T15" fmla="*/ 210985 h 604816"/>
                <a:gd name="T16" fmla="*/ 537109 w 566852"/>
                <a:gd name="T17" fmla="*/ 319139 h 604816"/>
                <a:gd name="T18" fmla="*/ 404626 w 566852"/>
                <a:gd name="T19" fmla="*/ 582400 h 604816"/>
                <a:gd name="T20" fmla="*/ 346154 w 566852"/>
                <a:gd name="T21" fmla="*/ 428984 h 604816"/>
                <a:gd name="T22" fmla="*/ 322285 w 566852"/>
                <a:gd name="T23" fmla="*/ 367081 h 604816"/>
                <a:gd name="T24" fmla="*/ 300252 w 566852"/>
                <a:gd name="T25" fmla="*/ 227483 h 604816"/>
                <a:gd name="T26" fmla="*/ 508097 w 566852"/>
                <a:gd name="T27" fmla="*/ 171302 h 604816"/>
                <a:gd name="T28" fmla="*/ 508097 w 566852"/>
                <a:gd name="T29" fmla="*/ 205889 h 604816"/>
                <a:gd name="T30" fmla="*/ 508097 w 566852"/>
                <a:gd name="T31" fmla="*/ 171302 h 604816"/>
                <a:gd name="T32" fmla="*/ 484552 w 566852"/>
                <a:gd name="T33" fmla="*/ 161619 h 604816"/>
                <a:gd name="T34" fmla="*/ 441335 w 566852"/>
                <a:gd name="T35" fmla="*/ 161619 h 604816"/>
                <a:gd name="T36" fmla="*/ 406308 w 566852"/>
                <a:gd name="T37" fmla="*/ 116738 h 604816"/>
                <a:gd name="T38" fmla="*/ 406308 w 566852"/>
                <a:gd name="T39" fmla="*/ 172594 h 604816"/>
                <a:gd name="T40" fmla="*/ 406308 w 566852"/>
                <a:gd name="T41" fmla="*/ 116738 h 604816"/>
                <a:gd name="T42" fmla="*/ 363534 w 566852"/>
                <a:gd name="T43" fmla="*/ 145957 h 604816"/>
                <a:gd name="T44" fmla="*/ 294903 w 566852"/>
                <a:gd name="T45" fmla="*/ 145957 h 604816"/>
                <a:gd name="T46" fmla="*/ 134182 w 566852"/>
                <a:gd name="T47" fmla="*/ 110979 h 604816"/>
                <a:gd name="T48" fmla="*/ 78831 w 566852"/>
                <a:gd name="T49" fmla="*/ 398493 h 604816"/>
                <a:gd name="T50" fmla="*/ 194194 w 566852"/>
                <a:gd name="T51" fmla="*/ 404275 h 604816"/>
                <a:gd name="T52" fmla="*/ 157481 w 566852"/>
                <a:gd name="T53" fmla="*/ 292738 h 604816"/>
                <a:gd name="T54" fmla="*/ 229494 w 566852"/>
                <a:gd name="T55" fmla="*/ 194314 h 604816"/>
                <a:gd name="T56" fmla="*/ 134182 w 566852"/>
                <a:gd name="T57" fmla="*/ 110979 h 604816"/>
                <a:gd name="T58" fmla="*/ 26026 w 566852"/>
                <a:gd name="T59" fmla="*/ 112253 h 604816"/>
                <a:gd name="T60" fmla="*/ 0 w 566852"/>
                <a:gd name="T61" fmla="*/ 112253 h 604816"/>
                <a:gd name="T62" fmla="*/ 134182 w 566852"/>
                <a:gd name="T63" fmla="*/ 80521 h 604816"/>
                <a:gd name="T64" fmla="*/ 259287 w 566852"/>
                <a:gd name="T65" fmla="*/ 200378 h 604816"/>
                <a:gd name="T66" fmla="*/ 187698 w 566852"/>
                <a:gd name="T67" fmla="*/ 296122 h 604816"/>
                <a:gd name="T68" fmla="*/ 223845 w 566852"/>
                <a:gd name="T69" fmla="*/ 411748 h 604816"/>
                <a:gd name="T70" fmla="*/ 52708 w 566852"/>
                <a:gd name="T71" fmla="*/ 414287 h 604816"/>
                <a:gd name="T72" fmla="*/ 134182 w 566852"/>
                <a:gd name="T73" fmla="*/ 80521 h 604816"/>
                <a:gd name="T74" fmla="*/ 55244 w 566852"/>
                <a:gd name="T75" fmla="*/ 76919 h 604816"/>
                <a:gd name="T76" fmla="*/ 20657 w 566852"/>
                <a:gd name="T77" fmla="*/ 76919 h 604816"/>
                <a:gd name="T78" fmla="*/ 82899 w 566852"/>
                <a:gd name="T79" fmla="*/ 28335 h 604816"/>
                <a:gd name="T80" fmla="*/ 82899 w 566852"/>
                <a:gd name="T81" fmla="*/ 71485 h 604816"/>
                <a:gd name="T82" fmla="*/ 82899 w 566852"/>
                <a:gd name="T83" fmla="*/ 28335 h 604816"/>
                <a:gd name="T84" fmla="*/ 167634 w 566852"/>
                <a:gd name="T85" fmla="*/ 33024 h 604816"/>
                <a:gd name="T86" fmla="*/ 111710 w 566852"/>
                <a:gd name="T87" fmla="*/ 33024 h 604816"/>
                <a:gd name="T88" fmla="*/ 216694 w 566852"/>
                <a:gd name="T89" fmla="*/ 0 h 604816"/>
                <a:gd name="T90" fmla="*/ 216694 w 566852"/>
                <a:gd name="T91" fmla="*/ 68561 h 604816"/>
                <a:gd name="T92" fmla="*/ 216694 w 566852"/>
                <a:gd name="T93" fmla="*/ 0 h 60481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66852" h="604816">
                  <a:moveTo>
                    <a:pt x="427534" y="231260"/>
                  </a:moveTo>
                  <a:cubicBezTo>
                    <a:pt x="394532" y="231260"/>
                    <a:pt x="354490" y="234189"/>
                    <a:pt x="336449" y="256154"/>
                  </a:cubicBezTo>
                  <a:cubicBezTo>
                    <a:pt x="325595" y="269480"/>
                    <a:pt x="322955" y="290127"/>
                    <a:pt x="328675" y="317803"/>
                  </a:cubicBezTo>
                  <a:cubicBezTo>
                    <a:pt x="331169" y="330250"/>
                    <a:pt x="344369" y="348555"/>
                    <a:pt x="354343" y="356316"/>
                  </a:cubicBezTo>
                  <a:cubicBezTo>
                    <a:pt x="386759" y="381942"/>
                    <a:pt x="401426" y="400978"/>
                    <a:pt x="403479" y="420015"/>
                  </a:cubicBezTo>
                  <a:cubicBezTo>
                    <a:pt x="405533" y="439198"/>
                    <a:pt x="394092" y="453109"/>
                    <a:pt x="383972" y="465556"/>
                  </a:cubicBezTo>
                  <a:cubicBezTo>
                    <a:pt x="369598" y="482982"/>
                    <a:pt x="356103" y="499529"/>
                    <a:pt x="365197" y="535845"/>
                  </a:cubicBezTo>
                  <a:cubicBezTo>
                    <a:pt x="370478" y="556785"/>
                    <a:pt x="394679" y="573186"/>
                    <a:pt x="420200" y="573186"/>
                  </a:cubicBezTo>
                  <a:cubicBezTo>
                    <a:pt x="445282" y="573186"/>
                    <a:pt x="468163" y="557810"/>
                    <a:pt x="485031" y="529841"/>
                  </a:cubicBezTo>
                  <a:cubicBezTo>
                    <a:pt x="532260" y="451498"/>
                    <a:pt x="526246" y="333618"/>
                    <a:pt x="526100" y="332447"/>
                  </a:cubicBezTo>
                  <a:cubicBezTo>
                    <a:pt x="526100" y="276216"/>
                    <a:pt x="481951" y="231260"/>
                    <a:pt x="427534" y="231260"/>
                  </a:cubicBezTo>
                  <a:close/>
                  <a:moveTo>
                    <a:pt x="553374" y="219106"/>
                  </a:moveTo>
                  <a:cubicBezTo>
                    <a:pt x="560818" y="219106"/>
                    <a:pt x="566852" y="225140"/>
                    <a:pt x="566852" y="232584"/>
                  </a:cubicBezTo>
                  <a:cubicBezTo>
                    <a:pt x="566852" y="240028"/>
                    <a:pt x="560818" y="246062"/>
                    <a:pt x="553374" y="246062"/>
                  </a:cubicBezTo>
                  <a:cubicBezTo>
                    <a:pt x="545930" y="246062"/>
                    <a:pt x="539896" y="240028"/>
                    <a:pt x="539896" y="232584"/>
                  </a:cubicBezTo>
                  <a:cubicBezTo>
                    <a:pt x="539896" y="225140"/>
                    <a:pt x="545930" y="219106"/>
                    <a:pt x="553374" y="219106"/>
                  </a:cubicBezTo>
                  <a:close/>
                  <a:moveTo>
                    <a:pt x="427534" y="199630"/>
                  </a:moveTo>
                  <a:cubicBezTo>
                    <a:pt x="499405" y="199630"/>
                    <a:pt x="557782" y="258790"/>
                    <a:pt x="557782" y="331422"/>
                  </a:cubicBezTo>
                  <a:cubicBezTo>
                    <a:pt x="558075" y="335815"/>
                    <a:pt x="564382" y="459552"/>
                    <a:pt x="512166" y="546095"/>
                  </a:cubicBezTo>
                  <a:cubicBezTo>
                    <a:pt x="481511" y="597201"/>
                    <a:pt x="441468" y="604816"/>
                    <a:pt x="420200" y="604816"/>
                  </a:cubicBezTo>
                  <a:cubicBezTo>
                    <a:pt x="380158" y="604816"/>
                    <a:pt x="343196" y="578458"/>
                    <a:pt x="334542" y="543606"/>
                  </a:cubicBezTo>
                  <a:cubicBezTo>
                    <a:pt x="321488" y="491768"/>
                    <a:pt x="344369" y="463945"/>
                    <a:pt x="359477" y="445495"/>
                  </a:cubicBezTo>
                  <a:cubicBezTo>
                    <a:pt x="367837" y="435244"/>
                    <a:pt x="372531" y="429240"/>
                    <a:pt x="371944" y="423529"/>
                  </a:cubicBezTo>
                  <a:cubicBezTo>
                    <a:pt x="371211" y="417086"/>
                    <a:pt x="364317" y="404493"/>
                    <a:pt x="334689" y="381210"/>
                  </a:cubicBezTo>
                  <a:cubicBezTo>
                    <a:pt x="319875" y="369495"/>
                    <a:pt x="301834" y="344894"/>
                    <a:pt x="297580" y="324100"/>
                  </a:cubicBezTo>
                  <a:cubicBezTo>
                    <a:pt x="289953" y="286759"/>
                    <a:pt x="294793" y="257179"/>
                    <a:pt x="311808" y="236239"/>
                  </a:cubicBezTo>
                  <a:cubicBezTo>
                    <a:pt x="338356" y="203877"/>
                    <a:pt x="387492" y="199630"/>
                    <a:pt x="427534" y="199630"/>
                  </a:cubicBezTo>
                  <a:close/>
                  <a:moveTo>
                    <a:pt x="527653" y="177895"/>
                  </a:moveTo>
                  <a:cubicBezTo>
                    <a:pt x="537571" y="177895"/>
                    <a:pt x="545612" y="185936"/>
                    <a:pt x="545612" y="195854"/>
                  </a:cubicBezTo>
                  <a:cubicBezTo>
                    <a:pt x="545612" y="205772"/>
                    <a:pt x="537571" y="213813"/>
                    <a:pt x="527653" y="213813"/>
                  </a:cubicBezTo>
                  <a:cubicBezTo>
                    <a:pt x="517735" y="213813"/>
                    <a:pt x="509694" y="205772"/>
                    <a:pt x="509694" y="195854"/>
                  </a:cubicBezTo>
                  <a:cubicBezTo>
                    <a:pt x="509694" y="185936"/>
                    <a:pt x="517735" y="177895"/>
                    <a:pt x="527653" y="177895"/>
                  </a:cubicBezTo>
                  <a:close/>
                  <a:moveTo>
                    <a:pt x="480762" y="145435"/>
                  </a:moveTo>
                  <a:cubicBezTo>
                    <a:pt x="493155" y="145435"/>
                    <a:pt x="503202" y="155466"/>
                    <a:pt x="503202" y="167840"/>
                  </a:cubicBezTo>
                  <a:cubicBezTo>
                    <a:pt x="503202" y="180214"/>
                    <a:pt x="493155" y="190245"/>
                    <a:pt x="480762" y="190245"/>
                  </a:cubicBezTo>
                  <a:cubicBezTo>
                    <a:pt x="468369" y="190245"/>
                    <a:pt x="458322" y="180214"/>
                    <a:pt x="458322" y="167840"/>
                  </a:cubicBezTo>
                  <a:cubicBezTo>
                    <a:pt x="458322" y="155466"/>
                    <a:pt x="468369" y="145435"/>
                    <a:pt x="480762" y="145435"/>
                  </a:cubicBezTo>
                  <a:close/>
                  <a:moveTo>
                    <a:pt x="421946" y="121231"/>
                  </a:moveTo>
                  <a:cubicBezTo>
                    <a:pt x="437983" y="121231"/>
                    <a:pt x="450984" y="134216"/>
                    <a:pt x="450984" y="150234"/>
                  </a:cubicBezTo>
                  <a:cubicBezTo>
                    <a:pt x="450984" y="166252"/>
                    <a:pt x="437983" y="179237"/>
                    <a:pt x="421946" y="179237"/>
                  </a:cubicBezTo>
                  <a:cubicBezTo>
                    <a:pt x="405909" y="179237"/>
                    <a:pt x="392908" y="166252"/>
                    <a:pt x="392908" y="150234"/>
                  </a:cubicBezTo>
                  <a:cubicBezTo>
                    <a:pt x="392908" y="134216"/>
                    <a:pt x="405909" y="121231"/>
                    <a:pt x="421946" y="121231"/>
                  </a:cubicBezTo>
                  <a:close/>
                  <a:moveTo>
                    <a:pt x="341890" y="116010"/>
                  </a:moveTo>
                  <a:cubicBezTo>
                    <a:pt x="361571" y="116010"/>
                    <a:pt x="377526" y="131933"/>
                    <a:pt x="377526" y="151575"/>
                  </a:cubicBezTo>
                  <a:cubicBezTo>
                    <a:pt x="377526" y="171217"/>
                    <a:pt x="361571" y="187140"/>
                    <a:pt x="341890" y="187140"/>
                  </a:cubicBezTo>
                  <a:cubicBezTo>
                    <a:pt x="322209" y="187140"/>
                    <a:pt x="306254" y="171217"/>
                    <a:pt x="306254" y="151575"/>
                  </a:cubicBezTo>
                  <a:cubicBezTo>
                    <a:pt x="306254" y="131933"/>
                    <a:pt x="322209" y="116010"/>
                    <a:pt x="341890" y="116010"/>
                  </a:cubicBezTo>
                  <a:close/>
                  <a:moveTo>
                    <a:pt x="139347" y="115250"/>
                  </a:moveTo>
                  <a:cubicBezTo>
                    <a:pt x="85091" y="115250"/>
                    <a:pt x="40807" y="160206"/>
                    <a:pt x="40807" y="215412"/>
                  </a:cubicBezTo>
                  <a:cubicBezTo>
                    <a:pt x="40807" y="217462"/>
                    <a:pt x="34795" y="335781"/>
                    <a:pt x="81865" y="413831"/>
                  </a:cubicBezTo>
                  <a:cubicBezTo>
                    <a:pt x="98728" y="441800"/>
                    <a:pt x="121750" y="457176"/>
                    <a:pt x="146679" y="457176"/>
                  </a:cubicBezTo>
                  <a:cubicBezTo>
                    <a:pt x="172340" y="457176"/>
                    <a:pt x="196389" y="440775"/>
                    <a:pt x="201668" y="419835"/>
                  </a:cubicBezTo>
                  <a:cubicBezTo>
                    <a:pt x="210906" y="383519"/>
                    <a:pt x="197268" y="366972"/>
                    <a:pt x="182898" y="349546"/>
                  </a:cubicBezTo>
                  <a:cubicBezTo>
                    <a:pt x="172780" y="337246"/>
                    <a:pt x="161342" y="323188"/>
                    <a:pt x="163542" y="304005"/>
                  </a:cubicBezTo>
                  <a:cubicBezTo>
                    <a:pt x="165595" y="284968"/>
                    <a:pt x="180259" y="265932"/>
                    <a:pt x="212519" y="240306"/>
                  </a:cubicBezTo>
                  <a:cubicBezTo>
                    <a:pt x="222637" y="232545"/>
                    <a:pt x="235687" y="214240"/>
                    <a:pt x="238327" y="201793"/>
                  </a:cubicBezTo>
                  <a:cubicBezTo>
                    <a:pt x="243899" y="174117"/>
                    <a:pt x="241260" y="153470"/>
                    <a:pt x="230555" y="140144"/>
                  </a:cubicBezTo>
                  <a:cubicBezTo>
                    <a:pt x="212519" y="118179"/>
                    <a:pt x="172340" y="115250"/>
                    <a:pt x="139347" y="115250"/>
                  </a:cubicBezTo>
                  <a:close/>
                  <a:moveTo>
                    <a:pt x="13514" y="103096"/>
                  </a:moveTo>
                  <a:cubicBezTo>
                    <a:pt x="20978" y="103096"/>
                    <a:pt x="27028" y="109130"/>
                    <a:pt x="27028" y="116574"/>
                  </a:cubicBezTo>
                  <a:cubicBezTo>
                    <a:pt x="27028" y="124018"/>
                    <a:pt x="20978" y="130052"/>
                    <a:pt x="13514" y="130052"/>
                  </a:cubicBezTo>
                  <a:cubicBezTo>
                    <a:pt x="6050" y="130052"/>
                    <a:pt x="0" y="124018"/>
                    <a:pt x="0" y="116574"/>
                  </a:cubicBezTo>
                  <a:cubicBezTo>
                    <a:pt x="0" y="109130"/>
                    <a:pt x="6050" y="103096"/>
                    <a:pt x="13514" y="103096"/>
                  </a:cubicBezTo>
                  <a:close/>
                  <a:moveTo>
                    <a:pt x="139347" y="83620"/>
                  </a:moveTo>
                  <a:cubicBezTo>
                    <a:pt x="179379" y="83620"/>
                    <a:pt x="228649" y="87867"/>
                    <a:pt x="255043" y="120229"/>
                  </a:cubicBezTo>
                  <a:cubicBezTo>
                    <a:pt x="272200" y="141169"/>
                    <a:pt x="277039" y="170749"/>
                    <a:pt x="269267" y="208090"/>
                  </a:cubicBezTo>
                  <a:cubicBezTo>
                    <a:pt x="265015" y="228884"/>
                    <a:pt x="247125" y="253485"/>
                    <a:pt x="232168" y="265200"/>
                  </a:cubicBezTo>
                  <a:cubicBezTo>
                    <a:pt x="202694" y="288483"/>
                    <a:pt x="195655" y="301076"/>
                    <a:pt x="194922" y="307519"/>
                  </a:cubicBezTo>
                  <a:cubicBezTo>
                    <a:pt x="194336" y="313230"/>
                    <a:pt x="199028" y="319234"/>
                    <a:pt x="207386" y="329485"/>
                  </a:cubicBezTo>
                  <a:cubicBezTo>
                    <a:pt x="222490" y="347935"/>
                    <a:pt x="245365" y="375758"/>
                    <a:pt x="232461" y="427596"/>
                  </a:cubicBezTo>
                  <a:cubicBezTo>
                    <a:pt x="223663" y="462448"/>
                    <a:pt x="186857" y="488806"/>
                    <a:pt x="146679" y="488806"/>
                  </a:cubicBezTo>
                  <a:cubicBezTo>
                    <a:pt x="125563" y="488806"/>
                    <a:pt x="85531" y="481191"/>
                    <a:pt x="54737" y="430232"/>
                  </a:cubicBezTo>
                  <a:cubicBezTo>
                    <a:pt x="2681" y="343542"/>
                    <a:pt x="8986" y="219805"/>
                    <a:pt x="9280" y="214533"/>
                  </a:cubicBezTo>
                  <a:cubicBezTo>
                    <a:pt x="9133" y="142780"/>
                    <a:pt x="67641" y="83620"/>
                    <a:pt x="139347" y="83620"/>
                  </a:cubicBezTo>
                  <a:close/>
                  <a:moveTo>
                    <a:pt x="39411" y="61956"/>
                  </a:moveTo>
                  <a:cubicBezTo>
                    <a:pt x="49329" y="61956"/>
                    <a:pt x="57370" y="69981"/>
                    <a:pt x="57370" y="79880"/>
                  </a:cubicBezTo>
                  <a:cubicBezTo>
                    <a:pt x="57370" y="89779"/>
                    <a:pt x="49329" y="97804"/>
                    <a:pt x="39411" y="97804"/>
                  </a:cubicBezTo>
                  <a:cubicBezTo>
                    <a:pt x="29493" y="97804"/>
                    <a:pt x="21452" y="89779"/>
                    <a:pt x="21452" y="79880"/>
                  </a:cubicBezTo>
                  <a:cubicBezTo>
                    <a:pt x="21452" y="69981"/>
                    <a:pt x="29493" y="61956"/>
                    <a:pt x="39411" y="61956"/>
                  </a:cubicBezTo>
                  <a:close/>
                  <a:moveTo>
                    <a:pt x="86090" y="29426"/>
                  </a:moveTo>
                  <a:cubicBezTo>
                    <a:pt x="98483" y="29426"/>
                    <a:pt x="108530" y="39457"/>
                    <a:pt x="108530" y="51831"/>
                  </a:cubicBezTo>
                  <a:cubicBezTo>
                    <a:pt x="108530" y="64205"/>
                    <a:pt x="98483" y="74236"/>
                    <a:pt x="86090" y="74236"/>
                  </a:cubicBezTo>
                  <a:cubicBezTo>
                    <a:pt x="73697" y="74236"/>
                    <a:pt x="63650" y="64205"/>
                    <a:pt x="63650" y="51831"/>
                  </a:cubicBezTo>
                  <a:cubicBezTo>
                    <a:pt x="63650" y="39457"/>
                    <a:pt x="73697" y="29426"/>
                    <a:pt x="86090" y="29426"/>
                  </a:cubicBezTo>
                  <a:close/>
                  <a:moveTo>
                    <a:pt x="145048" y="5292"/>
                  </a:moveTo>
                  <a:cubicBezTo>
                    <a:pt x="161085" y="5292"/>
                    <a:pt x="174086" y="18277"/>
                    <a:pt x="174086" y="34295"/>
                  </a:cubicBezTo>
                  <a:cubicBezTo>
                    <a:pt x="174086" y="50313"/>
                    <a:pt x="161085" y="63298"/>
                    <a:pt x="145048" y="63298"/>
                  </a:cubicBezTo>
                  <a:cubicBezTo>
                    <a:pt x="129011" y="63298"/>
                    <a:pt x="116010" y="50313"/>
                    <a:pt x="116010" y="34295"/>
                  </a:cubicBezTo>
                  <a:cubicBezTo>
                    <a:pt x="116010" y="18277"/>
                    <a:pt x="129011" y="5292"/>
                    <a:pt x="145048" y="5292"/>
                  </a:cubicBezTo>
                  <a:close/>
                  <a:moveTo>
                    <a:pt x="225034" y="0"/>
                  </a:moveTo>
                  <a:cubicBezTo>
                    <a:pt x="244715" y="0"/>
                    <a:pt x="260670" y="15939"/>
                    <a:pt x="260670" y="35600"/>
                  </a:cubicBezTo>
                  <a:cubicBezTo>
                    <a:pt x="260670" y="55261"/>
                    <a:pt x="244715" y="71200"/>
                    <a:pt x="225034" y="71200"/>
                  </a:cubicBezTo>
                  <a:cubicBezTo>
                    <a:pt x="205353" y="71200"/>
                    <a:pt x="189398" y="55261"/>
                    <a:pt x="189398" y="35600"/>
                  </a:cubicBezTo>
                  <a:cubicBezTo>
                    <a:pt x="189398" y="15939"/>
                    <a:pt x="205353" y="0"/>
                    <a:pt x="22503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endParaRPr>
            </a:p>
          </p:txBody>
        </p:sp>
        <p:sp>
          <p:nvSpPr>
            <p:cNvPr id="19478"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335E99F2-3F34-4D45-9AFE-3F99B64DD8BF}"/>
                </a:ext>
              </a:extLst>
            </p:cNvPr>
            <p:cNvSpPr txBox="1">
              <a:spLocks noChangeArrowheads="1"/>
            </p:cNvSpPr>
            <p:nvPr/>
          </p:nvSpPr>
          <p:spPr bwMode="auto">
            <a:xfrm>
              <a:off x="4151785" y="3903440"/>
              <a:ext cx="15603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p>
          </p:txBody>
        </p:sp>
        <p:sp>
          <p:nvSpPr>
            <p:cNvPr id="19479"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89B43082-92B4-4710-80D1-A7250F7DC198}"/>
                </a:ext>
              </a:extLst>
            </p:cNvPr>
            <p:cNvSpPr txBox="1">
              <a:spLocks noChangeArrowheads="1"/>
            </p:cNvSpPr>
            <p:nvPr/>
          </p:nvSpPr>
          <p:spPr bwMode="auto">
            <a:xfrm>
              <a:off x="6479847" y="3903440"/>
              <a:ext cx="15603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cs typeface="Segoe UI Light" panose="020B0502040204020203" pitchFamily="34" charset="0"/>
                </a:rPr>
                <a:t>添加标题</a:t>
              </a:r>
            </a:p>
          </p:txBody>
        </p:sp>
        <p:grpSp>
          <p:nvGrpSpPr>
            <p:cNvPr id="19480" name="组合 12">
              <a:extLst>
                <a:ext uri="{FF2B5EF4-FFF2-40B4-BE49-F238E27FC236}">
                  <a16:creationId xmlns:a16="http://schemas.microsoft.com/office/drawing/2014/main" xmlns="" id="{32574D7E-C890-492D-B408-26E4490727F1}"/>
                </a:ext>
              </a:extLst>
            </p:cNvPr>
            <p:cNvGrpSpPr>
              <a:grpSpLocks/>
            </p:cNvGrpSpPr>
            <p:nvPr/>
          </p:nvGrpSpPr>
          <p:grpSpPr bwMode="auto">
            <a:xfrm>
              <a:off x="503509" y="2316028"/>
              <a:ext cx="3210543" cy="3163041"/>
              <a:chOff x="503509" y="2316028"/>
              <a:chExt cx="3210543" cy="3163041"/>
            </a:xfrm>
          </p:grpSpPr>
          <p:grpSp>
            <p:nvGrpSpPr>
              <p:cNvPr id="19502" name="组合 11">
                <a:extLst>
                  <a:ext uri="{FF2B5EF4-FFF2-40B4-BE49-F238E27FC236}">
                    <a16:creationId xmlns:a16="http://schemas.microsoft.com/office/drawing/2014/main" xmlns="" id="{A51ED860-5A7C-442C-909E-8EDC6DE766AA}"/>
                  </a:ext>
                </a:extLst>
              </p:cNvPr>
              <p:cNvGrpSpPr>
                <a:grpSpLocks/>
              </p:cNvGrpSpPr>
              <p:nvPr/>
            </p:nvGrpSpPr>
            <p:grpSpPr bwMode="auto">
              <a:xfrm>
                <a:off x="983943" y="2316028"/>
                <a:ext cx="2667736" cy="400110"/>
                <a:chOff x="1535628" y="1938119"/>
                <a:chExt cx="2667736" cy="400110"/>
              </a:xfrm>
            </p:grpSpPr>
            <p:sp>
              <p:nvSpPr>
                <p:cNvPr id="43"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20341748-6630-4277-8DAF-D0054A926D43}"/>
                    </a:ext>
                  </a:extLst>
                </p:cNvPr>
                <p:cNvSpPr txBox="1"/>
                <p:nvPr/>
              </p:nvSpPr>
              <p:spPr>
                <a:xfrm>
                  <a:off x="1536156" y="1937414"/>
                  <a:ext cx="2404812" cy="400078"/>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在这里添加标题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endParaRPr>
                </a:p>
              </p:txBody>
            </p:sp>
            <p:sp>
              <p:nvSpPr>
                <p:cNvPr id="44" name="椭圆 43">
                  <a:extLst>
                    <a:ext uri="{FF2B5EF4-FFF2-40B4-BE49-F238E27FC236}">
                      <a16:creationId xmlns:a16="http://schemas.microsoft.com/office/drawing/2014/main" xmlns="" id="{3BE9C705-0FA5-40D3-A5DB-2B82E441588E}"/>
                    </a:ext>
                  </a:extLst>
                </p:cNvPr>
                <p:cNvSpPr/>
                <p:nvPr/>
              </p:nvSpPr>
              <p:spPr bwMode="auto">
                <a:xfrm>
                  <a:off x="4059364" y="2081562"/>
                  <a:ext cx="144000" cy="144000"/>
                </a:xfrm>
                <a:prstGeom prst="ellipse">
                  <a:avLst/>
                </a:prstGeom>
                <a:solidFill>
                  <a:srgbClr val="2B30F9"/>
                </a:solidFill>
                <a:ln w="34925">
                  <a:gradFill flip="none" rotWithShape="1">
                    <a:gsLst>
                      <a:gs pos="0">
                        <a:srgbClr val="2B30F9">
                          <a:alpha val="43000"/>
                        </a:srgbClr>
                      </a:gs>
                      <a:gs pos="100000">
                        <a:srgbClr val="2B30F9">
                          <a:alpha val="1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9503" name="组合 45">
                <a:extLst>
                  <a:ext uri="{FF2B5EF4-FFF2-40B4-BE49-F238E27FC236}">
                    <a16:creationId xmlns:a16="http://schemas.microsoft.com/office/drawing/2014/main" xmlns="" id="{536D81B4-C812-4512-B10F-DD96767887C0}"/>
                  </a:ext>
                </a:extLst>
              </p:cNvPr>
              <p:cNvGrpSpPr>
                <a:grpSpLocks/>
              </p:cNvGrpSpPr>
              <p:nvPr/>
            </p:nvGrpSpPr>
            <p:grpSpPr bwMode="auto">
              <a:xfrm>
                <a:off x="503509" y="3237005"/>
                <a:ext cx="2667736" cy="400110"/>
                <a:chOff x="1535628" y="1938119"/>
                <a:chExt cx="2667736" cy="400110"/>
              </a:xfrm>
            </p:grpSpPr>
            <p:sp>
              <p:nvSpPr>
                <p:cNvPr id="47"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100B3C61-A0A9-43C0-BDC9-34C3349E3B1D}"/>
                    </a:ext>
                  </a:extLst>
                </p:cNvPr>
                <p:cNvSpPr txBox="1"/>
                <p:nvPr/>
              </p:nvSpPr>
              <p:spPr>
                <a:xfrm>
                  <a:off x="1535628" y="1934077"/>
                  <a:ext cx="2401637" cy="400078"/>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在这里添加标题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endParaRPr>
                </a:p>
              </p:txBody>
            </p:sp>
            <p:sp>
              <p:nvSpPr>
                <p:cNvPr id="48" name="椭圆 47">
                  <a:extLst>
                    <a:ext uri="{FF2B5EF4-FFF2-40B4-BE49-F238E27FC236}">
                      <a16:creationId xmlns:a16="http://schemas.microsoft.com/office/drawing/2014/main" xmlns="" id="{93F008BA-021A-40CF-A92D-9B9D652B27C8}"/>
                    </a:ext>
                  </a:extLst>
                </p:cNvPr>
                <p:cNvSpPr/>
                <p:nvPr/>
              </p:nvSpPr>
              <p:spPr bwMode="auto">
                <a:xfrm>
                  <a:off x="4059364" y="2081562"/>
                  <a:ext cx="144000" cy="144000"/>
                </a:xfrm>
                <a:prstGeom prst="ellipse">
                  <a:avLst/>
                </a:prstGeom>
                <a:solidFill>
                  <a:srgbClr val="2B30F9"/>
                </a:solidFill>
                <a:ln w="34925">
                  <a:gradFill flip="none" rotWithShape="1">
                    <a:gsLst>
                      <a:gs pos="0">
                        <a:srgbClr val="2B30F9">
                          <a:alpha val="43000"/>
                        </a:srgbClr>
                      </a:gs>
                      <a:gs pos="100000">
                        <a:srgbClr val="2B30F9">
                          <a:alpha val="1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9504" name="组合 48">
                <a:extLst>
                  <a:ext uri="{FF2B5EF4-FFF2-40B4-BE49-F238E27FC236}">
                    <a16:creationId xmlns:a16="http://schemas.microsoft.com/office/drawing/2014/main" xmlns="" id="{D2C5E7D3-F2D2-4433-A7C8-0F216C1B25CC}"/>
                  </a:ext>
                </a:extLst>
              </p:cNvPr>
              <p:cNvGrpSpPr>
                <a:grpSpLocks/>
              </p:cNvGrpSpPr>
              <p:nvPr/>
            </p:nvGrpSpPr>
            <p:grpSpPr bwMode="auto">
              <a:xfrm>
                <a:off x="503509" y="4157982"/>
                <a:ext cx="2667736" cy="400110"/>
                <a:chOff x="1535628" y="1938119"/>
                <a:chExt cx="2667736" cy="400110"/>
              </a:xfrm>
            </p:grpSpPr>
            <p:sp>
              <p:nvSpPr>
                <p:cNvPr id="5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4054B091-66AB-46FE-A7D8-2DB201DA2F90}"/>
                    </a:ext>
                  </a:extLst>
                </p:cNvPr>
                <p:cNvSpPr txBox="1"/>
                <p:nvPr/>
              </p:nvSpPr>
              <p:spPr>
                <a:xfrm>
                  <a:off x="1535628" y="1938677"/>
                  <a:ext cx="2401637" cy="400078"/>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在这里添加标题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endParaRPr>
                </a:p>
              </p:txBody>
            </p:sp>
            <p:sp>
              <p:nvSpPr>
                <p:cNvPr id="54" name="椭圆 53">
                  <a:extLst>
                    <a:ext uri="{FF2B5EF4-FFF2-40B4-BE49-F238E27FC236}">
                      <a16:creationId xmlns:a16="http://schemas.microsoft.com/office/drawing/2014/main" xmlns="" id="{CAFB09FF-A720-4EAD-88A0-2CE78261D009}"/>
                    </a:ext>
                  </a:extLst>
                </p:cNvPr>
                <p:cNvSpPr/>
                <p:nvPr/>
              </p:nvSpPr>
              <p:spPr bwMode="auto">
                <a:xfrm>
                  <a:off x="4059364" y="2081562"/>
                  <a:ext cx="144000" cy="144000"/>
                </a:xfrm>
                <a:prstGeom prst="ellipse">
                  <a:avLst/>
                </a:prstGeom>
                <a:solidFill>
                  <a:srgbClr val="2B30F9"/>
                </a:solidFill>
                <a:ln w="34925">
                  <a:gradFill flip="none" rotWithShape="1">
                    <a:gsLst>
                      <a:gs pos="0">
                        <a:srgbClr val="2B30F9">
                          <a:alpha val="43000"/>
                        </a:srgbClr>
                      </a:gs>
                      <a:gs pos="100000">
                        <a:srgbClr val="2B30F9">
                          <a:alpha val="1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9505" name="组合 54">
                <a:extLst>
                  <a:ext uri="{FF2B5EF4-FFF2-40B4-BE49-F238E27FC236}">
                    <a16:creationId xmlns:a16="http://schemas.microsoft.com/office/drawing/2014/main" xmlns="" id="{7130C2EE-B544-4278-B05E-0DB10C7322BF}"/>
                  </a:ext>
                </a:extLst>
              </p:cNvPr>
              <p:cNvGrpSpPr>
                <a:grpSpLocks/>
              </p:cNvGrpSpPr>
              <p:nvPr/>
            </p:nvGrpSpPr>
            <p:grpSpPr bwMode="auto">
              <a:xfrm>
                <a:off x="1046316" y="5078959"/>
                <a:ext cx="2667736" cy="400110"/>
                <a:chOff x="1535628" y="1938119"/>
                <a:chExt cx="2667736" cy="400110"/>
              </a:xfrm>
            </p:grpSpPr>
            <p:sp>
              <p:nvSpPr>
                <p:cNvPr id="56"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87A1D5D6-C543-4BAE-8982-BE3808C9F1D6}"/>
                    </a:ext>
                  </a:extLst>
                </p:cNvPr>
                <p:cNvSpPr txBox="1"/>
                <p:nvPr/>
              </p:nvSpPr>
              <p:spPr>
                <a:xfrm>
                  <a:off x="1535690" y="1938515"/>
                  <a:ext cx="2401637" cy="400078"/>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在这里添加标题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endParaRPr>
                </a:p>
              </p:txBody>
            </p:sp>
            <p:sp>
              <p:nvSpPr>
                <p:cNvPr id="58" name="椭圆 57">
                  <a:extLst>
                    <a:ext uri="{FF2B5EF4-FFF2-40B4-BE49-F238E27FC236}">
                      <a16:creationId xmlns:a16="http://schemas.microsoft.com/office/drawing/2014/main" xmlns="" id="{EC6ED2BA-260D-4701-B9E5-BB713EC092CC}"/>
                    </a:ext>
                  </a:extLst>
                </p:cNvPr>
                <p:cNvSpPr/>
                <p:nvPr/>
              </p:nvSpPr>
              <p:spPr bwMode="auto">
                <a:xfrm>
                  <a:off x="4059364" y="2081562"/>
                  <a:ext cx="144000" cy="144000"/>
                </a:xfrm>
                <a:prstGeom prst="ellipse">
                  <a:avLst/>
                </a:prstGeom>
                <a:solidFill>
                  <a:srgbClr val="2B30F9"/>
                </a:solidFill>
                <a:ln w="34925">
                  <a:gradFill flip="none" rotWithShape="1">
                    <a:gsLst>
                      <a:gs pos="0">
                        <a:srgbClr val="2B30F9">
                          <a:alpha val="43000"/>
                        </a:srgbClr>
                      </a:gs>
                      <a:gs pos="100000">
                        <a:srgbClr val="2B30F9">
                          <a:alpha val="1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grpSp>
          <p:nvGrpSpPr>
            <p:cNvPr id="19481" name="组合 72">
              <a:extLst>
                <a:ext uri="{FF2B5EF4-FFF2-40B4-BE49-F238E27FC236}">
                  <a16:creationId xmlns:a16="http://schemas.microsoft.com/office/drawing/2014/main" xmlns="" id="{ABC042A1-6635-4B31-8927-C469F4CFBA4F}"/>
                </a:ext>
              </a:extLst>
            </p:cNvPr>
            <p:cNvGrpSpPr>
              <a:grpSpLocks/>
            </p:cNvGrpSpPr>
            <p:nvPr/>
          </p:nvGrpSpPr>
          <p:grpSpPr bwMode="auto">
            <a:xfrm flipH="1">
              <a:off x="8477326" y="2316028"/>
              <a:ext cx="3210543" cy="3163041"/>
              <a:chOff x="503509" y="2316028"/>
              <a:chExt cx="3210543" cy="3163041"/>
            </a:xfrm>
          </p:grpSpPr>
          <p:grpSp>
            <p:nvGrpSpPr>
              <p:cNvPr id="19482" name="组合 73">
                <a:extLst>
                  <a:ext uri="{FF2B5EF4-FFF2-40B4-BE49-F238E27FC236}">
                    <a16:creationId xmlns:a16="http://schemas.microsoft.com/office/drawing/2014/main" xmlns="" id="{FA5B9C9B-141F-4EE8-AAF8-3FA7EFEEEDC8}"/>
                  </a:ext>
                </a:extLst>
              </p:cNvPr>
              <p:cNvGrpSpPr>
                <a:grpSpLocks/>
              </p:cNvGrpSpPr>
              <p:nvPr/>
            </p:nvGrpSpPr>
            <p:grpSpPr bwMode="auto">
              <a:xfrm>
                <a:off x="983943" y="2316028"/>
                <a:ext cx="2667736" cy="400110"/>
                <a:chOff x="1535628" y="1938119"/>
                <a:chExt cx="2667736" cy="400110"/>
              </a:xfrm>
            </p:grpSpPr>
            <p:sp>
              <p:nvSpPr>
                <p:cNvPr id="84"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4256560D-3CE7-4176-BDF7-11EE8BB5EB14}"/>
                    </a:ext>
                  </a:extLst>
                </p:cNvPr>
                <p:cNvSpPr txBox="1"/>
                <p:nvPr/>
              </p:nvSpPr>
              <p:spPr>
                <a:xfrm>
                  <a:off x="1536157" y="1937414"/>
                  <a:ext cx="2404811" cy="400078"/>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在这里添加标题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endParaRPr>
                </a:p>
              </p:txBody>
            </p:sp>
            <p:sp>
              <p:nvSpPr>
                <p:cNvPr id="85" name="椭圆 84">
                  <a:extLst>
                    <a:ext uri="{FF2B5EF4-FFF2-40B4-BE49-F238E27FC236}">
                      <a16:creationId xmlns:a16="http://schemas.microsoft.com/office/drawing/2014/main" xmlns="" id="{A347E42A-9CC3-4608-BF47-CF4182FCE23A}"/>
                    </a:ext>
                  </a:extLst>
                </p:cNvPr>
                <p:cNvSpPr/>
                <p:nvPr/>
              </p:nvSpPr>
              <p:spPr bwMode="auto">
                <a:xfrm>
                  <a:off x="4059364" y="2081562"/>
                  <a:ext cx="144000" cy="144000"/>
                </a:xfrm>
                <a:prstGeom prst="ellipse">
                  <a:avLst/>
                </a:prstGeom>
                <a:solidFill>
                  <a:srgbClr val="2B30F9"/>
                </a:solidFill>
                <a:ln w="34925">
                  <a:gradFill flip="none" rotWithShape="1">
                    <a:gsLst>
                      <a:gs pos="0">
                        <a:srgbClr val="2B30F9">
                          <a:alpha val="43000"/>
                        </a:srgbClr>
                      </a:gs>
                      <a:gs pos="100000">
                        <a:srgbClr val="2B30F9">
                          <a:alpha val="1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9483" name="组合 74">
                <a:extLst>
                  <a:ext uri="{FF2B5EF4-FFF2-40B4-BE49-F238E27FC236}">
                    <a16:creationId xmlns:a16="http://schemas.microsoft.com/office/drawing/2014/main" xmlns="" id="{5B575CD5-CE84-4E5D-A720-D3E05F554F36}"/>
                  </a:ext>
                </a:extLst>
              </p:cNvPr>
              <p:cNvGrpSpPr>
                <a:grpSpLocks/>
              </p:cNvGrpSpPr>
              <p:nvPr/>
            </p:nvGrpSpPr>
            <p:grpSpPr bwMode="auto">
              <a:xfrm>
                <a:off x="503509" y="3237005"/>
                <a:ext cx="2667736" cy="400110"/>
                <a:chOff x="1535628" y="1938119"/>
                <a:chExt cx="2667736" cy="400110"/>
              </a:xfrm>
            </p:grpSpPr>
            <p:sp>
              <p:nvSpPr>
                <p:cNvPr id="82"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1E78EEF2-587A-4F36-BE9A-E43C692A9A00}"/>
                    </a:ext>
                  </a:extLst>
                </p:cNvPr>
                <p:cNvSpPr txBox="1"/>
                <p:nvPr/>
              </p:nvSpPr>
              <p:spPr>
                <a:xfrm>
                  <a:off x="1535628" y="1934077"/>
                  <a:ext cx="2401638" cy="400078"/>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在这里添加标题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endParaRPr>
                </a:p>
              </p:txBody>
            </p:sp>
            <p:sp>
              <p:nvSpPr>
                <p:cNvPr id="83" name="椭圆 82">
                  <a:extLst>
                    <a:ext uri="{FF2B5EF4-FFF2-40B4-BE49-F238E27FC236}">
                      <a16:creationId xmlns:a16="http://schemas.microsoft.com/office/drawing/2014/main" xmlns="" id="{357AB535-7B90-48BB-B60F-559224175E76}"/>
                    </a:ext>
                  </a:extLst>
                </p:cNvPr>
                <p:cNvSpPr/>
                <p:nvPr/>
              </p:nvSpPr>
              <p:spPr bwMode="auto">
                <a:xfrm>
                  <a:off x="4059364" y="2081562"/>
                  <a:ext cx="144000" cy="144000"/>
                </a:xfrm>
                <a:prstGeom prst="ellipse">
                  <a:avLst/>
                </a:prstGeom>
                <a:solidFill>
                  <a:srgbClr val="2B30F9"/>
                </a:solidFill>
                <a:ln w="34925">
                  <a:gradFill flip="none" rotWithShape="1">
                    <a:gsLst>
                      <a:gs pos="0">
                        <a:srgbClr val="2B30F9">
                          <a:alpha val="43000"/>
                        </a:srgbClr>
                      </a:gs>
                      <a:gs pos="100000">
                        <a:srgbClr val="2B30F9">
                          <a:alpha val="1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9484" name="组合 75">
                <a:extLst>
                  <a:ext uri="{FF2B5EF4-FFF2-40B4-BE49-F238E27FC236}">
                    <a16:creationId xmlns:a16="http://schemas.microsoft.com/office/drawing/2014/main" xmlns="" id="{FE90FA3D-61C3-4EC2-AA0D-F2C14D35D987}"/>
                  </a:ext>
                </a:extLst>
              </p:cNvPr>
              <p:cNvGrpSpPr>
                <a:grpSpLocks/>
              </p:cNvGrpSpPr>
              <p:nvPr/>
            </p:nvGrpSpPr>
            <p:grpSpPr bwMode="auto">
              <a:xfrm>
                <a:off x="503509" y="4157982"/>
                <a:ext cx="2667736" cy="400110"/>
                <a:chOff x="1535628" y="1938119"/>
                <a:chExt cx="2667736" cy="400110"/>
              </a:xfrm>
            </p:grpSpPr>
            <p:sp>
              <p:nvSpPr>
                <p:cNvPr id="80"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8B2EAE7D-266E-42D3-B67A-832EE4E0B2C7}"/>
                    </a:ext>
                  </a:extLst>
                </p:cNvPr>
                <p:cNvSpPr txBox="1"/>
                <p:nvPr/>
              </p:nvSpPr>
              <p:spPr>
                <a:xfrm>
                  <a:off x="1535628" y="1938677"/>
                  <a:ext cx="2401638" cy="400078"/>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在这里添加标题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endParaRPr>
                </a:p>
              </p:txBody>
            </p:sp>
            <p:sp>
              <p:nvSpPr>
                <p:cNvPr id="81" name="椭圆 80">
                  <a:extLst>
                    <a:ext uri="{FF2B5EF4-FFF2-40B4-BE49-F238E27FC236}">
                      <a16:creationId xmlns:a16="http://schemas.microsoft.com/office/drawing/2014/main" xmlns="" id="{45D038F4-5B9B-486C-AADC-559D3701A4B4}"/>
                    </a:ext>
                  </a:extLst>
                </p:cNvPr>
                <p:cNvSpPr/>
                <p:nvPr/>
              </p:nvSpPr>
              <p:spPr bwMode="auto">
                <a:xfrm>
                  <a:off x="4059364" y="2081562"/>
                  <a:ext cx="144000" cy="144000"/>
                </a:xfrm>
                <a:prstGeom prst="ellipse">
                  <a:avLst/>
                </a:prstGeom>
                <a:solidFill>
                  <a:srgbClr val="2B30F9"/>
                </a:solidFill>
                <a:ln w="34925">
                  <a:gradFill flip="none" rotWithShape="1">
                    <a:gsLst>
                      <a:gs pos="0">
                        <a:srgbClr val="2B30F9">
                          <a:alpha val="43000"/>
                        </a:srgbClr>
                      </a:gs>
                      <a:gs pos="100000">
                        <a:srgbClr val="2B30F9">
                          <a:alpha val="1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9485" name="组合 76">
                <a:extLst>
                  <a:ext uri="{FF2B5EF4-FFF2-40B4-BE49-F238E27FC236}">
                    <a16:creationId xmlns:a16="http://schemas.microsoft.com/office/drawing/2014/main" xmlns="" id="{C4ECF86F-7E17-4C3E-8998-F547590938DE}"/>
                  </a:ext>
                </a:extLst>
              </p:cNvPr>
              <p:cNvGrpSpPr>
                <a:grpSpLocks/>
              </p:cNvGrpSpPr>
              <p:nvPr/>
            </p:nvGrpSpPr>
            <p:grpSpPr bwMode="auto">
              <a:xfrm>
                <a:off x="1046316" y="5078959"/>
                <a:ext cx="2667736" cy="400110"/>
                <a:chOff x="1535628" y="1938119"/>
                <a:chExt cx="2667736" cy="400110"/>
              </a:xfrm>
            </p:grpSpPr>
            <p:sp>
              <p:nvSpPr>
                <p:cNvPr id="78"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72B2C46F-0B9C-4814-8B99-047C61908933}"/>
                    </a:ext>
                  </a:extLst>
                </p:cNvPr>
                <p:cNvSpPr txBox="1"/>
                <p:nvPr/>
              </p:nvSpPr>
              <p:spPr>
                <a:xfrm>
                  <a:off x="1535690" y="1938515"/>
                  <a:ext cx="2401638" cy="400078"/>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在这里添加标题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endParaRPr>
                </a:p>
              </p:txBody>
            </p:sp>
            <p:sp>
              <p:nvSpPr>
                <p:cNvPr id="79" name="椭圆 78">
                  <a:extLst>
                    <a:ext uri="{FF2B5EF4-FFF2-40B4-BE49-F238E27FC236}">
                      <a16:creationId xmlns:a16="http://schemas.microsoft.com/office/drawing/2014/main" xmlns="" id="{B5AC38D4-23B5-4FE0-999D-A28B4500C7FC}"/>
                    </a:ext>
                  </a:extLst>
                </p:cNvPr>
                <p:cNvSpPr/>
                <p:nvPr/>
              </p:nvSpPr>
              <p:spPr bwMode="auto">
                <a:xfrm>
                  <a:off x="4059364" y="2081562"/>
                  <a:ext cx="144000" cy="144000"/>
                </a:xfrm>
                <a:prstGeom prst="ellipse">
                  <a:avLst/>
                </a:prstGeom>
                <a:solidFill>
                  <a:srgbClr val="2B30F9"/>
                </a:solidFill>
                <a:ln w="34925">
                  <a:gradFill flip="none" rotWithShape="1">
                    <a:gsLst>
                      <a:gs pos="0">
                        <a:srgbClr val="2B30F9">
                          <a:alpha val="43000"/>
                        </a:srgbClr>
                      </a:gs>
                      <a:gs pos="100000">
                        <a:srgbClr val="2B30F9">
                          <a:alpha val="10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grpSp>
      <p:grpSp>
        <p:nvGrpSpPr>
          <p:cNvPr id="19469" name="组合 14">
            <a:extLst>
              <a:ext uri="{FF2B5EF4-FFF2-40B4-BE49-F238E27FC236}">
                <a16:creationId xmlns:a16="http://schemas.microsoft.com/office/drawing/2014/main" xmlns="" id="{A5CD3F34-5051-41DA-BCF1-E28A74A755B1}"/>
              </a:ext>
            </a:extLst>
          </p:cNvPr>
          <p:cNvGrpSpPr>
            <a:grpSpLocks/>
          </p:cNvGrpSpPr>
          <p:nvPr/>
        </p:nvGrpSpPr>
        <p:grpSpPr bwMode="auto">
          <a:xfrm>
            <a:off x="3436938" y="5949950"/>
            <a:ext cx="5586412" cy="498475"/>
            <a:chOff x="3437232" y="5949950"/>
            <a:chExt cx="5586610" cy="498875"/>
          </a:xfrm>
        </p:grpSpPr>
        <p:sp>
          <p:nvSpPr>
            <p:cNvPr id="86" name="矩形: 圆角 85">
              <a:extLst>
                <a:ext uri="{FF2B5EF4-FFF2-40B4-BE49-F238E27FC236}">
                  <a16:creationId xmlns:a16="http://schemas.microsoft.com/office/drawing/2014/main" xmlns="" id="{19B0D418-24FF-4CAE-9E7B-4C4A6E62FDAD}"/>
                </a:ext>
              </a:extLst>
            </p:cNvPr>
            <p:cNvSpPr/>
            <p:nvPr/>
          </p:nvSpPr>
          <p:spPr bwMode="auto">
            <a:xfrm>
              <a:off x="3437232" y="5949950"/>
              <a:ext cx="5586610" cy="498875"/>
            </a:xfrm>
            <a:prstGeom prst="roundRect">
              <a:avLst>
                <a:gd name="adj" fmla="val 50000"/>
              </a:avLst>
            </a:prstGeom>
            <a:solidFill>
              <a:srgbClr val="6B6EF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9471" name="TextBox 17" descr="e7d195523061f1c074694c8bbf98be7b1e4b015d796375963FD28840057458461C7CA0DAD340D15583DEDFC2E3241C4F392EF3A8B4D067B40CF4F149DD7E51F346B0CAB1BCCF6DB2480C67273C6C9E4CE0F3004E5C3397E9DBB399E827F1A1B4315D31B4A1FB924AA6F0CE797FFD0048F7FA626F7785968C67936054B24ADCC2455D90D09048EC83">
              <a:extLst>
                <a:ext uri="{FF2B5EF4-FFF2-40B4-BE49-F238E27FC236}">
                  <a16:creationId xmlns:a16="http://schemas.microsoft.com/office/drawing/2014/main" xmlns="" id="{5E0621E7-D3FD-455D-BECE-24B790CF103F}"/>
                </a:ext>
              </a:extLst>
            </p:cNvPr>
            <p:cNvSpPr txBox="1">
              <a:spLocks noChangeArrowheads="1"/>
            </p:cNvSpPr>
            <p:nvPr/>
          </p:nvSpPr>
          <p:spPr bwMode="auto">
            <a:xfrm>
              <a:off x="3820188" y="5999332"/>
              <a:ext cx="48206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思源黑体 CN Normal" panose="020B0400000000000000" pitchFamily="34" charset="-122"/>
                  <a:ea typeface="思源黑体 CN Normal" panose="020B0400000000000000" pitchFamily="34" charset="-122"/>
                  <a:cs typeface="Segoe UI Light" panose="020B0502040204020203" pitchFamily="34" charset="0"/>
                </a:rPr>
                <a:t>在这里填写你想要填写的内容</a:t>
              </a:r>
            </a:p>
          </p:txBody>
        </p:sp>
      </p:grpSp>
    </p:spTree>
  </p:cSld>
  <p:clrMapOvr>
    <a:masterClrMapping/>
  </p:clrMapOvr>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3258</Words>
  <Application>Microsoft Office PowerPoint</Application>
  <PresentationFormat>宽屏</PresentationFormat>
  <Paragraphs>241</Paragraphs>
  <Slides>29</Slides>
  <Notes>28</Notes>
  <HiddenSlides>0</HiddenSlides>
  <MMClips>0</MMClips>
  <ScaleCrop>false</ScaleCrop>
  <HeadingPairs>
    <vt:vector size="8" baseType="variant">
      <vt:variant>
        <vt:lpstr>已用的字体</vt:lpstr>
      </vt:variant>
      <vt:variant>
        <vt:i4>18</vt:i4>
      </vt:variant>
      <vt:variant>
        <vt:lpstr>主题</vt:lpstr>
      </vt:variant>
      <vt:variant>
        <vt:i4>3</vt:i4>
      </vt:variant>
      <vt:variant>
        <vt:lpstr>嵌入 OLE 服务器</vt:lpstr>
      </vt:variant>
      <vt:variant>
        <vt:i4>1</vt:i4>
      </vt:variant>
      <vt:variant>
        <vt:lpstr>幻灯片标题</vt:lpstr>
      </vt:variant>
      <vt:variant>
        <vt:i4>29</vt:i4>
      </vt:variant>
    </vt:vector>
  </HeadingPairs>
  <TitlesOfParts>
    <vt:vector size="51" baseType="lpstr">
      <vt:lpstr>Century Gothic</vt:lpstr>
      <vt:lpstr>阿里巴巴普惠体 M</vt:lpstr>
      <vt:lpstr>阿里巴巴普惠体 R</vt:lpstr>
      <vt:lpstr>等线</vt:lpstr>
      <vt:lpstr>等线 Light</vt:lpstr>
      <vt:lpstr>丁永康硬笔楷书新版</vt:lpstr>
      <vt:lpstr>思源黑体 CN Bold</vt:lpstr>
      <vt:lpstr>思源黑体 CN Heavy</vt:lpstr>
      <vt:lpstr>思源黑体 CN Light</vt:lpstr>
      <vt:lpstr>思源黑体 CN Medium</vt:lpstr>
      <vt:lpstr>思源黑体 CN Normal</vt:lpstr>
      <vt:lpstr>思源黑体 CN Regular</vt:lpstr>
      <vt:lpstr>微软雅黑</vt:lpstr>
      <vt:lpstr>微软雅黑 Light</vt:lpstr>
      <vt:lpstr>Arial</vt:lpstr>
      <vt:lpstr>Calibri</vt:lpstr>
      <vt:lpstr>Calibri Light</vt:lpstr>
      <vt:lpstr>Segoe UI Light</vt:lpstr>
      <vt:lpstr>1_默认设计模板</vt:lpstr>
      <vt:lpstr>默认设计模板</vt:lpstr>
      <vt:lpstr>2_默认设计模板</vt:lpstr>
      <vt:lpstr>Chart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论文答辩</dc:subject>
  <dc:creator>小春</dc:creator>
  <cp:keywords>51PPT模板网</cp:keywords>
  <dc:description>www.51pptmoban.com</dc:description>
  <cp:lastModifiedBy>YANGs</cp:lastModifiedBy>
  <cp:revision>10</cp:revision>
  <dcterms:created xsi:type="dcterms:W3CDTF">2021-06-24T14:41:50Z</dcterms:created>
  <dcterms:modified xsi:type="dcterms:W3CDTF">2021-10-11T13:16:40Z</dcterms:modified>
</cp:coreProperties>
</file>