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12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notesSlides/notesSlide16.xml" ContentType="application/vnd.openxmlformats-officedocument.presentationml.notesSlide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notesSlides/notesSlide19.xml" ContentType="application/vnd.openxmlformats-officedocument.presentationml.notesSlide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notesSlides/notesSlide20.xml" ContentType="application/vnd.openxmlformats-officedocument.presentationml.notesSlide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notesSlides/notesSlide21.xml" ContentType="application/vnd.openxmlformats-officedocument.presentationml.notesSlide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notesSlides/notesSlide30.xml" ContentType="application/vnd.openxmlformats-officedocument.presentationml.notesSlide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notesSlides/notesSlide31.xml" ContentType="application/vnd.openxmlformats-officedocument.presentationml.notesSlide+xml"/>
  <Override PartName="/ppt/theme/themeOverride1.xml" ContentType="application/vnd.openxmlformats-officedocument.themeOverride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notesSlides/notesSlide32.xml" ContentType="application/vnd.openxmlformats-officedocument.presentationml.notesSlide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7" r:id="rId2"/>
  </p:sldMasterIdLst>
  <p:notesMasterIdLst>
    <p:notesMasterId r:id="rId42"/>
  </p:notesMasterIdLst>
  <p:sldIdLst>
    <p:sldId id="319" r:id="rId3"/>
    <p:sldId id="279" r:id="rId4"/>
    <p:sldId id="273" r:id="rId5"/>
    <p:sldId id="320" r:id="rId6"/>
    <p:sldId id="264" r:id="rId7"/>
    <p:sldId id="308" r:id="rId8"/>
    <p:sldId id="280" r:id="rId9"/>
    <p:sldId id="284" r:id="rId10"/>
    <p:sldId id="334" r:id="rId11"/>
    <p:sldId id="331" r:id="rId12"/>
    <p:sldId id="262" r:id="rId13"/>
    <p:sldId id="325" r:id="rId14"/>
    <p:sldId id="286" r:id="rId15"/>
    <p:sldId id="289" r:id="rId16"/>
    <p:sldId id="335" r:id="rId17"/>
    <p:sldId id="288" r:id="rId18"/>
    <p:sldId id="291" r:id="rId19"/>
    <p:sldId id="266" r:id="rId20"/>
    <p:sldId id="292" r:id="rId21"/>
    <p:sldId id="295" r:id="rId22"/>
    <p:sldId id="297" r:id="rId23"/>
    <p:sldId id="332" r:id="rId24"/>
    <p:sldId id="298" r:id="rId25"/>
    <p:sldId id="324" r:id="rId26"/>
    <p:sldId id="330" r:id="rId27"/>
    <p:sldId id="327" r:id="rId28"/>
    <p:sldId id="333" r:id="rId29"/>
    <p:sldId id="337" r:id="rId30"/>
    <p:sldId id="328" r:id="rId31"/>
    <p:sldId id="301" r:id="rId32"/>
    <p:sldId id="305" r:id="rId33"/>
    <p:sldId id="302" r:id="rId34"/>
    <p:sldId id="304" r:id="rId35"/>
    <p:sldId id="336" r:id="rId36"/>
    <p:sldId id="311" r:id="rId37"/>
    <p:sldId id="317" r:id="rId38"/>
    <p:sldId id="326" r:id="rId39"/>
    <p:sldId id="339" r:id="rId40"/>
    <p:sldId id="340" r:id="rId41"/>
  </p:sldIdLst>
  <p:sldSz cx="9144000" cy="5143500" type="screen16x9"/>
  <p:notesSz cx="6858000" cy="9144000"/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241E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59" autoAdjust="0"/>
    <p:restoredTop sz="94660"/>
  </p:normalViewPr>
  <p:slideViewPr>
    <p:cSldViewPr>
      <p:cViewPr varScale="1">
        <p:scale>
          <a:sx n="139" d="100"/>
          <a:sy n="139" d="100"/>
        </p:scale>
        <p:origin x="324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gs" Target="tags/tag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7.5</c:v>
                </c:pt>
                <c:pt idx="1">
                  <c:v>2.5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</c:spPr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2.5</c:v>
                </c:pt>
                <c:pt idx="1">
                  <c:v>7.5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00CC99"/>
            </a:solidFill>
          </c:spPr>
          <c:explosion val="5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13CA06-F6B7-49C7-9265-11F1879ECF99}" type="datetimeFigureOut">
              <a:rPr lang="zh-CN" altLang="en-US" smtClean="0"/>
              <a:t>2021/10/12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583FE-5CC6-4C2E-BF86-A3213F0543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209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84F21F-78F5-44E1-A215-131E0A96990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1342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583FE-5CC6-4C2E-BF86-A3213F0543C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0980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43433F-FBD0-4A45-A991-8D3C08B805C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5259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583FE-5CC6-4C2E-BF86-A3213F0543C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1734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583FE-5CC6-4C2E-BF86-A3213F0543C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49995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583FE-5CC6-4C2E-BF86-A3213F0543C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5890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583FE-5CC6-4C2E-BF86-A3213F0543C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7414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583FE-5CC6-4C2E-BF86-A3213F0543C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9415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583FE-5CC6-4C2E-BF86-A3213F0543C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0735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43433F-FBD0-4A45-A991-8D3C08B805C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21326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583FE-5CC6-4C2E-BF86-A3213F0543C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9982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583FE-5CC6-4C2E-BF86-A3213F0543C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4399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583FE-5CC6-4C2E-BF86-A3213F0543C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773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583FE-5CC6-4C2E-BF86-A3213F0543C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4325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583FE-5CC6-4C2E-BF86-A3213F0543C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8685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583FE-5CC6-4C2E-BF86-A3213F0543C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15352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583FE-5CC6-4C2E-BF86-A3213F0543C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15352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583FE-5CC6-4C2E-BF86-A3213F0543C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151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D759F-F867-4A76-B8B8-450D9F7E6B6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51320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583FE-5CC6-4C2E-BF86-A3213F0543CF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44915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583FE-5CC6-4C2E-BF86-A3213F0543CF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16544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583FE-5CC6-4C2E-BF86-A3213F0543CF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7931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583FE-5CC6-4C2E-BF86-A3213F0543C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60708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583FE-5CC6-4C2E-BF86-A3213F0543CF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00770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410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r">
              <a:buFont typeface="Arial" pitchFamily="34" charset="0"/>
              <a:buNone/>
            </a:pPr>
            <a:fld id="{191B2A94-7C93-4B4B-ADB3-BFFAE1BC2BE9}" type="slidenum">
              <a:rPr lang="zh-CN" altLang="en-US" sz="1200">
                <a:solidFill>
                  <a:srgbClr val="000000"/>
                </a:solidFill>
                <a:latin typeface="Calibri" pitchFamily="34" charset="0"/>
                <a:ea typeface="宋体" pitchFamily="2" charset="-122"/>
              </a:rPr>
              <a:pPr algn="r">
                <a:buFont typeface="Arial" pitchFamily="34" charset="0"/>
                <a:buNone/>
              </a:pPr>
              <a:t>31</a:t>
            </a:fld>
            <a:endParaRPr lang="zh-CN" altLang="en-US" sz="1200">
              <a:solidFill>
                <a:srgbClr val="000000"/>
              </a:solidFill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60814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9pPr>
          </a:lstStyle>
          <a:p>
            <a:fld id="{1E54445D-0C9D-4139-8BC7-F3324C11855A}" type="slidenum">
              <a:rPr lang="zh-CN" altLang="en-US">
                <a:solidFill>
                  <a:prstClr val="black"/>
                </a:solidFill>
                <a:latin typeface="Calibri" pitchFamily="34" charset="0"/>
              </a:rPr>
              <a:pPr/>
              <a:t>32</a:t>
            </a:fld>
            <a:endParaRPr lang="en-US" altLang="zh-CN">
              <a:solidFill>
                <a:prstClr val="black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72292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8B2E2C-EB88-4F91-BC72-99AECB03CB2D}" type="slidenum">
              <a:rPr lang="zh-CN" altLang="en-US" smtClean="0">
                <a:solidFill>
                  <a:prstClr val="black"/>
                </a:solidFill>
              </a:rPr>
              <a:pPr/>
              <a:t>33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67670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583FE-5CC6-4C2E-BF86-A3213F0543CF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6838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583FE-5CC6-4C2E-BF86-A3213F0543CF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09979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583FE-5CC6-4C2E-BF86-A3213F0543CF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497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583FE-5CC6-4C2E-BF86-A3213F0543CF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40286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84F21F-78F5-44E1-A215-131E0A969908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5997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583FE-5CC6-4C2E-BF86-A3213F0543C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8180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43433F-FBD0-4A45-A991-8D3C08B805C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0016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84F21F-78F5-44E1-A215-131E0A96990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2279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43433F-FBD0-4A45-A991-8D3C08B805C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28845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583FE-5CC6-4C2E-BF86-A3213F0543C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880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583FE-5CC6-4C2E-BF86-A3213F0543C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7221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5" y="2"/>
            <a:ext cx="9134475" cy="12858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41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11FFA-8088-4FEF-8871-D711DDF614ED}" type="datetimeFigureOut">
              <a:rPr lang="zh-CN" altLang="en-US" smtClean="0"/>
              <a:t>2021/10/12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4385E-327E-4883-8951-C365716212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9771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45" y="0"/>
            <a:ext cx="9144090" cy="486000"/>
          </a:xfrm>
          <a:prstGeom prst="rect">
            <a:avLst/>
          </a:prstGeom>
          <a:gradFill>
            <a:gsLst>
              <a:gs pos="250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" y="22"/>
            <a:ext cx="804863" cy="690563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8259462" y="-13154"/>
            <a:ext cx="659913" cy="500172"/>
            <a:chOff x="7402514" y="1243490"/>
            <a:chExt cx="1693862" cy="1283840"/>
          </a:xfrm>
        </p:grpSpPr>
        <p:pic>
          <p:nvPicPr>
            <p:cNvPr id="9" name="Picture 5"/>
            <p:cNvPicPr>
              <a:picLocks noChangeAspect="1" noChangeArrowheads="1"/>
            </p:cNvPicPr>
            <p:nvPr/>
          </p:nvPicPr>
          <p:blipFill>
            <a:blip r:embed="rId3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02514" y="1243490"/>
              <a:ext cx="806601" cy="836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6"/>
            <p:cNvPicPr>
              <a:picLocks noChangeAspect="1" noChangeArrowheads="1"/>
            </p:cNvPicPr>
            <p:nvPr/>
          </p:nvPicPr>
          <p:blipFill>
            <a:blip r:embed="rId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81343" y="1361119"/>
              <a:ext cx="286343" cy="2964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7"/>
            <p:cNvPicPr>
              <a:picLocks noChangeAspect="1" noChangeArrowheads="1"/>
            </p:cNvPicPr>
            <p:nvPr/>
          </p:nvPicPr>
          <p:blipFill>
            <a:blip r:embed="rId5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75752" y="1679727"/>
              <a:ext cx="287016" cy="291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8"/>
            <p:cNvPicPr>
              <a:picLocks noChangeAspect="1" noChangeArrowheads="1"/>
            </p:cNvPicPr>
            <p:nvPr/>
          </p:nvPicPr>
          <p:blipFill>
            <a:blip r:embed="rId6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24148" y="2109242"/>
              <a:ext cx="272228" cy="267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9"/>
            <p:cNvPicPr>
              <a:picLocks noChangeAspect="1" noChangeArrowheads="1"/>
            </p:cNvPicPr>
            <p:nvPr/>
          </p:nvPicPr>
          <p:blipFill>
            <a:blip r:embed="rId7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22345" y="2250397"/>
              <a:ext cx="276933" cy="2769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8904" y="42844"/>
            <a:ext cx="8229600" cy="399914"/>
          </a:xfrm>
        </p:spPr>
        <p:txBody>
          <a:bodyPr>
            <a:noAutofit/>
          </a:bodyPr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11FFA-8088-4FEF-8871-D711DDF614ED}" type="datetimeFigureOut">
              <a:rPr lang="zh-CN" altLang="en-US" smtClean="0"/>
              <a:t>2021/10/12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4385E-327E-4883-8951-C365716212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69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5" y="2"/>
            <a:ext cx="9134475" cy="1285875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11FFA-8088-4FEF-8871-D711DDF614ED}" type="datetimeFigureOut">
              <a:rPr lang="zh-CN" altLang="en-US" smtClean="0"/>
              <a:t>2021/10/12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4385E-327E-4883-8951-C365716212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1518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05555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11FFA-8088-4FEF-8871-D711DDF614ED}" type="datetimeFigureOut">
              <a:rPr lang="zh-CN" altLang="en-US" smtClean="0"/>
              <a:t>2021/10/12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4385E-327E-4883-8951-C3657162126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790" y="0"/>
            <a:ext cx="8734425" cy="5143500"/>
          </a:xfrm>
          <a:prstGeom prst="rect">
            <a:avLst/>
          </a:prstGeom>
        </p:spPr>
      </p:pic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1283169" y="2819035"/>
            <a:ext cx="6577662" cy="350408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  <a:effectLst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1238411" y="2247715"/>
            <a:ext cx="6667178" cy="577179"/>
          </a:xfrm>
          <a:noFill/>
        </p:spPr>
        <p:txBody>
          <a:bodyPr>
            <a:noAutofit/>
          </a:bodyPr>
          <a:lstStyle>
            <a:lvl1pPr algn="ctr">
              <a:defRPr sz="3150" baseline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" y="322"/>
            <a:ext cx="9142858" cy="5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82830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0" orient="horz" pos="1620" userDrawn="1">
          <p15:clr>
            <a:srgbClr val="FBAE40"/>
          </p15:clr>
        </p15:guide>
        <p15:guide id="2" pos="4967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19103" y="-914"/>
            <a:ext cx="8292045" cy="524696"/>
          </a:xfrm>
        </p:spPr>
        <p:txBody>
          <a:bodyPr/>
          <a:lstStyle>
            <a:lvl1pPr>
              <a:defRPr spc="3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11FFA-8088-4FEF-8871-D711DDF614ED}" type="datetimeFigureOut">
              <a:rPr lang="zh-CN" altLang="en-US" smtClean="0"/>
              <a:t>2021/10/12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4385E-327E-4883-8951-C365716212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814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11FFA-8088-4FEF-8871-D711DDF614ED}" type="datetimeFigureOut">
              <a:rPr lang="zh-CN" altLang="en-US" smtClean="0"/>
              <a:t>2021/10/12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4385E-327E-4883-8951-C365716212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9631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A11FFA-8088-4FEF-8871-D711DDF614ED}" type="datetimeFigureOut">
              <a:rPr lang="zh-CN" altLang="en-US" smtClean="0"/>
              <a:t>2021/10/12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44385E-327E-4883-8951-C365716212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0958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66" r:id="rId3"/>
    <p:sldLayoutId id="2147483660" r:id="rId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790" y="0"/>
            <a:ext cx="8734425" cy="5143500"/>
          </a:xfrm>
          <a:prstGeom prst="rect">
            <a:avLst/>
          </a:prstGeom>
        </p:spPr>
      </p:pic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19103" y="121918"/>
            <a:ext cx="8292045" cy="52469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44385E-327E-4883-8951-C3657162126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419104" y="769963"/>
            <a:ext cx="8292045" cy="38949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A11FFA-8088-4FEF-8871-D711DDF614ED}" type="datetimeFigureOut">
              <a:rPr lang="zh-CN" altLang="en-US" smtClean="0"/>
              <a:t>2021/10/12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755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400" b="1" i="0" kern="1200" spc="300" baseline="0">
          <a:solidFill>
            <a:schemeClr val="bg1"/>
          </a:solidFill>
          <a:effectLst/>
          <a:latin typeface="+mn-ea"/>
          <a:ea typeface="+mn-ea"/>
          <a:cs typeface="+mj-cs"/>
        </a:defRPr>
      </a:lvl1pPr>
    </p:titleStyle>
    <p:bodyStyle>
      <a:lvl1pPr marL="267891" indent="-267891" algn="just" defTabSz="685800" rtl="0" eaLnBrk="1" latinLnBrk="0" hangingPunct="1">
        <a:lnSpc>
          <a:spcPct val="110000"/>
        </a:lnSpc>
        <a:spcBef>
          <a:spcPts val="1350"/>
        </a:spcBef>
        <a:spcAft>
          <a:spcPts val="0"/>
        </a:spcAft>
        <a:buClr>
          <a:schemeClr val="accent1"/>
        </a:buClr>
        <a:buSzPct val="100000"/>
        <a:buFontTx/>
        <a:buBlip>
          <a:blip r:embed="rId6"/>
        </a:buBlip>
        <a:defRPr sz="1500" kern="1200" baseline="0">
          <a:solidFill>
            <a:schemeClr val="accent1"/>
          </a:solidFill>
          <a:latin typeface="Arial" panose="020B0604020202020204" pitchFamily="34" charset="0"/>
          <a:ea typeface="新宋体" panose="02010609030101010101" pitchFamily="49" charset="-122"/>
          <a:cs typeface="+mn-cs"/>
        </a:defRPr>
      </a:lvl1pPr>
      <a:lvl2pPr marL="267891" indent="-267891" algn="just" defTabSz="685800" rtl="0" eaLnBrk="1" latinLnBrk="0" hangingPunct="1">
        <a:lnSpc>
          <a:spcPct val="130000"/>
        </a:lnSpc>
        <a:spcBef>
          <a:spcPts val="0"/>
        </a:spcBef>
        <a:spcAft>
          <a:spcPts val="45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200" kern="1200" baseline="0">
          <a:solidFill>
            <a:schemeClr val="tx1">
              <a:lumMod val="65000"/>
              <a:lumOff val="35000"/>
            </a:schemeClr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37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32.xml"/><Relationship Id="rId7" Type="http://schemas.openxmlformats.org/officeDocument/2006/relationships/tags" Target="../tags/tag36.xml"/><Relationship Id="rId12" Type="http://schemas.openxmlformats.org/officeDocument/2006/relationships/tags" Target="../tags/tag41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11" Type="http://schemas.openxmlformats.org/officeDocument/2006/relationships/tags" Target="../tags/tag40.xml"/><Relationship Id="rId5" Type="http://schemas.openxmlformats.org/officeDocument/2006/relationships/tags" Target="../tags/tag34.xml"/><Relationship Id="rId10" Type="http://schemas.openxmlformats.org/officeDocument/2006/relationships/tags" Target="../tags/tag39.xml"/><Relationship Id="rId4" Type="http://schemas.openxmlformats.org/officeDocument/2006/relationships/tags" Target="../tags/tag33.xml"/><Relationship Id="rId9" Type="http://schemas.openxmlformats.org/officeDocument/2006/relationships/tags" Target="../tags/tag38.xml"/><Relationship Id="rId1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49.xml"/><Relationship Id="rId13" Type="http://schemas.openxmlformats.org/officeDocument/2006/relationships/tags" Target="../tags/tag54.xml"/><Relationship Id="rId18" Type="http://schemas.openxmlformats.org/officeDocument/2006/relationships/tags" Target="../tags/tag59.xml"/><Relationship Id="rId3" Type="http://schemas.openxmlformats.org/officeDocument/2006/relationships/tags" Target="../tags/tag44.xml"/><Relationship Id="rId21" Type="http://schemas.openxmlformats.org/officeDocument/2006/relationships/tags" Target="../tags/tag62.xml"/><Relationship Id="rId7" Type="http://schemas.openxmlformats.org/officeDocument/2006/relationships/tags" Target="../tags/tag48.xml"/><Relationship Id="rId12" Type="http://schemas.openxmlformats.org/officeDocument/2006/relationships/tags" Target="../tags/tag53.xml"/><Relationship Id="rId17" Type="http://schemas.openxmlformats.org/officeDocument/2006/relationships/tags" Target="../tags/tag58.xml"/><Relationship Id="rId2" Type="http://schemas.openxmlformats.org/officeDocument/2006/relationships/tags" Target="../tags/tag43.xml"/><Relationship Id="rId16" Type="http://schemas.openxmlformats.org/officeDocument/2006/relationships/tags" Target="../tags/tag57.xml"/><Relationship Id="rId20" Type="http://schemas.openxmlformats.org/officeDocument/2006/relationships/tags" Target="../tags/tag61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11" Type="http://schemas.openxmlformats.org/officeDocument/2006/relationships/tags" Target="../tags/tag52.xml"/><Relationship Id="rId5" Type="http://schemas.openxmlformats.org/officeDocument/2006/relationships/tags" Target="../tags/tag46.xml"/><Relationship Id="rId15" Type="http://schemas.openxmlformats.org/officeDocument/2006/relationships/tags" Target="../tags/tag56.xml"/><Relationship Id="rId23" Type="http://schemas.openxmlformats.org/officeDocument/2006/relationships/notesSlide" Target="../notesSlides/notesSlide13.xml"/><Relationship Id="rId10" Type="http://schemas.openxmlformats.org/officeDocument/2006/relationships/tags" Target="../tags/tag51.xml"/><Relationship Id="rId19" Type="http://schemas.openxmlformats.org/officeDocument/2006/relationships/tags" Target="../tags/tag60.xml"/><Relationship Id="rId4" Type="http://schemas.openxmlformats.org/officeDocument/2006/relationships/tags" Target="../tags/tag45.xml"/><Relationship Id="rId9" Type="http://schemas.openxmlformats.org/officeDocument/2006/relationships/tags" Target="../tags/tag50.xml"/><Relationship Id="rId14" Type="http://schemas.openxmlformats.org/officeDocument/2006/relationships/tags" Target="../tags/tag55.xml"/><Relationship Id="rId22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70.xml"/><Relationship Id="rId13" Type="http://schemas.openxmlformats.org/officeDocument/2006/relationships/tags" Target="../tags/tag75.xml"/><Relationship Id="rId18" Type="http://schemas.openxmlformats.org/officeDocument/2006/relationships/tags" Target="../tags/tag80.xml"/><Relationship Id="rId3" Type="http://schemas.openxmlformats.org/officeDocument/2006/relationships/tags" Target="../tags/tag65.xml"/><Relationship Id="rId21" Type="http://schemas.openxmlformats.org/officeDocument/2006/relationships/tags" Target="../tags/tag83.xml"/><Relationship Id="rId7" Type="http://schemas.openxmlformats.org/officeDocument/2006/relationships/tags" Target="../tags/tag69.xml"/><Relationship Id="rId12" Type="http://schemas.openxmlformats.org/officeDocument/2006/relationships/tags" Target="../tags/tag74.xml"/><Relationship Id="rId17" Type="http://schemas.openxmlformats.org/officeDocument/2006/relationships/tags" Target="../tags/tag79.xml"/><Relationship Id="rId2" Type="http://schemas.openxmlformats.org/officeDocument/2006/relationships/tags" Target="../tags/tag64.xml"/><Relationship Id="rId16" Type="http://schemas.openxmlformats.org/officeDocument/2006/relationships/tags" Target="../tags/tag78.xml"/><Relationship Id="rId20" Type="http://schemas.openxmlformats.org/officeDocument/2006/relationships/tags" Target="../tags/tag82.xml"/><Relationship Id="rId1" Type="http://schemas.openxmlformats.org/officeDocument/2006/relationships/tags" Target="../tags/tag63.xml"/><Relationship Id="rId6" Type="http://schemas.openxmlformats.org/officeDocument/2006/relationships/tags" Target="../tags/tag68.xml"/><Relationship Id="rId11" Type="http://schemas.openxmlformats.org/officeDocument/2006/relationships/tags" Target="../tags/tag73.xml"/><Relationship Id="rId5" Type="http://schemas.openxmlformats.org/officeDocument/2006/relationships/tags" Target="../tags/tag67.xml"/><Relationship Id="rId15" Type="http://schemas.openxmlformats.org/officeDocument/2006/relationships/tags" Target="../tags/tag77.xml"/><Relationship Id="rId23" Type="http://schemas.openxmlformats.org/officeDocument/2006/relationships/notesSlide" Target="../notesSlides/notesSlide16.xml"/><Relationship Id="rId10" Type="http://schemas.openxmlformats.org/officeDocument/2006/relationships/tags" Target="../tags/tag72.xml"/><Relationship Id="rId19" Type="http://schemas.openxmlformats.org/officeDocument/2006/relationships/tags" Target="../tags/tag81.xml"/><Relationship Id="rId4" Type="http://schemas.openxmlformats.org/officeDocument/2006/relationships/tags" Target="../tags/tag66.xml"/><Relationship Id="rId9" Type="http://schemas.openxmlformats.org/officeDocument/2006/relationships/tags" Target="../tags/tag71.xml"/><Relationship Id="rId14" Type="http://schemas.openxmlformats.org/officeDocument/2006/relationships/tags" Target="../tags/tag76.xml"/><Relationship Id="rId22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91.xml"/><Relationship Id="rId13" Type="http://schemas.openxmlformats.org/officeDocument/2006/relationships/tags" Target="../tags/tag96.xml"/><Relationship Id="rId18" Type="http://schemas.openxmlformats.org/officeDocument/2006/relationships/tags" Target="../tags/tag101.xml"/><Relationship Id="rId26" Type="http://schemas.openxmlformats.org/officeDocument/2006/relationships/tags" Target="../tags/tag109.xml"/><Relationship Id="rId3" Type="http://schemas.openxmlformats.org/officeDocument/2006/relationships/tags" Target="../tags/tag86.xml"/><Relationship Id="rId21" Type="http://schemas.openxmlformats.org/officeDocument/2006/relationships/tags" Target="../tags/tag104.xml"/><Relationship Id="rId7" Type="http://schemas.openxmlformats.org/officeDocument/2006/relationships/tags" Target="../tags/tag90.xml"/><Relationship Id="rId12" Type="http://schemas.openxmlformats.org/officeDocument/2006/relationships/tags" Target="../tags/tag95.xml"/><Relationship Id="rId17" Type="http://schemas.openxmlformats.org/officeDocument/2006/relationships/tags" Target="../tags/tag100.xml"/><Relationship Id="rId25" Type="http://schemas.openxmlformats.org/officeDocument/2006/relationships/tags" Target="../tags/tag108.xml"/><Relationship Id="rId2" Type="http://schemas.openxmlformats.org/officeDocument/2006/relationships/tags" Target="../tags/tag85.xml"/><Relationship Id="rId16" Type="http://schemas.openxmlformats.org/officeDocument/2006/relationships/tags" Target="../tags/tag99.xml"/><Relationship Id="rId20" Type="http://schemas.openxmlformats.org/officeDocument/2006/relationships/tags" Target="../tags/tag103.xml"/><Relationship Id="rId1" Type="http://schemas.openxmlformats.org/officeDocument/2006/relationships/tags" Target="../tags/tag84.xml"/><Relationship Id="rId6" Type="http://schemas.openxmlformats.org/officeDocument/2006/relationships/tags" Target="../tags/tag89.xml"/><Relationship Id="rId11" Type="http://schemas.openxmlformats.org/officeDocument/2006/relationships/tags" Target="../tags/tag94.xml"/><Relationship Id="rId24" Type="http://schemas.openxmlformats.org/officeDocument/2006/relationships/tags" Target="../tags/tag107.xml"/><Relationship Id="rId5" Type="http://schemas.openxmlformats.org/officeDocument/2006/relationships/tags" Target="../tags/tag88.xml"/><Relationship Id="rId15" Type="http://schemas.openxmlformats.org/officeDocument/2006/relationships/tags" Target="../tags/tag98.xml"/><Relationship Id="rId23" Type="http://schemas.openxmlformats.org/officeDocument/2006/relationships/tags" Target="../tags/tag106.xml"/><Relationship Id="rId28" Type="http://schemas.openxmlformats.org/officeDocument/2006/relationships/notesSlide" Target="../notesSlides/notesSlide17.xml"/><Relationship Id="rId10" Type="http://schemas.openxmlformats.org/officeDocument/2006/relationships/tags" Target="../tags/tag93.xml"/><Relationship Id="rId19" Type="http://schemas.openxmlformats.org/officeDocument/2006/relationships/tags" Target="../tags/tag102.xml"/><Relationship Id="rId4" Type="http://schemas.openxmlformats.org/officeDocument/2006/relationships/tags" Target="../tags/tag87.xml"/><Relationship Id="rId9" Type="http://schemas.openxmlformats.org/officeDocument/2006/relationships/tags" Target="../tags/tag92.xml"/><Relationship Id="rId14" Type="http://schemas.openxmlformats.org/officeDocument/2006/relationships/tags" Target="../tags/tag97.xml"/><Relationship Id="rId22" Type="http://schemas.openxmlformats.org/officeDocument/2006/relationships/tags" Target="../tags/tag105.xml"/><Relationship Id="rId27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2.jpeg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tags" Target="../tags/tag115.xml"/><Relationship Id="rId7" Type="http://schemas.openxmlformats.org/officeDocument/2006/relationships/notesSlide" Target="../notesSlides/notesSlide20.xml"/><Relationship Id="rId2" Type="http://schemas.openxmlformats.org/officeDocument/2006/relationships/tags" Target="../tags/tag114.xml"/><Relationship Id="rId1" Type="http://schemas.openxmlformats.org/officeDocument/2006/relationships/tags" Target="../tags/tag11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17.xml"/><Relationship Id="rId10" Type="http://schemas.openxmlformats.org/officeDocument/2006/relationships/image" Target="../media/image29.jpeg"/><Relationship Id="rId4" Type="http://schemas.openxmlformats.org/officeDocument/2006/relationships/tags" Target="../tags/tag116.xml"/><Relationship Id="rId9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125.xml"/><Relationship Id="rId13" Type="http://schemas.openxmlformats.org/officeDocument/2006/relationships/tags" Target="../tags/tag130.xml"/><Relationship Id="rId18" Type="http://schemas.openxmlformats.org/officeDocument/2006/relationships/slideLayout" Target="../slideLayouts/slideLayout2.xml"/><Relationship Id="rId3" Type="http://schemas.openxmlformats.org/officeDocument/2006/relationships/tags" Target="../tags/tag120.xml"/><Relationship Id="rId7" Type="http://schemas.openxmlformats.org/officeDocument/2006/relationships/tags" Target="../tags/tag124.xml"/><Relationship Id="rId12" Type="http://schemas.openxmlformats.org/officeDocument/2006/relationships/tags" Target="../tags/tag129.xml"/><Relationship Id="rId17" Type="http://schemas.openxmlformats.org/officeDocument/2006/relationships/tags" Target="../tags/tag134.xml"/><Relationship Id="rId2" Type="http://schemas.openxmlformats.org/officeDocument/2006/relationships/tags" Target="../tags/tag119.xml"/><Relationship Id="rId16" Type="http://schemas.openxmlformats.org/officeDocument/2006/relationships/tags" Target="../tags/tag133.xml"/><Relationship Id="rId20" Type="http://schemas.openxmlformats.org/officeDocument/2006/relationships/image" Target="../media/image20.png"/><Relationship Id="rId1" Type="http://schemas.openxmlformats.org/officeDocument/2006/relationships/tags" Target="../tags/tag118.xml"/><Relationship Id="rId6" Type="http://schemas.openxmlformats.org/officeDocument/2006/relationships/tags" Target="../tags/tag123.xml"/><Relationship Id="rId11" Type="http://schemas.openxmlformats.org/officeDocument/2006/relationships/tags" Target="../tags/tag128.xml"/><Relationship Id="rId5" Type="http://schemas.openxmlformats.org/officeDocument/2006/relationships/tags" Target="../tags/tag122.xml"/><Relationship Id="rId15" Type="http://schemas.openxmlformats.org/officeDocument/2006/relationships/tags" Target="../tags/tag132.xml"/><Relationship Id="rId10" Type="http://schemas.openxmlformats.org/officeDocument/2006/relationships/tags" Target="../tags/tag127.xml"/><Relationship Id="rId19" Type="http://schemas.openxmlformats.org/officeDocument/2006/relationships/notesSlide" Target="../notesSlides/notesSlide21.xml"/><Relationship Id="rId4" Type="http://schemas.openxmlformats.org/officeDocument/2006/relationships/tags" Target="../tags/tag121.xml"/><Relationship Id="rId9" Type="http://schemas.openxmlformats.org/officeDocument/2006/relationships/tags" Target="../tags/tag126.xml"/><Relationship Id="rId14" Type="http://schemas.openxmlformats.org/officeDocument/2006/relationships/tags" Target="../tags/tag13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137.xml"/><Relationship Id="rId2" Type="http://schemas.openxmlformats.org/officeDocument/2006/relationships/tags" Target="../tags/tag136.xml"/><Relationship Id="rId1" Type="http://schemas.openxmlformats.org/officeDocument/2006/relationships/tags" Target="../tags/tag135.xml"/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3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146.xml"/><Relationship Id="rId13" Type="http://schemas.openxmlformats.org/officeDocument/2006/relationships/tags" Target="../tags/tag151.xml"/><Relationship Id="rId18" Type="http://schemas.openxmlformats.org/officeDocument/2006/relationships/slideLayout" Target="../slideLayouts/slideLayout2.xml"/><Relationship Id="rId3" Type="http://schemas.openxmlformats.org/officeDocument/2006/relationships/tags" Target="../tags/tag141.xml"/><Relationship Id="rId7" Type="http://schemas.openxmlformats.org/officeDocument/2006/relationships/tags" Target="../tags/tag145.xml"/><Relationship Id="rId12" Type="http://schemas.openxmlformats.org/officeDocument/2006/relationships/tags" Target="../tags/tag150.xml"/><Relationship Id="rId17" Type="http://schemas.openxmlformats.org/officeDocument/2006/relationships/tags" Target="../tags/tag155.xml"/><Relationship Id="rId2" Type="http://schemas.openxmlformats.org/officeDocument/2006/relationships/tags" Target="../tags/tag140.xml"/><Relationship Id="rId16" Type="http://schemas.openxmlformats.org/officeDocument/2006/relationships/tags" Target="../tags/tag154.xml"/><Relationship Id="rId1" Type="http://schemas.openxmlformats.org/officeDocument/2006/relationships/tags" Target="../tags/tag139.xml"/><Relationship Id="rId6" Type="http://schemas.openxmlformats.org/officeDocument/2006/relationships/tags" Target="../tags/tag144.xml"/><Relationship Id="rId11" Type="http://schemas.openxmlformats.org/officeDocument/2006/relationships/tags" Target="../tags/tag149.xml"/><Relationship Id="rId5" Type="http://schemas.openxmlformats.org/officeDocument/2006/relationships/tags" Target="../tags/tag143.xml"/><Relationship Id="rId15" Type="http://schemas.openxmlformats.org/officeDocument/2006/relationships/tags" Target="../tags/tag153.xml"/><Relationship Id="rId10" Type="http://schemas.openxmlformats.org/officeDocument/2006/relationships/tags" Target="../tags/tag148.xml"/><Relationship Id="rId19" Type="http://schemas.openxmlformats.org/officeDocument/2006/relationships/notesSlide" Target="../notesSlides/notesSlide30.xml"/><Relationship Id="rId4" Type="http://schemas.openxmlformats.org/officeDocument/2006/relationships/tags" Target="../tags/tag142.xml"/><Relationship Id="rId9" Type="http://schemas.openxmlformats.org/officeDocument/2006/relationships/tags" Target="../tags/tag147.xml"/><Relationship Id="rId14" Type="http://schemas.openxmlformats.org/officeDocument/2006/relationships/tags" Target="../tags/tag15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tags" Target="../tags/tag158.xml"/><Relationship Id="rId7" Type="http://schemas.openxmlformats.org/officeDocument/2006/relationships/image" Target="../media/image30.png"/><Relationship Id="rId2" Type="http://schemas.openxmlformats.org/officeDocument/2006/relationships/tags" Target="../tags/tag157.xml"/><Relationship Id="rId1" Type="http://schemas.openxmlformats.org/officeDocument/2006/relationships/tags" Target="../tags/tag156.xml"/><Relationship Id="rId6" Type="http://schemas.openxmlformats.org/officeDocument/2006/relationships/image" Target="../media/image20.png"/><Relationship Id="rId5" Type="http://schemas.openxmlformats.org/officeDocument/2006/relationships/notesSlide" Target="../notesSlides/notesSlide31.xml"/><Relationship Id="rId4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tags" Target="../tags/tag166.xml"/><Relationship Id="rId3" Type="http://schemas.openxmlformats.org/officeDocument/2006/relationships/tags" Target="../tags/tag161.xml"/><Relationship Id="rId7" Type="http://schemas.openxmlformats.org/officeDocument/2006/relationships/tags" Target="../tags/tag165.xml"/><Relationship Id="rId2" Type="http://schemas.openxmlformats.org/officeDocument/2006/relationships/tags" Target="../tags/tag160.xml"/><Relationship Id="rId1" Type="http://schemas.openxmlformats.org/officeDocument/2006/relationships/tags" Target="../tags/tag159.xml"/><Relationship Id="rId6" Type="http://schemas.openxmlformats.org/officeDocument/2006/relationships/tags" Target="../tags/tag164.xml"/><Relationship Id="rId11" Type="http://schemas.openxmlformats.org/officeDocument/2006/relationships/notesSlide" Target="../notesSlides/notesSlide32.xml"/><Relationship Id="rId5" Type="http://schemas.openxmlformats.org/officeDocument/2006/relationships/tags" Target="../tags/tag163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162.xml"/><Relationship Id="rId9" Type="http://schemas.openxmlformats.org/officeDocument/2006/relationships/tags" Target="../tags/tag16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170.xml"/><Relationship Id="rId7" Type="http://schemas.openxmlformats.org/officeDocument/2006/relationships/notesSlide" Target="../notesSlides/notesSlide33.xml"/><Relationship Id="rId2" Type="http://schemas.openxmlformats.org/officeDocument/2006/relationships/tags" Target="../tags/tag169.xml"/><Relationship Id="rId1" Type="http://schemas.openxmlformats.org/officeDocument/2006/relationships/tags" Target="../tags/tag168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72.xml"/><Relationship Id="rId4" Type="http://schemas.openxmlformats.org/officeDocument/2006/relationships/tags" Target="../tags/tag17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12" Type="http://schemas.openxmlformats.org/officeDocument/2006/relationships/image" Target="../media/image20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notesSlide" Target="../notesSlides/notesSlide6.xml"/><Relationship Id="rId5" Type="http://schemas.openxmlformats.org/officeDocument/2006/relationships/tags" Target="../tags/tag8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7.xml"/><Relationship Id="rId9" Type="http://schemas.openxmlformats.org/officeDocument/2006/relationships/tags" Target="../tags/tag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13" Type="http://schemas.openxmlformats.org/officeDocument/2006/relationships/tags" Target="../tags/tag25.xml"/><Relationship Id="rId18" Type="http://schemas.openxmlformats.org/officeDocument/2006/relationships/slideLayout" Target="../slideLayouts/slideLayout2.xml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12" Type="http://schemas.openxmlformats.org/officeDocument/2006/relationships/tags" Target="../tags/tag24.xml"/><Relationship Id="rId17" Type="http://schemas.openxmlformats.org/officeDocument/2006/relationships/tags" Target="../tags/tag29.xml"/><Relationship Id="rId2" Type="http://schemas.openxmlformats.org/officeDocument/2006/relationships/tags" Target="../tags/tag14.xml"/><Relationship Id="rId16" Type="http://schemas.openxmlformats.org/officeDocument/2006/relationships/tags" Target="../tags/tag28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11" Type="http://schemas.openxmlformats.org/officeDocument/2006/relationships/tags" Target="../tags/tag23.xml"/><Relationship Id="rId5" Type="http://schemas.openxmlformats.org/officeDocument/2006/relationships/tags" Target="../tags/tag17.xml"/><Relationship Id="rId15" Type="http://schemas.openxmlformats.org/officeDocument/2006/relationships/tags" Target="../tags/tag27.xml"/><Relationship Id="rId10" Type="http://schemas.openxmlformats.org/officeDocument/2006/relationships/tags" Target="../tags/tag22.xml"/><Relationship Id="rId19" Type="http://schemas.openxmlformats.org/officeDocument/2006/relationships/notesSlide" Target="../notesSlides/notesSlide8.xml"/><Relationship Id="rId4" Type="http://schemas.openxmlformats.org/officeDocument/2006/relationships/tags" Target="../tags/tag16.xml"/><Relationship Id="rId9" Type="http://schemas.openxmlformats.org/officeDocument/2006/relationships/tags" Target="../tags/tag21.xml"/><Relationship Id="rId14" Type="http://schemas.openxmlformats.org/officeDocument/2006/relationships/tags" Target="../tags/tag2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989114"/>
            <a:ext cx="9144000" cy="315438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244"/>
            <a:ext cx="6076191" cy="357142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25946" y="1799958"/>
            <a:ext cx="6292108" cy="1015663"/>
          </a:xfrm>
          <a:prstGeom prst="rect">
            <a:avLst/>
          </a:prstGeom>
          <a:noFill/>
          <a:ln>
            <a:noFill/>
          </a:ln>
          <a:effectLst>
            <a:outerShdw blurRad="38100" dist="50800" dir="2700000" algn="ctr">
              <a:srgbClr val="000000">
                <a:alpha val="50000"/>
              </a:srgbClr>
            </a:outerShdw>
          </a:effectLst>
          <a:scene3d>
            <a:camera prst="perspectiveAbove"/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  <a:scene3d>
              <a:camera prst="perspectiveAbove"/>
              <a:lightRig rig="glow" dir="tl">
                <a:rot lat="0" lon="0" rev="5400000"/>
              </a:lightRig>
            </a:scene3d>
            <a:sp3d extrusionH="95250" contourW="6350">
              <a:bevelT w="25400" h="25400" prst="relaxedInset"/>
              <a:extrusionClr>
                <a:schemeClr val="accent1">
                  <a:lumMod val="50000"/>
                </a:schemeClr>
              </a:extrusionClr>
              <a:contourClr>
                <a:schemeClr val="accent1"/>
              </a:contourClr>
            </a:sp3d>
          </a:bodyPr>
          <a:lstStyle/>
          <a:p>
            <a:pPr algn="ctr"/>
            <a:r>
              <a:rPr lang="zh-CN" altLang="en-US" sz="6000" b="1" kern="0" dirty="0" smtClean="0">
                <a:ln w="11430">
                  <a:gradFill flip="none" rotWithShape="1">
                    <a:gsLst>
                      <a:gs pos="0">
                        <a:srgbClr val="FFFFFF"/>
                      </a:gs>
                      <a:gs pos="16000">
                        <a:schemeClr val="tx1">
                          <a:lumMod val="50000"/>
                          <a:lumOff val="50000"/>
                        </a:schemeClr>
                      </a:gs>
                      <a:gs pos="17999">
                        <a:srgbClr val="FFFFFF"/>
                      </a:gs>
                      <a:gs pos="42000">
                        <a:schemeClr val="bg1">
                          <a:lumMod val="95000"/>
                        </a:schemeClr>
                      </a:gs>
                      <a:gs pos="53000">
                        <a:srgbClr val="CFCFCF"/>
                      </a:gs>
                      <a:gs pos="66000">
                        <a:srgbClr val="CFCFCF"/>
                      </a:gs>
                      <a:gs pos="75999">
                        <a:schemeClr val="tx1">
                          <a:lumMod val="50000"/>
                          <a:lumOff val="50000"/>
                        </a:schemeClr>
                      </a:gs>
                      <a:gs pos="78999">
                        <a:srgbClr val="FFFFFF"/>
                      </a:gs>
                      <a:gs pos="100000">
                        <a:srgbClr val="7F7F7F"/>
                      </a:gs>
                    </a:gsLst>
                    <a:lin ang="5400000" scaled="0"/>
                    <a:tileRect/>
                  </a:gradFill>
                </a:ln>
                <a:gradFill flip="none" rotWithShape="1">
                  <a:gsLst>
                    <a:gs pos="0">
                      <a:srgbClr val="FF6600"/>
                    </a:gs>
                    <a:gs pos="25000">
                      <a:srgbClr val="FF6600"/>
                    </a:gs>
                    <a:gs pos="50000">
                      <a:srgbClr val="FFC000"/>
                    </a:gs>
                    <a:gs pos="75000">
                      <a:srgbClr val="FFFF00"/>
                    </a:gs>
                    <a:gs pos="100000">
                      <a:srgbClr val="FFCC00"/>
                    </a:gs>
                  </a:gsLst>
                  <a:lin ang="16200000" scaled="1"/>
                  <a:tileRect/>
                </a:gradFill>
                <a:effectLst>
                  <a:outerShdw blurRad="50800" dist="38100" dir="2460000" algn="tl" rotWithShape="0">
                    <a:prstClr val="black">
                      <a:alpha val="77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党政通用</a:t>
            </a:r>
            <a:r>
              <a:rPr lang="en-US" altLang="zh-CN" sz="6000" b="1" kern="0" dirty="0" smtClean="0">
                <a:ln w="11430">
                  <a:gradFill flip="none" rotWithShape="1">
                    <a:gsLst>
                      <a:gs pos="0">
                        <a:srgbClr val="FFFFFF"/>
                      </a:gs>
                      <a:gs pos="16000">
                        <a:schemeClr val="tx1">
                          <a:lumMod val="50000"/>
                          <a:lumOff val="50000"/>
                        </a:schemeClr>
                      </a:gs>
                      <a:gs pos="17999">
                        <a:srgbClr val="FFFFFF"/>
                      </a:gs>
                      <a:gs pos="42000">
                        <a:schemeClr val="bg1">
                          <a:lumMod val="95000"/>
                        </a:schemeClr>
                      </a:gs>
                      <a:gs pos="53000">
                        <a:srgbClr val="CFCFCF"/>
                      </a:gs>
                      <a:gs pos="66000">
                        <a:srgbClr val="CFCFCF"/>
                      </a:gs>
                      <a:gs pos="75999">
                        <a:schemeClr val="tx1">
                          <a:lumMod val="50000"/>
                          <a:lumOff val="50000"/>
                        </a:schemeClr>
                      </a:gs>
                      <a:gs pos="78999">
                        <a:srgbClr val="FFFFFF"/>
                      </a:gs>
                      <a:gs pos="100000">
                        <a:srgbClr val="7F7F7F"/>
                      </a:gs>
                    </a:gsLst>
                    <a:lin ang="5400000" scaled="0"/>
                    <a:tileRect/>
                  </a:gradFill>
                </a:ln>
                <a:gradFill flip="none" rotWithShape="1">
                  <a:gsLst>
                    <a:gs pos="0">
                      <a:srgbClr val="FF6600"/>
                    </a:gs>
                    <a:gs pos="25000">
                      <a:srgbClr val="FF6600"/>
                    </a:gs>
                    <a:gs pos="50000">
                      <a:srgbClr val="FFC000"/>
                    </a:gs>
                    <a:gs pos="75000">
                      <a:srgbClr val="FFFF00"/>
                    </a:gs>
                    <a:gs pos="100000">
                      <a:srgbClr val="FFCC00"/>
                    </a:gs>
                  </a:gsLst>
                  <a:lin ang="16200000" scaled="1"/>
                  <a:tileRect/>
                </a:gradFill>
                <a:effectLst>
                  <a:outerShdw blurRad="50800" dist="38100" dir="2460000" algn="tl" rotWithShape="0">
                    <a:prstClr val="black">
                      <a:alpha val="77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PPT</a:t>
            </a:r>
            <a:r>
              <a:rPr lang="zh-CN" altLang="en-US" sz="6000" b="1" kern="0" dirty="0" smtClean="0">
                <a:ln w="11430">
                  <a:gradFill flip="none" rotWithShape="1">
                    <a:gsLst>
                      <a:gs pos="0">
                        <a:srgbClr val="FFFFFF"/>
                      </a:gs>
                      <a:gs pos="16000">
                        <a:schemeClr val="tx1">
                          <a:lumMod val="50000"/>
                          <a:lumOff val="50000"/>
                        </a:schemeClr>
                      </a:gs>
                      <a:gs pos="17999">
                        <a:srgbClr val="FFFFFF"/>
                      </a:gs>
                      <a:gs pos="42000">
                        <a:schemeClr val="bg1">
                          <a:lumMod val="95000"/>
                        </a:schemeClr>
                      </a:gs>
                      <a:gs pos="53000">
                        <a:srgbClr val="CFCFCF"/>
                      </a:gs>
                      <a:gs pos="66000">
                        <a:srgbClr val="CFCFCF"/>
                      </a:gs>
                      <a:gs pos="75999">
                        <a:schemeClr val="tx1">
                          <a:lumMod val="50000"/>
                          <a:lumOff val="50000"/>
                        </a:schemeClr>
                      </a:gs>
                      <a:gs pos="78999">
                        <a:srgbClr val="FFFFFF"/>
                      </a:gs>
                      <a:gs pos="100000">
                        <a:srgbClr val="7F7F7F"/>
                      </a:gs>
                    </a:gsLst>
                    <a:lin ang="5400000" scaled="0"/>
                    <a:tileRect/>
                  </a:gradFill>
                </a:ln>
                <a:gradFill flip="none" rotWithShape="1">
                  <a:gsLst>
                    <a:gs pos="0">
                      <a:srgbClr val="FF6600"/>
                    </a:gs>
                    <a:gs pos="25000">
                      <a:srgbClr val="FF6600"/>
                    </a:gs>
                    <a:gs pos="50000">
                      <a:srgbClr val="FFC000"/>
                    </a:gs>
                    <a:gs pos="75000">
                      <a:srgbClr val="FFFF00"/>
                    </a:gs>
                    <a:gs pos="100000">
                      <a:srgbClr val="FFCC00"/>
                    </a:gs>
                  </a:gsLst>
                  <a:lin ang="16200000" scaled="1"/>
                  <a:tileRect/>
                </a:gradFill>
                <a:effectLst>
                  <a:outerShdw blurRad="50800" dist="38100" dir="2460000" algn="tl" rotWithShape="0">
                    <a:prstClr val="black">
                      <a:alpha val="77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模板</a:t>
            </a:r>
            <a:endParaRPr lang="en-US" altLang="zh-CN" sz="6000" b="1" kern="0" dirty="0">
              <a:ln w="11430">
                <a:gradFill flip="none" rotWithShape="1">
                  <a:gsLst>
                    <a:gs pos="0">
                      <a:srgbClr val="FFFFFF"/>
                    </a:gs>
                    <a:gs pos="16000">
                      <a:schemeClr val="tx1">
                        <a:lumMod val="50000"/>
                        <a:lumOff val="50000"/>
                      </a:schemeClr>
                    </a:gs>
                    <a:gs pos="17999">
                      <a:srgbClr val="FFFFFF"/>
                    </a:gs>
                    <a:gs pos="42000">
                      <a:schemeClr val="bg1">
                        <a:lumMod val="95000"/>
                      </a:schemeClr>
                    </a:gs>
                    <a:gs pos="53000">
                      <a:srgbClr val="CFCFCF"/>
                    </a:gs>
                    <a:gs pos="66000">
                      <a:srgbClr val="CFCFCF"/>
                    </a:gs>
                    <a:gs pos="75999">
                      <a:schemeClr val="tx1">
                        <a:lumMod val="50000"/>
                        <a:lumOff val="50000"/>
                      </a:schemeClr>
                    </a:gs>
                    <a:gs pos="78999">
                      <a:srgbClr val="FFFFFF"/>
                    </a:gs>
                    <a:gs pos="100000">
                      <a:srgbClr val="7F7F7F"/>
                    </a:gs>
                  </a:gsLst>
                  <a:lin ang="5400000" scaled="0"/>
                  <a:tileRect/>
                </a:gradFill>
              </a:ln>
              <a:gradFill flip="none" rotWithShape="1">
                <a:gsLst>
                  <a:gs pos="0">
                    <a:srgbClr val="FF6600"/>
                  </a:gs>
                  <a:gs pos="25000">
                    <a:srgbClr val="FF6600"/>
                  </a:gs>
                  <a:gs pos="50000">
                    <a:srgbClr val="FFC000"/>
                  </a:gs>
                  <a:gs pos="75000">
                    <a:srgbClr val="FFFF00"/>
                  </a:gs>
                  <a:gs pos="100000">
                    <a:srgbClr val="FFCC00"/>
                  </a:gs>
                </a:gsLst>
                <a:lin ang="16200000" scaled="1"/>
                <a:tileRect/>
              </a:gradFill>
              <a:effectLst>
                <a:outerShdw blurRad="50800" dist="38100" dir="2460000" algn="tl" rotWithShape="0">
                  <a:prstClr val="black">
                    <a:alpha val="77000"/>
                  </a:prstClr>
                </a:outerShdw>
              </a:effectLst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5896" y="275165"/>
            <a:ext cx="1401551" cy="145302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655449" y="2764217"/>
            <a:ext cx="3751348" cy="3520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1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FC000"/>
                    </a:gs>
                  </a:gsLst>
                  <a:lin ang="5400000" scaled="1"/>
                </a:gradFill>
                <a:cs typeface="+mn-ea"/>
                <a:sym typeface="+mn-lt"/>
              </a:rPr>
              <a:t>工作汇</a:t>
            </a:r>
            <a:r>
              <a:rPr lang="zh-CN" altLang="en-US" sz="1400" b="1" dirty="0" smtClean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FC000"/>
                    </a:gs>
                  </a:gsLst>
                  <a:lin ang="5400000" scaled="1"/>
                </a:gradFill>
                <a:cs typeface="+mn-ea"/>
                <a:sym typeface="+mn-lt"/>
              </a:rPr>
              <a:t>报  </a:t>
            </a:r>
            <a:r>
              <a:rPr lang="en-US" altLang="zh-CN" sz="1400" b="1" dirty="0" smtClean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FC000"/>
                    </a:gs>
                  </a:gsLst>
                  <a:lin ang="5400000" scaled="1"/>
                </a:gradFill>
                <a:cs typeface="+mn-ea"/>
                <a:sym typeface="+mn-lt"/>
              </a:rPr>
              <a:t>/  </a:t>
            </a:r>
            <a:r>
              <a:rPr lang="zh-CN" altLang="en-US" sz="1400" b="1" dirty="0" smtClean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FC000"/>
                    </a:gs>
                  </a:gsLst>
                  <a:lin ang="5400000" scaled="1"/>
                </a:gradFill>
                <a:cs typeface="+mn-ea"/>
                <a:sym typeface="+mn-lt"/>
              </a:rPr>
              <a:t>党课心得  </a:t>
            </a:r>
            <a:r>
              <a:rPr lang="en-US" altLang="zh-CN" sz="1400" b="1" dirty="0" smtClean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FC000"/>
                    </a:gs>
                  </a:gsLst>
                  <a:lin ang="5400000" scaled="1"/>
                </a:gradFill>
                <a:cs typeface="+mn-ea"/>
                <a:sym typeface="+mn-lt"/>
              </a:rPr>
              <a:t>/  </a:t>
            </a:r>
            <a:r>
              <a:rPr lang="zh-CN" altLang="en-US" sz="1400" b="1" dirty="0" smtClean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FC000"/>
                    </a:gs>
                  </a:gsLst>
                  <a:lin ang="5400000" scaled="1"/>
                </a:gradFill>
                <a:cs typeface="+mn-ea"/>
                <a:sym typeface="+mn-lt"/>
              </a:rPr>
              <a:t>党课课件  </a:t>
            </a:r>
            <a:r>
              <a:rPr lang="en-US" altLang="zh-CN" sz="1400" b="1" dirty="0" smtClean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FC000"/>
                    </a:gs>
                  </a:gsLst>
                  <a:lin ang="5400000" scaled="1"/>
                </a:gradFill>
                <a:cs typeface="+mn-ea"/>
                <a:sym typeface="+mn-lt"/>
              </a:rPr>
              <a:t>/  </a:t>
            </a:r>
            <a:r>
              <a:rPr lang="zh-CN" altLang="en-US" sz="1400" b="1" dirty="0" smtClean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FC000"/>
                    </a:gs>
                  </a:gsLst>
                  <a:lin ang="5400000" scaled="1"/>
                </a:gradFill>
                <a:cs typeface="+mn-ea"/>
                <a:sym typeface="+mn-lt"/>
              </a:rPr>
              <a:t>工作总结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632845" y="3276597"/>
            <a:ext cx="1728192" cy="317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1200" b="1" dirty="0" smtClean="0">
                <a:gradFill flip="none" rotWithShape="1">
                  <a:gsLst>
                    <a:gs pos="0">
                      <a:schemeClr val="bg1">
                        <a:lumMod val="0"/>
                        <a:lumOff val="100000"/>
                        <a:alpha val="65000"/>
                      </a:schemeClr>
                    </a:gs>
                    <a:gs pos="100000">
                      <a:srgbClr val="D2C84A">
                        <a:lumMod val="33000"/>
                        <a:lumOff val="67000"/>
                      </a:srgb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+mn-ea"/>
              </a:rPr>
              <a:t>汇报人：东方之</a:t>
            </a:r>
            <a:r>
              <a:rPr lang="en-US" altLang="zh-CN" sz="1200" b="1" dirty="0" smtClean="0">
                <a:gradFill flip="none" rotWithShape="1">
                  <a:gsLst>
                    <a:gs pos="0">
                      <a:schemeClr val="bg1">
                        <a:lumMod val="0"/>
                        <a:lumOff val="100000"/>
                        <a:alpha val="65000"/>
                      </a:schemeClr>
                    </a:gs>
                    <a:gs pos="100000">
                      <a:srgbClr val="D2C84A">
                        <a:lumMod val="33000"/>
                        <a:lumOff val="67000"/>
                      </a:srgb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+mn-ea"/>
              </a:rPr>
              <a:t>P</a:t>
            </a:r>
            <a:endParaRPr lang="zh-CN" altLang="en-US" sz="1200" b="1" dirty="0" smtClean="0">
              <a:gradFill flip="none" rotWithShape="1">
                <a:gsLst>
                  <a:gs pos="0">
                    <a:schemeClr val="bg1">
                      <a:lumMod val="0"/>
                      <a:lumOff val="100000"/>
                      <a:alpha val="65000"/>
                    </a:schemeClr>
                  </a:gs>
                  <a:gs pos="100000">
                    <a:srgbClr val="D2C84A">
                      <a:lumMod val="33000"/>
                      <a:lumOff val="67000"/>
                    </a:srgbClr>
                  </a:gs>
                </a:gsLst>
                <a:path path="circle">
                  <a:fillToRect t="100000" r="100000"/>
                </a:path>
                <a:tileRect l="-100000" b="-100000"/>
              </a:gra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14676982"/>
      </p:ext>
    </p:extLst>
  </p:cSld>
  <p:clrMapOvr>
    <a:masterClrMapping/>
  </p:clrMapOvr>
  <p:transition spd="slow" advTm="1200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3" name="AutoShape 3"/>
          <p:cNvSpPr>
            <a:spLocks noChangeArrowheads="1"/>
          </p:cNvSpPr>
          <p:nvPr/>
        </p:nvSpPr>
        <p:spPr bwMode="gray">
          <a:xfrm>
            <a:off x="1187455" y="803374"/>
            <a:ext cx="4629416" cy="3784600"/>
          </a:xfrm>
          <a:prstGeom prst="rightArrow">
            <a:avLst>
              <a:gd name="adj1" fmla="val 79306"/>
              <a:gd name="adj2" fmla="val 30296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  <a:alpha val="24001"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888139" y="1317093"/>
            <a:ext cx="1924222" cy="2785371"/>
            <a:chOff x="5888139" y="1213811"/>
            <a:chExt cx="1924222" cy="2785371"/>
          </a:xfrm>
        </p:grpSpPr>
        <p:sp>
          <p:nvSpPr>
            <p:cNvPr id="5" name="AutoShape 8"/>
            <p:cNvSpPr>
              <a:spLocks noChangeArrowheads="1"/>
            </p:cNvSpPr>
            <p:nvPr/>
          </p:nvSpPr>
          <p:spPr bwMode="gray">
            <a:xfrm>
              <a:off x="5888139" y="1213811"/>
              <a:ext cx="1924222" cy="2785371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FF0000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hangingPunct="1">
                <a:defRPr/>
              </a:pPr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" name="Text Box 10"/>
            <p:cNvSpPr txBox="1">
              <a:spLocks noChangeArrowheads="1"/>
            </p:cNvSpPr>
            <p:nvPr/>
          </p:nvSpPr>
          <p:spPr bwMode="black">
            <a:xfrm>
              <a:off x="6072431" y="1563638"/>
              <a:ext cx="1667921" cy="2123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lvl="0">
                <a:lnSpc>
                  <a:spcPct val="150000"/>
                </a:lnSpc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。</a:t>
              </a:r>
              <a:endParaRPr lang="zh-CN" altLang="en-US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315143" y="1317103"/>
            <a:ext cx="3400053" cy="832939"/>
            <a:chOff x="1315143" y="1213811"/>
            <a:chExt cx="3400053" cy="832939"/>
          </a:xfrm>
        </p:grpSpPr>
        <p:sp>
          <p:nvSpPr>
            <p:cNvPr id="8" name="AutoShape 4"/>
            <p:cNvSpPr>
              <a:spLocks noChangeArrowheads="1"/>
            </p:cNvSpPr>
            <p:nvPr/>
          </p:nvSpPr>
          <p:spPr bwMode="gray">
            <a:xfrm>
              <a:off x="1315143" y="1213811"/>
              <a:ext cx="3400053" cy="832939"/>
            </a:xfrm>
            <a:prstGeom prst="roundRect">
              <a:avLst>
                <a:gd name="adj" fmla="val 9106"/>
              </a:avLst>
            </a:prstGeom>
            <a:solidFill>
              <a:schemeClr val="accent1"/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zh-CN" altLang="en-US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请输入文字内容</a:t>
              </a:r>
            </a:p>
          </p:txBody>
        </p:sp>
        <p:grpSp>
          <p:nvGrpSpPr>
            <p:cNvPr id="9" name="Group 11"/>
            <p:cNvGrpSpPr>
              <a:grpSpLocks/>
            </p:cNvGrpSpPr>
            <p:nvPr/>
          </p:nvGrpSpPr>
          <p:grpSpPr bwMode="auto">
            <a:xfrm>
              <a:off x="1444058" y="1405694"/>
              <a:ext cx="461083" cy="431648"/>
              <a:chOff x="5088" y="240"/>
              <a:chExt cx="384" cy="384"/>
            </a:xfrm>
          </p:grpSpPr>
          <p:sp>
            <p:nvSpPr>
              <p:cNvPr id="10" name="Oval 12"/>
              <p:cNvSpPr>
                <a:spLocks noChangeArrowheads="1"/>
              </p:cNvSpPr>
              <p:nvPr/>
            </p:nvSpPr>
            <p:spPr bwMode="gray">
              <a:xfrm>
                <a:off x="5088" y="240"/>
                <a:ext cx="96" cy="96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" name="Oval 13"/>
              <p:cNvSpPr>
                <a:spLocks noChangeArrowheads="1"/>
              </p:cNvSpPr>
              <p:nvPr/>
            </p:nvSpPr>
            <p:spPr bwMode="gray">
              <a:xfrm>
                <a:off x="5232" y="240"/>
                <a:ext cx="96" cy="96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" name="Oval 14"/>
              <p:cNvSpPr>
                <a:spLocks noChangeArrowheads="1"/>
              </p:cNvSpPr>
              <p:nvPr/>
            </p:nvSpPr>
            <p:spPr bwMode="gray">
              <a:xfrm>
                <a:off x="5376" y="240"/>
                <a:ext cx="96" cy="96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" name="Oval 15"/>
              <p:cNvSpPr>
                <a:spLocks noChangeArrowheads="1"/>
              </p:cNvSpPr>
              <p:nvPr/>
            </p:nvSpPr>
            <p:spPr bwMode="gray">
              <a:xfrm>
                <a:off x="5088" y="384"/>
                <a:ext cx="96" cy="96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" name="Oval 16"/>
              <p:cNvSpPr>
                <a:spLocks noChangeArrowheads="1"/>
              </p:cNvSpPr>
              <p:nvPr/>
            </p:nvSpPr>
            <p:spPr bwMode="gray">
              <a:xfrm>
                <a:off x="5232" y="384"/>
                <a:ext cx="96" cy="96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" name="Oval 17"/>
              <p:cNvSpPr>
                <a:spLocks noChangeArrowheads="1"/>
              </p:cNvSpPr>
              <p:nvPr/>
            </p:nvSpPr>
            <p:spPr bwMode="gray">
              <a:xfrm>
                <a:off x="5376" y="384"/>
                <a:ext cx="96" cy="96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" name="Oval 18"/>
              <p:cNvSpPr>
                <a:spLocks noChangeArrowheads="1"/>
              </p:cNvSpPr>
              <p:nvPr/>
            </p:nvSpPr>
            <p:spPr bwMode="gray">
              <a:xfrm>
                <a:off x="5088" y="528"/>
                <a:ext cx="96" cy="96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" name="Oval 19"/>
              <p:cNvSpPr>
                <a:spLocks noChangeArrowheads="1"/>
              </p:cNvSpPr>
              <p:nvPr/>
            </p:nvSpPr>
            <p:spPr bwMode="gray">
              <a:xfrm>
                <a:off x="5232" y="528"/>
                <a:ext cx="96" cy="96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" name="Oval 20"/>
              <p:cNvSpPr>
                <a:spLocks noChangeArrowheads="1"/>
              </p:cNvSpPr>
              <p:nvPr/>
            </p:nvSpPr>
            <p:spPr bwMode="gray">
              <a:xfrm>
                <a:off x="5376" y="528"/>
                <a:ext cx="96" cy="96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1315757" y="2278728"/>
            <a:ext cx="3399992" cy="833895"/>
            <a:chOff x="1315757" y="2175444"/>
            <a:chExt cx="3399992" cy="833895"/>
          </a:xfrm>
        </p:grpSpPr>
        <p:sp>
          <p:nvSpPr>
            <p:cNvPr id="20" name="AutoShape 5"/>
            <p:cNvSpPr>
              <a:spLocks noChangeArrowheads="1"/>
            </p:cNvSpPr>
            <p:nvPr/>
          </p:nvSpPr>
          <p:spPr bwMode="gray">
            <a:xfrm>
              <a:off x="1315757" y="2175444"/>
              <a:ext cx="3399992" cy="833895"/>
            </a:xfrm>
            <a:prstGeom prst="roundRect">
              <a:avLst>
                <a:gd name="adj" fmla="val 9106"/>
              </a:avLst>
            </a:prstGeom>
            <a:solidFill>
              <a:schemeClr val="accent2"/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zh-CN" altLang="en-US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请输入文字内容</a:t>
              </a:r>
            </a:p>
          </p:txBody>
        </p:sp>
        <p:grpSp>
          <p:nvGrpSpPr>
            <p:cNvPr id="21" name="Group 21"/>
            <p:cNvGrpSpPr>
              <a:grpSpLocks/>
            </p:cNvGrpSpPr>
            <p:nvPr/>
          </p:nvGrpSpPr>
          <p:grpSpPr bwMode="auto">
            <a:xfrm>
              <a:off x="1444058" y="2367881"/>
              <a:ext cx="461083" cy="431648"/>
              <a:chOff x="5088" y="240"/>
              <a:chExt cx="384" cy="384"/>
            </a:xfrm>
          </p:grpSpPr>
          <p:sp>
            <p:nvSpPr>
              <p:cNvPr id="22" name="Oval 22"/>
              <p:cNvSpPr>
                <a:spLocks noChangeArrowheads="1"/>
              </p:cNvSpPr>
              <p:nvPr/>
            </p:nvSpPr>
            <p:spPr bwMode="gray">
              <a:xfrm>
                <a:off x="5088" y="240"/>
                <a:ext cx="96" cy="96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" name="Oval 23"/>
              <p:cNvSpPr>
                <a:spLocks noChangeArrowheads="1"/>
              </p:cNvSpPr>
              <p:nvPr/>
            </p:nvSpPr>
            <p:spPr bwMode="gray">
              <a:xfrm>
                <a:off x="5232" y="240"/>
                <a:ext cx="96" cy="96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" name="Oval 24"/>
              <p:cNvSpPr>
                <a:spLocks noChangeArrowheads="1"/>
              </p:cNvSpPr>
              <p:nvPr/>
            </p:nvSpPr>
            <p:spPr bwMode="gray">
              <a:xfrm>
                <a:off x="5376" y="240"/>
                <a:ext cx="96" cy="96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" name="Oval 25"/>
              <p:cNvSpPr>
                <a:spLocks noChangeArrowheads="1"/>
              </p:cNvSpPr>
              <p:nvPr/>
            </p:nvSpPr>
            <p:spPr bwMode="gray">
              <a:xfrm>
                <a:off x="5088" y="384"/>
                <a:ext cx="96" cy="96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" name="Oval 26"/>
              <p:cNvSpPr>
                <a:spLocks noChangeArrowheads="1"/>
              </p:cNvSpPr>
              <p:nvPr/>
            </p:nvSpPr>
            <p:spPr bwMode="gray">
              <a:xfrm>
                <a:off x="5232" y="384"/>
                <a:ext cx="96" cy="96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Oval 27"/>
              <p:cNvSpPr>
                <a:spLocks noChangeArrowheads="1"/>
              </p:cNvSpPr>
              <p:nvPr/>
            </p:nvSpPr>
            <p:spPr bwMode="gray">
              <a:xfrm>
                <a:off x="5376" y="384"/>
                <a:ext cx="96" cy="96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" name="Oval 28"/>
              <p:cNvSpPr>
                <a:spLocks noChangeArrowheads="1"/>
              </p:cNvSpPr>
              <p:nvPr/>
            </p:nvSpPr>
            <p:spPr bwMode="gray">
              <a:xfrm>
                <a:off x="5088" y="528"/>
                <a:ext cx="96" cy="96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Oval 29"/>
              <p:cNvSpPr>
                <a:spLocks noChangeArrowheads="1"/>
              </p:cNvSpPr>
              <p:nvPr/>
            </p:nvSpPr>
            <p:spPr bwMode="gray">
              <a:xfrm>
                <a:off x="5232" y="528"/>
                <a:ext cx="96" cy="96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Oval 30"/>
              <p:cNvSpPr>
                <a:spLocks noChangeArrowheads="1"/>
              </p:cNvSpPr>
              <p:nvPr/>
            </p:nvSpPr>
            <p:spPr bwMode="gray">
              <a:xfrm>
                <a:off x="5376" y="528"/>
                <a:ext cx="96" cy="96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1315143" y="3241325"/>
            <a:ext cx="3400053" cy="832939"/>
            <a:chOff x="1315143" y="3138033"/>
            <a:chExt cx="3400053" cy="832939"/>
          </a:xfrm>
        </p:grpSpPr>
        <p:sp>
          <p:nvSpPr>
            <p:cNvPr id="32" name="AutoShape 6"/>
            <p:cNvSpPr>
              <a:spLocks noChangeArrowheads="1"/>
            </p:cNvSpPr>
            <p:nvPr/>
          </p:nvSpPr>
          <p:spPr bwMode="gray">
            <a:xfrm>
              <a:off x="1315143" y="3138033"/>
              <a:ext cx="3400053" cy="832939"/>
            </a:xfrm>
            <a:prstGeom prst="roundRect">
              <a:avLst>
                <a:gd name="adj" fmla="val 9106"/>
              </a:avLst>
            </a:prstGeom>
            <a:solidFill>
              <a:schemeClr val="accent1"/>
            </a:solidFill>
            <a:ln w="254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rgbClr val="FFFFFF"/>
                  </a:solidFill>
                  <a:cs typeface="+mn-ea"/>
                  <a:sym typeface="+mn-lt"/>
                </a:rPr>
                <a:t>请输入文字内容</a:t>
              </a:r>
            </a:p>
          </p:txBody>
        </p:sp>
        <p:grpSp>
          <p:nvGrpSpPr>
            <p:cNvPr id="33" name="Group 31"/>
            <p:cNvGrpSpPr>
              <a:grpSpLocks/>
            </p:cNvGrpSpPr>
            <p:nvPr/>
          </p:nvGrpSpPr>
          <p:grpSpPr bwMode="auto">
            <a:xfrm>
              <a:off x="1444058" y="3330067"/>
              <a:ext cx="461083" cy="431648"/>
              <a:chOff x="5088" y="240"/>
              <a:chExt cx="384" cy="384"/>
            </a:xfrm>
          </p:grpSpPr>
          <p:sp>
            <p:nvSpPr>
              <p:cNvPr id="34" name="Oval 32"/>
              <p:cNvSpPr>
                <a:spLocks noChangeArrowheads="1"/>
              </p:cNvSpPr>
              <p:nvPr/>
            </p:nvSpPr>
            <p:spPr bwMode="gray">
              <a:xfrm>
                <a:off x="5088" y="240"/>
                <a:ext cx="96" cy="96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5" name="Oval 33"/>
              <p:cNvSpPr>
                <a:spLocks noChangeArrowheads="1"/>
              </p:cNvSpPr>
              <p:nvPr/>
            </p:nvSpPr>
            <p:spPr bwMode="gray">
              <a:xfrm>
                <a:off x="5232" y="240"/>
                <a:ext cx="96" cy="96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Oval 34"/>
              <p:cNvSpPr>
                <a:spLocks noChangeArrowheads="1"/>
              </p:cNvSpPr>
              <p:nvPr/>
            </p:nvSpPr>
            <p:spPr bwMode="gray">
              <a:xfrm>
                <a:off x="5376" y="240"/>
                <a:ext cx="96" cy="96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Oval 35"/>
              <p:cNvSpPr>
                <a:spLocks noChangeArrowheads="1"/>
              </p:cNvSpPr>
              <p:nvPr/>
            </p:nvSpPr>
            <p:spPr bwMode="gray">
              <a:xfrm>
                <a:off x="5088" y="384"/>
                <a:ext cx="96" cy="96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8" name="Oval 36"/>
              <p:cNvSpPr>
                <a:spLocks noChangeArrowheads="1"/>
              </p:cNvSpPr>
              <p:nvPr/>
            </p:nvSpPr>
            <p:spPr bwMode="gray">
              <a:xfrm>
                <a:off x="5232" y="384"/>
                <a:ext cx="96" cy="96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9" name="Oval 37"/>
              <p:cNvSpPr>
                <a:spLocks noChangeArrowheads="1"/>
              </p:cNvSpPr>
              <p:nvPr/>
            </p:nvSpPr>
            <p:spPr bwMode="gray">
              <a:xfrm>
                <a:off x="5376" y="384"/>
                <a:ext cx="96" cy="96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0" name="Oval 38"/>
              <p:cNvSpPr>
                <a:spLocks noChangeArrowheads="1"/>
              </p:cNvSpPr>
              <p:nvPr/>
            </p:nvSpPr>
            <p:spPr bwMode="gray">
              <a:xfrm>
                <a:off x="5088" y="528"/>
                <a:ext cx="96" cy="96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1" name="Oval 39"/>
              <p:cNvSpPr>
                <a:spLocks noChangeArrowheads="1"/>
              </p:cNvSpPr>
              <p:nvPr/>
            </p:nvSpPr>
            <p:spPr bwMode="gray">
              <a:xfrm>
                <a:off x="5232" y="528"/>
                <a:ext cx="96" cy="96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2" name="Oval 40"/>
              <p:cNvSpPr>
                <a:spLocks noChangeArrowheads="1"/>
              </p:cNvSpPr>
              <p:nvPr/>
            </p:nvSpPr>
            <p:spPr bwMode="gray">
              <a:xfrm>
                <a:off x="5376" y="528"/>
                <a:ext cx="96" cy="96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76079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814650" y="1635646"/>
            <a:ext cx="6096353" cy="327013"/>
            <a:chOff x="3752850" y="1050970"/>
            <a:chExt cx="8128471" cy="436017"/>
          </a:xfrm>
        </p:grpSpPr>
        <p:sp>
          <p:nvSpPr>
            <p:cNvPr id="12" name="矩形 11"/>
            <p:cNvSpPr/>
            <p:nvPr/>
          </p:nvSpPr>
          <p:spPr>
            <a:xfrm>
              <a:off x="3752850" y="1050970"/>
              <a:ext cx="3280741" cy="41036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lvl="0" algn="ctr"/>
              <a:r>
                <a:rPr lang="zh-CN" altLang="en-US" sz="1400" b="1" dirty="0">
                  <a:solidFill>
                    <a:prstClr val="white"/>
                  </a:solidFill>
                  <a:cs typeface="+mn-ea"/>
                  <a:sym typeface="+mn-lt"/>
                </a:rPr>
                <a:t>单击此处添加标题</a:t>
              </a: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3752850" y="1486987"/>
              <a:ext cx="812847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2814650" y="2957240"/>
            <a:ext cx="6096353" cy="327013"/>
            <a:chOff x="3752850" y="2965495"/>
            <a:chExt cx="8128471" cy="436017"/>
          </a:xfrm>
        </p:grpSpPr>
        <p:sp>
          <p:nvSpPr>
            <p:cNvPr id="20" name="矩形 19"/>
            <p:cNvSpPr/>
            <p:nvPr/>
          </p:nvSpPr>
          <p:spPr>
            <a:xfrm>
              <a:off x="3752850" y="2965495"/>
              <a:ext cx="3280741" cy="41036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lvl="0" algn="ctr"/>
              <a:r>
                <a:rPr lang="zh-CN" altLang="en-US" sz="1400" b="1" dirty="0">
                  <a:solidFill>
                    <a:prstClr val="white"/>
                  </a:solidFill>
                  <a:cs typeface="+mn-ea"/>
                  <a:sym typeface="+mn-lt"/>
                </a:rPr>
                <a:t>单击此处添加标题</a:t>
              </a: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3752850" y="3401512"/>
              <a:ext cx="812847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814640" y="2037880"/>
            <a:ext cx="5213744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814640" y="3370021"/>
            <a:ext cx="5213744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208" y="876194"/>
            <a:ext cx="1682560" cy="4280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202060"/>
      </p:ext>
    </p:extLst>
  </p:cSld>
  <p:clrMapOvr>
    <a:masterClrMapping/>
  </p:clrMapOvr>
  <p:transition spd="slow" advTm="4000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052743" y="1206156"/>
            <a:ext cx="1771636" cy="1583375"/>
            <a:chOff x="1052743" y="1206156"/>
            <a:chExt cx="1771636" cy="1583375"/>
          </a:xfrm>
        </p:grpSpPr>
        <p:sp>
          <p:nvSpPr>
            <p:cNvPr id="4" name="MH_Other_2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 rot="16200000">
              <a:off x="1934468" y="1896393"/>
              <a:ext cx="1577335" cy="202487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665 w 21600"/>
                <a:gd name="T13" fmla="*/ 2665 h 21600"/>
                <a:gd name="T14" fmla="*/ 18935 w 21600"/>
                <a:gd name="T15" fmla="*/ 1893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730" y="21600"/>
                  </a:lnTo>
                  <a:lnTo>
                    <a:pt x="1987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24000">
                  <a:srgbClr val="C0000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0"/>
            </a:gra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1350" dirty="0">
                <a:cs typeface="+mn-ea"/>
                <a:sym typeface="+mn-lt"/>
              </a:endParaRPr>
            </a:p>
          </p:txBody>
        </p:sp>
        <p:sp>
          <p:nvSpPr>
            <p:cNvPr id="5" name="MH_SubTitle_1"/>
            <p:cNvSpPr/>
            <p:nvPr>
              <p:custDataLst>
                <p:tags r:id="rId11"/>
              </p:custDataLst>
            </p:nvPr>
          </p:nvSpPr>
          <p:spPr>
            <a:xfrm>
              <a:off x="1052743" y="1206156"/>
              <a:ext cx="1554324" cy="1583375"/>
            </a:xfrm>
            <a:custGeom>
              <a:avLst/>
              <a:gdLst/>
              <a:ahLst/>
              <a:cxnLst/>
              <a:rect l="l" t="t" r="r" b="b"/>
              <a:pathLst>
                <a:path w="2144712" h="2913062">
                  <a:moveTo>
                    <a:pt x="2144712" y="0"/>
                  </a:moveTo>
                  <a:lnTo>
                    <a:pt x="2144712" y="2913062"/>
                  </a:lnTo>
                  <a:lnTo>
                    <a:pt x="0" y="2619329"/>
                  </a:lnTo>
                  <a:lnTo>
                    <a:pt x="0" y="293734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dist="107763" dir="2700000" algn="ctr" rotWithShape="0">
                <a:schemeClr val="accent1">
                  <a:alpha val="10000"/>
                </a:schemeClr>
              </a:outerShdw>
            </a:effectLst>
          </p:spPr>
          <p:txBody>
            <a:bodyPr wrap="none" anchor="ctr"/>
            <a:lstStyle/>
            <a:p>
              <a:r>
                <a:rPr lang="zh-CN" altLang="en-US" b="1" dirty="0" smtClean="0">
                  <a:solidFill>
                    <a:schemeClr val="bg1"/>
                  </a:solidFill>
                  <a:cs typeface="+mn-ea"/>
                  <a:sym typeface="+mn-lt"/>
                </a:rPr>
                <a:t>标题文字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MH_Other_3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2055690" y="2055671"/>
              <a:ext cx="465991" cy="7078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b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spcBef>
                  <a:spcPct val="50000"/>
                </a:spcBef>
              </a:pPr>
              <a:r>
                <a:rPr lang="en-US" altLang="zh-CN" sz="40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576975" y="1203604"/>
            <a:ext cx="1776874" cy="1583783"/>
            <a:chOff x="4576975" y="1203604"/>
            <a:chExt cx="1776874" cy="1583783"/>
          </a:xfrm>
        </p:grpSpPr>
        <p:sp>
          <p:nvSpPr>
            <p:cNvPr id="8" name="MH_Other_5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 rot="16200000">
              <a:off x="5463938" y="1891028"/>
              <a:ext cx="1577335" cy="202487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665 w 21600"/>
                <a:gd name="T13" fmla="*/ 2665 h 21600"/>
                <a:gd name="T14" fmla="*/ 18935 w 21600"/>
                <a:gd name="T15" fmla="*/ 1893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730" y="21600"/>
                  </a:lnTo>
                  <a:lnTo>
                    <a:pt x="1987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24000">
                  <a:schemeClr val="accent2"/>
                </a:gs>
                <a:gs pos="100000">
                  <a:schemeClr val="accent3"/>
                </a:gs>
              </a:gsLst>
              <a:lin ang="5400000" scaled="0"/>
            </a:gra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1350" dirty="0">
                <a:cs typeface="+mn-ea"/>
                <a:sym typeface="+mn-lt"/>
              </a:endParaRPr>
            </a:p>
          </p:txBody>
        </p:sp>
        <p:sp>
          <p:nvSpPr>
            <p:cNvPr id="9" name="MH_SubTitle_3"/>
            <p:cNvSpPr/>
            <p:nvPr>
              <p:custDataLst>
                <p:tags r:id="rId8"/>
              </p:custDataLst>
            </p:nvPr>
          </p:nvSpPr>
          <p:spPr>
            <a:xfrm>
              <a:off x="4576975" y="1204012"/>
              <a:ext cx="1554324" cy="1583375"/>
            </a:xfrm>
            <a:custGeom>
              <a:avLst/>
              <a:gdLst/>
              <a:ahLst/>
              <a:cxnLst/>
              <a:rect l="l" t="t" r="r" b="b"/>
              <a:pathLst>
                <a:path w="2144712" h="2913062">
                  <a:moveTo>
                    <a:pt x="2144712" y="0"/>
                  </a:moveTo>
                  <a:lnTo>
                    <a:pt x="2144712" y="2913062"/>
                  </a:lnTo>
                  <a:lnTo>
                    <a:pt x="0" y="2619329"/>
                  </a:lnTo>
                  <a:lnTo>
                    <a:pt x="0" y="293734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5400000" scaled="1"/>
            </a:gra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dist="107763" dir="2700000" algn="ctr" rotWithShape="0">
                <a:schemeClr val="accent3">
                  <a:alpha val="10000"/>
                </a:schemeClr>
              </a:outerShdw>
            </a:effectLst>
          </p:spPr>
          <p:txBody>
            <a:bodyPr wrap="none" anchor="ctr"/>
            <a:lstStyle/>
            <a:p>
              <a:r>
                <a:rPr lang="zh-CN" altLang="en-US" b="1" dirty="0" smtClean="0">
                  <a:solidFill>
                    <a:schemeClr val="bg1"/>
                  </a:solidFill>
                  <a:cs typeface="+mn-ea"/>
                  <a:sym typeface="+mn-lt"/>
                </a:rPr>
                <a:t>标题文字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MH_Other_6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5715740" y="2058122"/>
              <a:ext cx="365858" cy="7078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b">
              <a:spAutoFit/>
            </a:bodyPr>
            <a:lstStyle>
              <a:defPPr>
                <a:defRPr lang="zh-CN"/>
              </a:defPPr>
              <a:lvl1pPr algn="r" eaLnBrk="1" hangingPunct="1">
                <a:spcBef>
                  <a:spcPct val="50000"/>
                </a:spcBef>
                <a:defRPr sz="5400">
                  <a:solidFill>
                    <a:srgbClr val="7D7D7D"/>
                  </a:solidFill>
                  <a:latin typeface="Impact" pitchFamily="34" charset="0"/>
                  <a:ea typeface="微软雅黑" pitchFamily="34" charset="-122"/>
                </a:defRPr>
              </a:lvl1pPr>
              <a:lvl2pPr marL="742950" indent="-285750" eaLnBrk="0" hangingPunct="0"/>
              <a:lvl3pPr marL="1143000" indent="-228600" eaLnBrk="0" hangingPunct="0"/>
              <a:lvl4pPr marL="1600200" indent="-228600" eaLnBrk="0" hangingPunct="0"/>
              <a:lvl5pPr marL="2057400" indent="-228600" eaLnBrk="0" hangingPunct="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sz="4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815331" y="1203604"/>
            <a:ext cx="1770714" cy="1583783"/>
            <a:chOff x="2815331" y="1203604"/>
            <a:chExt cx="1770714" cy="1583783"/>
          </a:xfrm>
        </p:grpSpPr>
        <p:sp>
          <p:nvSpPr>
            <p:cNvPr id="12" name="MH_Other_4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 rot="16200000">
              <a:off x="3696134" y="1891028"/>
              <a:ext cx="1577335" cy="202487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665 w 21600"/>
                <a:gd name="T13" fmla="*/ 2665 h 21600"/>
                <a:gd name="T14" fmla="*/ 18935 w 21600"/>
                <a:gd name="T15" fmla="*/ 1893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730" y="21600"/>
                  </a:lnTo>
                  <a:lnTo>
                    <a:pt x="1987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24000">
                  <a:srgbClr val="C0000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0"/>
            </a:gra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1350" dirty="0">
                <a:cs typeface="+mn-ea"/>
                <a:sym typeface="+mn-lt"/>
              </a:endParaRPr>
            </a:p>
          </p:txBody>
        </p:sp>
        <p:sp>
          <p:nvSpPr>
            <p:cNvPr id="13" name="MH_SubTitle_2"/>
            <p:cNvSpPr/>
            <p:nvPr>
              <p:custDataLst>
                <p:tags r:id="rId5"/>
              </p:custDataLst>
            </p:nvPr>
          </p:nvSpPr>
          <p:spPr>
            <a:xfrm>
              <a:off x="2815331" y="1204012"/>
              <a:ext cx="1554324" cy="1583375"/>
            </a:xfrm>
            <a:custGeom>
              <a:avLst/>
              <a:gdLst/>
              <a:ahLst/>
              <a:cxnLst/>
              <a:rect l="l" t="t" r="r" b="b"/>
              <a:pathLst>
                <a:path w="2144712" h="2913062">
                  <a:moveTo>
                    <a:pt x="2144712" y="0"/>
                  </a:moveTo>
                  <a:lnTo>
                    <a:pt x="2144712" y="2913062"/>
                  </a:lnTo>
                  <a:lnTo>
                    <a:pt x="0" y="2619329"/>
                  </a:lnTo>
                  <a:lnTo>
                    <a:pt x="0" y="293734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dist="107763" dir="2700000" algn="ctr" rotWithShape="0">
                <a:schemeClr val="accent1">
                  <a:alpha val="10000"/>
                </a:schemeClr>
              </a:outerShdw>
            </a:effectLst>
          </p:spPr>
          <p:txBody>
            <a:bodyPr wrap="none" anchor="ctr"/>
            <a:lstStyle/>
            <a:p>
              <a:r>
                <a:rPr lang="zh-CN" altLang="en-US" b="1" dirty="0" smtClean="0">
                  <a:solidFill>
                    <a:schemeClr val="bg1"/>
                  </a:solidFill>
                  <a:cs typeface="+mn-ea"/>
                  <a:sym typeface="+mn-lt"/>
                </a:rPr>
                <a:t>标题文字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MH_Other_7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3940529" y="2048021"/>
              <a:ext cx="365858" cy="7078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b">
              <a:spAutoFit/>
            </a:bodyPr>
            <a:lstStyle>
              <a:defPPr>
                <a:defRPr lang="zh-CN"/>
              </a:defPPr>
              <a:lvl1pPr algn="r" eaLnBrk="1" hangingPunct="1">
                <a:spcBef>
                  <a:spcPct val="50000"/>
                </a:spcBef>
                <a:defRPr sz="5400">
                  <a:solidFill>
                    <a:srgbClr val="7D7D7D"/>
                  </a:solidFill>
                  <a:latin typeface="Impact" pitchFamily="34" charset="0"/>
                  <a:ea typeface="微软雅黑" pitchFamily="34" charset="-122"/>
                </a:defRPr>
              </a:lvl1pPr>
              <a:lvl2pPr marL="742950" indent="-285750" eaLnBrk="0" hangingPunct="0"/>
              <a:lvl3pPr marL="1143000" indent="-228600" eaLnBrk="0" hangingPunct="0"/>
              <a:lvl4pPr marL="1600200" indent="-228600" eaLnBrk="0" hangingPunct="0"/>
              <a:lvl5pPr marL="2057400" indent="-228600" eaLnBrk="0" hangingPunct="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sz="4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315396" y="1203604"/>
            <a:ext cx="1775866" cy="1583783"/>
            <a:chOff x="6315396" y="1203604"/>
            <a:chExt cx="1775866" cy="1583783"/>
          </a:xfrm>
        </p:grpSpPr>
        <p:sp>
          <p:nvSpPr>
            <p:cNvPr id="16" name="MH_SubTitle_4"/>
            <p:cNvSpPr/>
            <p:nvPr>
              <p:custDataLst>
                <p:tags r:id="rId1"/>
              </p:custDataLst>
            </p:nvPr>
          </p:nvSpPr>
          <p:spPr>
            <a:xfrm>
              <a:off x="6315396" y="1204012"/>
              <a:ext cx="1554324" cy="1583375"/>
            </a:xfrm>
            <a:custGeom>
              <a:avLst/>
              <a:gdLst/>
              <a:ahLst/>
              <a:cxnLst/>
              <a:rect l="l" t="t" r="r" b="b"/>
              <a:pathLst>
                <a:path w="2144712" h="2913062">
                  <a:moveTo>
                    <a:pt x="2144712" y="0"/>
                  </a:moveTo>
                  <a:lnTo>
                    <a:pt x="2144712" y="2913062"/>
                  </a:lnTo>
                  <a:lnTo>
                    <a:pt x="0" y="2619329"/>
                  </a:lnTo>
                  <a:lnTo>
                    <a:pt x="0" y="293734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dist="107763" dir="2700000" algn="ctr" rotWithShape="0">
                <a:schemeClr val="accent1">
                  <a:alpha val="10000"/>
                </a:schemeClr>
              </a:outerShdw>
            </a:effectLst>
          </p:spPr>
          <p:txBody>
            <a:bodyPr wrap="none" anchor="ctr"/>
            <a:lstStyle/>
            <a:p>
              <a:r>
                <a:rPr lang="zh-CN" altLang="en-US" b="1" dirty="0" smtClean="0">
                  <a:solidFill>
                    <a:schemeClr val="bg1"/>
                  </a:solidFill>
                  <a:cs typeface="+mn-ea"/>
                  <a:sym typeface="+mn-lt"/>
                </a:rPr>
                <a:t>标题文字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MH_Other_8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7454161" y="2058122"/>
              <a:ext cx="365858" cy="7078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b">
              <a:spAutoFit/>
            </a:bodyPr>
            <a:lstStyle>
              <a:defPPr>
                <a:defRPr lang="zh-CN"/>
              </a:defPPr>
              <a:lvl1pPr algn="r" eaLnBrk="1" hangingPunct="1">
                <a:spcBef>
                  <a:spcPct val="50000"/>
                </a:spcBef>
                <a:defRPr sz="5400">
                  <a:solidFill>
                    <a:srgbClr val="7D7D7D"/>
                  </a:solidFill>
                  <a:latin typeface="Impact" pitchFamily="34" charset="0"/>
                  <a:ea typeface="微软雅黑" pitchFamily="34" charset="-122"/>
                </a:defRPr>
              </a:lvl1pPr>
              <a:lvl2pPr marL="742950" indent="-285750" eaLnBrk="0" hangingPunct="0"/>
              <a:lvl3pPr marL="1143000" indent="-228600" eaLnBrk="0" hangingPunct="0"/>
              <a:lvl4pPr marL="1600200" indent="-228600" eaLnBrk="0" hangingPunct="0"/>
              <a:lvl5pPr marL="2057400" indent="-228600" eaLnBrk="0" hangingPunct="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sz="40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lang="en-US" altLang="zh-CN" sz="4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MH_Other_9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 rot="16200000">
              <a:off x="7201351" y="1891028"/>
              <a:ext cx="1577335" cy="202487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665 w 21600"/>
                <a:gd name="T13" fmla="*/ 2665 h 21600"/>
                <a:gd name="T14" fmla="*/ 18935 w 21600"/>
                <a:gd name="T15" fmla="*/ 1893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730" y="21600"/>
                  </a:lnTo>
                  <a:lnTo>
                    <a:pt x="1987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24000">
                  <a:srgbClr val="C0000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0"/>
            </a:gra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1350" dirty="0">
                <a:cs typeface="+mn-ea"/>
                <a:sym typeface="+mn-lt"/>
              </a:endParaRPr>
            </a:p>
          </p:txBody>
        </p:sp>
      </p:grpSp>
      <p:sp>
        <p:nvSpPr>
          <p:cNvPr id="19" name="AutoShape 8"/>
          <p:cNvSpPr>
            <a:spLocks noChangeArrowheads="1"/>
          </p:cNvSpPr>
          <p:nvPr/>
        </p:nvSpPr>
        <p:spPr bwMode="gray">
          <a:xfrm>
            <a:off x="446457" y="3247347"/>
            <a:ext cx="8352928" cy="1052595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FF0000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38100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27584" y="3319354"/>
            <a:ext cx="7632848" cy="923328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        您的内容打在这里，或者通过复制您的文本后，在此框中选项粘贴，并选择只保留文字。您的内容打在这里，或者通过复制您的文本后，在此框中选项粘贴，并选择只保留文字。 您的内容打在这里，或者通过复制您的文本后，在此框中选项粘贴，并选择只保留文字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。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1874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cxnSp>
        <p:nvCxnSpPr>
          <p:cNvPr id="3" name="MH_Other_1"/>
          <p:cNvCxnSpPr/>
          <p:nvPr>
            <p:custDataLst>
              <p:tags r:id="rId1"/>
            </p:custDataLst>
          </p:nvPr>
        </p:nvCxnSpPr>
        <p:spPr>
          <a:xfrm>
            <a:off x="2409673" y="1122356"/>
            <a:ext cx="1963447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MH_Other_8"/>
          <p:cNvCxnSpPr/>
          <p:nvPr>
            <p:custDataLst>
              <p:tags r:id="rId2"/>
            </p:custDataLst>
          </p:nvPr>
        </p:nvCxnSpPr>
        <p:spPr>
          <a:xfrm>
            <a:off x="899218" y="4059394"/>
            <a:ext cx="1963447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  <a:prstDash val="solid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MH_Other_9"/>
          <p:cNvCxnSpPr/>
          <p:nvPr>
            <p:custDataLst>
              <p:tags r:id="rId3"/>
            </p:custDataLst>
          </p:nvPr>
        </p:nvCxnSpPr>
        <p:spPr>
          <a:xfrm>
            <a:off x="683568" y="3129393"/>
            <a:ext cx="0" cy="1114355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  <a:prstDash val="solid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MH_Other_10"/>
          <p:cNvCxnSpPr/>
          <p:nvPr>
            <p:custDataLst>
              <p:tags r:id="rId4"/>
            </p:custDataLst>
          </p:nvPr>
        </p:nvCxnSpPr>
        <p:spPr>
          <a:xfrm>
            <a:off x="4135208" y="1282439"/>
            <a:ext cx="0" cy="1114355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/>
                </a:gs>
              </a:gsLst>
              <a:lin ang="16200000" scaled="1"/>
              <a:tileRect/>
            </a:gradFill>
            <a:prstDash val="solid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MH_Other_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097896" y="4383100"/>
            <a:ext cx="1131342" cy="276882"/>
          </a:xfrm>
          <a:prstGeom prst="ellipse">
            <a:avLst/>
          </a:prstGeom>
          <a:gradFill rotWithShape="1">
            <a:gsLst>
              <a:gs pos="0">
                <a:schemeClr val="bg2">
                  <a:gamma/>
                  <a:shade val="46275"/>
                  <a:invGamma/>
                </a:schemeClr>
              </a:gs>
              <a:gs pos="100000">
                <a:schemeClr val="bg2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8" name="MH_Other_3"/>
          <p:cNvSpPr/>
          <p:nvPr>
            <p:custDataLst>
              <p:tags r:id="rId6"/>
            </p:custDataLst>
          </p:nvPr>
        </p:nvSpPr>
        <p:spPr>
          <a:xfrm rot="5400000">
            <a:off x="7250825" y="1211752"/>
            <a:ext cx="44118" cy="1326882"/>
          </a:xfrm>
          <a:prstGeom prst="roundRect">
            <a:avLst>
              <a:gd name="adj" fmla="val 44167"/>
            </a:avLst>
          </a:prstGeom>
          <a:gradFill>
            <a:gsLst>
              <a:gs pos="0">
                <a:srgbClr val="9D9D9D"/>
              </a:gs>
              <a:gs pos="50000">
                <a:srgbClr val="FFFFFF"/>
              </a:gs>
            </a:gsLst>
            <a:lin ang="10800000" scaled="0"/>
          </a:gradFill>
          <a:ln w="9525">
            <a:solidFill>
              <a:srgbClr val="9F9F9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cs typeface="+mn-ea"/>
              <a:sym typeface="+mn-lt"/>
            </a:endParaRPr>
          </a:p>
        </p:txBody>
      </p:sp>
      <p:sp>
        <p:nvSpPr>
          <p:cNvPr id="9" name="MH_Other_4"/>
          <p:cNvSpPr/>
          <p:nvPr>
            <p:custDataLst>
              <p:tags r:id="rId7"/>
            </p:custDataLst>
          </p:nvPr>
        </p:nvSpPr>
        <p:spPr>
          <a:xfrm rot="5400000">
            <a:off x="5973830" y="1868203"/>
            <a:ext cx="45640" cy="1326882"/>
          </a:xfrm>
          <a:prstGeom prst="roundRect">
            <a:avLst>
              <a:gd name="adj" fmla="val 44167"/>
            </a:avLst>
          </a:prstGeom>
          <a:gradFill>
            <a:gsLst>
              <a:gs pos="0">
                <a:srgbClr val="9D9D9D"/>
              </a:gs>
              <a:gs pos="50000">
                <a:srgbClr val="FFFFFF"/>
              </a:gs>
            </a:gsLst>
            <a:lin ang="10800000" scaled="0"/>
          </a:gradFill>
          <a:ln w="9525">
            <a:solidFill>
              <a:srgbClr val="9F9F9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cs typeface="+mn-ea"/>
              <a:sym typeface="+mn-lt"/>
            </a:endParaRPr>
          </a:p>
        </p:txBody>
      </p:sp>
      <p:sp>
        <p:nvSpPr>
          <p:cNvPr id="10" name="MH_Other_5"/>
          <p:cNvSpPr/>
          <p:nvPr>
            <p:custDataLst>
              <p:tags r:id="rId8"/>
            </p:custDataLst>
          </p:nvPr>
        </p:nvSpPr>
        <p:spPr>
          <a:xfrm rot="5400000">
            <a:off x="7256936" y="2545330"/>
            <a:ext cx="44118" cy="1325137"/>
          </a:xfrm>
          <a:prstGeom prst="roundRect">
            <a:avLst>
              <a:gd name="adj" fmla="val 44167"/>
            </a:avLst>
          </a:prstGeom>
          <a:gradFill>
            <a:gsLst>
              <a:gs pos="0">
                <a:srgbClr val="9D9D9D"/>
              </a:gs>
              <a:gs pos="50000">
                <a:srgbClr val="FFFFFF"/>
              </a:gs>
            </a:gsLst>
            <a:lin ang="10800000" scaled="0"/>
          </a:gradFill>
          <a:ln w="9525">
            <a:solidFill>
              <a:srgbClr val="9F9F9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cs typeface="+mn-ea"/>
              <a:sym typeface="+mn-lt"/>
            </a:endParaRPr>
          </a:p>
        </p:txBody>
      </p:sp>
      <p:sp>
        <p:nvSpPr>
          <p:cNvPr id="11" name="MH_Other_6"/>
          <p:cNvSpPr/>
          <p:nvPr>
            <p:custDataLst>
              <p:tags r:id="rId9"/>
            </p:custDataLst>
          </p:nvPr>
        </p:nvSpPr>
        <p:spPr>
          <a:xfrm rot="5400000">
            <a:off x="5974574" y="566708"/>
            <a:ext cx="44118" cy="1326882"/>
          </a:xfrm>
          <a:prstGeom prst="roundRect">
            <a:avLst>
              <a:gd name="adj" fmla="val 44167"/>
            </a:avLst>
          </a:prstGeom>
          <a:gradFill>
            <a:gsLst>
              <a:gs pos="0">
                <a:srgbClr val="9D9D9D"/>
              </a:gs>
              <a:gs pos="50000">
                <a:srgbClr val="FFFFFF"/>
              </a:gs>
            </a:gsLst>
            <a:lin ang="10800000" scaled="0"/>
          </a:gradFill>
          <a:ln w="9525">
            <a:solidFill>
              <a:srgbClr val="9F9F9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793710" y="1112269"/>
            <a:ext cx="1573054" cy="993427"/>
            <a:chOff x="4920603" y="1112246"/>
            <a:chExt cx="1573054" cy="993427"/>
          </a:xfrm>
        </p:grpSpPr>
        <p:sp>
          <p:nvSpPr>
            <p:cNvPr id="13" name="MH_Text_1"/>
            <p:cNvSpPr/>
            <p:nvPr>
              <p:custDataLst>
                <p:tags r:id="rId20"/>
              </p:custDataLst>
            </p:nvPr>
          </p:nvSpPr>
          <p:spPr bwMode="auto">
            <a:xfrm>
              <a:off x="4920603" y="1354137"/>
              <a:ext cx="1573054" cy="751536"/>
            </a:xfrm>
            <a:prstGeom prst="round2SameRect">
              <a:avLst>
                <a:gd name="adj1" fmla="val 0"/>
                <a:gd name="adj2" fmla="val 7284"/>
              </a:avLst>
            </a:prstGeom>
            <a:solidFill>
              <a:srgbClr val="FFFFFF"/>
            </a:solidFill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anchor="ctr">
              <a:norm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900" dirty="0">
                  <a:solidFill>
                    <a:srgbClr val="646464"/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14" name="MH_SubTitle_1"/>
            <p:cNvSpPr/>
            <p:nvPr>
              <p:custDataLst>
                <p:tags r:id="rId21"/>
              </p:custDataLst>
            </p:nvPr>
          </p:nvSpPr>
          <p:spPr bwMode="auto">
            <a:xfrm>
              <a:off x="4922349" y="1112246"/>
              <a:ext cx="1571308" cy="240370"/>
            </a:xfrm>
            <a:prstGeom prst="round2Same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anchor="ctr">
              <a:normAutofit lnSpcReduction="100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 smtClean="0">
                  <a:solidFill>
                    <a:srgbClr val="FFFFFF"/>
                  </a:solidFill>
                  <a:cs typeface="+mn-ea"/>
                  <a:sym typeface="+mn-lt"/>
                </a:rPr>
                <a:t>01</a:t>
              </a:r>
              <a:endParaRPr lang="en-US" sz="12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MH_Other_7"/>
          <p:cNvSpPr/>
          <p:nvPr>
            <p:custDataLst>
              <p:tags r:id="rId10"/>
            </p:custDataLst>
          </p:nvPr>
        </p:nvSpPr>
        <p:spPr>
          <a:xfrm>
            <a:off x="6567542" y="961657"/>
            <a:ext cx="132688" cy="3559907"/>
          </a:xfrm>
          <a:prstGeom prst="roundRect">
            <a:avLst>
              <a:gd name="adj" fmla="val 44167"/>
            </a:avLst>
          </a:prstGeom>
          <a:gradFill>
            <a:gsLst>
              <a:gs pos="15000">
                <a:srgbClr val="D7D7D7"/>
              </a:gs>
              <a:gs pos="83000">
                <a:srgbClr val="FFFFFF"/>
              </a:gs>
            </a:gsLst>
            <a:lin ang="10800000" scaled="0"/>
          </a:gradFill>
          <a:ln w="9525">
            <a:solidFill>
              <a:srgbClr val="C5C5C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793710" y="2416046"/>
            <a:ext cx="1573054" cy="993427"/>
            <a:chOff x="4920603" y="2416023"/>
            <a:chExt cx="1573054" cy="993427"/>
          </a:xfrm>
        </p:grpSpPr>
        <p:sp>
          <p:nvSpPr>
            <p:cNvPr id="17" name="MH_Text_3"/>
            <p:cNvSpPr/>
            <p:nvPr>
              <p:custDataLst>
                <p:tags r:id="rId18"/>
              </p:custDataLst>
            </p:nvPr>
          </p:nvSpPr>
          <p:spPr bwMode="auto">
            <a:xfrm>
              <a:off x="4920603" y="2657914"/>
              <a:ext cx="1573054" cy="751536"/>
            </a:xfrm>
            <a:prstGeom prst="round2SameRect">
              <a:avLst>
                <a:gd name="adj1" fmla="val 0"/>
                <a:gd name="adj2" fmla="val 7284"/>
              </a:avLst>
            </a:prstGeom>
            <a:solidFill>
              <a:srgbClr val="FFFFFF"/>
            </a:solidFill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anchor="ctr">
              <a:normAutofit/>
            </a:bodyPr>
            <a:lstStyle/>
            <a:p>
              <a:pPr lvl="0">
                <a:lnSpc>
                  <a:spcPct val="110000"/>
                </a:lnSpc>
                <a:defRPr/>
              </a:pPr>
              <a:r>
                <a:rPr lang="zh-CN" altLang="en-US" sz="900" dirty="0">
                  <a:solidFill>
                    <a:srgbClr val="646464"/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18" name="MH_SubTitle_3"/>
            <p:cNvSpPr/>
            <p:nvPr>
              <p:custDataLst>
                <p:tags r:id="rId19"/>
              </p:custDataLst>
            </p:nvPr>
          </p:nvSpPr>
          <p:spPr bwMode="auto">
            <a:xfrm>
              <a:off x="4922349" y="2416023"/>
              <a:ext cx="1571308" cy="241891"/>
            </a:xfrm>
            <a:prstGeom prst="round2Same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anchor="ctr">
              <a:normAutofit lnSpcReduction="10000"/>
            </a:bodyPr>
            <a:lstStyle/>
            <a:p>
              <a:pPr lvl="0" algn="ctr">
                <a:defRPr/>
              </a:pPr>
              <a:r>
                <a:rPr lang="en-US" altLang="zh-CN" sz="1600" dirty="0" smtClean="0">
                  <a:solidFill>
                    <a:srgbClr val="FFFFFF"/>
                  </a:solidFill>
                  <a:cs typeface="+mn-ea"/>
                  <a:sym typeface="+mn-lt"/>
                </a:rPr>
                <a:t>03</a:t>
              </a:r>
              <a:endParaRPr lang="en-US" altLang="zh-CN" sz="12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904501" y="1754269"/>
            <a:ext cx="1573054" cy="993427"/>
            <a:chOff x="7031394" y="1754246"/>
            <a:chExt cx="1573054" cy="993427"/>
          </a:xfrm>
        </p:grpSpPr>
        <p:sp>
          <p:nvSpPr>
            <p:cNvPr id="20" name="MH_Text_2"/>
            <p:cNvSpPr/>
            <p:nvPr>
              <p:custDataLst>
                <p:tags r:id="rId16"/>
              </p:custDataLst>
            </p:nvPr>
          </p:nvSpPr>
          <p:spPr bwMode="auto">
            <a:xfrm>
              <a:off x="7031395" y="1996137"/>
              <a:ext cx="1573053" cy="751536"/>
            </a:xfrm>
            <a:prstGeom prst="round2SameRect">
              <a:avLst>
                <a:gd name="adj1" fmla="val 0"/>
                <a:gd name="adj2" fmla="val 7284"/>
              </a:avLst>
            </a:prstGeom>
            <a:solidFill>
              <a:srgbClr val="FFFFFF"/>
            </a:solidFill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anchor="ctr">
              <a:normAutofit/>
            </a:bodyPr>
            <a:lstStyle/>
            <a:p>
              <a:pPr lvl="0">
                <a:lnSpc>
                  <a:spcPct val="110000"/>
                </a:lnSpc>
                <a:defRPr/>
              </a:pPr>
              <a:r>
                <a:rPr lang="zh-CN" altLang="en-US" sz="900" dirty="0">
                  <a:solidFill>
                    <a:srgbClr val="646464"/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21" name="MH_SubTitle_2"/>
            <p:cNvSpPr/>
            <p:nvPr>
              <p:custDataLst>
                <p:tags r:id="rId17"/>
              </p:custDataLst>
            </p:nvPr>
          </p:nvSpPr>
          <p:spPr bwMode="auto">
            <a:xfrm>
              <a:off x="7031394" y="1754246"/>
              <a:ext cx="1571308" cy="241892"/>
            </a:xfrm>
            <a:prstGeom prst="round2Same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anchor="ctr">
              <a:normAutofit lnSpcReduction="10000"/>
            </a:bodyPr>
            <a:lstStyle/>
            <a:p>
              <a:pPr lvl="0" algn="ctr">
                <a:defRPr/>
              </a:pPr>
              <a:r>
                <a:rPr lang="en-US" altLang="zh-CN" sz="1600" dirty="0" smtClean="0">
                  <a:solidFill>
                    <a:srgbClr val="FFFFFF"/>
                  </a:solidFill>
                  <a:cs typeface="+mn-ea"/>
                  <a:sym typeface="+mn-lt"/>
                </a:rPr>
                <a:t>02</a:t>
              </a:r>
              <a:endParaRPr lang="en-US" altLang="zh-CN" sz="12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904501" y="3089995"/>
            <a:ext cx="1573054" cy="993427"/>
            <a:chOff x="7031394" y="3089972"/>
            <a:chExt cx="1573054" cy="993427"/>
          </a:xfrm>
        </p:grpSpPr>
        <p:sp>
          <p:nvSpPr>
            <p:cNvPr id="23" name="MH_Text_4"/>
            <p:cNvSpPr/>
            <p:nvPr>
              <p:custDataLst>
                <p:tags r:id="rId14"/>
              </p:custDataLst>
            </p:nvPr>
          </p:nvSpPr>
          <p:spPr bwMode="auto">
            <a:xfrm>
              <a:off x="7031395" y="3331863"/>
              <a:ext cx="1573053" cy="751536"/>
            </a:xfrm>
            <a:prstGeom prst="round2SameRect">
              <a:avLst>
                <a:gd name="adj1" fmla="val 0"/>
                <a:gd name="adj2" fmla="val 7284"/>
              </a:avLst>
            </a:prstGeom>
            <a:solidFill>
              <a:srgbClr val="FFFFFF"/>
            </a:solidFill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anchor="ctr">
              <a:normAutofit/>
            </a:bodyPr>
            <a:lstStyle/>
            <a:p>
              <a:pPr lvl="0">
                <a:lnSpc>
                  <a:spcPct val="110000"/>
                </a:lnSpc>
                <a:defRPr/>
              </a:pPr>
              <a:r>
                <a:rPr lang="zh-CN" altLang="en-US" sz="900" dirty="0">
                  <a:solidFill>
                    <a:srgbClr val="646464"/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24" name="MH_SubTitle_4"/>
            <p:cNvSpPr/>
            <p:nvPr>
              <p:custDataLst>
                <p:tags r:id="rId15"/>
              </p:custDataLst>
            </p:nvPr>
          </p:nvSpPr>
          <p:spPr bwMode="auto">
            <a:xfrm>
              <a:off x="7031394" y="3089972"/>
              <a:ext cx="1571308" cy="241892"/>
            </a:xfrm>
            <a:prstGeom prst="round2Same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anchor="ctr">
              <a:normAutofit lnSpcReduction="10000"/>
            </a:bodyPr>
            <a:lstStyle/>
            <a:p>
              <a:pPr lvl="0" algn="ctr">
                <a:defRPr/>
              </a:pPr>
              <a:r>
                <a:rPr lang="en-US" altLang="zh-CN" sz="1600" dirty="0" smtClean="0">
                  <a:solidFill>
                    <a:srgbClr val="FFFFFF"/>
                  </a:solidFill>
                  <a:cs typeface="+mn-ea"/>
                  <a:sym typeface="+mn-lt"/>
                </a:rPr>
                <a:t>04</a:t>
              </a:r>
              <a:endParaRPr lang="en-US" altLang="zh-CN" sz="12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MH_Text_2"/>
          <p:cNvSpPr txBox="1">
            <a:spLocks/>
          </p:cNvSpPr>
          <p:nvPr>
            <p:custDataLst>
              <p:tags r:id="rId11"/>
            </p:custDataLst>
          </p:nvPr>
        </p:nvSpPr>
        <p:spPr>
          <a:xfrm>
            <a:off x="819131" y="1850154"/>
            <a:ext cx="3161795" cy="784510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>
              <a:lnSpc>
                <a:spcPct val="150000"/>
              </a:lnSpc>
              <a:defRPr/>
            </a:pPr>
            <a:r>
              <a:rPr lang="zh-CN" altLang="en-US" sz="1050" dirty="0">
                <a:solidFill>
                  <a:prstClr val="black"/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1050" dirty="0" smtClean="0">
                <a:solidFill>
                  <a:prstClr val="black"/>
                </a:solidFill>
                <a:cs typeface="+mn-ea"/>
                <a:sym typeface="+mn-lt"/>
              </a:rPr>
              <a:t>。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MH_SubTitle_2"/>
          <p:cNvSpPr txBox="1">
            <a:spLocks/>
          </p:cNvSpPr>
          <p:nvPr>
            <p:custDataLst>
              <p:tags r:id="rId12"/>
            </p:custDataLst>
          </p:nvPr>
        </p:nvSpPr>
        <p:spPr>
          <a:xfrm>
            <a:off x="714974" y="1347614"/>
            <a:ext cx="3265944" cy="405732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b="1" dirty="0" smtClean="0">
                <a:solidFill>
                  <a:schemeClr val="accent1"/>
                </a:solidFill>
                <a:cs typeface="+mn-ea"/>
                <a:sym typeface="+mn-lt"/>
              </a:rPr>
              <a:t>点击添加标题</a:t>
            </a:r>
            <a:endParaRPr lang="zh-CN" altLang="en-US" sz="18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7" name="MH_Text_2"/>
          <p:cNvSpPr txBox="1">
            <a:spLocks/>
          </p:cNvSpPr>
          <p:nvPr>
            <p:custDataLst>
              <p:tags r:id="rId13"/>
            </p:custDataLst>
          </p:nvPr>
        </p:nvSpPr>
        <p:spPr>
          <a:xfrm>
            <a:off x="787717" y="2859783"/>
            <a:ext cx="3081326" cy="784510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>
              <a:lnSpc>
                <a:spcPct val="150000"/>
              </a:lnSpc>
              <a:defRPr/>
            </a:pPr>
            <a:r>
              <a:rPr lang="zh-CN" altLang="en-US" sz="1050" dirty="0">
                <a:solidFill>
                  <a:prstClr val="black"/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1050" dirty="0" smtClean="0">
                <a:solidFill>
                  <a:prstClr val="black"/>
                </a:solidFill>
                <a:cs typeface="+mn-ea"/>
                <a:sym typeface="+mn-lt"/>
              </a:rPr>
              <a:t>。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68130168"/>
      </p:ext>
    </p:extLst>
  </p:cSld>
  <p:clrMapOvr>
    <a:masterClrMapping/>
  </p:clrMapOvr>
  <p:transition spd="slow" advTm="13000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536652" y="1203601"/>
            <a:ext cx="2451172" cy="1488212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9050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18422" y="1203618"/>
            <a:ext cx="2451172" cy="1488211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9050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300192" y="1203618"/>
            <a:ext cx="2451172" cy="1488211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9050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623397" y="3051850"/>
            <a:ext cx="2306467" cy="357188"/>
          </a:xfrm>
          <a:prstGeom prst="roundRect">
            <a:avLst>
              <a:gd name="adj" fmla="val 20450"/>
            </a:avLst>
          </a:prstGeom>
          <a:solidFill>
            <a:schemeClr val="accent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400" b="1" dirty="0" smtClean="0">
                <a:cs typeface="+mn-ea"/>
                <a:sym typeface="+mn-lt"/>
              </a:rPr>
              <a:t>单击此处添加标题</a:t>
            </a:r>
            <a:endParaRPr lang="zh-CN" altLang="en-US" sz="1400" b="1" dirty="0"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2887539"/>
            <a:ext cx="652750" cy="6858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49904" y="3670245"/>
            <a:ext cx="2207949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cs typeface="+mn-ea"/>
                <a:sym typeface="+mn-lt"/>
              </a:rPr>
              <a:t>。</a:t>
            </a: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569309" y="3051850"/>
            <a:ext cx="2306467" cy="357188"/>
          </a:xfrm>
          <a:prstGeom prst="roundRect">
            <a:avLst>
              <a:gd name="adj" fmla="val 20450"/>
            </a:avLst>
          </a:prstGeom>
          <a:solidFill>
            <a:schemeClr val="accent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400" b="1" dirty="0" smtClean="0">
                <a:cs typeface="+mn-ea"/>
                <a:sym typeface="+mn-lt"/>
              </a:rPr>
              <a:t>单击此处添加标题</a:t>
            </a:r>
            <a:endParaRPr lang="zh-CN" altLang="en-US" sz="1400" b="1" dirty="0"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69443" y="2887539"/>
            <a:ext cx="652750" cy="6858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595839" y="3670245"/>
            <a:ext cx="2207949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cs typeface="+mn-ea"/>
                <a:sym typeface="+mn-lt"/>
              </a:rPr>
              <a:t>。</a:t>
            </a: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6515226" y="3051850"/>
            <a:ext cx="2306467" cy="357188"/>
          </a:xfrm>
          <a:prstGeom prst="roundRect">
            <a:avLst>
              <a:gd name="adj" fmla="val 20450"/>
            </a:avLst>
          </a:prstGeom>
          <a:solidFill>
            <a:schemeClr val="accent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400" b="1" dirty="0" smtClean="0">
                <a:cs typeface="+mn-ea"/>
                <a:sym typeface="+mn-lt"/>
              </a:rPr>
              <a:t>单击此处添加标题</a:t>
            </a:r>
            <a:endParaRPr lang="zh-CN" altLang="en-US" sz="1400" b="1" dirty="0"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15357" y="2887539"/>
            <a:ext cx="652750" cy="6858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6541756" y="3670243"/>
            <a:ext cx="2207949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cs typeface="+mn-ea"/>
                <a:sym typeface="+mn-lt"/>
              </a:rPr>
              <a:t>。</a:t>
            </a:r>
            <a:endParaRPr lang="zh-CN" altLang="en-US" sz="11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17416956"/>
      </p:ext>
    </p:extLst>
  </p:cSld>
  <p:clrMapOvr>
    <a:masterClrMapping/>
  </p:clrMapOvr>
  <p:transition spd="slow" advTm="6000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0" y="4347433"/>
            <a:ext cx="91440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1896788" y="4208666"/>
            <a:ext cx="235292" cy="23529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327022" y="1275606"/>
            <a:ext cx="1333322" cy="2791051"/>
            <a:chOff x="1115616" y="1077584"/>
            <a:chExt cx="1224136" cy="2562492"/>
          </a:xfrm>
        </p:grpSpPr>
        <p:sp>
          <p:nvSpPr>
            <p:cNvPr id="6" name="任意多边形 5"/>
            <p:cNvSpPr/>
            <p:nvPr/>
          </p:nvSpPr>
          <p:spPr>
            <a:xfrm flipV="1">
              <a:off x="1115616" y="1077584"/>
              <a:ext cx="1224136" cy="2562492"/>
            </a:xfrm>
            <a:custGeom>
              <a:avLst/>
              <a:gdLst>
                <a:gd name="connsiteX0" fmla="*/ 213563 w 1224136"/>
                <a:gd name="connsiteY0" fmla="*/ 2562492 h 2562492"/>
                <a:gd name="connsiteX1" fmla="*/ 1010573 w 1224136"/>
                <a:gd name="connsiteY1" fmla="*/ 2562492 h 2562492"/>
                <a:gd name="connsiteX2" fmla="*/ 1224136 w 1224136"/>
                <a:gd name="connsiteY2" fmla="*/ 2348929 h 2562492"/>
                <a:gd name="connsiteX3" fmla="*/ 1224136 w 1224136"/>
                <a:gd name="connsiteY3" fmla="*/ 399791 h 2562492"/>
                <a:gd name="connsiteX4" fmla="*/ 1010573 w 1224136"/>
                <a:gd name="connsiteY4" fmla="*/ 186228 h 2562492"/>
                <a:gd name="connsiteX5" fmla="*/ 720080 w 1224136"/>
                <a:gd name="connsiteY5" fmla="*/ 186228 h 2562492"/>
                <a:gd name="connsiteX6" fmla="*/ 612068 w 1224136"/>
                <a:gd name="connsiteY6" fmla="*/ 0 h 2562492"/>
                <a:gd name="connsiteX7" fmla="*/ 504056 w 1224136"/>
                <a:gd name="connsiteY7" fmla="*/ 186228 h 2562492"/>
                <a:gd name="connsiteX8" fmla="*/ 213563 w 1224136"/>
                <a:gd name="connsiteY8" fmla="*/ 186228 h 2562492"/>
                <a:gd name="connsiteX9" fmla="*/ 0 w 1224136"/>
                <a:gd name="connsiteY9" fmla="*/ 399791 h 2562492"/>
                <a:gd name="connsiteX10" fmla="*/ 0 w 1224136"/>
                <a:gd name="connsiteY10" fmla="*/ 2348929 h 2562492"/>
                <a:gd name="connsiteX11" fmla="*/ 213563 w 1224136"/>
                <a:gd name="connsiteY11" fmla="*/ 2562492 h 256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24136" h="2562492">
                  <a:moveTo>
                    <a:pt x="213563" y="2562492"/>
                  </a:moveTo>
                  <a:lnTo>
                    <a:pt x="1010573" y="2562492"/>
                  </a:lnTo>
                  <a:cubicBezTo>
                    <a:pt x="1128521" y="2562492"/>
                    <a:pt x="1224136" y="2466877"/>
                    <a:pt x="1224136" y="2348929"/>
                  </a:cubicBezTo>
                  <a:lnTo>
                    <a:pt x="1224136" y="399791"/>
                  </a:lnTo>
                  <a:cubicBezTo>
                    <a:pt x="1224136" y="281843"/>
                    <a:pt x="1128521" y="186228"/>
                    <a:pt x="1010573" y="186228"/>
                  </a:cubicBezTo>
                  <a:lnTo>
                    <a:pt x="720080" y="186228"/>
                  </a:lnTo>
                  <a:lnTo>
                    <a:pt x="612068" y="0"/>
                  </a:lnTo>
                  <a:lnTo>
                    <a:pt x="504056" y="186228"/>
                  </a:lnTo>
                  <a:lnTo>
                    <a:pt x="213563" y="186228"/>
                  </a:lnTo>
                  <a:cubicBezTo>
                    <a:pt x="95615" y="186228"/>
                    <a:pt x="0" y="281843"/>
                    <a:pt x="0" y="399791"/>
                  </a:cubicBezTo>
                  <a:lnTo>
                    <a:pt x="0" y="2348929"/>
                  </a:lnTo>
                  <a:cubicBezTo>
                    <a:pt x="0" y="2466877"/>
                    <a:pt x="95615" y="2562492"/>
                    <a:pt x="213563" y="2562492"/>
                  </a:cubicBezTo>
                  <a:close/>
                </a:path>
              </a:pathLst>
            </a:custGeom>
            <a:gradFill flip="none" rotWithShape="1">
              <a:gsLst>
                <a:gs pos="45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400000" scaled="0"/>
              <a:tileRect/>
            </a:gradFill>
            <a:ln w="63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200000" scaled="0"/>
              </a:gradFill>
            </a:ln>
            <a:effectLst>
              <a:outerShdw blurRad="266700" dist="38100" dir="810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1259632" y="1216298"/>
              <a:ext cx="936104" cy="2088232"/>
            </a:xfrm>
            <a:prstGeom prst="roundRect">
              <a:avLst>
                <a:gd name="adj" fmla="val 14632"/>
              </a:avLst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257002" y="1851670"/>
              <a:ext cx="938733" cy="360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b="1" dirty="0">
                  <a:solidFill>
                    <a:schemeClr val="accent1"/>
                  </a:solidFill>
                  <a:cs typeface="+mn-ea"/>
                  <a:sym typeface="+mn-lt"/>
                </a:rPr>
                <a:t>第一阶段</a:t>
              </a:r>
            </a:p>
          </p:txBody>
        </p:sp>
        <p:sp>
          <p:nvSpPr>
            <p:cNvPr id="9" name="文本框 16"/>
            <p:cNvSpPr txBox="1"/>
            <p:nvPr/>
          </p:nvSpPr>
          <p:spPr>
            <a:xfrm>
              <a:off x="1368152" y="1333497"/>
              <a:ext cx="683569" cy="3390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17"/>
            <p:cNvSpPr txBox="1"/>
            <p:nvPr/>
          </p:nvSpPr>
          <p:spPr>
            <a:xfrm>
              <a:off x="1257000" y="2214035"/>
              <a:ext cx="938732" cy="11020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单击此处添加文本，单击此处添加文本</a:t>
              </a:r>
            </a:p>
          </p:txBody>
        </p:sp>
      </p:grpSp>
      <p:sp>
        <p:nvSpPr>
          <p:cNvPr id="11" name="椭圆 10"/>
          <p:cNvSpPr/>
          <p:nvPr/>
        </p:nvSpPr>
        <p:spPr>
          <a:xfrm>
            <a:off x="3655339" y="4208666"/>
            <a:ext cx="235292" cy="23529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085575" y="1275606"/>
            <a:ext cx="1333322" cy="2791051"/>
            <a:chOff x="1115616" y="1077584"/>
            <a:chExt cx="1224136" cy="2562492"/>
          </a:xfrm>
        </p:grpSpPr>
        <p:sp>
          <p:nvSpPr>
            <p:cNvPr id="13" name="任意多边形 12"/>
            <p:cNvSpPr/>
            <p:nvPr/>
          </p:nvSpPr>
          <p:spPr>
            <a:xfrm flipV="1">
              <a:off x="1115616" y="1077584"/>
              <a:ext cx="1224136" cy="2562492"/>
            </a:xfrm>
            <a:custGeom>
              <a:avLst/>
              <a:gdLst>
                <a:gd name="connsiteX0" fmla="*/ 213563 w 1224136"/>
                <a:gd name="connsiteY0" fmla="*/ 2562492 h 2562492"/>
                <a:gd name="connsiteX1" fmla="*/ 1010573 w 1224136"/>
                <a:gd name="connsiteY1" fmla="*/ 2562492 h 2562492"/>
                <a:gd name="connsiteX2" fmla="*/ 1224136 w 1224136"/>
                <a:gd name="connsiteY2" fmla="*/ 2348929 h 2562492"/>
                <a:gd name="connsiteX3" fmla="*/ 1224136 w 1224136"/>
                <a:gd name="connsiteY3" fmla="*/ 399791 h 2562492"/>
                <a:gd name="connsiteX4" fmla="*/ 1010573 w 1224136"/>
                <a:gd name="connsiteY4" fmla="*/ 186228 h 2562492"/>
                <a:gd name="connsiteX5" fmla="*/ 720080 w 1224136"/>
                <a:gd name="connsiteY5" fmla="*/ 186228 h 2562492"/>
                <a:gd name="connsiteX6" fmla="*/ 612068 w 1224136"/>
                <a:gd name="connsiteY6" fmla="*/ 0 h 2562492"/>
                <a:gd name="connsiteX7" fmla="*/ 504056 w 1224136"/>
                <a:gd name="connsiteY7" fmla="*/ 186228 h 2562492"/>
                <a:gd name="connsiteX8" fmla="*/ 213563 w 1224136"/>
                <a:gd name="connsiteY8" fmla="*/ 186228 h 2562492"/>
                <a:gd name="connsiteX9" fmla="*/ 0 w 1224136"/>
                <a:gd name="connsiteY9" fmla="*/ 399791 h 2562492"/>
                <a:gd name="connsiteX10" fmla="*/ 0 w 1224136"/>
                <a:gd name="connsiteY10" fmla="*/ 2348929 h 2562492"/>
                <a:gd name="connsiteX11" fmla="*/ 213563 w 1224136"/>
                <a:gd name="connsiteY11" fmla="*/ 2562492 h 256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24136" h="2562492">
                  <a:moveTo>
                    <a:pt x="213563" y="2562492"/>
                  </a:moveTo>
                  <a:lnTo>
                    <a:pt x="1010573" y="2562492"/>
                  </a:lnTo>
                  <a:cubicBezTo>
                    <a:pt x="1128521" y="2562492"/>
                    <a:pt x="1224136" y="2466877"/>
                    <a:pt x="1224136" y="2348929"/>
                  </a:cubicBezTo>
                  <a:lnTo>
                    <a:pt x="1224136" y="399791"/>
                  </a:lnTo>
                  <a:cubicBezTo>
                    <a:pt x="1224136" y="281843"/>
                    <a:pt x="1128521" y="186228"/>
                    <a:pt x="1010573" y="186228"/>
                  </a:cubicBezTo>
                  <a:lnTo>
                    <a:pt x="720080" y="186228"/>
                  </a:lnTo>
                  <a:lnTo>
                    <a:pt x="612068" y="0"/>
                  </a:lnTo>
                  <a:lnTo>
                    <a:pt x="504056" y="186228"/>
                  </a:lnTo>
                  <a:lnTo>
                    <a:pt x="213563" y="186228"/>
                  </a:lnTo>
                  <a:cubicBezTo>
                    <a:pt x="95615" y="186228"/>
                    <a:pt x="0" y="281843"/>
                    <a:pt x="0" y="399791"/>
                  </a:cubicBezTo>
                  <a:lnTo>
                    <a:pt x="0" y="2348929"/>
                  </a:lnTo>
                  <a:cubicBezTo>
                    <a:pt x="0" y="2466877"/>
                    <a:pt x="95615" y="2562492"/>
                    <a:pt x="213563" y="2562492"/>
                  </a:cubicBezTo>
                  <a:close/>
                </a:path>
              </a:pathLst>
            </a:custGeom>
            <a:gradFill flip="none" rotWithShape="1">
              <a:gsLst>
                <a:gs pos="45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400000" scaled="0"/>
              <a:tileRect/>
            </a:gradFill>
            <a:ln w="63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200000" scaled="0"/>
              </a:gradFill>
            </a:ln>
            <a:effectLst>
              <a:outerShdw blurRad="266700" dist="38100" dir="810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1259632" y="1216298"/>
              <a:ext cx="936104" cy="2088232"/>
            </a:xfrm>
            <a:prstGeom prst="roundRect">
              <a:avLst>
                <a:gd name="adj" fmla="val 14632"/>
              </a:avLst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257002" y="1851670"/>
              <a:ext cx="938733" cy="360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b="1" dirty="0" smtClean="0">
                  <a:solidFill>
                    <a:schemeClr val="accent1"/>
                  </a:solidFill>
                  <a:cs typeface="+mn-ea"/>
                  <a:sym typeface="+mn-lt"/>
                </a:rPr>
                <a:t>第二阶段</a:t>
              </a:r>
              <a:endParaRPr lang="zh-CN" altLang="en-US" sz="14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24"/>
            <p:cNvSpPr txBox="1"/>
            <p:nvPr/>
          </p:nvSpPr>
          <p:spPr>
            <a:xfrm>
              <a:off x="1368152" y="1333497"/>
              <a:ext cx="683569" cy="3390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25"/>
            <p:cNvSpPr txBox="1"/>
            <p:nvPr/>
          </p:nvSpPr>
          <p:spPr>
            <a:xfrm>
              <a:off x="1257000" y="2214035"/>
              <a:ext cx="938732" cy="11020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单击此处添加文本，单击此处添加文本</a:t>
              </a:r>
            </a:p>
          </p:txBody>
        </p:sp>
      </p:grpSp>
      <p:sp>
        <p:nvSpPr>
          <p:cNvPr id="18" name="椭圆 17"/>
          <p:cNvSpPr/>
          <p:nvPr/>
        </p:nvSpPr>
        <p:spPr>
          <a:xfrm>
            <a:off x="5413893" y="4208666"/>
            <a:ext cx="235292" cy="23529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844129" y="1275606"/>
            <a:ext cx="1333322" cy="2791051"/>
            <a:chOff x="1115616" y="1077584"/>
            <a:chExt cx="1224136" cy="2562492"/>
          </a:xfrm>
        </p:grpSpPr>
        <p:sp>
          <p:nvSpPr>
            <p:cNvPr id="20" name="任意多边形 19"/>
            <p:cNvSpPr/>
            <p:nvPr/>
          </p:nvSpPr>
          <p:spPr>
            <a:xfrm flipV="1">
              <a:off x="1115616" y="1077584"/>
              <a:ext cx="1224136" cy="2562492"/>
            </a:xfrm>
            <a:custGeom>
              <a:avLst/>
              <a:gdLst>
                <a:gd name="connsiteX0" fmla="*/ 213563 w 1224136"/>
                <a:gd name="connsiteY0" fmla="*/ 2562492 h 2562492"/>
                <a:gd name="connsiteX1" fmla="*/ 1010573 w 1224136"/>
                <a:gd name="connsiteY1" fmla="*/ 2562492 h 2562492"/>
                <a:gd name="connsiteX2" fmla="*/ 1224136 w 1224136"/>
                <a:gd name="connsiteY2" fmla="*/ 2348929 h 2562492"/>
                <a:gd name="connsiteX3" fmla="*/ 1224136 w 1224136"/>
                <a:gd name="connsiteY3" fmla="*/ 399791 h 2562492"/>
                <a:gd name="connsiteX4" fmla="*/ 1010573 w 1224136"/>
                <a:gd name="connsiteY4" fmla="*/ 186228 h 2562492"/>
                <a:gd name="connsiteX5" fmla="*/ 720080 w 1224136"/>
                <a:gd name="connsiteY5" fmla="*/ 186228 h 2562492"/>
                <a:gd name="connsiteX6" fmla="*/ 612068 w 1224136"/>
                <a:gd name="connsiteY6" fmla="*/ 0 h 2562492"/>
                <a:gd name="connsiteX7" fmla="*/ 504056 w 1224136"/>
                <a:gd name="connsiteY7" fmla="*/ 186228 h 2562492"/>
                <a:gd name="connsiteX8" fmla="*/ 213563 w 1224136"/>
                <a:gd name="connsiteY8" fmla="*/ 186228 h 2562492"/>
                <a:gd name="connsiteX9" fmla="*/ 0 w 1224136"/>
                <a:gd name="connsiteY9" fmla="*/ 399791 h 2562492"/>
                <a:gd name="connsiteX10" fmla="*/ 0 w 1224136"/>
                <a:gd name="connsiteY10" fmla="*/ 2348929 h 2562492"/>
                <a:gd name="connsiteX11" fmla="*/ 213563 w 1224136"/>
                <a:gd name="connsiteY11" fmla="*/ 2562492 h 256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24136" h="2562492">
                  <a:moveTo>
                    <a:pt x="213563" y="2562492"/>
                  </a:moveTo>
                  <a:lnTo>
                    <a:pt x="1010573" y="2562492"/>
                  </a:lnTo>
                  <a:cubicBezTo>
                    <a:pt x="1128521" y="2562492"/>
                    <a:pt x="1224136" y="2466877"/>
                    <a:pt x="1224136" y="2348929"/>
                  </a:cubicBezTo>
                  <a:lnTo>
                    <a:pt x="1224136" y="399791"/>
                  </a:lnTo>
                  <a:cubicBezTo>
                    <a:pt x="1224136" y="281843"/>
                    <a:pt x="1128521" y="186228"/>
                    <a:pt x="1010573" y="186228"/>
                  </a:cubicBezTo>
                  <a:lnTo>
                    <a:pt x="720080" y="186228"/>
                  </a:lnTo>
                  <a:lnTo>
                    <a:pt x="612068" y="0"/>
                  </a:lnTo>
                  <a:lnTo>
                    <a:pt x="504056" y="186228"/>
                  </a:lnTo>
                  <a:lnTo>
                    <a:pt x="213563" y="186228"/>
                  </a:lnTo>
                  <a:cubicBezTo>
                    <a:pt x="95615" y="186228"/>
                    <a:pt x="0" y="281843"/>
                    <a:pt x="0" y="399791"/>
                  </a:cubicBezTo>
                  <a:lnTo>
                    <a:pt x="0" y="2348929"/>
                  </a:lnTo>
                  <a:cubicBezTo>
                    <a:pt x="0" y="2466877"/>
                    <a:pt x="95615" y="2562492"/>
                    <a:pt x="213563" y="2562492"/>
                  </a:cubicBezTo>
                  <a:close/>
                </a:path>
              </a:pathLst>
            </a:custGeom>
            <a:gradFill flip="none" rotWithShape="1">
              <a:gsLst>
                <a:gs pos="45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400000" scaled="0"/>
              <a:tileRect/>
            </a:gradFill>
            <a:ln w="63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200000" scaled="0"/>
              </a:gradFill>
            </a:ln>
            <a:effectLst>
              <a:outerShdw blurRad="266700" dist="38100" dir="810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1259632" y="1216298"/>
              <a:ext cx="936104" cy="2088232"/>
            </a:xfrm>
            <a:prstGeom prst="roundRect">
              <a:avLst>
                <a:gd name="adj" fmla="val 14632"/>
              </a:avLst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3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257002" y="1851670"/>
              <a:ext cx="938733" cy="360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b="1" dirty="0" smtClean="0">
                  <a:solidFill>
                    <a:schemeClr val="accent2"/>
                  </a:solidFill>
                  <a:cs typeface="+mn-ea"/>
                  <a:sym typeface="+mn-lt"/>
                </a:rPr>
                <a:t>第三阶段</a:t>
              </a:r>
              <a:endParaRPr lang="zh-CN" altLang="en-US" sz="1400" b="1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31"/>
            <p:cNvSpPr txBox="1"/>
            <p:nvPr/>
          </p:nvSpPr>
          <p:spPr>
            <a:xfrm>
              <a:off x="1368152" y="1333497"/>
              <a:ext cx="683569" cy="3390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32"/>
            <p:cNvSpPr txBox="1"/>
            <p:nvPr/>
          </p:nvSpPr>
          <p:spPr>
            <a:xfrm>
              <a:off x="1257000" y="2214035"/>
              <a:ext cx="938732" cy="11020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单击此处添加文本，单击此处添加文本</a:t>
              </a:r>
            </a:p>
          </p:txBody>
        </p:sp>
      </p:grpSp>
      <p:sp>
        <p:nvSpPr>
          <p:cNvPr id="25" name="椭圆 24"/>
          <p:cNvSpPr/>
          <p:nvPr/>
        </p:nvSpPr>
        <p:spPr>
          <a:xfrm>
            <a:off x="7172448" y="4208666"/>
            <a:ext cx="235292" cy="23529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602682" y="1275606"/>
            <a:ext cx="1333322" cy="2791051"/>
            <a:chOff x="1115616" y="1077584"/>
            <a:chExt cx="1224136" cy="2562492"/>
          </a:xfrm>
        </p:grpSpPr>
        <p:sp>
          <p:nvSpPr>
            <p:cNvPr id="27" name="任意多边形 26"/>
            <p:cNvSpPr/>
            <p:nvPr/>
          </p:nvSpPr>
          <p:spPr>
            <a:xfrm flipV="1">
              <a:off x="1115616" y="1077584"/>
              <a:ext cx="1224136" cy="2562492"/>
            </a:xfrm>
            <a:custGeom>
              <a:avLst/>
              <a:gdLst>
                <a:gd name="connsiteX0" fmla="*/ 213563 w 1224136"/>
                <a:gd name="connsiteY0" fmla="*/ 2562492 h 2562492"/>
                <a:gd name="connsiteX1" fmla="*/ 1010573 w 1224136"/>
                <a:gd name="connsiteY1" fmla="*/ 2562492 h 2562492"/>
                <a:gd name="connsiteX2" fmla="*/ 1224136 w 1224136"/>
                <a:gd name="connsiteY2" fmla="*/ 2348929 h 2562492"/>
                <a:gd name="connsiteX3" fmla="*/ 1224136 w 1224136"/>
                <a:gd name="connsiteY3" fmla="*/ 399791 h 2562492"/>
                <a:gd name="connsiteX4" fmla="*/ 1010573 w 1224136"/>
                <a:gd name="connsiteY4" fmla="*/ 186228 h 2562492"/>
                <a:gd name="connsiteX5" fmla="*/ 720080 w 1224136"/>
                <a:gd name="connsiteY5" fmla="*/ 186228 h 2562492"/>
                <a:gd name="connsiteX6" fmla="*/ 612068 w 1224136"/>
                <a:gd name="connsiteY6" fmla="*/ 0 h 2562492"/>
                <a:gd name="connsiteX7" fmla="*/ 504056 w 1224136"/>
                <a:gd name="connsiteY7" fmla="*/ 186228 h 2562492"/>
                <a:gd name="connsiteX8" fmla="*/ 213563 w 1224136"/>
                <a:gd name="connsiteY8" fmla="*/ 186228 h 2562492"/>
                <a:gd name="connsiteX9" fmla="*/ 0 w 1224136"/>
                <a:gd name="connsiteY9" fmla="*/ 399791 h 2562492"/>
                <a:gd name="connsiteX10" fmla="*/ 0 w 1224136"/>
                <a:gd name="connsiteY10" fmla="*/ 2348929 h 2562492"/>
                <a:gd name="connsiteX11" fmla="*/ 213563 w 1224136"/>
                <a:gd name="connsiteY11" fmla="*/ 2562492 h 256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24136" h="2562492">
                  <a:moveTo>
                    <a:pt x="213563" y="2562492"/>
                  </a:moveTo>
                  <a:lnTo>
                    <a:pt x="1010573" y="2562492"/>
                  </a:lnTo>
                  <a:cubicBezTo>
                    <a:pt x="1128521" y="2562492"/>
                    <a:pt x="1224136" y="2466877"/>
                    <a:pt x="1224136" y="2348929"/>
                  </a:cubicBezTo>
                  <a:lnTo>
                    <a:pt x="1224136" y="399791"/>
                  </a:lnTo>
                  <a:cubicBezTo>
                    <a:pt x="1224136" y="281843"/>
                    <a:pt x="1128521" y="186228"/>
                    <a:pt x="1010573" y="186228"/>
                  </a:cubicBezTo>
                  <a:lnTo>
                    <a:pt x="720080" y="186228"/>
                  </a:lnTo>
                  <a:lnTo>
                    <a:pt x="612068" y="0"/>
                  </a:lnTo>
                  <a:lnTo>
                    <a:pt x="504056" y="186228"/>
                  </a:lnTo>
                  <a:lnTo>
                    <a:pt x="213563" y="186228"/>
                  </a:lnTo>
                  <a:cubicBezTo>
                    <a:pt x="95615" y="186228"/>
                    <a:pt x="0" y="281843"/>
                    <a:pt x="0" y="399791"/>
                  </a:cubicBezTo>
                  <a:lnTo>
                    <a:pt x="0" y="2348929"/>
                  </a:lnTo>
                  <a:cubicBezTo>
                    <a:pt x="0" y="2466877"/>
                    <a:pt x="95615" y="2562492"/>
                    <a:pt x="213563" y="2562492"/>
                  </a:cubicBezTo>
                  <a:close/>
                </a:path>
              </a:pathLst>
            </a:custGeom>
            <a:gradFill flip="none" rotWithShape="1">
              <a:gsLst>
                <a:gs pos="45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400000" scaled="0"/>
              <a:tileRect/>
            </a:gradFill>
            <a:ln w="63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200000" scaled="0"/>
              </a:gradFill>
            </a:ln>
            <a:effectLst>
              <a:outerShdw blurRad="266700" dist="38100" dir="810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1259632" y="1216298"/>
              <a:ext cx="936104" cy="2088232"/>
            </a:xfrm>
            <a:prstGeom prst="roundRect">
              <a:avLst>
                <a:gd name="adj" fmla="val 14632"/>
              </a:avLst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257002" y="1851670"/>
              <a:ext cx="938733" cy="360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b="1" dirty="0" smtClean="0">
                  <a:solidFill>
                    <a:schemeClr val="accent1"/>
                  </a:solidFill>
                  <a:cs typeface="+mn-ea"/>
                  <a:sym typeface="+mn-lt"/>
                </a:rPr>
                <a:t>第四阶段</a:t>
              </a:r>
              <a:endParaRPr lang="zh-CN" altLang="en-US" sz="14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38"/>
            <p:cNvSpPr txBox="1"/>
            <p:nvPr/>
          </p:nvSpPr>
          <p:spPr>
            <a:xfrm>
              <a:off x="1368152" y="1342028"/>
              <a:ext cx="683569" cy="3390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39"/>
            <p:cNvSpPr txBox="1"/>
            <p:nvPr/>
          </p:nvSpPr>
          <p:spPr>
            <a:xfrm>
              <a:off x="1257000" y="2214035"/>
              <a:ext cx="938732" cy="11020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单击此处添加文本，单击此处添加文本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32796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753648" y="1314883"/>
            <a:ext cx="1668310" cy="2841044"/>
            <a:chOff x="3753648" y="1221868"/>
            <a:chExt cx="1668310" cy="2841044"/>
          </a:xfrm>
        </p:grpSpPr>
        <p:sp>
          <p:nvSpPr>
            <p:cNvPr id="4" name="MH_Title_1"/>
            <p:cNvSpPr/>
            <p:nvPr>
              <p:custDataLst>
                <p:tags r:id="rId17"/>
              </p:custDataLst>
            </p:nvPr>
          </p:nvSpPr>
          <p:spPr>
            <a:xfrm>
              <a:off x="3753648" y="1221868"/>
              <a:ext cx="1668310" cy="1899692"/>
            </a:xfrm>
            <a:custGeom>
              <a:avLst/>
              <a:gdLst/>
              <a:ahLst/>
              <a:cxnLst/>
              <a:rect l="l" t="t" r="r" b="b"/>
              <a:pathLst>
                <a:path w="3240360" h="3757972">
                  <a:moveTo>
                    <a:pt x="1620180" y="0"/>
                  </a:moveTo>
                  <a:cubicBezTo>
                    <a:pt x="2514981" y="0"/>
                    <a:pt x="3240360" y="725379"/>
                    <a:pt x="3240360" y="1620180"/>
                  </a:cubicBezTo>
                  <a:cubicBezTo>
                    <a:pt x="3240360" y="2212023"/>
                    <a:pt x="2923020" y="2729746"/>
                    <a:pt x="2448272" y="3010903"/>
                  </a:cubicBezTo>
                  <a:lnTo>
                    <a:pt x="2448272" y="3511913"/>
                  </a:lnTo>
                  <a:cubicBezTo>
                    <a:pt x="2448272" y="3647808"/>
                    <a:pt x="2338108" y="3757972"/>
                    <a:pt x="2202213" y="3757972"/>
                  </a:cubicBezTo>
                  <a:lnTo>
                    <a:pt x="1038147" y="3757972"/>
                  </a:lnTo>
                  <a:cubicBezTo>
                    <a:pt x="902252" y="3757972"/>
                    <a:pt x="792088" y="3647808"/>
                    <a:pt x="792088" y="3511913"/>
                  </a:cubicBezTo>
                  <a:lnTo>
                    <a:pt x="792088" y="3010903"/>
                  </a:lnTo>
                  <a:cubicBezTo>
                    <a:pt x="317340" y="2729746"/>
                    <a:pt x="0" y="2212023"/>
                    <a:pt x="0" y="1620180"/>
                  </a:cubicBezTo>
                  <a:cubicBezTo>
                    <a:pt x="0" y="725379"/>
                    <a:pt x="725379" y="0"/>
                    <a:pt x="1620180" y="0"/>
                  </a:cubicBezTo>
                  <a:close/>
                </a:path>
              </a:pathLst>
            </a:custGeom>
            <a:solidFill>
              <a:srgbClr val="FFFFFF"/>
            </a:solidFill>
            <a:ln w="2032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anchor="ctr">
              <a:norm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0" b="1" dirty="0">
                  <a:solidFill>
                    <a:schemeClr val="accent1"/>
                  </a:solidFill>
                  <a:cs typeface="+mn-ea"/>
                  <a:sym typeface="+mn-lt"/>
                </a:rPr>
                <a:t>？</a:t>
              </a:r>
              <a:endParaRPr lang="en-US" sz="80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5" name="MH_Other_1"/>
            <p:cNvSpPr/>
            <p:nvPr>
              <p:custDataLst>
                <p:tags r:id="rId18"/>
              </p:custDataLst>
            </p:nvPr>
          </p:nvSpPr>
          <p:spPr>
            <a:xfrm>
              <a:off x="4204973" y="3256038"/>
              <a:ext cx="780082" cy="158544"/>
            </a:xfrm>
            <a:prstGeom prst="roundRect">
              <a:avLst>
                <a:gd name="adj" fmla="val 50000"/>
              </a:avLst>
            </a:pr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6" name="MH_Other_2"/>
            <p:cNvSpPr/>
            <p:nvPr>
              <p:custDataLst>
                <p:tags r:id="rId19"/>
              </p:custDataLst>
            </p:nvPr>
          </p:nvSpPr>
          <p:spPr>
            <a:xfrm>
              <a:off x="4272743" y="3483945"/>
              <a:ext cx="644542" cy="15995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7" name="MH_Other_3"/>
            <p:cNvSpPr/>
            <p:nvPr>
              <p:custDataLst>
                <p:tags r:id="rId20"/>
              </p:custDataLst>
            </p:nvPr>
          </p:nvSpPr>
          <p:spPr>
            <a:xfrm>
              <a:off x="4204973" y="3713267"/>
              <a:ext cx="780082" cy="158544"/>
            </a:xfrm>
            <a:prstGeom prst="roundRect">
              <a:avLst>
                <a:gd name="adj" fmla="val 50000"/>
              </a:avLst>
            </a:pr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8" name="MH_Other_4"/>
            <p:cNvSpPr/>
            <p:nvPr>
              <p:custDataLst>
                <p:tags r:id="rId21"/>
              </p:custDataLst>
            </p:nvPr>
          </p:nvSpPr>
          <p:spPr>
            <a:xfrm>
              <a:off x="4349167" y="3942589"/>
              <a:ext cx="491697" cy="12032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MH_Other_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561176" y="1266775"/>
            <a:ext cx="441230" cy="433163"/>
          </a:xfrm>
          <a:prstGeom prst="ellipse">
            <a:avLst/>
          </a:prstGeom>
          <a:solidFill>
            <a:srgbClr val="FFFFFF"/>
          </a:solidFill>
          <a:ln w="57150" algn="ctr">
            <a:solidFill>
              <a:srgbClr val="BFBFBF"/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</a:p>
        </p:txBody>
      </p:sp>
      <p:cxnSp>
        <p:nvCxnSpPr>
          <p:cNvPr id="10" name="MH_Other_6"/>
          <p:cNvCxnSpPr>
            <a:cxnSpLocks noChangeShapeType="1"/>
          </p:cNvCxnSpPr>
          <p:nvPr>
            <p:custDataLst>
              <p:tags r:id="rId2"/>
            </p:custDataLst>
          </p:nvPr>
        </p:nvCxnSpPr>
        <p:spPr bwMode="auto">
          <a:xfrm>
            <a:off x="3067291" y="1538541"/>
            <a:ext cx="588306" cy="242062"/>
          </a:xfrm>
          <a:prstGeom prst="line">
            <a:avLst/>
          </a:prstGeom>
          <a:noFill/>
          <a:ln w="38100" algn="ctr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MH_Other_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180413" y="1266775"/>
            <a:ext cx="441230" cy="433163"/>
          </a:xfrm>
          <a:prstGeom prst="ellipse">
            <a:avLst/>
          </a:prstGeom>
          <a:solidFill>
            <a:srgbClr val="FFFFFF"/>
          </a:solidFill>
          <a:ln w="57150" algn="ctr">
            <a:solidFill>
              <a:srgbClr val="BFBFBF"/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</a:p>
        </p:txBody>
      </p:sp>
      <p:cxnSp>
        <p:nvCxnSpPr>
          <p:cNvPr id="12" name="MH_Other_8"/>
          <p:cNvCxnSpPr>
            <a:cxnSpLocks noChangeShapeType="1"/>
          </p:cNvCxnSpPr>
          <p:nvPr>
            <p:custDataLst>
              <p:tags r:id="rId4"/>
            </p:custDataLst>
          </p:nvPr>
        </p:nvCxnSpPr>
        <p:spPr bwMode="auto">
          <a:xfrm rot="8309691">
            <a:off x="5531544" y="1525800"/>
            <a:ext cx="588306" cy="240646"/>
          </a:xfrm>
          <a:prstGeom prst="line">
            <a:avLst/>
          </a:prstGeom>
          <a:noFill/>
          <a:ln w="38100" algn="ctr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" name="MH_Other_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135063" y="3574151"/>
            <a:ext cx="441230" cy="433163"/>
          </a:xfrm>
          <a:prstGeom prst="ellipse">
            <a:avLst/>
          </a:prstGeom>
          <a:solidFill>
            <a:srgbClr val="FFFFFF"/>
          </a:solidFill>
          <a:ln w="57150" algn="ctr">
            <a:solidFill>
              <a:srgbClr val="BFBFBF"/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</a:p>
        </p:txBody>
      </p:sp>
      <p:cxnSp>
        <p:nvCxnSpPr>
          <p:cNvPr id="14" name="MH_Other_10"/>
          <p:cNvCxnSpPr>
            <a:cxnSpLocks noChangeShapeType="1"/>
          </p:cNvCxnSpPr>
          <p:nvPr>
            <p:custDataLst>
              <p:tags r:id="rId6"/>
            </p:custDataLst>
          </p:nvPr>
        </p:nvCxnSpPr>
        <p:spPr bwMode="auto">
          <a:xfrm rot="17818244">
            <a:off x="3502364" y="3287357"/>
            <a:ext cx="577552" cy="245128"/>
          </a:xfrm>
          <a:prstGeom prst="line">
            <a:avLst/>
          </a:prstGeom>
          <a:noFill/>
          <a:ln w="38100" algn="ctr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" name="MH_Other_1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636806" y="3574151"/>
            <a:ext cx="441230" cy="433163"/>
          </a:xfrm>
          <a:prstGeom prst="ellipse">
            <a:avLst/>
          </a:prstGeom>
          <a:solidFill>
            <a:srgbClr val="FFFFFF"/>
          </a:solidFill>
          <a:ln w="57150" algn="ctr">
            <a:solidFill>
              <a:srgbClr val="BFBFBF"/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</a:p>
        </p:txBody>
      </p:sp>
      <p:cxnSp>
        <p:nvCxnSpPr>
          <p:cNvPr id="16" name="MH_Other_12"/>
          <p:cNvCxnSpPr>
            <a:cxnSpLocks noChangeShapeType="1"/>
          </p:cNvCxnSpPr>
          <p:nvPr>
            <p:custDataLst>
              <p:tags r:id="rId8"/>
            </p:custDataLst>
          </p:nvPr>
        </p:nvCxnSpPr>
        <p:spPr bwMode="auto">
          <a:xfrm flipH="1" flipV="1">
            <a:off x="5153760" y="3206103"/>
            <a:ext cx="506116" cy="390697"/>
          </a:xfrm>
          <a:prstGeom prst="line">
            <a:avLst/>
          </a:prstGeom>
          <a:noFill/>
          <a:ln w="38100" algn="ctr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" name="MH_Text_1"/>
          <p:cNvSpPr/>
          <p:nvPr>
            <p:custDataLst>
              <p:tags r:id="rId9"/>
            </p:custDataLst>
          </p:nvPr>
        </p:nvSpPr>
        <p:spPr>
          <a:xfrm>
            <a:off x="1190773" y="1842277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</a:t>
            </a:r>
            <a:r>
              <a:rPr lang="zh-CN" altLang="en-US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输入标题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MH_Text_1"/>
          <p:cNvSpPr/>
          <p:nvPr>
            <p:custDataLst>
              <p:tags r:id="rId10"/>
            </p:custDataLst>
          </p:nvPr>
        </p:nvSpPr>
        <p:spPr>
          <a:xfrm>
            <a:off x="844405" y="2096193"/>
            <a:ext cx="2218650" cy="5614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r>
              <a:rPr lang="zh-CN" altLang="en-US" sz="1050" dirty="0" smtClean="0">
                <a:solidFill>
                  <a:schemeClr val="tx1"/>
                </a:solidFill>
                <a:cs typeface="+mn-ea"/>
                <a:sym typeface="+mn-lt"/>
              </a:rPr>
              <a:t>您</a:t>
            </a:r>
            <a:r>
              <a:rPr lang="zh-CN" altLang="en-US" sz="1050" dirty="0">
                <a:solidFill>
                  <a:schemeClr val="tx1"/>
                </a:solidFill>
                <a:cs typeface="+mn-ea"/>
                <a:sym typeface="+mn-lt"/>
              </a:rPr>
              <a:t>的内容打在这里，或者通过复制您的文本后，在此框中选择粘贴，并选择只保留文字</a:t>
            </a:r>
            <a:r>
              <a:rPr lang="zh-CN" altLang="en-US" sz="1050" dirty="0" smtClean="0">
                <a:solidFill>
                  <a:schemeClr val="tx1"/>
                </a:solidFill>
                <a:cs typeface="+mn-ea"/>
                <a:sym typeface="+mn-lt"/>
              </a:rPr>
              <a:t>。</a:t>
            </a:r>
            <a:endParaRPr lang="en-US" altLang="zh-CN" sz="1050" dirty="0">
              <a:solidFill>
                <a:schemeClr val="tx1"/>
              </a:solidFill>
              <a:cs typeface="+mn-ea"/>
              <a:sym typeface="+mn-lt"/>
            </a:endParaRPr>
          </a:p>
          <a:p>
            <a:endParaRPr lang="en-US" altLang="zh-CN" sz="105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9" name="MH_Text_1"/>
          <p:cNvSpPr/>
          <p:nvPr>
            <p:custDataLst>
              <p:tags r:id="rId11"/>
            </p:custDataLst>
          </p:nvPr>
        </p:nvSpPr>
        <p:spPr>
          <a:xfrm>
            <a:off x="1257329" y="3240829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</a:t>
            </a:r>
            <a:r>
              <a:rPr lang="zh-CN" altLang="en-US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输入标题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MH_Text_1"/>
          <p:cNvSpPr/>
          <p:nvPr>
            <p:custDataLst>
              <p:tags r:id="rId12"/>
            </p:custDataLst>
          </p:nvPr>
        </p:nvSpPr>
        <p:spPr>
          <a:xfrm>
            <a:off x="772397" y="3556930"/>
            <a:ext cx="2218650" cy="5614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r>
              <a:rPr lang="zh-CN" altLang="en-US" sz="1050" dirty="0" smtClean="0">
                <a:solidFill>
                  <a:schemeClr val="tx1"/>
                </a:solidFill>
                <a:cs typeface="+mn-ea"/>
                <a:sym typeface="+mn-lt"/>
              </a:rPr>
              <a:t>您</a:t>
            </a:r>
            <a:r>
              <a:rPr lang="zh-CN" altLang="en-US" sz="1050" dirty="0">
                <a:solidFill>
                  <a:schemeClr val="tx1"/>
                </a:solidFill>
                <a:cs typeface="+mn-ea"/>
                <a:sym typeface="+mn-lt"/>
              </a:rPr>
              <a:t>的内容打在这里，或者通过复制您的文本后，在此框中选择粘贴，并选择只保留文字</a:t>
            </a:r>
            <a:r>
              <a:rPr lang="zh-CN" altLang="en-US" sz="1050" dirty="0" smtClean="0">
                <a:solidFill>
                  <a:schemeClr val="tx1"/>
                </a:solidFill>
                <a:cs typeface="+mn-ea"/>
                <a:sym typeface="+mn-lt"/>
              </a:rPr>
              <a:t>。</a:t>
            </a:r>
            <a:endParaRPr lang="en-US" altLang="zh-CN" sz="1050" dirty="0">
              <a:solidFill>
                <a:schemeClr val="tx1"/>
              </a:solidFill>
              <a:cs typeface="+mn-ea"/>
              <a:sym typeface="+mn-lt"/>
            </a:endParaRPr>
          </a:p>
          <a:p>
            <a:endParaRPr lang="en-US" altLang="zh-CN" sz="105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1" name="MH_Text_1"/>
          <p:cNvSpPr/>
          <p:nvPr>
            <p:custDataLst>
              <p:tags r:id="rId13"/>
            </p:custDataLst>
          </p:nvPr>
        </p:nvSpPr>
        <p:spPr>
          <a:xfrm>
            <a:off x="6258603" y="3240829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</a:t>
            </a:r>
            <a:r>
              <a:rPr lang="zh-CN" altLang="en-US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输入标题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MH_Text_1"/>
          <p:cNvSpPr/>
          <p:nvPr>
            <p:custDataLst>
              <p:tags r:id="rId14"/>
            </p:custDataLst>
          </p:nvPr>
        </p:nvSpPr>
        <p:spPr>
          <a:xfrm>
            <a:off x="6258603" y="3556930"/>
            <a:ext cx="2218650" cy="5614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r>
              <a:rPr lang="zh-CN" altLang="en-US" sz="1050" dirty="0" smtClean="0">
                <a:solidFill>
                  <a:schemeClr val="tx1"/>
                </a:solidFill>
                <a:cs typeface="+mn-ea"/>
                <a:sym typeface="+mn-lt"/>
              </a:rPr>
              <a:t>您</a:t>
            </a:r>
            <a:r>
              <a:rPr lang="zh-CN" altLang="en-US" sz="1050" dirty="0">
                <a:solidFill>
                  <a:schemeClr val="tx1"/>
                </a:solidFill>
                <a:cs typeface="+mn-ea"/>
                <a:sym typeface="+mn-lt"/>
              </a:rPr>
              <a:t>的内容打在这里，或者通过复制您的文本后，在此框中选择粘贴，并选择只保留文字</a:t>
            </a:r>
            <a:r>
              <a:rPr lang="zh-CN" altLang="en-US" sz="1050" dirty="0" smtClean="0">
                <a:solidFill>
                  <a:schemeClr val="tx1"/>
                </a:solidFill>
                <a:cs typeface="+mn-ea"/>
                <a:sym typeface="+mn-lt"/>
              </a:rPr>
              <a:t>。</a:t>
            </a:r>
            <a:endParaRPr lang="en-US" altLang="zh-CN" sz="1050" dirty="0">
              <a:solidFill>
                <a:schemeClr val="tx1"/>
              </a:solidFill>
              <a:cs typeface="+mn-ea"/>
              <a:sym typeface="+mn-lt"/>
            </a:endParaRPr>
          </a:p>
          <a:p>
            <a:endParaRPr lang="en-US" altLang="zh-CN" sz="105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3" name="MH_Text_1"/>
          <p:cNvSpPr/>
          <p:nvPr>
            <p:custDataLst>
              <p:tags r:id="rId15"/>
            </p:custDataLst>
          </p:nvPr>
        </p:nvSpPr>
        <p:spPr>
          <a:xfrm>
            <a:off x="6313790" y="1842277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</a:t>
            </a:r>
            <a:r>
              <a:rPr lang="zh-CN" altLang="en-US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输入标题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MH_Text_1"/>
          <p:cNvSpPr/>
          <p:nvPr>
            <p:custDataLst>
              <p:tags r:id="rId16"/>
            </p:custDataLst>
          </p:nvPr>
        </p:nvSpPr>
        <p:spPr>
          <a:xfrm>
            <a:off x="6313790" y="2096193"/>
            <a:ext cx="2218650" cy="5614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r>
              <a:rPr lang="zh-CN" altLang="en-US" sz="1050" dirty="0" smtClean="0">
                <a:solidFill>
                  <a:schemeClr val="tx1"/>
                </a:solidFill>
                <a:cs typeface="+mn-ea"/>
                <a:sym typeface="+mn-lt"/>
              </a:rPr>
              <a:t>您</a:t>
            </a:r>
            <a:r>
              <a:rPr lang="zh-CN" altLang="en-US" sz="1050" dirty="0">
                <a:solidFill>
                  <a:schemeClr val="tx1"/>
                </a:solidFill>
                <a:cs typeface="+mn-ea"/>
                <a:sym typeface="+mn-lt"/>
              </a:rPr>
              <a:t>的内容打在这里，或者通过复制您的文本后，在此框中选择粘贴，并选择只保留文字</a:t>
            </a:r>
            <a:r>
              <a:rPr lang="zh-CN" altLang="en-US" sz="1050" dirty="0" smtClean="0">
                <a:solidFill>
                  <a:schemeClr val="tx1"/>
                </a:solidFill>
                <a:cs typeface="+mn-ea"/>
                <a:sym typeface="+mn-lt"/>
              </a:rPr>
              <a:t>。</a:t>
            </a:r>
            <a:endParaRPr lang="en-US" altLang="zh-CN" sz="1050" dirty="0">
              <a:solidFill>
                <a:schemeClr val="tx1"/>
              </a:solidFill>
              <a:cs typeface="+mn-ea"/>
              <a:sym typeface="+mn-lt"/>
            </a:endParaRPr>
          </a:p>
          <a:p>
            <a:endParaRPr lang="en-US" altLang="zh-CN" sz="105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33363561"/>
      </p:ext>
    </p:extLst>
  </p:cSld>
  <p:clrMapOvr>
    <a:masterClrMapping/>
  </p:clrMapOvr>
  <p:transition spd="slow" advTm="6000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0" y="1237135"/>
            <a:ext cx="9144000" cy="49758"/>
            <a:chOff x="502842" y="877095"/>
            <a:chExt cx="7740154" cy="49758"/>
          </a:xfrm>
        </p:grpSpPr>
        <p:sp>
          <p:nvSpPr>
            <p:cNvPr id="4" name="MH_Other_17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gray">
            <a:xfrm>
              <a:off x="502842" y="877095"/>
              <a:ext cx="7740154" cy="18874"/>
            </a:xfrm>
            <a:prstGeom prst="rect">
              <a:avLst/>
            </a:prstGeom>
            <a:gradFill rotWithShape="1">
              <a:gsLst>
                <a:gs pos="0">
                  <a:srgbClr val="BCBCBC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1">
                <a:cs typeface="+mn-ea"/>
                <a:sym typeface="+mn-lt"/>
              </a:endParaRPr>
            </a:p>
          </p:txBody>
        </p:sp>
        <p:sp>
          <p:nvSpPr>
            <p:cNvPr id="5" name="MH_Other_18"/>
            <p:cNvSpPr>
              <a:spLocks noChangeArrowheads="1"/>
            </p:cNvSpPr>
            <p:nvPr>
              <p:custDataLst>
                <p:tags r:id="rId26"/>
              </p:custDataLst>
            </p:nvPr>
          </p:nvSpPr>
          <p:spPr bwMode="gray">
            <a:xfrm>
              <a:off x="502842" y="895969"/>
              <a:ext cx="7740154" cy="30884"/>
            </a:xfrm>
            <a:prstGeom prst="rect">
              <a:avLst/>
            </a:prstGeom>
            <a:gradFill rotWithShape="1">
              <a:gsLst>
                <a:gs pos="0">
                  <a:srgbClr val="CFCFCF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1">
                <a:cs typeface="+mn-ea"/>
                <a:sym typeface="+mn-lt"/>
              </a:endParaRPr>
            </a:p>
          </p:txBody>
        </p:sp>
      </p:grpSp>
      <p:sp>
        <p:nvSpPr>
          <p:cNvPr id="6" name="MH_Other_2"/>
          <p:cNvSpPr/>
          <p:nvPr>
            <p:custDataLst>
              <p:tags r:id="rId1"/>
            </p:custDataLst>
          </p:nvPr>
        </p:nvSpPr>
        <p:spPr>
          <a:xfrm>
            <a:off x="899592" y="2232295"/>
            <a:ext cx="1100822" cy="1094676"/>
          </a:xfrm>
          <a:prstGeom prst="star8">
            <a:avLst>
              <a:gd name="adj" fmla="val 42115"/>
            </a:avLst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n w="12700">
                  <a:noFill/>
                </a:ln>
                <a:solidFill>
                  <a:srgbClr val="FFFFFF"/>
                </a:solidFill>
                <a:cs typeface="+mn-ea"/>
                <a:sym typeface="+mn-lt"/>
              </a:rPr>
              <a:t>01</a:t>
            </a:r>
            <a:endParaRPr lang="zh-CN" altLang="en-US" sz="2800" dirty="0">
              <a:ln w="12700">
                <a:noFill/>
              </a:ln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360561" y="1269738"/>
            <a:ext cx="178884" cy="1106686"/>
            <a:chOff x="1360561" y="909695"/>
            <a:chExt cx="178884" cy="1106686"/>
          </a:xfrm>
        </p:grpSpPr>
        <p:sp>
          <p:nvSpPr>
            <p:cNvPr id="8" name="MH_Other_1"/>
            <p:cNvSpPr/>
            <p:nvPr>
              <p:custDataLst>
                <p:tags r:id="rId22"/>
              </p:custDataLst>
            </p:nvPr>
          </p:nvSpPr>
          <p:spPr>
            <a:xfrm flipH="1" flipV="1">
              <a:off x="1360561" y="909695"/>
              <a:ext cx="178884" cy="1092961"/>
            </a:xfrm>
            <a:custGeom>
              <a:avLst/>
              <a:gdLst>
                <a:gd name="connsiteX0" fmla="*/ 379028 w 470468"/>
                <a:gd name="connsiteY0" fmla="*/ 0 h 2132857"/>
                <a:gd name="connsiteX1" fmla="*/ 379027 w 470468"/>
                <a:gd name="connsiteY1" fmla="*/ 1943343 h 2132857"/>
                <a:gd name="connsiteX2" fmla="*/ 189513 w 470468"/>
                <a:gd name="connsiteY2" fmla="*/ 2132857 h 2132857"/>
                <a:gd name="connsiteX3" fmla="*/ 189514 w 470468"/>
                <a:gd name="connsiteY3" fmla="*/ 2132856 h 2132857"/>
                <a:gd name="connsiteX4" fmla="*/ 0 w 470468"/>
                <a:gd name="connsiteY4" fmla="*/ 1943342 h 2132857"/>
                <a:gd name="connsiteX5" fmla="*/ 0 w 470468"/>
                <a:gd name="connsiteY5" fmla="*/ 0 h 2132857"/>
                <a:gd name="connsiteX6" fmla="*/ 470468 w 470468"/>
                <a:gd name="connsiteY6" fmla="*/ 91440 h 2132857"/>
                <a:gd name="connsiteX0" fmla="*/ 379028 w 379028"/>
                <a:gd name="connsiteY0" fmla="*/ 0 h 2132857"/>
                <a:gd name="connsiteX1" fmla="*/ 379027 w 379028"/>
                <a:gd name="connsiteY1" fmla="*/ 1943343 h 2132857"/>
                <a:gd name="connsiteX2" fmla="*/ 189513 w 379028"/>
                <a:gd name="connsiteY2" fmla="*/ 2132857 h 2132857"/>
                <a:gd name="connsiteX3" fmla="*/ 189514 w 379028"/>
                <a:gd name="connsiteY3" fmla="*/ 2132856 h 2132857"/>
                <a:gd name="connsiteX4" fmla="*/ 0 w 379028"/>
                <a:gd name="connsiteY4" fmla="*/ 1943342 h 2132857"/>
                <a:gd name="connsiteX5" fmla="*/ 0 w 379028"/>
                <a:gd name="connsiteY5" fmla="*/ 0 h 2132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9028" h="2132857">
                  <a:moveTo>
                    <a:pt x="379028" y="0"/>
                  </a:moveTo>
                  <a:cubicBezTo>
                    <a:pt x="379028" y="647781"/>
                    <a:pt x="379027" y="1295562"/>
                    <a:pt x="379027" y="1943343"/>
                  </a:cubicBezTo>
                  <a:cubicBezTo>
                    <a:pt x="379027" y="2048009"/>
                    <a:pt x="294179" y="2132857"/>
                    <a:pt x="189513" y="2132857"/>
                  </a:cubicBezTo>
                  <a:lnTo>
                    <a:pt x="189514" y="2132856"/>
                  </a:lnTo>
                  <a:cubicBezTo>
                    <a:pt x="84848" y="2132856"/>
                    <a:pt x="0" y="2048008"/>
                    <a:pt x="0" y="1943342"/>
                  </a:cubicBezTo>
                  <a:lnTo>
                    <a:pt x="0" y="0"/>
                  </a:lnTo>
                </a:path>
              </a:pathLst>
            </a:custGeom>
            <a:noFill/>
            <a:ln w="25400" cap="flat" cmpd="sng" algn="ctr">
              <a:solidFill>
                <a:srgbClr val="DBDBDB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9" name="MH_Other_3"/>
            <p:cNvSpPr/>
            <p:nvPr>
              <p:custDataLst>
                <p:tags r:id="rId23"/>
              </p:custDataLst>
            </p:nvPr>
          </p:nvSpPr>
          <p:spPr>
            <a:xfrm>
              <a:off x="1364003" y="1831075"/>
              <a:ext cx="172003" cy="185306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0" name="MH_Other_4"/>
            <p:cNvSpPr/>
            <p:nvPr>
              <p:custDataLst>
                <p:tags r:id="rId24"/>
              </p:custDataLst>
            </p:nvPr>
          </p:nvSpPr>
          <p:spPr>
            <a:xfrm>
              <a:off x="1374323" y="1851665"/>
              <a:ext cx="151363" cy="145842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solidFill>
                <a:srgbClr val="BCBCBC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MH_Other_10"/>
          <p:cNvSpPr/>
          <p:nvPr>
            <p:custDataLst>
              <p:tags r:id="rId2"/>
            </p:custDataLst>
          </p:nvPr>
        </p:nvSpPr>
        <p:spPr>
          <a:xfrm>
            <a:off x="2898851" y="2275189"/>
            <a:ext cx="1097382" cy="1096392"/>
          </a:xfrm>
          <a:prstGeom prst="star8">
            <a:avLst>
              <a:gd name="adj" fmla="val 42115"/>
            </a:avLst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n w="12700">
                  <a:noFill/>
                </a:ln>
                <a:solidFill>
                  <a:srgbClr val="FFFFFF"/>
                </a:solidFill>
                <a:cs typeface="+mn-ea"/>
                <a:sym typeface="+mn-lt"/>
              </a:rPr>
              <a:t>02</a:t>
            </a:r>
            <a:endParaRPr lang="zh-CN" altLang="en-US" sz="2800" dirty="0">
              <a:ln w="12700">
                <a:noFill/>
              </a:ln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356381" y="1269759"/>
            <a:ext cx="182322" cy="1134139"/>
            <a:chOff x="3356381" y="909695"/>
            <a:chExt cx="182322" cy="1134139"/>
          </a:xfrm>
        </p:grpSpPr>
        <p:sp>
          <p:nvSpPr>
            <p:cNvPr id="13" name="MH_Other_9"/>
            <p:cNvSpPr/>
            <p:nvPr>
              <p:custDataLst>
                <p:tags r:id="rId19"/>
              </p:custDataLst>
            </p:nvPr>
          </p:nvSpPr>
          <p:spPr>
            <a:xfrm flipV="1">
              <a:off x="3359819" y="909695"/>
              <a:ext cx="178884" cy="1092961"/>
            </a:xfrm>
            <a:custGeom>
              <a:avLst/>
              <a:gdLst>
                <a:gd name="connsiteX0" fmla="*/ 379028 w 470468"/>
                <a:gd name="connsiteY0" fmla="*/ 0 h 2132857"/>
                <a:gd name="connsiteX1" fmla="*/ 379027 w 470468"/>
                <a:gd name="connsiteY1" fmla="*/ 1943343 h 2132857"/>
                <a:gd name="connsiteX2" fmla="*/ 189513 w 470468"/>
                <a:gd name="connsiteY2" fmla="*/ 2132857 h 2132857"/>
                <a:gd name="connsiteX3" fmla="*/ 189514 w 470468"/>
                <a:gd name="connsiteY3" fmla="*/ 2132856 h 2132857"/>
                <a:gd name="connsiteX4" fmla="*/ 0 w 470468"/>
                <a:gd name="connsiteY4" fmla="*/ 1943342 h 2132857"/>
                <a:gd name="connsiteX5" fmla="*/ 0 w 470468"/>
                <a:gd name="connsiteY5" fmla="*/ 0 h 2132857"/>
                <a:gd name="connsiteX6" fmla="*/ 470468 w 470468"/>
                <a:gd name="connsiteY6" fmla="*/ 91440 h 2132857"/>
                <a:gd name="connsiteX0" fmla="*/ 379028 w 379028"/>
                <a:gd name="connsiteY0" fmla="*/ 0 h 2132857"/>
                <a:gd name="connsiteX1" fmla="*/ 379027 w 379028"/>
                <a:gd name="connsiteY1" fmla="*/ 1943343 h 2132857"/>
                <a:gd name="connsiteX2" fmla="*/ 189513 w 379028"/>
                <a:gd name="connsiteY2" fmla="*/ 2132857 h 2132857"/>
                <a:gd name="connsiteX3" fmla="*/ 189514 w 379028"/>
                <a:gd name="connsiteY3" fmla="*/ 2132856 h 2132857"/>
                <a:gd name="connsiteX4" fmla="*/ 0 w 379028"/>
                <a:gd name="connsiteY4" fmla="*/ 1943342 h 2132857"/>
                <a:gd name="connsiteX5" fmla="*/ 0 w 379028"/>
                <a:gd name="connsiteY5" fmla="*/ 0 h 2132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9028" h="2132857">
                  <a:moveTo>
                    <a:pt x="379028" y="0"/>
                  </a:moveTo>
                  <a:cubicBezTo>
                    <a:pt x="379028" y="647781"/>
                    <a:pt x="379027" y="1295562"/>
                    <a:pt x="379027" y="1943343"/>
                  </a:cubicBezTo>
                  <a:cubicBezTo>
                    <a:pt x="379027" y="2048009"/>
                    <a:pt x="294179" y="2132857"/>
                    <a:pt x="189513" y="2132857"/>
                  </a:cubicBezTo>
                  <a:lnTo>
                    <a:pt x="189514" y="2132856"/>
                  </a:lnTo>
                  <a:cubicBezTo>
                    <a:pt x="84848" y="2132856"/>
                    <a:pt x="0" y="2048008"/>
                    <a:pt x="0" y="1943342"/>
                  </a:cubicBezTo>
                  <a:lnTo>
                    <a:pt x="0" y="0"/>
                  </a:lnTo>
                </a:path>
              </a:pathLst>
            </a:custGeom>
            <a:noFill/>
            <a:ln w="25400" cap="flat" cmpd="sng" algn="ctr">
              <a:solidFill>
                <a:srgbClr val="DBDBDB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4" name="MH_Other_11"/>
            <p:cNvSpPr/>
            <p:nvPr>
              <p:custDataLst>
                <p:tags r:id="rId20"/>
              </p:custDataLst>
            </p:nvPr>
          </p:nvSpPr>
          <p:spPr>
            <a:xfrm>
              <a:off x="3356381" y="1858528"/>
              <a:ext cx="172003" cy="185306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5" name="MH_Other_12"/>
            <p:cNvSpPr/>
            <p:nvPr>
              <p:custDataLst>
                <p:tags r:id="rId21"/>
              </p:custDataLst>
            </p:nvPr>
          </p:nvSpPr>
          <p:spPr>
            <a:xfrm>
              <a:off x="3373583" y="1879118"/>
              <a:ext cx="147923" cy="145842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solidFill>
                <a:srgbClr val="BCBCBC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MH_Other_6"/>
          <p:cNvSpPr/>
          <p:nvPr>
            <p:custDataLst>
              <p:tags r:id="rId3"/>
            </p:custDataLst>
          </p:nvPr>
        </p:nvSpPr>
        <p:spPr>
          <a:xfrm>
            <a:off x="4839330" y="2263194"/>
            <a:ext cx="1100822" cy="1096391"/>
          </a:xfrm>
          <a:prstGeom prst="star8">
            <a:avLst>
              <a:gd name="adj" fmla="val 42115"/>
            </a:avLst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sx="97000" sy="97000" algn="ctr" rotWithShape="0">
              <a:srgbClr val="000000">
                <a:alpha val="40000"/>
              </a:srgb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en-US" altLang="zh-CN" sz="2800" kern="0" dirty="0">
                <a:solidFill>
                  <a:schemeClr val="accent1"/>
                </a:solidFill>
                <a:cs typeface="+mn-ea"/>
                <a:sym typeface="+mn-lt"/>
              </a:rPr>
              <a:t>03</a:t>
            </a:r>
            <a:endParaRPr lang="zh-CN" altLang="en-US" sz="2000" kern="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300299" y="1269759"/>
            <a:ext cx="178884" cy="1134139"/>
            <a:chOff x="5300299" y="909695"/>
            <a:chExt cx="178884" cy="1134139"/>
          </a:xfrm>
        </p:grpSpPr>
        <p:sp>
          <p:nvSpPr>
            <p:cNvPr id="18" name="MH_Other_5"/>
            <p:cNvSpPr/>
            <p:nvPr>
              <p:custDataLst>
                <p:tags r:id="rId16"/>
              </p:custDataLst>
            </p:nvPr>
          </p:nvSpPr>
          <p:spPr>
            <a:xfrm flipV="1">
              <a:off x="5300299" y="909695"/>
              <a:ext cx="178884" cy="1092961"/>
            </a:xfrm>
            <a:custGeom>
              <a:avLst/>
              <a:gdLst>
                <a:gd name="connsiteX0" fmla="*/ 379028 w 470468"/>
                <a:gd name="connsiteY0" fmla="*/ 0 h 2132857"/>
                <a:gd name="connsiteX1" fmla="*/ 379027 w 470468"/>
                <a:gd name="connsiteY1" fmla="*/ 1943343 h 2132857"/>
                <a:gd name="connsiteX2" fmla="*/ 189513 w 470468"/>
                <a:gd name="connsiteY2" fmla="*/ 2132857 h 2132857"/>
                <a:gd name="connsiteX3" fmla="*/ 189514 w 470468"/>
                <a:gd name="connsiteY3" fmla="*/ 2132856 h 2132857"/>
                <a:gd name="connsiteX4" fmla="*/ 0 w 470468"/>
                <a:gd name="connsiteY4" fmla="*/ 1943342 h 2132857"/>
                <a:gd name="connsiteX5" fmla="*/ 0 w 470468"/>
                <a:gd name="connsiteY5" fmla="*/ 0 h 2132857"/>
                <a:gd name="connsiteX6" fmla="*/ 470468 w 470468"/>
                <a:gd name="connsiteY6" fmla="*/ 91440 h 2132857"/>
                <a:gd name="connsiteX0" fmla="*/ 379028 w 379028"/>
                <a:gd name="connsiteY0" fmla="*/ 0 h 2132857"/>
                <a:gd name="connsiteX1" fmla="*/ 379027 w 379028"/>
                <a:gd name="connsiteY1" fmla="*/ 1943343 h 2132857"/>
                <a:gd name="connsiteX2" fmla="*/ 189513 w 379028"/>
                <a:gd name="connsiteY2" fmla="*/ 2132857 h 2132857"/>
                <a:gd name="connsiteX3" fmla="*/ 189514 w 379028"/>
                <a:gd name="connsiteY3" fmla="*/ 2132856 h 2132857"/>
                <a:gd name="connsiteX4" fmla="*/ 0 w 379028"/>
                <a:gd name="connsiteY4" fmla="*/ 1943342 h 2132857"/>
                <a:gd name="connsiteX5" fmla="*/ 0 w 379028"/>
                <a:gd name="connsiteY5" fmla="*/ 0 h 2132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9028" h="2132857">
                  <a:moveTo>
                    <a:pt x="379028" y="0"/>
                  </a:moveTo>
                  <a:cubicBezTo>
                    <a:pt x="379028" y="647781"/>
                    <a:pt x="379027" y="1295562"/>
                    <a:pt x="379027" y="1943343"/>
                  </a:cubicBezTo>
                  <a:cubicBezTo>
                    <a:pt x="379027" y="2048009"/>
                    <a:pt x="294179" y="2132857"/>
                    <a:pt x="189513" y="2132857"/>
                  </a:cubicBezTo>
                  <a:lnTo>
                    <a:pt x="189514" y="2132856"/>
                  </a:lnTo>
                  <a:cubicBezTo>
                    <a:pt x="84848" y="2132856"/>
                    <a:pt x="0" y="2048008"/>
                    <a:pt x="0" y="1943342"/>
                  </a:cubicBezTo>
                  <a:lnTo>
                    <a:pt x="0" y="0"/>
                  </a:lnTo>
                </a:path>
              </a:pathLst>
            </a:custGeom>
            <a:noFill/>
            <a:ln w="25400" cap="flat" cmpd="sng" algn="ctr">
              <a:solidFill>
                <a:srgbClr val="DBDBDB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9" name="MH_Other_7"/>
            <p:cNvSpPr/>
            <p:nvPr>
              <p:custDataLst>
                <p:tags r:id="rId17"/>
              </p:custDataLst>
            </p:nvPr>
          </p:nvSpPr>
          <p:spPr>
            <a:xfrm>
              <a:off x="5300302" y="1858528"/>
              <a:ext cx="168563" cy="185306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0" name="MH_Other_8"/>
            <p:cNvSpPr/>
            <p:nvPr>
              <p:custDataLst>
                <p:tags r:id="rId18"/>
              </p:custDataLst>
            </p:nvPr>
          </p:nvSpPr>
          <p:spPr>
            <a:xfrm>
              <a:off x="5314062" y="1879118"/>
              <a:ext cx="151363" cy="145842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solidFill>
                <a:srgbClr val="BCBCBC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MH_Other_14"/>
          <p:cNvSpPr/>
          <p:nvPr>
            <p:custDataLst>
              <p:tags r:id="rId4"/>
            </p:custDataLst>
          </p:nvPr>
        </p:nvSpPr>
        <p:spPr>
          <a:xfrm>
            <a:off x="6858994" y="2275189"/>
            <a:ext cx="1097382" cy="1096392"/>
          </a:xfrm>
          <a:prstGeom prst="star8">
            <a:avLst>
              <a:gd name="adj" fmla="val 42115"/>
            </a:avLst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n w="12700">
                  <a:noFill/>
                </a:ln>
                <a:solidFill>
                  <a:srgbClr val="FFFFFF"/>
                </a:solidFill>
                <a:cs typeface="+mn-ea"/>
                <a:sym typeface="+mn-lt"/>
              </a:rPr>
              <a:t>04</a:t>
            </a:r>
            <a:endParaRPr lang="zh-CN" altLang="en-US" sz="2800" dirty="0">
              <a:ln w="12700">
                <a:noFill/>
              </a:ln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311363" y="1269735"/>
            <a:ext cx="180602" cy="1108404"/>
            <a:chOff x="7311363" y="909695"/>
            <a:chExt cx="180602" cy="1108404"/>
          </a:xfrm>
        </p:grpSpPr>
        <p:sp>
          <p:nvSpPr>
            <p:cNvPr id="23" name="MH_Other_13"/>
            <p:cNvSpPr/>
            <p:nvPr>
              <p:custDataLst>
                <p:tags r:id="rId13"/>
              </p:custDataLst>
            </p:nvPr>
          </p:nvSpPr>
          <p:spPr>
            <a:xfrm flipH="1" flipV="1">
              <a:off x="7313081" y="909695"/>
              <a:ext cx="178884" cy="1092961"/>
            </a:xfrm>
            <a:custGeom>
              <a:avLst/>
              <a:gdLst>
                <a:gd name="connsiteX0" fmla="*/ 379028 w 470468"/>
                <a:gd name="connsiteY0" fmla="*/ 0 h 2132857"/>
                <a:gd name="connsiteX1" fmla="*/ 379027 w 470468"/>
                <a:gd name="connsiteY1" fmla="*/ 1943343 h 2132857"/>
                <a:gd name="connsiteX2" fmla="*/ 189513 w 470468"/>
                <a:gd name="connsiteY2" fmla="*/ 2132857 h 2132857"/>
                <a:gd name="connsiteX3" fmla="*/ 189514 w 470468"/>
                <a:gd name="connsiteY3" fmla="*/ 2132856 h 2132857"/>
                <a:gd name="connsiteX4" fmla="*/ 0 w 470468"/>
                <a:gd name="connsiteY4" fmla="*/ 1943342 h 2132857"/>
                <a:gd name="connsiteX5" fmla="*/ 0 w 470468"/>
                <a:gd name="connsiteY5" fmla="*/ 0 h 2132857"/>
                <a:gd name="connsiteX6" fmla="*/ 470468 w 470468"/>
                <a:gd name="connsiteY6" fmla="*/ 91440 h 2132857"/>
                <a:gd name="connsiteX0" fmla="*/ 379028 w 379028"/>
                <a:gd name="connsiteY0" fmla="*/ 0 h 2132857"/>
                <a:gd name="connsiteX1" fmla="*/ 379027 w 379028"/>
                <a:gd name="connsiteY1" fmla="*/ 1943343 h 2132857"/>
                <a:gd name="connsiteX2" fmla="*/ 189513 w 379028"/>
                <a:gd name="connsiteY2" fmla="*/ 2132857 h 2132857"/>
                <a:gd name="connsiteX3" fmla="*/ 189514 w 379028"/>
                <a:gd name="connsiteY3" fmla="*/ 2132856 h 2132857"/>
                <a:gd name="connsiteX4" fmla="*/ 0 w 379028"/>
                <a:gd name="connsiteY4" fmla="*/ 1943342 h 2132857"/>
                <a:gd name="connsiteX5" fmla="*/ 0 w 379028"/>
                <a:gd name="connsiteY5" fmla="*/ 0 h 2132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9028" h="2132857">
                  <a:moveTo>
                    <a:pt x="379028" y="0"/>
                  </a:moveTo>
                  <a:cubicBezTo>
                    <a:pt x="379028" y="647781"/>
                    <a:pt x="379027" y="1295562"/>
                    <a:pt x="379027" y="1943343"/>
                  </a:cubicBezTo>
                  <a:cubicBezTo>
                    <a:pt x="379027" y="2048009"/>
                    <a:pt x="294179" y="2132857"/>
                    <a:pt x="189513" y="2132857"/>
                  </a:cubicBezTo>
                  <a:lnTo>
                    <a:pt x="189514" y="2132856"/>
                  </a:lnTo>
                  <a:cubicBezTo>
                    <a:pt x="84848" y="2132856"/>
                    <a:pt x="0" y="2048008"/>
                    <a:pt x="0" y="1943342"/>
                  </a:cubicBezTo>
                  <a:lnTo>
                    <a:pt x="0" y="0"/>
                  </a:lnTo>
                </a:path>
              </a:pathLst>
            </a:custGeom>
            <a:noFill/>
            <a:ln w="25400" cap="flat" cmpd="sng" algn="ctr">
              <a:solidFill>
                <a:srgbClr val="DBDBDB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24" name="MH_Other_15"/>
            <p:cNvSpPr/>
            <p:nvPr>
              <p:custDataLst>
                <p:tags r:id="rId14"/>
              </p:custDataLst>
            </p:nvPr>
          </p:nvSpPr>
          <p:spPr>
            <a:xfrm>
              <a:off x="7311363" y="1834509"/>
              <a:ext cx="170283" cy="183590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5" name="MH_Other_16"/>
            <p:cNvSpPr/>
            <p:nvPr>
              <p:custDataLst>
                <p:tags r:id="rId15"/>
              </p:custDataLst>
            </p:nvPr>
          </p:nvSpPr>
          <p:spPr>
            <a:xfrm>
              <a:off x="7328565" y="1853380"/>
              <a:ext cx="147923" cy="14584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solidFill>
                <a:srgbClr val="BCBCBC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6" name="MH_Text_1"/>
          <p:cNvSpPr/>
          <p:nvPr>
            <p:custDataLst>
              <p:tags r:id="rId5"/>
            </p:custDataLst>
          </p:nvPr>
        </p:nvSpPr>
        <p:spPr>
          <a:xfrm>
            <a:off x="395536" y="3608371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点击输入小标题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MH_Text_1"/>
          <p:cNvSpPr/>
          <p:nvPr>
            <p:custDataLst>
              <p:tags r:id="rId6"/>
            </p:custDataLst>
          </p:nvPr>
        </p:nvSpPr>
        <p:spPr>
          <a:xfrm>
            <a:off x="405746" y="3939974"/>
            <a:ext cx="1862085" cy="64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r>
              <a:rPr lang="zh-CN" altLang="en-US" sz="1050" dirty="0" smtClean="0">
                <a:solidFill>
                  <a:schemeClr val="tx1"/>
                </a:solidFill>
                <a:cs typeface="+mn-ea"/>
                <a:sym typeface="+mn-lt"/>
              </a:rPr>
              <a:t>您</a:t>
            </a:r>
            <a:r>
              <a:rPr lang="zh-CN" altLang="en-US" sz="1050" dirty="0">
                <a:solidFill>
                  <a:schemeClr val="tx1"/>
                </a:solidFill>
                <a:cs typeface="+mn-ea"/>
                <a:sym typeface="+mn-lt"/>
              </a:rPr>
              <a:t>的内容打在这里，或者通过复制您的文本后，在此框中选择粘贴，并选择只保留文字</a:t>
            </a:r>
            <a:r>
              <a:rPr lang="zh-CN" altLang="en-US" sz="1050" dirty="0" smtClean="0">
                <a:solidFill>
                  <a:schemeClr val="tx1"/>
                </a:solidFill>
                <a:cs typeface="+mn-ea"/>
                <a:sym typeface="+mn-lt"/>
              </a:rPr>
              <a:t>。</a:t>
            </a:r>
            <a:endParaRPr lang="en-US" altLang="zh-CN" sz="1050" dirty="0">
              <a:solidFill>
                <a:schemeClr val="tx1"/>
              </a:solidFill>
              <a:cs typeface="+mn-ea"/>
              <a:sym typeface="+mn-lt"/>
            </a:endParaRPr>
          </a:p>
          <a:p>
            <a:endParaRPr lang="en-US" altLang="zh-CN" sz="105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8" name="MH_Text_1"/>
          <p:cNvSpPr/>
          <p:nvPr>
            <p:custDataLst>
              <p:tags r:id="rId7"/>
            </p:custDataLst>
          </p:nvPr>
        </p:nvSpPr>
        <p:spPr>
          <a:xfrm>
            <a:off x="2444209" y="3608371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点击输入小标题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MH_Text_1"/>
          <p:cNvSpPr/>
          <p:nvPr>
            <p:custDataLst>
              <p:tags r:id="rId8"/>
            </p:custDataLst>
          </p:nvPr>
        </p:nvSpPr>
        <p:spPr>
          <a:xfrm>
            <a:off x="2433155" y="3939974"/>
            <a:ext cx="1854009" cy="64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r>
              <a:rPr lang="zh-CN" altLang="en-US" sz="1050" dirty="0" smtClean="0">
                <a:solidFill>
                  <a:schemeClr val="tx1"/>
                </a:solidFill>
                <a:cs typeface="+mn-ea"/>
                <a:sym typeface="+mn-lt"/>
              </a:rPr>
              <a:t>您</a:t>
            </a:r>
            <a:r>
              <a:rPr lang="zh-CN" altLang="en-US" sz="1050" dirty="0">
                <a:solidFill>
                  <a:schemeClr val="tx1"/>
                </a:solidFill>
                <a:cs typeface="+mn-ea"/>
                <a:sym typeface="+mn-lt"/>
              </a:rPr>
              <a:t>的内容打在这里，或者通过复制您的文本后，在此框中选择粘贴，并选择只保留文字</a:t>
            </a:r>
            <a:r>
              <a:rPr lang="zh-CN" altLang="en-US" sz="1050" dirty="0" smtClean="0">
                <a:solidFill>
                  <a:schemeClr val="tx1"/>
                </a:solidFill>
                <a:cs typeface="+mn-ea"/>
                <a:sym typeface="+mn-lt"/>
              </a:rPr>
              <a:t>。</a:t>
            </a:r>
            <a:endParaRPr lang="en-US" altLang="zh-CN" sz="1050" dirty="0">
              <a:solidFill>
                <a:schemeClr val="tx1"/>
              </a:solidFill>
              <a:cs typeface="+mn-ea"/>
              <a:sym typeface="+mn-lt"/>
            </a:endParaRPr>
          </a:p>
          <a:p>
            <a:endParaRPr lang="en-US" altLang="zh-CN" sz="105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0" name="MH_Text_1"/>
          <p:cNvSpPr/>
          <p:nvPr>
            <p:custDataLst>
              <p:tags r:id="rId9"/>
            </p:custDataLst>
          </p:nvPr>
        </p:nvSpPr>
        <p:spPr>
          <a:xfrm>
            <a:off x="4492882" y="3608371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点击输入小标题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MH_Text_1"/>
          <p:cNvSpPr/>
          <p:nvPr>
            <p:custDataLst>
              <p:tags r:id="rId10"/>
            </p:custDataLst>
          </p:nvPr>
        </p:nvSpPr>
        <p:spPr>
          <a:xfrm>
            <a:off x="4452446" y="3939974"/>
            <a:ext cx="1934019" cy="64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r>
              <a:rPr lang="zh-CN" altLang="en-US" sz="1050" dirty="0" smtClean="0">
                <a:solidFill>
                  <a:schemeClr val="tx1"/>
                </a:solidFill>
                <a:cs typeface="+mn-ea"/>
                <a:sym typeface="+mn-lt"/>
              </a:rPr>
              <a:t>您</a:t>
            </a:r>
            <a:r>
              <a:rPr lang="zh-CN" altLang="en-US" sz="1050" dirty="0">
                <a:solidFill>
                  <a:schemeClr val="tx1"/>
                </a:solidFill>
                <a:cs typeface="+mn-ea"/>
                <a:sym typeface="+mn-lt"/>
              </a:rPr>
              <a:t>的内容打在这里，或者通过复制您的文本后，在此框中选择粘贴，并选择只保留文字</a:t>
            </a:r>
            <a:r>
              <a:rPr lang="zh-CN" altLang="en-US" sz="1050" dirty="0" smtClean="0">
                <a:solidFill>
                  <a:schemeClr val="tx1"/>
                </a:solidFill>
                <a:cs typeface="+mn-ea"/>
                <a:sym typeface="+mn-lt"/>
              </a:rPr>
              <a:t>。</a:t>
            </a:r>
            <a:endParaRPr lang="en-US" altLang="zh-CN" sz="1050" dirty="0">
              <a:solidFill>
                <a:schemeClr val="tx1"/>
              </a:solidFill>
              <a:cs typeface="+mn-ea"/>
              <a:sym typeface="+mn-lt"/>
            </a:endParaRPr>
          </a:p>
          <a:p>
            <a:endParaRPr lang="en-US" altLang="zh-CN" sz="105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2" name="MH_Text_1"/>
          <p:cNvSpPr/>
          <p:nvPr>
            <p:custDataLst>
              <p:tags r:id="rId11"/>
            </p:custDataLst>
          </p:nvPr>
        </p:nvSpPr>
        <p:spPr>
          <a:xfrm>
            <a:off x="6541556" y="3608371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点击输入小标题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MH_Text_1"/>
          <p:cNvSpPr/>
          <p:nvPr>
            <p:custDataLst>
              <p:tags r:id="rId12"/>
            </p:custDataLst>
          </p:nvPr>
        </p:nvSpPr>
        <p:spPr>
          <a:xfrm>
            <a:off x="6551753" y="3939974"/>
            <a:ext cx="1934019" cy="64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r>
              <a:rPr lang="zh-CN" altLang="en-US" sz="1050" dirty="0" smtClean="0">
                <a:solidFill>
                  <a:schemeClr val="tx1"/>
                </a:solidFill>
                <a:cs typeface="+mn-ea"/>
                <a:sym typeface="+mn-lt"/>
              </a:rPr>
              <a:t>您</a:t>
            </a:r>
            <a:r>
              <a:rPr lang="zh-CN" altLang="en-US" sz="1050" dirty="0">
                <a:solidFill>
                  <a:schemeClr val="tx1"/>
                </a:solidFill>
                <a:cs typeface="+mn-ea"/>
                <a:sym typeface="+mn-lt"/>
              </a:rPr>
              <a:t>的内容打在这里，或者通过复制您的文本后，在此框中选择粘贴，并选择只保留文字</a:t>
            </a:r>
            <a:r>
              <a:rPr lang="zh-CN" altLang="en-US" sz="1050" dirty="0" smtClean="0">
                <a:solidFill>
                  <a:schemeClr val="tx1"/>
                </a:solidFill>
                <a:cs typeface="+mn-ea"/>
                <a:sym typeface="+mn-lt"/>
              </a:rPr>
              <a:t>。</a:t>
            </a:r>
            <a:endParaRPr lang="en-US" altLang="zh-CN" sz="1050" dirty="0">
              <a:solidFill>
                <a:schemeClr val="tx1"/>
              </a:solidFill>
              <a:cs typeface="+mn-ea"/>
              <a:sym typeface="+mn-lt"/>
            </a:endParaRPr>
          </a:p>
          <a:p>
            <a:endParaRPr lang="en-US" altLang="zh-CN" sz="105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90178685"/>
      </p:ext>
    </p:extLst>
  </p:cSld>
  <p:clrMapOvr>
    <a:masterClrMapping/>
  </p:clrMapOvr>
  <p:transition spd="slow" advTm="7000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 17"/>
          <p:cNvSpPr/>
          <p:nvPr/>
        </p:nvSpPr>
        <p:spPr>
          <a:xfrm>
            <a:off x="251222" y="1367242"/>
            <a:ext cx="391886" cy="1382486"/>
          </a:xfrm>
          <a:custGeom>
            <a:avLst/>
            <a:gdLst>
              <a:gd name="connsiteX0" fmla="*/ 522514 w 522514"/>
              <a:gd name="connsiteY0" fmla="*/ 1843314 h 1843314"/>
              <a:gd name="connsiteX1" fmla="*/ 0 w 522514"/>
              <a:gd name="connsiteY1" fmla="*/ 1335314 h 1843314"/>
              <a:gd name="connsiteX2" fmla="*/ 0 w 522514"/>
              <a:gd name="connsiteY2" fmla="*/ 0 h 1843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2514" h="1843314">
                <a:moveTo>
                  <a:pt x="522514" y="1843314"/>
                </a:moveTo>
                <a:lnTo>
                  <a:pt x="0" y="1335314"/>
                </a:ln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任意多边形 18"/>
          <p:cNvSpPr/>
          <p:nvPr/>
        </p:nvSpPr>
        <p:spPr>
          <a:xfrm flipH="1" flipV="1">
            <a:off x="8500893" y="2763334"/>
            <a:ext cx="391886" cy="1382486"/>
          </a:xfrm>
          <a:custGeom>
            <a:avLst/>
            <a:gdLst>
              <a:gd name="connsiteX0" fmla="*/ 522514 w 522514"/>
              <a:gd name="connsiteY0" fmla="*/ 1843314 h 1843314"/>
              <a:gd name="connsiteX1" fmla="*/ 0 w 522514"/>
              <a:gd name="connsiteY1" fmla="*/ 1335314 h 1843314"/>
              <a:gd name="connsiteX2" fmla="*/ 0 w 522514"/>
              <a:gd name="connsiteY2" fmla="*/ 0 h 1843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2514" h="1843314">
                <a:moveTo>
                  <a:pt x="522514" y="1843314"/>
                </a:moveTo>
                <a:lnTo>
                  <a:pt x="0" y="1335314"/>
                </a:ln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-478972" y="2763333"/>
            <a:ext cx="10254344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458082" y="2578284"/>
            <a:ext cx="370115" cy="370115"/>
            <a:chOff x="2002971" y="3182257"/>
            <a:chExt cx="493486" cy="493486"/>
          </a:xfrm>
        </p:grpSpPr>
        <p:sp>
          <p:nvSpPr>
            <p:cNvPr id="7" name="椭圆 6"/>
            <p:cNvSpPr/>
            <p:nvPr/>
          </p:nvSpPr>
          <p:spPr>
            <a:xfrm>
              <a:off x="2002971" y="3182257"/>
              <a:ext cx="493486" cy="493486"/>
            </a:xfrm>
            <a:prstGeom prst="ellipse">
              <a:avLst/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097314" y="3276600"/>
              <a:ext cx="304800" cy="304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315880" y="2578284"/>
            <a:ext cx="370115" cy="370115"/>
            <a:chOff x="2002971" y="3182257"/>
            <a:chExt cx="493486" cy="493486"/>
          </a:xfrm>
        </p:grpSpPr>
        <p:sp>
          <p:nvSpPr>
            <p:cNvPr id="16" name="椭圆 15"/>
            <p:cNvSpPr/>
            <p:nvPr/>
          </p:nvSpPr>
          <p:spPr>
            <a:xfrm>
              <a:off x="2002971" y="3182257"/>
              <a:ext cx="493486" cy="493486"/>
            </a:xfrm>
            <a:prstGeom prst="ellipse">
              <a:avLst/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2097314" y="3276600"/>
              <a:ext cx="304800" cy="304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51239" y="1051850"/>
            <a:ext cx="2736597" cy="1117071"/>
            <a:chOff x="334963" y="1147020"/>
            <a:chExt cx="3648795" cy="1489430"/>
          </a:xfrm>
        </p:grpSpPr>
        <p:sp>
          <p:nvSpPr>
            <p:cNvPr id="20" name="矩形 19"/>
            <p:cNvSpPr/>
            <p:nvPr/>
          </p:nvSpPr>
          <p:spPr>
            <a:xfrm>
              <a:off x="334963" y="1147020"/>
              <a:ext cx="3280740" cy="492443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334964" y="1700807"/>
              <a:ext cx="3648794" cy="9356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100" dirty="0">
                  <a:solidFill>
                    <a:prstClr val="black"/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156175" y="3399935"/>
            <a:ext cx="2736602" cy="1105215"/>
            <a:chOff x="8208235" y="4277800"/>
            <a:chExt cx="3648803" cy="1473618"/>
          </a:xfrm>
        </p:grpSpPr>
        <p:sp>
          <p:nvSpPr>
            <p:cNvPr id="27" name="矩形 26"/>
            <p:cNvSpPr/>
            <p:nvPr/>
          </p:nvSpPr>
          <p:spPr>
            <a:xfrm>
              <a:off x="8576296" y="5258976"/>
              <a:ext cx="3280742" cy="492442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8208235" y="4277800"/>
              <a:ext cx="3648802" cy="9694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100" dirty="0">
                  <a:solidFill>
                    <a:prstClr val="black"/>
                  </a:solidFill>
                  <a:cs typeface="+mn-ea"/>
                  <a:sym typeface="+mn-lt"/>
                </a:rPr>
                <a:t>您的内容打在这里，或者通过复制您的文本后，在此框中选择粘贴，并选择只保留</a:t>
              </a:r>
              <a:r>
                <a:rPr lang="zh-CN" altLang="en-US" sz="1100" dirty="0" smtClean="0">
                  <a:solidFill>
                    <a:prstClr val="black"/>
                  </a:solidFill>
                  <a:cs typeface="+mn-ea"/>
                  <a:sym typeface="+mn-lt"/>
                </a:rPr>
                <a:t>文字。</a:t>
              </a:r>
              <a:endParaRPr lang="zh-CN" altLang="en-US" sz="1500" dirty="0">
                <a:cs typeface="+mn-ea"/>
                <a:sym typeface="+mn-lt"/>
              </a:endParaRPr>
            </a:p>
          </p:txBody>
        </p:sp>
      </p:grp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3131840" y="1051851"/>
            <a:ext cx="2451172" cy="1488212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9050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693679" y="1051851"/>
            <a:ext cx="2451172" cy="1488212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9050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002049" y="2975941"/>
            <a:ext cx="2451172" cy="1488212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9050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563888" y="2975941"/>
            <a:ext cx="2451172" cy="1488212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9050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94177322"/>
      </p:ext>
    </p:extLst>
  </p:cSld>
  <p:clrMapOvr>
    <a:masterClrMapping/>
  </p:clrMapOvr>
  <p:transition spd="slow" advTm="5000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grpSp>
        <p:nvGrpSpPr>
          <p:cNvPr id="3" name="Group 81"/>
          <p:cNvGrpSpPr>
            <a:grpSpLocks/>
          </p:cNvGrpSpPr>
          <p:nvPr/>
        </p:nvGrpSpPr>
        <p:grpSpPr bwMode="auto">
          <a:xfrm>
            <a:off x="5327829" y="1985668"/>
            <a:ext cx="2224088" cy="2221814"/>
            <a:chOff x="2444" y="1176"/>
            <a:chExt cx="1401" cy="1400"/>
          </a:xfrm>
        </p:grpSpPr>
        <p:sp>
          <p:nvSpPr>
            <p:cNvPr id="4" name="Freeform 4"/>
            <p:cNvSpPr>
              <a:spLocks/>
            </p:cNvSpPr>
            <p:nvPr/>
          </p:nvSpPr>
          <p:spPr bwMode="auto">
            <a:xfrm>
              <a:off x="2444" y="1176"/>
              <a:ext cx="1401" cy="1400"/>
            </a:xfrm>
            <a:custGeom>
              <a:avLst/>
              <a:gdLst>
                <a:gd name="T0" fmla="*/ 2002757 w 1050"/>
                <a:gd name="T1" fmla="*/ 2262261 h 1049"/>
                <a:gd name="T2" fmla="*/ 1917640 w 1050"/>
                <a:gd name="T3" fmla="*/ 2495251 h 1049"/>
                <a:gd name="T4" fmla="*/ 1679813 w 1050"/>
                <a:gd name="T5" fmla="*/ 2427609 h 1049"/>
                <a:gd name="T6" fmla="*/ 1564654 w 1050"/>
                <a:gd name="T7" fmla="*/ 2615505 h 1049"/>
                <a:gd name="T8" fmla="*/ 1316813 w 1050"/>
                <a:gd name="T9" fmla="*/ 2482725 h 1049"/>
                <a:gd name="T10" fmla="*/ 1109027 w 1050"/>
                <a:gd name="T11" fmla="*/ 2623020 h 1049"/>
                <a:gd name="T12" fmla="*/ 953813 w 1050"/>
                <a:gd name="T13" fmla="*/ 2427609 h 1049"/>
                <a:gd name="T14" fmla="*/ 753537 w 1050"/>
                <a:gd name="T15" fmla="*/ 2512788 h 1049"/>
                <a:gd name="T16" fmla="*/ 680937 w 1050"/>
                <a:gd name="T17" fmla="*/ 2297335 h 1049"/>
                <a:gd name="T18" fmla="*/ 580800 w 1050"/>
                <a:gd name="T19" fmla="*/ 2224682 h 1049"/>
                <a:gd name="T20" fmla="*/ 350483 w 1050"/>
                <a:gd name="T21" fmla="*/ 2219671 h 1049"/>
                <a:gd name="T22" fmla="*/ 335462 w 1050"/>
                <a:gd name="T23" fmla="*/ 1949102 h 1049"/>
                <a:gd name="T24" fmla="*/ 117662 w 1050"/>
                <a:gd name="T25" fmla="*/ 1878954 h 1049"/>
                <a:gd name="T26" fmla="*/ 195269 w 1050"/>
                <a:gd name="T27" fmla="*/ 1645964 h 1049"/>
                <a:gd name="T28" fmla="*/ 0 w 1050"/>
                <a:gd name="T29" fmla="*/ 1478111 h 1049"/>
                <a:gd name="T30" fmla="*/ 150207 w 1050"/>
                <a:gd name="T31" fmla="*/ 1252636 h 1049"/>
                <a:gd name="T32" fmla="*/ 15021 w 1050"/>
                <a:gd name="T33" fmla="*/ 1067246 h 1049"/>
                <a:gd name="T34" fmla="*/ 215296 w 1050"/>
                <a:gd name="T35" fmla="*/ 921940 h 1049"/>
                <a:gd name="T36" fmla="*/ 137690 w 1050"/>
                <a:gd name="T37" fmla="*/ 711497 h 1049"/>
                <a:gd name="T38" fmla="*/ 370510 w 1050"/>
                <a:gd name="T39" fmla="*/ 626318 h 1049"/>
                <a:gd name="T40" fmla="*/ 350483 w 1050"/>
                <a:gd name="T41" fmla="*/ 408359 h 1049"/>
                <a:gd name="T42" fmla="*/ 580800 w 1050"/>
                <a:gd name="T43" fmla="*/ 405854 h 1049"/>
                <a:gd name="T44" fmla="*/ 678434 w 1050"/>
                <a:gd name="T45" fmla="*/ 152822 h 1049"/>
                <a:gd name="T46" fmla="*/ 896234 w 1050"/>
                <a:gd name="T47" fmla="*/ 220464 h 1049"/>
                <a:gd name="T48" fmla="*/ 1013896 w 1050"/>
                <a:gd name="T49" fmla="*/ 182885 h 1049"/>
                <a:gd name="T50" fmla="*/ 1254227 w 1050"/>
                <a:gd name="T51" fmla="*/ 145306 h 1049"/>
                <a:gd name="T52" fmla="*/ 1482040 w 1050"/>
                <a:gd name="T53" fmla="*/ 0 h 1049"/>
                <a:gd name="T54" fmla="*/ 1617226 w 1050"/>
                <a:gd name="T55" fmla="*/ 182885 h 1049"/>
                <a:gd name="T56" fmla="*/ 1737392 w 1050"/>
                <a:gd name="T57" fmla="*/ 220464 h 1049"/>
                <a:gd name="T58" fmla="*/ 1955192 w 1050"/>
                <a:gd name="T59" fmla="*/ 152822 h 1049"/>
                <a:gd name="T60" fmla="*/ 2027791 w 1050"/>
                <a:gd name="T61" fmla="*/ 388317 h 1049"/>
                <a:gd name="T62" fmla="*/ 2253102 w 1050"/>
                <a:gd name="T63" fmla="*/ 378296 h 1049"/>
                <a:gd name="T64" fmla="*/ 2263115 w 1050"/>
                <a:gd name="T65" fmla="*/ 626318 h 1049"/>
                <a:gd name="T66" fmla="*/ 2495936 w 1050"/>
                <a:gd name="T67" fmla="*/ 711497 h 1049"/>
                <a:gd name="T68" fmla="*/ 2428343 w 1050"/>
                <a:gd name="T69" fmla="*/ 952003 h 1049"/>
                <a:gd name="T70" fmla="*/ 2616102 w 1050"/>
                <a:gd name="T71" fmla="*/ 1067246 h 1049"/>
                <a:gd name="T72" fmla="*/ 2485922 w 1050"/>
                <a:gd name="T73" fmla="*/ 1312763 h 1049"/>
                <a:gd name="T74" fmla="*/ 2623612 w 1050"/>
                <a:gd name="T75" fmla="*/ 1520700 h 1049"/>
                <a:gd name="T76" fmla="*/ 2428343 w 1050"/>
                <a:gd name="T77" fmla="*/ 1676027 h 1049"/>
                <a:gd name="T78" fmla="*/ 2515963 w 1050"/>
                <a:gd name="T79" fmla="*/ 1878954 h 1049"/>
                <a:gd name="T80" fmla="*/ 2298164 w 1050"/>
                <a:gd name="T81" fmla="*/ 1949102 h 1049"/>
                <a:gd name="T82" fmla="*/ 2225564 w 1050"/>
                <a:gd name="T83" fmla="*/ 2049313 h 1049"/>
                <a:gd name="T84" fmla="*/ 2223060 w 1050"/>
                <a:gd name="T85" fmla="*/ 2282303 h 10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50"/>
                <a:gd name="T130" fmla="*/ 0 h 1049"/>
                <a:gd name="T131" fmla="*/ 1050 w 1050"/>
                <a:gd name="T132" fmla="*/ 1049 h 10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" name="Oval 5"/>
            <p:cNvSpPr>
              <a:spLocks noChangeArrowheads="1"/>
            </p:cNvSpPr>
            <p:nvPr/>
          </p:nvSpPr>
          <p:spPr bwMode="auto">
            <a:xfrm>
              <a:off x="2661" y="1389"/>
              <a:ext cx="971" cy="973"/>
            </a:xfrm>
            <a:prstGeom prst="ellipse">
              <a:avLst/>
            </a:prstGeom>
            <a:solidFill>
              <a:srgbClr val="FFFFFF"/>
            </a:solidFill>
            <a:ln w="22225">
              <a:noFill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endParaRPr lang="en-US" sz="18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Group 82"/>
          <p:cNvGrpSpPr>
            <a:grpSpLocks/>
          </p:cNvGrpSpPr>
          <p:nvPr/>
        </p:nvGrpSpPr>
        <p:grpSpPr bwMode="auto">
          <a:xfrm>
            <a:off x="7142356" y="1473064"/>
            <a:ext cx="1258887" cy="1256912"/>
            <a:chOff x="3587" y="853"/>
            <a:chExt cx="793" cy="7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3587" y="853"/>
              <a:ext cx="793" cy="792"/>
            </a:xfrm>
            <a:custGeom>
              <a:avLst/>
              <a:gdLst>
                <a:gd name="T0" fmla="*/ 1030118 w 637"/>
                <a:gd name="T1" fmla="*/ 1282427 h 638"/>
                <a:gd name="T2" fmla="*/ 981065 w 637"/>
                <a:gd name="T3" fmla="*/ 1305744 h 638"/>
                <a:gd name="T4" fmla="*/ 927340 w 637"/>
                <a:gd name="T5" fmla="*/ 1324397 h 638"/>
                <a:gd name="T6" fmla="*/ 845584 w 637"/>
                <a:gd name="T7" fmla="*/ 1482952 h 638"/>
                <a:gd name="T8" fmla="*/ 728791 w 637"/>
                <a:gd name="T9" fmla="*/ 1350046 h 638"/>
                <a:gd name="T10" fmla="*/ 672730 w 637"/>
                <a:gd name="T11" fmla="*/ 1345382 h 638"/>
                <a:gd name="T12" fmla="*/ 616669 w 637"/>
                <a:gd name="T13" fmla="*/ 1336056 h 638"/>
                <a:gd name="T14" fmla="*/ 488196 w 637"/>
                <a:gd name="T15" fmla="*/ 1443313 h 638"/>
                <a:gd name="T16" fmla="*/ 422792 w 637"/>
                <a:gd name="T17" fmla="*/ 1417664 h 638"/>
                <a:gd name="T18" fmla="*/ 406441 w 637"/>
                <a:gd name="T19" fmla="*/ 1242788 h 638"/>
                <a:gd name="T20" fmla="*/ 362060 w 637"/>
                <a:gd name="T21" fmla="*/ 1210145 h 638"/>
                <a:gd name="T22" fmla="*/ 184534 w 637"/>
                <a:gd name="T23" fmla="*/ 1238125 h 638"/>
                <a:gd name="T24" fmla="*/ 130809 w 637"/>
                <a:gd name="T25" fmla="*/ 1170506 h 638"/>
                <a:gd name="T26" fmla="*/ 207892 w 637"/>
                <a:gd name="T27" fmla="*/ 1007288 h 638"/>
                <a:gd name="T28" fmla="*/ 182198 w 637"/>
                <a:gd name="T29" fmla="*/ 955991 h 638"/>
                <a:gd name="T30" fmla="*/ 14015 w 637"/>
                <a:gd name="T31" fmla="*/ 893035 h 638"/>
                <a:gd name="T32" fmla="*/ 0 w 637"/>
                <a:gd name="T33" fmla="*/ 806763 h 638"/>
                <a:gd name="T34" fmla="*/ 149496 w 637"/>
                <a:gd name="T35" fmla="*/ 701837 h 638"/>
                <a:gd name="T36" fmla="*/ 156503 w 637"/>
                <a:gd name="T37" fmla="*/ 643545 h 638"/>
                <a:gd name="T38" fmla="*/ 39710 w 637"/>
                <a:gd name="T39" fmla="*/ 501312 h 638"/>
                <a:gd name="T40" fmla="*/ 70076 w 637"/>
                <a:gd name="T41" fmla="*/ 424367 h 638"/>
                <a:gd name="T42" fmla="*/ 254610 w 637"/>
                <a:gd name="T43" fmla="*/ 408045 h 638"/>
                <a:gd name="T44" fmla="*/ 289648 w 637"/>
                <a:gd name="T45" fmla="*/ 361411 h 638"/>
                <a:gd name="T46" fmla="*/ 259281 w 637"/>
                <a:gd name="T47" fmla="*/ 177208 h 638"/>
                <a:gd name="T48" fmla="*/ 322350 w 637"/>
                <a:gd name="T49" fmla="*/ 128243 h 638"/>
                <a:gd name="T50" fmla="*/ 492868 w 637"/>
                <a:gd name="T51" fmla="*/ 205188 h 638"/>
                <a:gd name="T52" fmla="*/ 546593 w 637"/>
                <a:gd name="T53" fmla="*/ 184203 h 638"/>
                <a:gd name="T54" fmla="*/ 609662 w 637"/>
                <a:gd name="T55" fmla="*/ 9327 h 638"/>
                <a:gd name="T56" fmla="*/ 651707 w 637"/>
                <a:gd name="T57" fmla="*/ 2332 h 638"/>
                <a:gd name="T58" fmla="*/ 770836 w 637"/>
                <a:gd name="T59" fmla="*/ 149228 h 638"/>
                <a:gd name="T60" fmla="*/ 829233 w 637"/>
                <a:gd name="T61" fmla="*/ 153891 h 638"/>
                <a:gd name="T62" fmla="*/ 885294 w 637"/>
                <a:gd name="T63" fmla="*/ 163218 h 638"/>
                <a:gd name="T64" fmla="*/ 1018438 w 637"/>
                <a:gd name="T65" fmla="*/ 48965 h 638"/>
                <a:gd name="T66" fmla="*/ 1076835 w 637"/>
                <a:gd name="T67" fmla="*/ 74614 h 638"/>
                <a:gd name="T68" fmla="*/ 1093186 w 637"/>
                <a:gd name="T69" fmla="*/ 256485 h 638"/>
                <a:gd name="T70" fmla="*/ 1139903 w 637"/>
                <a:gd name="T71" fmla="*/ 291461 h 638"/>
                <a:gd name="T72" fmla="*/ 1312758 w 637"/>
                <a:gd name="T73" fmla="*/ 261149 h 638"/>
                <a:gd name="T74" fmla="*/ 1352468 w 637"/>
                <a:gd name="T75" fmla="*/ 317109 h 638"/>
                <a:gd name="T76" fmla="*/ 1280056 w 637"/>
                <a:gd name="T77" fmla="*/ 468669 h 638"/>
                <a:gd name="T78" fmla="*/ 1294071 w 637"/>
                <a:gd name="T79" fmla="*/ 496649 h 638"/>
                <a:gd name="T80" fmla="*/ 1315094 w 637"/>
                <a:gd name="T81" fmla="*/ 547946 h 638"/>
                <a:gd name="T82" fmla="*/ 1476269 w 637"/>
                <a:gd name="T83" fmla="*/ 608570 h 638"/>
                <a:gd name="T84" fmla="*/ 1487948 w 637"/>
                <a:gd name="T85" fmla="*/ 701837 h 638"/>
                <a:gd name="T86" fmla="*/ 1347796 w 637"/>
                <a:gd name="T87" fmla="*/ 802100 h 638"/>
                <a:gd name="T88" fmla="*/ 1340788 w 637"/>
                <a:gd name="T89" fmla="*/ 855728 h 638"/>
                <a:gd name="T90" fmla="*/ 1448238 w 637"/>
                <a:gd name="T91" fmla="*/ 988634 h 638"/>
                <a:gd name="T92" fmla="*/ 1410864 w 637"/>
                <a:gd name="T93" fmla="*/ 1077238 h 638"/>
                <a:gd name="T94" fmla="*/ 1242682 w 637"/>
                <a:gd name="T95" fmla="*/ 1093560 h 638"/>
                <a:gd name="T96" fmla="*/ 1209980 w 637"/>
                <a:gd name="T97" fmla="*/ 1137862 h 638"/>
                <a:gd name="T98" fmla="*/ 1235674 w 637"/>
                <a:gd name="T99" fmla="*/ 1303412 h 638"/>
                <a:gd name="T100" fmla="*/ 1179613 w 637"/>
                <a:gd name="T101" fmla="*/ 1350046 h 6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637"/>
                <a:gd name="T154" fmla="*/ 0 h 638"/>
                <a:gd name="T155" fmla="*/ 637 w 637"/>
                <a:gd name="T156" fmla="*/ 638 h 63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637" h="638">
                  <a:moveTo>
                    <a:pt x="496" y="585"/>
                  </a:moveTo>
                  <a:lnTo>
                    <a:pt x="441" y="550"/>
                  </a:lnTo>
                  <a:lnTo>
                    <a:pt x="431" y="555"/>
                  </a:lnTo>
                  <a:lnTo>
                    <a:pt x="420" y="560"/>
                  </a:lnTo>
                  <a:lnTo>
                    <a:pt x="409" y="564"/>
                  </a:lnTo>
                  <a:lnTo>
                    <a:pt x="397" y="568"/>
                  </a:lnTo>
                  <a:lnTo>
                    <a:pt x="382" y="633"/>
                  </a:lnTo>
                  <a:lnTo>
                    <a:pt x="362" y="636"/>
                  </a:lnTo>
                  <a:lnTo>
                    <a:pt x="342" y="638"/>
                  </a:lnTo>
                  <a:lnTo>
                    <a:pt x="312" y="579"/>
                  </a:lnTo>
                  <a:lnTo>
                    <a:pt x="300" y="579"/>
                  </a:lnTo>
                  <a:lnTo>
                    <a:pt x="288" y="577"/>
                  </a:lnTo>
                  <a:lnTo>
                    <a:pt x="275" y="576"/>
                  </a:lnTo>
                  <a:lnTo>
                    <a:pt x="264" y="573"/>
                  </a:lnTo>
                  <a:lnTo>
                    <a:pt x="219" y="622"/>
                  </a:lnTo>
                  <a:lnTo>
                    <a:pt x="209" y="619"/>
                  </a:lnTo>
                  <a:lnTo>
                    <a:pt x="200" y="616"/>
                  </a:lnTo>
                  <a:lnTo>
                    <a:pt x="181" y="608"/>
                  </a:lnTo>
                  <a:lnTo>
                    <a:pt x="184" y="540"/>
                  </a:lnTo>
                  <a:lnTo>
                    <a:pt x="174" y="533"/>
                  </a:lnTo>
                  <a:lnTo>
                    <a:pt x="164" y="526"/>
                  </a:lnTo>
                  <a:lnTo>
                    <a:pt x="155" y="519"/>
                  </a:lnTo>
                  <a:lnTo>
                    <a:pt x="146" y="511"/>
                  </a:lnTo>
                  <a:lnTo>
                    <a:pt x="79" y="531"/>
                  </a:lnTo>
                  <a:lnTo>
                    <a:pt x="67" y="517"/>
                  </a:lnTo>
                  <a:lnTo>
                    <a:pt x="56" y="502"/>
                  </a:lnTo>
                  <a:lnTo>
                    <a:pt x="94" y="443"/>
                  </a:lnTo>
                  <a:lnTo>
                    <a:pt x="89" y="432"/>
                  </a:lnTo>
                  <a:lnTo>
                    <a:pt x="83" y="421"/>
                  </a:lnTo>
                  <a:lnTo>
                    <a:pt x="78" y="410"/>
                  </a:lnTo>
                  <a:lnTo>
                    <a:pt x="74" y="398"/>
                  </a:lnTo>
                  <a:lnTo>
                    <a:pt x="6" y="383"/>
                  </a:lnTo>
                  <a:lnTo>
                    <a:pt x="3" y="364"/>
                  </a:lnTo>
                  <a:lnTo>
                    <a:pt x="0" y="346"/>
                  </a:lnTo>
                  <a:lnTo>
                    <a:pt x="63" y="314"/>
                  </a:lnTo>
                  <a:lnTo>
                    <a:pt x="64" y="301"/>
                  </a:lnTo>
                  <a:lnTo>
                    <a:pt x="65" y="288"/>
                  </a:lnTo>
                  <a:lnTo>
                    <a:pt x="67" y="276"/>
                  </a:lnTo>
                  <a:lnTo>
                    <a:pt x="69" y="264"/>
                  </a:lnTo>
                  <a:lnTo>
                    <a:pt x="17" y="215"/>
                  </a:lnTo>
                  <a:lnTo>
                    <a:pt x="23" y="198"/>
                  </a:lnTo>
                  <a:lnTo>
                    <a:pt x="30" y="182"/>
                  </a:lnTo>
                  <a:lnTo>
                    <a:pt x="102" y="185"/>
                  </a:lnTo>
                  <a:lnTo>
                    <a:pt x="109" y="175"/>
                  </a:lnTo>
                  <a:lnTo>
                    <a:pt x="117" y="165"/>
                  </a:lnTo>
                  <a:lnTo>
                    <a:pt x="124" y="155"/>
                  </a:lnTo>
                  <a:lnTo>
                    <a:pt x="133" y="146"/>
                  </a:lnTo>
                  <a:lnTo>
                    <a:pt x="111" y="76"/>
                  </a:lnTo>
                  <a:lnTo>
                    <a:pt x="124" y="65"/>
                  </a:lnTo>
                  <a:lnTo>
                    <a:pt x="138" y="55"/>
                  </a:lnTo>
                  <a:lnTo>
                    <a:pt x="200" y="94"/>
                  </a:lnTo>
                  <a:lnTo>
                    <a:pt x="211" y="88"/>
                  </a:lnTo>
                  <a:lnTo>
                    <a:pt x="222" y="83"/>
                  </a:lnTo>
                  <a:lnTo>
                    <a:pt x="234" y="79"/>
                  </a:lnTo>
                  <a:lnTo>
                    <a:pt x="246" y="75"/>
                  </a:lnTo>
                  <a:lnTo>
                    <a:pt x="261" y="4"/>
                  </a:lnTo>
                  <a:lnTo>
                    <a:pt x="270" y="3"/>
                  </a:lnTo>
                  <a:lnTo>
                    <a:pt x="279" y="1"/>
                  </a:lnTo>
                  <a:lnTo>
                    <a:pt x="297" y="0"/>
                  </a:lnTo>
                  <a:lnTo>
                    <a:pt x="330" y="64"/>
                  </a:lnTo>
                  <a:lnTo>
                    <a:pt x="343" y="65"/>
                  </a:lnTo>
                  <a:lnTo>
                    <a:pt x="355" y="66"/>
                  </a:lnTo>
                  <a:lnTo>
                    <a:pt x="367" y="68"/>
                  </a:lnTo>
                  <a:lnTo>
                    <a:pt x="379" y="70"/>
                  </a:lnTo>
                  <a:lnTo>
                    <a:pt x="427" y="18"/>
                  </a:lnTo>
                  <a:lnTo>
                    <a:pt x="436" y="21"/>
                  </a:lnTo>
                  <a:lnTo>
                    <a:pt x="444" y="25"/>
                  </a:lnTo>
                  <a:lnTo>
                    <a:pt x="461" y="32"/>
                  </a:lnTo>
                  <a:lnTo>
                    <a:pt x="458" y="103"/>
                  </a:lnTo>
                  <a:lnTo>
                    <a:pt x="468" y="110"/>
                  </a:lnTo>
                  <a:lnTo>
                    <a:pt x="478" y="117"/>
                  </a:lnTo>
                  <a:lnTo>
                    <a:pt x="488" y="125"/>
                  </a:lnTo>
                  <a:lnTo>
                    <a:pt x="497" y="134"/>
                  </a:lnTo>
                  <a:lnTo>
                    <a:pt x="562" y="112"/>
                  </a:lnTo>
                  <a:lnTo>
                    <a:pt x="574" y="128"/>
                  </a:lnTo>
                  <a:lnTo>
                    <a:pt x="579" y="136"/>
                  </a:lnTo>
                  <a:lnTo>
                    <a:pt x="586" y="144"/>
                  </a:lnTo>
                  <a:lnTo>
                    <a:pt x="548" y="201"/>
                  </a:lnTo>
                  <a:lnTo>
                    <a:pt x="551" y="206"/>
                  </a:lnTo>
                  <a:lnTo>
                    <a:pt x="554" y="213"/>
                  </a:lnTo>
                  <a:lnTo>
                    <a:pt x="559" y="224"/>
                  </a:lnTo>
                  <a:lnTo>
                    <a:pt x="563" y="235"/>
                  </a:lnTo>
                  <a:lnTo>
                    <a:pt x="567" y="247"/>
                  </a:lnTo>
                  <a:lnTo>
                    <a:pt x="632" y="261"/>
                  </a:lnTo>
                  <a:lnTo>
                    <a:pt x="635" y="280"/>
                  </a:lnTo>
                  <a:lnTo>
                    <a:pt x="637" y="301"/>
                  </a:lnTo>
                  <a:lnTo>
                    <a:pt x="578" y="332"/>
                  </a:lnTo>
                  <a:lnTo>
                    <a:pt x="577" y="344"/>
                  </a:lnTo>
                  <a:lnTo>
                    <a:pt x="576" y="356"/>
                  </a:lnTo>
                  <a:lnTo>
                    <a:pt x="574" y="367"/>
                  </a:lnTo>
                  <a:lnTo>
                    <a:pt x="571" y="380"/>
                  </a:lnTo>
                  <a:lnTo>
                    <a:pt x="620" y="424"/>
                  </a:lnTo>
                  <a:lnTo>
                    <a:pt x="613" y="443"/>
                  </a:lnTo>
                  <a:lnTo>
                    <a:pt x="604" y="462"/>
                  </a:lnTo>
                  <a:lnTo>
                    <a:pt x="539" y="458"/>
                  </a:lnTo>
                  <a:lnTo>
                    <a:pt x="532" y="469"/>
                  </a:lnTo>
                  <a:lnTo>
                    <a:pt x="525" y="479"/>
                  </a:lnTo>
                  <a:lnTo>
                    <a:pt x="518" y="488"/>
                  </a:lnTo>
                  <a:lnTo>
                    <a:pt x="510" y="497"/>
                  </a:lnTo>
                  <a:lnTo>
                    <a:pt x="529" y="559"/>
                  </a:lnTo>
                  <a:lnTo>
                    <a:pt x="513" y="573"/>
                  </a:lnTo>
                  <a:lnTo>
                    <a:pt x="505" y="579"/>
                  </a:lnTo>
                  <a:lnTo>
                    <a:pt x="496" y="58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3744" y="1011"/>
              <a:ext cx="479" cy="476"/>
            </a:xfrm>
            <a:prstGeom prst="ellipse">
              <a:avLst/>
            </a:prstGeom>
            <a:solidFill>
              <a:srgbClr val="FFFFFF"/>
            </a:solidFill>
            <a:ln w="22225">
              <a:noFill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endParaRPr lang="en-US" sz="18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Group 80"/>
          <p:cNvGrpSpPr>
            <a:grpSpLocks/>
          </p:cNvGrpSpPr>
          <p:nvPr/>
        </p:nvGrpSpPr>
        <p:grpSpPr bwMode="auto">
          <a:xfrm>
            <a:off x="3795917" y="1493732"/>
            <a:ext cx="1755775" cy="1758407"/>
            <a:chOff x="1479" y="866"/>
            <a:chExt cx="1106" cy="1108"/>
          </a:xfrm>
        </p:grpSpPr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1479" y="866"/>
              <a:ext cx="1106" cy="1108"/>
            </a:xfrm>
            <a:custGeom>
              <a:avLst/>
              <a:gdLst>
                <a:gd name="T0" fmla="*/ 1507927 w 808"/>
                <a:gd name="T1" fmla="*/ 1774868 h 810"/>
                <a:gd name="T2" fmla="*/ 1420585 w 808"/>
                <a:gd name="T3" fmla="*/ 1823670 h 810"/>
                <a:gd name="T4" fmla="*/ 1374346 w 808"/>
                <a:gd name="T5" fmla="*/ 2026585 h 810"/>
                <a:gd name="T6" fmla="*/ 1307555 w 808"/>
                <a:gd name="T7" fmla="*/ 2047134 h 810"/>
                <a:gd name="T8" fmla="*/ 1155991 w 808"/>
                <a:gd name="T9" fmla="*/ 1903295 h 810"/>
                <a:gd name="T10" fmla="*/ 1091770 w 808"/>
                <a:gd name="T11" fmla="*/ 1911001 h 810"/>
                <a:gd name="T12" fmla="*/ 971033 w 808"/>
                <a:gd name="T13" fmla="*/ 2080525 h 810"/>
                <a:gd name="T14" fmla="*/ 901673 w 808"/>
                <a:gd name="T15" fmla="*/ 2072819 h 810"/>
                <a:gd name="T16" fmla="*/ 814332 w 808"/>
                <a:gd name="T17" fmla="*/ 1882747 h 810"/>
                <a:gd name="T18" fmla="*/ 750110 w 808"/>
                <a:gd name="T19" fmla="*/ 1864767 h 810"/>
                <a:gd name="T20" fmla="*/ 577996 w 808"/>
                <a:gd name="T21" fmla="*/ 1975215 h 810"/>
                <a:gd name="T22" fmla="*/ 511205 w 808"/>
                <a:gd name="T23" fmla="*/ 1939255 h 810"/>
                <a:gd name="T24" fmla="*/ 506067 w 808"/>
                <a:gd name="T25" fmla="*/ 1733771 h 810"/>
                <a:gd name="T26" fmla="*/ 454690 w 808"/>
                <a:gd name="T27" fmla="*/ 1690106 h 810"/>
                <a:gd name="T28" fmla="*/ 254318 w 808"/>
                <a:gd name="T29" fmla="*/ 1726065 h 810"/>
                <a:gd name="T30" fmla="*/ 208078 w 808"/>
                <a:gd name="T31" fmla="*/ 1666989 h 810"/>
                <a:gd name="T32" fmla="*/ 264594 w 808"/>
                <a:gd name="T33" fmla="*/ 1446093 h 810"/>
                <a:gd name="T34" fmla="*/ 236336 w 808"/>
                <a:gd name="T35" fmla="*/ 1387017 h 810"/>
                <a:gd name="T36" fmla="*/ 41102 w 808"/>
                <a:gd name="T37" fmla="*/ 1338214 h 810"/>
                <a:gd name="T38" fmla="*/ 172114 w 808"/>
                <a:gd name="T39" fmla="*/ 1184101 h 810"/>
                <a:gd name="T40" fmla="*/ 164408 w 808"/>
                <a:gd name="T41" fmla="*/ 1119888 h 810"/>
                <a:gd name="T42" fmla="*/ 159270 w 808"/>
                <a:gd name="T43" fmla="*/ 1053105 h 810"/>
                <a:gd name="T44" fmla="*/ 2569 w 808"/>
                <a:gd name="T45" fmla="*/ 929815 h 810"/>
                <a:gd name="T46" fmla="*/ 179821 w 808"/>
                <a:gd name="T47" fmla="*/ 842484 h 810"/>
                <a:gd name="T48" fmla="*/ 200372 w 808"/>
                <a:gd name="T49" fmla="*/ 778271 h 810"/>
                <a:gd name="T50" fmla="*/ 220923 w 808"/>
                <a:gd name="T51" fmla="*/ 714057 h 810"/>
                <a:gd name="T52" fmla="*/ 123306 w 808"/>
                <a:gd name="T53" fmla="*/ 544532 h 810"/>
                <a:gd name="T54" fmla="*/ 321109 w 808"/>
                <a:gd name="T55" fmla="*/ 529121 h 810"/>
                <a:gd name="T56" fmla="*/ 359642 w 808"/>
                <a:gd name="T57" fmla="*/ 477750 h 810"/>
                <a:gd name="T58" fmla="*/ 403313 w 808"/>
                <a:gd name="T59" fmla="*/ 426379 h 810"/>
                <a:gd name="T60" fmla="*/ 380193 w 808"/>
                <a:gd name="T61" fmla="*/ 233738 h 810"/>
                <a:gd name="T62" fmla="*/ 567720 w 808"/>
                <a:gd name="T63" fmla="*/ 292815 h 810"/>
                <a:gd name="T64" fmla="*/ 655062 w 808"/>
                <a:gd name="T65" fmla="*/ 244012 h 810"/>
                <a:gd name="T66" fmla="*/ 698733 w 808"/>
                <a:gd name="T67" fmla="*/ 53940 h 810"/>
                <a:gd name="T68" fmla="*/ 775799 w 808"/>
                <a:gd name="T69" fmla="*/ 30823 h 810"/>
                <a:gd name="T70" fmla="*/ 919656 w 808"/>
                <a:gd name="T71" fmla="*/ 161819 h 810"/>
                <a:gd name="T72" fmla="*/ 983877 w 808"/>
                <a:gd name="T73" fmla="*/ 156682 h 810"/>
                <a:gd name="T74" fmla="*/ 1096907 w 808"/>
                <a:gd name="T75" fmla="*/ 0 h 810"/>
                <a:gd name="T76" fmla="*/ 1179111 w 808"/>
                <a:gd name="T77" fmla="*/ 7706 h 810"/>
                <a:gd name="T78" fmla="*/ 1261315 w 808"/>
                <a:gd name="T79" fmla="*/ 182367 h 810"/>
                <a:gd name="T80" fmla="*/ 1322968 w 808"/>
                <a:gd name="T81" fmla="*/ 200347 h 810"/>
                <a:gd name="T82" fmla="*/ 1487376 w 808"/>
                <a:gd name="T83" fmla="*/ 100173 h 810"/>
                <a:gd name="T84" fmla="*/ 1559304 w 808"/>
                <a:gd name="T85" fmla="*/ 138702 h 810"/>
                <a:gd name="T86" fmla="*/ 1569580 w 808"/>
                <a:gd name="T87" fmla="*/ 333911 h 810"/>
                <a:gd name="T88" fmla="*/ 1618388 w 808"/>
                <a:gd name="T89" fmla="*/ 375008 h 810"/>
                <a:gd name="T90" fmla="*/ 1811053 w 808"/>
                <a:gd name="T91" fmla="*/ 344186 h 810"/>
                <a:gd name="T92" fmla="*/ 1862431 w 808"/>
                <a:gd name="T93" fmla="*/ 405831 h 810"/>
                <a:gd name="T94" fmla="*/ 1811053 w 808"/>
                <a:gd name="T95" fmla="*/ 619020 h 810"/>
                <a:gd name="T96" fmla="*/ 1839311 w 808"/>
                <a:gd name="T97" fmla="*/ 678097 h 810"/>
                <a:gd name="T98" fmla="*/ 2031976 w 808"/>
                <a:gd name="T99" fmla="*/ 732037 h 810"/>
                <a:gd name="T100" fmla="*/ 1900964 w 808"/>
                <a:gd name="T101" fmla="*/ 881012 h 810"/>
                <a:gd name="T102" fmla="*/ 1911239 w 808"/>
                <a:gd name="T103" fmla="*/ 945226 h 810"/>
                <a:gd name="T104" fmla="*/ 1913808 w 808"/>
                <a:gd name="T105" fmla="*/ 1014577 h 810"/>
                <a:gd name="T106" fmla="*/ 2073078 w 808"/>
                <a:gd name="T107" fmla="*/ 1135299 h 810"/>
                <a:gd name="T108" fmla="*/ 1893257 w 808"/>
                <a:gd name="T109" fmla="*/ 1225198 h 810"/>
                <a:gd name="T110" fmla="*/ 1875275 w 808"/>
                <a:gd name="T111" fmla="*/ 1289412 h 810"/>
                <a:gd name="T112" fmla="*/ 1854724 w 808"/>
                <a:gd name="T113" fmla="*/ 1351057 h 810"/>
                <a:gd name="T114" fmla="*/ 1957479 w 808"/>
                <a:gd name="T115" fmla="*/ 1528287 h 810"/>
                <a:gd name="T116" fmla="*/ 1754538 w 808"/>
                <a:gd name="T117" fmla="*/ 1538561 h 810"/>
                <a:gd name="T118" fmla="*/ 1716005 w 808"/>
                <a:gd name="T119" fmla="*/ 1592501 h 810"/>
                <a:gd name="T120" fmla="*/ 1672335 w 808"/>
                <a:gd name="T121" fmla="*/ 1641303 h 810"/>
                <a:gd name="T122" fmla="*/ 1700592 w 808"/>
                <a:gd name="T123" fmla="*/ 1844219 h 81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808"/>
                <a:gd name="T187" fmla="*/ 0 h 810"/>
                <a:gd name="T188" fmla="*/ 808 w 808"/>
                <a:gd name="T189" fmla="*/ 810 h 81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808" h="810">
                  <a:moveTo>
                    <a:pt x="651" y="726"/>
                  </a:moveTo>
                  <a:lnTo>
                    <a:pt x="587" y="691"/>
                  </a:lnTo>
                  <a:lnTo>
                    <a:pt x="565" y="704"/>
                  </a:lnTo>
                  <a:lnTo>
                    <a:pt x="553" y="710"/>
                  </a:lnTo>
                  <a:lnTo>
                    <a:pt x="542" y="716"/>
                  </a:lnTo>
                  <a:lnTo>
                    <a:pt x="535" y="789"/>
                  </a:lnTo>
                  <a:lnTo>
                    <a:pt x="522" y="794"/>
                  </a:lnTo>
                  <a:lnTo>
                    <a:pt x="509" y="797"/>
                  </a:lnTo>
                  <a:lnTo>
                    <a:pt x="462" y="739"/>
                  </a:lnTo>
                  <a:lnTo>
                    <a:pt x="450" y="741"/>
                  </a:lnTo>
                  <a:lnTo>
                    <a:pt x="437" y="743"/>
                  </a:lnTo>
                  <a:lnTo>
                    <a:pt x="425" y="744"/>
                  </a:lnTo>
                  <a:lnTo>
                    <a:pt x="412" y="744"/>
                  </a:lnTo>
                  <a:lnTo>
                    <a:pt x="378" y="810"/>
                  </a:lnTo>
                  <a:lnTo>
                    <a:pt x="364" y="809"/>
                  </a:lnTo>
                  <a:lnTo>
                    <a:pt x="351" y="807"/>
                  </a:lnTo>
                  <a:lnTo>
                    <a:pt x="329" y="736"/>
                  </a:lnTo>
                  <a:lnTo>
                    <a:pt x="317" y="733"/>
                  </a:lnTo>
                  <a:lnTo>
                    <a:pt x="304" y="730"/>
                  </a:lnTo>
                  <a:lnTo>
                    <a:pt x="292" y="726"/>
                  </a:lnTo>
                  <a:lnTo>
                    <a:pt x="280" y="721"/>
                  </a:lnTo>
                  <a:lnTo>
                    <a:pt x="225" y="769"/>
                  </a:lnTo>
                  <a:lnTo>
                    <a:pt x="212" y="763"/>
                  </a:lnTo>
                  <a:lnTo>
                    <a:pt x="199" y="755"/>
                  </a:lnTo>
                  <a:lnTo>
                    <a:pt x="207" y="683"/>
                  </a:lnTo>
                  <a:lnTo>
                    <a:pt x="197" y="675"/>
                  </a:lnTo>
                  <a:lnTo>
                    <a:pt x="187" y="667"/>
                  </a:lnTo>
                  <a:lnTo>
                    <a:pt x="177" y="658"/>
                  </a:lnTo>
                  <a:lnTo>
                    <a:pt x="168" y="650"/>
                  </a:lnTo>
                  <a:lnTo>
                    <a:pt x="99" y="672"/>
                  </a:lnTo>
                  <a:lnTo>
                    <a:pt x="90" y="661"/>
                  </a:lnTo>
                  <a:lnTo>
                    <a:pt x="81" y="649"/>
                  </a:lnTo>
                  <a:lnTo>
                    <a:pt x="116" y="586"/>
                  </a:lnTo>
                  <a:lnTo>
                    <a:pt x="103" y="563"/>
                  </a:lnTo>
                  <a:lnTo>
                    <a:pt x="97" y="552"/>
                  </a:lnTo>
                  <a:lnTo>
                    <a:pt x="92" y="540"/>
                  </a:lnTo>
                  <a:lnTo>
                    <a:pt x="20" y="534"/>
                  </a:lnTo>
                  <a:lnTo>
                    <a:pt x="16" y="521"/>
                  </a:lnTo>
                  <a:lnTo>
                    <a:pt x="12" y="507"/>
                  </a:lnTo>
                  <a:lnTo>
                    <a:pt x="67" y="461"/>
                  </a:lnTo>
                  <a:lnTo>
                    <a:pt x="65" y="449"/>
                  </a:lnTo>
                  <a:lnTo>
                    <a:pt x="64" y="436"/>
                  </a:lnTo>
                  <a:lnTo>
                    <a:pt x="63" y="423"/>
                  </a:lnTo>
                  <a:lnTo>
                    <a:pt x="62" y="410"/>
                  </a:lnTo>
                  <a:lnTo>
                    <a:pt x="0" y="378"/>
                  </a:lnTo>
                  <a:lnTo>
                    <a:pt x="1" y="362"/>
                  </a:lnTo>
                  <a:lnTo>
                    <a:pt x="3" y="348"/>
                  </a:lnTo>
                  <a:lnTo>
                    <a:pt x="70" y="328"/>
                  </a:lnTo>
                  <a:lnTo>
                    <a:pt x="73" y="316"/>
                  </a:lnTo>
                  <a:lnTo>
                    <a:pt x="78" y="303"/>
                  </a:lnTo>
                  <a:lnTo>
                    <a:pt x="82" y="291"/>
                  </a:lnTo>
                  <a:lnTo>
                    <a:pt x="86" y="278"/>
                  </a:lnTo>
                  <a:lnTo>
                    <a:pt x="41" y="225"/>
                  </a:lnTo>
                  <a:lnTo>
                    <a:pt x="48" y="212"/>
                  </a:lnTo>
                  <a:lnTo>
                    <a:pt x="55" y="199"/>
                  </a:lnTo>
                  <a:lnTo>
                    <a:pt x="125" y="206"/>
                  </a:lnTo>
                  <a:lnTo>
                    <a:pt x="132" y="196"/>
                  </a:lnTo>
                  <a:lnTo>
                    <a:pt x="140" y="186"/>
                  </a:lnTo>
                  <a:lnTo>
                    <a:pt x="148" y="175"/>
                  </a:lnTo>
                  <a:lnTo>
                    <a:pt x="157" y="166"/>
                  </a:lnTo>
                  <a:lnTo>
                    <a:pt x="136" y="101"/>
                  </a:lnTo>
                  <a:lnTo>
                    <a:pt x="148" y="91"/>
                  </a:lnTo>
                  <a:lnTo>
                    <a:pt x="160" y="80"/>
                  </a:lnTo>
                  <a:lnTo>
                    <a:pt x="221" y="114"/>
                  </a:lnTo>
                  <a:lnTo>
                    <a:pt x="243" y="101"/>
                  </a:lnTo>
                  <a:lnTo>
                    <a:pt x="255" y="95"/>
                  </a:lnTo>
                  <a:lnTo>
                    <a:pt x="266" y="90"/>
                  </a:lnTo>
                  <a:lnTo>
                    <a:pt x="272" y="21"/>
                  </a:lnTo>
                  <a:lnTo>
                    <a:pt x="287" y="16"/>
                  </a:lnTo>
                  <a:lnTo>
                    <a:pt x="302" y="12"/>
                  </a:lnTo>
                  <a:lnTo>
                    <a:pt x="345" y="65"/>
                  </a:lnTo>
                  <a:lnTo>
                    <a:pt x="358" y="63"/>
                  </a:lnTo>
                  <a:lnTo>
                    <a:pt x="371" y="62"/>
                  </a:lnTo>
                  <a:lnTo>
                    <a:pt x="383" y="61"/>
                  </a:lnTo>
                  <a:lnTo>
                    <a:pt x="396" y="60"/>
                  </a:lnTo>
                  <a:lnTo>
                    <a:pt x="427" y="0"/>
                  </a:lnTo>
                  <a:lnTo>
                    <a:pt x="443" y="1"/>
                  </a:lnTo>
                  <a:lnTo>
                    <a:pt x="459" y="3"/>
                  </a:lnTo>
                  <a:lnTo>
                    <a:pt x="479" y="68"/>
                  </a:lnTo>
                  <a:lnTo>
                    <a:pt x="491" y="71"/>
                  </a:lnTo>
                  <a:lnTo>
                    <a:pt x="503" y="75"/>
                  </a:lnTo>
                  <a:lnTo>
                    <a:pt x="515" y="78"/>
                  </a:lnTo>
                  <a:lnTo>
                    <a:pt x="527" y="83"/>
                  </a:lnTo>
                  <a:lnTo>
                    <a:pt x="579" y="39"/>
                  </a:lnTo>
                  <a:lnTo>
                    <a:pt x="593" y="46"/>
                  </a:lnTo>
                  <a:lnTo>
                    <a:pt x="607" y="54"/>
                  </a:lnTo>
                  <a:lnTo>
                    <a:pt x="599" y="122"/>
                  </a:lnTo>
                  <a:lnTo>
                    <a:pt x="611" y="130"/>
                  </a:lnTo>
                  <a:lnTo>
                    <a:pt x="621" y="138"/>
                  </a:lnTo>
                  <a:lnTo>
                    <a:pt x="630" y="146"/>
                  </a:lnTo>
                  <a:lnTo>
                    <a:pt x="640" y="155"/>
                  </a:lnTo>
                  <a:lnTo>
                    <a:pt x="705" y="134"/>
                  </a:lnTo>
                  <a:lnTo>
                    <a:pt x="715" y="146"/>
                  </a:lnTo>
                  <a:lnTo>
                    <a:pt x="725" y="158"/>
                  </a:lnTo>
                  <a:lnTo>
                    <a:pt x="692" y="219"/>
                  </a:lnTo>
                  <a:lnTo>
                    <a:pt x="705" y="241"/>
                  </a:lnTo>
                  <a:lnTo>
                    <a:pt x="710" y="252"/>
                  </a:lnTo>
                  <a:lnTo>
                    <a:pt x="716" y="264"/>
                  </a:lnTo>
                  <a:lnTo>
                    <a:pt x="786" y="270"/>
                  </a:lnTo>
                  <a:lnTo>
                    <a:pt x="791" y="285"/>
                  </a:lnTo>
                  <a:lnTo>
                    <a:pt x="795" y="300"/>
                  </a:lnTo>
                  <a:lnTo>
                    <a:pt x="740" y="343"/>
                  </a:lnTo>
                  <a:lnTo>
                    <a:pt x="742" y="356"/>
                  </a:lnTo>
                  <a:lnTo>
                    <a:pt x="744" y="368"/>
                  </a:lnTo>
                  <a:lnTo>
                    <a:pt x="745" y="382"/>
                  </a:lnTo>
                  <a:lnTo>
                    <a:pt x="745" y="395"/>
                  </a:lnTo>
                  <a:lnTo>
                    <a:pt x="808" y="427"/>
                  </a:lnTo>
                  <a:lnTo>
                    <a:pt x="807" y="442"/>
                  </a:lnTo>
                  <a:lnTo>
                    <a:pt x="805" y="457"/>
                  </a:lnTo>
                  <a:lnTo>
                    <a:pt x="737" y="477"/>
                  </a:lnTo>
                  <a:lnTo>
                    <a:pt x="734" y="490"/>
                  </a:lnTo>
                  <a:lnTo>
                    <a:pt x="730" y="502"/>
                  </a:lnTo>
                  <a:lnTo>
                    <a:pt x="726" y="514"/>
                  </a:lnTo>
                  <a:lnTo>
                    <a:pt x="722" y="526"/>
                  </a:lnTo>
                  <a:lnTo>
                    <a:pt x="769" y="582"/>
                  </a:lnTo>
                  <a:lnTo>
                    <a:pt x="762" y="595"/>
                  </a:lnTo>
                  <a:lnTo>
                    <a:pt x="756" y="607"/>
                  </a:lnTo>
                  <a:lnTo>
                    <a:pt x="683" y="599"/>
                  </a:lnTo>
                  <a:lnTo>
                    <a:pt x="676" y="609"/>
                  </a:lnTo>
                  <a:lnTo>
                    <a:pt x="668" y="620"/>
                  </a:lnTo>
                  <a:lnTo>
                    <a:pt x="659" y="629"/>
                  </a:lnTo>
                  <a:lnTo>
                    <a:pt x="651" y="639"/>
                  </a:lnTo>
                  <a:lnTo>
                    <a:pt x="673" y="709"/>
                  </a:lnTo>
                  <a:lnTo>
                    <a:pt x="662" y="718"/>
                  </a:lnTo>
                  <a:lnTo>
                    <a:pt x="651" y="7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1" name="Oval 9"/>
            <p:cNvSpPr>
              <a:spLocks noChangeArrowheads="1"/>
            </p:cNvSpPr>
            <p:nvPr/>
          </p:nvSpPr>
          <p:spPr bwMode="auto">
            <a:xfrm>
              <a:off x="1664" y="1052"/>
              <a:ext cx="735" cy="734"/>
            </a:xfrm>
            <a:prstGeom prst="ellipse">
              <a:avLst/>
            </a:prstGeom>
            <a:solidFill>
              <a:srgbClr val="FFFFFF"/>
            </a:solidFill>
            <a:ln w="22225">
              <a:noFill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endParaRPr lang="en-US" sz="18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Freeform 10"/>
          <p:cNvSpPr>
            <a:spLocks/>
          </p:cNvSpPr>
          <p:nvPr/>
        </p:nvSpPr>
        <p:spPr bwMode="auto">
          <a:xfrm>
            <a:off x="3200579" y="4156735"/>
            <a:ext cx="4165600" cy="287249"/>
          </a:xfrm>
          <a:custGeom>
            <a:avLst/>
            <a:gdLst>
              <a:gd name="T0" fmla="*/ 0 w 3686"/>
              <a:gd name="T1" fmla="*/ 85 h 254"/>
              <a:gd name="T2" fmla="*/ 129 w 3686"/>
              <a:gd name="T3" fmla="*/ 85 h 254"/>
              <a:gd name="T4" fmla="*/ 185 w 3686"/>
              <a:gd name="T5" fmla="*/ 0 h 254"/>
              <a:gd name="T6" fmla="*/ 279 w 3686"/>
              <a:gd name="T7" fmla="*/ 0 h 254"/>
              <a:gd name="T8" fmla="*/ 336 w 3686"/>
              <a:gd name="T9" fmla="*/ 85 h 254"/>
              <a:gd name="T10" fmla="*/ 421 w 3686"/>
              <a:gd name="T11" fmla="*/ 85 h 254"/>
              <a:gd name="T12" fmla="*/ 477 w 3686"/>
              <a:gd name="T13" fmla="*/ 0 h 254"/>
              <a:gd name="T14" fmla="*/ 571 w 3686"/>
              <a:gd name="T15" fmla="*/ 0 h 254"/>
              <a:gd name="T16" fmla="*/ 629 w 3686"/>
              <a:gd name="T17" fmla="*/ 85 h 254"/>
              <a:gd name="T18" fmla="*/ 709 w 3686"/>
              <a:gd name="T19" fmla="*/ 85 h 254"/>
              <a:gd name="T20" fmla="*/ 764 w 3686"/>
              <a:gd name="T21" fmla="*/ 0 h 254"/>
              <a:gd name="T22" fmla="*/ 862 w 3686"/>
              <a:gd name="T23" fmla="*/ 0 h 254"/>
              <a:gd name="T24" fmla="*/ 916 w 3686"/>
              <a:gd name="T25" fmla="*/ 85 h 254"/>
              <a:gd name="T26" fmla="*/ 1001 w 3686"/>
              <a:gd name="T27" fmla="*/ 85 h 254"/>
              <a:gd name="T28" fmla="*/ 1058 w 3686"/>
              <a:gd name="T29" fmla="*/ 0 h 254"/>
              <a:gd name="T30" fmla="*/ 1154 w 3686"/>
              <a:gd name="T31" fmla="*/ 0 h 254"/>
              <a:gd name="T32" fmla="*/ 1208 w 3686"/>
              <a:gd name="T33" fmla="*/ 85 h 254"/>
              <a:gd name="T34" fmla="*/ 1299 w 3686"/>
              <a:gd name="T35" fmla="*/ 85 h 254"/>
              <a:gd name="T36" fmla="*/ 1353 w 3686"/>
              <a:gd name="T37" fmla="*/ 0 h 254"/>
              <a:gd name="T38" fmla="*/ 1449 w 3686"/>
              <a:gd name="T39" fmla="*/ 0 h 254"/>
              <a:gd name="T40" fmla="*/ 1507 w 3686"/>
              <a:gd name="T41" fmla="*/ 85 h 254"/>
              <a:gd name="T42" fmla="*/ 1591 w 3686"/>
              <a:gd name="T43" fmla="*/ 85 h 254"/>
              <a:gd name="T44" fmla="*/ 1645 w 3686"/>
              <a:gd name="T45" fmla="*/ 0 h 254"/>
              <a:gd name="T46" fmla="*/ 1743 w 3686"/>
              <a:gd name="T47" fmla="*/ 0 h 254"/>
              <a:gd name="T48" fmla="*/ 1799 w 3686"/>
              <a:gd name="T49" fmla="*/ 85 h 254"/>
              <a:gd name="T50" fmla="*/ 1890 w 3686"/>
              <a:gd name="T51" fmla="*/ 85 h 254"/>
              <a:gd name="T52" fmla="*/ 1946 w 3686"/>
              <a:gd name="T53" fmla="*/ 0 h 254"/>
              <a:gd name="T54" fmla="*/ 2044 w 3686"/>
              <a:gd name="T55" fmla="*/ 0 h 254"/>
              <a:gd name="T56" fmla="*/ 2099 w 3686"/>
              <a:gd name="T57" fmla="*/ 85 h 254"/>
              <a:gd name="T58" fmla="*/ 2184 w 3686"/>
              <a:gd name="T59" fmla="*/ 85 h 254"/>
              <a:gd name="T60" fmla="*/ 2240 w 3686"/>
              <a:gd name="T61" fmla="*/ 0 h 254"/>
              <a:gd name="T62" fmla="*/ 2336 w 3686"/>
              <a:gd name="T63" fmla="*/ 0 h 254"/>
              <a:gd name="T64" fmla="*/ 2391 w 3686"/>
              <a:gd name="T65" fmla="*/ 85 h 254"/>
              <a:gd name="T66" fmla="*/ 2472 w 3686"/>
              <a:gd name="T67" fmla="*/ 85 h 254"/>
              <a:gd name="T68" fmla="*/ 2529 w 3686"/>
              <a:gd name="T69" fmla="*/ 0 h 254"/>
              <a:gd name="T70" fmla="*/ 2623 w 3686"/>
              <a:gd name="T71" fmla="*/ 0 h 254"/>
              <a:gd name="T72" fmla="*/ 2681 w 3686"/>
              <a:gd name="T73" fmla="*/ 85 h 254"/>
              <a:gd name="T74" fmla="*/ 2765 w 3686"/>
              <a:gd name="T75" fmla="*/ 85 h 254"/>
              <a:gd name="T76" fmla="*/ 2821 w 3686"/>
              <a:gd name="T77" fmla="*/ 0 h 254"/>
              <a:gd name="T78" fmla="*/ 2917 w 3686"/>
              <a:gd name="T79" fmla="*/ 0 h 254"/>
              <a:gd name="T80" fmla="*/ 2973 w 3686"/>
              <a:gd name="T81" fmla="*/ 85 h 254"/>
              <a:gd name="T82" fmla="*/ 3062 w 3686"/>
              <a:gd name="T83" fmla="*/ 85 h 254"/>
              <a:gd name="T84" fmla="*/ 3118 w 3686"/>
              <a:gd name="T85" fmla="*/ 0 h 254"/>
              <a:gd name="T86" fmla="*/ 3214 w 3686"/>
              <a:gd name="T87" fmla="*/ 0 h 254"/>
              <a:gd name="T88" fmla="*/ 3269 w 3686"/>
              <a:gd name="T89" fmla="*/ 85 h 254"/>
              <a:gd name="T90" fmla="*/ 3356 w 3686"/>
              <a:gd name="T91" fmla="*/ 85 h 254"/>
              <a:gd name="T92" fmla="*/ 3410 w 3686"/>
              <a:gd name="T93" fmla="*/ 0 h 254"/>
              <a:gd name="T94" fmla="*/ 3506 w 3686"/>
              <a:gd name="T95" fmla="*/ 0 h 254"/>
              <a:gd name="T96" fmla="*/ 3561 w 3686"/>
              <a:gd name="T97" fmla="*/ 85 h 254"/>
              <a:gd name="T98" fmla="*/ 3686 w 3686"/>
              <a:gd name="T99" fmla="*/ 85 h 254"/>
              <a:gd name="T100" fmla="*/ 3686 w 3686"/>
              <a:gd name="T101" fmla="*/ 254 h 254"/>
              <a:gd name="T102" fmla="*/ 0 w 3686"/>
              <a:gd name="T103" fmla="*/ 254 h 254"/>
              <a:gd name="T104" fmla="*/ 0 w 3686"/>
              <a:gd name="T105" fmla="*/ 8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86" h="254">
                <a:moveTo>
                  <a:pt x="0" y="85"/>
                </a:moveTo>
                <a:lnTo>
                  <a:pt x="129" y="85"/>
                </a:lnTo>
                <a:lnTo>
                  <a:pt x="185" y="0"/>
                </a:lnTo>
                <a:lnTo>
                  <a:pt x="279" y="0"/>
                </a:lnTo>
                <a:lnTo>
                  <a:pt x="336" y="85"/>
                </a:lnTo>
                <a:lnTo>
                  <a:pt x="421" y="85"/>
                </a:lnTo>
                <a:lnTo>
                  <a:pt x="477" y="0"/>
                </a:lnTo>
                <a:lnTo>
                  <a:pt x="571" y="0"/>
                </a:lnTo>
                <a:lnTo>
                  <a:pt x="629" y="85"/>
                </a:lnTo>
                <a:lnTo>
                  <a:pt x="709" y="85"/>
                </a:lnTo>
                <a:lnTo>
                  <a:pt x="764" y="0"/>
                </a:lnTo>
                <a:lnTo>
                  <a:pt x="862" y="0"/>
                </a:lnTo>
                <a:lnTo>
                  <a:pt x="916" y="85"/>
                </a:lnTo>
                <a:lnTo>
                  <a:pt x="1001" y="85"/>
                </a:lnTo>
                <a:lnTo>
                  <a:pt x="1058" y="0"/>
                </a:lnTo>
                <a:lnTo>
                  <a:pt x="1154" y="0"/>
                </a:lnTo>
                <a:lnTo>
                  <a:pt x="1208" y="85"/>
                </a:lnTo>
                <a:lnTo>
                  <a:pt x="1299" y="85"/>
                </a:lnTo>
                <a:lnTo>
                  <a:pt x="1353" y="0"/>
                </a:lnTo>
                <a:lnTo>
                  <a:pt x="1449" y="0"/>
                </a:lnTo>
                <a:lnTo>
                  <a:pt x="1507" y="85"/>
                </a:lnTo>
                <a:lnTo>
                  <a:pt x="1591" y="85"/>
                </a:lnTo>
                <a:lnTo>
                  <a:pt x="1645" y="0"/>
                </a:lnTo>
                <a:lnTo>
                  <a:pt x="1743" y="0"/>
                </a:lnTo>
                <a:lnTo>
                  <a:pt x="1799" y="85"/>
                </a:lnTo>
                <a:lnTo>
                  <a:pt x="1890" y="85"/>
                </a:lnTo>
                <a:lnTo>
                  <a:pt x="1946" y="0"/>
                </a:lnTo>
                <a:lnTo>
                  <a:pt x="2044" y="0"/>
                </a:lnTo>
                <a:lnTo>
                  <a:pt x="2099" y="85"/>
                </a:lnTo>
                <a:lnTo>
                  <a:pt x="2184" y="85"/>
                </a:lnTo>
                <a:lnTo>
                  <a:pt x="2240" y="0"/>
                </a:lnTo>
                <a:lnTo>
                  <a:pt x="2336" y="0"/>
                </a:lnTo>
                <a:lnTo>
                  <a:pt x="2391" y="85"/>
                </a:lnTo>
                <a:lnTo>
                  <a:pt x="2472" y="85"/>
                </a:lnTo>
                <a:lnTo>
                  <a:pt x="2529" y="0"/>
                </a:lnTo>
                <a:lnTo>
                  <a:pt x="2623" y="0"/>
                </a:lnTo>
                <a:lnTo>
                  <a:pt x="2681" y="85"/>
                </a:lnTo>
                <a:lnTo>
                  <a:pt x="2765" y="85"/>
                </a:lnTo>
                <a:lnTo>
                  <a:pt x="2821" y="0"/>
                </a:lnTo>
                <a:lnTo>
                  <a:pt x="2917" y="0"/>
                </a:lnTo>
                <a:lnTo>
                  <a:pt x="2973" y="85"/>
                </a:lnTo>
                <a:lnTo>
                  <a:pt x="3062" y="85"/>
                </a:lnTo>
                <a:lnTo>
                  <a:pt x="3118" y="0"/>
                </a:lnTo>
                <a:lnTo>
                  <a:pt x="3214" y="0"/>
                </a:lnTo>
                <a:lnTo>
                  <a:pt x="3269" y="85"/>
                </a:lnTo>
                <a:lnTo>
                  <a:pt x="3356" y="85"/>
                </a:lnTo>
                <a:lnTo>
                  <a:pt x="3410" y="0"/>
                </a:lnTo>
                <a:lnTo>
                  <a:pt x="3506" y="0"/>
                </a:lnTo>
                <a:lnTo>
                  <a:pt x="3561" y="85"/>
                </a:lnTo>
                <a:lnTo>
                  <a:pt x="3686" y="85"/>
                </a:lnTo>
                <a:lnTo>
                  <a:pt x="3686" y="254"/>
                </a:lnTo>
                <a:lnTo>
                  <a:pt x="0" y="254"/>
                </a:lnTo>
                <a:lnTo>
                  <a:pt x="0" y="85"/>
                </a:lnTo>
                <a:close/>
              </a:path>
            </a:pathLst>
          </a:custGeom>
          <a:gradFill>
            <a:gsLst>
              <a:gs pos="0">
                <a:srgbClr val="D7D7D7"/>
              </a:gs>
              <a:gs pos="100000">
                <a:srgbClr val="A9A9A9"/>
              </a:gs>
            </a:gsLst>
            <a:lin ang="16200000" scaled="0"/>
          </a:gradFill>
          <a:ln w="9525" cap="rnd">
            <a:solidFill>
              <a:srgbClr val="E6E6E6"/>
            </a:solidFill>
            <a:prstDash val="solid"/>
            <a:round/>
            <a:headEnd/>
            <a:tailEnd/>
          </a:ln>
          <a:extLst/>
        </p:spPr>
        <p:txBody>
          <a:bodyPr vert="eaVert" anchor="ctr"/>
          <a:lstStyle/>
          <a:p>
            <a:pPr algn="l" eaLnBrk="1" fontAlgn="base" hangingPunct="1">
              <a:buClrTx/>
              <a:buSzTx/>
              <a:defRPr/>
            </a:pPr>
            <a:endParaRPr lang="en-US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3" name="TextBox 53"/>
          <p:cNvSpPr txBox="1">
            <a:spLocks noChangeArrowheads="1"/>
          </p:cNvSpPr>
          <p:nvPr/>
        </p:nvSpPr>
        <p:spPr bwMode="auto">
          <a:xfrm>
            <a:off x="3943529" y="1208070"/>
            <a:ext cx="1462088" cy="276999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algn="l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buClrTx/>
              <a:buSzTx/>
            </a:pPr>
            <a:r>
              <a:rPr lang="zh-CN" altLang="en-US" sz="1200" b="1">
                <a:solidFill>
                  <a:srgbClr val="7F7F7F"/>
                </a:solidFill>
                <a:latin typeface="+mn-lt"/>
                <a:cs typeface="+mn-ea"/>
                <a:sym typeface="+mn-lt"/>
              </a:rPr>
              <a:t>单击此处添加标题</a:t>
            </a:r>
            <a:endParaRPr lang="zh-CN" altLang="en-US" sz="1800">
              <a:solidFill>
                <a:srgbClr val="7F7F7F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4" name="TextBox 53"/>
          <p:cNvSpPr txBox="1">
            <a:spLocks noChangeArrowheads="1"/>
          </p:cNvSpPr>
          <p:nvPr/>
        </p:nvSpPr>
        <p:spPr bwMode="auto">
          <a:xfrm>
            <a:off x="5654886" y="1655607"/>
            <a:ext cx="1463675" cy="276999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algn="l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buClrTx/>
              <a:buSzTx/>
            </a:pPr>
            <a:r>
              <a:rPr lang="zh-CN" altLang="en-US" sz="1200" b="1">
                <a:solidFill>
                  <a:srgbClr val="7F7F7F"/>
                </a:solidFill>
                <a:latin typeface="+mn-lt"/>
                <a:cs typeface="+mn-ea"/>
                <a:sym typeface="+mn-lt"/>
              </a:rPr>
              <a:t>单击此处添加标题</a:t>
            </a:r>
            <a:endParaRPr lang="zh-CN" altLang="en-US" sz="1800">
              <a:solidFill>
                <a:srgbClr val="7F7F7F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5" name="TextBox 53"/>
          <p:cNvSpPr txBox="1">
            <a:spLocks noChangeArrowheads="1"/>
          </p:cNvSpPr>
          <p:nvPr/>
        </p:nvSpPr>
        <p:spPr bwMode="auto">
          <a:xfrm>
            <a:off x="7142371" y="1074761"/>
            <a:ext cx="1462087" cy="276999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algn="l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buClrTx/>
              <a:buSzTx/>
            </a:pPr>
            <a:r>
              <a:rPr lang="zh-CN" altLang="en-US" sz="1200" b="1">
                <a:solidFill>
                  <a:srgbClr val="7F7F7F"/>
                </a:solidFill>
                <a:latin typeface="+mn-lt"/>
                <a:cs typeface="+mn-ea"/>
                <a:sym typeface="+mn-lt"/>
              </a:rPr>
              <a:t>单击此处添加标题</a:t>
            </a:r>
            <a:endParaRPr lang="zh-CN" altLang="en-US" sz="1800">
              <a:solidFill>
                <a:srgbClr val="7F7F7F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6" name="MH_Text_2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433256" y="2009028"/>
            <a:ext cx="2986616" cy="839590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>
              <a:lnSpc>
                <a:spcPct val="120000"/>
              </a:lnSpc>
              <a:defRPr/>
            </a:pPr>
            <a:r>
              <a:rPr lang="zh-CN" altLang="en-US" sz="1050" dirty="0" smtClean="0">
                <a:solidFill>
                  <a:prstClr val="black"/>
                </a:solidFill>
                <a:cs typeface="+mn-ea"/>
                <a:sym typeface="+mn-lt"/>
              </a:rPr>
              <a:t> 您</a:t>
            </a:r>
            <a:r>
              <a:rPr lang="zh-CN" altLang="en-US" sz="1050" dirty="0">
                <a:solidFill>
                  <a:prstClr val="black"/>
                </a:solidFill>
                <a:cs typeface="+mn-ea"/>
                <a:sym typeface="+mn-lt"/>
              </a:rPr>
              <a:t>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1050" dirty="0" smtClean="0">
                <a:solidFill>
                  <a:prstClr val="black"/>
                </a:solidFill>
                <a:cs typeface="+mn-ea"/>
                <a:sym typeface="+mn-lt"/>
              </a:rPr>
              <a:t>。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MH_SubTitle_2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33256" y="1506782"/>
            <a:ext cx="1847208" cy="405732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b="1" dirty="0">
                <a:solidFill>
                  <a:schemeClr val="accent1"/>
                </a:solidFill>
                <a:cs typeface="+mn-ea"/>
                <a:sym typeface="+mn-lt"/>
              </a:rPr>
              <a:t>点击</a:t>
            </a:r>
            <a:r>
              <a:rPr lang="zh-CN" altLang="en-US" sz="1800" b="1" dirty="0" smtClean="0">
                <a:solidFill>
                  <a:schemeClr val="accent1"/>
                </a:solidFill>
                <a:cs typeface="+mn-ea"/>
                <a:sym typeface="+mn-lt"/>
              </a:rPr>
              <a:t>添加标题</a:t>
            </a:r>
            <a:endParaRPr lang="zh-CN" altLang="en-US" sz="18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8" name="MH_Text_2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433256" y="2879820"/>
            <a:ext cx="2986616" cy="839590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>
              <a:lnSpc>
                <a:spcPct val="120000"/>
              </a:lnSpc>
              <a:defRPr/>
            </a:pPr>
            <a:r>
              <a:rPr lang="zh-CN" altLang="en-US" sz="1050" dirty="0" smtClean="0">
                <a:solidFill>
                  <a:prstClr val="black"/>
                </a:solidFill>
                <a:cs typeface="+mn-ea"/>
                <a:sym typeface="+mn-lt"/>
              </a:rPr>
              <a:t> 您</a:t>
            </a:r>
            <a:r>
              <a:rPr lang="zh-CN" altLang="en-US" sz="1050" dirty="0">
                <a:solidFill>
                  <a:prstClr val="black"/>
                </a:solidFill>
                <a:cs typeface="+mn-ea"/>
                <a:sym typeface="+mn-lt"/>
              </a:rPr>
              <a:t>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1050" dirty="0" smtClean="0">
                <a:solidFill>
                  <a:prstClr val="black"/>
                </a:solidFill>
                <a:cs typeface="+mn-ea"/>
                <a:sym typeface="+mn-lt"/>
              </a:rPr>
              <a:t>。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76435212"/>
      </p:ext>
    </p:extLst>
  </p:cSld>
  <p:clrMapOvr>
    <a:masterClrMapping/>
  </p:clrMapOvr>
  <p:transition spd="slow" advTm="5000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2"/>
          <p:cNvSpPr>
            <a:spLocks noChangeArrowheads="1"/>
          </p:cNvSpPr>
          <p:nvPr/>
        </p:nvSpPr>
        <p:spPr bwMode="auto">
          <a:xfrm>
            <a:off x="784720" y="1045109"/>
            <a:ext cx="7431735" cy="3047059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/>
        </p:spPr>
        <p:txBody>
          <a:bodyPr wrap="none" anchor="ctr"/>
          <a:lstStyle/>
          <a:p>
            <a:pPr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</a:pPr>
            <a:endParaRPr lang="zh-CN" altLang="en-US" sz="14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" name="Rectangle 63"/>
          <p:cNvSpPr>
            <a:spLocks noChangeArrowheads="1"/>
          </p:cNvSpPr>
          <p:nvPr/>
        </p:nvSpPr>
        <p:spPr bwMode="auto">
          <a:xfrm>
            <a:off x="899592" y="1167604"/>
            <a:ext cx="7201991" cy="2802067"/>
          </a:xfrm>
          <a:prstGeom prst="rect">
            <a:avLst/>
          </a:prstGeom>
          <a:solidFill>
            <a:srgbClr val="C00000">
              <a:alpha val="85000"/>
            </a:srgbClr>
          </a:solidFill>
          <a:ln w="9525" algn="ctr">
            <a:noFill/>
            <a:prstDash val="dash"/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</a:pPr>
            <a:endParaRPr lang="zh-CN" altLang="en-US" sz="14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" name="Rectangle 30"/>
          <p:cNvSpPr>
            <a:spLocks noChangeArrowheads="1"/>
          </p:cNvSpPr>
          <p:nvPr/>
        </p:nvSpPr>
        <p:spPr bwMode="auto">
          <a:xfrm>
            <a:off x="2597602" y="1617312"/>
            <a:ext cx="5286299" cy="1790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500" dirty="0">
                <a:solidFill>
                  <a:schemeClr val="bg1"/>
                </a:solidFill>
                <a:cs typeface="+mn-ea"/>
                <a:sym typeface="+mn-lt"/>
              </a:rPr>
              <a:t>200</a:t>
            </a:r>
            <a:r>
              <a:rPr lang="zh-CN" altLang="en-US" sz="1500" dirty="0">
                <a:solidFill>
                  <a:schemeClr val="bg1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500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r>
              <a:rPr lang="zh-CN" altLang="en-US" sz="1500" dirty="0">
                <a:solidFill>
                  <a:schemeClr val="bg1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7" name="五边形 6"/>
          <p:cNvSpPr/>
          <p:nvPr/>
        </p:nvSpPr>
        <p:spPr>
          <a:xfrm>
            <a:off x="1162061" y="807995"/>
            <a:ext cx="2232248" cy="576064"/>
          </a:xfrm>
          <a:prstGeom prst="homePlate">
            <a:avLst>
              <a:gd name="adj" fmla="val 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Text Box 70"/>
          <p:cNvSpPr txBox="1">
            <a:spLocks noChangeArrowheads="1"/>
          </p:cNvSpPr>
          <p:nvPr/>
        </p:nvSpPr>
        <p:spPr bwMode="auto">
          <a:xfrm>
            <a:off x="1622349" y="813333"/>
            <a:ext cx="1260000" cy="5847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FFFF"/>
                </a:solidFill>
                <a:cs typeface="+mn-ea"/>
                <a:sym typeface="+mn-lt"/>
              </a:rPr>
              <a:t>前 言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720" y="1329280"/>
            <a:ext cx="2810544" cy="2788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041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6000">
        <p14:vortex dir="r"/>
      </p:transition>
    </mc:Choice>
    <mc:Fallback xmlns="">
      <p:transition spd="slow" advTm="1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3" name="MH_Other_1"/>
          <p:cNvSpPr/>
          <p:nvPr>
            <p:custDataLst>
              <p:tags r:id="rId1"/>
            </p:custDataLst>
          </p:nvPr>
        </p:nvSpPr>
        <p:spPr>
          <a:xfrm>
            <a:off x="1410494" y="2973806"/>
            <a:ext cx="2880000" cy="335541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" name="MH_SubTitle_1"/>
          <p:cNvSpPr/>
          <p:nvPr>
            <p:custDataLst>
              <p:tags r:id="rId2"/>
            </p:custDataLst>
          </p:nvPr>
        </p:nvSpPr>
        <p:spPr>
          <a:xfrm>
            <a:off x="1579139" y="2984536"/>
            <a:ext cx="2478087" cy="329804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anchor="ctr">
            <a:noAutofit/>
          </a:bodyPr>
          <a:lstStyle/>
          <a:p>
            <a:pPr algn="ctr">
              <a:defRPr/>
            </a:pPr>
            <a:r>
              <a:rPr lang="zh-CN" altLang="en-US" sz="1600" b="1" dirty="0">
                <a:solidFill>
                  <a:srgbClr val="FFFFFF"/>
                </a:solidFill>
                <a:cs typeface="+mn-ea"/>
                <a:sym typeface="+mn-lt"/>
              </a:rPr>
              <a:t>标题文字</a:t>
            </a:r>
          </a:p>
        </p:txBody>
      </p:sp>
      <p:sp>
        <p:nvSpPr>
          <p:cNvPr id="5" name="MH_Other_2"/>
          <p:cNvSpPr/>
          <p:nvPr>
            <p:custDataLst>
              <p:tags r:id="rId3"/>
            </p:custDataLst>
          </p:nvPr>
        </p:nvSpPr>
        <p:spPr>
          <a:xfrm>
            <a:off x="4877706" y="2973806"/>
            <a:ext cx="2880000" cy="335541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MH_SubTitle_2"/>
          <p:cNvSpPr/>
          <p:nvPr>
            <p:custDataLst>
              <p:tags r:id="rId4"/>
            </p:custDataLst>
          </p:nvPr>
        </p:nvSpPr>
        <p:spPr>
          <a:xfrm>
            <a:off x="5072074" y="2984536"/>
            <a:ext cx="2478087" cy="329804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anchor="ctr">
            <a:noAutofit/>
          </a:bodyPr>
          <a:lstStyle/>
          <a:p>
            <a:pPr algn="ctr">
              <a:defRPr/>
            </a:pPr>
            <a:r>
              <a:rPr lang="zh-CN" altLang="en-US" sz="1600" b="1" dirty="0">
                <a:solidFill>
                  <a:srgbClr val="FFFFFF"/>
                </a:solidFill>
                <a:cs typeface="+mn-ea"/>
                <a:sym typeface="+mn-lt"/>
              </a:rPr>
              <a:t>标题文字</a:t>
            </a:r>
          </a:p>
        </p:txBody>
      </p:sp>
      <p:sp>
        <p:nvSpPr>
          <p:cNvPr id="12" name="MH_Text_2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1394967" y="4310095"/>
            <a:ext cx="6345395" cy="504056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>
              <a:lnSpc>
                <a:spcPct val="120000"/>
              </a:lnSpc>
              <a:defRPr/>
            </a:pPr>
            <a:r>
              <a:rPr lang="zh-CN" altLang="en-US" sz="1050" dirty="0" smtClean="0">
                <a:solidFill>
                  <a:prstClr val="black"/>
                </a:solidFill>
                <a:cs typeface="+mn-ea"/>
                <a:sym typeface="+mn-lt"/>
              </a:rPr>
              <a:t>您</a:t>
            </a:r>
            <a:r>
              <a:rPr lang="zh-CN" altLang="en-US" sz="1050" dirty="0">
                <a:solidFill>
                  <a:prstClr val="black"/>
                </a:solidFill>
                <a:cs typeface="+mn-ea"/>
                <a:sym typeface="+mn-lt"/>
              </a:rPr>
              <a:t>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1050" dirty="0" smtClean="0">
                <a:solidFill>
                  <a:prstClr val="black"/>
                </a:solidFill>
                <a:cs typeface="+mn-ea"/>
                <a:sym typeface="+mn-lt"/>
              </a:rPr>
              <a:t>。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499060" y="3790417"/>
            <a:ext cx="3793020" cy="357188"/>
          </a:xfrm>
          <a:prstGeom prst="roundRect">
            <a:avLst>
              <a:gd name="adj" fmla="val 20450"/>
            </a:avLst>
          </a:prstGeom>
          <a:solidFill>
            <a:schemeClr val="accent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400" b="1" dirty="0" smtClean="0">
                <a:cs typeface="+mn-ea"/>
                <a:sym typeface="+mn-lt"/>
              </a:rPr>
              <a:t>单击此处添加标题</a:t>
            </a:r>
            <a:endParaRPr lang="zh-CN" altLang="en-US" sz="1400" b="1" dirty="0"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99174" y="3626103"/>
            <a:ext cx="652750" cy="68580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427280" y="915566"/>
            <a:ext cx="2846433" cy="1728192"/>
          </a:xfrm>
          <a:prstGeom prst="rect">
            <a:avLst/>
          </a:prstGeom>
          <a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9050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894492" y="915566"/>
            <a:ext cx="2846433" cy="1728192"/>
          </a:xfrm>
          <a:prstGeom prst="rect">
            <a:avLst/>
          </a:prstGeom>
          <a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9050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15905625"/>
      </p:ext>
    </p:extLst>
  </p:cSld>
  <p:clrMapOvr>
    <a:masterClrMapping/>
  </p:clrMapOvr>
  <p:transition spd="slow" advTm="6000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6283851" y="2006505"/>
            <a:ext cx="866662" cy="1989167"/>
            <a:chOff x="6283850" y="1904716"/>
            <a:chExt cx="866662" cy="1989167"/>
          </a:xfrm>
        </p:grpSpPr>
        <p:sp>
          <p:nvSpPr>
            <p:cNvPr id="4" name="MH_Other_1"/>
            <p:cNvSpPr>
              <a:spLocks/>
            </p:cNvSpPr>
            <p:nvPr>
              <p:custDataLst>
                <p:tags r:id="rId15"/>
              </p:custDataLst>
            </p:nvPr>
          </p:nvSpPr>
          <p:spPr bwMode="gray">
            <a:xfrm>
              <a:off x="6283850" y="1904716"/>
              <a:ext cx="866662" cy="1989167"/>
            </a:xfrm>
            <a:custGeom>
              <a:avLst/>
              <a:gdLst>
                <a:gd name="T0" fmla="*/ 2147483647 w 919"/>
                <a:gd name="T1" fmla="*/ 2147483647 h 1497"/>
                <a:gd name="T2" fmla="*/ 2147483647 w 919"/>
                <a:gd name="T3" fmla="*/ 2147483647 h 1497"/>
                <a:gd name="T4" fmla="*/ 2147483647 w 919"/>
                <a:gd name="T5" fmla="*/ 2147483647 h 1497"/>
                <a:gd name="T6" fmla="*/ 2147483647 w 919"/>
                <a:gd name="T7" fmla="*/ 2147483647 h 1497"/>
                <a:gd name="T8" fmla="*/ 2147483647 w 919"/>
                <a:gd name="T9" fmla="*/ 2147483647 h 1497"/>
                <a:gd name="T10" fmla="*/ 2147483647 w 919"/>
                <a:gd name="T11" fmla="*/ 0 h 1497"/>
                <a:gd name="T12" fmla="*/ 2147483647 w 919"/>
                <a:gd name="T13" fmla="*/ 2147483647 h 14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19"/>
                <a:gd name="T22" fmla="*/ 0 h 1497"/>
                <a:gd name="T23" fmla="*/ 919 w 919"/>
                <a:gd name="T24" fmla="*/ 1497 h 149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19" h="1497">
                  <a:moveTo>
                    <a:pt x="7" y="76"/>
                  </a:moveTo>
                  <a:cubicBezTo>
                    <a:pt x="7" y="76"/>
                    <a:pt x="7" y="752"/>
                    <a:pt x="7" y="1429"/>
                  </a:cubicBezTo>
                  <a:cubicBezTo>
                    <a:pt x="33" y="1477"/>
                    <a:pt x="289" y="1495"/>
                    <a:pt x="441" y="1497"/>
                  </a:cubicBezTo>
                  <a:cubicBezTo>
                    <a:pt x="593" y="1497"/>
                    <a:pt x="898" y="1486"/>
                    <a:pt x="919" y="1425"/>
                  </a:cubicBezTo>
                  <a:cubicBezTo>
                    <a:pt x="918" y="749"/>
                    <a:pt x="918" y="73"/>
                    <a:pt x="918" y="73"/>
                  </a:cubicBezTo>
                  <a:cubicBezTo>
                    <a:pt x="904" y="12"/>
                    <a:pt x="566" y="0"/>
                    <a:pt x="414" y="0"/>
                  </a:cubicBezTo>
                  <a:cubicBezTo>
                    <a:pt x="262" y="0"/>
                    <a:pt x="0" y="28"/>
                    <a:pt x="7" y="76"/>
                  </a:cubicBezTo>
                  <a:close/>
                </a:path>
              </a:pathLst>
            </a:custGeom>
            <a:gradFill rotWithShape="1">
              <a:gsLst>
                <a:gs pos="0">
                  <a:srgbClr val="BABABA">
                    <a:alpha val="50000"/>
                  </a:srgbClr>
                </a:gs>
                <a:gs pos="50000">
                  <a:srgbClr val="FFFFFF">
                    <a:alpha val="50000"/>
                  </a:srgbClr>
                </a:gs>
                <a:gs pos="100000">
                  <a:srgbClr val="BABABA">
                    <a:alpha val="50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>
              <a:normAutofit/>
            </a:bodyPr>
            <a:lstStyle/>
            <a:p>
              <a:pPr>
                <a:defRPr/>
              </a:pPr>
              <a:endParaRPr lang="zh-CN" altLang="en-US" sz="1600" b="1" dirty="0">
                <a:solidFill>
                  <a:srgbClr val="4B4D4F"/>
                </a:solidFill>
                <a:cs typeface="+mn-ea"/>
                <a:sym typeface="+mn-lt"/>
              </a:endParaRPr>
            </a:p>
          </p:txBody>
        </p:sp>
        <p:sp>
          <p:nvSpPr>
            <p:cNvPr id="5" name="MH_Other_2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gray">
            <a:xfrm>
              <a:off x="6288918" y="1906075"/>
              <a:ext cx="861594" cy="191579"/>
            </a:xfrm>
            <a:prstGeom prst="ellipse">
              <a:avLst/>
            </a:prstGeom>
            <a:solidFill>
              <a:srgbClr val="FFFFFF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noAutofit/>
            </a:bodyPr>
            <a:lstStyle/>
            <a:p>
              <a:pPr>
                <a:defRPr/>
              </a:pPr>
              <a:endParaRPr lang="zh-CN" altLang="en-US" sz="1600" b="1" dirty="0">
                <a:solidFill>
                  <a:srgbClr val="4B4D4F"/>
                </a:solidFill>
                <a:cs typeface="+mn-ea"/>
                <a:sym typeface="+mn-lt"/>
              </a:endParaRPr>
            </a:p>
          </p:txBody>
        </p:sp>
        <p:sp>
          <p:nvSpPr>
            <p:cNvPr id="6" name="MH_Text_3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gray">
            <a:xfrm>
              <a:off x="6285539" y="2270212"/>
              <a:ext cx="861594" cy="1623671"/>
            </a:xfrm>
            <a:prstGeom prst="can">
              <a:avLst>
                <a:gd name="adj" fmla="val 30022"/>
              </a:avLst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anchor="ctr">
              <a:normAutofit/>
            </a:bodyPr>
            <a:lstStyle/>
            <a:p>
              <a:pPr algn="ctr">
                <a:defRPr/>
              </a:pPr>
              <a:r>
                <a:rPr lang="en-US" altLang="zh-CN" sz="1600" b="1" dirty="0">
                  <a:solidFill>
                    <a:srgbClr val="FFFFFF"/>
                  </a:solidFill>
                  <a:cs typeface="+mn-ea"/>
                  <a:sym typeface="+mn-lt"/>
                </a:rPr>
                <a:t>80%</a:t>
              </a:r>
              <a:endParaRPr lang="zh-CN" altLang="en-US" sz="16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177293" y="2138286"/>
            <a:ext cx="871730" cy="1713348"/>
            <a:chOff x="5177293" y="2036511"/>
            <a:chExt cx="871730" cy="1713348"/>
          </a:xfrm>
        </p:grpSpPr>
        <p:sp>
          <p:nvSpPr>
            <p:cNvPr id="8" name="MH_Other_4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gray">
            <a:xfrm>
              <a:off x="5182361" y="2037870"/>
              <a:ext cx="863283" cy="164406"/>
            </a:xfrm>
            <a:prstGeom prst="ellipse">
              <a:avLst/>
            </a:prstGeom>
            <a:solidFill>
              <a:srgbClr val="FFFFFF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noAutofit/>
            </a:bodyPr>
            <a:lstStyle/>
            <a:p>
              <a:pPr>
                <a:defRPr/>
              </a:pPr>
              <a:endParaRPr lang="zh-CN" altLang="en-US" sz="1600" b="1" dirty="0">
                <a:solidFill>
                  <a:srgbClr val="7D7D7D"/>
                </a:solidFill>
                <a:cs typeface="+mn-ea"/>
                <a:sym typeface="+mn-lt"/>
              </a:endParaRPr>
            </a:p>
          </p:txBody>
        </p:sp>
        <p:sp>
          <p:nvSpPr>
            <p:cNvPr id="9" name="MH_Other_3"/>
            <p:cNvSpPr>
              <a:spLocks/>
            </p:cNvSpPr>
            <p:nvPr>
              <p:custDataLst>
                <p:tags r:id="rId13"/>
              </p:custDataLst>
            </p:nvPr>
          </p:nvSpPr>
          <p:spPr bwMode="gray">
            <a:xfrm>
              <a:off x="5177293" y="2036511"/>
              <a:ext cx="868351" cy="1710630"/>
            </a:xfrm>
            <a:custGeom>
              <a:avLst/>
              <a:gdLst>
                <a:gd name="T0" fmla="*/ 7 w 919"/>
                <a:gd name="T1" fmla="*/ 76 h 1497"/>
                <a:gd name="T2" fmla="*/ 7 w 919"/>
                <a:gd name="T3" fmla="*/ 1429 h 1497"/>
                <a:gd name="T4" fmla="*/ 441 w 919"/>
                <a:gd name="T5" fmla="*/ 1497 h 1497"/>
                <a:gd name="T6" fmla="*/ 919 w 919"/>
                <a:gd name="T7" fmla="*/ 1425 h 1497"/>
                <a:gd name="T8" fmla="*/ 918 w 919"/>
                <a:gd name="T9" fmla="*/ 73 h 1497"/>
                <a:gd name="T10" fmla="*/ 414 w 919"/>
                <a:gd name="T11" fmla="*/ 0 h 1497"/>
                <a:gd name="T12" fmla="*/ 7 w 919"/>
                <a:gd name="T13" fmla="*/ 76 h 14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19"/>
                <a:gd name="T22" fmla="*/ 0 h 1497"/>
                <a:gd name="T23" fmla="*/ 919 w 919"/>
                <a:gd name="T24" fmla="*/ 1497 h 149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19" h="1497">
                  <a:moveTo>
                    <a:pt x="7" y="76"/>
                  </a:moveTo>
                  <a:cubicBezTo>
                    <a:pt x="7" y="76"/>
                    <a:pt x="7" y="752"/>
                    <a:pt x="7" y="1429"/>
                  </a:cubicBezTo>
                  <a:cubicBezTo>
                    <a:pt x="33" y="1477"/>
                    <a:pt x="289" y="1495"/>
                    <a:pt x="441" y="1497"/>
                  </a:cubicBezTo>
                  <a:cubicBezTo>
                    <a:pt x="593" y="1497"/>
                    <a:pt x="898" y="1486"/>
                    <a:pt x="919" y="1425"/>
                  </a:cubicBezTo>
                  <a:cubicBezTo>
                    <a:pt x="918" y="749"/>
                    <a:pt x="918" y="73"/>
                    <a:pt x="918" y="73"/>
                  </a:cubicBezTo>
                  <a:cubicBezTo>
                    <a:pt x="904" y="12"/>
                    <a:pt x="566" y="0"/>
                    <a:pt x="414" y="0"/>
                  </a:cubicBezTo>
                  <a:cubicBezTo>
                    <a:pt x="262" y="0"/>
                    <a:pt x="0" y="28"/>
                    <a:pt x="7" y="76"/>
                  </a:cubicBezTo>
                  <a:close/>
                </a:path>
              </a:pathLst>
            </a:custGeom>
            <a:gradFill rotWithShape="1">
              <a:gsLst>
                <a:gs pos="0">
                  <a:srgbClr val="BABABA">
                    <a:alpha val="50000"/>
                  </a:srgbClr>
                </a:gs>
                <a:gs pos="50000">
                  <a:srgbClr val="FFFFFF">
                    <a:alpha val="50000"/>
                  </a:srgbClr>
                </a:gs>
                <a:gs pos="100000">
                  <a:srgbClr val="BABABA">
                    <a:alpha val="50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>
              <a:normAutofit/>
            </a:bodyPr>
            <a:lstStyle/>
            <a:p>
              <a:pPr>
                <a:defRPr/>
              </a:pPr>
              <a:endParaRPr lang="zh-CN" altLang="en-US" sz="1600" b="1" dirty="0">
                <a:solidFill>
                  <a:srgbClr val="7D7D7D"/>
                </a:solidFill>
                <a:cs typeface="+mn-ea"/>
                <a:sym typeface="+mn-lt"/>
              </a:endParaRPr>
            </a:p>
          </p:txBody>
        </p:sp>
        <p:sp>
          <p:nvSpPr>
            <p:cNvPr id="10" name="MH_Text_2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ltGray">
            <a:xfrm>
              <a:off x="5187429" y="2661524"/>
              <a:ext cx="861594" cy="1088335"/>
            </a:xfrm>
            <a:prstGeom prst="can">
              <a:avLst>
                <a:gd name="adj" fmla="val 26948"/>
              </a:avLst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anchor="ctr">
              <a:normAutofit/>
            </a:bodyPr>
            <a:lstStyle/>
            <a:p>
              <a:pPr algn="ctr">
                <a:defRPr/>
              </a:pPr>
              <a:r>
                <a:rPr lang="en-US" altLang="zh-CN" sz="1600" b="1" dirty="0">
                  <a:solidFill>
                    <a:srgbClr val="FFFFFF"/>
                  </a:solidFill>
                  <a:cs typeface="+mn-ea"/>
                  <a:sym typeface="+mn-lt"/>
                </a:rPr>
                <a:t>60%</a:t>
              </a:r>
              <a:endParaRPr lang="zh-CN" altLang="en-US" sz="16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101194" y="2232038"/>
            <a:ext cx="870041" cy="1448397"/>
            <a:chOff x="4101145" y="2130263"/>
            <a:chExt cx="870041" cy="1448397"/>
          </a:xfrm>
        </p:grpSpPr>
        <p:sp>
          <p:nvSpPr>
            <p:cNvPr id="12" name="MH_Other_6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gray">
            <a:xfrm>
              <a:off x="4107903" y="2130263"/>
              <a:ext cx="863283" cy="139949"/>
            </a:xfrm>
            <a:prstGeom prst="ellipse">
              <a:avLst/>
            </a:prstGeom>
            <a:solidFill>
              <a:srgbClr val="FFFFFF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noAutofit/>
            </a:bodyPr>
            <a:lstStyle/>
            <a:p>
              <a:pPr>
                <a:defRPr/>
              </a:pPr>
              <a:endParaRPr lang="zh-CN" altLang="en-US" sz="1600" b="1" dirty="0">
                <a:solidFill>
                  <a:srgbClr val="4B4D4F"/>
                </a:solidFill>
                <a:cs typeface="+mn-ea"/>
                <a:sym typeface="+mn-lt"/>
              </a:endParaRPr>
            </a:p>
          </p:txBody>
        </p:sp>
        <p:sp>
          <p:nvSpPr>
            <p:cNvPr id="13" name="MH_Other_5"/>
            <p:cNvSpPr>
              <a:spLocks/>
            </p:cNvSpPr>
            <p:nvPr>
              <p:custDataLst>
                <p:tags r:id="rId10"/>
              </p:custDataLst>
            </p:nvPr>
          </p:nvSpPr>
          <p:spPr bwMode="gray">
            <a:xfrm>
              <a:off x="4101145" y="2130264"/>
              <a:ext cx="870040" cy="1448396"/>
            </a:xfrm>
            <a:custGeom>
              <a:avLst/>
              <a:gdLst>
                <a:gd name="T0" fmla="*/ 7 w 919"/>
                <a:gd name="T1" fmla="*/ 76 h 1497"/>
                <a:gd name="T2" fmla="*/ 7 w 919"/>
                <a:gd name="T3" fmla="*/ 1429 h 1497"/>
                <a:gd name="T4" fmla="*/ 441 w 919"/>
                <a:gd name="T5" fmla="*/ 1497 h 1497"/>
                <a:gd name="T6" fmla="*/ 919 w 919"/>
                <a:gd name="T7" fmla="*/ 1425 h 1497"/>
                <a:gd name="T8" fmla="*/ 918 w 919"/>
                <a:gd name="T9" fmla="*/ 73 h 1497"/>
                <a:gd name="T10" fmla="*/ 414 w 919"/>
                <a:gd name="T11" fmla="*/ 0 h 1497"/>
                <a:gd name="T12" fmla="*/ 7 w 919"/>
                <a:gd name="T13" fmla="*/ 76 h 14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19"/>
                <a:gd name="T22" fmla="*/ 0 h 1497"/>
                <a:gd name="T23" fmla="*/ 919 w 919"/>
                <a:gd name="T24" fmla="*/ 1497 h 149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19" h="1497">
                  <a:moveTo>
                    <a:pt x="7" y="76"/>
                  </a:moveTo>
                  <a:cubicBezTo>
                    <a:pt x="7" y="76"/>
                    <a:pt x="7" y="752"/>
                    <a:pt x="7" y="1429"/>
                  </a:cubicBezTo>
                  <a:cubicBezTo>
                    <a:pt x="33" y="1477"/>
                    <a:pt x="289" y="1495"/>
                    <a:pt x="441" y="1497"/>
                  </a:cubicBezTo>
                  <a:cubicBezTo>
                    <a:pt x="593" y="1497"/>
                    <a:pt x="898" y="1486"/>
                    <a:pt x="919" y="1425"/>
                  </a:cubicBezTo>
                  <a:cubicBezTo>
                    <a:pt x="918" y="749"/>
                    <a:pt x="918" y="73"/>
                    <a:pt x="918" y="73"/>
                  </a:cubicBezTo>
                  <a:cubicBezTo>
                    <a:pt x="904" y="12"/>
                    <a:pt x="566" y="0"/>
                    <a:pt x="414" y="0"/>
                  </a:cubicBezTo>
                  <a:cubicBezTo>
                    <a:pt x="262" y="0"/>
                    <a:pt x="0" y="28"/>
                    <a:pt x="7" y="76"/>
                  </a:cubicBezTo>
                  <a:close/>
                </a:path>
              </a:pathLst>
            </a:custGeom>
            <a:gradFill rotWithShape="1">
              <a:gsLst>
                <a:gs pos="0">
                  <a:srgbClr val="BABABA">
                    <a:alpha val="50000"/>
                  </a:srgbClr>
                </a:gs>
                <a:gs pos="50000">
                  <a:srgbClr val="FFFFFF">
                    <a:alpha val="50000"/>
                  </a:srgbClr>
                </a:gs>
                <a:gs pos="100000">
                  <a:srgbClr val="BABABA">
                    <a:alpha val="50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>
              <a:normAutofit/>
            </a:bodyPr>
            <a:lstStyle/>
            <a:p>
              <a:pPr>
                <a:defRPr/>
              </a:pPr>
              <a:endParaRPr lang="zh-CN" altLang="en-US" sz="1600" b="1" dirty="0">
                <a:solidFill>
                  <a:srgbClr val="4B4D4F"/>
                </a:solidFill>
                <a:cs typeface="+mn-ea"/>
                <a:sym typeface="+mn-lt"/>
              </a:endParaRPr>
            </a:p>
          </p:txBody>
        </p:sp>
        <p:sp>
          <p:nvSpPr>
            <p:cNvPr id="14" name="MH_Text_1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gray">
            <a:xfrm>
              <a:off x="4109592" y="3027019"/>
              <a:ext cx="861594" cy="550283"/>
            </a:xfrm>
            <a:prstGeom prst="can">
              <a:avLst>
                <a:gd name="adj" fmla="val 30417"/>
              </a:avLst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anchor="ctr">
              <a:normAutofit fontScale="92500" lnSpcReduction="10000"/>
            </a:bodyPr>
            <a:lstStyle/>
            <a:p>
              <a:pPr algn="ctr">
                <a:defRPr/>
              </a:pPr>
              <a:r>
                <a:rPr lang="en-US" altLang="zh-CN" sz="1600" b="1" dirty="0">
                  <a:solidFill>
                    <a:srgbClr val="FFFFFF"/>
                  </a:solidFill>
                  <a:cs typeface="+mn-ea"/>
                  <a:sym typeface="+mn-lt"/>
                </a:rPr>
                <a:t>30%</a:t>
              </a:r>
              <a:endParaRPr lang="zh-CN" altLang="en-US" sz="16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388718" y="1869273"/>
            <a:ext cx="876798" cy="2267705"/>
            <a:chOff x="7388718" y="1767485"/>
            <a:chExt cx="876798" cy="2267705"/>
          </a:xfrm>
        </p:grpSpPr>
        <p:sp>
          <p:nvSpPr>
            <p:cNvPr id="16" name="MH_Other_7"/>
            <p:cNvSpPr>
              <a:spLocks/>
            </p:cNvSpPr>
            <p:nvPr>
              <p:custDataLst>
                <p:tags r:id="rId6"/>
              </p:custDataLst>
            </p:nvPr>
          </p:nvSpPr>
          <p:spPr bwMode="gray">
            <a:xfrm>
              <a:off x="7393785" y="1767485"/>
              <a:ext cx="866663" cy="2267705"/>
            </a:xfrm>
            <a:custGeom>
              <a:avLst/>
              <a:gdLst>
                <a:gd name="T0" fmla="*/ 2147483647 w 919"/>
                <a:gd name="T1" fmla="*/ 2147483647 h 1497"/>
                <a:gd name="T2" fmla="*/ 2147483647 w 919"/>
                <a:gd name="T3" fmla="*/ 2147483647 h 1497"/>
                <a:gd name="T4" fmla="*/ 2147483647 w 919"/>
                <a:gd name="T5" fmla="*/ 2147483647 h 1497"/>
                <a:gd name="T6" fmla="*/ 2147483647 w 919"/>
                <a:gd name="T7" fmla="*/ 2147483647 h 1497"/>
                <a:gd name="T8" fmla="*/ 2147483647 w 919"/>
                <a:gd name="T9" fmla="*/ 2147483647 h 1497"/>
                <a:gd name="T10" fmla="*/ 2147483647 w 919"/>
                <a:gd name="T11" fmla="*/ 0 h 1497"/>
                <a:gd name="T12" fmla="*/ 2147483647 w 919"/>
                <a:gd name="T13" fmla="*/ 2147483647 h 14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19"/>
                <a:gd name="T22" fmla="*/ 0 h 1497"/>
                <a:gd name="T23" fmla="*/ 919 w 919"/>
                <a:gd name="T24" fmla="*/ 1497 h 149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19" h="1497">
                  <a:moveTo>
                    <a:pt x="7" y="76"/>
                  </a:moveTo>
                  <a:cubicBezTo>
                    <a:pt x="7" y="76"/>
                    <a:pt x="7" y="752"/>
                    <a:pt x="7" y="1429"/>
                  </a:cubicBezTo>
                  <a:cubicBezTo>
                    <a:pt x="33" y="1477"/>
                    <a:pt x="289" y="1495"/>
                    <a:pt x="441" y="1497"/>
                  </a:cubicBezTo>
                  <a:cubicBezTo>
                    <a:pt x="593" y="1497"/>
                    <a:pt x="898" y="1486"/>
                    <a:pt x="919" y="1425"/>
                  </a:cubicBezTo>
                  <a:cubicBezTo>
                    <a:pt x="918" y="749"/>
                    <a:pt x="918" y="73"/>
                    <a:pt x="918" y="73"/>
                  </a:cubicBezTo>
                  <a:cubicBezTo>
                    <a:pt x="904" y="12"/>
                    <a:pt x="566" y="0"/>
                    <a:pt x="414" y="0"/>
                  </a:cubicBezTo>
                  <a:cubicBezTo>
                    <a:pt x="262" y="0"/>
                    <a:pt x="0" y="28"/>
                    <a:pt x="7" y="76"/>
                  </a:cubicBezTo>
                  <a:close/>
                </a:path>
              </a:pathLst>
            </a:custGeom>
            <a:gradFill rotWithShape="1">
              <a:gsLst>
                <a:gs pos="0">
                  <a:srgbClr val="BABABA">
                    <a:alpha val="50000"/>
                  </a:srgbClr>
                </a:gs>
                <a:gs pos="50000">
                  <a:srgbClr val="FFFFFF">
                    <a:alpha val="50000"/>
                  </a:srgbClr>
                </a:gs>
                <a:gs pos="100000">
                  <a:srgbClr val="BABABA">
                    <a:alpha val="50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>
              <a:normAutofit/>
            </a:bodyPr>
            <a:lstStyle/>
            <a:p>
              <a:pPr>
                <a:defRPr/>
              </a:pPr>
              <a:endParaRPr lang="zh-CN" altLang="en-US" sz="1600" b="1" dirty="0">
                <a:solidFill>
                  <a:srgbClr val="4B4D4F"/>
                </a:solidFill>
                <a:cs typeface="+mn-ea"/>
                <a:sym typeface="+mn-lt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7388718" y="1774278"/>
              <a:ext cx="876798" cy="2251402"/>
              <a:chOff x="7388718" y="1774278"/>
              <a:chExt cx="876798" cy="2251402"/>
            </a:xfrm>
          </p:grpSpPr>
          <p:sp>
            <p:nvSpPr>
              <p:cNvPr id="18" name="MH_Text_4"/>
              <p:cNvSpPr>
                <a:spLocks noChangeArrowheads="1"/>
              </p:cNvSpPr>
              <p:nvPr>
                <p:custDataLst>
                  <p:tags r:id="rId7"/>
                </p:custDataLst>
              </p:nvPr>
            </p:nvSpPr>
            <p:spPr bwMode="gray">
              <a:xfrm>
                <a:off x="7405612" y="1904716"/>
                <a:ext cx="859904" cy="2120964"/>
              </a:xfrm>
              <a:prstGeom prst="can">
                <a:avLst>
                  <a:gd name="adj" fmla="val 26994"/>
                </a:avLst>
              </a:prstGeom>
              <a:solidFill>
                <a:schemeClr val="accent1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anchor="ctr">
                <a:normAutofit/>
              </a:bodyPr>
              <a:lstStyle/>
              <a:p>
                <a:pPr algn="ctr">
                  <a:defRPr/>
                </a:pPr>
                <a:r>
                  <a:rPr lang="en-US" altLang="zh-CN" sz="1600" b="1" dirty="0">
                    <a:solidFill>
                      <a:srgbClr val="FFFFFF"/>
                    </a:solidFill>
                    <a:cs typeface="+mn-ea"/>
                    <a:sym typeface="+mn-lt"/>
                  </a:rPr>
                  <a:t>90%</a:t>
                </a:r>
                <a:endParaRPr lang="zh-CN" altLang="en-US" sz="1600" b="1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MH_Other_8"/>
              <p:cNvSpPr>
                <a:spLocks noChangeArrowheads="1"/>
              </p:cNvSpPr>
              <p:nvPr>
                <p:custDataLst>
                  <p:tags r:id="rId8"/>
                </p:custDataLst>
              </p:nvPr>
            </p:nvSpPr>
            <p:spPr bwMode="gray">
              <a:xfrm>
                <a:off x="7388718" y="1774278"/>
                <a:ext cx="861594" cy="191581"/>
              </a:xfrm>
              <a:prstGeom prst="ellipse">
                <a:avLst/>
              </a:prstGeom>
              <a:solidFill>
                <a:srgbClr val="FFFFFF">
                  <a:alpha val="3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noAutofit/>
              </a:bodyPr>
              <a:lstStyle/>
              <a:p>
                <a:pPr>
                  <a:defRPr/>
                </a:pPr>
                <a:endParaRPr lang="zh-CN" altLang="en-US" sz="1600" b="1" dirty="0">
                  <a:solidFill>
                    <a:srgbClr val="4B4D4F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0" name="MH_SubTitle_4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4803937" y="1017376"/>
            <a:ext cx="2306030" cy="245929"/>
          </a:xfrm>
          <a:prstGeom prst="accentCallout2">
            <a:avLst>
              <a:gd name="adj1" fmla="val 34616"/>
              <a:gd name="adj2" fmla="val 103704"/>
              <a:gd name="adj3" fmla="val 33695"/>
              <a:gd name="adj4" fmla="val 129845"/>
              <a:gd name="adj5" fmla="val 343049"/>
              <a:gd name="adj6" fmla="val 130026"/>
            </a:avLst>
          </a:prstGeom>
          <a:noFill/>
          <a:ln w="9525">
            <a:solidFill>
              <a:srgbClr val="9F9F9F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912" tIns="60956" rIns="121912" bIns="60956" anchor="ctr">
            <a:noAutofit/>
          </a:bodyPr>
          <a:lstStyle/>
          <a:p>
            <a:pPr algn="r">
              <a:lnSpc>
                <a:spcPct val="90000"/>
              </a:lnSpc>
              <a:defRPr/>
            </a:pPr>
            <a:r>
              <a:rPr lang="zh-CN" altLang="en-US" sz="1400" b="1" dirty="0">
                <a:solidFill>
                  <a:srgbClr val="4B4D4F"/>
                </a:solidFill>
                <a:cs typeface="+mn-ea"/>
                <a:sym typeface="+mn-lt"/>
              </a:rPr>
              <a:t>标题文字</a:t>
            </a:r>
            <a:endParaRPr lang="en-US" altLang="zh-CN" sz="1400" b="1" dirty="0">
              <a:solidFill>
                <a:srgbClr val="4B4D4F"/>
              </a:solidFill>
              <a:cs typeface="+mn-ea"/>
              <a:sym typeface="+mn-lt"/>
            </a:endParaRPr>
          </a:p>
        </p:txBody>
      </p:sp>
      <p:sp>
        <p:nvSpPr>
          <p:cNvPr id="21" name="MH_SubTitle_3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3484513" y="1301315"/>
            <a:ext cx="2319546" cy="232341"/>
          </a:xfrm>
          <a:prstGeom prst="accentCallout2">
            <a:avLst>
              <a:gd name="adj1" fmla="val 36736"/>
              <a:gd name="adj2" fmla="val 103685"/>
              <a:gd name="adj3" fmla="val 36736"/>
              <a:gd name="adj4" fmla="val 137975"/>
              <a:gd name="adj5" fmla="val 306467"/>
              <a:gd name="adj6" fmla="val 138261"/>
            </a:avLst>
          </a:prstGeom>
          <a:noFill/>
          <a:ln w="9525">
            <a:solidFill>
              <a:srgbClr val="9F9F9F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912" tIns="60956" rIns="121912" bIns="60956" anchor="ctr">
            <a:noAutofit/>
          </a:bodyPr>
          <a:lstStyle/>
          <a:p>
            <a:pPr algn="r">
              <a:lnSpc>
                <a:spcPct val="90000"/>
              </a:lnSpc>
              <a:defRPr/>
            </a:pPr>
            <a:r>
              <a:rPr lang="zh-CN" altLang="en-US" sz="1400" b="1" dirty="0">
                <a:solidFill>
                  <a:srgbClr val="4B4D4F"/>
                </a:solidFill>
                <a:cs typeface="+mn-ea"/>
                <a:sym typeface="+mn-lt"/>
              </a:rPr>
              <a:t>标题文字</a:t>
            </a:r>
            <a:endParaRPr lang="en-US" altLang="zh-CN" sz="1400" b="1" dirty="0">
              <a:solidFill>
                <a:srgbClr val="4B4D4F"/>
              </a:solidFill>
              <a:cs typeface="+mn-ea"/>
              <a:sym typeface="+mn-lt"/>
            </a:endParaRPr>
          </a:p>
        </p:txBody>
      </p:sp>
      <p:sp>
        <p:nvSpPr>
          <p:cNvPr id="22" name="MH_SubTitle_2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2345870" y="1605669"/>
            <a:ext cx="2250281" cy="230982"/>
          </a:xfrm>
          <a:prstGeom prst="accentCallout2">
            <a:avLst>
              <a:gd name="adj1" fmla="val 36736"/>
              <a:gd name="adj2" fmla="val 103796"/>
              <a:gd name="adj3" fmla="val 36736"/>
              <a:gd name="adj4" fmla="val 146158"/>
              <a:gd name="adj5" fmla="val 264287"/>
              <a:gd name="adj6" fmla="val 145884"/>
            </a:avLst>
          </a:prstGeom>
          <a:noFill/>
          <a:ln w="9525">
            <a:solidFill>
              <a:srgbClr val="9F9F9F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912" tIns="60956" rIns="121912" bIns="60956" anchor="ctr">
            <a:noAutofit/>
          </a:bodyPr>
          <a:lstStyle/>
          <a:p>
            <a:pPr algn="r">
              <a:lnSpc>
                <a:spcPct val="90000"/>
              </a:lnSpc>
              <a:defRPr/>
            </a:pPr>
            <a:r>
              <a:rPr lang="zh-CN" altLang="en-US" sz="1400" b="1" dirty="0">
                <a:solidFill>
                  <a:srgbClr val="4B4D4F"/>
                </a:solidFill>
                <a:cs typeface="+mn-ea"/>
                <a:sym typeface="+mn-lt"/>
              </a:rPr>
              <a:t>标题文字</a:t>
            </a:r>
            <a:endParaRPr lang="en-US" altLang="zh-CN" sz="1400" b="1" dirty="0">
              <a:solidFill>
                <a:srgbClr val="4B4D4F"/>
              </a:solidFill>
              <a:cs typeface="+mn-ea"/>
              <a:sym typeface="+mn-lt"/>
            </a:endParaRPr>
          </a:p>
        </p:txBody>
      </p:sp>
      <p:sp>
        <p:nvSpPr>
          <p:cNvPr id="23" name="MH_SubTitle_1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1073789" y="1965731"/>
            <a:ext cx="2250281" cy="232341"/>
          </a:xfrm>
          <a:prstGeom prst="accentCallout2">
            <a:avLst>
              <a:gd name="adj1" fmla="val 36736"/>
              <a:gd name="adj2" fmla="val 103796"/>
              <a:gd name="adj3" fmla="val 36735"/>
              <a:gd name="adj4" fmla="val 153573"/>
              <a:gd name="adj5" fmla="val 136222"/>
              <a:gd name="adj6" fmla="val 153481"/>
            </a:avLst>
          </a:prstGeom>
          <a:noFill/>
          <a:ln w="9525">
            <a:solidFill>
              <a:srgbClr val="9F9F9F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912" tIns="60956" rIns="121912" bIns="60956" anchor="ctr">
            <a:noAutofit/>
          </a:bodyPr>
          <a:lstStyle/>
          <a:p>
            <a:pPr algn="r">
              <a:lnSpc>
                <a:spcPct val="90000"/>
              </a:lnSpc>
              <a:defRPr/>
            </a:pPr>
            <a:r>
              <a:rPr lang="zh-CN" altLang="en-US" sz="1400" b="1" dirty="0">
                <a:solidFill>
                  <a:srgbClr val="4B4D4F"/>
                </a:solidFill>
                <a:cs typeface="+mn-ea"/>
                <a:sym typeface="+mn-lt"/>
              </a:rPr>
              <a:t>标题文字</a:t>
            </a:r>
            <a:endParaRPr lang="en-US" altLang="zh-CN" sz="1400" b="1" dirty="0">
              <a:solidFill>
                <a:srgbClr val="4B4D4F"/>
              </a:solidFill>
              <a:cs typeface="+mn-ea"/>
              <a:sym typeface="+mn-lt"/>
            </a:endParaRPr>
          </a:p>
        </p:txBody>
      </p:sp>
      <p:sp>
        <p:nvSpPr>
          <p:cNvPr id="25" name="MH_Text_2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505264" y="3615780"/>
            <a:ext cx="2986616" cy="839590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>
              <a:lnSpc>
                <a:spcPct val="120000"/>
              </a:lnSpc>
              <a:defRPr/>
            </a:pPr>
            <a:r>
              <a:rPr lang="zh-CN" altLang="en-US" sz="1050" dirty="0" smtClean="0">
                <a:solidFill>
                  <a:prstClr val="black"/>
                </a:solidFill>
                <a:cs typeface="+mn-ea"/>
                <a:sym typeface="+mn-lt"/>
              </a:rPr>
              <a:t>您</a:t>
            </a:r>
            <a:r>
              <a:rPr lang="zh-CN" altLang="en-US" sz="1050" dirty="0">
                <a:solidFill>
                  <a:prstClr val="black"/>
                </a:solidFill>
                <a:cs typeface="+mn-ea"/>
                <a:sym typeface="+mn-lt"/>
              </a:rPr>
              <a:t>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1050" dirty="0" smtClean="0">
                <a:solidFill>
                  <a:prstClr val="black"/>
                </a:solidFill>
                <a:cs typeface="+mn-ea"/>
                <a:sym typeface="+mn-lt"/>
              </a:rPr>
              <a:t>。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609366" y="3096103"/>
            <a:ext cx="2306467" cy="357188"/>
          </a:xfrm>
          <a:prstGeom prst="roundRect">
            <a:avLst>
              <a:gd name="adj" fmla="val 20450"/>
            </a:avLst>
          </a:prstGeom>
          <a:solidFill>
            <a:schemeClr val="accent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400" b="1" dirty="0" smtClean="0">
                <a:cs typeface="+mn-ea"/>
                <a:sym typeface="+mn-lt"/>
              </a:rPr>
              <a:t>单击此处添加标题</a:t>
            </a:r>
            <a:endParaRPr lang="zh-CN" altLang="en-US" sz="1400" b="1" dirty="0">
              <a:cs typeface="+mn-ea"/>
              <a:sym typeface="+mn-lt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9480" y="2931790"/>
            <a:ext cx="65275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93586"/>
      </p:ext>
    </p:extLst>
  </p:cSld>
  <p:clrMapOvr>
    <a:masterClrMapping/>
  </p:clrMapOvr>
  <p:transition spd="slow" advTm="6000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3" name="MH_Other_1"/>
          <p:cNvSpPr>
            <a:spLocks noChangeAspect="1" noEditPoints="1"/>
          </p:cNvSpPr>
          <p:nvPr>
            <p:custDataLst>
              <p:tags r:id="rId1"/>
            </p:custDataLst>
          </p:nvPr>
        </p:nvSpPr>
        <p:spPr bwMode="auto">
          <a:xfrm>
            <a:off x="513791" y="1751367"/>
            <a:ext cx="1987069" cy="1957193"/>
          </a:xfrm>
          <a:custGeom>
            <a:avLst/>
            <a:gdLst>
              <a:gd name="T0" fmla="*/ 54 w 95"/>
              <a:gd name="T1" fmla="*/ 94 h 94"/>
              <a:gd name="T2" fmla="*/ 56 w 95"/>
              <a:gd name="T3" fmla="*/ 81 h 94"/>
              <a:gd name="T4" fmla="*/ 66 w 95"/>
              <a:gd name="T5" fmla="*/ 78 h 94"/>
              <a:gd name="T6" fmla="*/ 76 w 95"/>
              <a:gd name="T7" fmla="*/ 85 h 94"/>
              <a:gd name="T8" fmla="*/ 86 w 95"/>
              <a:gd name="T9" fmla="*/ 75 h 94"/>
              <a:gd name="T10" fmla="*/ 78 w 95"/>
              <a:gd name="T11" fmla="*/ 65 h 94"/>
              <a:gd name="T12" fmla="*/ 82 w 95"/>
              <a:gd name="T13" fmla="*/ 56 h 94"/>
              <a:gd name="T14" fmla="*/ 95 w 95"/>
              <a:gd name="T15" fmla="*/ 54 h 94"/>
              <a:gd name="T16" fmla="*/ 95 w 95"/>
              <a:gd name="T17" fmla="*/ 40 h 94"/>
              <a:gd name="T18" fmla="*/ 82 w 95"/>
              <a:gd name="T19" fmla="*/ 38 h 94"/>
              <a:gd name="T20" fmla="*/ 82 w 95"/>
              <a:gd name="T21" fmla="*/ 37 h 94"/>
              <a:gd name="T22" fmla="*/ 82 w 95"/>
              <a:gd name="T23" fmla="*/ 37 h 94"/>
              <a:gd name="T24" fmla="*/ 80 w 95"/>
              <a:gd name="T25" fmla="*/ 33 h 94"/>
              <a:gd name="T26" fmla="*/ 80 w 95"/>
              <a:gd name="T27" fmla="*/ 31 h 94"/>
              <a:gd name="T28" fmla="*/ 80 w 95"/>
              <a:gd name="T29" fmla="*/ 31 h 94"/>
              <a:gd name="T30" fmla="*/ 78 w 95"/>
              <a:gd name="T31" fmla="*/ 29 h 94"/>
              <a:gd name="T32" fmla="*/ 86 w 95"/>
              <a:gd name="T33" fmla="*/ 18 h 94"/>
              <a:gd name="T34" fmla="*/ 76 w 95"/>
              <a:gd name="T35" fmla="*/ 9 h 94"/>
              <a:gd name="T36" fmla="*/ 66 w 95"/>
              <a:gd name="T37" fmla="*/ 16 h 94"/>
              <a:gd name="T38" fmla="*/ 56 w 95"/>
              <a:gd name="T39" fmla="*/ 12 h 94"/>
              <a:gd name="T40" fmla="*/ 54 w 95"/>
              <a:gd name="T41" fmla="*/ 0 h 94"/>
              <a:gd name="T42" fmla="*/ 41 w 95"/>
              <a:gd name="T43" fmla="*/ 0 h 94"/>
              <a:gd name="T44" fmla="*/ 38 w 95"/>
              <a:gd name="T45" fmla="*/ 12 h 94"/>
              <a:gd name="T46" fmla="*/ 29 w 95"/>
              <a:gd name="T47" fmla="*/ 16 h 94"/>
              <a:gd name="T48" fmla="*/ 19 w 95"/>
              <a:gd name="T49" fmla="*/ 9 h 94"/>
              <a:gd name="T50" fmla="*/ 9 w 95"/>
              <a:gd name="T51" fmla="*/ 18 h 94"/>
              <a:gd name="T52" fmla="*/ 17 w 95"/>
              <a:gd name="T53" fmla="*/ 29 h 94"/>
              <a:gd name="T54" fmla="*/ 13 w 95"/>
              <a:gd name="T55" fmla="*/ 38 h 94"/>
              <a:gd name="T56" fmla="*/ 0 w 95"/>
              <a:gd name="T57" fmla="*/ 40 h 94"/>
              <a:gd name="T58" fmla="*/ 0 w 95"/>
              <a:gd name="T59" fmla="*/ 54 h 94"/>
              <a:gd name="T60" fmla="*/ 13 w 95"/>
              <a:gd name="T61" fmla="*/ 56 h 94"/>
              <a:gd name="T62" fmla="*/ 16 w 95"/>
              <a:gd name="T63" fmla="*/ 65 h 94"/>
              <a:gd name="T64" fmla="*/ 9 w 95"/>
              <a:gd name="T65" fmla="*/ 75 h 94"/>
              <a:gd name="T66" fmla="*/ 19 w 95"/>
              <a:gd name="T67" fmla="*/ 85 h 94"/>
              <a:gd name="T68" fmla="*/ 29 w 95"/>
              <a:gd name="T69" fmla="*/ 78 h 94"/>
              <a:gd name="T70" fmla="*/ 38 w 95"/>
              <a:gd name="T71" fmla="*/ 82 h 94"/>
              <a:gd name="T72" fmla="*/ 41 w 95"/>
              <a:gd name="T73" fmla="*/ 94 h 94"/>
              <a:gd name="T74" fmla="*/ 54 w 95"/>
              <a:gd name="T75" fmla="*/ 94 h 94"/>
              <a:gd name="T76" fmla="*/ 72 w 95"/>
              <a:gd name="T77" fmla="*/ 43 h 94"/>
              <a:gd name="T78" fmla="*/ 51 w 95"/>
              <a:gd name="T79" fmla="*/ 72 h 94"/>
              <a:gd name="T80" fmla="*/ 22 w 95"/>
              <a:gd name="T81" fmla="*/ 50 h 94"/>
              <a:gd name="T82" fmla="*/ 44 w 95"/>
              <a:gd name="T83" fmla="*/ 22 h 94"/>
              <a:gd name="T84" fmla="*/ 56 w 95"/>
              <a:gd name="T85" fmla="*/ 23 h 94"/>
              <a:gd name="T86" fmla="*/ 56 w 95"/>
              <a:gd name="T87" fmla="*/ 23 h 94"/>
              <a:gd name="T88" fmla="*/ 65 w 95"/>
              <a:gd name="T89" fmla="*/ 29 h 94"/>
              <a:gd name="T90" fmla="*/ 69 w 95"/>
              <a:gd name="T91" fmla="*/ 34 h 94"/>
              <a:gd name="T92" fmla="*/ 72 w 95"/>
              <a:gd name="T93" fmla="*/ 43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95" h="94">
                <a:moveTo>
                  <a:pt x="54" y="94"/>
                </a:moveTo>
                <a:cubicBezTo>
                  <a:pt x="56" y="81"/>
                  <a:pt x="56" y="81"/>
                  <a:pt x="56" y="81"/>
                </a:cubicBezTo>
                <a:cubicBezTo>
                  <a:pt x="66" y="78"/>
                  <a:pt x="66" y="78"/>
                  <a:pt x="66" y="78"/>
                </a:cubicBezTo>
                <a:cubicBezTo>
                  <a:pt x="76" y="85"/>
                  <a:pt x="76" y="85"/>
                  <a:pt x="76" y="85"/>
                </a:cubicBezTo>
                <a:cubicBezTo>
                  <a:pt x="86" y="75"/>
                  <a:pt x="86" y="75"/>
                  <a:pt x="86" y="75"/>
                </a:cubicBezTo>
                <a:cubicBezTo>
                  <a:pt x="78" y="65"/>
                  <a:pt x="78" y="65"/>
                  <a:pt x="78" y="65"/>
                </a:cubicBezTo>
                <a:cubicBezTo>
                  <a:pt x="82" y="56"/>
                  <a:pt x="82" y="56"/>
                  <a:pt x="82" y="56"/>
                </a:cubicBezTo>
                <a:cubicBezTo>
                  <a:pt x="95" y="54"/>
                  <a:pt x="95" y="54"/>
                  <a:pt x="95" y="54"/>
                </a:cubicBezTo>
                <a:cubicBezTo>
                  <a:pt x="95" y="40"/>
                  <a:pt x="95" y="40"/>
                  <a:pt x="95" y="40"/>
                </a:cubicBezTo>
                <a:cubicBezTo>
                  <a:pt x="82" y="38"/>
                  <a:pt x="82" y="38"/>
                  <a:pt x="82" y="38"/>
                </a:cubicBezTo>
                <a:cubicBezTo>
                  <a:pt x="82" y="37"/>
                  <a:pt x="82" y="37"/>
                  <a:pt x="82" y="37"/>
                </a:cubicBezTo>
                <a:cubicBezTo>
                  <a:pt x="82" y="37"/>
                  <a:pt x="82" y="37"/>
                  <a:pt x="82" y="37"/>
                </a:cubicBezTo>
                <a:cubicBezTo>
                  <a:pt x="80" y="33"/>
                  <a:pt x="80" y="33"/>
                  <a:pt x="80" y="33"/>
                </a:cubicBezTo>
                <a:cubicBezTo>
                  <a:pt x="80" y="31"/>
                  <a:pt x="80" y="31"/>
                  <a:pt x="80" y="31"/>
                </a:cubicBezTo>
                <a:cubicBezTo>
                  <a:pt x="80" y="31"/>
                  <a:pt x="80" y="31"/>
                  <a:pt x="80" y="31"/>
                </a:cubicBezTo>
                <a:cubicBezTo>
                  <a:pt x="78" y="29"/>
                  <a:pt x="78" y="29"/>
                  <a:pt x="78" y="29"/>
                </a:cubicBezTo>
                <a:cubicBezTo>
                  <a:pt x="86" y="18"/>
                  <a:pt x="86" y="18"/>
                  <a:pt x="86" y="18"/>
                </a:cubicBezTo>
                <a:cubicBezTo>
                  <a:pt x="76" y="9"/>
                  <a:pt x="76" y="9"/>
                  <a:pt x="76" y="9"/>
                </a:cubicBezTo>
                <a:cubicBezTo>
                  <a:pt x="66" y="16"/>
                  <a:pt x="66" y="16"/>
                  <a:pt x="66" y="16"/>
                </a:cubicBezTo>
                <a:cubicBezTo>
                  <a:pt x="56" y="12"/>
                  <a:pt x="56" y="12"/>
                  <a:pt x="56" y="12"/>
                </a:cubicBezTo>
                <a:cubicBezTo>
                  <a:pt x="54" y="0"/>
                  <a:pt x="54" y="0"/>
                  <a:pt x="54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38" y="12"/>
                  <a:pt x="38" y="12"/>
                  <a:pt x="38" y="12"/>
                </a:cubicBezTo>
                <a:cubicBezTo>
                  <a:pt x="29" y="16"/>
                  <a:pt x="29" y="16"/>
                  <a:pt x="29" y="16"/>
                </a:cubicBezTo>
                <a:cubicBezTo>
                  <a:pt x="19" y="9"/>
                  <a:pt x="19" y="9"/>
                  <a:pt x="19" y="9"/>
                </a:cubicBezTo>
                <a:cubicBezTo>
                  <a:pt x="9" y="18"/>
                  <a:pt x="9" y="18"/>
                  <a:pt x="9" y="18"/>
                </a:cubicBezTo>
                <a:cubicBezTo>
                  <a:pt x="17" y="29"/>
                  <a:pt x="17" y="29"/>
                  <a:pt x="17" y="29"/>
                </a:cubicBezTo>
                <a:cubicBezTo>
                  <a:pt x="13" y="38"/>
                  <a:pt x="13" y="38"/>
                  <a:pt x="13" y="38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54"/>
                  <a:pt x="0" y="54"/>
                  <a:pt x="0" y="54"/>
                </a:cubicBezTo>
                <a:cubicBezTo>
                  <a:pt x="13" y="56"/>
                  <a:pt x="13" y="56"/>
                  <a:pt x="13" y="56"/>
                </a:cubicBezTo>
                <a:cubicBezTo>
                  <a:pt x="16" y="65"/>
                  <a:pt x="16" y="65"/>
                  <a:pt x="16" y="65"/>
                </a:cubicBezTo>
                <a:cubicBezTo>
                  <a:pt x="9" y="75"/>
                  <a:pt x="9" y="75"/>
                  <a:pt x="9" y="75"/>
                </a:cubicBezTo>
                <a:cubicBezTo>
                  <a:pt x="19" y="85"/>
                  <a:pt x="19" y="85"/>
                  <a:pt x="19" y="85"/>
                </a:cubicBezTo>
                <a:cubicBezTo>
                  <a:pt x="29" y="78"/>
                  <a:pt x="29" y="78"/>
                  <a:pt x="29" y="78"/>
                </a:cubicBezTo>
                <a:cubicBezTo>
                  <a:pt x="38" y="82"/>
                  <a:pt x="38" y="82"/>
                  <a:pt x="38" y="82"/>
                </a:cubicBezTo>
                <a:cubicBezTo>
                  <a:pt x="41" y="94"/>
                  <a:pt x="41" y="94"/>
                  <a:pt x="41" y="94"/>
                </a:cubicBezTo>
                <a:cubicBezTo>
                  <a:pt x="54" y="94"/>
                  <a:pt x="54" y="94"/>
                  <a:pt x="54" y="94"/>
                </a:cubicBezTo>
                <a:close/>
                <a:moveTo>
                  <a:pt x="72" y="43"/>
                </a:moveTo>
                <a:cubicBezTo>
                  <a:pt x="74" y="57"/>
                  <a:pt x="65" y="70"/>
                  <a:pt x="51" y="72"/>
                </a:cubicBezTo>
                <a:cubicBezTo>
                  <a:pt x="37" y="74"/>
                  <a:pt x="24" y="64"/>
                  <a:pt x="22" y="50"/>
                </a:cubicBezTo>
                <a:cubicBezTo>
                  <a:pt x="21" y="36"/>
                  <a:pt x="30" y="24"/>
                  <a:pt x="44" y="22"/>
                </a:cubicBezTo>
                <a:cubicBezTo>
                  <a:pt x="48" y="21"/>
                  <a:pt x="52" y="22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9" y="24"/>
                  <a:pt x="63" y="26"/>
                  <a:pt x="65" y="29"/>
                </a:cubicBezTo>
                <a:cubicBezTo>
                  <a:pt x="67" y="30"/>
                  <a:pt x="68" y="32"/>
                  <a:pt x="69" y="34"/>
                </a:cubicBezTo>
                <a:cubicBezTo>
                  <a:pt x="71" y="37"/>
                  <a:pt x="72" y="40"/>
                  <a:pt x="72" y="43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lIns="91432" tIns="45716" rIns="91432" bIns="45716"/>
          <a:lstStyle/>
          <a:p>
            <a:pPr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MH_Other_3"/>
          <p:cNvSpPr>
            <a:spLocks noChangeAspect="1" noEditPoints="1"/>
          </p:cNvSpPr>
          <p:nvPr>
            <p:custDataLst>
              <p:tags r:id="rId2"/>
            </p:custDataLst>
          </p:nvPr>
        </p:nvSpPr>
        <p:spPr bwMode="auto">
          <a:xfrm>
            <a:off x="4805105" y="1549162"/>
            <a:ext cx="2189764" cy="2207652"/>
          </a:xfrm>
          <a:custGeom>
            <a:avLst/>
            <a:gdLst>
              <a:gd name="T0" fmla="*/ 2147483646 w 94"/>
              <a:gd name="T1" fmla="*/ 2147483646 h 95"/>
              <a:gd name="T2" fmla="*/ 2147483646 w 94"/>
              <a:gd name="T3" fmla="*/ 2147483646 h 95"/>
              <a:gd name="T4" fmla="*/ 2147483646 w 94"/>
              <a:gd name="T5" fmla="*/ 2147483646 h 95"/>
              <a:gd name="T6" fmla="*/ 2147483646 w 94"/>
              <a:gd name="T7" fmla="*/ 2147483646 h 95"/>
              <a:gd name="T8" fmla="*/ 2147483646 w 94"/>
              <a:gd name="T9" fmla="*/ 2147483646 h 95"/>
              <a:gd name="T10" fmla="*/ 2147483646 w 94"/>
              <a:gd name="T11" fmla="*/ 2147483646 h 95"/>
              <a:gd name="T12" fmla="*/ 2147483646 w 94"/>
              <a:gd name="T13" fmla="*/ 2147483646 h 95"/>
              <a:gd name="T14" fmla="*/ 2147483646 w 94"/>
              <a:gd name="T15" fmla="*/ 2147483646 h 95"/>
              <a:gd name="T16" fmla="*/ 2147483646 w 94"/>
              <a:gd name="T17" fmla="*/ 2147483646 h 95"/>
              <a:gd name="T18" fmla="*/ 2147483646 w 94"/>
              <a:gd name="T19" fmla="*/ 2147483646 h 95"/>
              <a:gd name="T20" fmla="*/ 2147483646 w 94"/>
              <a:gd name="T21" fmla="*/ 2147483646 h 95"/>
              <a:gd name="T22" fmla="*/ 2147483646 w 94"/>
              <a:gd name="T23" fmla="*/ 2147483646 h 95"/>
              <a:gd name="T24" fmla="*/ 2147483646 w 94"/>
              <a:gd name="T25" fmla="*/ 2147483646 h 95"/>
              <a:gd name="T26" fmla="*/ 2147483646 w 94"/>
              <a:gd name="T27" fmla="*/ 2147483646 h 95"/>
              <a:gd name="T28" fmla="*/ 2147483646 w 94"/>
              <a:gd name="T29" fmla="*/ 2147483646 h 95"/>
              <a:gd name="T30" fmla="*/ 2147483646 w 94"/>
              <a:gd name="T31" fmla="*/ 2147483646 h 95"/>
              <a:gd name="T32" fmla="*/ 2147483646 w 94"/>
              <a:gd name="T33" fmla="*/ 2147483646 h 95"/>
              <a:gd name="T34" fmla="*/ 2147483646 w 94"/>
              <a:gd name="T35" fmla="*/ 2147483646 h 95"/>
              <a:gd name="T36" fmla="*/ 2147483646 w 94"/>
              <a:gd name="T37" fmla="*/ 2147483646 h 95"/>
              <a:gd name="T38" fmla="*/ 2147483646 w 94"/>
              <a:gd name="T39" fmla="*/ 2147483646 h 95"/>
              <a:gd name="T40" fmla="*/ 2147483646 w 94"/>
              <a:gd name="T41" fmla="*/ 0 h 95"/>
              <a:gd name="T42" fmla="*/ 2147483646 w 94"/>
              <a:gd name="T43" fmla="*/ 0 h 95"/>
              <a:gd name="T44" fmla="*/ 2147483646 w 94"/>
              <a:gd name="T45" fmla="*/ 2147483646 h 95"/>
              <a:gd name="T46" fmla="*/ 2147483646 w 94"/>
              <a:gd name="T47" fmla="*/ 2147483646 h 95"/>
              <a:gd name="T48" fmla="*/ 2147483646 w 94"/>
              <a:gd name="T49" fmla="*/ 2147483646 h 95"/>
              <a:gd name="T50" fmla="*/ 2147483646 w 94"/>
              <a:gd name="T51" fmla="*/ 2147483646 h 95"/>
              <a:gd name="T52" fmla="*/ 2147483646 w 94"/>
              <a:gd name="T53" fmla="*/ 2147483646 h 95"/>
              <a:gd name="T54" fmla="*/ 2147483646 w 94"/>
              <a:gd name="T55" fmla="*/ 2147483646 h 95"/>
              <a:gd name="T56" fmla="*/ 0 w 94"/>
              <a:gd name="T57" fmla="*/ 2147483646 h 95"/>
              <a:gd name="T58" fmla="*/ 0 w 94"/>
              <a:gd name="T59" fmla="*/ 2147483646 h 95"/>
              <a:gd name="T60" fmla="*/ 2147483646 w 94"/>
              <a:gd name="T61" fmla="*/ 2147483646 h 95"/>
              <a:gd name="T62" fmla="*/ 2147483646 w 94"/>
              <a:gd name="T63" fmla="*/ 2147483646 h 95"/>
              <a:gd name="T64" fmla="*/ 2147483646 w 94"/>
              <a:gd name="T65" fmla="*/ 2147483646 h 95"/>
              <a:gd name="T66" fmla="*/ 2147483646 w 94"/>
              <a:gd name="T67" fmla="*/ 2147483646 h 95"/>
              <a:gd name="T68" fmla="*/ 2147483646 w 94"/>
              <a:gd name="T69" fmla="*/ 2147483646 h 95"/>
              <a:gd name="T70" fmla="*/ 2147483646 w 94"/>
              <a:gd name="T71" fmla="*/ 2147483646 h 95"/>
              <a:gd name="T72" fmla="*/ 2147483646 w 94"/>
              <a:gd name="T73" fmla="*/ 2147483646 h 95"/>
              <a:gd name="T74" fmla="*/ 2147483646 w 94"/>
              <a:gd name="T75" fmla="*/ 2147483646 h 95"/>
              <a:gd name="T76" fmla="*/ 2147483646 w 94"/>
              <a:gd name="T77" fmla="*/ 2147483646 h 95"/>
              <a:gd name="T78" fmla="*/ 2147483646 w 94"/>
              <a:gd name="T79" fmla="*/ 2147483646 h 95"/>
              <a:gd name="T80" fmla="*/ 2147483646 w 94"/>
              <a:gd name="T81" fmla="*/ 2147483646 h 95"/>
              <a:gd name="T82" fmla="*/ 2147483646 w 94"/>
              <a:gd name="T83" fmla="*/ 2147483646 h 95"/>
              <a:gd name="T84" fmla="*/ 2147483646 w 94"/>
              <a:gd name="T85" fmla="*/ 2147483646 h 95"/>
              <a:gd name="T86" fmla="*/ 2147483646 w 94"/>
              <a:gd name="T87" fmla="*/ 2147483646 h 95"/>
              <a:gd name="T88" fmla="*/ 2147483646 w 94"/>
              <a:gd name="T89" fmla="*/ 2147483646 h 95"/>
              <a:gd name="T90" fmla="*/ 2147483646 w 94"/>
              <a:gd name="T91" fmla="*/ 2147483646 h 95"/>
              <a:gd name="T92" fmla="*/ 2147483646 w 94"/>
              <a:gd name="T93" fmla="*/ 2147483646 h 9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94" h="95">
                <a:moveTo>
                  <a:pt x="54" y="95"/>
                </a:moveTo>
                <a:cubicBezTo>
                  <a:pt x="56" y="82"/>
                  <a:pt x="56" y="82"/>
                  <a:pt x="56" y="82"/>
                </a:cubicBezTo>
                <a:cubicBezTo>
                  <a:pt x="65" y="78"/>
                  <a:pt x="65" y="78"/>
                  <a:pt x="65" y="78"/>
                </a:cubicBezTo>
                <a:cubicBezTo>
                  <a:pt x="75" y="86"/>
                  <a:pt x="75" y="86"/>
                  <a:pt x="75" y="86"/>
                </a:cubicBezTo>
                <a:cubicBezTo>
                  <a:pt x="85" y="76"/>
                  <a:pt x="85" y="76"/>
                  <a:pt x="85" y="76"/>
                </a:cubicBezTo>
                <a:cubicBezTo>
                  <a:pt x="78" y="66"/>
                  <a:pt x="78" y="66"/>
                  <a:pt x="78" y="66"/>
                </a:cubicBezTo>
                <a:cubicBezTo>
                  <a:pt x="82" y="56"/>
                  <a:pt x="82" y="56"/>
                  <a:pt x="82" y="56"/>
                </a:cubicBezTo>
                <a:cubicBezTo>
                  <a:pt x="94" y="54"/>
                  <a:pt x="94" y="54"/>
                  <a:pt x="94" y="54"/>
                </a:cubicBezTo>
                <a:cubicBezTo>
                  <a:pt x="94" y="41"/>
                  <a:pt x="94" y="41"/>
                  <a:pt x="94" y="41"/>
                </a:cubicBezTo>
                <a:cubicBezTo>
                  <a:pt x="82" y="38"/>
                  <a:pt x="82" y="38"/>
                  <a:pt x="82" y="38"/>
                </a:cubicBezTo>
                <a:cubicBezTo>
                  <a:pt x="81" y="37"/>
                  <a:pt x="81" y="37"/>
                  <a:pt x="81" y="37"/>
                </a:cubicBezTo>
                <a:cubicBezTo>
                  <a:pt x="81" y="37"/>
                  <a:pt x="81" y="37"/>
                  <a:pt x="81" y="37"/>
                </a:cubicBezTo>
                <a:cubicBezTo>
                  <a:pt x="80" y="34"/>
                  <a:pt x="80" y="34"/>
                  <a:pt x="80" y="34"/>
                </a:cubicBezTo>
                <a:cubicBezTo>
                  <a:pt x="79" y="32"/>
                  <a:pt x="79" y="32"/>
                  <a:pt x="79" y="32"/>
                </a:cubicBezTo>
                <a:cubicBezTo>
                  <a:pt x="79" y="32"/>
                  <a:pt x="79" y="32"/>
                  <a:pt x="79" y="32"/>
                </a:cubicBezTo>
                <a:cubicBezTo>
                  <a:pt x="78" y="29"/>
                  <a:pt x="78" y="29"/>
                  <a:pt x="78" y="29"/>
                </a:cubicBezTo>
                <a:cubicBezTo>
                  <a:pt x="85" y="19"/>
                  <a:pt x="85" y="19"/>
                  <a:pt x="85" y="19"/>
                </a:cubicBezTo>
                <a:cubicBezTo>
                  <a:pt x="75" y="9"/>
                  <a:pt x="75" y="9"/>
                  <a:pt x="75" y="9"/>
                </a:cubicBezTo>
                <a:cubicBezTo>
                  <a:pt x="65" y="16"/>
                  <a:pt x="65" y="16"/>
                  <a:pt x="65" y="16"/>
                </a:cubicBezTo>
                <a:cubicBezTo>
                  <a:pt x="56" y="13"/>
                  <a:pt x="56" y="13"/>
                  <a:pt x="56" y="13"/>
                </a:cubicBezTo>
                <a:cubicBezTo>
                  <a:pt x="54" y="0"/>
                  <a:pt x="54" y="0"/>
                  <a:pt x="5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8" y="13"/>
                  <a:pt x="38" y="13"/>
                  <a:pt x="38" y="13"/>
                </a:cubicBezTo>
                <a:cubicBezTo>
                  <a:pt x="29" y="16"/>
                  <a:pt x="29" y="16"/>
                  <a:pt x="29" y="16"/>
                </a:cubicBezTo>
                <a:cubicBezTo>
                  <a:pt x="18" y="9"/>
                  <a:pt x="18" y="9"/>
                  <a:pt x="18" y="9"/>
                </a:cubicBezTo>
                <a:cubicBezTo>
                  <a:pt x="9" y="19"/>
                  <a:pt x="9" y="19"/>
                  <a:pt x="9" y="19"/>
                </a:cubicBezTo>
                <a:cubicBezTo>
                  <a:pt x="16" y="29"/>
                  <a:pt x="16" y="29"/>
                  <a:pt x="16" y="29"/>
                </a:cubicBezTo>
                <a:cubicBezTo>
                  <a:pt x="12" y="38"/>
                  <a:pt x="12" y="38"/>
                  <a:pt x="12" y="38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54"/>
                  <a:pt x="0" y="54"/>
                  <a:pt x="0" y="54"/>
                </a:cubicBezTo>
                <a:cubicBezTo>
                  <a:pt x="12" y="56"/>
                  <a:pt x="12" y="56"/>
                  <a:pt x="12" y="56"/>
                </a:cubicBezTo>
                <a:cubicBezTo>
                  <a:pt x="16" y="66"/>
                  <a:pt x="16" y="66"/>
                  <a:pt x="16" y="66"/>
                </a:cubicBezTo>
                <a:cubicBezTo>
                  <a:pt x="9" y="76"/>
                  <a:pt x="9" y="76"/>
                  <a:pt x="9" y="76"/>
                </a:cubicBezTo>
                <a:cubicBezTo>
                  <a:pt x="18" y="86"/>
                  <a:pt x="18" y="86"/>
                  <a:pt x="18" y="86"/>
                </a:cubicBezTo>
                <a:cubicBezTo>
                  <a:pt x="29" y="78"/>
                  <a:pt x="29" y="78"/>
                  <a:pt x="29" y="78"/>
                </a:cubicBezTo>
                <a:cubicBezTo>
                  <a:pt x="38" y="82"/>
                  <a:pt x="38" y="82"/>
                  <a:pt x="38" y="82"/>
                </a:cubicBezTo>
                <a:cubicBezTo>
                  <a:pt x="40" y="95"/>
                  <a:pt x="40" y="95"/>
                  <a:pt x="40" y="95"/>
                </a:cubicBezTo>
                <a:cubicBezTo>
                  <a:pt x="54" y="95"/>
                  <a:pt x="54" y="95"/>
                  <a:pt x="54" y="95"/>
                </a:cubicBezTo>
                <a:close/>
                <a:moveTo>
                  <a:pt x="72" y="44"/>
                </a:moveTo>
                <a:cubicBezTo>
                  <a:pt x="74" y="58"/>
                  <a:pt x="64" y="71"/>
                  <a:pt x="50" y="72"/>
                </a:cubicBezTo>
                <a:cubicBezTo>
                  <a:pt x="37" y="74"/>
                  <a:pt x="24" y="65"/>
                  <a:pt x="22" y="51"/>
                </a:cubicBezTo>
                <a:cubicBezTo>
                  <a:pt x="20" y="37"/>
                  <a:pt x="30" y="24"/>
                  <a:pt x="44" y="22"/>
                </a:cubicBezTo>
                <a:cubicBezTo>
                  <a:pt x="48" y="22"/>
                  <a:pt x="52" y="22"/>
                  <a:pt x="55" y="24"/>
                </a:cubicBezTo>
                <a:cubicBezTo>
                  <a:pt x="55" y="24"/>
                  <a:pt x="55" y="24"/>
                  <a:pt x="55" y="24"/>
                </a:cubicBezTo>
                <a:cubicBezTo>
                  <a:pt x="59" y="25"/>
                  <a:pt x="62" y="27"/>
                  <a:pt x="65" y="30"/>
                </a:cubicBezTo>
                <a:cubicBezTo>
                  <a:pt x="66" y="31"/>
                  <a:pt x="68" y="33"/>
                  <a:pt x="69" y="35"/>
                </a:cubicBezTo>
                <a:cubicBezTo>
                  <a:pt x="70" y="38"/>
                  <a:pt x="72" y="41"/>
                  <a:pt x="72" y="4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lIns="91432" tIns="45716" rIns="91432" bIns="45716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MH_Other_5"/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2399695" y="1927544"/>
            <a:ext cx="2509379" cy="2501082"/>
          </a:xfrm>
          <a:custGeom>
            <a:avLst/>
            <a:gdLst>
              <a:gd name="T0" fmla="*/ 2147483646 w 156"/>
              <a:gd name="T1" fmla="*/ 2147483646 h 156"/>
              <a:gd name="T2" fmla="*/ 2147483646 w 156"/>
              <a:gd name="T3" fmla="*/ 2147483646 h 156"/>
              <a:gd name="T4" fmla="*/ 2147483646 w 156"/>
              <a:gd name="T5" fmla="*/ 2147483646 h 156"/>
              <a:gd name="T6" fmla="*/ 2147483646 w 156"/>
              <a:gd name="T7" fmla="*/ 2147483646 h 156"/>
              <a:gd name="T8" fmla="*/ 2147483646 w 156"/>
              <a:gd name="T9" fmla="*/ 2147483646 h 156"/>
              <a:gd name="T10" fmla="*/ 2147483646 w 156"/>
              <a:gd name="T11" fmla="*/ 2147483646 h 156"/>
              <a:gd name="T12" fmla="*/ 2147483646 w 156"/>
              <a:gd name="T13" fmla="*/ 2147483646 h 156"/>
              <a:gd name="T14" fmla="*/ 2147483646 w 156"/>
              <a:gd name="T15" fmla="*/ 2147483646 h 156"/>
              <a:gd name="T16" fmla="*/ 2147483646 w 156"/>
              <a:gd name="T17" fmla="*/ 2147483646 h 156"/>
              <a:gd name="T18" fmla="*/ 2147483646 w 156"/>
              <a:gd name="T19" fmla="*/ 2147483646 h 156"/>
              <a:gd name="T20" fmla="*/ 2147483646 w 156"/>
              <a:gd name="T21" fmla="*/ 2147483646 h 156"/>
              <a:gd name="T22" fmla="*/ 2147483646 w 156"/>
              <a:gd name="T23" fmla="*/ 2147483646 h 156"/>
              <a:gd name="T24" fmla="*/ 2147483646 w 156"/>
              <a:gd name="T25" fmla="*/ 2147483646 h 156"/>
              <a:gd name="T26" fmla="*/ 2147483646 w 156"/>
              <a:gd name="T27" fmla="*/ 2147483646 h 156"/>
              <a:gd name="T28" fmla="*/ 2147483646 w 156"/>
              <a:gd name="T29" fmla="*/ 2147483646 h 156"/>
              <a:gd name="T30" fmla="*/ 2147483646 w 156"/>
              <a:gd name="T31" fmla="*/ 2147483646 h 156"/>
              <a:gd name="T32" fmla="*/ 2147483646 w 156"/>
              <a:gd name="T33" fmla="*/ 2147483646 h 156"/>
              <a:gd name="T34" fmla="*/ 2147483646 w 156"/>
              <a:gd name="T35" fmla="*/ 2147483646 h 156"/>
              <a:gd name="T36" fmla="*/ 2147483646 w 156"/>
              <a:gd name="T37" fmla="*/ 2147483646 h 156"/>
              <a:gd name="T38" fmla="*/ 2147483646 w 156"/>
              <a:gd name="T39" fmla="*/ 2147483646 h 156"/>
              <a:gd name="T40" fmla="*/ 2147483646 w 156"/>
              <a:gd name="T41" fmla="*/ 0 h 156"/>
              <a:gd name="T42" fmla="*/ 2147483646 w 156"/>
              <a:gd name="T43" fmla="*/ 0 h 156"/>
              <a:gd name="T44" fmla="*/ 2147483646 w 156"/>
              <a:gd name="T45" fmla="*/ 2147483646 h 156"/>
              <a:gd name="T46" fmla="*/ 2147483646 w 156"/>
              <a:gd name="T47" fmla="*/ 2147483646 h 156"/>
              <a:gd name="T48" fmla="*/ 2147483646 w 156"/>
              <a:gd name="T49" fmla="*/ 2147483646 h 156"/>
              <a:gd name="T50" fmla="*/ 2147483646 w 156"/>
              <a:gd name="T51" fmla="*/ 2147483646 h 156"/>
              <a:gd name="T52" fmla="*/ 2147483646 w 156"/>
              <a:gd name="T53" fmla="*/ 2147483646 h 156"/>
              <a:gd name="T54" fmla="*/ 2147483646 w 156"/>
              <a:gd name="T55" fmla="*/ 2147483646 h 156"/>
              <a:gd name="T56" fmla="*/ 0 w 156"/>
              <a:gd name="T57" fmla="*/ 2147483646 h 156"/>
              <a:gd name="T58" fmla="*/ 0 w 156"/>
              <a:gd name="T59" fmla="*/ 2147483646 h 156"/>
              <a:gd name="T60" fmla="*/ 2147483646 w 156"/>
              <a:gd name="T61" fmla="*/ 2147483646 h 156"/>
              <a:gd name="T62" fmla="*/ 2147483646 w 156"/>
              <a:gd name="T63" fmla="*/ 2147483646 h 156"/>
              <a:gd name="T64" fmla="*/ 2147483646 w 156"/>
              <a:gd name="T65" fmla="*/ 2147483646 h 156"/>
              <a:gd name="T66" fmla="*/ 2147483646 w 156"/>
              <a:gd name="T67" fmla="*/ 2147483646 h 156"/>
              <a:gd name="T68" fmla="*/ 2147483646 w 156"/>
              <a:gd name="T69" fmla="*/ 2147483646 h 156"/>
              <a:gd name="T70" fmla="*/ 2147483646 w 156"/>
              <a:gd name="T71" fmla="*/ 2147483646 h 156"/>
              <a:gd name="T72" fmla="*/ 2147483646 w 156"/>
              <a:gd name="T73" fmla="*/ 2147483646 h 156"/>
              <a:gd name="T74" fmla="*/ 2147483646 w 156"/>
              <a:gd name="T75" fmla="*/ 2147483646 h 156"/>
              <a:gd name="T76" fmla="*/ 2147483646 w 156"/>
              <a:gd name="T77" fmla="*/ 2147483646 h 156"/>
              <a:gd name="T78" fmla="*/ 2147483646 w 156"/>
              <a:gd name="T79" fmla="*/ 2147483646 h 156"/>
              <a:gd name="T80" fmla="*/ 2147483646 w 156"/>
              <a:gd name="T81" fmla="*/ 2147483646 h 156"/>
              <a:gd name="T82" fmla="*/ 2147483646 w 156"/>
              <a:gd name="T83" fmla="*/ 2147483646 h 156"/>
              <a:gd name="T84" fmla="*/ 2147483646 w 156"/>
              <a:gd name="T85" fmla="*/ 2147483646 h 156"/>
              <a:gd name="T86" fmla="*/ 2147483646 w 156"/>
              <a:gd name="T87" fmla="*/ 2147483646 h 156"/>
              <a:gd name="T88" fmla="*/ 2147483646 w 156"/>
              <a:gd name="T89" fmla="*/ 2147483646 h 156"/>
              <a:gd name="T90" fmla="*/ 2147483646 w 156"/>
              <a:gd name="T91" fmla="*/ 2147483646 h 156"/>
              <a:gd name="T92" fmla="*/ 2147483646 w 156"/>
              <a:gd name="T93" fmla="*/ 2147483646 h 15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56" h="156">
                <a:moveTo>
                  <a:pt x="89" y="156"/>
                </a:moveTo>
                <a:cubicBezTo>
                  <a:pt x="93" y="135"/>
                  <a:pt x="93" y="135"/>
                  <a:pt x="93" y="135"/>
                </a:cubicBezTo>
                <a:cubicBezTo>
                  <a:pt x="108" y="129"/>
                  <a:pt x="108" y="129"/>
                  <a:pt x="108" y="129"/>
                </a:cubicBezTo>
                <a:cubicBezTo>
                  <a:pt x="125" y="141"/>
                  <a:pt x="125" y="141"/>
                  <a:pt x="125" y="141"/>
                </a:cubicBezTo>
                <a:cubicBezTo>
                  <a:pt x="141" y="125"/>
                  <a:pt x="141" y="125"/>
                  <a:pt x="141" y="125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35" y="93"/>
                  <a:pt x="135" y="93"/>
                  <a:pt x="135" y="93"/>
                </a:cubicBezTo>
                <a:cubicBezTo>
                  <a:pt x="156" y="89"/>
                  <a:pt x="156" y="89"/>
                  <a:pt x="156" y="89"/>
                </a:cubicBezTo>
                <a:cubicBezTo>
                  <a:pt x="156" y="67"/>
                  <a:pt x="156" y="67"/>
                  <a:pt x="156" y="67"/>
                </a:cubicBezTo>
                <a:cubicBezTo>
                  <a:pt x="135" y="63"/>
                  <a:pt x="135" y="63"/>
                  <a:pt x="135" y="63"/>
                </a:cubicBezTo>
                <a:cubicBezTo>
                  <a:pt x="135" y="62"/>
                  <a:pt x="135" y="62"/>
                  <a:pt x="135" y="62"/>
                </a:cubicBezTo>
                <a:cubicBezTo>
                  <a:pt x="135" y="62"/>
                  <a:pt x="135" y="62"/>
                  <a:pt x="135" y="62"/>
                </a:cubicBezTo>
                <a:cubicBezTo>
                  <a:pt x="132" y="56"/>
                  <a:pt x="132" y="56"/>
                  <a:pt x="132" y="56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29" y="48"/>
                  <a:pt x="129" y="48"/>
                  <a:pt x="129" y="48"/>
                </a:cubicBezTo>
                <a:cubicBezTo>
                  <a:pt x="141" y="31"/>
                  <a:pt x="141" y="31"/>
                  <a:pt x="141" y="31"/>
                </a:cubicBezTo>
                <a:cubicBezTo>
                  <a:pt x="125" y="15"/>
                  <a:pt x="125" y="15"/>
                  <a:pt x="125" y="15"/>
                </a:cubicBezTo>
                <a:cubicBezTo>
                  <a:pt x="108" y="27"/>
                  <a:pt x="108" y="27"/>
                  <a:pt x="108" y="27"/>
                </a:cubicBezTo>
                <a:cubicBezTo>
                  <a:pt x="93" y="21"/>
                  <a:pt x="93" y="21"/>
                  <a:pt x="93" y="21"/>
                </a:cubicBezTo>
                <a:cubicBezTo>
                  <a:pt x="89" y="0"/>
                  <a:pt x="89" y="0"/>
                  <a:pt x="89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3" y="21"/>
                  <a:pt x="63" y="21"/>
                  <a:pt x="63" y="21"/>
                </a:cubicBezTo>
                <a:cubicBezTo>
                  <a:pt x="48" y="27"/>
                  <a:pt x="48" y="27"/>
                  <a:pt x="48" y="27"/>
                </a:cubicBezTo>
                <a:cubicBezTo>
                  <a:pt x="31" y="15"/>
                  <a:pt x="31" y="15"/>
                  <a:pt x="31" y="15"/>
                </a:cubicBezTo>
                <a:cubicBezTo>
                  <a:pt x="15" y="31"/>
                  <a:pt x="15" y="31"/>
                  <a:pt x="15" y="31"/>
                </a:cubicBezTo>
                <a:cubicBezTo>
                  <a:pt x="27" y="48"/>
                  <a:pt x="27" y="48"/>
                  <a:pt x="27" y="48"/>
                </a:cubicBezTo>
                <a:cubicBezTo>
                  <a:pt x="21" y="63"/>
                  <a:pt x="21" y="63"/>
                  <a:pt x="21" y="63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89"/>
                  <a:pt x="0" y="89"/>
                  <a:pt x="0" y="89"/>
                </a:cubicBezTo>
                <a:cubicBezTo>
                  <a:pt x="21" y="93"/>
                  <a:pt x="21" y="93"/>
                  <a:pt x="21" y="93"/>
                </a:cubicBezTo>
                <a:cubicBezTo>
                  <a:pt x="27" y="108"/>
                  <a:pt x="27" y="108"/>
                  <a:pt x="27" y="108"/>
                </a:cubicBezTo>
                <a:cubicBezTo>
                  <a:pt x="15" y="125"/>
                  <a:pt x="15" y="125"/>
                  <a:pt x="15" y="125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48" y="129"/>
                  <a:pt x="48" y="129"/>
                  <a:pt x="48" y="129"/>
                </a:cubicBezTo>
                <a:cubicBezTo>
                  <a:pt x="63" y="135"/>
                  <a:pt x="63" y="135"/>
                  <a:pt x="63" y="135"/>
                </a:cubicBezTo>
                <a:cubicBezTo>
                  <a:pt x="67" y="156"/>
                  <a:pt x="67" y="156"/>
                  <a:pt x="67" y="156"/>
                </a:cubicBezTo>
                <a:cubicBezTo>
                  <a:pt x="89" y="156"/>
                  <a:pt x="89" y="156"/>
                  <a:pt x="89" y="156"/>
                </a:cubicBezTo>
                <a:close/>
                <a:moveTo>
                  <a:pt x="119" y="72"/>
                </a:moveTo>
                <a:cubicBezTo>
                  <a:pt x="122" y="95"/>
                  <a:pt x="106" y="116"/>
                  <a:pt x="84" y="119"/>
                </a:cubicBezTo>
                <a:cubicBezTo>
                  <a:pt x="61" y="122"/>
                  <a:pt x="40" y="106"/>
                  <a:pt x="37" y="84"/>
                </a:cubicBezTo>
                <a:cubicBezTo>
                  <a:pt x="34" y="61"/>
                  <a:pt x="50" y="40"/>
                  <a:pt x="72" y="37"/>
                </a:cubicBezTo>
                <a:cubicBezTo>
                  <a:pt x="79" y="36"/>
                  <a:pt x="86" y="37"/>
                  <a:pt x="92" y="39"/>
                </a:cubicBezTo>
                <a:cubicBezTo>
                  <a:pt x="92" y="39"/>
                  <a:pt x="92" y="39"/>
                  <a:pt x="92" y="39"/>
                </a:cubicBezTo>
                <a:cubicBezTo>
                  <a:pt x="98" y="41"/>
                  <a:pt x="103" y="44"/>
                  <a:pt x="107" y="49"/>
                </a:cubicBezTo>
                <a:cubicBezTo>
                  <a:pt x="110" y="51"/>
                  <a:pt x="112" y="54"/>
                  <a:pt x="114" y="57"/>
                </a:cubicBezTo>
                <a:cubicBezTo>
                  <a:pt x="117" y="62"/>
                  <a:pt x="119" y="67"/>
                  <a:pt x="119" y="72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lIns="91432" tIns="45716" rIns="91432" bIns="45716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MH_Other_3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6876256" y="2067694"/>
            <a:ext cx="1927506" cy="1943252"/>
          </a:xfrm>
          <a:custGeom>
            <a:avLst/>
            <a:gdLst>
              <a:gd name="T0" fmla="*/ 2147483646 w 94"/>
              <a:gd name="T1" fmla="*/ 2147483646 h 95"/>
              <a:gd name="T2" fmla="*/ 2147483646 w 94"/>
              <a:gd name="T3" fmla="*/ 2147483646 h 95"/>
              <a:gd name="T4" fmla="*/ 2147483646 w 94"/>
              <a:gd name="T5" fmla="*/ 2147483646 h 95"/>
              <a:gd name="T6" fmla="*/ 2147483646 w 94"/>
              <a:gd name="T7" fmla="*/ 2147483646 h 95"/>
              <a:gd name="T8" fmla="*/ 2147483646 w 94"/>
              <a:gd name="T9" fmla="*/ 2147483646 h 95"/>
              <a:gd name="T10" fmla="*/ 2147483646 w 94"/>
              <a:gd name="T11" fmla="*/ 2147483646 h 95"/>
              <a:gd name="T12" fmla="*/ 2147483646 w 94"/>
              <a:gd name="T13" fmla="*/ 2147483646 h 95"/>
              <a:gd name="T14" fmla="*/ 2147483646 w 94"/>
              <a:gd name="T15" fmla="*/ 2147483646 h 95"/>
              <a:gd name="T16" fmla="*/ 2147483646 w 94"/>
              <a:gd name="T17" fmla="*/ 2147483646 h 95"/>
              <a:gd name="T18" fmla="*/ 2147483646 w 94"/>
              <a:gd name="T19" fmla="*/ 2147483646 h 95"/>
              <a:gd name="T20" fmla="*/ 2147483646 w 94"/>
              <a:gd name="T21" fmla="*/ 2147483646 h 95"/>
              <a:gd name="T22" fmla="*/ 2147483646 w 94"/>
              <a:gd name="T23" fmla="*/ 2147483646 h 95"/>
              <a:gd name="T24" fmla="*/ 2147483646 w 94"/>
              <a:gd name="T25" fmla="*/ 2147483646 h 95"/>
              <a:gd name="T26" fmla="*/ 2147483646 w 94"/>
              <a:gd name="T27" fmla="*/ 2147483646 h 95"/>
              <a:gd name="T28" fmla="*/ 2147483646 w 94"/>
              <a:gd name="T29" fmla="*/ 2147483646 h 95"/>
              <a:gd name="T30" fmla="*/ 2147483646 w 94"/>
              <a:gd name="T31" fmla="*/ 2147483646 h 95"/>
              <a:gd name="T32" fmla="*/ 2147483646 w 94"/>
              <a:gd name="T33" fmla="*/ 2147483646 h 95"/>
              <a:gd name="T34" fmla="*/ 2147483646 w 94"/>
              <a:gd name="T35" fmla="*/ 2147483646 h 95"/>
              <a:gd name="T36" fmla="*/ 2147483646 w 94"/>
              <a:gd name="T37" fmla="*/ 2147483646 h 95"/>
              <a:gd name="T38" fmla="*/ 2147483646 w 94"/>
              <a:gd name="T39" fmla="*/ 2147483646 h 95"/>
              <a:gd name="T40" fmla="*/ 2147483646 w 94"/>
              <a:gd name="T41" fmla="*/ 0 h 95"/>
              <a:gd name="T42" fmla="*/ 2147483646 w 94"/>
              <a:gd name="T43" fmla="*/ 0 h 95"/>
              <a:gd name="T44" fmla="*/ 2147483646 w 94"/>
              <a:gd name="T45" fmla="*/ 2147483646 h 95"/>
              <a:gd name="T46" fmla="*/ 2147483646 w 94"/>
              <a:gd name="T47" fmla="*/ 2147483646 h 95"/>
              <a:gd name="T48" fmla="*/ 2147483646 w 94"/>
              <a:gd name="T49" fmla="*/ 2147483646 h 95"/>
              <a:gd name="T50" fmla="*/ 2147483646 w 94"/>
              <a:gd name="T51" fmla="*/ 2147483646 h 95"/>
              <a:gd name="T52" fmla="*/ 2147483646 w 94"/>
              <a:gd name="T53" fmla="*/ 2147483646 h 95"/>
              <a:gd name="T54" fmla="*/ 2147483646 w 94"/>
              <a:gd name="T55" fmla="*/ 2147483646 h 95"/>
              <a:gd name="T56" fmla="*/ 0 w 94"/>
              <a:gd name="T57" fmla="*/ 2147483646 h 95"/>
              <a:gd name="T58" fmla="*/ 0 w 94"/>
              <a:gd name="T59" fmla="*/ 2147483646 h 95"/>
              <a:gd name="T60" fmla="*/ 2147483646 w 94"/>
              <a:gd name="T61" fmla="*/ 2147483646 h 95"/>
              <a:gd name="T62" fmla="*/ 2147483646 w 94"/>
              <a:gd name="T63" fmla="*/ 2147483646 h 95"/>
              <a:gd name="T64" fmla="*/ 2147483646 w 94"/>
              <a:gd name="T65" fmla="*/ 2147483646 h 95"/>
              <a:gd name="T66" fmla="*/ 2147483646 w 94"/>
              <a:gd name="T67" fmla="*/ 2147483646 h 95"/>
              <a:gd name="T68" fmla="*/ 2147483646 w 94"/>
              <a:gd name="T69" fmla="*/ 2147483646 h 95"/>
              <a:gd name="T70" fmla="*/ 2147483646 w 94"/>
              <a:gd name="T71" fmla="*/ 2147483646 h 95"/>
              <a:gd name="T72" fmla="*/ 2147483646 w 94"/>
              <a:gd name="T73" fmla="*/ 2147483646 h 95"/>
              <a:gd name="T74" fmla="*/ 2147483646 w 94"/>
              <a:gd name="T75" fmla="*/ 2147483646 h 95"/>
              <a:gd name="T76" fmla="*/ 2147483646 w 94"/>
              <a:gd name="T77" fmla="*/ 2147483646 h 95"/>
              <a:gd name="T78" fmla="*/ 2147483646 w 94"/>
              <a:gd name="T79" fmla="*/ 2147483646 h 95"/>
              <a:gd name="T80" fmla="*/ 2147483646 w 94"/>
              <a:gd name="T81" fmla="*/ 2147483646 h 95"/>
              <a:gd name="T82" fmla="*/ 2147483646 w 94"/>
              <a:gd name="T83" fmla="*/ 2147483646 h 95"/>
              <a:gd name="T84" fmla="*/ 2147483646 w 94"/>
              <a:gd name="T85" fmla="*/ 2147483646 h 95"/>
              <a:gd name="T86" fmla="*/ 2147483646 w 94"/>
              <a:gd name="T87" fmla="*/ 2147483646 h 95"/>
              <a:gd name="T88" fmla="*/ 2147483646 w 94"/>
              <a:gd name="T89" fmla="*/ 2147483646 h 95"/>
              <a:gd name="T90" fmla="*/ 2147483646 w 94"/>
              <a:gd name="T91" fmla="*/ 2147483646 h 95"/>
              <a:gd name="T92" fmla="*/ 2147483646 w 94"/>
              <a:gd name="T93" fmla="*/ 2147483646 h 9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94" h="95">
                <a:moveTo>
                  <a:pt x="54" y="95"/>
                </a:moveTo>
                <a:cubicBezTo>
                  <a:pt x="56" y="82"/>
                  <a:pt x="56" y="82"/>
                  <a:pt x="56" y="82"/>
                </a:cubicBezTo>
                <a:cubicBezTo>
                  <a:pt x="65" y="78"/>
                  <a:pt x="65" y="78"/>
                  <a:pt x="65" y="78"/>
                </a:cubicBezTo>
                <a:cubicBezTo>
                  <a:pt x="75" y="86"/>
                  <a:pt x="75" y="86"/>
                  <a:pt x="75" y="86"/>
                </a:cubicBezTo>
                <a:cubicBezTo>
                  <a:pt x="85" y="76"/>
                  <a:pt x="85" y="76"/>
                  <a:pt x="85" y="76"/>
                </a:cubicBezTo>
                <a:cubicBezTo>
                  <a:pt x="78" y="66"/>
                  <a:pt x="78" y="66"/>
                  <a:pt x="78" y="66"/>
                </a:cubicBezTo>
                <a:cubicBezTo>
                  <a:pt x="82" y="56"/>
                  <a:pt x="82" y="56"/>
                  <a:pt x="82" y="56"/>
                </a:cubicBezTo>
                <a:cubicBezTo>
                  <a:pt x="94" y="54"/>
                  <a:pt x="94" y="54"/>
                  <a:pt x="94" y="54"/>
                </a:cubicBezTo>
                <a:cubicBezTo>
                  <a:pt x="94" y="41"/>
                  <a:pt x="94" y="41"/>
                  <a:pt x="94" y="41"/>
                </a:cubicBezTo>
                <a:cubicBezTo>
                  <a:pt x="82" y="38"/>
                  <a:pt x="82" y="38"/>
                  <a:pt x="82" y="38"/>
                </a:cubicBezTo>
                <a:cubicBezTo>
                  <a:pt x="81" y="37"/>
                  <a:pt x="81" y="37"/>
                  <a:pt x="81" y="37"/>
                </a:cubicBezTo>
                <a:cubicBezTo>
                  <a:pt x="81" y="37"/>
                  <a:pt x="81" y="37"/>
                  <a:pt x="81" y="37"/>
                </a:cubicBezTo>
                <a:cubicBezTo>
                  <a:pt x="80" y="34"/>
                  <a:pt x="80" y="34"/>
                  <a:pt x="80" y="34"/>
                </a:cubicBezTo>
                <a:cubicBezTo>
                  <a:pt x="79" y="32"/>
                  <a:pt x="79" y="32"/>
                  <a:pt x="79" y="32"/>
                </a:cubicBezTo>
                <a:cubicBezTo>
                  <a:pt x="79" y="32"/>
                  <a:pt x="79" y="32"/>
                  <a:pt x="79" y="32"/>
                </a:cubicBezTo>
                <a:cubicBezTo>
                  <a:pt x="78" y="29"/>
                  <a:pt x="78" y="29"/>
                  <a:pt x="78" y="29"/>
                </a:cubicBezTo>
                <a:cubicBezTo>
                  <a:pt x="85" y="19"/>
                  <a:pt x="85" y="19"/>
                  <a:pt x="85" y="19"/>
                </a:cubicBezTo>
                <a:cubicBezTo>
                  <a:pt x="75" y="9"/>
                  <a:pt x="75" y="9"/>
                  <a:pt x="75" y="9"/>
                </a:cubicBezTo>
                <a:cubicBezTo>
                  <a:pt x="65" y="16"/>
                  <a:pt x="65" y="16"/>
                  <a:pt x="65" y="16"/>
                </a:cubicBezTo>
                <a:cubicBezTo>
                  <a:pt x="56" y="13"/>
                  <a:pt x="56" y="13"/>
                  <a:pt x="56" y="13"/>
                </a:cubicBezTo>
                <a:cubicBezTo>
                  <a:pt x="54" y="0"/>
                  <a:pt x="54" y="0"/>
                  <a:pt x="5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8" y="13"/>
                  <a:pt x="38" y="13"/>
                  <a:pt x="38" y="13"/>
                </a:cubicBezTo>
                <a:cubicBezTo>
                  <a:pt x="29" y="16"/>
                  <a:pt x="29" y="16"/>
                  <a:pt x="29" y="16"/>
                </a:cubicBezTo>
                <a:cubicBezTo>
                  <a:pt x="18" y="9"/>
                  <a:pt x="18" y="9"/>
                  <a:pt x="18" y="9"/>
                </a:cubicBezTo>
                <a:cubicBezTo>
                  <a:pt x="9" y="19"/>
                  <a:pt x="9" y="19"/>
                  <a:pt x="9" y="19"/>
                </a:cubicBezTo>
                <a:cubicBezTo>
                  <a:pt x="16" y="29"/>
                  <a:pt x="16" y="29"/>
                  <a:pt x="16" y="29"/>
                </a:cubicBezTo>
                <a:cubicBezTo>
                  <a:pt x="12" y="38"/>
                  <a:pt x="12" y="38"/>
                  <a:pt x="12" y="38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54"/>
                  <a:pt x="0" y="54"/>
                  <a:pt x="0" y="54"/>
                </a:cubicBezTo>
                <a:cubicBezTo>
                  <a:pt x="12" y="56"/>
                  <a:pt x="12" y="56"/>
                  <a:pt x="12" y="56"/>
                </a:cubicBezTo>
                <a:cubicBezTo>
                  <a:pt x="16" y="66"/>
                  <a:pt x="16" y="66"/>
                  <a:pt x="16" y="66"/>
                </a:cubicBezTo>
                <a:cubicBezTo>
                  <a:pt x="9" y="76"/>
                  <a:pt x="9" y="76"/>
                  <a:pt x="9" y="76"/>
                </a:cubicBezTo>
                <a:cubicBezTo>
                  <a:pt x="18" y="86"/>
                  <a:pt x="18" y="86"/>
                  <a:pt x="18" y="86"/>
                </a:cubicBezTo>
                <a:cubicBezTo>
                  <a:pt x="29" y="78"/>
                  <a:pt x="29" y="78"/>
                  <a:pt x="29" y="78"/>
                </a:cubicBezTo>
                <a:cubicBezTo>
                  <a:pt x="38" y="82"/>
                  <a:pt x="38" y="82"/>
                  <a:pt x="38" y="82"/>
                </a:cubicBezTo>
                <a:cubicBezTo>
                  <a:pt x="40" y="95"/>
                  <a:pt x="40" y="95"/>
                  <a:pt x="40" y="95"/>
                </a:cubicBezTo>
                <a:cubicBezTo>
                  <a:pt x="54" y="95"/>
                  <a:pt x="54" y="95"/>
                  <a:pt x="54" y="95"/>
                </a:cubicBezTo>
                <a:close/>
                <a:moveTo>
                  <a:pt x="72" y="44"/>
                </a:moveTo>
                <a:cubicBezTo>
                  <a:pt x="74" y="58"/>
                  <a:pt x="64" y="71"/>
                  <a:pt x="50" y="72"/>
                </a:cubicBezTo>
                <a:cubicBezTo>
                  <a:pt x="37" y="74"/>
                  <a:pt x="24" y="65"/>
                  <a:pt x="22" y="51"/>
                </a:cubicBezTo>
                <a:cubicBezTo>
                  <a:pt x="20" y="37"/>
                  <a:pt x="30" y="24"/>
                  <a:pt x="44" y="22"/>
                </a:cubicBezTo>
                <a:cubicBezTo>
                  <a:pt x="48" y="22"/>
                  <a:pt x="52" y="22"/>
                  <a:pt x="55" y="24"/>
                </a:cubicBezTo>
                <a:cubicBezTo>
                  <a:pt x="55" y="24"/>
                  <a:pt x="55" y="24"/>
                  <a:pt x="55" y="24"/>
                </a:cubicBezTo>
                <a:cubicBezTo>
                  <a:pt x="59" y="25"/>
                  <a:pt x="62" y="27"/>
                  <a:pt x="65" y="30"/>
                </a:cubicBezTo>
                <a:cubicBezTo>
                  <a:pt x="66" y="31"/>
                  <a:pt x="68" y="33"/>
                  <a:pt x="69" y="35"/>
                </a:cubicBezTo>
                <a:cubicBezTo>
                  <a:pt x="70" y="38"/>
                  <a:pt x="72" y="41"/>
                  <a:pt x="72" y="44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lIns="91432" tIns="45716" rIns="91432" bIns="45716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01823" y="1203612"/>
            <a:ext cx="1411005" cy="426262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第一项工作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948869" y="1419645"/>
            <a:ext cx="1411005" cy="426262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第二项工作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94504" y="1131591"/>
            <a:ext cx="1411005" cy="426262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第三项工作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093660" y="1563639"/>
            <a:ext cx="1510788" cy="426262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第四项工作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01823" y="2423932"/>
            <a:ext cx="1411005" cy="652478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cs typeface="+mn-ea"/>
                <a:sym typeface="+mn-lt"/>
              </a:rPr>
              <a:t>单击此处</a:t>
            </a:r>
            <a:endParaRPr lang="en-US" altLang="zh-CN" sz="1400" dirty="0">
              <a:cs typeface="+mn-ea"/>
              <a:sym typeface="+mn-lt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cs typeface="+mn-ea"/>
                <a:sym typeface="+mn-lt"/>
              </a:rPr>
              <a:t>添加文本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962080" y="2867737"/>
            <a:ext cx="1411005" cy="652478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cs typeface="+mn-ea"/>
                <a:sym typeface="+mn-lt"/>
              </a:rPr>
              <a:t>单击此处</a:t>
            </a:r>
            <a:endParaRPr lang="en-US" altLang="zh-CN" sz="1400" dirty="0">
              <a:cs typeface="+mn-ea"/>
              <a:sym typeface="+mn-lt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cs typeface="+mn-ea"/>
                <a:sym typeface="+mn-lt"/>
              </a:rPr>
              <a:t>添加文本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194504" y="2340597"/>
            <a:ext cx="1411005" cy="652478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cs typeface="+mn-ea"/>
                <a:sym typeface="+mn-lt"/>
              </a:rPr>
              <a:t>单击此处</a:t>
            </a:r>
            <a:endParaRPr lang="en-US" altLang="zh-CN" sz="1400" dirty="0">
              <a:cs typeface="+mn-ea"/>
              <a:sym typeface="+mn-lt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cs typeface="+mn-ea"/>
                <a:sym typeface="+mn-lt"/>
              </a:rPr>
              <a:t>添加文本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092281" y="2667052"/>
            <a:ext cx="1510787" cy="652478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cs typeface="+mn-ea"/>
                <a:sym typeface="+mn-lt"/>
              </a:rPr>
              <a:t>单击此处</a:t>
            </a:r>
            <a:endParaRPr lang="en-US" altLang="zh-CN" sz="1400" dirty="0">
              <a:cs typeface="+mn-ea"/>
              <a:sym typeface="+mn-lt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cs typeface="+mn-ea"/>
                <a:sym typeface="+mn-lt"/>
              </a:rPr>
              <a:t>添加文本</a:t>
            </a:r>
          </a:p>
        </p:txBody>
      </p:sp>
    </p:spTree>
    <p:extLst>
      <p:ext uri="{BB962C8B-B14F-4D97-AF65-F5344CB8AC3E}">
        <p14:creationId xmlns:p14="http://schemas.microsoft.com/office/powerpoint/2010/main" val="45194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4363169" y="1131590"/>
            <a:ext cx="3305175" cy="846534"/>
            <a:chOff x="3977212" y="1144836"/>
            <a:chExt cx="3305175" cy="846534"/>
          </a:xfrm>
        </p:grpSpPr>
        <p:sp>
          <p:nvSpPr>
            <p:cNvPr id="13" name="圆角矩形 12"/>
            <p:cNvSpPr/>
            <p:nvPr/>
          </p:nvSpPr>
          <p:spPr bwMode="auto">
            <a:xfrm>
              <a:off x="3977212" y="1144836"/>
              <a:ext cx="3305175" cy="846534"/>
            </a:xfrm>
            <a:prstGeom prst="roundRect">
              <a:avLst/>
            </a:prstGeom>
            <a:gradFill>
              <a:gsLst>
                <a:gs pos="0">
                  <a:srgbClr val="FF0000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35"/>
            <p:cNvSpPr>
              <a:spLocks noChangeArrowheads="1"/>
            </p:cNvSpPr>
            <p:nvPr/>
          </p:nvSpPr>
          <p:spPr bwMode="auto">
            <a:xfrm>
              <a:off x="4384402" y="1329294"/>
              <a:ext cx="2805434" cy="48782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您的内容打在这里，或者通过复制您的文本后，在此框中选择粘贴，并选择只保留</a:t>
              </a:r>
              <a:r>
                <a:rPr lang="zh-CN" altLang="en-US" sz="900" dirty="0" smtClean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文字。</a:t>
              </a:r>
              <a:endParaRPr lang="zh-CN" altLang="en-US" sz="9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363169" y="2213880"/>
            <a:ext cx="3305175" cy="846535"/>
            <a:chOff x="3977212" y="2227116"/>
            <a:chExt cx="3305175" cy="846535"/>
          </a:xfrm>
        </p:grpSpPr>
        <p:sp>
          <p:nvSpPr>
            <p:cNvPr id="16" name="圆角矩形 15"/>
            <p:cNvSpPr/>
            <p:nvPr/>
          </p:nvSpPr>
          <p:spPr bwMode="auto">
            <a:xfrm>
              <a:off x="3977212" y="2227116"/>
              <a:ext cx="3305175" cy="846535"/>
            </a:xfrm>
            <a:prstGeom prst="roundRect">
              <a:avLst/>
            </a:prstGeom>
            <a:gradFill>
              <a:gsLst>
                <a:gs pos="0">
                  <a:srgbClr val="FF0000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" name="矩形 35"/>
            <p:cNvSpPr>
              <a:spLocks noChangeArrowheads="1"/>
            </p:cNvSpPr>
            <p:nvPr/>
          </p:nvSpPr>
          <p:spPr bwMode="auto">
            <a:xfrm>
              <a:off x="4391546" y="2379137"/>
              <a:ext cx="2805434" cy="48782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您的内容打在这里，或者通过复制您的文本后，在此框中选择粘贴，并选择只保留</a:t>
              </a:r>
              <a:r>
                <a:rPr lang="zh-CN" altLang="en-US" sz="900" dirty="0" smtClean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文字。</a:t>
              </a:r>
              <a:endParaRPr lang="zh-CN" altLang="en-US" sz="9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63169" y="3296146"/>
            <a:ext cx="3305175" cy="846534"/>
            <a:chOff x="3977212" y="3309392"/>
            <a:chExt cx="3305175" cy="846534"/>
          </a:xfrm>
        </p:grpSpPr>
        <p:sp>
          <p:nvSpPr>
            <p:cNvPr id="19" name="圆角矩形 18"/>
            <p:cNvSpPr/>
            <p:nvPr/>
          </p:nvSpPr>
          <p:spPr bwMode="auto">
            <a:xfrm>
              <a:off x="3977212" y="3309392"/>
              <a:ext cx="3305175" cy="846534"/>
            </a:xfrm>
            <a:prstGeom prst="roundRect">
              <a:avLst/>
            </a:prstGeom>
            <a:gradFill>
              <a:gsLst>
                <a:gs pos="0">
                  <a:srgbClr val="FF0000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 35"/>
            <p:cNvSpPr>
              <a:spLocks noChangeArrowheads="1"/>
            </p:cNvSpPr>
            <p:nvPr/>
          </p:nvSpPr>
          <p:spPr bwMode="auto">
            <a:xfrm>
              <a:off x="4391546" y="3445696"/>
              <a:ext cx="2805434" cy="48782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您的内容打在这里，或者通过复制您的文本后，在此框中选择粘贴，并选择只保留</a:t>
              </a:r>
              <a:r>
                <a:rPr lang="zh-CN" altLang="en-US" sz="900" dirty="0" smtClean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文字。</a:t>
              </a:r>
              <a:endParaRPr lang="zh-CN" altLang="en-US" sz="9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1" name="五边形 20"/>
          <p:cNvSpPr/>
          <p:nvPr/>
        </p:nvSpPr>
        <p:spPr>
          <a:xfrm>
            <a:off x="3386850" y="1341140"/>
            <a:ext cx="1390650" cy="427434"/>
          </a:xfrm>
          <a:prstGeom prst="homePlat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9000">
                <a:schemeClr val="accent1"/>
              </a:gs>
            </a:gsLst>
            <a:lin ang="5400000" scaled="0"/>
          </a:gradFill>
          <a:ln w="254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分标题一</a:t>
            </a:r>
          </a:p>
        </p:txBody>
      </p:sp>
      <p:sp>
        <p:nvSpPr>
          <p:cNvPr id="22" name="五边形 21"/>
          <p:cNvSpPr/>
          <p:nvPr/>
        </p:nvSpPr>
        <p:spPr>
          <a:xfrm>
            <a:off x="3386850" y="2369840"/>
            <a:ext cx="1390650" cy="426244"/>
          </a:xfrm>
          <a:prstGeom prst="homePlat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9000">
                <a:schemeClr val="accent1"/>
              </a:gs>
            </a:gsLst>
            <a:lin ang="5400000" scaled="0"/>
          </a:gradFill>
          <a:ln w="254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分标题二</a:t>
            </a:r>
          </a:p>
        </p:txBody>
      </p:sp>
      <p:sp>
        <p:nvSpPr>
          <p:cNvPr id="23" name="五边形 22"/>
          <p:cNvSpPr/>
          <p:nvPr/>
        </p:nvSpPr>
        <p:spPr>
          <a:xfrm>
            <a:off x="3379706" y="3441404"/>
            <a:ext cx="1390650" cy="426244"/>
          </a:xfrm>
          <a:prstGeom prst="homePlat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9000">
                <a:schemeClr val="accent1"/>
              </a:gs>
            </a:gsLst>
            <a:lin ang="5400000" scaled="0"/>
          </a:gradFill>
          <a:ln w="254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分标题三</a:t>
            </a:r>
          </a:p>
        </p:txBody>
      </p:sp>
      <p:sp>
        <p:nvSpPr>
          <p:cNvPr id="24" name="任意多边形 58"/>
          <p:cNvSpPr>
            <a:spLocks/>
          </p:cNvSpPr>
          <p:nvPr/>
        </p:nvSpPr>
        <p:spPr bwMode="auto">
          <a:xfrm>
            <a:off x="2616540" y="1628081"/>
            <a:ext cx="756047" cy="959644"/>
          </a:xfrm>
          <a:custGeom>
            <a:avLst/>
            <a:gdLst>
              <a:gd name="T0" fmla="*/ 0 w 1092530"/>
              <a:gd name="T1" fmla="*/ 1068780 h 1068780"/>
              <a:gd name="T2" fmla="*/ 1092530 w 1092530"/>
              <a:gd name="T3" fmla="*/ 0 h 106878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92530" h="1068780">
                <a:moveTo>
                  <a:pt x="0" y="1068780"/>
                </a:moveTo>
                <a:lnTo>
                  <a:pt x="1092530" y="0"/>
                </a:lnTo>
              </a:path>
            </a:pathLst>
          </a:custGeom>
          <a:noFill/>
          <a:ln w="9525" cap="flat" cmpd="sng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kern="0">
              <a:solidFill>
                <a:srgbClr val="B62822"/>
              </a:solidFill>
              <a:cs typeface="+mn-ea"/>
              <a:sym typeface="+mn-lt"/>
            </a:endParaRPr>
          </a:p>
        </p:txBody>
      </p:sp>
      <p:sp>
        <p:nvSpPr>
          <p:cNvPr id="25" name="任意多边形 59"/>
          <p:cNvSpPr>
            <a:spLocks/>
          </p:cNvSpPr>
          <p:nvPr/>
        </p:nvSpPr>
        <p:spPr bwMode="auto">
          <a:xfrm>
            <a:off x="2530791" y="2590105"/>
            <a:ext cx="841772" cy="38100"/>
          </a:xfrm>
          <a:custGeom>
            <a:avLst/>
            <a:gdLst>
              <a:gd name="T0" fmla="*/ 0 w 1092530"/>
              <a:gd name="T1" fmla="*/ 1068780 h 1068780"/>
              <a:gd name="T2" fmla="*/ 1092530 w 1092530"/>
              <a:gd name="T3" fmla="*/ 0 h 106878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92530" h="1068780">
                <a:moveTo>
                  <a:pt x="0" y="1068780"/>
                </a:moveTo>
                <a:lnTo>
                  <a:pt x="1092530" y="0"/>
                </a:lnTo>
              </a:path>
            </a:pathLst>
          </a:custGeom>
          <a:noFill/>
          <a:ln w="9525" cap="flat" cmpd="sng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kern="0">
              <a:solidFill>
                <a:srgbClr val="B62822"/>
              </a:solidFill>
              <a:cs typeface="+mn-ea"/>
              <a:sym typeface="+mn-lt"/>
            </a:endParaRPr>
          </a:p>
        </p:txBody>
      </p:sp>
      <p:sp>
        <p:nvSpPr>
          <p:cNvPr id="26" name="任意多边形 60"/>
          <p:cNvSpPr>
            <a:spLocks/>
          </p:cNvSpPr>
          <p:nvPr/>
        </p:nvSpPr>
        <p:spPr bwMode="auto">
          <a:xfrm flipV="1">
            <a:off x="2616540" y="2591296"/>
            <a:ext cx="756047" cy="1047750"/>
          </a:xfrm>
          <a:custGeom>
            <a:avLst/>
            <a:gdLst>
              <a:gd name="T0" fmla="*/ 0 w 1092530"/>
              <a:gd name="T1" fmla="*/ 1068780 h 1068780"/>
              <a:gd name="T2" fmla="*/ 1092530 w 1092530"/>
              <a:gd name="T3" fmla="*/ 0 h 106878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92530" h="1068780">
                <a:moveTo>
                  <a:pt x="0" y="1068780"/>
                </a:moveTo>
                <a:lnTo>
                  <a:pt x="1092530" y="0"/>
                </a:lnTo>
              </a:path>
            </a:pathLst>
          </a:custGeom>
          <a:noFill/>
          <a:ln w="9525" cap="flat" cmpd="sng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kern="0">
              <a:solidFill>
                <a:srgbClr val="B62822"/>
              </a:solidFill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213538" y="1735679"/>
            <a:ext cx="1768174" cy="1768258"/>
            <a:chOff x="3635674" y="915567"/>
            <a:chExt cx="1768174" cy="1768258"/>
          </a:xfrm>
        </p:grpSpPr>
        <p:sp>
          <p:nvSpPr>
            <p:cNvPr id="28" name="Oval 10"/>
            <p:cNvSpPr>
              <a:spLocks noChangeArrowheads="1"/>
            </p:cNvSpPr>
            <p:nvPr/>
          </p:nvSpPr>
          <p:spPr bwMode="auto">
            <a:xfrm>
              <a:off x="3635674" y="915567"/>
              <a:ext cx="1768174" cy="1768258"/>
            </a:xfrm>
            <a:prstGeom prst="ellipse">
              <a:avLst/>
            </a:prstGeom>
            <a:gradFill rotWithShape="1">
              <a:gsLst>
                <a:gs pos="79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5400000" scaled="1"/>
            </a:gradFill>
            <a:ln>
              <a:noFill/>
            </a:ln>
            <a:effectLst>
              <a:prstShdw prst="shdw17" dist="17961" dir="2700000">
                <a:srgbClr val="8C8C8C">
                  <a:alpha val="40000"/>
                </a:srgbClr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Oval 13"/>
            <p:cNvSpPr>
              <a:spLocks noChangeArrowheads="1"/>
            </p:cNvSpPr>
            <p:nvPr/>
          </p:nvSpPr>
          <p:spPr bwMode="auto">
            <a:xfrm>
              <a:off x="3717228" y="997124"/>
              <a:ext cx="1605067" cy="1605144"/>
            </a:xfrm>
            <a:prstGeom prst="ellipse">
              <a:avLst/>
            </a:prstGeom>
            <a:gradFill rotWithShape="1">
              <a:gsLst>
                <a:gs pos="0">
                  <a:srgbClr val="68CC26"/>
                </a:gs>
                <a:gs pos="100000">
                  <a:srgbClr val="0018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Oval 15"/>
            <p:cNvSpPr>
              <a:spLocks noChangeArrowheads="1"/>
            </p:cNvSpPr>
            <p:nvPr/>
          </p:nvSpPr>
          <p:spPr bwMode="auto">
            <a:xfrm>
              <a:off x="3716486" y="996529"/>
              <a:ext cx="1606550" cy="16049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Oval 16"/>
            <p:cNvSpPr>
              <a:spLocks noChangeArrowheads="1"/>
            </p:cNvSpPr>
            <p:nvPr/>
          </p:nvSpPr>
          <p:spPr bwMode="auto">
            <a:xfrm>
              <a:off x="3849604" y="1013672"/>
              <a:ext cx="1340313" cy="1286006"/>
            </a:xfrm>
            <a:prstGeom prst="ellipse">
              <a:avLst/>
            </a:prstGeom>
            <a:gradFill rotWithShape="0">
              <a:gsLst>
                <a:gs pos="0">
                  <a:schemeClr val="bg1">
                    <a:alpha val="60001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Rectangle 69"/>
            <p:cNvSpPr>
              <a:spLocks noChangeArrowheads="1"/>
            </p:cNvSpPr>
            <p:nvPr/>
          </p:nvSpPr>
          <p:spPr bwMode="auto">
            <a:xfrm>
              <a:off x="3778399" y="1460079"/>
              <a:ext cx="1501775" cy="698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文字内容</a:t>
              </a:r>
              <a:endParaRPr lang="ko-KR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90300790"/>
      </p:ext>
    </p:extLst>
  </p:cSld>
  <p:clrMapOvr>
    <a:masterClrMapping/>
  </p:clrMapOvr>
  <p:transition spd="slow" advTm="4000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3" name="右箭头 2"/>
          <p:cNvSpPr>
            <a:spLocks noChangeArrowheads="1"/>
          </p:cNvSpPr>
          <p:nvPr/>
        </p:nvSpPr>
        <p:spPr bwMode="auto">
          <a:xfrm>
            <a:off x="2898786" y="1740952"/>
            <a:ext cx="3400425" cy="371360"/>
          </a:xfrm>
          <a:prstGeom prst="rightArrow">
            <a:avLst>
              <a:gd name="adj1" fmla="val 50000"/>
              <a:gd name="adj2" fmla="val 50092"/>
            </a:avLst>
          </a:prstGeom>
          <a:gradFill rotWithShape="1">
            <a:gsLst>
              <a:gs pos="0">
                <a:schemeClr val="accent1">
                  <a:lumMod val="90000"/>
                  <a:lumOff val="10000"/>
                </a:schemeClr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>
            <a:outerShdw dist="38100" algn="l" rotWithShape="0">
              <a:srgbClr val="000000">
                <a:alpha val="39999"/>
              </a:srgbClr>
            </a:outerShdw>
          </a:effectLst>
          <a:extLst/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b="1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" name="右箭头 3"/>
          <p:cNvSpPr>
            <a:spLocks noChangeArrowheads="1"/>
          </p:cNvSpPr>
          <p:nvPr/>
        </p:nvSpPr>
        <p:spPr bwMode="auto">
          <a:xfrm flipH="1">
            <a:off x="3024203" y="2297990"/>
            <a:ext cx="3521075" cy="369774"/>
          </a:xfrm>
          <a:prstGeom prst="rightArrow">
            <a:avLst>
              <a:gd name="adj1" fmla="val 50000"/>
              <a:gd name="adj2" fmla="val 50064"/>
            </a:avLst>
          </a:prstGeom>
          <a:gradFill rotWithShape="1">
            <a:gsLst>
              <a:gs pos="0">
                <a:schemeClr val="accent1">
                  <a:lumMod val="90000"/>
                  <a:lumOff val="10000"/>
                </a:schemeClr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>
            <a:outerShdw dist="38100" algn="l" rotWithShape="0">
              <a:srgbClr val="000000">
                <a:alpha val="39999"/>
              </a:srgbClr>
            </a:outerShdw>
          </a:effectLst>
          <a:extLst/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b="1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椭圆 4"/>
          <p:cNvSpPr>
            <a:spLocks noChangeArrowheads="1"/>
          </p:cNvSpPr>
          <p:nvPr/>
        </p:nvSpPr>
        <p:spPr bwMode="auto">
          <a:xfrm>
            <a:off x="1231900" y="1277545"/>
            <a:ext cx="1792288" cy="1791734"/>
          </a:xfrm>
          <a:prstGeom prst="ellipse">
            <a:avLst/>
          </a:prstGeom>
          <a:gradFill rotWithShape="1">
            <a:gsLst>
              <a:gs pos="0">
                <a:schemeClr val="accent1">
                  <a:lumMod val="90000"/>
                  <a:lumOff val="10000"/>
                </a:schemeClr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>
            <a:outerShdw dist="38100" algn="l" rotWithShape="0">
              <a:srgbClr val="000000">
                <a:alpha val="39999"/>
              </a:srgbClr>
            </a:outerShdw>
          </a:effectLst>
          <a:extLst/>
        </p:spPr>
        <p:txBody>
          <a:bodyPr anchor="ctr"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1800" b="1" kern="0" dirty="0">
                <a:solidFill>
                  <a:srgbClr val="FFFFFF"/>
                </a:solidFill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6" name="椭圆 5"/>
          <p:cNvSpPr>
            <a:spLocks noChangeArrowheads="1"/>
          </p:cNvSpPr>
          <p:nvPr/>
        </p:nvSpPr>
        <p:spPr bwMode="auto">
          <a:xfrm>
            <a:off x="6359552" y="1277545"/>
            <a:ext cx="1793875" cy="1791734"/>
          </a:xfrm>
          <a:prstGeom prst="ellipse">
            <a:avLst/>
          </a:prstGeom>
          <a:gradFill rotWithShape="1">
            <a:gsLst>
              <a:gs pos="0">
                <a:schemeClr val="accent1">
                  <a:lumMod val="90000"/>
                  <a:lumOff val="10000"/>
                </a:schemeClr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>
            <a:outerShdw dist="38100" algn="l" rotWithShape="0">
              <a:srgbClr val="000000">
                <a:alpha val="39999"/>
              </a:srgbClr>
            </a:outerShdw>
          </a:effectLst>
          <a:extLst/>
        </p:spPr>
        <p:txBody>
          <a:bodyPr anchor="ctr"/>
          <a:lstStyle/>
          <a:p>
            <a:pPr>
              <a:lnSpc>
                <a:spcPct val="120000"/>
              </a:lnSpc>
            </a:pPr>
            <a:r>
              <a:rPr lang="zh-CN" altLang="en-US" b="1" kern="0" dirty="0">
                <a:solidFill>
                  <a:srgbClr val="FFFFFF"/>
                </a:solidFill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3857662" y="1618769"/>
            <a:ext cx="1420813" cy="1172801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sx="97000" sy="97000" algn="ctr" rotWithShape="0">
              <a:srgbClr val="000000">
                <a:alpha val="40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2000" b="1" kern="0" dirty="0">
                <a:solidFill>
                  <a:schemeClr val="accent1"/>
                </a:solidFill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8" name="下箭头 7"/>
          <p:cNvSpPr>
            <a:spLocks noChangeArrowheads="1"/>
          </p:cNvSpPr>
          <p:nvPr/>
        </p:nvSpPr>
        <p:spPr bwMode="auto">
          <a:xfrm>
            <a:off x="4191024" y="3105780"/>
            <a:ext cx="804863" cy="555454"/>
          </a:xfrm>
          <a:prstGeom prst="downArrow">
            <a:avLst>
              <a:gd name="adj1" fmla="val 50000"/>
              <a:gd name="adj2" fmla="val 50000"/>
            </a:avLst>
          </a:prstGeom>
          <a:gradFill rotWithShape="1">
            <a:gsLst>
              <a:gs pos="0">
                <a:schemeClr val="accent1">
                  <a:lumMod val="90000"/>
                  <a:lumOff val="10000"/>
                </a:schemeClr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>
            <a:outerShdw dist="38100" algn="l" rotWithShape="0">
              <a:srgbClr val="000000">
                <a:alpha val="39999"/>
              </a:srgbClr>
            </a:outerShdw>
          </a:effectLst>
          <a:extLst/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b="1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TextBox 8"/>
          <p:cNvSpPr txBox="1"/>
          <p:nvPr/>
        </p:nvSpPr>
        <p:spPr bwMode="auto">
          <a:xfrm>
            <a:off x="1293824" y="3258153"/>
            <a:ext cx="1730364" cy="1061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0" name="TextBox 9"/>
          <p:cNvSpPr txBox="1"/>
          <p:nvPr/>
        </p:nvSpPr>
        <p:spPr bwMode="auto">
          <a:xfrm>
            <a:off x="6477026" y="3318455"/>
            <a:ext cx="1676409" cy="1061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1" name="TextBox 19"/>
          <p:cNvSpPr txBox="1">
            <a:spLocks noChangeArrowheads="1"/>
          </p:cNvSpPr>
          <p:nvPr/>
        </p:nvSpPr>
        <p:spPr bwMode="auto">
          <a:xfrm>
            <a:off x="4056073" y="3842152"/>
            <a:ext cx="1125537" cy="75713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864974825"/>
      </p:ext>
    </p:extLst>
  </p:cSld>
  <p:clrMapOvr>
    <a:masterClrMapping/>
  </p:clrMapOvr>
  <p:transition spd="slow" advTm="4000"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4" name="齿轮1"/>
          <p:cNvSpPr/>
          <p:nvPr/>
        </p:nvSpPr>
        <p:spPr>
          <a:xfrm>
            <a:off x="3561261" y="2636037"/>
            <a:ext cx="1834067" cy="1834067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lIns="91430" tIns="45716" rIns="91430" bIns="45716" anchor="ctr"/>
          <a:lstStyle/>
          <a:p>
            <a:pPr algn="ctr">
              <a:lnSpc>
                <a:spcPct val="120000"/>
              </a:lnSpc>
              <a:defRPr/>
            </a:pPr>
            <a:endParaRPr lang="zh-CN" altLang="en-US" sz="2800" b="1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5" name="齿轮2"/>
          <p:cNvSpPr/>
          <p:nvPr/>
        </p:nvSpPr>
        <p:spPr>
          <a:xfrm>
            <a:off x="2321667" y="2120537"/>
            <a:ext cx="1333867" cy="1333867"/>
          </a:xfrm>
          <a:custGeom>
            <a:avLst/>
            <a:gdLst>
              <a:gd name="connsiteX0" fmla="*/ 1216350 w 1625600"/>
              <a:gd name="connsiteY0" fmla="*/ 411723 h 1625600"/>
              <a:gd name="connsiteX1" fmla="*/ 1456181 w 1625600"/>
              <a:gd name="connsiteY1" fmla="*/ 339443 h 1625600"/>
              <a:gd name="connsiteX2" fmla="*/ 1544430 w 1625600"/>
              <a:gd name="connsiteY2" fmla="*/ 492294 h 1625600"/>
              <a:gd name="connsiteX3" fmla="*/ 1361918 w 1625600"/>
              <a:gd name="connsiteY3" fmla="*/ 663854 h 1625600"/>
              <a:gd name="connsiteX4" fmla="*/ 1361918 w 1625600"/>
              <a:gd name="connsiteY4" fmla="*/ 961747 h 1625600"/>
              <a:gd name="connsiteX5" fmla="*/ 1544430 w 1625600"/>
              <a:gd name="connsiteY5" fmla="*/ 1133306 h 1625600"/>
              <a:gd name="connsiteX6" fmla="*/ 1456181 w 1625600"/>
              <a:gd name="connsiteY6" fmla="*/ 1286157 h 1625600"/>
              <a:gd name="connsiteX7" fmla="*/ 1216350 w 1625600"/>
              <a:gd name="connsiteY7" fmla="*/ 1213877 h 1625600"/>
              <a:gd name="connsiteX8" fmla="*/ 958367 w 1625600"/>
              <a:gd name="connsiteY8" fmla="*/ 1362823 h 1625600"/>
              <a:gd name="connsiteX9" fmla="*/ 901049 w 1625600"/>
              <a:gd name="connsiteY9" fmla="*/ 1606663 h 1625600"/>
              <a:gd name="connsiteX10" fmla="*/ 724551 w 1625600"/>
              <a:gd name="connsiteY10" fmla="*/ 1606663 h 1625600"/>
              <a:gd name="connsiteX11" fmla="*/ 667232 w 1625600"/>
              <a:gd name="connsiteY11" fmla="*/ 1362823 h 1625600"/>
              <a:gd name="connsiteX12" fmla="*/ 409249 w 1625600"/>
              <a:gd name="connsiteY12" fmla="*/ 1213877 h 1625600"/>
              <a:gd name="connsiteX13" fmla="*/ 169419 w 1625600"/>
              <a:gd name="connsiteY13" fmla="*/ 1286157 h 1625600"/>
              <a:gd name="connsiteX14" fmla="*/ 81170 w 1625600"/>
              <a:gd name="connsiteY14" fmla="*/ 1133306 h 1625600"/>
              <a:gd name="connsiteX15" fmla="*/ 263682 w 1625600"/>
              <a:gd name="connsiteY15" fmla="*/ 961746 h 1625600"/>
              <a:gd name="connsiteX16" fmla="*/ 263682 w 1625600"/>
              <a:gd name="connsiteY16" fmla="*/ 663853 h 1625600"/>
              <a:gd name="connsiteX17" fmla="*/ 81170 w 1625600"/>
              <a:gd name="connsiteY17" fmla="*/ 492294 h 1625600"/>
              <a:gd name="connsiteX18" fmla="*/ 169419 w 1625600"/>
              <a:gd name="connsiteY18" fmla="*/ 339443 h 1625600"/>
              <a:gd name="connsiteX19" fmla="*/ 409250 w 1625600"/>
              <a:gd name="connsiteY19" fmla="*/ 411723 h 1625600"/>
              <a:gd name="connsiteX20" fmla="*/ 667233 w 1625600"/>
              <a:gd name="connsiteY20" fmla="*/ 262777 h 1625600"/>
              <a:gd name="connsiteX21" fmla="*/ 724551 w 1625600"/>
              <a:gd name="connsiteY21" fmla="*/ 18937 h 1625600"/>
              <a:gd name="connsiteX22" fmla="*/ 901049 w 1625600"/>
              <a:gd name="connsiteY22" fmla="*/ 18937 h 1625600"/>
              <a:gd name="connsiteX23" fmla="*/ 958368 w 1625600"/>
              <a:gd name="connsiteY23" fmla="*/ 262777 h 1625600"/>
              <a:gd name="connsiteX24" fmla="*/ 1216351 w 1625600"/>
              <a:gd name="connsiteY24" fmla="*/ 411723 h 1625600"/>
              <a:gd name="connsiteX25" fmla="*/ 1216350 w 1625600"/>
              <a:gd name="connsiteY25" fmla="*/ 411723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625600" h="1625600">
                <a:moveTo>
                  <a:pt x="1216350" y="411723"/>
                </a:moveTo>
                <a:lnTo>
                  <a:pt x="1456181" y="339443"/>
                </a:lnTo>
                <a:lnTo>
                  <a:pt x="1544430" y="492294"/>
                </a:lnTo>
                <a:lnTo>
                  <a:pt x="1361918" y="663854"/>
                </a:lnTo>
                <a:cubicBezTo>
                  <a:pt x="1388374" y="761389"/>
                  <a:pt x="1388374" y="864211"/>
                  <a:pt x="1361918" y="961747"/>
                </a:cubicBezTo>
                <a:lnTo>
                  <a:pt x="1544430" y="1133306"/>
                </a:lnTo>
                <a:lnTo>
                  <a:pt x="1456181" y="1286157"/>
                </a:lnTo>
                <a:lnTo>
                  <a:pt x="1216350" y="1213877"/>
                </a:lnTo>
                <a:cubicBezTo>
                  <a:pt x="1145110" y="1285556"/>
                  <a:pt x="1056063" y="1336967"/>
                  <a:pt x="958367" y="1362823"/>
                </a:cubicBezTo>
                <a:lnTo>
                  <a:pt x="901049" y="1606663"/>
                </a:lnTo>
                <a:lnTo>
                  <a:pt x="724551" y="1606663"/>
                </a:lnTo>
                <a:lnTo>
                  <a:pt x="667232" y="1362823"/>
                </a:lnTo>
                <a:cubicBezTo>
                  <a:pt x="569536" y="1336967"/>
                  <a:pt x="480489" y="1285556"/>
                  <a:pt x="409249" y="1213877"/>
                </a:cubicBezTo>
                <a:lnTo>
                  <a:pt x="169419" y="1286157"/>
                </a:lnTo>
                <a:lnTo>
                  <a:pt x="81170" y="1133306"/>
                </a:lnTo>
                <a:lnTo>
                  <a:pt x="263682" y="961746"/>
                </a:lnTo>
                <a:cubicBezTo>
                  <a:pt x="237226" y="864211"/>
                  <a:pt x="237226" y="761389"/>
                  <a:pt x="263682" y="663853"/>
                </a:cubicBezTo>
                <a:lnTo>
                  <a:pt x="81170" y="492294"/>
                </a:lnTo>
                <a:lnTo>
                  <a:pt x="169419" y="339443"/>
                </a:lnTo>
                <a:lnTo>
                  <a:pt x="409250" y="411723"/>
                </a:lnTo>
                <a:cubicBezTo>
                  <a:pt x="480490" y="340044"/>
                  <a:pt x="569537" y="288633"/>
                  <a:pt x="667233" y="262777"/>
                </a:cubicBezTo>
                <a:lnTo>
                  <a:pt x="724551" y="18937"/>
                </a:lnTo>
                <a:lnTo>
                  <a:pt x="901049" y="18937"/>
                </a:lnTo>
                <a:lnTo>
                  <a:pt x="958368" y="262777"/>
                </a:lnTo>
                <a:cubicBezTo>
                  <a:pt x="1056064" y="288633"/>
                  <a:pt x="1145111" y="340044"/>
                  <a:pt x="1216351" y="411723"/>
                </a:cubicBezTo>
                <a:lnTo>
                  <a:pt x="1216350" y="411723"/>
                </a:lnTo>
                <a:close/>
              </a:path>
            </a:pathLst>
          </a:custGeom>
          <a:solidFill>
            <a:schemeClr val="accent2"/>
          </a:solidFill>
          <a:ln w="3175" cap="flat" cmpd="sng" algn="ctr">
            <a:solidFill>
              <a:schemeClr val="accent2"/>
            </a:solidFill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lIns="91430" tIns="45716" rIns="91430" bIns="45716" anchor="ctr"/>
          <a:lstStyle/>
          <a:p>
            <a:pPr algn="ctr">
              <a:lnSpc>
                <a:spcPct val="120000"/>
              </a:lnSpc>
              <a:defRPr/>
            </a:pPr>
            <a:endParaRPr lang="zh-CN" altLang="en-US" b="1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齿轮3"/>
          <p:cNvSpPr/>
          <p:nvPr/>
        </p:nvSpPr>
        <p:spPr>
          <a:xfrm>
            <a:off x="3103038" y="908495"/>
            <a:ext cx="1600641" cy="1600641"/>
          </a:xfrm>
          <a:custGeom>
            <a:avLst/>
            <a:gdLst>
              <a:gd name="connsiteX0" fmla="*/ 1191775 w 1592756"/>
              <a:gd name="connsiteY0" fmla="*/ 403405 h 1592756"/>
              <a:gd name="connsiteX1" fmla="*/ 1426760 w 1592756"/>
              <a:gd name="connsiteY1" fmla="*/ 332584 h 1592756"/>
              <a:gd name="connsiteX2" fmla="*/ 1513226 w 1592756"/>
              <a:gd name="connsiteY2" fmla="*/ 482348 h 1592756"/>
              <a:gd name="connsiteX3" fmla="*/ 1334401 w 1592756"/>
              <a:gd name="connsiteY3" fmla="*/ 650441 h 1592756"/>
              <a:gd name="connsiteX4" fmla="*/ 1334401 w 1592756"/>
              <a:gd name="connsiteY4" fmla="*/ 942315 h 1592756"/>
              <a:gd name="connsiteX5" fmla="*/ 1513226 w 1592756"/>
              <a:gd name="connsiteY5" fmla="*/ 1110408 h 1592756"/>
              <a:gd name="connsiteX6" fmla="*/ 1426760 w 1592756"/>
              <a:gd name="connsiteY6" fmla="*/ 1260172 h 1592756"/>
              <a:gd name="connsiteX7" fmla="*/ 1191775 w 1592756"/>
              <a:gd name="connsiteY7" fmla="*/ 1189351 h 1592756"/>
              <a:gd name="connsiteX8" fmla="*/ 939004 w 1592756"/>
              <a:gd name="connsiteY8" fmla="*/ 1335288 h 1592756"/>
              <a:gd name="connsiteX9" fmla="*/ 882844 w 1592756"/>
              <a:gd name="connsiteY9" fmla="*/ 1574202 h 1592756"/>
              <a:gd name="connsiteX10" fmla="*/ 709912 w 1592756"/>
              <a:gd name="connsiteY10" fmla="*/ 1574202 h 1592756"/>
              <a:gd name="connsiteX11" fmla="*/ 653752 w 1592756"/>
              <a:gd name="connsiteY11" fmla="*/ 1335288 h 1592756"/>
              <a:gd name="connsiteX12" fmla="*/ 400981 w 1592756"/>
              <a:gd name="connsiteY12" fmla="*/ 1189351 h 1592756"/>
              <a:gd name="connsiteX13" fmla="*/ 165996 w 1592756"/>
              <a:gd name="connsiteY13" fmla="*/ 1260172 h 1592756"/>
              <a:gd name="connsiteX14" fmla="*/ 79530 w 1592756"/>
              <a:gd name="connsiteY14" fmla="*/ 1110408 h 1592756"/>
              <a:gd name="connsiteX15" fmla="*/ 258355 w 1592756"/>
              <a:gd name="connsiteY15" fmla="*/ 942315 h 1592756"/>
              <a:gd name="connsiteX16" fmla="*/ 258355 w 1592756"/>
              <a:gd name="connsiteY16" fmla="*/ 650441 h 1592756"/>
              <a:gd name="connsiteX17" fmla="*/ 79530 w 1592756"/>
              <a:gd name="connsiteY17" fmla="*/ 482348 h 1592756"/>
              <a:gd name="connsiteX18" fmla="*/ 165996 w 1592756"/>
              <a:gd name="connsiteY18" fmla="*/ 332584 h 1592756"/>
              <a:gd name="connsiteX19" fmla="*/ 400981 w 1592756"/>
              <a:gd name="connsiteY19" fmla="*/ 403405 h 1592756"/>
              <a:gd name="connsiteX20" fmla="*/ 653752 w 1592756"/>
              <a:gd name="connsiteY20" fmla="*/ 257468 h 1592756"/>
              <a:gd name="connsiteX21" fmla="*/ 709912 w 1592756"/>
              <a:gd name="connsiteY21" fmla="*/ 18554 h 1592756"/>
              <a:gd name="connsiteX22" fmla="*/ 882844 w 1592756"/>
              <a:gd name="connsiteY22" fmla="*/ 18554 h 1592756"/>
              <a:gd name="connsiteX23" fmla="*/ 939004 w 1592756"/>
              <a:gd name="connsiteY23" fmla="*/ 257468 h 1592756"/>
              <a:gd name="connsiteX24" fmla="*/ 1191775 w 1592756"/>
              <a:gd name="connsiteY24" fmla="*/ 403405 h 1592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592756" h="1592756">
                <a:moveTo>
                  <a:pt x="1025173" y="402893"/>
                </a:moveTo>
                <a:lnTo>
                  <a:pt x="1195533" y="297380"/>
                </a:lnTo>
                <a:lnTo>
                  <a:pt x="1295376" y="397223"/>
                </a:lnTo>
                <a:lnTo>
                  <a:pt x="1189863" y="567584"/>
                </a:lnTo>
                <a:cubicBezTo>
                  <a:pt x="1230502" y="637475"/>
                  <a:pt x="1251792" y="716930"/>
                  <a:pt x="1251543" y="797777"/>
                </a:cubicBezTo>
                <a:lnTo>
                  <a:pt x="1428100" y="892558"/>
                </a:lnTo>
                <a:lnTo>
                  <a:pt x="1391556" y="1028945"/>
                </a:lnTo>
                <a:lnTo>
                  <a:pt x="1191263" y="1022749"/>
                </a:lnTo>
                <a:cubicBezTo>
                  <a:pt x="1151054" y="1092889"/>
                  <a:pt x="1092889" y="1151054"/>
                  <a:pt x="1022749" y="1191262"/>
                </a:cubicBezTo>
                <a:lnTo>
                  <a:pt x="1028945" y="1391556"/>
                </a:lnTo>
                <a:lnTo>
                  <a:pt x="892558" y="1428101"/>
                </a:lnTo>
                <a:lnTo>
                  <a:pt x="797778" y="1251543"/>
                </a:lnTo>
                <a:cubicBezTo>
                  <a:pt x="716930" y="1251791"/>
                  <a:pt x="637475" y="1230502"/>
                  <a:pt x="567583" y="1189863"/>
                </a:cubicBezTo>
                <a:lnTo>
                  <a:pt x="397223" y="1295376"/>
                </a:lnTo>
                <a:lnTo>
                  <a:pt x="297380" y="1195533"/>
                </a:lnTo>
                <a:lnTo>
                  <a:pt x="402893" y="1025172"/>
                </a:lnTo>
                <a:cubicBezTo>
                  <a:pt x="362254" y="955281"/>
                  <a:pt x="340964" y="875826"/>
                  <a:pt x="341213" y="794979"/>
                </a:cubicBezTo>
                <a:lnTo>
                  <a:pt x="164656" y="700198"/>
                </a:lnTo>
                <a:lnTo>
                  <a:pt x="201200" y="563811"/>
                </a:lnTo>
                <a:lnTo>
                  <a:pt x="401493" y="570007"/>
                </a:lnTo>
                <a:cubicBezTo>
                  <a:pt x="441702" y="499867"/>
                  <a:pt x="499867" y="441702"/>
                  <a:pt x="570007" y="401494"/>
                </a:cubicBezTo>
                <a:lnTo>
                  <a:pt x="563811" y="201200"/>
                </a:lnTo>
                <a:lnTo>
                  <a:pt x="700198" y="164655"/>
                </a:lnTo>
                <a:lnTo>
                  <a:pt x="794978" y="341213"/>
                </a:lnTo>
                <a:cubicBezTo>
                  <a:pt x="875826" y="340965"/>
                  <a:pt x="955281" y="362254"/>
                  <a:pt x="1025173" y="402893"/>
                </a:cubicBezTo>
                <a:close/>
              </a:path>
            </a:pathLst>
          </a:custGeom>
          <a:solidFill>
            <a:schemeClr val="accent1"/>
          </a:solidFill>
          <a:ln w="3175" cap="flat" cmpd="sng" algn="ctr">
            <a:solidFill>
              <a:schemeClr val="accent1"/>
            </a:solidFill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lIns="91430" tIns="45716" rIns="91430" bIns="45716" anchor="ctr"/>
          <a:lstStyle/>
          <a:p>
            <a:pPr algn="ctr">
              <a:lnSpc>
                <a:spcPct val="120000"/>
              </a:lnSpc>
              <a:defRPr/>
            </a:pPr>
            <a:endParaRPr lang="zh-CN" altLang="en-US" b="1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箭头1"/>
          <p:cNvSpPr/>
          <p:nvPr/>
        </p:nvSpPr>
        <p:spPr>
          <a:xfrm>
            <a:off x="3448854" y="2312376"/>
            <a:ext cx="2347607" cy="2347606"/>
          </a:xfrm>
          <a:prstGeom prst="circularArrow">
            <a:avLst>
              <a:gd name="adj1" fmla="val 4687"/>
              <a:gd name="adj2" fmla="val 299029"/>
              <a:gd name="adj3" fmla="val 2513083"/>
              <a:gd name="adj4" fmla="val 15867933"/>
              <a:gd name="adj5" fmla="val 5469"/>
            </a:avLst>
          </a:prstGeom>
          <a:solidFill>
            <a:schemeClr val="accent1"/>
          </a:solidFill>
          <a:ln w="3175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箭头2"/>
          <p:cNvSpPr/>
          <p:nvPr/>
        </p:nvSpPr>
        <p:spPr>
          <a:xfrm>
            <a:off x="2033759" y="1761412"/>
            <a:ext cx="1705683" cy="1705682"/>
          </a:xfrm>
          <a:prstGeom prst="leftCircularArrow">
            <a:avLst>
              <a:gd name="adj1" fmla="val 6452"/>
              <a:gd name="adj2" fmla="val 429999"/>
              <a:gd name="adj3" fmla="val 10489124"/>
              <a:gd name="adj4" fmla="val 14837806"/>
              <a:gd name="adj5" fmla="val 7527"/>
            </a:avLst>
          </a:prstGeom>
          <a:solidFill>
            <a:schemeClr val="accent2"/>
          </a:soli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Text Box 40"/>
          <p:cNvSpPr txBox="1">
            <a:spLocks noChangeArrowheads="1"/>
          </p:cNvSpPr>
          <p:nvPr/>
        </p:nvSpPr>
        <p:spPr bwMode="gray">
          <a:xfrm>
            <a:off x="899592" y="3723878"/>
            <a:ext cx="2262199" cy="784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0" tIns="45716" rIns="91430" bIns="45716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prstClr val="black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gray">
          <a:xfrm>
            <a:off x="973589" y="3426295"/>
            <a:ext cx="2500330" cy="35877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600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</a:t>
            </a:r>
            <a:r>
              <a:rPr lang="zh-CN" altLang="en-US" sz="16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1600" b="1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Text Box 40"/>
          <p:cNvSpPr txBox="1">
            <a:spLocks noChangeArrowheads="1"/>
          </p:cNvSpPr>
          <p:nvPr/>
        </p:nvSpPr>
        <p:spPr bwMode="gray">
          <a:xfrm>
            <a:off x="4919703" y="1275606"/>
            <a:ext cx="2247224" cy="784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0" tIns="45716" rIns="91430" bIns="45716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prstClr val="black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gray">
          <a:xfrm>
            <a:off x="4993722" y="987417"/>
            <a:ext cx="2500330" cy="35877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600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</a:t>
            </a:r>
            <a:r>
              <a:rPr lang="zh-CN" altLang="en-US" sz="16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1600" b="1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Text Box 40"/>
          <p:cNvSpPr txBox="1">
            <a:spLocks noChangeArrowheads="1"/>
          </p:cNvSpPr>
          <p:nvPr/>
        </p:nvSpPr>
        <p:spPr bwMode="gray">
          <a:xfrm>
            <a:off x="5971783" y="3435846"/>
            <a:ext cx="2247224" cy="784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0" tIns="45716" rIns="91430" bIns="45716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prstClr val="black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gray">
          <a:xfrm>
            <a:off x="6045802" y="3121846"/>
            <a:ext cx="2500330" cy="35877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600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</a:t>
            </a:r>
            <a:r>
              <a:rPr lang="zh-CN" altLang="en-US" sz="16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1600" b="1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57069" y="1447205"/>
            <a:ext cx="6881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cs typeface="+mn-ea"/>
                <a:sym typeface="+mn-lt"/>
              </a:rPr>
              <a:t>标题文字</a:t>
            </a:r>
            <a:endParaRPr lang="zh-CN" alt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44538" y="2525860"/>
            <a:ext cx="6881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cs typeface="+mn-ea"/>
                <a:sym typeface="+mn-lt"/>
              </a:rPr>
              <a:t>标题文字</a:t>
            </a:r>
            <a:endParaRPr lang="zh-CN" alt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134232" y="3229905"/>
            <a:ext cx="6881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cs typeface="+mn-ea"/>
                <a:sym typeface="+mn-lt"/>
              </a:rPr>
              <a:t>标题文字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箭头2"/>
          <p:cNvSpPr/>
          <p:nvPr/>
        </p:nvSpPr>
        <p:spPr>
          <a:xfrm flipH="1">
            <a:off x="3142012" y="715017"/>
            <a:ext cx="1705683" cy="1705682"/>
          </a:xfrm>
          <a:prstGeom prst="leftCircularArrow">
            <a:avLst>
              <a:gd name="adj1" fmla="val 6452"/>
              <a:gd name="adj2" fmla="val 429999"/>
              <a:gd name="adj3" fmla="val 10489124"/>
              <a:gd name="adj4" fmla="val 14837806"/>
              <a:gd name="adj5" fmla="val 7527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55343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4355976" y="1191552"/>
            <a:ext cx="4248472" cy="3182961"/>
            <a:chOff x="4427984" y="1245228"/>
            <a:chExt cx="4032448" cy="3182961"/>
          </a:xfrm>
        </p:grpSpPr>
        <p:cxnSp>
          <p:nvCxnSpPr>
            <p:cNvPr id="60" name="直接连接符 59"/>
            <p:cNvCxnSpPr/>
            <p:nvPr/>
          </p:nvCxnSpPr>
          <p:spPr>
            <a:xfrm>
              <a:off x="5004048" y="1368880"/>
              <a:ext cx="3456384" cy="0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>
              <a:off x="5004048" y="1698936"/>
              <a:ext cx="3456384" cy="0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5004048" y="2028992"/>
              <a:ext cx="3456384" cy="0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5004048" y="2359048"/>
              <a:ext cx="3456384" cy="0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5004048" y="2689104"/>
              <a:ext cx="3456384" cy="0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>
              <a:off x="5004048" y="3019160"/>
              <a:ext cx="3456384" cy="0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5004048" y="3349216"/>
              <a:ext cx="3456384" cy="0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5004048" y="3679272"/>
              <a:ext cx="3456384" cy="0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>
              <a:off x="5004048" y="4009328"/>
              <a:ext cx="3456384" cy="0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5004048" y="4339382"/>
              <a:ext cx="3456384" cy="0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TextBox 69"/>
            <p:cNvSpPr txBox="1"/>
            <p:nvPr/>
          </p:nvSpPr>
          <p:spPr>
            <a:xfrm>
              <a:off x="4427984" y="1245228"/>
              <a:ext cx="5760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 smtClean="0">
                  <a:cs typeface="+mn-ea"/>
                  <a:sym typeface="+mn-lt"/>
                </a:rPr>
                <a:t>1000</a:t>
              </a:r>
              <a:endParaRPr lang="zh-CN" altLang="en-US" sz="1200" b="1" dirty="0">
                <a:cs typeface="+mn-ea"/>
                <a:sym typeface="+mn-lt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4427984" y="1568113"/>
              <a:ext cx="5760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 smtClean="0">
                  <a:cs typeface="+mn-ea"/>
                  <a:sym typeface="+mn-lt"/>
                </a:rPr>
                <a:t>900</a:t>
              </a:r>
              <a:endParaRPr lang="zh-CN" altLang="en-US" sz="1200" b="1" dirty="0">
                <a:cs typeface="+mn-ea"/>
                <a:sym typeface="+mn-lt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4427984" y="1890998"/>
              <a:ext cx="5760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 smtClean="0">
                  <a:cs typeface="+mn-ea"/>
                  <a:sym typeface="+mn-lt"/>
                </a:rPr>
                <a:t>800</a:t>
              </a:r>
              <a:endParaRPr lang="zh-CN" altLang="en-US" sz="1200" b="1" dirty="0">
                <a:cs typeface="+mn-ea"/>
                <a:sym typeface="+mn-lt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4427984" y="2213883"/>
              <a:ext cx="5760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 smtClean="0">
                  <a:cs typeface="+mn-ea"/>
                  <a:sym typeface="+mn-lt"/>
                </a:rPr>
                <a:t>700</a:t>
              </a:r>
              <a:endParaRPr lang="zh-CN" altLang="en-US" sz="1200" b="1" dirty="0">
                <a:cs typeface="+mn-ea"/>
                <a:sym typeface="+mn-lt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4427984" y="2536768"/>
              <a:ext cx="5760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 smtClean="0">
                  <a:cs typeface="+mn-ea"/>
                  <a:sym typeface="+mn-lt"/>
                </a:rPr>
                <a:t>600</a:t>
              </a:r>
              <a:endParaRPr lang="zh-CN" altLang="en-US" sz="1200" b="1" dirty="0">
                <a:cs typeface="+mn-ea"/>
                <a:sym typeface="+mn-lt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427984" y="2859653"/>
              <a:ext cx="5760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 smtClean="0">
                  <a:cs typeface="+mn-ea"/>
                  <a:sym typeface="+mn-lt"/>
                </a:rPr>
                <a:t>500</a:t>
              </a:r>
              <a:endParaRPr lang="zh-CN" altLang="en-US" sz="1200" b="1" dirty="0">
                <a:cs typeface="+mn-ea"/>
                <a:sym typeface="+mn-lt"/>
              </a:endParaRPr>
            </a:p>
          </p:txBody>
        </p:sp>
        <p:sp>
          <p:nvSpPr>
            <p:cNvPr id="127" name="TextBox 126"/>
            <p:cNvSpPr txBox="1"/>
            <p:nvPr/>
          </p:nvSpPr>
          <p:spPr>
            <a:xfrm>
              <a:off x="4427984" y="3182538"/>
              <a:ext cx="5760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 smtClean="0">
                  <a:cs typeface="+mn-ea"/>
                  <a:sym typeface="+mn-lt"/>
                </a:rPr>
                <a:t>400</a:t>
              </a:r>
              <a:endParaRPr lang="zh-CN" altLang="en-US" sz="1200" b="1" dirty="0">
                <a:cs typeface="+mn-ea"/>
                <a:sym typeface="+mn-lt"/>
              </a:endParaRPr>
            </a:p>
          </p:txBody>
        </p:sp>
        <p:sp>
          <p:nvSpPr>
            <p:cNvPr id="129" name="TextBox 128"/>
            <p:cNvSpPr txBox="1"/>
            <p:nvPr/>
          </p:nvSpPr>
          <p:spPr>
            <a:xfrm>
              <a:off x="4427984" y="3505423"/>
              <a:ext cx="5760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 smtClean="0">
                  <a:cs typeface="+mn-ea"/>
                  <a:sym typeface="+mn-lt"/>
                </a:rPr>
                <a:t>300</a:t>
              </a:r>
              <a:endParaRPr lang="zh-CN" altLang="en-US" sz="1200" b="1" dirty="0">
                <a:cs typeface="+mn-ea"/>
                <a:sym typeface="+mn-lt"/>
              </a:endParaRPr>
            </a:p>
          </p:txBody>
        </p:sp>
        <p:sp>
          <p:nvSpPr>
            <p:cNvPr id="130" name="TextBox 129"/>
            <p:cNvSpPr txBox="1"/>
            <p:nvPr/>
          </p:nvSpPr>
          <p:spPr>
            <a:xfrm>
              <a:off x="4427984" y="3828308"/>
              <a:ext cx="5760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 smtClean="0">
                  <a:cs typeface="+mn-ea"/>
                  <a:sym typeface="+mn-lt"/>
                </a:rPr>
                <a:t>200</a:t>
              </a:r>
              <a:endParaRPr lang="zh-CN" altLang="en-US" sz="1200" b="1" dirty="0">
                <a:cs typeface="+mn-ea"/>
                <a:sym typeface="+mn-lt"/>
              </a:endParaRPr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4427984" y="4151190"/>
              <a:ext cx="5760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 smtClean="0">
                  <a:cs typeface="+mn-ea"/>
                  <a:sym typeface="+mn-lt"/>
                </a:rPr>
                <a:t>100</a:t>
              </a:r>
              <a:endParaRPr lang="zh-CN" altLang="en-US" sz="1200" b="1" dirty="0">
                <a:cs typeface="+mn-ea"/>
                <a:sym typeface="+mn-lt"/>
              </a:endParaRPr>
            </a:p>
          </p:txBody>
        </p:sp>
      </p:grpSp>
      <p:sp>
        <p:nvSpPr>
          <p:cNvPr id="132" name="矩形 1"/>
          <p:cNvSpPr/>
          <p:nvPr/>
        </p:nvSpPr>
        <p:spPr>
          <a:xfrm>
            <a:off x="5382665" y="3087209"/>
            <a:ext cx="288000" cy="1188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3" name="矩形 2"/>
          <p:cNvSpPr/>
          <p:nvPr/>
        </p:nvSpPr>
        <p:spPr>
          <a:xfrm>
            <a:off x="5708966" y="2835209"/>
            <a:ext cx="288000" cy="1440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4" name="矩形 3"/>
          <p:cNvSpPr/>
          <p:nvPr/>
        </p:nvSpPr>
        <p:spPr>
          <a:xfrm>
            <a:off x="6176561" y="2439209"/>
            <a:ext cx="288000" cy="1836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5" name="矩形 4"/>
          <p:cNvSpPr/>
          <p:nvPr/>
        </p:nvSpPr>
        <p:spPr>
          <a:xfrm>
            <a:off x="6506108" y="3087209"/>
            <a:ext cx="288000" cy="118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6" name="矩形 5"/>
          <p:cNvSpPr/>
          <p:nvPr/>
        </p:nvSpPr>
        <p:spPr>
          <a:xfrm>
            <a:off x="6970457" y="2871209"/>
            <a:ext cx="288000" cy="1404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7" name="矩形 6"/>
          <p:cNvSpPr/>
          <p:nvPr/>
        </p:nvSpPr>
        <p:spPr>
          <a:xfrm>
            <a:off x="7303250" y="2583209"/>
            <a:ext cx="288000" cy="1692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8" name="矩形 7"/>
          <p:cNvSpPr/>
          <p:nvPr/>
        </p:nvSpPr>
        <p:spPr>
          <a:xfrm>
            <a:off x="7764354" y="2979209"/>
            <a:ext cx="288000" cy="1296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9" name="矩形 8"/>
          <p:cNvSpPr/>
          <p:nvPr/>
        </p:nvSpPr>
        <p:spPr>
          <a:xfrm>
            <a:off x="8100392" y="2043209"/>
            <a:ext cx="288000" cy="2232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0" name="团队A"/>
          <p:cNvSpPr txBox="1"/>
          <p:nvPr/>
        </p:nvSpPr>
        <p:spPr>
          <a:xfrm>
            <a:off x="5839876" y="4599007"/>
            <a:ext cx="11083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n"/>
            </a:pPr>
            <a:r>
              <a:rPr lang="zh-CN" alt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计划数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1" name="团队B"/>
          <p:cNvSpPr txBox="1"/>
          <p:nvPr/>
        </p:nvSpPr>
        <p:spPr>
          <a:xfrm>
            <a:off x="7076008" y="4599007"/>
            <a:ext cx="9763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完成数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2" name="15"/>
          <p:cNvSpPr txBox="1"/>
          <p:nvPr/>
        </p:nvSpPr>
        <p:spPr>
          <a:xfrm>
            <a:off x="5595585" y="2585346"/>
            <a:ext cx="4885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smtClean="0">
                <a:cs typeface="+mn-ea"/>
                <a:sym typeface="+mn-lt"/>
              </a:rPr>
              <a:t>530</a:t>
            </a:r>
            <a:endParaRPr lang="zh-CN" altLang="en-US" sz="1200" b="1" dirty="0">
              <a:cs typeface="+mn-ea"/>
              <a:sym typeface="+mn-lt"/>
            </a:endParaRPr>
          </a:p>
        </p:txBody>
      </p:sp>
      <p:sp>
        <p:nvSpPr>
          <p:cNvPr id="143" name="12"/>
          <p:cNvSpPr txBox="1"/>
          <p:nvPr/>
        </p:nvSpPr>
        <p:spPr>
          <a:xfrm>
            <a:off x="6405816" y="2852021"/>
            <a:ext cx="4885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smtClean="0">
                <a:cs typeface="+mn-ea"/>
                <a:sym typeface="+mn-lt"/>
              </a:rPr>
              <a:t>460</a:t>
            </a:r>
            <a:endParaRPr lang="zh-CN" altLang="en-US" sz="1200" b="1" dirty="0">
              <a:cs typeface="+mn-ea"/>
              <a:sym typeface="+mn-lt"/>
            </a:endParaRPr>
          </a:p>
        </p:txBody>
      </p:sp>
      <p:sp>
        <p:nvSpPr>
          <p:cNvPr id="144" name="20"/>
          <p:cNvSpPr txBox="1"/>
          <p:nvPr/>
        </p:nvSpPr>
        <p:spPr>
          <a:xfrm>
            <a:off x="7214808" y="2331998"/>
            <a:ext cx="453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smtClean="0">
                <a:cs typeface="+mn-ea"/>
                <a:sym typeface="+mn-lt"/>
              </a:rPr>
              <a:t>610</a:t>
            </a:r>
            <a:endParaRPr lang="zh-CN" altLang="en-US" sz="1200" b="1" dirty="0">
              <a:cs typeface="+mn-ea"/>
              <a:sym typeface="+mn-lt"/>
            </a:endParaRPr>
          </a:p>
        </p:txBody>
      </p:sp>
      <p:sp>
        <p:nvSpPr>
          <p:cNvPr id="145" name="16"/>
          <p:cNvSpPr txBox="1"/>
          <p:nvPr/>
        </p:nvSpPr>
        <p:spPr>
          <a:xfrm>
            <a:off x="8000135" y="1801884"/>
            <a:ext cx="4885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smtClean="0">
                <a:cs typeface="+mn-ea"/>
                <a:sym typeface="+mn-lt"/>
              </a:rPr>
              <a:t>780</a:t>
            </a:r>
            <a:endParaRPr lang="zh-CN" altLang="en-US" sz="1200" b="1" dirty="0">
              <a:cs typeface="+mn-ea"/>
              <a:sym typeface="+mn-lt"/>
            </a:endParaRPr>
          </a:p>
        </p:txBody>
      </p:sp>
      <p:sp>
        <p:nvSpPr>
          <p:cNvPr id="146" name="矩形 145"/>
          <p:cNvSpPr/>
          <p:nvPr/>
        </p:nvSpPr>
        <p:spPr>
          <a:xfrm>
            <a:off x="323528" y="1157262"/>
            <a:ext cx="3717032" cy="3214688"/>
          </a:xfrm>
          <a:prstGeom prst="rect">
            <a:avLst/>
          </a:prstGeom>
          <a:gradFill>
            <a:gsLst>
              <a:gs pos="0">
                <a:srgbClr val="FF0000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38100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47" name="Rectangle 30"/>
          <p:cNvSpPr>
            <a:spLocks noChangeArrowheads="1"/>
          </p:cNvSpPr>
          <p:nvPr/>
        </p:nvSpPr>
        <p:spPr bwMode="auto">
          <a:xfrm>
            <a:off x="489906" y="1834125"/>
            <a:ext cx="3334655" cy="2377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7" rIns="91434" bIns="45717">
            <a:no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        您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。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8" name="矩形 147"/>
          <p:cNvSpPr/>
          <p:nvPr/>
        </p:nvSpPr>
        <p:spPr>
          <a:xfrm>
            <a:off x="321760" y="1167893"/>
            <a:ext cx="3708000" cy="54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992464" y="1245074"/>
            <a:ext cx="22560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pc="300" dirty="0" smtClean="0">
                <a:solidFill>
                  <a:schemeClr val="bg1"/>
                </a:solidFill>
                <a:cs typeface="+mn-ea"/>
                <a:sym typeface="+mn-lt"/>
              </a:rPr>
              <a:t>点此添加标题</a:t>
            </a:r>
            <a:endParaRPr lang="zh-CN" altLang="en-US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50" name="组合 149"/>
          <p:cNvGrpSpPr/>
          <p:nvPr/>
        </p:nvGrpSpPr>
        <p:grpSpPr>
          <a:xfrm>
            <a:off x="512168" y="1352006"/>
            <a:ext cx="214314" cy="160736"/>
            <a:chOff x="4572000" y="1785925"/>
            <a:chExt cx="357190" cy="357191"/>
          </a:xfrm>
          <a:solidFill>
            <a:schemeClr val="bg1"/>
          </a:solidFill>
        </p:grpSpPr>
        <p:sp>
          <p:nvSpPr>
            <p:cNvPr id="151" name="燕尾形 150"/>
            <p:cNvSpPr/>
            <p:nvPr/>
          </p:nvSpPr>
          <p:spPr>
            <a:xfrm flipH="1">
              <a:off x="4714876" y="1785925"/>
              <a:ext cx="214314" cy="321471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52" name="等腰三角形 151"/>
            <p:cNvSpPr/>
            <p:nvPr/>
          </p:nvSpPr>
          <p:spPr>
            <a:xfrm>
              <a:off x="4572000" y="2000240"/>
              <a:ext cx="165736" cy="14287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3" name="组合 152"/>
          <p:cNvGrpSpPr/>
          <p:nvPr/>
        </p:nvGrpSpPr>
        <p:grpSpPr>
          <a:xfrm flipH="1">
            <a:off x="3466206" y="1352006"/>
            <a:ext cx="214314" cy="160736"/>
            <a:chOff x="4572000" y="1785925"/>
            <a:chExt cx="357190" cy="357191"/>
          </a:xfrm>
          <a:solidFill>
            <a:schemeClr val="bg1"/>
          </a:solidFill>
        </p:grpSpPr>
        <p:sp>
          <p:nvSpPr>
            <p:cNvPr id="154" name="燕尾形 153"/>
            <p:cNvSpPr/>
            <p:nvPr/>
          </p:nvSpPr>
          <p:spPr>
            <a:xfrm flipH="1">
              <a:off x="4714876" y="1785925"/>
              <a:ext cx="214314" cy="321471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55" name="等腰三角形 154"/>
            <p:cNvSpPr/>
            <p:nvPr/>
          </p:nvSpPr>
          <p:spPr>
            <a:xfrm>
              <a:off x="4572000" y="2000240"/>
              <a:ext cx="165736" cy="14287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6" name="TextBox 155"/>
          <p:cNvSpPr txBox="1"/>
          <p:nvPr/>
        </p:nvSpPr>
        <p:spPr>
          <a:xfrm>
            <a:off x="5278165" y="4274665"/>
            <a:ext cx="84042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b="1" dirty="0" smtClean="0">
                <a:cs typeface="+mn-ea"/>
                <a:sym typeface="+mn-lt"/>
              </a:rPr>
              <a:t>项目一</a:t>
            </a:r>
            <a:endParaRPr lang="zh-CN" altLang="en-US" sz="1000" b="1" dirty="0">
              <a:cs typeface="+mn-ea"/>
              <a:sym typeface="+mn-lt"/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6083108" y="4274665"/>
            <a:ext cx="84042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b="1" dirty="0" smtClean="0">
                <a:cs typeface="+mn-ea"/>
                <a:sym typeface="+mn-lt"/>
              </a:rPr>
              <a:t>项目</a:t>
            </a:r>
            <a:r>
              <a:rPr lang="zh-CN" altLang="en-US" sz="1000" b="1" dirty="0">
                <a:cs typeface="+mn-ea"/>
                <a:sym typeface="+mn-lt"/>
              </a:rPr>
              <a:t>二</a:t>
            </a:r>
          </a:p>
        </p:txBody>
      </p:sp>
      <p:sp>
        <p:nvSpPr>
          <p:cNvPr id="158" name="TextBox 157"/>
          <p:cNvSpPr txBox="1"/>
          <p:nvPr/>
        </p:nvSpPr>
        <p:spPr>
          <a:xfrm>
            <a:off x="6888051" y="4274665"/>
            <a:ext cx="84042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b="1" dirty="0" smtClean="0">
                <a:cs typeface="+mn-ea"/>
                <a:sym typeface="+mn-lt"/>
              </a:rPr>
              <a:t>项目三</a:t>
            </a:r>
            <a:endParaRPr lang="zh-CN" altLang="en-US" sz="1000" b="1" dirty="0">
              <a:cs typeface="+mn-ea"/>
              <a:sym typeface="+mn-lt"/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7692993" y="4274665"/>
            <a:ext cx="84042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b="1" dirty="0" smtClean="0">
                <a:cs typeface="+mn-ea"/>
                <a:sym typeface="+mn-lt"/>
              </a:rPr>
              <a:t>项目四</a:t>
            </a:r>
            <a:endParaRPr lang="zh-CN" altLang="en-US" sz="1000" b="1" dirty="0">
              <a:cs typeface="+mn-ea"/>
              <a:sym typeface="+mn-lt"/>
            </a:endParaRPr>
          </a:p>
        </p:txBody>
      </p:sp>
      <p:sp>
        <p:nvSpPr>
          <p:cNvPr id="160" name="TextBox 159"/>
          <p:cNvSpPr txBox="1"/>
          <p:nvPr/>
        </p:nvSpPr>
        <p:spPr>
          <a:xfrm>
            <a:off x="6876256" y="1371950"/>
            <a:ext cx="86409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b="1" dirty="0" smtClean="0">
                <a:solidFill>
                  <a:schemeClr val="accent1"/>
                </a:solidFill>
                <a:cs typeface="+mn-ea"/>
                <a:sym typeface="+mn-lt"/>
              </a:rPr>
              <a:t>单位：万元</a:t>
            </a:r>
            <a:endParaRPr lang="zh-CN" altLang="en-US" sz="105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49984776"/>
      </p:ext>
    </p:extLst>
  </p:cSld>
  <p:clrMapOvr>
    <a:masterClrMapping/>
  </p:clrMapOvr>
  <p:transition spd="slow" advTm="11000">
    <p:pull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3535279152"/>
              </p:ext>
            </p:extLst>
          </p:nvPr>
        </p:nvGraphicFramePr>
        <p:xfrm>
          <a:off x="683568" y="1768107"/>
          <a:ext cx="2628292" cy="1944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4177570027"/>
              </p:ext>
            </p:extLst>
          </p:nvPr>
        </p:nvGraphicFramePr>
        <p:xfrm>
          <a:off x="5832140" y="1768107"/>
          <a:ext cx="2628292" cy="1944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759380145"/>
              </p:ext>
            </p:extLst>
          </p:nvPr>
        </p:nvGraphicFramePr>
        <p:xfrm>
          <a:off x="3275856" y="1768107"/>
          <a:ext cx="2628292" cy="1944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" name="文本框 13"/>
          <p:cNvSpPr txBox="1"/>
          <p:nvPr/>
        </p:nvSpPr>
        <p:spPr>
          <a:xfrm>
            <a:off x="1151620" y="2481875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0" dirty="0" smtClean="0">
                <a:cs typeface="+mn-ea"/>
                <a:sym typeface="+mn-lt"/>
              </a:rPr>
              <a:t>75%</a:t>
            </a:r>
            <a:endParaRPr lang="zh-CN" altLang="en-US" sz="3200" b="0" dirty="0">
              <a:cs typeface="+mn-ea"/>
              <a:sym typeface="+mn-lt"/>
            </a:endParaRPr>
          </a:p>
        </p:txBody>
      </p:sp>
      <p:sp>
        <p:nvSpPr>
          <p:cNvPr id="7" name="文本框 14"/>
          <p:cNvSpPr txBox="1"/>
          <p:nvPr/>
        </p:nvSpPr>
        <p:spPr>
          <a:xfrm>
            <a:off x="3797914" y="2491033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0" dirty="0" smtClean="0">
                <a:cs typeface="+mn-ea"/>
                <a:sym typeface="+mn-lt"/>
              </a:rPr>
              <a:t>50%</a:t>
            </a:r>
            <a:endParaRPr lang="zh-CN" altLang="en-US" sz="3200" b="0" dirty="0">
              <a:cs typeface="+mn-ea"/>
              <a:sym typeface="+mn-lt"/>
            </a:endParaRPr>
          </a:p>
        </p:txBody>
      </p:sp>
      <p:sp>
        <p:nvSpPr>
          <p:cNvPr id="8" name="文本框 15"/>
          <p:cNvSpPr txBox="1"/>
          <p:nvPr/>
        </p:nvSpPr>
        <p:spPr>
          <a:xfrm>
            <a:off x="6300192" y="2491033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0" dirty="0" smtClean="0">
                <a:cs typeface="+mn-ea"/>
                <a:sym typeface="+mn-lt"/>
              </a:rPr>
              <a:t>25%</a:t>
            </a:r>
            <a:endParaRPr lang="zh-CN" altLang="en-US" sz="3200" b="0" dirty="0">
              <a:cs typeface="+mn-ea"/>
              <a:sym typeface="+mn-lt"/>
            </a:endParaRPr>
          </a:p>
        </p:txBody>
      </p:sp>
      <p:sp>
        <p:nvSpPr>
          <p:cNvPr id="9" name="文本框 7"/>
          <p:cNvSpPr txBox="1">
            <a:spLocks noChangeArrowheads="1"/>
          </p:cNvSpPr>
          <p:nvPr/>
        </p:nvSpPr>
        <p:spPr bwMode="auto">
          <a:xfrm>
            <a:off x="1248351" y="3723877"/>
            <a:ext cx="1811483" cy="93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添加文本信息</a:t>
            </a:r>
            <a:endParaRPr lang="en-US" altLang="zh-CN" sz="1200" b="1" dirty="0" smtClean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300"/>
              </a:spcBef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endParaRPr lang="zh-CN" altLang="en-US" sz="900" b="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文本框 7"/>
          <p:cNvSpPr txBox="1">
            <a:spLocks noChangeArrowheads="1"/>
          </p:cNvSpPr>
          <p:nvPr/>
        </p:nvSpPr>
        <p:spPr bwMode="auto">
          <a:xfrm>
            <a:off x="3840639" y="3723877"/>
            <a:ext cx="1811483" cy="93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添加文本信息</a:t>
            </a:r>
            <a:endParaRPr lang="en-US" altLang="zh-CN" sz="1200" b="1" dirty="0" smtClean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>
              <a:lnSpc>
                <a:spcPct val="150000"/>
              </a:lnSpc>
              <a:spcBef>
                <a:spcPts val="300"/>
              </a:spcBef>
            </a:pPr>
            <a:r>
              <a:rPr lang="zh-CN" altLang="en-US" sz="900" dirty="0">
                <a:solidFill>
                  <a:prstClr val="black">
                    <a:lumMod val="85000"/>
                    <a:lumOff val="1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11" name="文本框 7"/>
          <p:cNvSpPr txBox="1">
            <a:spLocks noChangeArrowheads="1"/>
          </p:cNvSpPr>
          <p:nvPr/>
        </p:nvSpPr>
        <p:spPr bwMode="auto">
          <a:xfrm>
            <a:off x="6432927" y="3723877"/>
            <a:ext cx="1811483" cy="93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添加文本信息</a:t>
            </a:r>
            <a:endParaRPr lang="en-US" altLang="zh-CN" sz="1200" b="1" dirty="0" smtClean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>
              <a:lnSpc>
                <a:spcPct val="150000"/>
              </a:lnSpc>
              <a:spcBef>
                <a:spcPts val="300"/>
              </a:spcBef>
            </a:pPr>
            <a:r>
              <a:rPr lang="zh-CN" altLang="en-US" sz="900" dirty="0">
                <a:solidFill>
                  <a:prstClr val="black">
                    <a:lumMod val="85000"/>
                    <a:lumOff val="1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12" name="文本框 7"/>
          <p:cNvSpPr txBox="1">
            <a:spLocks noChangeArrowheads="1"/>
          </p:cNvSpPr>
          <p:nvPr/>
        </p:nvSpPr>
        <p:spPr bwMode="auto">
          <a:xfrm>
            <a:off x="1187624" y="898776"/>
            <a:ext cx="6905528" cy="1013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添加文本信息</a:t>
            </a:r>
            <a:endParaRPr lang="en-US" altLang="zh-CN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300"/>
              </a:spcBef>
            </a:pPr>
            <a:r>
              <a:rPr lang="zh-CN" altLang="en-US" sz="10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r>
              <a:rPr lang="zh-CN" altLang="en-US" sz="1200" b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r>
              <a:rPr lang="zh-CN" altLang="en-US" sz="10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</a:t>
            </a:r>
            <a:r>
              <a:rPr lang="zh-CN" altLang="en-US" sz="1000" dirty="0" smtClean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文字</a:t>
            </a:r>
            <a:r>
              <a:rPr lang="zh-CN" altLang="en-US" sz="10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lang="zh-CN" altLang="en-US" sz="1200" b="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1563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3" name="流程图: 可选过程 2"/>
          <p:cNvSpPr>
            <a:spLocks noChangeArrowheads="1"/>
          </p:cNvSpPr>
          <p:nvPr/>
        </p:nvSpPr>
        <p:spPr bwMode="auto">
          <a:xfrm>
            <a:off x="3168652" y="1473391"/>
            <a:ext cx="5256213" cy="216000"/>
          </a:xfrm>
          <a:prstGeom prst="flowChartAlternateProcess">
            <a:avLst/>
          </a:prstGeom>
          <a:solidFill>
            <a:srgbClr val="000000">
              <a:alpha val="1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6" rIns="91430" bIns="45716" anchor="ctr"/>
          <a:lstStyle/>
          <a:p>
            <a:pPr algn="ctr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" name="流程图: 可选过程 3"/>
          <p:cNvSpPr>
            <a:spLocks noChangeArrowheads="1"/>
          </p:cNvSpPr>
          <p:nvPr/>
        </p:nvSpPr>
        <p:spPr bwMode="auto">
          <a:xfrm>
            <a:off x="3168657" y="1455979"/>
            <a:ext cx="3667125" cy="250824"/>
          </a:xfrm>
          <a:prstGeom prst="flowChartAlternateProcess">
            <a:avLst/>
          </a:prstGeom>
          <a:solidFill>
            <a:schemeClr val="accent1"/>
          </a:solidFill>
          <a:ln>
            <a:noFill/>
          </a:ln>
          <a:extLst/>
        </p:spPr>
        <p:txBody>
          <a:bodyPr lIns="91430" tIns="45716" rIns="91430" bIns="45716" anchor="ctr"/>
          <a:lstStyle/>
          <a:p>
            <a:pPr algn="ctr"/>
            <a:endParaRPr lang="zh-CN" altLang="zh-CN">
              <a:cs typeface="+mn-ea"/>
              <a:sym typeface="+mn-lt"/>
            </a:endParaRPr>
          </a:p>
        </p:txBody>
      </p:sp>
      <p:sp>
        <p:nvSpPr>
          <p:cNvPr id="5" name="圆角矩形标注 4"/>
          <p:cNvSpPr>
            <a:spLocks noChangeArrowheads="1"/>
          </p:cNvSpPr>
          <p:nvPr/>
        </p:nvSpPr>
        <p:spPr bwMode="auto">
          <a:xfrm>
            <a:off x="5651506" y="1914770"/>
            <a:ext cx="504825" cy="252411"/>
          </a:xfrm>
          <a:prstGeom prst="wedgeRoundRectCallout">
            <a:avLst>
              <a:gd name="adj1" fmla="val -24569"/>
              <a:gd name="adj2" fmla="val 69968"/>
              <a:gd name="adj3" fmla="val 16667"/>
            </a:avLst>
          </a:prstGeom>
          <a:solidFill>
            <a:schemeClr val="accent2"/>
          </a:solidFill>
          <a:ln>
            <a:noFill/>
          </a:ln>
        </p:spPr>
        <p:txBody>
          <a:bodyPr lIns="91430" tIns="45716" rIns="91430" bIns="45716" anchor="ctr"/>
          <a:lstStyle/>
          <a:p>
            <a:pPr algn="ctr"/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50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流程图: 可选过程 5"/>
          <p:cNvSpPr>
            <a:spLocks noChangeArrowheads="1"/>
          </p:cNvSpPr>
          <p:nvPr/>
        </p:nvSpPr>
        <p:spPr bwMode="auto">
          <a:xfrm>
            <a:off x="3168652" y="2265555"/>
            <a:ext cx="5256213" cy="216000"/>
          </a:xfrm>
          <a:prstGeom prst="flowChartAlternateProcess">
            <a:avLst/>
          </a:prstGeom>
          <a:solidFill>
            <a:srgbClr val="000000">
              <a:alpha val="1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6" rIns="91430" bIns="45716" anchor="ctr"/>
          <a:lstStyle/>
          <a:p>
            <a:pPr algn="ctr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流程图: 可选过程 6"/>
          <p:cNvSpPr>
            <a:spLocks noChangeArrowheads="1"/>
          </p:cNvSpPr>
          <p:nvPr/>
        </p:nvSpPr>
        <p:spPr bwMode="auto">
          <a:xfrm>
            <a:off x="3168657" y="2247351"/>
            <a:ext cx="2627313" cy="252413"/>
          </a:xfrm>
          <a:prstGeom prst="flowChartAlternateProcess">
            <a:avLst/>
          </a:prstGeom>
          <a:solidFill>
            <a:schemeClr val="accent2"/>
          </a:solidFill>
          <a:ln>
            <a:noFill/>
          </a:ln>
        </p:spPr>
        <p:txBody>
          <a:bodyPr lIns="91430" tIns="45716" rIns="91430" bIns="45716" anchor="ctr"/>
          <a:lstStyle/>
          <a:p>
            <a:pPr algn="ctr"/>
            <a:endParaRPr lang="zh-CN" altLang="zh-CN">
              <a:cs typeface="+mn-ea"/>
              <a:sym typeface="+mn-lt"/>
            </a:endParaRPr>
          </a:p>
        </p:txBody>
      </p:sp>
      <p:sp>
        <p:nvSpPr>
          <p:cNvPr id="8" name="流程图: 可选过程 7"/>
          <p:cNvSpPr>
            <a:spLocks noChangeArrowheads="1"/>
          </p:cNvSpPr>
          <p:nvPr/>
        </p:nvSpPr>
        <p:spPr bwMode="auto">
          <a:xfrm>
            <a:off x="3203582" y="2986279"/>
            <a:ext cx="5256213" cy="216000"/>
          </a:xfrm>
          <a:prstGeom prst="flowChartAlternateProcess">
            <a:avLst/>
          </a:prstGeom>
          <a:solidFill>
            <a:srgbClr val="000000">
              <a:alpha val="1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6" rIns="91430" bIns="45716" anchor="ctr"/>
          <a:lstStyle/>
          <a:p>
            <a:pPr algn="ctr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流程图: 可选过程 8"/>
          <p:cNvSpPr>
            <a:spLocks noChangeArrowheads="1"/>
          </p:cNvSpPr>
          <p:nvPr/>
        </p:nvSpPr>
        <p:spPr bwMode="auto">
          <a:xfrm>
            <a:off x="3203575" y="2968075"/>
            <a:ext cx="1797050" cy="252413"/>
          </a:xfrm>
          <a:prstGeom prst="flowChartAlternateProcess">
            <a:avLst/>
          </a:prstGeom>
          <a:solidFill>
            <a:schemeClr val="accent1"/>
          </a:solidFill>
          <a:ln>
            <a:noFill/>
          </a:ln>
        </p:spPr>
        <p:txBody>
          <a:bodyPr lIns="91430" tIns="45716" rIns="91430" bIns="45716" anchor="ctr"/>
          <a:lstStyle/>
          <a:p>
            <a:pPr algn="ctr"/>
            <a:endParaRPr lang="zh-CN" altLang="zh-CN">
              <a:cs typeface="+mn-ea"/>
              <a:sym typeface="+mn-lt"/>
            </a:endParaRPr>
          </a:p>
        </p:txBody>
      </p:sp>
      <p:sp>
        <p:nvSpPr>
          <p:cNvPr id="10" name="流程图: 可选过程 9"/>
          <p:cNvSpPr>
            <a:spLocks noChangeArrowheads="1"/>
          </p:cNvSpPr>
          <p:nvPr/>
        </p:nvSpPr>
        <p:spPr bwMode="auto">
          <a:xfrm>
            <a:off x="3203582" y="3778442"/>
            <a:ext cx="5256213" cy="216000"/>
          </a:xfrm>
          <a:prstGeom prst="flowChartAlternateProcess">
            <a:avLst/>
          </a:prstGeom>
          <a:solidFill>
            <a:srgbClr val="000000">
              <a:alpha val="1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6" rIns="91430" bIns="45716" anchor="ctr"/>
          <a:lstStyle/>
          <a:p>
            <a:pPr algn="ctr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流程图: 可选过程 10"/>
          <p:cNvSpPr>
            <a:spLocks noChangeArrowheads="1"/>
          </p:cNvSpPr>
          <p:nvPr/>
        </p:nvSpPr>
        <p:spPr bwMode="auto">
          <a:xfrm>
            <a:off x="3203576" y="3760238"/>
            <a:ext cx="4464050" cy="252411"/>
          </a:xfrm>
          <a:prstGeom prst="flowChartAlternateProcess">
            <a:avLst/>
          </a:prstGeom>
          <a:solidFill>
            <a:schemeClr val="accent1"/>
          </a:solidFill>
          <a:ln>
            <a:noFill/>
          </a:ln>
        </p:spPr>
        <p:txBody>
          <a:bodyPr lIns="91430" tIns="45716" rIns="91430" bIns="45716" anchor="ctr"/>
          <a:lstStyle/>
          <a:p>
            <a:pPr algn="ctr"/>
            <a:endParaRPr lang="zh-CN" altLang="zh-CN">
              <a:cs typeface="+mn-ea"/>
              <a:sym typeface="+mn-lt"/>
            </a:endParaRPr>
          </a:p>
        </p:txBody>
      </p:sp>
      <p:sp>
        <p:nvSpPr>
          <p:cNvPr id="12" name="圆角矩形标注 11"/>
          <p:cNvSpPr>
            <a:spLocks noChangeArrowheads="1"/>
          </p:cNvSpPr>
          <p:nvPr/>
        </p:nvSpPr>
        <p:spPr bwMode="auto">
          <a:xfrm>
            <a:off x="4860924" y="2635493"/>
            <a:ext cx="503238" cy="252411"/>
          </a:xfrm>
          <a:prstGeom prst="wedgeRoundRectCallout">
            <a:avLst>
              <a:gd name="adj1" fmla="val -24569"/>
              <a:gd name="adj2" fmla="val 69968"/>
              <a:gd name="adj3" fmla="val 16667"/>
            </a:avLst>
          </a:prstGeom>
          <a:solidFill>
            <a:schemeClr val="accent1"/>
          </a:solidFill>
          <a:ln>
            <a:noFill/>
          </a:ln>
        </p:spPr>
        <p:txBody>
          <a:bodyPr lIns="91430" tIns="45716" rIns="91430" bIns="45716" anchor="ctr"/>
          <a:lstStyle/>
          <a:p>
            <a:pPr algn="ctr"/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30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圆角矩形标注 12"/>
          <p:cNvSpPr>
            <a:spLocks noChangeArrowheads="1"/>
          </p:cNvSpPr>
          <p:nvPr/>
        </p:nvSpPr>
        <p:spPr bwMode="auto">
          <a:xfrm>
            <a:off x="6661151" y="1122607"/>
            <a:ext cx="503238" cy="252413"/>
          </a:xfrm>
          <a:prstGeom prst="wedgeRoundRectCallout">
            <a:avLst>
              <a:gd name="adj1" fmla="val -24569"/>
              <a:gd name="adj2" fmla="val 69968"/>
              <a:gd name="adj3" fmla="val 16667"/>
            </a:avLst>
          </a:prstGeom>
          <a:solidFill>
            <a:schemeClr val="accent1"/>
          </a:solidFill>
          <a:ln>
            <a:noFill/>
          </a:ln>
          <a:extLst/>
        </p:spPr>
        <p:txBody>
          <a:bodyPr lIns="91430" tIns="45716" rIns="91430" bIns="45716" anchor="ctr"/>
          <a:lstStyle/>
          <a:p>
            <a:pPr algn="ctr"/>
            <a:r>
              <a:rPr lang="en-US">
                <a:solidFill>
                  <a:schemeClr val="bg1"/>
                </a:solidFill>
                <a:cs typeface="+mn-ea"/>
                <a:sym typeface="+mn-lt"/>
              </a:rPr>
              <a:t>65</a:t>
            </a: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圆角矩形标注 13"/>
          <p:cNvSpPr>
            <a:spLocks noChangeArrowheads="1"/>
          </p:cNvSpPr>
          <p:nvPr/>
        </p:nvSpPr>
        <p:spPr bwMode="auto">
          <a:xfrm>
            <a:off x="7524751" y="3391145"/>
            <a:ext cx="503238" cy="252411"/>
          </a:xfrm>
          <a:prstGeom prst="wedgeRoundRectCallout">
            <a:avLst>
              <a:gd name="adj1" fmla="val -24569"/>
              <a:gd name="adj2" fmla="val 69968"/>
              <a:gd name="adj3" fmla="val 16667"/>
            </a:avLst>
          </a:prstGeom>
          <a:solidFill>
            <a:schemeClr val="accent1"/>
          </a:solidFill>
          <a:ln>
            <a:noFill/>
          </a:ln>
        </p:spPr>
        <p:txBody>
          <a:bodyPr lIns="91430" tIns="45716" rIns="91430" bIns="45716" anchor="ctr"/>
          <a:lstStyle/>
          <a:p>
            <a:pPr algn="ctr"/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80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2987675" y="1338507"/>
            <a:ext cx="0" cy="2774950"/>
          </a:xfrm>
          <a:prstGeom prst="line">
            <a:avLst/>
          </a:prstGeom>
          <a:noFill/>
          <a:ln w="28575" cap="flat" cmpd="sng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0" tIns="45716" rIns="91430" bIns="45716"/>
          <a:lstStyle/>
          <a:p>
            <a:endParaRPr lang="zh-CN" altLang="en-US" b="0">
              <a:solidFill>
                <a:srgbClr val="0070C0"/>
              </a:solidFill>
              <a:cs typeface="+mn-ea"/>
              <a:sym typeface="+mn-lt"/>
            </a:endParaRPr>
          </a:p>
        </p:txBody>
      </p:sp>
      <p:sp>
        <p:nvSpPr>
          <p:cNvPr id="16" name="TextBox 16"/>
          <p:cNvSpPr>
            <a:spLocks noChangeArrowheads="1"/>
          </p:cNvSpPr>
          <p:nvPr/>
        </p:nvSpPr>
        <p:spPr bwMode="auto">
          <a:xfrm>
            <a:off x="755806" y="987574"/>
            <a:ext cx="2232025" cy="3095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6" rIns="91430" bIns="45716">
            <a:spAutoFit/>
          </a:bodyPr>
          <a:lstStyle/>
          <a:p>
            <a:pPr algn="ctr">
              <a:lnSpc>
                <a:spcPct val="300000"/>
              </a:lnSpc>
            </a:pPr>
            <a:r>
              <a:rPr lang="zh-CN" altLang="en-US" sz="1700" b="0" dirty="0">
                <a:solidFill>
                  <a:schemeClr val="accent1"/>
                </a:solidFill>
                <a:cs typeface="+mn-ea"/>
                <a:sym typeface="+mn-lt"/>
              </a:rPr>
              <a:t>点击添加图表说明</a:t>
            </a:r>
          </a:p>
          <a:p>
            <a:pPr algn="ctr">
              <a:lnSpc>
                <a:spcPct val="300000"/>
              </a:lnSpc>
            </a:pPr>
            <a:r>
              <a:rPr lang="zh-CN" altLang="en-US" sz="1700" b="0" dirty="0">
                <a:solidFill>
                  <a:schemeClr val="accent1"/>
                </a:solidFill>
                <a:cs typeface="+mn-ea"/>
                <a:sym typeface="+mn-lt"/>
              </a:rPr>
              <a:t>点击添加图表说明</a:t>
            </a:r>
          </a:p>
          <a:p>
            <a:pPr algn="ctr">
              <a:lnSpc>
                <a:spcPct val="300000"/>
              </a:lnSpc>
            </a:pPr>
            <a:r>
              <a:rPr lang="zh-CN" altLang="en-US" sz="1700" b="0" dirty="0">
                <a:solidFill>
                  <a:schemeClr val="accent1"/>
                </a:solidFill>
                <a:cs typeface="+mn-ea"/>
                <a:sym typeface="+mn-lt"/>
              </a:rPr>
              <a:t>点击添加图表说明</a:t>
            </a:r>
            <a:endParaRPr lang="en-US" altLang="zh-CN" sz="1700" b="0" dirty="0">
              <a:solidFill>
                <a:schemeClr val="accent1"/>
              </a:solidFill>
              <a:cs typeface="+mn-ea"/>
              <a:sym typeface="+mn-lt"/>
            </a:endParaRPr>
          </a:p>
          <a:p>
            <a:pPr algn="ctr">
              <a:lnSpc>
                <a:spcPct val="300000"/>
              </a:lnSpc>
            </a:pPr>
            <a:r>
              <a:rPr lang="zh-CN" altLang="en-US" sz="1700" b="0" dirty="0">
                <a:solidFill>
                  <a:schemeClr val="accent1"/>
                </a:solidFill>
                <a:cs typeface="+mn-ea"/>
                <a:sym typeface="+mn-lt"/>
              </a:rPr>
              <a:t>点击添加图表说明</a:t>
            </a:r>
          </a:p>
        </p:txBody>
      </p:sp>
    </p:spTree>
    <p:extLst>
      <p:ext uri="{BB962C8B-B14F-4D97-AF65-F5344CB8AC3E}">
        <p14:creationId xmlns:p14="http://schemas.microsoft.com/office/powerpoint/2010/main" val="4147947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4572000" y="843558"/>
            <a:ext cx="0" cy="367240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4016634" y="2109633"/>
            <a:ext cx="1110654" cy="1110191"/>
            <a:chOff x="5243876" y="1093575"/>
            <a:chExt cx="2856309" cy="2855119"/>
          </a:xfrm>
        </p:grpSpPr>
        <p:sp>
          <p:nvSpPr>
            <p:cNvPr id="5" name="椭圆 4"/>
            <p:cNvSpPr/>
            <p:nvPr/>
          </p:nvSpPr>
          <p:spPr bwMode="auto">
            <a:xfrm>
              <a:off x="5243876" y="1093575"/>
              <a:ext cx="2856309" cy="285511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20"/>
            <p:cNvSpPr txBox="1">
              <a:spLocks noChangeArrowheads="1"/>
            </p:cNvSpPr>
            <p:nvPr/>
          </p:nvSpPr>
          <p:spPr bwMode="auto">
            <a:xfrm>
              <a:off x="5648788" y="1717010"/>
              <a:ext cx="2057952" cy="1662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600" b="1" dirty="0" smtClean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VS</a:t>
              </a:r>
              <a:endParaRPr lang="zh-CN" altLang="en-US" sz="3600" b="1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" name="TextBox 72"/>
          <p:cNvSpPr txBox="1"/>
          <p:nvPr/>
        </p:nvSpPr>
        <p:spPr bwMode="auto">
          <a:xfrm>
            <a:off x="1043612" y="1523227"/>
            <a:ext cx="245809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defRPr/>
            </a:pPr>
            <a:r>
              <a:rPr lang="zh-CN" altLang="en-US" sz="800" kern="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800" kern="0" dirty="0" smtClean="0">
                <a:solidFill>
                  <a:schemeClr val="accent1"/>
                </a:solidFill>
                <a:cs typeface="+mn-ea"/>
                <a:sym typeface="+mn-lt"/>
              </a:rPr>
              <a:t>。</a:t>
            </a:r>
            <a:r>
              <a:rPr lang="zh-CN" altLang="en-US" sz="800" kern="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r>
              <a:rPr lang="en-US" altLang="zh-CN" sz="800" kern="0" dirty="0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r>
              <a:rPr lang="en-US" altLang="zh-CN" sz="800" kern="0" dirty="0" smtClean="0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endParaRPr lang="en-US" altLang="zh-CN" sz="800" kern="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52366" y="1203599"/>
            <a:ext cx="14493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dirty="0" smtClean="0">
                <a:solidFill>
                  <a:schemeClr val="accent1"/>
                </a:solidFill>
                <a:cs typeface="+mn-ea"/>
                <a:sym typeface="+mn-lt"/>
              </a:rPr>
              <a:t>2020</a:t>
            </a:r>
            <a:r>
              <a:rPr lang="zh-CN" altLang="en-US" sz="1600" b="1" dirty="0" smtClean="0">
                <a:solidFill>
                  <a:schemeClr val="accent1"/>
                </a:solidFill>
                <a:cs typeface="+mn-ea"/>
                <a:sym typeface="+mn-lt"/>
              </a:rPr>
              <a:t>工作情况</a:t>
            </a:r>
            <a:endParaRPr lang="zh-CN" altLang="en-US" sz="16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9" name="TextBox 72"/>
          <p:cNvSpPr txBox="1"/>
          <p:nvPr/>
        </p:nvSpPr>
        <p:spPr bwMode="auto">
          <a:xfrm>
            <a:off x="5805320" y="1523227"/>
            <a:ext cx="245809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defRPr/>
            </a:pPr>
            <a:r>
              <a:rPr lang="zh-CN" altLang="en-US" sz="800" kern="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800" kern="0" dirty="0" smtClean="0">
                <a:solidFill>
                  <a:schemeClr val="accent1"/>
                </a:solidFill>
                <a:cs typeface="+mn-ea"/>
                <a:sym typeface="+mn-lt"/>
              </a:rPr>
              <a:t>。</a:t>
            </a:r>
            <a:r>
              <a:rPr lang="zh-CN" altLang="en-US" sz="800" kern="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r>
              <a:rPr lang="en-US" altLang="zh-CN" sz="800" kern="0" dirty="0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r>
              <a:rPr lang="en-US" altLang="zh-CN" sz="800" kern="0" dirty="0" smtClean="0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endParaRPr lang="en-US" altLang="zh-CN" sz="800" kern="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05321" y="1203599"/>
            <a:ext cx="14493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accent1"/>
                </a:solidFill>
                <a:cs typeface="+mn-ea"/>
                <a:sym typeface="+mn-lt"/>
              </a:rPr>
              <a:t>2021</a:t>
            </a:r>
            <a:r>
              <a:rPr lang="zh-CN" altLang="en-US" sz="1600" b="1" dirty="0" smtClean="0">
                <a:solidFill>
                  <a:schemeClr val="accent1"/>
                </a:solidFill>
                <a:cs typeface="+mn-ea"/>
                <a:sym typeface="+mn-lt"/>
              </a:rPr>
              <a:t>工作情况</a:t>
            </a:r>
            <a:endParaRPr lang="zh-CN" altLang="en-US" sz="16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547664" y="3164182"/>
            <a:ext cx="1872208" cy="327309"/>
            <a:chOff x="1547664" y="3308196"/>
            <a:chExt cx="1872208" cy="327309"/>
          </a:xfrm>
        </p:grpSpPr>
        <p:sp>
          <p:nvSpPr>
            <p:cNvPr id="12" name="矩形 11"/>
            <p:cNvSpPr/>
            <p:nvPr/>
          </p:nvSpPr>
          <p:spPr>
            <a:xfrm>
              <a:off x="1547664" y="3308196"/>
              <a:ext cx="1872208" cy="32730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128472" y="3333351"/>
              <a:ext cx="126042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计划完成：</a:t>
              </a:r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56%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71599" y="3596230"/>
            <a:ext cx="2448272" cy="327309"/>
            <a:chOff x="971599" y="3740244"/>
            <a:chExt cx="2448272" cy="327309"/>
          </a:xfrm>
        </p:grpSpPr>
        <p:sp>
          <p:nvSpPr>
            <p:cNvPr id="15" name="矩形 14"/>
            <p:cNvSpPr/>
            <p:nvPr/>
          </p:nvSpPr>
          <p:spPr>
            <a:xfrm>
              <a:off x="971599" y="3740244"/>
              <a:ext cx="2448272" cy="32730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554792" y="3765399"/>
              <a:ext cx="18341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实际完成数目：</a:t>
              </a:r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820</a:t>
              </a: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万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907703" y="4028278"/>
            <a:ext cx="1512168" cy="327309"/>
            <a:chOff x="1907703" y="4172292"/>
            <a:chExt cx="1512168" cy="327309"/>
          </a:xfrm>
        </p:grpSpPr>
        <p:sp>
          <p:nvSpPr>
            <p:cNvPr id="18" name="矩形 17"/>
            <p:cNvSpPr/>
            <p:nvPr/>
          </p:nvSpPr>
          <p:spPr>
            <a:xfrm>
              <a:off x="1907703" y="4172292"/>
              <a:ext cx="1512168" cy="32730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051719" y="4197447"/>
              <a:ext cx="13371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回款数</a:t>
              </a: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：</a:t>
              </a:r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640</a:t>
              </a: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万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868144" y="3164182"/>
            <a:ext cx="1872208" cy="327309"/>
            <a:chOff x="5868144" y="3308196"/>
            <a:chExt cx="1872208" cy="327309"/>
          </a:xfrm>
        </p:grpSpPr>
        <p:sp>
          <p:nvSpPr>
            <p:cNvPr id="21" name="矩形 20"/>
            <p:cNvSpPr/>
            <p:nvPr/>
          </p:nvSpPr>
          <p:spPr>
            <a:xfrm>
              <a:off x="5868144" y="3308196"/>
              <a:ext cx="1872208" cy="32730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018614" y="3333351"/>
              <a:ext cx="126042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计划完成：</a:t>
              </a:r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56%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868144" y="3596230"/>
            <a:ext cx="2448272" cy="327309"/>
            <a:chOff x="5868144" y="3740244"/>
            <a:chExt cx="2448272" cy="327309"/>
          </a:xfrm>
        </p:grpSpPr>
        <p:sp>
          <p:nvSpPr>
            <p:cNvPr id="24" name="矩形 23"/>
            <p:cNvSpPr/>
            <p:nvPr/>
          </p:nvSpPr>
          <p:spPr>
            <a:xfrm>
              <a:off x="5868144" y="3740244"/>
              <a:ext cx="2448272" cy="32730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018614" y="3765399"/>
              <a:ext cx="18341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实际完成数目：</a:t>
              </a:r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820</a:t>
              </a: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万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868144" y="4028278"/>
            <a:ext cx="1512168" cy="327309"/>
            <a:chOff x="5868144" y="4172292"/>
            <a:chExt cx="1512168" cy="327309"/>
          </a:xfrm>
        </p:grpSpPr>
        <p:sp>
          <p:nvSpPr>
            <p:cNvPr id="27" name="矩形 26"/>
            <p:cNvSpPr/>
            <p:nvPr/>
          </p:nvSpPr>
          <p:spPr>
            <a:xfrm>
              <a:off x="5868144" y="4172292"/>
              <a:ext cx="1512168" cy="32730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018614" y="4197447"/>
              <a:ext cx="13371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回款数</a:t>
              </a: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：</a:t>
              </a:r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640</a:t>
              </a: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万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8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3429311" y="589498"/>
            <a:ext cx="5184348" cy="4554025"/>
          </a:xfrm>
          <a:custGeom>
            <a:avLst/>
            <a:gdLst>
              <a:gd name="connsiteX0" fmla="*/ 3367134 w 6912464"/>
              <a:gd name="connsiteY0" fmla="*/ 0 h 6072033"/>
              <a:gd name="connsiteX1" fmla="*/ 6909205 w 6912464"/>
              <a:gd name="connsiteY1" fmla="*/ 10447 h 6072033"/>
              <a:gd name="connsiteX2" fmla="*/ 6912464 w 6912464"/>
              <a:gd name="connsiteY2" fmla="*/ 6072033 h 6072033"/>
              <a:gd name="connsiteX3" fmla="*/ 0 w 6912464"/>
              <a:gd name="connsiteY3" fmla="*/ 6072033 h 6072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12464" h="6072033">
                <a:moveTo>
                  <a:pt x="3367134" y="0"/>
                </a:moveTo>
                <a:lnTo>
                  <a:pt x="6909205" y="10447"/>
                </a:lnTo>
                <a:lnTo>
                  <a:pt x="6912464" y="6072033"/>
                </a:lnTo>
                <a:lnTo>
                  <a:pt x="0" y="6072033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梯形 17"/>
          <p:cNvSpPr/>
          <p:nvPr/>
        </p:nvSpPr>
        <p:spPr>
          <a:xfrm>
            <a:off x="3628119" y="-7836"/>
            <a:ext cx="5515897" cy="5151335"/>
          </a:xfrm>
          <a:custGeom>
            <a:avLst/>
            <a:gdLst>
              <a:gd name="connsiteX0" fmla="*/ 0 w 7354529"/>
              <a:gd name="connsiteY0" fmla="*/ 6858000 h 6858000"/>
              <a:gd name="connsiteX1" fmla="*/ 1714500 w 7354529"/>
              <a:gd name="connsiteY1" fmla="*/ 0 h 6858000"/>
              <a:gd name="connsiteX2" fmla="*/ 5640029 w 7354529"/>
              <a:gd name="connsiteY2" fmla="*/ 0 h 6858000"/>
              <a:gd name="connsiteX3" fmla="*/ 7354529 w 7354529"/>
              <a:gd name="connsiteY3" fmla="*/ 6858000 h 6858000"/>
              <a:gd name="connsiteX4" fmla="*/ 0 w 7354529"/>
              <a:gd name="connsiteY4" fmla="*/ 6858000 h 6858000"/>
              <a:gd name="connsiteX0" fmla="*/ 0 w 7354529"/>
              <a:gd name="connsiteY0" fmla="*/ 6858000 h 6858000"/>
              <a:gd name="connsiteX1" fmla="*/ 1714500 w 7354529"/>
              <a:gd name="connsiteY1" fmla="*/ 0 h 6858000"/>
              <a:gd name="connsiteX2" fmla="*/ 7350842 w 7354529"/>
              <a:gd name="connsiteY2" fmla="*/ 0 h 6858000"/>
              <a:gd name="connsiteX3" fmla="*/ 7354529 w 7354529"/>
              <a:gd name="connsiteY3" fmla="*/ 6858000 h 6858000"/>
              <a:gd name="connsiteX4" fmla="*/ 0 w 7354529"/>
              <a:gd name="connsiteY4" fmla="*/ 6858000 h 6858000"/>
              <a:gd name="connsiteX0" fmla="*/ 0 w 7354529"/>
              <a:gd name="connsiteY0" fmla="*/ 6887497 h 6887497"/>
              <a:gd name="connsiteX1" fmla="*/ 3808771 w 7354529"/>
              <a:gd name="connsiteY1" fmla="*/ 0 h 6887497"/>
              <a:gd name="connsiteX2" fmla="*/ 7350842 w 7354529"/>
              <a:gd name="connsiteY2" fmla="*/ 29497 h 6887497"/>
              <a:gd name="connsiteX3" fmla="*/ 7354529 w 7354529"/>
              <a:gd name="connsiteY3" fmla="*/ 6887497 h 6887497"/>
              <a:gd name="connsiteX4" fmla="*/ 0 w 7354529"/>
              <a:gd name="connsiteY4" fmla="*/ 6887497 h 6887497"/>
              <a:gd name="connsiteX0" fmla="*/ 0 w 7354529"/>
              <a:gd name="connsiteY0" fmla="*/ 6868447 h 6868447"/>
              <a:gd name="connsiteX1" fmla="*/ 3808771 w 7354529"/>
              <a:gd name="connsiteY1" fmla="*/ 0 h 6868447"/>
              <a:gd name="connsiteX2" fmla="*/ 7350842 w 7354529"/>
              <a:gd name="connsiteY2" fmla="*/ 10447 h 6868447"/>
              <a:gd name="connsiteX3" fmla="*/ 7354529 w 7354529"/>
              <a:gd name="connsiteY3" fmla="*/ 6868447 h 6868447"/>
              <a:gd name="connsiteX4" fmla="*/ 0 w 7354529"/>
              <a:gd name="connsiteY4" fmla="*/ 6868447 h 6868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54529" h="6868447">
                <a:moveTo>
                  <a:pt x="0" y="6868447"/>
                </a:moveTo>
                <a:lnTo>
                  <a:pt x="3808771" y="0"/>
                </a:lnTo>
                <a:lnTo>
                  <a:pt x="7350842" y="10447"/>
                </a:lnTo>
                <a:lnTo>
                  <a:pt x="7354529" y="6868447"/>
                </a:lnTo>
                <a:lnTo>
                  <a:pt x="0" y="6868447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24"/>
          <p:cNvSpPr txBox="1"/>
          <p:nvPr/>
        </p:nvSpPr>
        <p:spPr>
          <a:xfrm>
            <a:off x="114674" y="287655"/>
            <a:ext cx="2971655" cy="700190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algn="ctr"/>
            <a:r>
              <a:rPr lang="en-US" altLang="zh-CN" sz="4100" b="1" u="sng" dirty="0">
                <a:solidFill>
                  <a:srgbClr val="C00000"/>
                </a:solidFill>
                <a:cs typeface="+mn-ea"/>
                <a:sym typeface="+mn-lt"/>
              </a:rPr>
              <a:t>CONTENT</a:t>
            </a:r>
            <a:endParaRPr lang="zh-CN" altLang="en-US" sz="4100" b="1" u="sng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5" name="文本框 25"/>
          <p:cNvSpPr txBox="1"/>
          <p:nvPr/>
        </p:nvSpPr>
        <p:spPr>
          <a:xfrm>
            <a:off x="2688190" y="1416889"/>
            <a:ext cx="3107946" cy="469357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zh-CN" altLang="en-US" sz="1600" b="1" dirty="0">
                <a:cs typeface="+mn-ea"/>
                <a:sym typeface="+mn-lt"/>
              </a:rPr>
              <a:t>单击此处添加文本</a:t>
            </a:r>
            <a:r>
              <a:rPr lang="zh-CN" altLang="en-US" sz="1600" b="1" dirty="0" smtClean="0">
                <a:cs typeface="+mn-ea"/>
                <a:sym typeface="+mn-lt"/>
              </a:rPr>
              <a:t>标题</a:t>
            </a:r>
            <a:endParaRPr lang="en-US" altLang="zh-CN" sz="1600" b="1" dirty="0" smtClean="0">
              <a:cs typeface="+mn-ea"/>
              <a:sym typeface="+mn-lt"/>
            </a:endParaRPr>
          </a:p>
          <a:p>
            <a:r>
              <a:rPr lang="da-DK" altLang="zh-CN" sz="1000" dirty="0" smtClean="0">
                <a:cs typeface="+mn-ea"/>
                <a:sym typeface="+mn-lt"/>
              </a:rPr>
              <a:t>CLICK HERE TO ADD YOUR TITLE</a:t>
            </a:r>
            <a:endParaRPr lang="da-DK" altLang="zh-CN" sz="1000" dirty="0">
              <a:cs typeface="+mn-ea"/>
              <a:sym typeface="+mn-lt"/>
            </a:endParaRPr>
          </a:p>
        </p:txBody>
      </p:sp>
      <p:sp>
        <p:nvSpPr>
          <p:cNvPr id="6" name="文本框 26"/>
          <p:cNvSpPr txBox="1"/>
          <p:nvPr/>
        </p:nvSpPr>
        <p:spPr>
          <a:xfrm>
            <a:off x="1926725" y="1275608"/>
            <a:ext cx="761466" cy="700190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algn="ctr"/>
            <a:r>
              <a:rPr lang="en-US" altLang="zh-CN" sz="4100" b="1" u="sng" dirty="0">
                <a:solidFill>
                  <a:srgbClr val="C00000"/>
                </a:solidFill>
                <a:cs typeface="+mn-ea"/>
                <a:sym typeface="+mn-lt"/>
              </a:rPr>
              <a:t>01</a:t>
            </a:r>
            <a:endParaRPr lang="zh-CN" altLang="en-US" sz="4100" b="1" u="sng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7" name="文本框 39"/>
          <p:cNvSpPr txBox="1"/>
          <p:nvPr/>
        </p:nvSpPr>
        <p:spPr>
          <a:xfrm>
            <a:off x="2241973" y="2247642"/>
            <a:ext cx="3045449" cy="469357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>
            <a:defPPr>
              <a:defRPr lang="zh-CN"/>
            </a:defPPr>
            <a:lvl1pPr>
              <a:defRPr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单击此处添加文本</a:t>
            </a:r>
            <a:r>
              <a:rPr lang="zh-CN" altLang="en-US" sz="1600" dirty="0" smtClean="0"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en-US" altLang="zh-CN" sz="1600" dirty="0" smtClean="0">
              <a:latin typeface="+mn-lt"/>
              <a:ea typeface="+mn-ea"/>
              <a:cs typeface="+mn-ea"/>
              <a:sym typeface="+mn-lt"/>
            </a:endParaRPr>
          </a:p>
          <a:p>
            <a:pPr lvl="0"/>
            <a:r>
              <a:rPr lang="da-DK" altLang="zh-CN" sz="1000" b="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CLICK HERE TO ADD YOUR TITLE</a:t>
            </a:r>
          </a:p>
        </p:txBody>
      </p:sp>
      <p:sp>
        <p:nvSpPr>
          <p:cNvPr id="8" name="文本框 40"/>
          <p:cNvSpPr txBox="1"/>
          <p:nvPr/>
        </p:nvSpPr>
        <p:spPr>
          <a:xfrm>
            <a:off x="1474169" y="2122331"/>
            <a:ext cx="761466" cy="700190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algn="ctr"/>
            <a:r>
              <a:rPr lang="en-US" altLang="zh-CN" sz="4100" b="1" u="sng" dirty="0">
                <a:solidFill>
                  <a:srgbClr val="C00000"/>
                </a:solidFill>
                <a:cs typeface="+mn-ea"/>
                <a:sym typeface="+mn-lt"/>
              </a:rPr>
              <a:t>02</a:t>
            </a:r>
            <a:endParaRPr lang="zh-CN" altLang="en-US" sz="4100" b="1" u="sng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9" name="文本框 42"/>
          <p:cNvSpPr txBox="1"/>
          <p:nvPr/>
        </p:nvSpPr>
        <p:spPr>
          <a:xfrm>
            <a:off x="1786251" y="3078395"/>
            <a:ext cx="3054959" cy="469357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>
            <a:defPPr>
              <a:defRPr lang="zh-CN"/>
            </a:defPPr>
            <a:lvl1pPr>
              <a:defRPr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单击此处添加文本</a:t>
            </a:r>
            <a:r>
              <a:rPr lang="zh-CN" altLang="en-US" sz="1600" dirty="0" smtClean="0"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en-US" altLang="zh-CN" sz="1600" dirty="0" smtClean="0">
              <a:latin typeface="+mn-lt"/>
              <a:ea typeface="+mn-ea"/>
              <a:cs typeface="+mn-ea"/>
              <a:sym typeface="+mn-lt"/>
            </a:endParaRPr>
          </a:p>
          <a:p>
            <a:pPr lvl="0"/>
            <a:r>
              <a:rPr lang="da-DK" altLang="zh-CN" sz="1000" b="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CLICK HERE TO ADD YOUR TITLE</a:t>
            </a:r>
          </a:p>
        </p:txBody>
      </p:sp>
      <p:sp>
        <p:nvSpPr>
          <p:cNvPr id="10" name="文本框 43"/>
          <p:cNvSpPr txBox="1"/>
          <p:nvPr/>
        </p:nvSpPr>
        <p:spPr>
          <a:xfrm>
            <a:off x="1021612" y="2969054"/>
            <a:ext cx="761466" cy="700190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algn="ctr"/>
            <a:r>
              <a:rPr lang="en-US" altLang="zh-CN" sz="4100" b="1" u="sng" dirty="0">
                <a:solidFill>
                  <a:srgbClr val="C00000"/>
                </a:solidFill>
                <a:cs typeface="+mn-ea"/>
                <a:sym typeface="+mn-lt"/>
              </a:rPr>
              <a:t>03</a:t>
            </a:r>
            <a:endParaRPr lang="zh-CN" altLang="en-US" sz="4100" b="1" u="sng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1" name="文本框 42"/>
          <p:cNvSpPr txBox="1"/>
          <p:nvPr/>
        </p:nvSpPr>
        <p:spPr>
          <a:xfrm>
            <a:off x="1330548" y="3939926"/>
            <a:ext cx="3054959" cy="469357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>
            <a:defPPr>
              <a:defRPr lang="zh-CN"/>
            </a:defPPr>
            <a:lvl1pPr>
              <a:defRPr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单击此处添加文本</a:t>
            </a:r>
            <a:r>
              <a:rPr lang="zh-CN" altLang="en-US" sz="1600" dirty="0" smtClean="0"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en-US" altLang="zh-CN" sz="1600" dirty="0" smtClean="0">
              <a:latin typeface="+mn-lt"/>
              <a:ea typeface="+mn-ea"/>
              <a:cs typeface="+mn-ea"/>
              <a:sym typeface="+mn-lt"/>
            </a:endParaRPr>
          </a:p>
          <a:p>
            <a:pPr lvl="0"/>
            <a:r>
              <a:rPr lang="da-DK" altLang="zh-CN" sz="1000" b="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CLICK HERE TO ADD YOUR TITLE</a:t>
            </a:r>
          </a:p>
        </p:txBody>
      </p:sp>
      <p:sp>
        <p:nvSpPr>
          <p:cNvPr id="12" name="文本框 43"/>
          <p:cNvSpPr txBox="1"/>
          <p:nvPr/>
        </p:nvSpPr>
        <p:spPr>
          <a:xfrm>
            <a:off x="569055" y="3815776"/>
            <a:ext cx="761466" cy="700190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algn="ctr"/>
            <a:r>
              <a:rPr lang="en-US" altLang="zh-CN" sz="4100" b="1" u="sng" dirty="0" smtClean="0">
                <a:solidFill>
                  <a:srgbClr val="C00000"/>
                </a:solidFill>
                <a:cs typeface="+mn-ea"/>
                <a:sym typeface="+mn-lt"/>
              </a:rPr>
              <a:t>04</a:t>
            </a:r>
            <a:endParaRPr lang="zh-CN" altLang="en-US" sz="4100" b="1" u="sng" dirty="0">
              <a:solidFill>
                <a:srgbClr val="C0000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66523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1000">
        <p14:doors dir="vert"/>
      </p:transition>
    </mc:Choice>
    <mc:Fallback xmlns="">
      <p:transition spd="slow" advTm="1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3" name="MH_SubTitle_1"/>
          <p:cNvSpPr/>
          <p:nvPr>
            <p:custDataLst>
              <p:tags r:id="rId1"/>
            </p:custDataLst>
          </p:nvPr>
        </p:nvSpPr>
        <p:spPr>
          <a:xfrm>
            <a:off x="1187624" y="1311146"/>
            <a:ext cx="2033394" cy="921873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4920" tIns="0" rIns="188964" bIns="0" anchor="ctr">
            <a:normAutofit/>
          </a:bodyPr>
          <a:lstStyle/>
          <a:p>
            <a:pPr algn="ctr">
              <a:defRPr/>
            </a:pPr>
            <a:r>
              <a:rPr lang="zh-CN" altLang="en-US" sz="1500" dirty="0" smtClean="0">
                <a:solidFill>
                  <a:srgbClr val="FFFFFF"/>
                </a:solidFill>
                <a:cs typeface="+mn-ea"/>
                <a:sym typeface="+mn-lt"/>
              </a:rPr>
              <a:t>标题文字</a:t>
            </a:r>
            <a:endParaRPr lang="zh-CN" altLang="en-US" sz="15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" name="MH_Other_1"/>
          <p:cNvSpPr/>
          <p:nvPr>
            <p:custDataLst>
              <p:tags r:id="rId2"/>
            </p:custDataLst>
          </p:nvPr>
        </p:nvSpPr>
        <p:spPr>
          <a:xfrm>
            <a:off x="1431644" y="1059582"/>
            <a:ext cx="461987" cy="453772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accent1"/>
            </a:solidFill>
          </a:ln>
          <a:effectLst>
            <a:outerShdw blurRad="635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1800" b="1">
                <a:solidFill>
                  <a:schemeClr val="accent1"/>
                </a:solidFill>
                <a:cs typeface="+mn-ea"/>
                <a:sym typeface="+mn-lt"/>
              </a:rPr>
              <a:t>1</a:t>
            </a:r>
            <a:endParaRPr lang="zh-CN" altLang="en-US" sz="1800" b="1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" name="MH_SubTitle_2"/>
          <p:cNvSpPr/>
          <p:nvPr>
            <p:custDataLst>
              <p:tags r:id="rId3"/>
            </p:custDataLst>
          </p:nvPr>
        </p:nvSpPr>
        <p:spPr>
          <a:xfrm>
            <a:off x="2866428" y="1311146"/>
            <a:ext cx="2031767" cy="921873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4920" tIns="0" rIns="188964" bIns="0" anchor="ctr">
            <a:normAutofit/>
          </a:bodyPr>
          <a:lstStyle/>
          <a:p>
            <a:pPr algn="ctr">
              <a:defRPr/>
            </a:pPr>
            <a:r>
              <a:rPr lang="zh-CN" altLang="en-US" sz="1500" dirty="0">
                <a:solidFill>
                  <a:srgbClr val="FFFFFF"/>
                </a:solidFill>
                <a:cs typeface="+mn-ea"/>
                <a:sym typeface="+mn-lt"/>
              </a:rPr>
              <a:t>标题文字</a:t>
            </a:r>
          </a:p>
        </p:txBody>
      </p:sp>
      <p:sp>
        <p:nvSpPr>
          <p:cNvPr id="6" name="MH_Other_2"/>
          <p:cNvSpPr/>
          <p:nvPr>
            <p:custDataLst>
              <p:tags r:id="rId4"/>
            </p:custDataLst>
          </p:nvPr>
        </p:nvSpPr>
        <p:spPr>
          <a:xfrm>
            <a:off x="3108805" y="1059582"/>
            <a:ext cx="461987" cy="453772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accent1"/>
            </a:solidFill>
          </a:ln>
          <a:effectLst>
            <a:outerShdw blurRad="635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1800" b="1">
                <a:solidFill>
                  <a:schemeClr val="accent1"/>
                </a:solidFill>
                <a:cs typeface="+mn-ea"/>
                <a:sym typeface="+mn-lt"/>
              </a:rPr>
              <a:t>2</a:t>
            </a:r>
            <a:endParaRPr lang="zh-CN" altLang="en-US" sz="1800" b="1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" name="MH_SubTitle_3"/>
          <p:cNvSpPr/>
          <p:nvPr>
            <p:custDataLst>
              <p:tags r:id="rId5"/>
            </p:custDataLst>
          </p:nvPr>
        </p:nvSpPr>
        <p:spPr>
          <a:xfrm>
            <a:off x="4543561" y="1311146"/>
            <a:ext cx="2031767" cy="921873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4920" tIns="0" rIns="188964" bIns="0" anchor="ctr">
            <a:normAutofit/>
          </a:bodyPr>
          <a:lstStyle/>
          <a:p>
            <a:pPr algn="ctr">
              <a:defRPr/>
            </a:pPr>
            <a:r>
              <a:rPr lang="zh-CN" altLang="en-US" sz="1500" dirty="0">
                <a:solidFill>
                  <a:srgbClr val="FFFFFF"/>
                </a:solidFill>
                <a:cs typeface="+mn-ea"/>
                <a:sym typeface="+mn-lt"/>
              </a:rPr>
              <a:t>标题文字</a:t>
            </a:r>
          </a:p>
        </p:txBody>
      </p:sp>
      <p:sp>
        <p:nvSpPr>
          <p:cNvPr id="8" name="MH_Other_3"/>
          <p:cNvSpPr/>
          <p:nvPr>
            <p:custDataLst>
              <p:tags r:id="rId6"/>
            </p:custDataLst>
          </p:nvPr>
        </p:nvSpPr>
        <p:spPr>
          <a:xfrm>
            <a:off x="4785938" y="1059582"/>
            <a:ext cx="461987" cy="453772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accent1"/>
            </a:solidFill>
          </a:ln>
          <a:effectLst>
            <a:outerShdw blurRad="635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1800" b="1">
                <a:solidFill>
                  <a:schemeClr val="accent1"/>
                </a:solidFill>
                <a:cs typeface="+mn-ea"/>
                <a:sym typeface="+mn-lt"/>
              </a:rPr>
              <a:t>3</a:t>
            </a:r>
            <a:endParaRPr lang="zh-CN" altLang="en-US" sz="1800" b="1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9" name="MH_SubTitle_4"/>
          <p:cNvSpPr/>
          <p:nvPr>
            <p:custDataLst>
              <p:tags r:id="rId7"/>
            </p:custDataLst>
          </p:nvPr>
        </p:nvSpPr>
        <p:spPr>
          <a:xfrm>
            <a:off x="6220680" y="1311146"/>
            <a:ext cx="2033394" cy="921873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4920" tIns="0" rIns="188964" bIns="0" anchor="ctr">
            <a:normAutofit/>
          </a:bodyPr>
          <a:lstStyle/>
          <a:p>
            <a:pPr algn="ctr">
              <a:defRPr/>
            </a:pPr>
            <a:r>
              <a:rPr lang="zh-CN" altLang="en-US" sz="1500" dirty="0">
                <a:solidFill>
                  <a:srgbClr val="FFFFFF"/>
                </a:solidFill>
                <a:cs typeface="+mn-ea"/>
                <a:sym typeface="+mn-lt"/>
              </a:rPr>
              <a:t>标题文字</a:t>
            </a:r>
          </a:p>
        </p:txBody>
      </p:sp>
      <p:sp>
        <p:nvSpPr>
          <p:cNvPr id="10" name="MH_Other_4"/>
          <p:cNvSpPr/>
          <p:nvPr>
            <p:custDataLst>
              <p:tags r:id="rId8"/>
            </p:custDataLst>
          </p:nvPr>
        </p:nvSpPr>
        <p:spPr>
          <a:xfrm>
            <a:off x="6463075" y="1059582"/>
            <a:ext cx="463613" cy="453772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accent1"/>
            </a:solidFill>
          </a:ln>
          <a:effectLst>
            <a:outerShdw blurRad="635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1800" b="1">
                <a:solidFill>
                  <a:schemeClr val="accent1"/>
                </a:solidFill>
                <a:cs typeface="+mn-ea"/>
                <a:sym typeface="+mn-lt"/>
              </a:rPr>
              <a:t>4</a:t>
            </a:r>
            <a:endParaRPr lang="zh-CN" altLang="en-US" sz="1800" b="1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1" name="MH_Text_1"/>
          <p:cNvSpPr/>
          <p:nvPr>
            <p:custDataLst>
              <p:tags r:id="rId9"/>
            </p:custDataLst>
          </p:nvPr>
        </p:nvSpPr>
        <p:spPr>
          <a:xfrm>
            <a:off x="1094280" y="3637777"/>
            <a:ext cx="6898518" cy="5614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dirty="0" smtClean="0">
                <a:solidFill>
                  <a:schemeClr val="tx1"/>
                </a:solidFill>
                <a:cs typeface="+mn-ea"/>
                <a:sym typeface="+mn-lt"/>
              </a:rPr>
              <a:t>      您的</a:t>
            </a:r>
            <a:r>
              <a:rPr lang="zh-CN" altLang="en-US" sz="1050" dirty="0">
                <a:solidFill>
                  <a:schemeClr val="tx1"/>
                </a:solidFill>
                <a:cs typeface="+mn-ea"/>
                <a:sym typeface="+mn-lt"/>
              </a:rPr>
              <a:t>内容打在这里，或者通过复制您的文本后，在此框中选择粘贴，并选择只保留文字</a:t>
            </a:r>
            <a:r>
              <a:rPr lang="zh-CN" altLang="en-US" sz="1050" dirty="0" smtClean="0">
                <a:solidFill>
                  <a:schemeClr val="tx1"/>
                </a:solidFill>
                <a:cs typeface="+mn-ea"/>
                <a:sym typeface="+mn-lt"/>
              </a:rPr>
              <a:t>。您的内容打在这里，或者通过复制您的文本后，在此框中选择粘贴，并选择只保留文字。您的内容打在这里，或者通过复制您的文本后，在此框中选择粘贴，并选择只保留文字。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050" dirty="0" smtClean="0">
              <a:solidFill>
                <a:schemeClr val="tx1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endParaRPr lang="en-US" altLang="zh-CN" sz="1050" dirty="0">
              <a:solidFill>
                <a:schemeClr val="tx1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endParaRPr lang="en-US" altLang="zh-CN" sz="105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" name="MH_Text_1"/>
          <p:cNvSpPr/>
          <p:nvPr>
            <p:custDataLst>
              <p:tags r:id="rId10"/>
            </p:custDataLst>
          </p:nvPr>
        </p:nvSpPr>
        <p:spPr>
          <a:xfrm>
            <a:off x="1043534" y="2486329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</a:t>
            </a:r>
            <a:r>
              <a:rPr lang="zh-CN" altLang="en-US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输入标题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MH_Text_1"/>
          <p:cNvSpPr/>
          <p:nvPr>
            <p:custDataLst>
              <p:tags r:id="rId11"/>
            </p:custDataLst>
          </p:nvPr>
        </p:nvSpPr>
        <p:spPr>
          <a:xfrm>
            <a:off x="1056284" y="2802428"/>
            <a:ext cx="1657567" cy="5614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r>
              <a:rPr lang="zh-CN" altLang="en-US" sz="900" dirty="0" smtClean="0">
                <a:solidFill>
                  <a:schemeClr val="tx1"/>
                </a:solidFill>
                <a:cs typeface="+mn-ea"/>
                <a:sym typeface="+mn-lt"/>
              </a:rPr>
              <a:t>您</a:t>
            </a:r>
            <a:r>
              <a:rPr lang="zh-CN" altLang="en-US" sz="900" dirty="0">
                <a:solidFill>
                  <a:schemeClr val="tx1"/>
                </a:solidFill>
                <a:cs typeface="+mn-ea"/>
                <a:sym typeface="+mn-lt"/>
              </a:rPr>
              <a:t>的内容打在这里，或者通过复制您的文本后，在此框中选择粘贴，并选择只保留文字</a:t>
            </a:r>
            <a:r>
              <a:rPr lang="zh-CN" altLang="en-US" sz="900" dirty="0" smtClean="0">
                <a:solidFill>
                  <a:schemeClr val="tx1"/>
                </a:solidFill>
                <a:cs typeface="+mn-ea"/>
                <a:sym typeface="+mn-lt"/>
              </a:rPr>
              <a:t>。</a:t>
            </a:r>
            <a:endParaRPr lang="en-US" altLang="zh-CN" sz="900" dirty="0">
              <a:solidFill>
                <a:schemeClr val="tx1"/>
              </a:solidFill>
              <a:cs typeface="+mn-ea"/>
              <a:sym typeface="+mn-lt"/>
            </a:endParaRPr>
          </a:p>
          <a:p>
            <a:endParaRPr lang="en-US" altLang="zh-CN" sz="9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MH_Text_1"/>
          <p:cNvSpPr/>
          <p:nvPr>
            <p:custDataLst>
              <p:tags r:id="rId12"/>
            </p:custDataLst>
          </p:nvPr>
        </p:nvSpPr>
        <p:spPr>
          <a:xfrm>
            <a:off x="2840389" y="2486329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</a:t>
            </a:r>
            <a:r>
              <a:rPr lang="zh-CN" altLang="en-US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输入标题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MH_Text_1"/>
          <p:cNvSpPr/>
          <p:nvPr>
            <p:custDataLst>
              <p:tags r:id="rId13"/>
            </p:custDataLst>
          </p:nvPr>
        </p:nvSpPr>
        <p:spPr>
          <a:xfrm>
            <a:off x="2853158" y="2802428"/>
            <a:ext cx="1657567" cy="5614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r>
              <a:rPr lang="zh-CN" altLang="en-US" sz="900" dirty="0" smtClean="0">
                <a:solidFill>
                  <a:schemeClr val="tx1"/>
                </a:solidFill>
                <a:cs typeface="+mn-ea"/>
                <a:sym typeface="+mn-lt"/>
              </a:rPr>
              <a:t>您</a:t>
            </a:r>
            <a:r>
              <a:rPr lang="zh-CN" altLang="en-US" sz="900" dirty="0">
                <a:solidFill>
                  <a:schemeClr val="tx1"/>
                </a:solidFill>
                <a:cs typeface="+mn-ea"/>
                <a:sym typeface="+mn-lt"/>
              </a:rPr>
              <a:t>的内容打在这里，或者通过复制您的文本后，在此框中选择粘贴，并选择只保留文字</a:t>
            </a:r>
            <a:r>
              <a:rPr lang="zh-CN" altLang="en-US" sz="900" dirty="0" smtClean="0">
                <a:solidFill>
                  <a:schemeClr val="tx1"/>
                </a:solidFill>
                <a:cs typeface="+mn-ea"/>
                <a:sym typeface="+mn-lt"/>
              </a:rPr>
              <a:t>。</a:t>
            </a:r>
            <a:endParaRPr lang="en-US" altLang="zh-CN" sz="900" dirty="0">
              <a:solidFill>
                <a:schemeClr val="tx1"/>
              </a:solidFill>
              <a:cs typeface="+mn-ea"/>
              <a:sym typeface="+mn-lt"/>
            </a:endParaRPr>
          </a:p>
          <a:p>
            <a:endParaRPr lang="en-US" altLang="zh-CN" sz="9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" name="MH_Text_1"/>
          <p:cNvSpPr/>
          <p:nvPr>
            <p:custDataLst>
              <p:tags r:id="rId14"/>
            </p:custDataLst>
          </p:nvPr>
        </p:nvSpPr>
        <p:spPr>
          <a:xfrm>
            <a:off x="4637244" y="2486329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</a:t>
            </a:r>
            <a:r>
              <a:rPr lang="zh-CN" altLang="en-US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输入标题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MH_Text_1"/>
          <p:cNvSpPr/>
          <p:nvPr>
            <p:custDataLst>
              <p:tags r:id="rId15"/>
            </p:custDataLst>
          </p:nvPr>
        </p:nvSpPr>
        <p:spPr>
          <a:xfrm>
            <a:off x="4649991" y="2802428"/>
            <a:ext cx="1657567" cy="5614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r>
              <a:rPr lang="zh-CN" altLang="en-US" sz="900" dirty="0" smtClean="0">
                <a:solidFill>
                  <a:schemeClr val="tx1"/>
                </a:solidFill>
                <a:cs typeface="+mn-ea"/>
                <a:sym typeface="+mn-lt"/>
              </a:rPr>
              <a:t>您</a:t>
            </a:r>
            <a:r>
              <a:rPr lang="zh-CN" altLang="en-US" sz="900" dirty="0">
                <a:solidFill>
                  <a:schemeClr val="tx1"/>
                </a:solidFill>
                <a:cs typeface="+mn-ea"/>
                <a:sym typeface="+mn-lt"/>
              </a:rPr>
              <a:t>的内容打在这里，或者通过复制您的文本后，在此框中选择粘贴，并选择只保留文字</a:t>
            </a:r>
            <a:r>
              <a:rPr lang="zh-CN" altLang="en-US" sz="900" dirty="0" smtClean="0">
                <a:solidFill>
                  <a:schemeClr val="tx1"/>
                </a:solidFill>
                <a:cs typeface="+mn-ea"/>
                <a:sym typeface="+mn-lt"/>
              </a:rPr>
              <a:t>。</a:t>
            </a:r>
            <a:endParaRPr lang="en-US" altLang="zh-CN" sz="900" dirty="0">
              <a:solidFill>
                <a:schemeClr val="tx1"/>
              </a:solidFill>
              <a:cs typeface="+mn-ea"/>
              <a:sym typeface="+mn-lt"/>
            </a:endParaRPr>
          </a:p>
          <a:p>
            <a:endParaRPr lang="en-US" altLang="zh-CN" sz="9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MH_Text_1"/>
          <p:cNvSpPr/>
          <p:nvPr>
            <p:custDataLst>
              <p:tags r:id="rId16"/>
            </p:custDataLst>
          </p:nvPr>
        </p:nvSpPr>
        <p:spPr>
          <a:xfrm>
            <a:off x="6434098" y="2486329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</a:t>
            </a:r>
            <a:r>
              <a:rPr lang="zh-CN" altLang="en-US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输入标题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MH_Text_1"/>
          <p:cNvSpPr/>
          <p:nvPr>
            <p:custDataLst>
              <p:tags r:id="rId17"/>
            </p:custDataLst>
          </p:nvPr>
        </p:nvSpPr>
        <p:spPr>
          <a:xfrm>
            <a:off x="6446860" y="2802428"/>
            <a:ext cx="1657567" cy="5614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r>
              <a:rPr lang="zh-CN" altLang="en-US" sz="900" dirty="0" smtClean="0">
                <a:solidFill>
                  <a:schemeClr val="tx1"/>
                </a:solidFill>
                <a:cs typeface="+mn-ea"/>
                <a:sym typeface="+mn-lt"/>
              </a:rPr>
              <a:t>您</a:t>
            </a:r>
            <a:r>
              <a:rPr lang="zh-CN" altLang="en-US" sz="900" dirty="0">
                <a:solidFill>
                  <a:schemeClr val="tx1"/>
                </a:solidFill>
                <a:cs typeface="+mn-ea"/>
                <a:sym typeface="+mn-lt"/>
              </a:rPr>
              <a:t>的内容打在这里，或者通过复制您的文本后，在此框中选择粘贴，并选择只保留文字</a:t>
            </a:r>
            <a:r>
              <a:rPr lang="zh-CN" altLang="en-US" sz="900" dirty="0" smtClean="0">
                <a:solidFill>
                  <a:schemeClr val="tx1"/>
                </a:solidFill>
                <a:cs typeface="+mn-ea"/>
                <a:sym typeface="+mn-lt"/>
              </a:rPr>
              <a:t>。</a:t>
            </a:r>
            <a:endParaRPr lang="en-US" altLang="zh-CN" sz="900" dirty="0">
              <a:solidFill>
                <a:schemeClr val="tx1"/>
              </a:solidFill>
              <a:cs typeface="+mn-ea"/>
              <a:sym typeface="+mn-lt"/>
            </a:endParaRPr>
          </a:p>
          <a:p>
            <a:endParaRPr lang="en-US" altLang="zh-CN" sz="9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13584949"/>
      </p:ext>
    </p:extLst>
  </p:cSld>
  <p:clrMapOvr>
    <a:masterClrMapping/>
  </p:clrMapOvr>
  <p:transition spd="slow" advTm="13000">
    <p:pull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点击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输入标题内容</a:t>
            </a:r>
          </a:p>
        </p:txBody>
      </p:sp>
      <p:sp>
        <p:nvSpPr>
          <p:cNvPr id="7" name="MH_Text_2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881754" y="1643226"/>
            <a:ext cx="3794702" cy="784510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>
              <a:lnSpc>
                <a:spcPct val="120000"/>
              </a:lnSpc>
              <a:defRPr/>
            </a:pPr>
            <a:r>
              <a:rPr lang="zh-CN" altLang="en-US" sz="1050" dirty="0">
                <a:solidFill>
                  <a:prstClr val="black"/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1050" dirty="0" smtClean="0">
                <a:solidFill>
                  <a:prstClr val="black"/>
                </a:solidFill>
                <a:cs typeface="+mn-ea"/>
                <a:sym typeface="+mn-lt"/>
              </a:rPr>
              <a:t>。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933121" y="1114160"/>
            <a:ext cx="3600000" cy="360000"/>
          </a:xfrm>
          <a:prstGeom prst="roundRect">
            <a:avLst>
              <a:gd name="adj" fmla="val 20450"/>
            </a:avLst>
          </a:prstGeom>
          <a:solidFill>
            <a:schemeClr val="accent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400" b="1" dirty="0" smtClean="0">
                <a:cs typeface="+mn-ea"/>
                <a:sym typeface="+mn-lt"/>
              </a:rPr>
              <a:t>单击此处添加标题</a:t>
            </a:r>
            <a:endParaRPr lang="zh-CN" altLang="en-US" sz="1400" b="1" dirty="0"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33238" y="949846"/>
            <a:ext cx="652750" cy="685800"/>
          </a:xfrm>
          <a:prstGeom prst="rect">
            <a:avLst/>
          </a:prstGeom>
        </p:spPr>
      </p:pic>
      <p:sp>
        <p:nvSpPr>
          <p:cNvPr id="10" name="MH_Text_2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644052" y="3903942"/>
            <a:ext cx="3794702" cy="784510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>
              <a:lnSpc>
                <a:spcPct val="120000"/>
              </a:lnSpc>
              <a:defRPr/>
            </a:pPr>
            <a:r>
              <a:rPr lang="zh-CN" altLang="en-US" sz="1050" dirty="0">
                <a:solidFill>
                  <a:prstClr val="black"/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1050" dirty="0" smtClean="0">
                <a:solidFill>
                  <a:prstClr val="black"/>
                </a:solidFill>
                <a:cs typeface="+mn-ea"/>
                <a:sym typeface="+mn-lt"/>
              </a:rPr>
              <a:t>。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695419" y="3374877"/>
            <a:ext cx="3600000" cy="360000"/>
          </a:xfrm>
          <a:prstGeom prst="roundRect">
            <a:avLst>
              <a:gd name="adj" fmla="val 20450"/>
            </a:avLst>
          </a:prstGeom>
          <a:solidFill>
            <a:schemeClr val="accent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400" b="1" dirty="0" smtClean="0">
                <a:cs typeface="+mn-ea"/>
                <a:sym typeface="+mn-lt"/>
              </a:rPr>
              <a:t>单击此处添加标题</a:t>
            </a:r>
            <a:endParaRPr lang="zh-CN" altLang="en-US" sz="1400" b="1" dirty="0"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5536" y="3210563"/>
            <a:ext cx="652750" cy="6858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00571" y="949846"/>
            <a:ext cx="3600000" cy="2124000"/>
          </a:xfrm>
          <a:prstGeom prst="rect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9050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881754" y="2427736"/>
            <a:ext cx="3600000" cy="2124000"/>
          </a:xfrm>
          <a:prstGeom prst="rect">
            <a:avLst/>
          </a:pr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9050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1687226"/>
      </p:ext>
    </p:extLst>
  </p:cSld>
  <p:clrMapOvr>
    <a:masterClrMapping/>
  </p:clrMapOvr>
  <p:transition spd="slow" advTm="6000">
    <p:pull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1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点击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输入标题内容</a:t>
            </a:r>
            <a:endParaRPr lang="zh-CN" altLang="en-US" dirty="0" smtClean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MH_Other_1"/>
          <p:cNvSpPr/>
          <p:nvPr>
            <p:custDataLst>
              <p:tags r:id="rId3"/>
            </p:custDataLst>
          </p:nvPr>
        </p:nvSpPr>
        <p:spPr>
          <a:xfrm rot="2872115" flipH="1">
            <a:off x="4114222" y="2846134"/>
            <a:ext cx="567413" cy="492495"/>
          </a:xfrm>
          <a:custGeom>
            <a:avLst/>
            <a:gdLst/>
            <a:ahLst/>
            <a:cxnLst/>
            <a:rect l="l" t="t" r="r" b="b"/>
            <a:pathLst>
              <a:path w="2890708" h="2518788">
                <a:moveTo>
                  <a:pt x="0" y="0"/>
                </a:moveTo>
                <a:lnTo>
                  <a:pt x="18342" y="0"/>
                </a:lnTo>
                <a:cubicBezTo>
                  <a:pt x="18135" y="564"/>
                  <a:pt x="18042" y="1147"/>
                  <a:pt x="17949" y="1729"/>
                </a:cubicBezTo>
                <a:cubicBezTo>
                  <a:pt x="141647" y="828705"/>
                  <a:pt x="991418" y="1526365"/>
                  <a:pt x="2168031" y="1737864"/>
                </a:cubicBezTo>
                <a:lnTo>
                  <a:pt x="2168031" y="1391267"/>
                </a:lnTo>
                <a:lnTo>
                  <a:pt x="2890708" y="2018931"/>
                </a:lnTo>
                <a:lnTo>
                  <a:pt x="2168031" y="2518788"/>
                </a:lnTo>
                <a:lnTo>
                  <a:pt x="2168031" y="2172192"/>
                </a:lnTo>
                <a:cubicBezTo>
                  <a:pt x="891730" y="1942775"/>
                  <a:pt x="0" y="1141325"/>
                  <a:pt x="0" y="22365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MH_Other_2"/>
          <p:cNvSpPr/>
          <p:nvPr>
            <p:custDataLst>
              <p:tags r:id="rId4"/>
            </p:custDataLst>
          </p:nvPr>
        </p:nvSpPr>
        <p:spPr>
          <a:xfrm rot="20998272" flipH="1">
            <a:off x="3071560" y="1856882"/>
            <a:ext cx="565457" cy="494199"/>
          </a:xfrm>
          <a:custGeom>
            <a:avLst/>
            <a:gdLst/>
            <a:ahLst/>
            <a:cxnLst/>
            <a:rect l="l" t="t" r="r" b="b"/>
            <a:pathLst>
              <a:path w="696597" h="606972">
                <a:moveTo>
                  <a:pt x="174149" y="0"/>
                </a:moveTo>
                <a:lnTo>
                  <a:pt x="174149" y="83522"/>
                </a:lnTo>
                <a:cubicBezTo>
                  <a:pt x="481710" y="138806"/>
                  <a:pt x="696597" y="331938"/>
                  <a:pt x="696597" y="553076"/>
                </a:cubicBezTo>
                <a:lnTo>
                  <a:pt x="696597" y="606972"/>
                </a:lnTo>
                <a:lnTo>
                  <a:pt x="692177" y="606972"/>
                </a:lnTo>
                <a:cubicBezTo>
                  <a:pt x="692227" y="606836"/>
                  <a:pt x="692249" y="606695"/>
                  <a:pt x="692272" y="606555"/>
                </a:cubicBezTo>
                <a:cubicBezTo>
                  <a:pt x="662463" y="407272"/>
                  <a:pt x="457687" y="239152"/>
                  <a:pt x="174149" y="188185"/>
                </a:cubicBezTo>
                <a:lnTo>
                  <a:pt x="174149" y="271707"/>
                </a:lnTo>
                <a:lnTo>
                  <a:pt x="0" y="12045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MH_Other_3"/>
          <p:cNvSpPr/>
          <p:nvPr>
            <p:custDataLst>
              <p:tags r:id="rId5"/>
            </p:custDataLst>
          </p:nvPr>
        </p:nvSpPr>
        <p:spPr>
          <a:xfrm>
            <a:off x="5230441" y="1777157"/>
            <a:ext cx="492495" cy="567413"/>
          </a:xfrm>
          <a:custGeom>
            <a:avLst/>
            <a:gdLst/>
            <a:ahLst/>
            <a:cxnLst/>
            <a:rect l="l" t="t" r="r" b="b"/>
            <a:pathLst>
              <a:path w="606973" h="696597">
                <a:moveTo>
                  <a:pt x="0" y="0"/>
                </a:moveTo>
                <a:lnTo>
                  <a:pt x="53896" y="0"/>
                </a:lnTo>
                <a:cubicBezTo>
                  <a:pt x="275035" y="0"/>
                  <a:pt x="468167" y="214887"/>
                  <a:pt x="523451" y="522448"/>
                </a:cubicBezTo>
                <a:lnTo>
                  <a:pt x="606973" y="522448"/>
                </a:lnTo>
                <a:lnTo>
                  <a:pt x="486519" y="696597"/>
                </a:lnTo>
                <a:lnTo>
                  <a:pt x="335266" y="522448"/>
                </a:lnTo>
                <a:lnTo>
                  <a:pt x="418788" y="522448"/>
                </a:lnTo>
                <a:cubicBezTo>
                  <a:pt x="367821" y="238910"/>
                  <a:pt x="199700" y="34134"/>
                  <a:pt x="417" y="4325"/>
                </a:cubicBezTo>
                <a:cubicBezTo>
                  <a:pt x="277" y="4348"/>
                  <a:pt x="136" y="4370"/>
                  <a:pt x="0" y="442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MH_SubTitle_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430513" y="2489687"/>
            <a:ext cx="1426673" cy="872039"/>
          </a:xfrm>
          <a:prstGeom prst="round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rgbClr val="FFFFFF"/>
                </a:solidFill>
                <a:cs typeface="+mn-ea"/>
                <a:sym typeface="+mn-lt"/>
              </a:rPr>
              <a:t>标题文字</a:t>
            </a:r>
            <a:endParaRPr lang="zh-CN" altLang="zh-CN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6" name="MH_SubTitle_3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928166" y="2481828"/>
            <a:ext cx="1426672" cy="872039"/>
          </a:xfrm>
          <a:prstGeom prst="round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rgbClr val="FFFFFF"/>
                </a:solidFill>
                <a:cs typeface="+mn-ea"/>
                <a:sym typeface="+mn-lt"/>
              </a:rPr>
              <a:t>标题文字</a:t>
            </a:r>
            <a:endParaRPr lang="zh-CN" altLang="zh-CN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7" name="MH_SubTitle_2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673517" y="1000551"/>
            <a:ext cx="1426673" cy="872039"/>
          </a:xfrm>
          <a:prstGeom prst="round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rgbClr val="FFFFFF"/>
                </a:solidFill>
                <a:cs typeface="+mn-ea"/>
                <a:sym typeface="+mn-lt"/>
              </a:rPr>
              <a:t>标题文字</a:t>
            </a:r>
            <a:endParaRPr lang="zh-CN" altLang="zh-CN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9" name="MH_Other_4"/>
          <p:cNvSpPr/>
          <p:nvPr>
            <p:custDataLst>
              <p:tags r:id="rId9"/>
            </p:custDataLst>
          </p:nvPr>
        </p:nvSpPr>
        <p:spPr bwMode="auto">
          <a:xfrm>
            <a:off x="1184943" y="3472842"/>
            <a:ext cx="6427192" cy="30070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anchor="ctr"/>
          <a:lstStyle/>
          <a:p>
            <a:pPr algn="ctr"/>
            <a:endParaRPr lang="zh-CN" altLang="en-US" sz="1350" b="1" kern="1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05389" y="3757469"/>
            <a:ext cx="6834993" cy="963333"/>
          </a:xfrm>
          <a:prstGeom prst="rect">
            <a:avLst/>
          </a:prstGeom>
          <a:noFill/>
        </p:spPr>
        <p:txBody>
          <a:bodyPr wrap="square" lIns="121912" tIns="60956" rIns="121912" bIns="6095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4B4D4F"/>
                </a:solidFill>
                <a:cs typeface="+mn-ea"/>
                <a:sym typeface="+mn-lt"/>
              </a:rPr>
              <a:t>        您的内容打在这里，或者通过复制您的文本后，在此框中选项粘贴，并选择只保留文字。您的内容打在这里，或者通过复制您的文本后，在此框中选项粘贴，并选择只保留文字</a:t>
            </a:r>
            <a:r>
              <a:rPr lang="zh-CN" altLang="en-US" sz="1400" dirty="0" smtClean="0">
                <a:solidFill>
                  <a:srgbClr val="4B4D4F"/>
                </a:solidFill>
                <a:cs typeface="+mn-ea"/>
                <a:sym typeface="+mn-lt"/>
              </a:rPr>
              <a:t>。</a:t>
            </a:r>
            <a:endParaRPr lang="zh-CN" altLang="en-US" sz="1400" dirty="0">
              <a:solidFill>
                <a:srgbClr val="4B4D4F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47744781"/>
      </p:ext>
    </p:extLst>
  </p:cSld>
  <p:clrMapOvr>
    <a:masterClrMapping/>
  </p:clrMapOvr>
  <p:transition spd="slow" advTm="6000">
    <p:pull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H_Other_1"/>
          <p:cNvSpPr/>
          <p:nvPr/>
        </p:nvSpPr>
        <p:spPr>
          <a:xfrm rot="21439215">
            <a:off x="2448960" y="3678309"/>
            <a:ext cx="1064122" cy="807235"/>
          </a:xfrm>
          <a:prstGeom prst="roundRect">
            <a:avLst>
              <a:gd name="adj" fmla="val 18567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1" tIns="60950" rIns="121901" bIns="60950" anchor="ctr"/>
          <a:lstStyle/>
          <a:p>
            <a:pPr algn="ctr">
              <a:defRPr/>
            </a:pPr>
            <a:r>
              <a:rPr lang="en-US" altLang="zh-CN" sz="6400" dirty="0">
                <a:solidFill>
                  <a:srgbClr val="FFFFFF"/>
                </a:solidFill>
                <a:cs typeface="+mn-ea"/>
                <a:sym typeface="+mn-lt"/>
              </a:rPr>
              <a:t>4</a:t>
            </a:r>
            <a:endParaRPr lang="zh-CN" altLang="en-US" sz="6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cxnSp>
        <p:nvCxnSpPr>
          <p:cNvPr id="6" name="MH_Other_2"/>
          <p:cNvCxnSpPr/>
          <p:nvPr/>
        </p:nvCxnSpPr>
        <p:spPr>
          <a:xfrm>
            <a:off x="3537465" y="3892472"/>
            <a:ext cx="1278340" cy="0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MH_Other_3"/>
          <p:cNvSpPr/>
          <p:nvPr/>
        </p:nvSpPr>
        <p:spPr>
          <a:xfrm rot="21439215">
            <a:off x="2696265" y="2888053"/>
            <a:ext cx="1064122" cy="807235"/>
          </a:xfrm>
          <a:prstGeom prst="roundRect">
            <a:avLst>
              <a:gd name="adj" fmla="val 18567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1" tIns="60950" rIns="121901" bIns="60950" anchor="ctr"/>
          <a:lstStyle/>
          <a:p>
            <a:pPr algn="ctr">
              <a:defRPr/>
            </a:pPr>
            <a:r>
              <a:rPr lang="en-US" altLang="zh-CN" sz="6400" dirty="0">
                <a:solidFill>
                  <a:srgbClr val="FFFFFF"/>
                </a:solidFill>
                <a:cs typeface="+mn-ea"/>
                <a:sym typeface="+mn-lt"/>
              </a:rPr>
              <a:t>3</a:t>
            </a:r>
            <a:endParaRPr lang="zh-CN" altLang="en-US" sz="6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cxnSp>
        <p:nvCxnSpPr>
          <p:cNvPr id="11" name="MH_Other_4"/>
          <p:cNvCxnSpPr/>
          <p:nvPr/>
        </p:nvCxnSpPr>
        <p:spPr>
          <a:xfrm>
            <a:off x="3758649" y="3073481"/>
            <a:ext cx="1278340" cy="0"/>
          </a:xfrm>
          <a:prstGeom prst="straightConnector1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MH_Other_5"/>
          <p:cNvSpPr/>
          <p:nvPr/>
        </p:nvSpPr>
        <p:spPr>
          <a:xfrm rot="21439215">
            <a:off x="2307927" y="2105636"/>
            <a:ext cx="1064123" cy="807235"/>
          </a:xfrm>
          <a:prstGeom prst="roundRect">
            <a:avLst>
              <a:gd name="adj" fmla="val 18567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1" tIns="60950" rIns="121901" bIns="60950" anchor="ctr"/>
          <a:lstStyle/>
          <a:p>
            <a:pPr algn="ctr">
              <a:defRPr/>
            </a:pPr>
            <a:r>
              <a:rPr lang="en-US" altLang="zh-CN" sz="6400" dirty="0">
                <a:solidFill>
                  <a:srgbClr val="FFFFFF"/>
                </a:solidFill>
                <a:cs typeface="+mn-ea"/>
                <a:sym typeface="+mn-lt"/>
              </a:rPr>
              <a:t>2</a:t>
            </a:r>
            <a:endParaRPr lang="zh-CN" altLang="en-US" sz="6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cxnSp>
        <p:nvCxnSpPr>
          <p:cNvPr id="16" name="MH_Other_6"/>
          <p:cNvCxnSpPr/>
          <p:nvPr/>
        </p:nvCxnSpPr>
        <p:spPr>
          <a:xfrm>
            <a:off x="3361563" y="2274083"/>
            <a:ext cx="1278340" cy="0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MH_Other_7"/>
          <p:cNvSpPr/>
          <p:nvPr/>
        </p:nvSpPr>
        <p:spPr>
          <a:xfrm rot="21116664">
            <a:off x="1956102" y="1311463"/>
            <a:ext cx="1064123" cy="807235"/>
          </a:xfrm>
          <a:prstGeom prst="roundRect">
            <a:avLst>
              <a:gd name="adj" fmla="val 18567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1" tIns="60950" rIns="121901" bIns="60950" anchor="ctr"/>
          <a:lstStyle/>
          <a:p>
            <a:pPr algn="ctr">
              <a:defRPr/>
            </a:pPr>
            <a:r>
              <a:rPr lang="en-US" altLang="zh-CN" sz="6400" dirty="0">
                <a:solidFill>
                  <a:srgbClr val="FFFFFF"/>
                </a:solidFill>
                <a:cs typeface="+mn-ea"/>
                <a:sym typeface="+mn-lt"/>
              </a:rPr>
              <a:t>1</a:t>
            </a:r>
            <a:endParaRPr lang="zh-CN" altLang="en-US" sz="6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cxnSp>
        <p:nvCxnSpPr>
          <p:cNvPr id="21" name="MH_Other_8"/>
          <p:cNvCxnSpPr/>
          <p:nvPr/>
        </p:nvCxnSpPr>
        <p:spPr>
          <a:xfrm>
            <a:off x="2974926" y="1398926"/>
            <a:ext cx="1278340" cy="0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MH_Other_9"/>
          <p:cNvSpPr/>
          <p:nvPr/>
        </p:nvSpPr>
        <p:spPr>
          <a:xfrm>
            <a:off x="611560" y="1805156"/>
            <a:ext cx="1722450" cy="2658129"/>
          </a:xfrm>
          <a:custGeom>
            <a:avLst/>
            <a:gdLst>
              <a:gd name="connsiteX0" fmla="*/ 353236 w 1570676"/>
              <a:gd name="connsiteY0" fmla="*/ 0 h 3230989"/>
              <a:gd name="connsiteX1" fmla="*/ 704078 w 1570676"/>
              <a:gd name="connsiteY1" fmla="*/ 350842 h 3230989"/>
              <a:gd name="connsiteX2" fmla="*/ 696950 w 1570676"/>
              <a:gd name="connsiteY2" fmla="*/ 421549 h 3230989"/>
              <a:gd name="connsiteX3" fmla="*/ 693971 w 1570676"/>
              <a:gd name="connsiteY3" fmla="*/ 431148 h 3230989"/>
              <a:gd name="connsiteX4" fmla="*/ 1124583 w 1570676"/>
              <a:gd name="connsiteY4" fmla="*/ 115308 h 3230989"/>
              <a:gd name="connsiteX5" fmla="*/ 1182673 w 1570676"/>
              <a:gd name="connsiteY5" fmla="*/ 124239 h 3230989"/>
              <a:gd name="connsiteX6" fmla="*/ 1280987 w 1570676"/>
              <a:gd name="connsiteY6" fmla="*/ 258279 h 3230989"/>
              <a:gd name="connsiteX7" fmla="*/ 1272055 w 1570676"/>
              <a:gd name="connsiteY7" fmla="*/ 316369 h 3230989"/>
              <a:gd name="connsiteX8" fmla="*/ 737572 w 1570676"/>
              <a:gd name="connsiteY8" fmla="*/ 708396 h 3230989"/>
              <a:gd name="connsiteX9" fmla="*/ 1421618 w 1570676"/>
              <a:gd name="connsiteY9" fmla="*/ 295118 h 3230989"/>
              <a:gd name="connsiteX10" fmla="*/ 1478696 w 1570676"/>
              <a:gd name="connsiteY10" fmla="*/ 309203 h 3230989"/>
              <a:gd name="connsiteX11" fmla="*/ 1564680 w 1570676"/>
              <a:gd name="connsiteY11" fmla="*/ 451522 h 3230989"/>
              <a:gd name="connsiteX12" fmla="*/ 1550596 w 1570676"/>
              <a:gd name="connsiteY12" fmla="*/ 508600 h 3230989"/>
              <a:gd name="connsiteX13" fmla="*/ 625846 w 1570676"/>
              <a:gd name="connsiteY13" fmla="*/ 1067303 h 3230989"/>
              <a:gd name="connsiteX14" fmla="*/ 625846 w 1570676"/>
              <a:gd name="connsiteY14" fmla="*/ 1840572 h 3230989"/>
              <a:gd name="connsiteX15" fmla="*/ 621798 w 1570676"/>
              <a:gd name="connsiteY15" fmla="*/ 1860622 h 3230989"/>
              <a:gd name="connsiteX16" fmla="*/ 630588 w 1570676"/>
              <a:gd name="connsiteY16" fmla="*/ 1874274 h 3230989"/>
              <a:gd name="connsiteX17" fmla="*/ 719607 w 1570676"/>
              <a:gd name="connsiteY17" fmla="*/ 2101869 h 3230989"/>
              <a:gd name="connsiteX18" fmla="*/ 724451 w 1570676"/>
              <a:gd name="connsiteY18" fmla="*/ 2103875 h 3230989"/>
              <a:gd name="connsiteX19" fmla="*/ 738159 w 1570676"/>
              <a:gd name="connsiteY19" fmla="*/ 2136968 h 3230989"/>
              <a:gd name="connsiteX20" fmla="*/ 738159 w 1570676"/>
              <a:gd name="connsiteY20" fmla="*/ 3173493 h 3230989"/>
              <a:gd name="connsiteX21" fmla="*/ 691358 w 1570676"/>
              <a:gd name="connsiteY21" fmla="*/ 3220294 h 3230989"/>
              <a:gd name="connsiteX22" fmla="*/ 504158 w 1570676"/>
              <a:gd name="connsiteY22" fmla="*/ 3220294 h 3230989"/>
              <a:gd name="connsiteX23" fmla="*/ 457357 w 1570676"/>
              <a:gd name="connsiteY23" fmla="*/ 3173493 h 3230989"/>
              <a:gd name="connsiteX24" fmla="*/ 457357 w 1570676"/>
              <a:gd name="connsiteY24" fmla="*/ 2183074 h 3230989"/>
              <a:gd name="connsiteX25" fmla="*/ 375586 w 1570676"/>
              <a:gd name="connsiteY25" fmla="*/ 1974012 h 3230989"/>
              <a:gd name="connsiteX26" fmla="*/ 370477 w 1570676"/>
              <a:gd name="connsiteY26" fmla="*/ 1944882 h 3230989"/>
              <a:gd name="connsiteX27" fmla="*/ 280842 w 1570676"/>
              <a:gd name="connsiteY27" fmla="*/ 1944882 h 3230989"/>
              <a:gd name="connsiteX28" fmla="*/ 280842 w 1570676"/>
              <a:gd name="connsiteY28" fmla="*/ 3185353 h 3230989"/>
              <a:gd name="connsiteX29" fmla="*/ 235206 w 1570676"/>
              <a:gd name="connsiteY29" fmla="*/ 3230989 h 3230989"/>
              <a:gd name="connsiteX30" fmla="*/ 52665 w 1570676"/>
              <a:gd name="connsiteY30" fmla="*/ 3230989 h 3230989"/>
              <a:gd name="connsiteX31" fmla="*/ 7029 w 1570676"/>
              <a:gd name="connsiteY31" fmla="*/ 3185353 h 3230989"/>
              <a:gd name="connsiteX32" fmla="*/ 7029 w 1570676"/>
              <a:gd name="connsiteY32" fmla="*/ 1902195 h 3230989"/>
              <a:gd name="connsiteX33" fmla="*/ 10564 w 1570676"/>
              <a:gd name="connsiteY33" fmla="*/ 1884685 h 3230989"/>
              <a:gd name="connsiteX34" fmla="*/ 8197 w 1570676"/>
              <a:gd name="connsiteY34" fmla="*/ 1881174 h 3230989"/>
              <a:gd name="connsiteX35" fmla="*/ 0 w 1570676"/>
              <a:gd name="connsiteY35" fmla="*/ 1840572 h 3230989"/>
              <a:gd name="connsiteX36" fmla="*/ 0 w 1570676"/>
              <a:gd name="connsiteY36" fmla="*/ 836612 h 3230989"/>
              <a:gd name="connsiteX37" fmla="*/ 104310 w 1570676"/>
              <a:gd name="connsiteY37" fmla="*/ 732302 h 3230989"/>
              <a:gd name="connsiteX38" fmla="*/ 283381 w 1570676"/>
              <a:gd name="connsiteY38" fmla="*/ 732302 h 3230989"/>
              <a:gd name="connsiteX39" fmla="*/ 331193 w 1570676"/>
              <a:gd name="connsiteY39" fmla="*/ 697234 h 3230989"/>
              <a:gd name="connsiteX40" fmla="*/ 216672 w 1570676"/>
              <a:gd name="connsiteY40" fmla="*/ 674113 h 3230989"/>
              <a:gd name="connsiteX41" fmla="*/ 2394 w 1570676"/>
              <a:gd name="connsiteY41" fmla="*/ 350842 h 3230989"/>
              <a:gd name="connsiteX42" fmla="*/ 353236 w 1570676"/>
              <a:gd name="connsiteY42" fmla="*/ 0 h 3230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570676" h="3230989">
                <a:moveTo>
                  <a:pt x="353236" y="0"/>
                </a:moveTo>
                <a:cubicBezTo>
                  <a:pt x="547001" y="0"/>
                  <a:pt x="704078" y="157077"/>
                  <a:pt x="704078" y="350842"/>
                </a:cubicBezTo>
                <a:cubicBezTo>
                  <a:pt x="704078" y="375063"/>
                  <a:pt x="701624" y="398710"/>
                  <a:pt x="696950" y="421549"/>
                </a:cubicBezTo>
                <a:lnTo>
                  <a:pt x="693971" y="431148"/>
                </a:lnTo>
                <a:lnTo>
                  <a:pt x="1124583" y="115308"/>
                </a:lnTo>
                <a:cubicBezTo>
                  <a:pt x="1143090" y="101733"/>
                  <a:pt x="1169099" y="105732"/>
                  <a:pt x="1182673" y="124239"/>
                </a:cubicBezTo>
                <a:lnTo>
                  <a:pt x="1280987" y="258279"/>
                </a:lnTo>
                <a:cubicBezTo>
                  <a:pt x="1294562" y="276786"/>
                  <a:pt x="1290563" y="302795"/>
                  <a:pt x="1272055" y="316369"/>
                </a:cubicBezTo>
                <a:lnTo>
                  <a:pt x="737572" y="708396"/>
                </a:lnTo>
                <a:lnTo>
                  <a:pt x="1421618" y="295118"/>
                </a:lnTo>
                <a:cubicBezTo>
                  <a:pt x="1441269" y="283246"/>
                  <a:pt x="1466824" y="289552"/>
                  <a:pt x="1478696" y="309203"/>
                </a:cubicBezTo>
                <a:lnTo>
                  <a:pt x="1564680" y="451522"/>
                </a:lnTo>
                <a:cubicBezTo>
                  <a:pt x="1576553" y="471173"/>
                  <a:pt x="1570247" y="496728"/>
                  <a:pt x="1550596" y="508600"/>
                </a:cubicBezTo>
                <a:lnTo>
                  <a:pt x="625846" y="1067303"/>
                </a:lnTo>
                <a:lnTo>
                  <a:pt x="625846" y="1840572"/>
                </a:lnTo>
                <a:lnTo>
                  <a:pt x="621798" y="1860622"/>
                </a:lnTo>
                <a:lnTo>
                  <a:pt x="630588" y="1874274"/>
                </a:lnTo>
                <a:lnTo>
                  <a:pt x="719607" y="2101869"/>
                </a:lnTo>
                <a:lnTo>
                  <a:pt x="724451" y="2103875"/>
                </a:lnTo>
                <a:cubicBezTo>
                  <a:pt x="732921" y="2112345"/>
                  <a:pt x="738159" y="2124045"/>
                  <a:pt x="738159" y="2136968"/>
                </a:cubicBezTo>
                <a:lnTo>
                  <a:pt x="738159" y="3173493"/>
                </a:lnTo>
                <a:cubicBezTo>
                  <a:pt x="738159" y="3199340"/>
                  <a:pt x="717205" y="3220294"/>
                  <a:pt x="691358" y="3220294"/>
                </a:cubicBezTo>
                <a:lnTo>
                  <a:pt x="504158" y="3220294"/>
                </a:lnTo>
                <a:cubicBezTo>
                  <a:pt x="478311" y="3220294"/>
                  <a:pt x="457357" y="3199340"/>
                  <a:pt x="457357" y="3173493"/>
                </a:cubicBezTo>
                <a:lnTo>
                  <a:pt x="457357" y="2183074"/>
                </a:lnTo>
                <a:lnTo>
                  <a:pt x="375586" y="1974012"/>
                </a:lnTo>
                <a:lnTo>
                  <a:pt x="370477" y="1944882"/>
                </a:lnTo>
                <a:lnTo>
                  <a:pt x="280842" y="1944882"/>
                </a:lnTo>
                <a:lnTo>
                  <a:pt x="280842" y="3185353"/>
                </a:lnTo>
                <a:cubicBezTo>
                  <a:pt x="280842" y="3210557"/>
                  <a:pt x="260410" y="3230989"/>
                  <a:pt x="235206" y="3230989"/>
                </a:cubicBezTo>
                <a:lnTo>
                  <a:pt x="52665" y="3230989"/>
                </a:lnTo>
                <a:cubicBezTo>
                  <a:pt x="27461" y="3230989"/>
                  <a:pt x="7029" y="3210557"/>
                  <a:pt x="7029" y="3185353"/>
                </a:cubicBezTo>
                <a:lnTo>
                  <a:pt x="7029" y="1902195"/>
                </a:lnTo>
                <a:lnTo>
                  <a:pt x="10564" y="1884685"/>
                </a:lnTo>
                <a:lnTo>
                  <a:pt x="8197" y="1881174"/>
                </a:lnTo>
                <a:cubicBezTo>
                  <a:pt x="2919" y="1868695"/>
                  <a:pt x="0" y="1854975"/>
                  <a:pt x="0" y="1840572"/>
                </a:cubicBezTo>
                <a:lnTo>
                  <a:pt x="0" y="836612"/>
                </a:lnTo>
                <a:cubicBezTo>
                  <a:pt x="0" y="779003"/>
                  <a:pt x="46701" y="732302"/>
                  <a:pt x="104310" y="732302"/>
                </a:cubicBezTo>
                <a:lnTo>
                  <a:pt x="283381" y="732302"/>
                </a:lnTo>
                <a:lnTo>
                  <a:pt x="331193" y="697234"/>
                </a:lnTo>
                <a:lnTo>
                  <a:pt x="216672" y="674113"/>
                </a:lnTo>
                <a:cubicBezTo>
                  <a:pt x="90750" y="620853"/>
                  <a:pt x="2394" y="496166"/>
                  <a:pt x="2394" y="350842"/>
                </a:cubicBezTo>
                <a:cubicBezTo>
                  <a:pt x="2394" y="157077"/>
                  <a:pt x="159471" y="0"/>
                  <a:pt x="353236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1" tIns="60950" rIns="121901" bIns="6095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2" name="MH_Desc_1"/>
          <p:cNvSpPr/>
          <p:nvPr/>
        </p:nvSpPr>
        <p:spPr>
          <a:xfrm>
            <a:off x="5125317" y="1233069"/>
            <a:ext cx="2110987" cy="324444"/>
          </a:xfrm>
          <a:prstGeom prst="rect">
            <a:avLst/>
          </a:prstGeom>
        </p:spPr>
        <p:txBody>
          <a:bodyPr lIns="119981" tIns="62390" rIns="119981" bIns="62390">
            <a:noAutofit/>
          </a:bodyPr>
          <a:lstStyle/>
          <a:p>
            <a:pPr marL="380934" indent="-380934">
              <a:spcBef>
                <a:spcPts val="800"/>
              </a:spcBef>
              <a:spcAft>
                <a:spcPts val="8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n"/>
              <a:defRPr/>
            </a:pPr>
            <a:r>
              <a:rPr lang="zh-CN" altLang="en-US" sz="1600" dirty="0">
                <a:solidFill>
                  <a:srgbClr val="4B4D4F">
                    <a:lumMod val="75000"/>
                  </a:srgbClr>
                </a:solidFill>
                <a:cs typeface="+mn-ea"/>
                <a:sym typeface="+mn-lt"/>
              </a:rPr>
              <a:t>标题文字</a:t>
            </a:r>
            <a:endParaRPr lang="en-US" altLang="zh-CN" sz="1600" dirty="0">
              <a:solidFill>
                <a:srgbClr val="4B4D4F">
                  <a:lumMod val="7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125311" y="2119882"/>
            <a:ext cx="2110984" cy="369318"/>
          </a:xfrm>
          <a:prstGeom prst="rect">
            <a:avLst/>
          </a:prstGeom>
        </p:spPr>
        <p:txBody>
          <a:bodyPr wrap="square" lIns="121906" tIns="60953" rIns="121906" bIns="60953">
            <a:spAutoFit/>
          </a:bodyPr>
          <a:lstStyle/>
          <a:p>
            <a:pPr marL="380934" indent="-380934">
              <a:spcBef>
                <a:spcPts val="800"/>
              </a:spcBef>
              <a:spcAft>
                <a:spcPts val="8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n"/>
              <a:defRPr/>
            </a:pPr>
            <a:r>
              <a:rPr lang="zh-CN" altLang="en-US" sz="1600" dirty="0">
                <a:solidFill>
                  <a:srgbClr val="4B4D4F">
                    <a:lumMod val="75000"/>
                  </a:srgbClr>
                </a:solidFill>
                <a:cs typeface="+mn-ea"/>
                <a:sym typeface="+mn-lt"/>
              </a:rPr>
              <a:t>标题文字</a:t>
            </a:r>
            <a:endParaRPr lang="en-US" altLang="zh-CN" sz="1600" dirty="0">
              <a:solidFill>
                <a:srgbClr val="4B4D4F">
                  <a:lumMod val="7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125311" y="2927985"/>
            <a:ext cx="2110984" cy="820723"/>
          </a:xfrm>
          <a:prstGeom prst="rect">
            <a:avLst/>
          </a:prstGeom>
        </p:spPr>
        <p:txBody>
          <a:bodyPr wrap="square" lIns="121906" tIns="60953" rIns="121906" bIns="60953">
            <a:spAutoFit/>
          </a:bodyPr>
          <a:lstStyle/>
          <a:p>
            <a:pPr marL="380934" indent="-380934">
              <a:spcBef>
                <a:spcPts val="800"/>
              </a:spcBef>
              <a:spcAft>
                <a:spcPts val="800"/>
              </a:spcAft>
              <a:buClr>
                <a:schemeClr val="accent1">
                  <a:lumMod val="60000"/>
                  <a:lumOff val="40000"/>
                </a:schemeClr>
              </a:buClr>
              <a:buSzPct val="100000"/>
              <a:buFont typeface="Wingdings" panose="05000000000000000000" pitchFamily="2" charset="2"/>
              <a:buChar char="n"/>
              <a:defRPr/>
            </a:pPr>
            <a:r>
              <a:rPr lang="zh-CN" altLang="en-US" sz="1600" dirty="0">
                <a:solidFill>
                  <a:srgbClr val="4B4D4F">
                    <a:lumMod val="75000"/>
                  </a:srgbClr>
                </a:solidFill>
                <a:cs typeface="+mn-ea"/>
                <a:sym typeface="+mn-lt"/>
              </a:rPr>
              <a:t>标题文字</a:t>
            </a:r>
            <a:endParaRPr lang="en-US" altLang="zh-CN" sz="1600" dirty="0">
              <a:solidFill>
                <a:srgbClr val="4B4D4F">
                  <a:lumMod val="75000"/>
                </a:srgbClr>
              </a:solidFill>
              <a:cs typeface="+mn-ea"/>
              <a:sym typeface="+mn-lt"/>
            </a:endParaRPr>
          </a:p>
          <a:p>
            <a:pPr marL="380934" indent="-380934">
              <a:spcBef>
                <a:spcPts val="800"/>
              </a:spcBef>
              <a:spcAft>
                <a:spcPts val="800"/>
              </a:spcAft>
              <a:buClr>
                <a:srgbClr val="E21F26">
                  <a:lumMod val="60000"/>
                  <a:lumOff val="40000"/>
                </a:srgbClr>
              </a:buClr>
              <a:buSzPct val="100000"/>
              <a:buFont typeface="Wingdings" panose="05000000000000000000" pitchFamily="2" charset="2"/>
              <a:buChar char="n"/>
              <a:defRPr/>
            </a:pPr>
            <a:endParaRPr lang="en-US" altLang="zh-CN" sz="1600" dirty="0">
              <a:solidFill>
                <a:srgbClr val="4B4D4F">
                  <a:lumMod val="7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125311" y="3745393"/>
            <a:ext cx="2110984" cy="369318"/>
          </a:xfrm>
          <a:prstGeom prst="rect">
            <a:avLst/>
          </a:prstGeom>
        </p:spPr>
        <p:txBody>
          <a:bodyPr wrap="square" lIns="121906" tIns="60953" rIns="121906" bIns="60953">
            <a:spAutoFit/>
          </a:bodyPr>
          <a:lstStyle/>
          <a:p>
            <a:pPr marL="380934" indent="-380934">
              <a:spcBef>
                <a:spcPts val="800"/>
              </a:spcBef>
              <a:spcAft>
                <a:spcPts val="8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n"/>
              <a:defRPr/>
            </a:pPr>
            <a:r>
              <a:rPr lang="zh-CN" altLang="en-US" sz="1600" dirty="0">
                <a:solidFill>
                  <a:srgbClr val="4B4D4F">
                    <a:lumMod val="75000"/>
                  </a:srgbClr>
                </a:solidFill>
                <a:cs typeface="+mn-ea"/>
                <a:sym typeface="+mn-lt"/>
              </a:rPr>
              <a:t>标题文字</a:t>
            </a:r>
            <a:endParaRPr lang="en-US" altLang="zh-CN" sz="1600" dirty="0">
              <a:solidFill>
                <a:srgbClr val="4B4D4F">
                  <a:lumMod val="7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26" name="MH_Text_1"/>
          <p:cNvSpPr/>
          <p:nvPr>
            <p:custDataLst>
              <p:tags r:id="rId2"/>
            </p:custDataLst>
          </p:nvPr>
        </p:nvSpPr>
        <p:spPr>
          <a:xfrm>
            <a:off x="5376830" y="1545007"/>
            <a:ext cx="3245620" cy="4238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6" tIns="0" rIns="119986" bIns="0" rtlCol="0" anchor="t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rgbClr val="4B4D4F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rgbClr val="4B4D4F"/>
              </a:solidFill>
              <a:cs typeface="+mn-ea"/>
              <a:sym typeface="+mn-lt"/>
            </a:endParaRPr>
          </a:p>
        </p:txBody>
      </p:sp>
      <p:sp>
        <p:nvSpPr>
          <p:cNvPr id="27" name="MH_Text_1"/>
          <p:cNvSpPr/>
          <p:nvPr>
            <p:custDataLst>
              <p:tags r:id="rId3"/>
            </p:custDataLst>
          </p:nvPr>
        </p:nvSpPr>
        <p:spPr>
          <a:xfrm>
            <a:off x="5376851" y="2427940"/>
            <a:ext cx="3245619" cy="4238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6" tIns="0" rIns="119986" bIns="0" rtlCol="0" anchor="t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rgbClr val="4B4D4F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rgbClr val="4B4D4F"/>
              </a:solidFill>
              <a:cs typeface="+mn-ea"/>
              <a:sym typeface="+mn-lt"/>
            </a:endParaRPr>
          </a:p>
        </p:txBody>
      </p:sp>
      <p:sp>
        <p:nvSpPr>
          <p:cNvPr id="28" name="MH_Text_1"/>
          <p:cNvSpPr/>
          <p:nvPr>
            <p:custDataLst>
              <p:tags r:id="rId4"/>
            </p:custDataLst>
          </p:nvPr>
        </p:nvSpPr>
        <p:spPr>
          <a:xfrm>
            <a:off x="5376851" y="3238700"/>
            <a:ext cx="3245619" cy="4238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6" tIns="0" rIns="119986" bIns="0" rtlCol="0" anchor="t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rgbClr val="4B4D4F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rgbClr val="4B4D4F"/>
              </a:solidFill>
              <a:cs typeface="+mn-ea"/>
              <a:sym typeface="+mn-lt"/>
            </a:endParaRPr>
          </a:p>
        </p:txBody>
      </p:sp>
      <p:sp>
        <p:nvSpPr>
          <p:cNvPr id="29" name="MH_Text_1"/>
          <p:cNvSpPr/>
          <p:nvPr>
            <p:custDataLst>
              <p:tags r:id="rId5"/>
            </p:custDataLst>
          </p:nvPr>
        </p:nvSpPr>
        <p:spPr>
          <a:xfrm>
            <a:off x="5376851" y="4092163"/>
            <a:ext cx="3245619" cy="4238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6" tIns="0" rIns="119986" bIns="0" rtlCol="0" anchor="t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rgbClr val="4B4D4F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rgbClr val="4B4D4F"/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54944982"/>
      </p:ext>
    </p:extLst>
  </p:cSld>
  <p:clrMapOvr>
    <a:masterClrMapping/>
  </p:clrMapOvr>
  <p:transition spd="slow" advTm="5000">
    <p:pull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3" name="对角圆角矩形 2"/>
          <p:cNvSpPr/>
          <p:nvPr/>
        </p:nvSpPr>
        <p:spPr>
          <a:xfrm>
            <a:off x="846483" y="1272341"/>
            <a:ext cx="1343546" cy="573340"/>
          </a:xfrm>
          <a:prstGeom prst="round2DiagRect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50000">
                <a:schemeClr val="accent1">
                  <a:lumMod val="90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dist="38100" algn="l" rotWithShape="0">
              <a:srgbClr val="000000">
                <a:alpha val="39999"/>
              </a:srgb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sz="1600" b="1" kern="0" dirty="0">
                <a:solidFill>
                  <a:srgbClr val="FFFFFF"/>
                </a:solidFill>
                <a:cs typeface="+mn-ea"/>
                <a:sym typeface="+mn-lt"/>
              </a:rPr>
              <a:t>添加内容</a:t>
            </a:r>
          </a:p>
        </p:txBody>
      </p:sp>
      <p:sp>
        <p:nvSpPr>
          <p:cNvPr id="4" name="对角圆角矩形 3"/>
          <p:cNvSpPr/>
          <p:nvPr/>
        </p:nvSpPr>
        <p:spPr>
          <a:xfrm>
            <a:off x="1847732" y="2078438"/>
            <a:ext cx="1345257" cy="573342"/>
          </a:xfrm>
          <a:prstGeom prst="round2DiagRect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50000">
                <a:schemeClr val="accent1">
                  <a:lumMod val="90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dist="38100" algn="l" rotWithShape="0">
              <a:srgbClr val="000000">
                <a:alpha val="39999"/>
              </a:srgb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sz="1600" b="1" kern="0" dirty="0">
                <a:solidFill>
                  <a:srgbClr val="FFFFFF"/>
                </a:solidFill>
                <a:cs typeface="+mn-ea"/>
                <a:sym typeface="+mn-lt"/>
              </a:rPr>
              <a:t>添加内容</a:t>
            </a:r>
          </a:p>
        </p:txBody>
      </p:sp>
      <p:sp>
        <p:nvSpPr>
          <p:cNvPr id="5" name="对角圆角矩形 4"/>
          <p:cNvSpPr/>
          <p:nvPr/>
        </p:nvSpPr>
        <p:spPr>
          <a:xfrm>
            <a:off x="2848967" y="2884538"/>
            <a:ext cx="1345257" cy="573340"/>
          </a:xfrm>
          <a:prstGeom prst="round2DiagRect">
            <a:avLst/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50000">
                <a:schemeClr val="accent2"/>
              </a:gs>
              <a:gs pos="100000">
                <a:schemeClr val="accent2">
                  <a:lumMod val="90000"/>
                  <a:lumOff val="1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dist="38100" algn="l" rotWithShape="0">
              <a:srgbClr val="000000">
                <a:alpha val="39999"/>
              </a:srgb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sz="1600" b="1" kern="0" dirty="0">
                <a:solidFill>
                  <a:srgbClr val="FFFFFF"/>
                </a:solidFill>
                <a:cs typeface="+mn-ea"/>
                <a:sym typeface="+mn-lt"/>
              </a:rPr>
              <a:t>添加内容</a:t>
            </a:r>
          </a:p>
        </p:txBody>
      </p:sp>
      <p:sp>
        <p:nvSpPr>
          <p:cNvPr id="6" name="对角圆角矩形 5"/>
          <p:cNvSpPr/>
          <p:nvPr/>
        </p:nvSpPr>
        <p:spPr>
          <a:xfrm>
            <a:off x="3851918" y="3690635"/>
            <a:ext cx="1343546" cy="573342"/>
          </a:xfrm>
          <a:prstGeom prst="round2DiagRect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50000">
                <a:schemeClr val="accent1">
                  <a:lumMod val="90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dist="38100" algn="l" rotWithShape="0">
              <a:srgbClr val="000000">
                <a:alpha val="39999"/>
              </a:srgb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sz="1600" b="1" kern="0" dirty="0">
                <a:solidFill>
                  <a:srgbClr val="FFFFFF"/>
                </a:solidFill>
                <a:cs typeface="+mn-ea"/>
                <a:sym typeface="+mn-lt"/>
              </a:rPr>
              <a:t>添加内容</a:t>
            </a:r>
          </a:p>
        </p:txBody>
      </p:sp>
      <p:cxnSp>
        <p:nvCxnSpPr>
          <p:cNvPr id="7" name="直接箭头连接符 6"/>
          <p:cNvCxnSpPr/>
          <p:nvPr/>
        </p:nvCxnSpPr>
        <p:spPr>
          <a:xfrm>
            <a:off x="2342361" y="1527507"/>
            <a:ext cx="664071" cy="0"/>
          </a:xfrm>
          <a:prstGeom prst="straightConnector1">
            <a:avLst/>
          </a:prstGeom>
          <a:ln cap="rnd">
            <a:solidFill>
              <a:schemeClr val="bg1">
                <a:lumMod val="65000"/>
              </a:schemeClr>
            </a:solidFill>
            <a:prstDash val="sys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3155997" y="1272343"/>
            <a:ext cx="2832572" cy="619549"/>
            <a:chOff x="3024807" y="1419622"/>
            <a:chExt cx="2627313" cy="574675"/>
          </a:xfrm>
        </p:grpSpPr>
        <p:sp>
          <p:nvSpPr>
            <p:cNvPr id="9" name="文本框 8"/>
            <p:cNvSpPr txBox="1">
              <a:spLocks noChangeArrowheads="1"/>
            </p:cNvSpPr>
            <p:nvPr/>
          </p:nvSpPr>
          <p:spPr bwMode="auto">
            <a:xfrm>
              <a:off x="3024807" y="1419622"/>
              <a:ext cx="1129185" cy="320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 sz="32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 sz="16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024807" y="1705372"/>
              <a:ext cx="2627313" cy="288925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>
                <a:defRPr/>
              </a:pPr>
              <a:r>
                <a:rPr lang="zh-CN" altLang="en-US" sz="1000" dirty="0">
                  <a:solidFill>
                    <a:prstClr val="black"/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endParaRPr lang="en-US" altLang="zh-CN" sz="1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1" name="直接箭头连接符 10"/>
          <p:cNvCxnSpPr/>
          <p:nvPr/>
        </p:nvCxnSpPr>
        <p:spPr>
          <a:xfrm>
            <a:off x="3329910" y="2347297"/>
            <a:ext cx="664071" cy="0"/>
          </a:xfrm>
          <a:prstGeom prst="straightConnector1">
            <a:avLst/>
          </a:prstGeom>
          <a:ln cap="rnd">
            <a:solidFill>
              <a:schemeClr val="bg1">
                <a:lumMod val="65000"/>
              </a:schemeClr>
            </a:solidFill>
            <a:prstDash val="sys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4087600" y="2048648"/>
            <a:ext cx="2832572" cy="617838"/>
            <a:chOff x="3888903" y="2139702"/>
            <a:chExt cx="2627313" cy="573088"/>
          </a:xfrm>
        </p:grpSpPr>
        <p:sp>
          <p:nvSpPr>
            <p:cNvPr id="13" name="文本框 11"/>
            <p:cNvSpPr txBox="1">
              <a:spLocks noChangeArrowheads="1"/>
            </p:cNvSpPr>
            <p:nvPr/>
          </p:nvSpPr>
          <p:spPr bwMode="auto">
            <a:xfrm>
              <a:off x="3888903" y="2139702"/>
              <a:ext cx="1129185" cy="319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 sz="32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9pPr>
            </a:lstStyle>
            <a:p>
              <a:r>
                <a:rPr lang="zh-CN" altLang="en-US" sz="16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4" name="文本框 12"/>
            <p:cNvSpPr txBox="1"/>
            <p:nvPr/>
          </p:nvSpPr>
          <p:spPr>
            <a:xfrm>
              <a:off x="3888903" y="2425452"/>
              <a:ext cx="2627313" cy="287338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>
                <a:defRPr/>
              </a:pPr>
              <a:r>
                <a:rPr lang="zh-CN" altLang="en-US" sz="1000" dirty="0">
                  <a:solidFill>
                    <a:prstClr val="black"/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endParaRPr lang="en-US" altLang="zh-CN" sz="1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5" name="直接箭头连接符 14"/>
          <p:cNvCxnSpPr/>
          <p:nvPr/>
        </p:nvCxnSpPr>
        <p:spPr>
          <a:xfrm>
            <a:off x="4317459" y="3167088"/>
            <a:ext cx="664071" cy="0"/>
          </a:xfrm>
          <a:prstGeom prst="straightConnector1">
            <a:avLst/>
          </a:prstGeom>
          <a:ln cap="rnd">
            <a:solidFill>
              <a:schemeClr val="bg1">
                <a:lumMod val="65000"/>
              </a:schemeClr>
            </a:solidFill>
            <a:prstDash val="sys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5003780" y="2905800"/>
            <a:ext cx="2832571" cy="617837"/>
            <a:chOff x="4738688" y="2934767"/>
            <a:chExt cx="2627312" cy="573087"/>
          </a:xfrm>
        </p:grpSpPr>
        <p:sp>
          <p:nvSpPr>
            <p:cNvPr id="17" name="文本框 14"/>
            <p:cNvSpPr txBox="1">
              <a:spLocks noChangeArrowheads="1"/>
            </p:cNvSpPr>
            <p:nvPr/>
          </p:nvSpPr>
          <p:spPr bwMode="auto">
            <a:xfrm>
              <a:off x="4738688" y="2934767"/>
              <a:ext cx="1129185" cy="320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 sz="32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9pPr>
            </a:lstStyle>
            <a:p>
              <a:r>
                <a:rPr lang="zh-CN" altLang="en-US" sz="16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8" name="文本框 15"/>
            <p:cNvSpPr txBox="1"/>
            <p:nvPr/>
          </p:nvSpPr>
          <p:spPr>
            <a:xfrm>
              <a:off x="4738688" y="3220517"/>
              <a:ext cx="2627312" cy="28733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>
                <a:defRPr/>
              </a:pPr>
              <a:r>
                <a:rPr lang="zh-CN" altLang="en-US" sz="1000" dirty="0">
                  <a:solidFill>
                    <a:prstClr val="black"/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endParaRPr lang="en-US" altLang="zh-CN" sz="1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9" name="直接箭头连接符 18"/>
          <p:cNvCxnSpPr/>
          <p:nvPr/>
        </p:nvCxnSpPr>
        <p:spPr>
          <a:xfrm>
            <a:off x="5305008" y="3986878"/>
            <a:ext cx="664071" cy="0"/>
          </a:xfrm>
          <a:prstGeom prst="straightConnector1">
            <a:avLst/>
          </a:prstGeom>
          <a:ln cap="rnd">
            <a:solidFill>
              <a:schemeClr val="bg1">
                <a:lumMod val="65000"/>
              </a:schemeClr>
            </a:solidFill>
            <a:prstDash val="sys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5987900" y="3682104"/>
            <a:ext cx="2832572" cy="617838"/>
            <a:chOff x="5651500" y="3654846"/>
            <a:chExt cx="2627313" cy="573088"/>
          </a:xfrm>
        </p:grpSpPr>
        <p:sp>
          <p:nvSpPr>
            <p:cNvPr id="21" name="文本框 17"/>
            <p:cNvSpPr txBox="1">
              <a:spLocks noChangeArrowheads="1"/>
            </p:cNvSpPr>
            <p:nvPr/>
          </p:nvSpPr>
          <p:spPr bwMode="auto">
            <a:xfrm>
              <a:off x="5651500" y="3654846"/>
              <a:ext cx="1129185" cy="320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 sz="32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9pPr>
            </a:lstStyle>
            <a:p>
              <a:r>
                <a:rPr lang="zh-CN" altLang="en-US" sz="16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2" name="文本框 18"/>
            <p:cNvSpPr txBox="1"/>
            <p:nvPr/>
          </p:nvSpPr>
          <p:spPr>
            <a:xfrm>
              <a:off x="5651500" y="3940596"/>
              <a:ext cx="2627313" cy="287338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>
                <a:defRPr/>
              </a:pPr>
              <a:r>
                <a:rPr lang="zh-CN" altLang="en-US" sz="1000" dirty="0">
                  <a:solidFill>
                    <a:prstClr val="black"/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endParaRPr lang="en-US" altLang="zh-CN" sz="1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直角上箭头 22"/>
          <p:cNvSpPr/>
          <p:nvPr/>
        </p:nvSpPr>
        <p:spPr>
          <a:xfrm rot="5400000">
            <a:off x="1193936" y="1962074"/>
            <a:ext cx="580186" cy="569938"/>
          </a:xfrm>
          <a:prstGeom prst="bentUp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581" tIns="49291" rIns="98581" bIns="49291" anchor="ctr"/>
          <a:lstStyle/>
          <a:p>
            <a:pPr algn="ctr">
              <a:defRPr/>
            </a:pPr>
            <a:endParaRPr lang="zh-CN" altLang="en-US" sz="1700">
              <a:cs typeface="+mn-ea"/>
              <a:sym typeface="+mn-lt"/>
            </a:endParaRPr>
          </a:p>
        </p:txBody>
      </p:sp>
      <p:sp>
        <p:nvSpPr>
          <p:cNvPr id="24" name="直角上箭头 23"/>
          <p:cNvSpPr/>
          <p:nvPr/>
        </p:nvSpPr>
        <p:spPr>
          <a:xfrm rot="5400000">
            <a:off x="2207161" y="2757904"/>
            <a:ext cx="581897" cy="568226"/>
          </a:xfrm>
          <a:prstGeom prst="bentUp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581" tIns="49291" rIns="98581" bIns="49291" anchor="ctr"/>
          <a:lstStyle/>
          <a:p>
            <a:pPr algn="ctr">
              <a:defRPr/>
            </a:pPr>
            <a:endParaRPr lang="zh-CN" altLang="en-US" sz="1700">
              <a:cs typeface="+mn-ea"/>
              <a:sym typeface="+mn-lt"/>
            </a:endParaRPr>
          </a:p>
        </p:txBody>
      </p:sp>
      <p:sp>
        <p:nvSpPr>
          <p:cNvPr id="25" name="直角上箭头 24"/>
          <p:cNvSpPr/>
          <p:nvPr/>
        </p:nvSpPr>
        <p:spPr>
          <a:xfrm rot="5400000">
            <a:off x="3221234" y="3552882"/>
            <a:ext cx="581897" cy="569937"/>
          </a:xfrm>
          <a:prstGeom prst="bentUp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581" tIns="49291" rIns="98581" bIns="49291" anchor="ctr"/>
          <a:lstStyle/>
          <a:p>
            <a:pPr algn="ctr">
              <a:defRPr/>
            </a:pPr>
            <a:endParaRPr lang="zh-CN" altLang="en-US" sz="17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04162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grpSp>
        <p:nvGrpSpPr>
          <p:cNvPr id="96" name="组合 95"/>
          <p:cNvGrpSpPr/>
          <p:nvPr/>
        </p:nvGrpSpPr>
        <p:grpSpPr>
          <a:xfrm>
            <a:off x="366264" y="2579919"/>
            <a:ext cx="8503266" cy="340422"/>
            <a:chOff x="366264" y="2693948"/>
            <a:chExt cx="8503266" cy="340422"/>
          </a:xfrm>
          <a:solidFill>
            <a:schemeClr val="bg1">
              <a:lumMod val="85000"/>
            </a:schemeClr>
          </a:solidFill>
        </p:grpSpPr>
        <p:sp>
          <p:nvSpPr>
            <p:cNvPr id="97" name="矩形 96"/>
            <p:cNvSpPr/>
            <p:nvPr/>
          </p:nvSpPr>
          <p:spPr>
            <a:xfrm>
              <a:off x="8536311" y="2798477"/>
              <a:ext cx="39157" cy="13136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 b="1">
                <a:cs typeface="+mn-ea"/>
                <a:sym typeface="+mn-lt"/>
              </a:endParaRPr>
            </a:p>
          </p:txBody>
        </p:sp>
        <p:grpSp>
          <p:nvGrpSpPr>
            <p:cNvPr id="98" name="组合 97"/>
            <p:cNvGrpSpPr/>
            <p:nvPr/>
          </p:nvGrpSpPr>
          <p:grpSpPr>
            <a:xfrm>
              <a:off x="366264" y="2693948"/>
              <a:ext cx="8503266" cy="340422"/>
              <a:chOff x="623889" y="3209929"/>
              <a:chExt cx="10944224" cy="438144"/>
            </a:xfrm>
            <a:grpFill/>
          </p:grpSpPr>
          <p:sp>
            <p:nvSpPr>
              <p:cNvPr id="99" name="矩形 98"/>
              <p:cNvSpPr/>
              <p:nvPr/>
            </p:nvSpPr>
            <p:spPr>
              <a:xfrm>
                <a:off x="623889" y="3344465"/>
                <a:ext cx="5039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b="1">
                  <a:cs typeface="+mn-ea"/>
                  <a:sym typeface="+mn-lt"/>
                </a:endParaRPr>
              </a:p>
            </p:txBody>
          </p:sp>
          <p:sp>
            <p:nvSpPr>
              <p:cNvPr id="100" name="矩形 99"/>
              <p:cNvSpPr/>
              <p:nvPr/>
            </p:nvSpPr>
            <p:spPr>
              <a:xfrm>
                <a:off x="717047" y="3344465"/>
                <a:ext cx="107093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b="1">
                  <a:cs typeface="+mn-ea"/>
                  <a:sym typeface="+mn-lt"/>
                </a:endParaRPr>
              </a:p>
            </p:txBody>
          </p:sp>
          <p:sp>
            <p:nvSpPr>
              <p:cNvPr id="101" name="矩形 100"/>
              <p:cNvSpPr/>
              <p:nvPr/>
            </p:nvSpPr>
            <p:spPr>
              <a:xfrm>
                <a:off x="866901" y="3344465"/>
                <a:ext cx="19843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b="1">
                  <a:cs typeface="+mn-ea"/>
                  <a:sym typeface="+mn-lt"/>
                </a:endParaRPr>
              </a:p>
            </p:txBody>
          </p:sp>
          <p:sp>
            <p:nvSpPr>
              <p:cNvPr id="102" name="矩形 101"/>
              <p:cNvSpPr/>
              <p:nvPr/>
            </p:nvSpPr>
            <p:spPr>
              <a:xfrm>
                <a:off x="1108099" y="3344465"/>
                <a:ext cx="9613876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b="1">
                  <a:cs typeface="+mn-ea"/>
                  <a:sym typeface="+mn-lt"/>
                </a:endParaRPr>
              </a:p>
            </p:txBody>
          </p:sp>
          <p:sp>
            <p:nvSpPr>
              <p:cNvPr id="103" name="矩形 102"/>
              <p:cNvSpPr/>
              <p:nvPr/>
            </p:nvSpPr>
            <p:spPr>
              <a:xfrm>
                <a:off x="10994902" y="3344465"/>
                <a:ext cx="107093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b="1">
                  <a:cs typeface="+mn-ea"/>
                  <a:sym typeface="+mn-lt"/>
                </a:endParaRPr>
              </a:p>
            </p:txBody>
          </p:sp>
          <p:sp>
            <p:nvSpPr>
              <p:cNvPr id="104" name="矩形 103"/>
              <p:cNvSpPr/>
              <p:nvPr/>
            </p:nvSpPr>
            <p:spPr>
              <a:xfrm>
                <a:off x="10759220" y="3344465"/>
                <a:ext cx="19843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b="1">
                  <a:cs typeface="+mn-ea"/>
                  <a:sym typeface="+mn-lt"/>
                </a:endParaRPr>
              </a:p>
            </p:txBody>
          </p:sp>
          <p:sp>
            <p:nvSpPr>
              <p:cNvPr id="105" name="等腰三角形 104"/>
              <p:cNvSpPr/>
              <p:nvPr/>
            </p:nvSpPr>
            <p:spPr>
              <a:xfrm rot="5400000">
                <a:off x="11159803" y="3239763"/>
                <a:ext cx="438144" cy="37847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b="1"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106" name="肘形连接符 105"/>
          <p:cNvCxnSpPr>
            <a:stCxn id="108" idx="3"/>
            <a:endCxn id="111" idx="1"/>
          </p:cNvCxnSpPr>
          <p:nvPr/>
        </p:nvCxnSpPr>
        <p:spPr>
          <a:xfrm rot="5400000" flipH="1" flipV="1">
            <a:off x="791082" y="2083281"/>
            <a:ext cx="584989" cy="226522"/>
          </a:xfrm>
          <a:prstGeom prst="bentConnector2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7" name="组合 106"/>
          <p:cNvGrpSpPr/>
          <p:nvPr/>
        </p:nvGrpSpPr>
        <p:grpSpPr>
          <a:xfrm>
            <a:off x="743765" y="2489036"/>
            <a:ext cx="453044" cy="525532"/>
            <a:chOff x="1109756" y="3090803"/>
            <a:chExt cx="583096" cy="676392"/>
          </a:xfrm>
          <a:solidFill>
            <a:schemeClr val="accent1"/>
          </a:solidFill>
        </p:grpSpPr>
        <p:sp>
          <p:nvSpPr>
            <p:cNvPr id="108" name="六边形 107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1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9" name="文本框 64"/>
            <p:cNvSpPr txBox="1"/>
            <p:nvPr/>
          </p:nvSpPr>
          <p:spPr>
            <a:xfrm>
              <a:off x="1115002" y="3298192"/>
              <a:ext cx="577850" cy="316902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altLang="zh-CN" sz="10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r>
                <a:rPr lang="zh-CN" altLang="en-US" sz="10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月份</a:t>
              </a:r>
              <a:endParaRPr lang="zh-CN" altLang="en-US" sz="1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1196810" y="1563638"/>
            <a:ext cx="1098110" cy="681486"/>
            <a:chOff x="1853741" y="1952625"/>
            <a:chExt cx="1413335" cy="877114"/>
          </a:xfrm>
          <a:solidFill>
            <a:schemeClr val="bg1">
              <a:lumMod val="95000"/>
            </a:schemeClr>
          </a:solidFill>
        </p:grpSpPr>
        <p:sp>
          <p:nvSpPr>
            <p:cNvPr id="111" name="矩形 110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53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2" name="文本框 66"/>
            <p:cNvSpPr txBox="1"/>
            <p:nvPr/>
          </p:nvSpPr>
          <p:spPr>
            <a:xfrm>
              <a:off x="1853742" y="1997872"/>
              <a:ext cx="1413334" cy="831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900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 smtClean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13" name="肘形连接符 112"/>
          <p:cNvCxnSpPr>
            <a:stCxn id="115" idx="3"/>
            <a:endCxn id="118" idx="1"/>
          </p:cNvCxnSpPr>
          <p:nvPr/>
        </p:nvCxnSpPr>
        <p:spPr>
          <a:xfrm rot="5400000" flipH="1" flipV="1">
            <a:off x="2795933" y="2083281"/>
            <a:ext cx="584989" cy="226522"/>
          </a:xfrm>
          <a:prstGeom prst="bentConnector2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4" name="组合 113"/>
          <p:cNvGrpSpPr/>
          <p:nvPr/>
        </p:nvGrpSpPr>
        <p:grpSpPr>
          <a:xfrm>
            <a:off x="2748636" y="2489036"/>
            <a:ext cx="453044" cy="525532"/>
            <a:chOff x="1109756" y="3090803"/>
            <a:chExt cx="583096" cy="676392"/>
          </a:xfrm>
          <a:solidFill>
            <a:schemeClr val="accent1"/>
          </a:solidFill>
        </p:grpSpPr>
        <p:sp>
          <p:nvSpPr>
            <p:cNvPr id="115" name="六边形 114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1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6" name="文本框 72"/>
            <p:cNvSpPr txBox="1"/>
            <p:nvPr/>
          </p:nvSpPr>
          <p:spPr>
            <a:xfrm>
              <a:off x="1115002" y="3298192"/>
              <a:ext cx="577850" cy="316902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altLang="zh-CN" sz="1000" b="1" dirty="0" smtClean="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  <a:r>
                <a:rPr lang="zh-CN" altLang="en-US" sz="10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月份</a:t>
              </a:r>
              <a:endParaRPr lang="zh-CN" altLang="en-US" sz="1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3201681" y="1563638"/>
            <a:ext cx="1098110" cy="681486"/>
            <a:chOff x="1853741" y="1952625"/>
            <a:chExt cx="1413335" cy="877114"/>
          </a:xfrm>
          <a:solidFill>
            <a:schemeClr val="bg1">
              <a:lumMod val="95000"/>
            </a:schemeClr>
          </a:solidFill>
        </p:grpSpPr>
        <p:sp>
          <p:nvSpPr>
            <p:cNvPr id="118" name="矩形 117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53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9" name="文本框 75"/>
            <p:cNvSpPr txBox="1"/>
            <p:nvPr/>
          </p:nvSpPr>
          <p:spPr>
            <a:xfrm>
              <a:off x="1853742" y="1997872"/>
              <a:ext cx="1413334" cy="831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900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 smtClean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20" name="肘形连接符 119"/>
          <p:cNvCxnSpPr>
            <a:stCxn id="122" idx="3"/>
            <a:endCxn id="125" idx="1"/>
          </p:cNvCxnSpPr>
          <p:nvPr/>
        </p:nvCxnSpPr>
        <p:spPr>
          <a:xfrm rot="5400000" flipH="1" flipV="1">
            <a:off x="4800817" y="2083281"/>
            <a:ext cx="584989" cy="226522"/>
          </a:xfrm>
          <a:prstGeom prst="bentConnector2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1" name="组合 120"/>
          <p:cNvGrpSpPr/>
          <p:nvPr/>
        </p:nvGrpSpPr>
        <p:grpSpPr>
          <a:xfrm>
            <a:off x="4753507" y="2489036"/>
            <a:ext cx="453044" cy="525532"/>
            <a:chOff x="1109756" y="3090803"/>
            <a:chExt cx="583096" cy="676392"/>
          </a:xfrm>
          <a:solidFill>
            <a:schemeClr val="accent1"/>
          </a:solidFill>
        </p:grpSpPr>
        <p:sp>
          <p:nvSpPr>
            <p:cNvPr id="122" name="六边形 121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1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3" name="文本框 79"/>
            <p:cNvSpPr txBox="1"/>
            <p:nvPr/>
          </p:nvSpPr>
          <p:spPr>
            <a:xfrm>
              <a:off x="1115002" y="3298192"/>
              <a:ext cx="577850" cy="316902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altLang="zh-CN" sz="1000" b="1" dirty="0" smtClean="0">
                  <a:solidFill>
                    <a:schemeClr val="bg1"/>
                  </a:solidFill>
                  <a:cs typeface="+mn-ea"/>
                  <a:sym typeface="+mn-lt"/>
                </a:rPr>
                <a:t>7</a:t>
              </a:r>
              <a:r>
                <a:rPr lang="zh-CN" altLang="en-US" sz="10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月份</a:t>
              </a:r>
              <a:endParaRPr lang="zh-CN" altLang="en-US" sz="1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5206552" y="1563638"/>
            <a:ext cx="1098110" cy="681486"/>
            <a:chOff x="1853741" y="1952625"/>
            <a:chExt cx="1413335" cy="877114"/>
          </a:xfrm>
          <a:solidFill>
            <a:schemeClr val="bg1">
              <a:lumMod val="95000"/>
            </a:schemeClr>
          </a:solidFill>
        </p:grpSpPr>
        <p:sp>
          <p:nvSpPr>
            <p:cNvPr id="125" name="矩形 124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53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6" name="文本框 82"/>
            <p:cNvSpPr txBox="1"/>
            <p:nvPr/>
          </p:nvSpPr>
          <p:spPr>
            <a:xfrm>
              <a:off x="1853742" y="1997872"/>
              <a:ext cx="1413334" cy="831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900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 smtClean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27" name="肘形连接符 126"/>
          <p:cNvCxnSpPr>
            <a:stCxn id="129" idx="3"/>
            <a:endCxn id="132" idx="1"/>
          </p:cNvCxnSpPr>
          <p:nvPr/>
        </p:nvCxnSpPr>
        <p:spPr>
          <a:xfrm rot="5400000" flipH="1" flipV="1">
            <a:off x="6805685" y="2083281"/>
            <a:ext cx="584989" cy="226522"/>
          </a:xfrm>
          <a:prstGeom prst="bentConnector2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8" name="组合 127"/>
          <p:cNvGrpSpPr/>
          <p:nvPr/>
        </p:nvGrpSpPr>
        <p:grpSpPr>
          <a:xfrm>
            <a:off x="6758379" y="2489036"/>
            <a:ext cx="453044" cy="525532"/>
            <a:chOff x="1109756" y="3090803"/>
            <a:chExt cx="583096" cy="676392"/>
          </a:xfrm>
          <a:solidFill>
            <a:schemeClr val="accent1"/>
          </a:solidFill>
        </p:grpSpPr>
        <p:sp>
          <p:nvSpPr>
            <p:cNvPr id="129" name="六边形 128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1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0" name="文本框 86"/>
            <p:cNvSpPr txBox="1"/>
            <p:nvPr/>
          </p:nvSpPr>
          <p:spPr>
            <a:xfrm>
              <a:off x="1115002" y="3298192"/>
              <a:ext cx="577850" cy="316902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altLang="zh-CN" sz="10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10</a:t>
              </a:r>
              <a:r>
                <a:rPr lang="zh-CN" altLang="en-US" sz="10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月份</a:t>
              </a:r>
              <a:endParaRPr lang="en-US" altLang="zh-CN" sz="1000" b="1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7211423" y="1563638"/>
            <a:ext cx="1098110" cy="681486"/>
            <a:chOff x="1853741" y="1952625"/>
            <a:chExt cx="1413335" cy="877114"/>
          </a:xfrm>
          <a:solidFill>
            <a:schemeClr val="bg1">
              <a:lumMod val="95000"/>
            </a:schemeClr>
          </a:solidFill>
        </p:grpSpPr>
        <p:sp>
          <p:nvSpPr>
            <p:cNvPr id="132" name="矩形 131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53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3" name="文本框 89"/>
            <p:cNvSpPr txBox="1"/>
            <p:nvPr/>
          </p:nvSpPr>
          <p:spPr>
            <a:xfrm>
              <a:off x="1853742" y="1997872"/>
              <a:ext cx="1413334" cy="831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900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 smtClean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34" name="肘形连接符 133"/>
          <p:cNvCxnSpPr>
            <a:stCxn id="136" idx="0"/>
            <a:endCxn id="139" idx="1"/>
          </p:cNvCxnSpPr>
          <p:nvPr/>
        </p:nvCxnSpPr>
        <p:spPr>
          <a:xfrm rot="16200000" flipH="1">
            <a:off x="1774272" y="3213025"/>
            <a:ext cx="623434" cy="226522"/>
          </a:xfrm>
          <a:prstGeom prst="bentConnector2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5" name="组合 134"/>
          <p:cNvGrpSpPr/>
          <p:nvPr/>
        </p:nvGrpSpPr>
        <p:grpSpPr>
          <a:xfrm>
            <a:off x="1746201" y="2489036"/>
            <a:ext cx="453044" cy="525532"/>
            <a:chOff x="1109756" y="3090803"/>
            <a:chExt cx="583096" cy="676392"/>
          </a:xfrm>
          <a:solidFill>
            <a:schemeClr val="accent1"/>
          </a:solidFill>
        </p:grpSpPr>
        <p:sp>
          <p:nvSpPr>
            <p:cNvPr id="136" name="六边形 135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1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7" name="文本框 93"/>
            <p:cNvSpPr txBox="1"/>
            <p:nvPr/>
          </p:nvSpPr>
          <p:spPr>
            <a:xfrm>
              <a:off x="1115002" y="3298192"/>
              <a:ext cx="577850" cy="316902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altLang="zh-CN" sz="1000" b="1" dirty="0" smtClean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r>
                <a:rPr lang="zh-CN" altLang="en-US" sz="10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月份</a:t>
              </a:r>
              <a:endParaRPr lang="zh-CN" altLang="en-US" sz="1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2199245" y="3297593"/>
            <a:ext cx="1098110" cy="681486"/>
            <a:chOff x="1853741" y="1952625"/>
            <a:chExt cx="1413335" cy="877114"/>
          </a:xfrm>
          <a:solidFill>
            <a:schemeClr val="bg1">
              <a:lumMod val="95000"/>
            </a:schemeClr>
          </a:solidFill>
        </p:grpSpPr>
        <p:sp>
          <p:nvSpPr>
            <p:cNvPr id="139" name="矩形 138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53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0" name="文本框 96"/>
            <p:cNvSpPr txBox="1"/>
            <p:nvPr/>
          </p:nvSpPr>
          <p:spPr>
            <a:xfrm>
              <a:off x="1853742" y="1997872"/>
              <a:ext cx="1413334" cy="831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900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 smtClean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41" name="肘形连接符 140"/>
          <p:cNvCxnSpPr>
            <a:stCxn id="143" idx="0"/>
            <a:endCxn id="146" idx="1"/>
          </p:cNvCxnSpPr>
          <p:nvPr/>
        </p:nvCxnSpPr>
        <p:spPr>
          <a:xfrm rot="16200000" flipH="1">
            <a:off x="3779152" y="3213025"/>
            <a:ext cx="623434" cy="226522"/>
          </a:xfrm>
          <a:prstGeom prst="bentConnector2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2" name="组合 141"/>
          <p:cNvGrpSpPr/>
          <p:nvPr/>
        </p:nvGrpSpPr>
        <p:grpSpPr>
          <a:xfrm>
            <a:off x="3751072" y="2489036"/>
            <a:ext cx="453044" cy="525532"/>
            <a:chOff x="1109756" y="3090803"/>
            <a:chExt cx="583096" cy="676392"/>
          </a:xfrm>
          <a:solidFill>
            <a:schemeClr val="accent1"/>
          </a:solidFill>
        </p:grpSpPr>
        <p:sp>
          <p:nvSpPr>
            <p:cNvPr id="143" name="六边形 142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1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4" name="文本框 101"/>
            <p:cNvSpPr txBox="1"/>
            <p:nvPr/>
          </p:nvSpPr>
          <p:spPr>
            <a:xfrm>
              <a:off x="1115002" y="3298192"/>
              <a:ext cx="577850" cy="316902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altLang="zh-CN" sz="1000" b="1" dirty="0" smtClean="0">
                  <a:solidFill>
                    <a:schemeClr val="bg1"/>
                  </a:solidFill>
                  <a:cs typeface="+mn-ea"/>
                  <a:sym typeface="+mn-lt"/>
                </a:rPr>
                <a:t>5</a:t>
              </a:r>
              <a:r>
                <a:rPr lang="zh-CN" altLang="en-US" sz="10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月份</a:t>
              </a:r>
              <a:endParaRPr lang="zh-CN" altLang="en-US" sz="1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4204116" y="3297593"/>
            <a:ext cx="1098110" cy="681486"/>
            <a:chOff x="1853741" y="1952625"/>
            <a:chExt cx="1413335" cy="877114"/>
          </a:xfrm>
          <a:solidFill>
            <a:schemeClr val="bg1">
              <a:lumMod val="95000"/>
            </a:schemeClr>
          </a:solidFill>
        </p:grpSpPr>
        <p:sp>
          <p:nvSpPr>
            <p:cNvPr id="146" name="矩形 145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53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7" name="文本框 104"/>
            <p:cNvSpPr txBox="1"/>
            <p:nvPr/>
          </p:nvSpPr>
          <p:spPr>
            <a:xfrm>
              <a:off x="1853742" y="1997872"/>
              <a:ext cx="1413334" cy="831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900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 smtClean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48" name="肘形连接符 147"/>
          <p:cNvCxnSpPr>
            <a:stCxn id="150" idx="0"/>
            <a:endCxn id="153" idx="1"/>
          </p:cNvCxnSpPr>
          <p:nvPr/>
        </p:nvCxnSpPr>
        <p:spPr>
          <a:xfrm rot="16200000" flipH="1">
            <a:off x="5784016" y="3213025"/>
            <a:ext cx="623434" cy="226522"/>
          </a:xfrm>
          <a:prstGeom prst="bentConnector2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9" name="组合 148"/>
          <p:cNvGrpSpPr/>
          <p:nvPr/>
        </p:nvGrpSpPr>
        <p:grpSpPr>
          <a:xfrm>
            <a:off x="5755943" y="2489036"/>
            <a:ext cx="453044" cy="525532"/>
            <a:chOff x="1109756" y="3090803"/>
            <a:chExt cx="583096" cy="676392"/>
          </a:xfrm>
          <a:solidFill>
            <a:schemeClr val="accent1"/>
          </a:solidFill>
        </p:grpSpPr>
        <p:sp>
          <p:nvSpPr>
            <p:cNvPr id="150" name="六边形 149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1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1" name="文本框 108"/>
            <p:cNvSpPr txBox="1"/>
            <p:nvPr/>
          </p:nvSpPr>
          <p:spPr>
            <a:xfrm>
              <a:off x="1115002" y="3298192"/>
              <a:ext cx="577850" cy="316902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altLang="zh-CN" sz="1000" b="1" dirty="0" smtClean="0">
                  <a:solidFill>
                    <a:schemeClr val="bg1"/>
                  </a:solidFill>
                  <a:cs typeface="+mn-ea"/>
                  <a:sym typeface="+mn-lt"/>
                </a:rPr>
                <a:t>8</a:t>
              </a:r>
              <a:r>
                <a:rPr lang="zh-CN" altLang="en-US" sz="10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月份</a:t>
              </a:r>
              <a:endParaRPr lang="en-US" altLang="zh-CN" sz="1000" b="1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6208988" y="3297593"/>
            <a:ext cx="1098110" cy="681486"/>
            <a:chOff x="1853741" y="1952625"/>
            <a:chExt cx="1413335" cy="877114"/>
          </a:xfrm>
          <a:solidFill>
            <a:schemeClr val="bg1">
              <a:lumMod val="95000"/>
            </a:schemeClr>
          </a:solidFill>
        </p:grpSpPr>
        <p:sp>
          <p:nvSpPr>
            <p:cNvPr id="153" name="矩形 152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53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4" name="文本框 111"/>
            <p:cNvSpPr txBox="1"/>
            <p:nvPr/>
          </p:nvSpPr>
          <p:spPr>
            <a:xfrm>
              <a:off x="1853742" y="1997872"/>
              <a:ext cx="1413334" cy="831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900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 smtClean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7760812" y="2489036"/>
            <a:ext cx="453044" cy="525532"/>
            <a:chOff x="1109756" y="3090803"/>
            <a:chExt cx="583096" cy="676392"/>
          </a:xfrm>
          <a:solidFill>
            <a:schemeClr val="accent6"/>
          </a:solidFill>
        </p:grpSpPr>
        <p:sp>
          <p:nvSpPr>
            <p:cNvPr id="156" name="六边形 155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1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7" name="文本框 114"/>
            <p:cNvSpPr txBox="1"/>
            <p:nvPr/>
          </p:nvSpPr>
          <p:spPr>
            <a:xfrm>
              <a:off x="1115002" y="3298192"/>
              <a:ext cx="577850" cy="31690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altLang="zh-CN" sz="10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12</a:t>
              </a:r>
              <a:r>
                <a:rPr lang="zh-CN" altLang="en-US" sz="10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月份</a:t>
              </a:r>
              <a:endParaRPr lang="zh-CN" altLang="en-US" sz="1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06176281"/>
      </p:ext>
    </p:extLst>
  </p:cSld>
  <p:clrMapOvr>
    <a:masterClrMapping/>
  </p:clrMapOvr>
  <p:transition spd="slow" advTm="9000">
    <p:pull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3" name="Line 26"/>
          <p:cNvSpPr>
            <a:spLocks noChangeShapeType="1"/>
          </p:cNvSpPr>
          <p:nvPr/>
        </p:nvSpPr>
        <p:spPr bwMode="auto">
          <a:xfrm flipH="1">
            <a:off x="838200" y="1639382"/>
            <a:ext cx="5003800" cy="0"/>
          </a:xfrm>
          <a:prstGeom prst="line">
            <a:avLst/>
          </a:prstGeom>
          <a:noFill/>
          <a:ln w="9525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Line 28"/>
          <p:cNvSpPr>
            <a:spLocks noChangeShapeType="1"/>
          </p:cNvSpPr>
          <p:nvPr/>
        </p:nvSpPr>
        <p:spPr bwMode="auto">
          <a:xfrm flipH="1">
            <a:off x="838200" y="2099615"/>
            <a:ext cx="4716463" cy="0"/>
          </a:xfrm>
          <a:prstGeom prst="line">
            <a:avLst/>
          </a:prstGeom>
          <a:noFill/>
          <a:ln w="9525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Line 30"/>
          <p:cNvSpPr>
            <a:spLocks noChangeShapeType="1"/>
          </p:cNvSpPr>
          <p:nvPr/>
        </p:nvSpPr>
        <p:spPr bwMode="auto">
          <a:xfrm flipH="1">
            <a:off x="838201" y="2666177"/>
            <a:ext cx="4391025" cy="0"/>
          </a:xfrm>
          <a:prstGeom prst="line">
            <a:avLst/>
          </a:prstGeom>
          <a:noFill/>
          <a:ln w="9525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Line 32"/>
          <p:cNvSpPr>
            <a:spLocks noChangeShapeType="1"/>
          </p:cNvSpPr>
          <p:nvPr/>
        </p:nvSpPr>
        <p:spPr bwMode="auto">
          <a:xfrm flipH="1">
            <a:off x="838200" y="3367635"/>
            <a:ext cx="4103688" cy="0"/>
          </a:xfrm>
          <a:prstGeom prst="line">
            <a:avLst/>
          </a:prstGeom>
          <a:noFill/>
          <a:ln w="9525">
            <a:solidFill>
              <a:srgbClr val="28537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Line 34"/>
          <p:cNvSpPr>
            <a:spLocks noChangeShapeType="1"/>
          </p:cNvSpPr>
          <p:nvPr/>
        </p:nvSpPr>
        <p:spPr bwMode="auto">
          <a:xfrm flipH="1">
            <a:off x="838200" y="4259535"/>
            <a:ext cx="3887788" cy="0"/>
          </a:xfrm>
          <a:prstGeom prst="line">
            <a:avLst/>
          </a:prstGeom>
          <a:noFill/>
          <a:ln w="9525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AutoShape 4"/>
          <p:cNvSpPr>
            <a:spLocks/>
          </p:cNvSpPr>
          <p:nvPr/>
        </p:nvSpPr>
        <p:spPr bwMode="auto">
          <a:xfrm rot="10800000">
            <a:off x="4318000" y="4421419"/>
            <a:ext cx="3748088" cy="120613"/>
          </a:xfrm>
          <a:custGeom>
            <a:avLst/>
            <a:gdLst>
              <a:gd name="T0" fmla="*/ 0 w 21600"/>
              <a:gd name="T1" fmla="*/ 0 h 21600"/>
              <a:gd name="T2" fmla="*/ 1730 w 21600"/>
              <a:gd name="T3" fmla="*/ 21600 h 21600"/>
              <a:gd name="T4" fmla="*/ 19870 w 21600"/>
              <a:gd name="T5" fmla="*/ 21600 h 21600"/>
              <a:gd name="T6" fmla="*/ 21600 w 21600"/>
              <a:gd name="T7" fmla="*/ 0 h 21600"/>
              <a:gd name="T8" fmla="*/ 0 w 21600"/>
              <a:gd name="T9" fmla="*/ 0 h 21600"/>
              <a:gd name="T10" fmla="*/ 2665 w 21600"/>
              <a:gd name="T11" fmla="*/ 2665 h 21600"/>
              <a:gd name="T12" fmla="*/ 18935 w 21600"/>
              <a:gd name="T13" fmla="*/ 18935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21600" h="21600">
                <a:moveTo>
                  <a:pt x="0" y="0"/>
                </a:moveTo>
                <a:lnTo>
                  <a:pt x="1730" y="21600"/>
                </a:lnTo>
                <a:lnTo>
                  <a:pt x="1987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5F5F5F">
                  <a:alpha val="0"/>
                </a:srgbClr>
              </a:gs>
              <a:gs pos="100000">
                <a:srgbClr val="000000">
                  <a:alpha val="5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AutoShape 5"/>
          <p:cNvSpPr>
            <a:spLocks/>
          </p:cNvSpPr>
          <p:nvPr/>
        </p:nvSpPr>
        <p:spPr bwMode="auto">
          <a:xfrm>
            <a:off x="4318000" y="3819934"/>
            <a:ext cx="3748088" cy="601476"/>
          </a:xfrm>
          <a:custGeom>
            <a:avLst/>
            <a:gdLst>
              <a:gd name="T0" fmla="*/ 0 w 21600"/>
              <a:gd name="T1" fmla="*/ 0 h 21600"/>
              <a:gd name="T2" fmla="*/ 1730 w 21600"/>
              <a:gd name="T3" fmla="*/ 21600 h 21600"/>
              <a:gd name="T4" fmla="*/ 19870 w 21600"/>
              <a:gd name="T5" fmla="*/ 21600 h 21600"/>
              <a:gd name="T6" fmla="*/ 21600 w 21600"/>
              <a:gd name="T7" fmla="*/ 0 h 21600"/>
              <a:gd name="T8" fmla="*/ 0 w 21600"/>
              <a:gd name="T9" fmla="*/ 0 h 21600"/>
              <a:gd name="T10" fmla="*/ 2665 w 21600"/>
              <a:gd name="T11" fmla="*/ 2665 h 21600"/>
              <a:gd name="T12" fmla="*/ 18935 w 21600"/>
              <a:gd name="T13" fmla="*/ 18935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21600" h="21600">
                <a:moveTo>
                  <a:pt x="0" y="0"/>
                </a:moveTo>
                <a:lnTo>
                  <a:pt x="1730" y="21600"/>
                </a:lnTo>
                <a:lnTo>
                  <a:pt x="1987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8F8F8"/>
              </a:gs>
              <a:gs pos="100000">
                <a:srgbClr val="DDDDDD"/>
              </a:gs>
            </a:gsLst>
            <a:lin ang="18900000" scaled="1"/>
          </a:gradFill>
          <a:ln w="12700" cmpd="sng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WordArt 6"/>
          <p:cNvSpPr>
            <a:spLocks noChangeArrowheads="1" noChangeShapeType="1" noTextEdit="1"/>
          </p:cNvSpPr>
          <p:nvPr/>
        </p:nvSpPr>
        <p:spPr bwMode="auto">
          <a:xfrm>
            <a:off x="5951557" y="4011970"/>
            <a:ext cx="846137" cy="26185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875F8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2400" b="1">
                <a:solidFill>
                  <a:schemeClr val="accent1"/>
                </a:solidFill>
                <a:cs typeface="+mn-ea"/>
                <a:sym typeface="+mn-lt"/>
              </a:rPr>
              <a:t>32%</a:t>
            </a:r>
            <a:endParaRPr lang="zh-CN" altLang="en-US" sz="2400" b="1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1" name="AutoShape 7"/>
          <p:cNvSpPr>
            <a:spLocks/>
          </p:cNvSpPr>
          <p:nvPr/>
        </p:nvSpPr>
        <p:spPr bwMode="auto">
          <a:xfrm rot="10800000">
            <a:off x="4318000" y="3343832"/>
            <a:ext cx="3748088" cy="463407"/>
          </a:xfrm>
          <a:custGeom>
            <a:avLst/>
            <a:gdLst>
              <a:gd name="T0" fmla="*/ 0 w 21600"/>
              <a:gd name="T1" fmla="*/ 0 h 21600"/>
              <a:gd name="T2" fmla="*/ 5834 w 21600"/>
              <a:gd name="T3" fmla="*/ 21600 h 21600"/>
              <a:gd name="T4" fmla="*/ 15766 w 21600"/>
              <a:gd name="T5" fmla="*/ 21600 h 21600"/>
              <a:gd name="T6" fmla="*/ 21600 w 21600"/>
              <a:gd name="T7" fmla="*/ 0 h 21600"/>
              <a:gd name="T8" fmla="*/ 0 w 21600"/>
              <a:gd name="T9" fmla="*/ 0 h 21600"/>
              <a:gd name="T10" fmla="*/ 4717 w 21600"/>
              <a:gd name="T11" fmla="*/ 4717 h 21600"/>
              <a:gd name="T12" fmla="*/ 16883 w 21600"/>
              <a:gd name="T13" fmla="*/ 1688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21600" h="21600">
                <a:moveTo>
                  <a:pt x="0" y="0"/>
                </a:moveTo>
                <a:lnTo>
                  <a:pt x="5834" y="21600"/>
                </a:lnTo>
                <a:lnTo>
                  <a:pt x="15766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B2B2B2">
                  <a:alpha val="39999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AutoShape 8"/>
          <p:cNvSpPr>
            <a:spLocks/>
          </p:cNvSpPr>
          <p:nvPr/>
        </p:nvSpPr>
        <p:spPr bwMode="auto">
          <a:xfrm>
            <a:off x="4727594" y="3047068"/>
            <a:ext cx="3021013" cy="484039"/>
          </a:xfrm>
          <a:custGeom>
            <a:avLst/>
            <a:gdLst>
              <a:gd name="T0" fmla="*/ 0 w 21600"/>
              <a:gd name="T1" fmla="*/ 0 h 21600"/>
              <a:gd name="T2" fmla="*/ 1885 w 21600"/>
              <a:gd name="T3" fmla="*/ 21600 h 21600"/>
              <a:gd name="T4" fmla="*/ 19715 w 21600"/>
              <a:gd name="T5" fmla="*/ 21600 h 21600"/>
              <a:gd name="T6" fmla="*/ 21600 w 21600"/>
              <a:gd name="T7" fmla="*/ 0 h 21600"/>
              <a:gd name="T8" fmla="*/ 0 w 21600"/>
              <a:gd name="T9" fmla="*/ 0 h 21600"/>
              <a:gd name="T10" fmla="*/ 2743 w 21600"/>
              <a:gd name="T11" fmla="*/ 2743 h 21600"/>
              <a:gd name="T12" fmla="*/ 18857 w 21600"/>
              <a:gd name="T13" fmla="*/ 1885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21600" h="21600">
                <a:moveTo>
                  <a:pt x="0" y="0"/>
                </a:moveTo>
                <a:lnTo>
                  <a:pt x="1885" y="21600"/>
                </a:lnTo>
                <a:lnTo>
                  <a:pt x="19715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rgbClr val="C0C0C0"/>
            </a:solidFill>
          </a:ln>
          <a:extLst/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WordArt 9"/>
          <p:cNvSpPr>
            <a:spLocks noChangeArrowheads="1" noChangeShapeType="1" noTextEdit="1"/>
          </p:cNvSpPr>
          <p:nvPr/>
        </p:nvSpPr>
        <p:spPr bwMode="auto">
          <a:xfrm>
            <a:off x="5997583" y="3162912"/>
            <a:ext cx="765175" cy="25709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2400" b="1" dirty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chemeClr val="bg1"/>
                </a:solidFill>
                <a:cs typeface="+mn-ea"/>
                <a:sym typeface="+mn-lt"/>
              </a:rPr>
              <a:t>28%</a:t>
            </a:r>
            <a:endParaRPr lang="zh-CN" altLang="en-US" sz="2400" b="1" dirty="0">
              <a:ln w="9525">
                <a:solidFill>
                  <a:srgbClr val="FFFFFF"/>
                </a:solidFill>
                <a:round/>
                <a:headEnd/>
                <a:tailEnd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AutoShape 10"/>
          <p:cNvSpPr>
            <a:spLocks/>
          </p:cNvSpPr>
          <p:nvPr/>
        </p:nvSpPr>
        <p:spPr bwMode="auto">
          <a:xfrm rot="10800000">
            <a:off x="4727594" y="2677295"/>
            <a:ext cx="3021013" cy="372947"/>
          </a:xfrm>
          <a:custGeom>
            <a:avLst/>
            <a:gdLst>
              <a:gd name="T0" fmla="*/ 0 w 21600"/>
              <a:gd name="T1" fmla="*/ 0 h 21600"/>
              <a:gd name="T2" fmla="*/ 5834 w 21600"/>
              <a:gd name="T3" fmla="*/ 21600 h 21600"/>
              <a:gd name="T4" fmla="*/ 15766 w 21600"/>
              <a:gd name="T5" fmla="*/ 21600 h 21600"/>
              <a:gd name="T6" fmla="*/ 21600 w 21600"/>
              <a:gd name="T7" fmla="*/ 0 h 21600"/>
              <a:gd name="T8" fmla="*/ 0 w 21600"/>
              <a:gd name="T9" fmla="*/ 0 h 21600"/>
              <a:gd name="T10" fmla="*/ 4717 w 21600"/>
              <a:gd name="T11" fmla="*/ 4717 h 21600"/>
              <a:gd name="T12" fmla="*/ 16883 w 21600"/>
              <a:gd name="T13" fmla="*/ 1688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21600" h="21600">
                <a:moveTo>
                  <a:pt x="0" y="0"/>
                </a:moveTo>
                <a:lnTo>
                  <a:pt x="5834" y="21600"/>
                </a:lnTo>
                <a:lnTo>
                  <a:pt x="15766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/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AutoShape 12"/>
          <p:cNvSpPr>
            <a:spLocks/>
          </p:cNvSpPr>
          <p:nvPr/>
        </p:nvSpPr>
        <p:spPr bwMode="auto">
          <a:xfrm>
            <a:off x="5049857" y="2442417"/>
            <a:ext cx="2447925" cy="391991"/>
          </a:xfrm>
          <a:custGeom>
            <a:avLst/>
            <a:gdLst>
              <a:gd name="T0" fmla="*/ 0 w 21600"/>
              <a:gd name="T1" fmla="*/ 0 h 21600"/>
              <a:gd name="T2" fmla="*/ 2326 w 21600"/>
              <a:gd name="T3" fmla="*/ 21600 h 21600"/>
              <a:gd name="T4" fmla="*/ 19274 w 21600"/>
              <a:gd name="T5" fmla="*/ 21600 h 21600"/>
              <a:gd name="T6" fmla="*/ 21600 w 21600"/>
              <a:gd name="T7" fmla="*/ 0 h 21600"/>
              <a:gd name="T8" fmla="*/ 0 w 21600"/>
              <a:gd name="T9" fmla="*/ 0 h 21600"/>
              <a:gd name="T10" fmla="*/ 2963 w 21600"/>
              <a:gd name="T11" fmla="*/ 2963 h 21600"/>
              <a:gd name="T12" fmla="*/ 18637 w 21600"/>
              <a:gd name="T13" fmla="*/ 186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21600" h="21600">
                <a:moveTo>
                  <a:pt x="0" y="0"/>
                </a:moveTo>
                <a:lnTo>
                  <a:pt x="2326" y="21600"/>
                </a:lnTo>
                <a:lnTo>
                  <a:pt x="19274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8F8F8"/>
              </a:gs>
              <a:gs pos="100000">
                <a:srgbClr val="DDDDDD"/>
              </a:gs>
            </a:gsLst>
            <a:lin ang="18900000" scaled="1"/>
          </a:gradFill>
          <a:ln w="12700" cmpd="sng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WordArt 13"/>
          <p:cNvSpPr>
            <a:spLocks noChangeArrowheads="1" noChangeShapeType="1" noTextEdit="1"/>
          </p:cNvSpPr>
          <p:nvPr/>
        </p:nvSpPr>
        <p:spPr bwMode="auto">
          <a:xfrm>
            <a:off x="6142038" y="2537631"/>
            <a:ext cx="508000" cy="172984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875F8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2400" b="1">
                <a:solidFill>
                  <a:schemeClr val="accent1"/>
                </a:solidFill>
                <a:cs typeface="+mn-ea"/>
                <a:sym typeface="+mn-lt"/>
              </a:rPr>
              <a:t>25%</a:t>
            </a:r>
            <a:endParaRPr lang="zh-CN" altLang="en-US" sz="2400" b="1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7" name="AutoShape 14"/>
          <p:cNvSpPr>
            <a:spLocks/>
          </p:cNvSpPr>
          <p:nvPr/>
        </p:nvSpPr>
        <p:spPr bwMode="auto">
          <a:xfrm rot="10800000">
            <a:off x="5049857" y="2137705"/>
            <a:ext cx="2447925" cy="301532"/>
          </a:xfrm>
          <a:custGeom>
            <a:avLst/>
            <a:gdLst>
              <a:gd name="T0" fmla="*/ 0 w 21600"/>
              <a:gd name="T1" fmla="*/ 0 h 21600"/>
              <a:gd name="T2" fmla="*/ 5834 w 21600"/>
              <a:gd name="T3" fmla="*/ 21600 h 21600"/>
              <a:gd name="T4" fmla="*/ 15766 w 21600"/>
              <a:gd name="T5" fmla="*/ 21600 h 21600"/>
              <a:gd name="T6" fmla="*/ 21600 w 21600"/>
              <a:gd name="T7" fmla="*/ 0 h 21600"/>
              <a:gd name="T8" fmla="*/ 0 w 21600"/>
              <a:gd name="T9" fmla="*/ 0 h 21600"/>
              <a:gd name="T10" fmla="*/ 4717 w 21600"/>
              <a:gd name="T11" fmla="*/ 4717 h 21600"/>
              <a:gd name="T12" fmla="*/ 16883 w 21600"/>
              <a:gd name="T13" fmla="*/ 1688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21600" h="21600">
                <a:moveTo>
                  <a:pt x="0" y="0"/>
                </a:moveTo>
                <a:lnTo>
                  <a:pt x="5834" y="21600"/>
                </a:lnTo>
                <a:lnTo>
                  <a:pt x="15766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B2B2B2">
                  <a:alpha val="39999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8" name="Group 439"/>
          <p:cNvGrpSpPr>
            <a:grpSpLocks/>
          </p:cNvGrpSpPr>
          <p:nvPr/>
        </p:nvGrpSpPr>
        <p:grpSpPr bwMode="auto">
          <a:xfrm>
            <a:off x="7918450" y="3205769"/>
            <a:ext cx="719138" cy="1739363"/>
            <a:chOff x="0" y="0"/>
            <a:chExt cx="510" cy="1462"/>
          </a:xfrm>
        </p:grpSpPr>
        <p:sp>
          <p:nvSpPr>
            <p:cNvPr id="19" name="AutoShape 16"/>
            <p:cNvSpPr>
              <a:spLocks noChangeArrowheads="1"/>
            </p:cNvSpPr>
            <p:nvPr/>
          </p:nvSpPr>
          <p:spPr bwMode="auto">
            <a:xfrm flipH="1" flipV="1">
              <a:off x="126" y="1199"/>
              <a:ext cx="105" cy="263"/>
            </a:xfrm>
            <a:prstGeom prst="triangle">
              <a:avLst>
                <a:gd name="adj" fmla="val 0"/>
              </a:avLst>
            </a:pr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B2B2B2">
                    <a:alpha val="39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anchor="ctr"/>
            <a:lstStyle/>
            <a:p>
              <a:pPr algn="l" eaLnBrk="1" fontAlgn="base" hangingPunct="1">
                <a:buClrTx/>
                <a:buSzTx/>
              </a:pPr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20" name="AutoShape 17"/>
            <p:cNvSpPr>
              <a:spLocks noChangeArrowheads="1"/>
            </p:cNvSpPr>
            <p:nvPr/>
          </p:nvSpPr>
          <p:spPr bwMode="auto">
            <a:xfrm flipH="1" flipV="1">
              <a:off x="310" y="1156"/>
              <a:ext cx="77" cy="263"/>
            </a:xfrm>
            <a:prstGeom prst="triangle">
              <a:avLst>
                <a:gd name="adj" fmla="val 100000"/>
              </a:avLst>
            </a:pr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B2B2B2">
                    <a:alpha val="39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anchor="ctr"/>
            <a:lstStyle/>
            <a:p>
              <a:pPr algn="l" eaLnBrk="1" fontAlgn="base" hangingPunct="1">
                <a:buClrTx/>
                <a:buSzTx/>
              </a:pPr>
              <a:endParaRPr lang="zh-CN" altLang="en-US" sz="1800">
                <a:cs typeface="+mn-ea"/>
                <a:sym typeface="+mn-lt"/>
              </a:endParaRPr>
            </a:p>
          </p:txBody>
        </p:sp>
        <p:pic>
          <p:nvPicPr>
            <p:cNvPr id="21" name="Picture 18" descr="28"/>
            <p:cNvPicPr>
              <a:picLocks noChangeAspect="1" noChangeArrowheads="1"/>
            </p:cNvPicPr>
            <p:nvPr/>
          </p:nvPicPr>
          <p:blipFill>
            <a:blip r:embed="rId3">
              <a:lum bright="1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10" cy="1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" name="AutoShape 20"/>
          <p:cNvSpPr>
            <a:spLocks/>
          </p:cNvSpPr>
          <p:nvPr/>
        </p:nvSpPr>
        <p:spPr bwMode="auto">
          <a:xfrm>
            <a:off x="5378469" y="1937740"/>
            <a:ext cx="1863725" cy="295184"/>
          </a:xfrm>
          <a:custGeom>
            <a:avLst/>
            <a:gdLst>
              <a:gd name="T0" fmla="*/ 0 w 21600"/>
              <a:gd name="T1" fmla="*/ 0 h 21600"/>
              <a:gd name="T2" fmla="*/ 2326 w 21600"/>
              <a:gd name="T3" fmla="*/ 21600 h 21600"/>
              <a:gd name="T4" fmla="*/ 19274 w 21600"/>
              <a:gd name="T5" fmla="*/ 21600 h 21600"/>
              <a:gd name="T6" fmla="*/ 21600 w 21600"/>
              <a:gd name="T7" fmla="*/ 0 h 21600"/>
              <a:gd name="T8" fmla="*/ 0 w 21600"/>
              <a:gd name="T9" fmla="*/ 0 h 21600"/>
              <a:gd name="T10" fmla="*/ 2963 w 21600"/>
              <a:gd name="T11" fmla="*/ 2963 h 21600"/>
              <a:gd name="T12" fmla="*/ 18637 w 21600"/>
              <a:gd name="T13" fmla="*/ 186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21600" h="21600">
                <a:moveTo>
                  <a:pt x="0" y="0"/>
                </a:moveTo>
                <a:lnTo>
                  <a:pt x="2326" y="21600"/>
                </a:lnTo>
                <a:lnTo>
                  <a:pt x="19274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8F8F8"/>
              </a:gs>
              <a:gs pos="100000">
                <a:srgbClr val="DDDDDD"/>
              </a:gs>
            </a:gsLst>
            <a:lin ang="18900000" scaled="1"/>
          </a:gradFill>
          <a:ln w="12700" cmpd="sng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WordArt 21"/>
          <p:cNvSpPr>
            <a:spLocks noChangeArrowheads="1" noChangeShapeType="1" noTextEdit="1"/>
          </p:cNvSpPr>
          <p:nvPr/>
        </p:nvSpPr>
        <p:spPr bwMode="auto">
          <a:xfrm>
            <a:off x="6194425" y="2009157"/>
            <a:ext cx="414338" cy="13172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875F8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2400" b="1">
                <a:solidFill>
                  <a:schemeClr val="accent1"/>
                </a:solidFill>
                <a:cs typeface="+mn-ea"/>
                <a:sym typeface="+mn-lt"/>
              </a:rPr>
              <a:t>10%</a:t>
            </a:r>
            <a:endParaRPr lang="zh-CN" altLang="en-US" sz="2400" b="1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4" name="AutoShape 22"/>
          <p:cNvSpPr>
            <a:spLocks/>
          </p:cNvSpPr>
          <p:nvPr/>
        </p:nvSpPr>
        <p:spPr bwMode="auto">
          <a:xfrm rot="10800000">
            <a:off x="5378469" y="1709211"/>
            <a:ext cx="1863725" cy="230116"/>
          </a:xfrm>
          <a:custGeom>
            <a:avLst/>
            <a:gdLst>
              <a:gd name="T0" fmla="*/ 0 w 21600"/>
              <a:gd name="T1" fmla="*/ 0 h 21600"/>
              <a:gd name="T2" fmla="*/ 5834 w 21600"/>
              <a:gd name="T3" fmla="*/ 21600 h 21600"/>
              <a:gd name="T4" fmla="*/ 15766 w 21600"/>
              <a:gd name="T5" fmla="*/ 21600 h 21600"/>
              <a:gd name="T6" fmla="*/ 21600 w 21600"/>
              <a:gd name="T7" fmla="*/ 0 h 21600"/>
              <a:gd name="T8" fmla="*/ 0 w 21600"/>
              <a:gd name="T9" fmla="*/ 0 h 21600"/>
              <a:gd name="T10" fmla="*/ 4717 w 21600"/>
              <a:gd name="T11" fmla="*/ 4717 h 21600"/>
              <a:gd name="T12" fmla="*/ 16883 w 21600"/>
              <a:gd name="T13" fmla="*/ 1688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21600" h="21600">
                <a:moveTo>
                  <a:pt x="0" y="0"/>
                </a:moveTo>
                <a:lnTo>
                  <a:pt x="5834" y="21600"/>
                </a:lnTo>
                <a:lnTo>
                  <a:pt x="15766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B2B2B2">
                  <a:alpha val="39999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10800000"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AutoShape 23"/>
          <p:cNvSpPr>
            <a:spLocks/>
          </p:cNvSpPr>
          <p:nvPr/>
        </p:nvSpPr>
        <p:spPr bwMode="auto">
          <a:xfrm>
            <a:off x="5621341" y="1504495"/>
            <a:ext cx="1431925" cy="296771"/>
          </a:xfrm>
          <a:custGeom>
            <a:avLst/>
            <a:gdLst>
              <a:gd name="T0" fmla="*/ 0 w 21600"/>
              <a:gd name="T1" fmla="*/ 0 h 21600"/>
              <a:gd name="T2" fmla="*/ 2326 w 21600"/>
              <a:gd name="T3" fmla="*/ 21600 h 21600"/>
              <a:gd name="T4" fmla="*/ 19274 w 21600"/>
              <a:gd name="T5" fmla="*/ 21600 h 21600"/>
              <a:gd name="T6" fmla="*/ 21600 w 21600"/>
              <a:gd name="T7" fmla="*/ 0 h 21600"/>
              <a:gd name="T8" fmla="*/ 0 w 21600"/>
              <a:gd name="T9" fmla="*/ 0 h 21600"/>
              <a:gd name="T10" fmla="*/ 2963 w 21600"/>
              <a:gd name="T11" fmla="*/ 2963 h 21600"/>
              <a:gd name="T12" fmla="*/ 18637 w 21600"/>
              <a:gd name="T13" fmla="*/ 186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21600" h="21600">
                <a:moveTo>
                  <a:pt x="0" y="0"/>
                </a:moveTo>
                <a:lnTo>
                  <a:pt x="2326" y="21600"/>
                </a:lnTo>
                <a:lnTo>
                  <a:pt x="19274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8F8F8"/>
              </a:gs>
              <a:gs pos="100000">
                <a:srgbClr val="DDDDDD"/>
              </a:gs>
            </a:gsLst>
            <a:lin ang="18900000" scaled="1"/>
          </a:gradFill>
          <a:ln w="12700" cmpd="sng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6" name="WordArt 24"/>
          <p:cNvSpPr>
            <a:spLocks noChangeArrowheads="1" noChangeShapeType="1" noTextEdit="1"/>
          </p:cNvSpPr>
          <p:nvPr/>
        </p:nvSpPr>
        <p:spPr bwMode="auto">
          <a:xfrm>
            <a:off x="6267463" y="1590193"/>
            <a:ext cx="284163" cy="13013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875F8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2400" b="1">
                <a:solidFill>
                  <a:schemeClr val="accent1"/>
                </a:solidFill>
                <a:cs typeface="+mn-ea"/>
                <a:sym typeface="+mn-lt"/>
              </a:rPr>
              <a:t>5%</a:t>
            </a:r>
            <a:endParaRPr lang="zh-CN" altLang="en-US" sz="2400" b="1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7" name="AutoShape 25"/>
          <p:cNvSpPr>
            <a:spLocks/>
          </p:cNvSpPr>
          <p:nvPr/>
        </p:nvSpPr>
        <p:spPr bwMode="auto">
          <a:xfrm rot="10800000">
            <a:off x="5621341" y="1277544"/>
            <a:ext cx="1431925" cy="230116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21600 h 21600"/>
              <a:gd name="T4" fmla="*/ 21600 w 21600"/>
              <a:gd name="T5" fmla="*/ 0 h 21600"/>
              <a:gd name="T6" fmla="*/ 0 w 21600"/>
              <a:gd name="T7" fmla="*/ 0 h 21600"/>
              <a:gd name="T8" fmla="*/ 7200 w 21600"/>
              <a:gd name="T9" fmla="*/ 7200 h 21600"/>
              <a:gd name="T10" fmla="*/ 14400 w 21600"/>
              <a:gd name="T11" fmla="*/ 144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108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B2B2B2">
                  <a:alpha val="39999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10800000"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1042988" y="1315633"/>
            <a:ext cx="3275012" cy="370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600" dirty="0">
                <a:solidFill>
                  <a:srgbClr val="333333"/>
                </a:solidFill>
                <a:cs typeface="+mn-ea"/>
                <a:sym typeface="+mn-lt"/>
              </a:rPr>
              <a:t>单击此处添加段落文字内容</a:t>
            </a:r>
          </a:p>
        </p:txBody>
      </p:sp>
      <p:sp>
        <p:nvSpPr>
          <p:cNvPr id="29" name="Rectangle 29"/>
          <p:cNvSpPr>
            <a:spLocks noChangeArrowheads="1"/>
          </p:cNvSpPr>
          <p:nvPr/>
        </p:nvSpPr>
        <p:spPr bwMode="auto">
          <a:xfrm>
            <a:off x="1042988" y="1747300"/>
            <a:ext cx="3275012" cy="370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600">
                <a:solidFill>
                  <a:srgbClr val="333333"/>
                </a:solidFill>
                <a:cs typeface="+mn-ea"/>
                <a:sym typeface="+mn-lt"/>
              </a:rPr>
              <a:t>单击此处添加段落文字内容</a:t>
            </a:r>
          </a:p>
        </p:txBody>
      </p:sp>
      <p:sp>
        <p:nvSpPr>
          <p:cNvPr id="30" name="Rectangle 31"/>
          <p:cNvSpPr>
            <a:spLocks noChangeArrowheads="1"/>
          </p:cNvSpPr>
          <p:nvPr/>
        </p:nvSpPr>
        <p:spPr bwMode="auto">
          <a:xfrm>
            <a:off x="1042988" y="2342427"/>
            <a:ext cx="3275012" cy="370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600">
                <a:solidFill>
                  <a:srgbClr val="333333"/>
                </a:solidFill>
                <a:cs typeface="+mn-ea"/>
                <a:sym typeface="+mn-lt"/>
              </a:rPr>
              <a:t>单击此处添加段落文字内容</a:t>
            </a:r>
          </a:p>
        </p:txBody>
      </p:sp>
      <p:sp>
        <p:nvSpPr>
          <p:cNvPr id="31" name="Rectangle 33"/>
          <p:cNvSpPr>
            <a:spLocks noChangeArrowheads="1"/>
          </p:cNvSpPr>
          <p:nvPr/>
        </p:nvSpPr>
        <p:spPr bwMode="auto">
          <a:xfrm>
            <a:off x="1042988" y="3043886"/>
            <a:ext cx="3275012" cy="370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600" dirty="0">
                <a:solidFill>
                  <a:schemeClr val="accent1"/>
                </a:solidFill>
                <a:cs typeface="+mn-ea"/>
                <a:sym typeface="+mn-lt"/>
              </a:rPr>
              <a:t>单击此处添加段落文字内容</a:t>
            </a:r>
          </a:p>
        </p:txBody>
      </p:sp>
      <p:sp>
        <p:nvSpPr>
          <p:cNvPr id="32" name="Rectangle 35"/>
          <p:cNvSpPr>
            <a:spLocks noChangeArrowheads="1"/>
          </p:cNvSpPr>
          <p:nvPr/>
        </p:nvSpPr>
        <p:spPr bwMode="auto">
          <a:xfrm>
            <a:off x="1042988" y="3935785"/>
            <a:ext cx="3275012" cy="370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600">
                <a:solidFill>
                  <a:srgbClr val="333333"/>
                </a:solidFill>
                <a:cs typeface="+mn-ea"/>
                <a:sym typeface="+mn-lt"/>
              </a:rPr>
              <a:t>单击此处添加段落文字内容</a:t>
            </a:r>
          </a:p>
        </p:txBody>
      </p:sp>
    </p:spTree>
    <p:extLst>
      <p:ext uri="{BB962C8B-B14F-4D97-AF65-F5344CB8AC3E}">
        <p14:creationId xmlns:p14="http://schemas.microsoft.com/office/powerpoint/2010/main" val="2371395105"/>
      </p:ext>
    </p:extLst>
  </p:cSld>
  <p:clrMapOvr>
    <a:masterClrMapping/>
  </p:clrMapOvr>
  <p:transition spd="slow" advTm="4000">
    <p:pull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-10829" y="3768423"/>
            <a:ext cx="8460000" cy="720080"/>
            <a:chOff x="-10829" y="3621878"/>
            <a:chExt cx="8460000" cy="720080"/>
          </a:xfrm>
          <a:solidFill>
            <a:schemeClr val="accent2"/>
          </a:solidFill>
        </p:grpSpPr>
        <p:sp>
          <p:nvSpPr>
            <p:cNvPr id="4" name="矩形 3"/>
            <p:cNvSpPr/>
            <p:nvPr/>
          </p:nvSpPr>
          <p:spPr>
            <a:xfrm>
              <a:off x="-10829" y="3621878"/>
              <a:ext cx="8460000" cy="72008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TextBox 6"/>
            <p:cNvSpPr txBox="1">
              <a:spLocks noChangeArrowheads="1"/>
            </p:cNvSpPr>
            <p:nvPr/>
          </p:nvSpPr>
          <p:spPr bwMode="auto">
            <a:xfrm>
              <a:off x="7197055" y="3702288"/>
              <a:ext cx="1095172" cy="584775"/>
            </a:xfrm>
            <a:prstGeom prst="rect">
              <a:avLst/>
            </a:prstGeom>
            <a:noFill/>
            <a:effectLst/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lvl="0" algn="r">
                <a:defRPr sz="1200">
                  <a:solidFill>
                    <a:srgbClr val="DB9557"/>
                  </a:solidFill>
                  <a:latin typeface="Broadway" pitchFamily="82" charset="0"/>
                </a:defRPr>
              </a:lvl1pPr>
            </a:lstStyle>
            <a:p>
              <a:pPr algn="l"/>
              <a:r>
                <a:rPr lang="en-US" altLang="zh-CN" sz="3200" dirty="0" smtClean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2021</a:t>
              </a:r>
              <a:endParaRPr lang="zh-CN" altLang="en-US" sz="3200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6" name="圆角矩形 42"/>
            <p:cNvSpPr/>
            <p:nvPr/>
          </p:nvSpPr>
          <p:spPr>
            <a:xfrm>
              <a:off x="209842" y="3868960"/>
              <a:ext cx="273162" cy="208861"/>
            </a:xfrm>
            <a:custGeom>
              <a:avLst/>
              <a:gdLst/>
              <a:ahLst/>
              <a:cxnLst/>
              <a:rect l="l" t="t" r="r" b="b"/>
              <a:pathLst>
                <a:path w="698387" h="533991">
                  <a:moveTo>
                    <a:pt x="141918" y="342270"/>
                  </a:moveTo>
                  <a:cubicBezTo>
                    <a:pt x="137383" y="342270"/>
                    <a:pt x="133706" y="345946"/>
                    <a:pt x="133706" y="350481"/>
                  </a:cubicBezTo>
                  <a:lnTo>
                    <a:pt x="133706" y="383326"/>
                  </a:lnTo>
                  <a:cubicBezTo>
                    <a:pt x="133706" y="387861"/>
                    <a:pt x="137383" y="391538"/>
                    <a:pt x="141918" y="391538"/>
                  </a:cubicBezTo>
                  <a:lnTo>
                    <a:pt x="348961" y="391538"/>
                  </a:lnTo>
                  <a:cubicBezTo>
                    <a:pt x="353496" y="391538"/>
                    <a:pt x="357172" y="387861"/>
                    <a:pt x="357172" y="383326"/>
                  </a:cubicBezTo>
                  <a:lnTo>
                    <a:pt x="357172" y="350481"/>
                  </a:lnTo>
                  <a:cubicBezTo>
                    <a:pt x="357172" y="345946"/>
                    <a:pt x="353496" y="342270"/>
                    <a:pt x="348961" y="342270"/>
                  </a:cubicBezTo>
                  <a:close/>
                  <a:moveTo>
                    <a:pt x="141918" y="269758"/>
                  </a:moveTo>
                  <a:cubicBezTo>
                    <a:pt x="137383" y="269758"/>
                    <a:pt x="133706" y="273435"/>
                    <a:pt x="133706" y="277970"/>
                  </a:cubicBezTo>
                  <a:lnTo>
                    <a:pt x="133706" y="310815"/>
                  </a:lnTo>
                  <a:cubicBezTo>
                    <a:pt x="133706" y="315350"/>
                    <a:pt x="137383" y="319027"/>
                    <a:pt x="141918" y="319027"/>
                  </a:cubicBezTo>
                  <a:lnTo>
                    <a:pt x="563847" y="319027"/>
                  </a:lnTo>
                  <a:cubicBezTo>
                    <a:pt x="568382" y="319027"/>
                    <a:pt x="572059" y="315350"/>
                    <a:pt x="572059" y="310815"/>
                  </a:cubicBezTo>
                  <a:lnTo>
                    <a:pt x="572059" y="277970"/>
                  </a:lnTo>
                  <a:cubicBezTo>
                    <a:pt x="572059" y="273435"/>
                    <a:pt x="568382" y="269758"/>
                    <a:pt x="563847" y="269758"/>
                  </a:cubicBezTo>
                  <a:close/>
                  <a:moveTo>
                    <a:pt x="141918" y="194750"/>
                  </a:moveTo>
                  <a:cubicBezTo>
                    <a:pt x="137383" y="194750"/>
                    <a:pt x="133706" y="198427"/>
                    <a:pt x="133706" y="202962"/>
                  </a:cubicBezTo>
                  <a:lnTo>
                    <a:pt x="133706" y="235806"/>
                  </a:lnTo>
                  <a:cubicBezTo>
                    <a:pt x="133706" y="240341"/>
                    <a:pt x="137383" y="244018"/>
                    <a:pt x="141918" y="244018"/>
                  </a:cubicBezTo>
                  <a:lnTo>
                    <a:pt x="563847" y="244018"/>
                  </a:lnTo>
                  <a:cubicBezTo>
                    <a:pt x="568382" y="244018"/>
                    <a:pt x="572059" y="240341"/>
                    <a:pt x="572059" y="235806"/>
                  </a:cubicBezTo>
                  <a:lnTo>
                    <a:pt x="572059" y="202962"/>
                  </a:lnTo>
                  <a:cubicBezTo>
                    <a:pt x="572059" y="198427"/>
                    <a:pt x="568382" y="194750"/>
                    <a:pt x="563847" y="194750"/>
                  </a:cubicBezTo>
                  <a:close/>
                  <a:moveTo>
                    <a:pt x="150580" y="0"/>
                  </a:moveTo>
                  <a:lnTo>
                    <a:pt x="183426" y="0"/>
                  </a:lnTo>
                  <a:cubicBezTo>
                    <a:pt x="187961" y="0"/>
                    <a:pt x="191637" y="3676"/>
                    <a:pt x="191637" y="8211"/>
                  </a:cubicBezTo>
                  <a:lnTo>
                    <a:pt x="191637" y="54795"/>
                  </a:lnTo>
                  <a:lnTo>
                    <a:pt x="221956" y="54795"/>
                  </a:lnTo>
                  <a:lnTo>
                    <a:pt x="221956" y="8213"/>
                  </a:lnTo>
                  <a:cubicBezTo>
                    <a:pt x="221956" y="3678"/>
                    <a:pt x="225632" y="2"/>
                    <a:pt x="230167" y="2"/>
                  </a:cubicBezTo>
                  <a:lnTo>
                    <a:pt x="263013" y="2"/>
                  </a:lnTo>
                  <a:cubicBezTo>
                    <a:pt x="267548" y="2"/>
                    <a:pt x="271224" y="3678"/>
                    <a:pt x="271224" y="8213"/>
                  </a:cubicBezTo>
                  <a:lnTo>
                    <a:pt x="271224" y="54795"/>
                  </a:lnTo>
                  <a:lnTo>
                    <a:pt x="443202" y="54795"/>
                  </a:lnTo>
                  <a:lnTo>
                    <a:pt x="443202" y="8213"/>
                  </a:lnTo>
                  <a:cubicBezTo>
                    <a:pt x="443202" y="3678"/>
                    <a:pt x="446878" y="2"/>
                    <a:pt x="451413" y="2"/>
                  </a:cubicBezTo>
                  <a:lnTo>
                    <a:pt x="484259" y="2"/>
                  </a:lnTo>
                  <a:cubicBezTo>
                    <a:pt x="488794" y="2"/>
                    <a:pt x="492470" y="3678"/>
                    <a:pt x="492470" y="8213"/>
                  </a:cubicBezTo>
                  <a:lnTo>
                    <a:pt x="492470" y="54795"/>
                  </a:lnTo>
                  <a:lnTo>
                    <a:pt x="522791" y="54795"/>
                  </a:lnTo>
                  <a:lnTo>
                    <a:pt x="522791" y="8214"/>
                  </a:lnTo>
                  <a:cubicBezTo>
                    <a:pt x="522791" y="3679"/>
                    <a:pt x="526467" y="3"/>
                    <a:pt x="531002" y="3"/>
                  </a:cubicBezTo>
                  <a:lnTo>
                    <a:pt x="563848" y="3"/>
                  </a:lnTo>
                  <a:cubicBezTo>
                    <a:pt x="568383" y="3"/>
                    <a:pt x="572059" y="3679"/>
                    <a:pt x="572059" y="8214"/>
                  </a:cubicBezTo>
                  <a:lnTo>
                    <a:pt x="572059" y="54795"/>
                  </a:lnTo>
                  <a:lnTo>
                    <a:pt x="618520" y="54795"/>
                  </a:lnTo>
                  <a:cubicBezTo>
                    <a:pt x="662629" y="54795"/>
                    <a:pt x="698387" y="90553"/>
                    <a:pt x="698387" y="134663"/>
                  </a:cubicBezTo>
                  <a:lnTo>
                    <a:pt x="698387" y="454124"/>
                  </a:lnTo>
                  <a:cubicBezTo>
                    <a:pt x="698387" y="498233"/>
                    <a:pt x="662629" y="533991"/>
                    <a:pt x="618520" y="533991"/>
                  </a:cubicBezTo>
                  <a:lnTo>
                    <a:pt x="79868" y="533991"/>
                  </a:lnTo>
                  <a:cubicBezTo>
                    <a:pt x="35758" y="533991"/>
                    <a:pt x="0" y="498233"/>
                    <a:pt x="0" y="454124"/>
                  </a:cubicBezTo>
                  <a:lnTo>
                    <a:pt x="0" y="134663"/>
                  </a:lnTo>
                  <a:cubicBezTo>
                    <a:pt x="0" y="90553"/>
                    <a:pt x="35758" y="54795"/>
                    <a:pt x="79868" y="54795"/>
                  </a:cubicBezTo>
                  <a:lnTo>
                    <a:pt x="142369" y="54795"/>
                  </a:lnTo>
                  <a:lnTo>
                    <a:pt x="142369" y="8211"/>
                  </a:lnTo>
                  <a:cubicBezTo>
                    <a:pt x="142369" y="3676"/>
                    <a:pt x="146045" y="0"/>
                    <a:pt x="15058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" name="TextBox 77"/>
          <p:cNvSpPr txBox="1">
            <a:spLocks noChangeArrowheads="1"/>
          </p:cNvSpPr>
          <p:nvPr/>
        </p:nvSpPr>
        <p:spPr bwMode="auto">
          <a:xfrm>
            <a:off x="2358118" y="1349274"/>
            <a:ext cx="29339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endParaRPr lang="en-US" altLang="zh-CN" sz="1000" kern="3000" spc="23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TextBox 77"/>
          <p:cNvSpPr txBox="1">
            <a:spLocks noChangeArrowheads="1"/>
          </p:cNvSpPr>
          <p:nvPr/>
        </p:nvSpPr>
        <p:spPr bwMode="auto">
          <a:xfrm>
            <a:off x="3613350" y="2177259"/>
            <a:ext cx="2974879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endParaRPr lang="en-US" altLang="zh-CN" sz="1000" kern="3000" spc="23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TextBox 77"/>
          <p:cNvSpPr txBox="1">
            <a:spLocks noChangeArrowheads="1"/>
          </p:cNvSpPr>
          <p:nvPr/>
        </p:nvSpPr>
        <p:spPr bwMode="auto">
          <a:xfrm>
            <a:off x="4860022" y="3028404"/>
            <a:ext cx="283397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endParaRPr lang="en-US" altLang="zh-CN" sz="1000" kern="3000" spc="23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Box 77"/>
          <p:cNvSpPr txBox="1">
            <a:spLocks noChangeArrowheads="1"/>
          </p:cNvSpPr>
          <p:nvPr/>
        </p:nvSpPr>
        <p:spPr bwMode="auto">
          <a:xfrm>
            <a:off x="755576" y="3870432"/>
            <a:ext cx="612068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</a:t>
            </a:r>
            <a:r>
              <a:rPr lang="zh-CN" altLang="en-US" sz="10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文字。您</a:t>
            </a:r>
            <a:r>
              <a:rPr lang="zh-CN" altLang="en-US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的内容打在这里，或者通过复制您的文本后，在此框中选择粘贴，并选择只保留</a:t>
            </a:r>
            <a:r>
              <a:rPr lang="zh-CN" altLang="en-US" sz="10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文字。</a:t>
            </a:r>
            <a:endParaRPr lang="en-US" altLang="zh-CN" sz="1000" kern="3000" spc="23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0" y="2934320"/>
            <a:ext cx="4860000" cy="720080"/>
            <a:chOff x="0" y="2787774"/>
            <a:chExt cx="4860000" cy="720080"/>
          </a:xfrm>
          <a:solidFill>
            <a:schemeClr val="accent1"/>
          </a:solidFill>
        </p:grpSpPr>
        <p:sp>
          <p:nvSpPr>
            <p:cNvPr id="12" name="矩形 11"/>
            <p:cNvSpPr/>
            <p:nvPr/>
          </p:nvSpPr>
          <p:spPr>
            <a:xfrm>
              <a:off x="0" y="2787774"/>
              <a:ext cx="4860000" cy="72008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TextBox 12"/>
            <p:cNvSpPr txBox="1">
              <a:spLocks noChangeArrowheads="1"/>
            </p:cNvSpPr>
            <p:nvPr/>
          </p:nvSpPr>
          <p:spPr bwMode="auto">
            <a:xfrm>
              <a:off x="3635896" y="2877813"/>
              <a:ext cx="1095172" cy="584775"/>
            </a:xfrm>
            <a:prstGeom prst="rect">
              <a:avLst/>
            </a:prstGeom>
            <a:noFill/>
            <a:effectLst/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lvl="0" algn="r">
                <a:defRPr sz="1200">
                  <a:solidFill>
                    <a:srgbClr val="DB9557"/>
                  </a:solidFill>
                  <a:latin typeface="Broadway" pitchFamily="82" charset="0"/>
                </a:defRPr>
              </a:lvl1pPr>
            </a:lstStyle>
            <a:p>
              <a:pPr algn="l"/>
              <a:r>
                <a:rPr lang="en-US" altLang="zh-CN" sz="3200" dirty="0" smtClean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2020</a:t>
              </a:r>
              <a:endParaRPr lang="zh-CN" altLang="en-US" sz="3200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4" name="椭圆 7"/>
            <p:cNvSpPr/>
            <p:nvPr/>
          </p:nvSpPr>
          <p:spPr>
            <a:xfrm>
              <a:off x="237497" y="3029658"/>
              <a:ext cx="250268" cy="260697"/>
            </a:xfrm>
            <a:custGeom>
              <a:avLst/>
              <a:gdLst/>
              <a:ahLst/>
              <a:cxnLst/>
              <a:rect l="l" t="t" r="r" b="b"/>
              <a:pathLst>
                <a:path w="1206381" h="1257672">
                  <a:moveTo>
                    <a:pt x="960331" y="249421"/>
                  </a:moveTo>
                  <a:cubicBezTo>
                    <a:pt x="944358" y="390709"/>
                    <a:pt x="912152" y="517316"/>
                    <a:pt x="868979" y="619820"/>
                  </a:cubicBezTo>
                  <a:cubicBezTo>
                    <a:pt x="985575" y="533648"/>
                    <a:pt x="1055535" y="396536"/>
                    <a:pt x="1055535" y="249421"/>
                  </a:cubicBezTo>
                  <a:close/>
                  <a:moveTo>
                    <a:pt x="131720" y="244400"/>
                  </a:moveTo>
                  <a:cubicBezTo>
                    <a:pt x="130081" y="395188"/>
                    <a:pt x="202059" y="536267"/>
                    <a:pt x="323248" y="622932"/>
                  </a:cubicBezTo>
                  <a:cubicBezTo>
                    <a:pt x="277881" y="519309"/>
                    <a:pt x="244918" y="389985"/>
                    <a:pt x="228822" y="245455"/>
                  </a:cubicBezTo>
                  <a:close/>
                  <a:moveTo>
                    <a:pt x="594628" y="214114"/>
                  </a:moveTo>
                  <a:lnTo>
                    <a:pt x="550782" y="356005"/>
                  </a:lnTo>
                  <a:lnTo>
                    <a:pt x="408890" y="356004"/>
                  </a:lnTo>
                  <a:lnTo>
                    <a:pt x="523683" y="443697"/>
                  </a:lnTo>
                  <a:lnTo>
                    <a:pt x="479836" y="585588"/>
                  </a:lnTo>
                  <a:lnTo>
                    <a:pt x="594628" y="497894"/>
                  </a:lnTo>
                  <a:lnTo>
                    <a:pt x="709419" y="585588"/>
                  </a:lnTo>
                  <a:lnTo>
                    <a:pt x="665572" y="443697"/>
                  </a:lnTo>
                  <a:lnTo>
                    <a:pt x="780365" y="356004"/>
                  </a:lnTo>
                  <a:lnTo>
                    <a:pt x="638473" y="356005"/>
                  </a:lnTo>
                  <a:close/>
                  <a:moveTo>
                    <a:pt x="212469" y="0"/>
                  </a:moveTo>
                  <a:lnTo>
                    <a:pt x="977202" y="0"/>
                  </a:lnTo>
                  <a:cubicBezTo>
                    <a:pt x="977202" y="61965"/>
                    <a:pt x="974487" y="122452"/>
                    <a:pt x="968811" y="180806"/>
                  </a:cubicBezTo>
                  <a:lnTo>
                    <a:pt x="1206381" y="180806"/>
                  </a:lnTo>
                  <a:cubicBezTo>
                    <a:pt x="1206381" y="397086"/>
                    <a:pt x="1090586" y="596812"/>
                    <a:pt x="902891" y="704273"/>
                  </a:cubicBezTo>
                  <a:cubicBezTo>
                    <a:pt x="870476" y="722833"/>
                    <a:pt x="836773" y="738149"/>
                    <a:pt x="801825" y="749059"/>
                  </a:cubicBezTo>
                  <a:cubicBezTo>
                    <a:pt x="753613" y="821567"/>
                    <a:pt x="697900" y="869416"/>
                    <a:pt x="637991" y="885002"/>
                  </a:cubicBezTo>
                  <a:cubicBezTo>
                    <a:pt x="643656" y="968225"/>
                    <a:pt x="680726" y="1046254"/>
                    <a:pt x="740956" y="1105050"/>
                  </a:cubicBezTo>
                  <a:cubicBezTo>
                    <a:pt x="793454" y="1156298"/>
                    <a:pt x="860135" y="1189604"/>
                    <a:pt x="931588" y="1200759"/>
                  </a:cubicBezTo>
                  <a:cubicBezTo>
                    <a:pt x="927443" y="1233164"/>
                    <a:pt x="899430" y="1257672"/>
                    <a:pt x="865694" y="1257672"/>
                  </a:cubicBezTo>
                  <a:lnTo>
                    <a:pt x="319497" y="1257672"/>
                  </a:lnTo>
                  <a:cubicBezTo>
                    <a:pt x="285740" y="1257672"/>
                    <a:pt x="257715" y="1233135"/>
                    <a:pt x="253592" y="1200703"/>
                  </a:cubicBezTo>
                  <a:cubicBezTo>
                    <a:pt x="324761" y="1189376"/>
                    <a:pt x="391165" y="1156123"/>
                    <a:pt x="443483" y="1105050"/>
                  </a:cubicBezTo>
                  <a:cubicBezTo>
                    <a:pt x="504147" y="1045831"/>
                    <a:pt x="541316" y="967102"/>
                    <a:pt x="546675" y="883221"/>
                  </a:cubicBezTo>
                  <a:cubicBezTo>
                    <a:pt x="486717" y="865840"/>
                    <a:pt x="431097" y="816104"/>
                    <a:pt x="383268" y="741656"/>
                  </a:cubicBezTo>
                  <a:cubicBezTo>
                    <a:pt x="353818" y="730937"/>
                    <a:pt x="325336" y="717139"/>
                    <a:pt x="297818" y="700985"/>
                  </a:cubicBezTo>
                  <a:cubicBezTo>
                    <a:pt x="111302" y="591490"/>
                    <a:pt x="-2316" y="390517"/>
                    <a:pt x="36" y="174249"/>
                  </a:cubicBezTo>
                  <a:lnTo>
                    <a:pt x="220395" y="176645"/>
                  </a:lnTo>
                  <a:cubicBezTo>
                    <a:pt x="215056" y="119574"/>
                    <a:pt x="212469" y="60491"/>
                    <a:pt x="212469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0" y="1259085"/>
            <a:ext cx="2339752" cy="720080"/>
            <a:chOff x="0" y="1112540"/>
            <a:chExt cx="2339752" cy="720080"/>
          </a:xfrm>
          <a:solidFill>
            <a:schemeClr val="accent1"/>
          </a:solidFill>
        </p:grpSpPr>
        <p:sp>
          <p:nvSpPr>
            <p:cNvPr id="16" name="矩形 15"/>
            <p:cNvSpPr/>
            <p:nvPr/>
          </p:nvSpPr>
          <p:spPr>
            <a:xfrm>
              <a:off x="0" y="1112540"/>
              <a:ext cx="2339752" cy="72008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TextBox 6"/>
            <p:cNvSpPr txBox="1">
              <a:spLocks noChangeArrowheads="1"/>
            </p:cNvSpPr>
            <p:nvPr/>
          </p:nvSpPr>
          <p:spPr bwMode="auto">
            <a:xfrm>
              <a:off x="1100564" y="1181894"/>
              <a:ext cx="1095172" cy="584775"/>
            </a:xfrm>
            <a:prstGeom prst="rect">
              <a:avLst/>
            </a:prstGeom>
            <a:noFill/>
            <a:effectLst/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lvl="0" algn="r">
                <a:defRPr sz="1200">
                  <a:solidFill>
                    <a:srgbClr val="DB9557"/>
                  </a:solidFill>
                  <a:latin typeface="Broadway" pitchFamily="82" charset="0"/>
                </a:defRPr>
              </a:lvl1pPr>
            </a:lstStyle>
            <a:p>
              <a:pPr algn="l"/>
              <a:r>
                <a:rPr lang="en-US" altLang="zh-CN" sz="3200" dirty="0" smtClean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2018</a:t>
              </a:r>
              <a:endParaRPr lang="zh-CN" altLang="en-US" sz="3200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8" name="饼形 4"/>
            <p:cNvSpPr/>
            <p:nvPr/>
          </p:nvSpPr>
          <p:spPr bwMode="auto">
            <a:xfrm>
              <a:off x="247691" y="1356864"/>
              <a:ext cx="256047" cy="231429"/>
            </a:xfrm>
            <a:custGeom>
              <a:avLst/>
              <a:gdLst/>
              <a:ahLst/>
              <a:cxnLst/>
              <a:rect l="l" t="t" r="r" b="b"/>
              <a:pathLst>
                <a:path w="1114203" h="1007073">
                  <a:moveTo>
                    <a:pt x="739568" y="487469"/>
                  </a:moveTo>
                  <a:cubicBezTo>
                    <a:pt x="958572" y="557910"/>
                    <a:pt x="1114203" y="764338"/>
                    <a:pt x="1114203" y="1007073"/>
                  </a:cubicBezTo>
                  <a:lnTo>
                    <a:pt x="586886" y="1007073"/>
                  </a:lnTo>
                  <a:lnTo>
                    <a:pt x="633226" y="863408"/>
                  </a:lnTo>
                  <a:lnTo>
                    <a:pt x="568797" y="663671"/>
                  </a:lnTo>
                  <a:lnTo>
                    <a:pt x="629867" y="597818"/>
                  </a:lnTo>
                  <a:lnTo>
                    <a:pt x="586115" y="550637"/>
                  </a:lnTo>
                  <a:cubicBezTo>
                    <a:pt x="645084" y="548519"/>
                    <a:pt x="698385" y="525309"/>
                    <a:pt x="739568" y="487469"/>
                  </a:cubicBezTo>
                  <a:close/>
                  <a:moveTo>
                    <a:pt x="374639" y="487469"/>
                  </a:moveTo>
                  <a:cubicBezTo>
                    <a:pt x="413944" y="523583"/>
                    <a:pt x="464282" y="546371"/>
                    <a:pt x="520269" y="549252"/>
                  </a:cubicBezTo>
                  <a:lnTo>
                    <a:pt x="475234" y="597818"/>
                  </a:lnTo>
                  <a:lnTo>
                    <a:pt x="534532" y="661763"/>
                  </a:lnTo>
                  <a:lnTo>
                    <a:pt x="469484" y="863408"/>
                  </a:lnTo>
                  <a:lnTo>
                    <a:pt x="515828" y="1007073"/>
                  </a:lnTo>
                  <a:lnTo>
                    <a:pt x="0" y="1007073"/>
                  </a:lnTo>
                  <a:cubicBezTo>
                    <a:pt x="0" y="764338"/>
                    <a:pt x="155635" y="557910"/>
                    <a:pt x="374639" y="487469"/>
                  </a:cubicBezTo>
                  <a:close/>
                  <a:moveTo>
                    <a:pt x="549066" y="0"/>
                  </a:moveTo>
                  <a:cubicBezTo>
                    <a:pt x="689592" y="0"/>
                    <a:pt x="803510" y="113920"/>
                    <a:pt x="803510" y="254447"/>
                  </a:cubicBezTo>
                  <a:cubicBezTo>
                    <a:pt x="803510" y="394974"/>
                    <a:pt x="689592" y="508894"/>
                    <a:pt x="549066" y="508894"/>
                  </a:cubicBezTo>
                  <a:cubicBezTo>
                    <a:pt x="408540" y="508894"/>
                    <a:pt x="294622" y="394974"/>
                    <a:pt x="294622" y="254447"/>
                  </a:cubicBezTo>
                  <a:cubicBezTo>
                    <a:pt x="294622" y="113920"/>
                    <a:pt x="408540" y="0"/>
                    <a:pt x="549066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0" y="2089275"/>
            <a:ext cx="3600000" cy="720080"/>
            <a:chOff x="0" y="1942728"/>
            <a:chExt cx="3600000" cy="720080"/>
          </a:xfrm>
          <a:solidFill>
            <a:schemeClr val="accent1"/>
          </a:solidFill>
        </p:grpSpPr>
        <p:sp>
          <p:nvSpPr>
            <p:cNvPr id="20" name="矩形 19"/>
            <p:cNvSpPr/>
            <p:nvPr/>
          </p:nvSpPr>
          <p:spPr>
            <a:xfrm>
              <a:off x="0" y="1942728"/>
              <a:ext cx="3600000" cy="72008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TextBox 6"/>
            <p:cNvSpPr txBox="1">
              <a:spLocks noChangeArrowheads="1"/>
            </p:cNvSpPr>
            <p:nvPr/>
          </p:nvSpPr>
          <p:spPr bwMode="auto">
            <a:xfrm>
              <a:off x="2400900" y="2007888"/>
              <a:ext cx="1095172" cy="584775"/>
            </a:xfrm>
            <a:prstGeom prst="rect">
              <a:avLst/>
            </a:prstGeom>
            <a:noFill/>
            <a:effectLst/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lvl="0" algn="r">
                <a:defRPr sz="1200">
                  <a:solidFill>
                    <a:srgbClr val="DB9557"/>
                  </a:solidFill>
                  <a:latin typeface="Broadway" pitchFamily="82" charset="0"/>
                </a:defRPr>
              </a:lvl1pPr>
            </a:lstStyle>
            <a:p>
              <a:pPr algn="l"/>
              <a:r>
                <a:rPr lang="en-US" altLang="zh-CN" sz="3200" dirty="0" smtClean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2019</a:t>
              </a:r>
              <a:endParaRPr lang="zh-CN" altLang="en-US" sz="3200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2" name="椭圆 32"/>
            <p:cNvSpPr/>
            <p:nvPr/>
          </p:nvSpPr>
          <p:spPr>
            <a:xfrm>
              <a:off x="237497" y="2223287"/>
              <a:ext cx="288152" cy="168833"/>
            </a:xfrm>
            <a:custGeom>
              <a:avLst/>
              <a:gdLst/>
              <a:ahLst/>
              <a:cxnLst/>
              <a:rect l="l" t="t" r="r" b="b"/>
              <a:pathLst>
                <a:path w="1163981" h="682000">
                  <a:moveTo>
                    <a:pt x="739288" y="0"/>
                  </a:moveTo>
                  <a:cubicBezTo>
                    <a:pt x="875831" y="0"/>
                    <a:pt x="986521" y="110690"/>
                    <a:pt x="986521" y="247233"/>
                  </a:cubicBezTo>
                  <a:lnTo>
                    <a:pt x="982682" y="285311"/>
                  </a:lnTo>
                  <a:cubicBezTo>
                    <a:pt x="1084361" y="293424"/>
                    <a:pt x="1163981" y="378790"/>
                    <a:pt x="1163981" y="482751"/>
                  </a:cubicBezTo>
                  <a:lnTo>
                    <a:pt x="1163981" y="482751"/>
                  </a:lnTo>
                  <a:cubicBezTo>
                    <a:pt x="1163981" y="592793"/>
                    <a:pt x="1074774" y="682000"/>
                    <a:pt x="964732" y="682000"/>
                  </a:cubicBezTo>
                  <a:lnTo>
                    <a:pt x="679234" y="682000"/>
                  </a:lnTo>
                  <a:lnTo>
                    <a:pt x="679234" y="563726"/>
                  </a:lnTo>
                  <a:lnTo>
                    <a:pt x="775233" y="563726"/>
                  </a:lnTo>
                  <a:lnTo>
                    <a:pt x="583234" y="371728"/>
                  </a:lnTo>
                  <a:lnTo>
                    <a:pt x="391236" y="563726"/>
                  </a:lnTo>
                  <a:lnTo>
                    <a:pt x="487235" y="563726"/>
                  </a:lnTo>
                  <a:lnTo>
                    <a:pt x="487235" y="682000"/>
                  </a:lnTo>
                  <a:lnTo>
                    <a:pt x="199249" y="682000"/>
                  </a:lnTo>
                  <a:cubicBezTo>
                    <a:pt x="89207" y="682000"/>
                    <a:pt x="0" y="592793"/>
                    <a:pt x="0" y="482751"/>
                  </a:cubicBezTo>
                  <a:cubicBezTo>
                    <a:pt x="0" y="373375"/>
                    <a:pt x="88129" y="284584"/>
                    <a:pt x="197254" y="283703"/>
                  </a:cubicBezTo>
                  <a:cubicBezTo>
                    <a:pt x="205573" y="185523"/>
                    <a:pt x="288174" y="108790"/>
                    <a:pt x="388695" y="108790"/>
                  </a:cubicBezTo>
                  <a:cubicBezTo>
                    <a:pt x="435247" y="108790"/>
                    <a:pt x="477955" y="125246"/>
                    <a:pt x="510756" y="153344"/>
                  </a:cubicBezTo>
                  <a:cubicBezTo>
                    <a:pt x="547531" y="63321"/>
                    <a:pt x="636015" y="0"/>
                    <a:pt x="739288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3" name="圆角矩形 2"/>
          <p:cNvSpPr/>
          <p:nvPr/>
        </p:nvSpPr>
        <p:spPr>
          <a:xfrm>
            <a:off x="7055846" y="2047332"/>
            <a:ext cx="1289868" cy="1538426"/>
          </a:xfrm>
          <a:custGeom>
            <a:avLst/>
            <a:gdLst/>
            <a:ahLst/>
            <a:cxnLst/>
            <a:rect l="l" t="t" r="r" b="b"/>
            <a:pathLst>
              <a:path w="1060946" h="1265390">
                <a:moveTo>
                  <a:pt x="1014114" y="8144"/>
                </a:moveTo>
                <a:cubicBezTo>
                  <a:pt x="1028176" y="10400"/>
                  <a:pt x="1041376" y="18021"/>
                  <a:pt x="1050382" y="30471"/>
                </a:cubicBezTo>
                <a:cubicBezTo>
                  <a:pt x="1068395" y="55370"/>
                  <a:pt x="1062812" y="90159"/>
                  <a:pt x="1037913" y="108172"/>
                </a:cubicBezTo>
                <a:lnTo>
                  <a:pt x="676412" y="369690"/>
                </a:lnTo>
                <a:lnTo>
                  <a:pt x="676412" y="800537"/>
                </a:lnTo>
                <a:lnTo>
                  <a:pt x="676412" y="833215"/>
                </a:lnTo>
                <a:lnTo>
                  <a:pt x="676412" y="1209744"/>
                </a:lnTo>
                <a:cubicBezTo>
                  <a:pt x="676412" y="1240476"/>
                  <a:pt x="651498" y="1265390"/>
                  <a:pt x="620766" y="1265390"/>
                </a:cubicBezTo>
                <a:cubicBezTo>
                  <a:pt x="590034" y="1265390"/>
                  <a:pt x="565120" y="1240476"/>
                  <a:pt x="565120" y="1209744"/>
                </a:cubicBezTo>
                <a:lnTo>
                  <a:pt x="565120" y="880238"/>
                </a:lnTo>
                <a:lnTo>
                  <a:pt x="505573" y="880238"/>
                </a:lnTo>
                <a:lnTo>
                  <a:pt x="505573" y="1209744"/>
                </a:lnTo>
                <a:cubicBezTo>
                  <a:pt x="505573" y="1240476"/>
                  <a:pt x="480659" y="1265390"/>
                  <a:pt x="449927" y="1265390"/>
                </a:cubicBezTo>
                <a:cubicBezTo>
                  <a:pt x="419195" y="1265390"/>
                  <a:pt x="394281" y="1240476"/>
                  <a:pt x="394281" y="1209744"/>
                </a:cubicBezTo>
                <a:lnTo>
                  <a:pt x="394281" y="833215"/>
                </a:lnTo>
                <a:lnTo>
                  <a:pt x="394281" y="800537"/>
                </a:lnTo>
                <a:lnTo>
                  <a:pt x="394281" y="378851"/>
                </a:lnTo>
                <a:lnTo>
                  <a:pt x="23033" y="110282"/>
                </a:lnTo>
                <a:cubicBezTo>
                  <a:pt x="-1866" y="92269"/>
                  <a:pt x="-7449" y="57480"/>
                  <a:pt x="10564" y="32581"/>
                </a:cubicBezTo>
                <a:cubicBezTo>
                  <a:pt x="19570" y="20131"/>
                  <a:pt x="32770" y="12510"/>
                  <a:pt x="46832" y="10254"/>
                </a:cubicBezTo>
                <a:cubicBezTo>
                  <a:pt x="60893" y="7997"/>
                  <a:pt x="75815" y="11105"/>
                  <a:pt x="88265" y="20111"/>
                </a:cubicBezTo>
                <a:lnTo>
                  <a:pt x="468961" y="295515"/>
                </a:lnTo>
                <a:lnTo>
                  <a:pt x="589079" y="295515"/>
                </a:lnTo>
                <a:lnTo>
                  <a:pt x="589099" y="295493"/>
                </a:lnTo>
                <a:lnTo>
                  <a:pt x="972681" y="18001"/>
                </a:lnTo>
                <a:cubicBezTo>
                  <a:pt x="985131" y="8995"/>
                  <a:pt x="1000053" y="5887"/>
                  <a:pt x="1014114" y="8144"/>
                </a:cubicBezTo>
                <a:close/>
                <a:moveTo>
                  <a:pt x="530473" y="0"/>
                </a:moveTo>
                <a:cubicBezTo>
                  <a:pt x="598860" y="0"/>
                  <a:pt x="654298" y="55438"/>
                  <a:pt x="654298" y="123825"/>
                </a:cubicBezTo>
                <a:cubicBezTo>
                  <a:pt x="654298" y="192212"/>
                  <a:pt x="598860" y="247650"/>
                  <a:pt x="530473" y="247650"/>
                </a:cubicBezTo>
                <a:cubicBezTo>
                  <a:pt x="462086" y="247650"/>
                  <a:pt x="406648" y="192212"/>
                  <a:pt x="406648" y="123825"/>
                </a:cubicBezTo>
                <a:cubicBezTo>
                  <a:pt x="406648" y="55438"/>
                  <a:pt x="462086" y="0"/>
                  <a:pt x="53047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170498" y="987574"/>
            <a:ext cx="1217927" cy="928267"/>
            <a:chOff x="7134225" y="1194073"/>
            <a:chExt cx="1217927" cy="928267"/>
          </a:xfrm>
          <a:solidFill>
            <a:srgbClr val="08A810"/>
          </a:solidFill>
        </p:grpSpPr>
        <p:sp>
          <p:nvSpPr>
            <p:cNvPr id="25" name="圆角矩形 4"/>
            <p:cNvSpPr/>
            <p:nvPr/>
          </p:nvSpPr>
          <p:spPr>
            <a:xfrm>
              <a:off x="7134225" y="1194073"/>
              <a:ext cx="1129233" cy="928267"/>
            </a:xfrm>
            <a:custGeom>
              <a:avLst/>
              <a:gdLst/>
              <a:ahLst/>
              <a:cxnLst/>
              <a:rect l="l" t="t" r="r" b="b"/>
              <a:pathLst>
                <a:path w="1060946" h="872133">
                  <a:moveTo>
                    <a:pt x="123337" y="0"/>
                  </a:moveTo>
                  <a:lnTo>
                    <a:pt x="937609" y="0"/>
                  </a:lnTo>
                  <a:cubicBezTo>
                    <a:pt x="1005726" y="0"/>
                    <a:pt x="1060946" y="55220"/>
                    <a:pt x="1060946" y="123337"/>
                  </a:cubicBezTo>
                  <a:lnTo>
                    <a:pt x="1060946" y="616672"/>
                  </a:lnTo>
                  <a:cubicBezTo>
                    <a:pt x="1060946" y="684789"/>
                    <a:pt x="1005726" y="740009"/>
                    <a:pt x="937609" y="740009"/>
                  </a:cubicBezTo>
                  <a:lnTo>
                    <a:pt x="593129" y="740009"/>
                  </a:lnTo>
                  <a:lnTo>
                    <a:pt x="516497" y="872133"/>
                  </a:lnTo>
                  <a:lnTo>
                    <a:pt x="439865" y="740009"/>
                  </a:lnTo>
                  <a:lnTo>
                    <a:pt x="123337" y="740009"/>
                  </a:lnTo>
                  <a:cubicBezTo>
                    <a:pt x="55220" y="740009"/>
                    <a:pt x="0" y="684789"/>
                    <a:pt x="0" y="616672"/>
                  </a:cubicBezTo>
                  <a:lnTo>
                    <a:pt x="0" y="123337"/>
                  </a:lnTo>
                  <a:cubicBezTo>
                    <a:pt x="0" y="55220"/>
                    <a:pt x="55220" y="0"/>
                    <a:pt x="1233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TextBox 77"/>
            <p:cNvSpPr txBox="1">
              <a:spLocks noChangeArrowheads="1"/>
            </p:cNvSpPr>
            <p:nvPr/>
          </p:nvSpPr>
          <p:spPr bwMode="auto">
            <a:xfrm>
              <a:off x="7213179" y="1356864"/>
              <a:ext cx="1138973" cy="3892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b="1" kern="3000" spc="23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填加标</a:t>
              </a:r>
              <a:r>
                <a:rPr lang="zh-CN" altLang="en-US" sz="1600" b="1" kern="3000" spc="23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题</a:t>
              </a:r>
              <a:endParaRPr lang="en-US" altLang="zh-CN" sz="1600" b="1" kern="3000" spc="23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6050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989114"/>
            <a:ext cx="9144000" cy="315438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244"/>
            <a:ext cx="6076191" cy="357142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95389" y="1799958"/>
            <a:ext cx="4753224" cy="1015663"/>
          </a:xfrm>
          <a:prstGeom prst="rect">
            <a:avLst/>
          </a:prstGeom>
          <a:noFill/>
          <a:ln>
            <a:noFill/>
          </a:ln>
          <a:effectLst>
            <a:outerShdw blurRad="38100" dist="50800" dir="2700000" algn="ctr">
              <a:srgbClr val="000000">
                <a:alpha val="50000"/>
              </a:srgbClr>
            </a:outerShdw>
          </a:effectLst>
          <a:scene3d>
            <a:camera prst="perspectiveAbove"/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  <a:scene3d>
              <a:camera prst="perspectiveAbove"/>
              <a:lightRig rig="glow" dir="tl">
                <a:rot lat="0" lon="0" rev="5400000"/>
              </a:lightRig>
            </a:scene3d>
            <a:sp3d extrusionH="95250" contourW="6350">
              <a:bevelT w="25400" h="25400" prst="relaxedInset"/>
              <a:extrusionClr>
                <a:schemeClr val="accent1">
                  <a:lumMod val="50000"/>
                </a:schemeClr>
              </a:extrusionClr>
              <a:contourClr>
                <a:schemeClr val="accent1"/>
              </a:contourClr>
            </a:sp3d>
          </a:bodyPr>
          <a:lstStyle/>
          <a:p>
            <a:pPr algn="ctr"/>
            <a:r>
              <a:rPr lang="zh-CN" altLang="en-US" sz="6000" b="1" kern="0" dirty="0" smtClean="0">
                <a:ln w="11430">
                  <a:gradFill flip="none" rotWithShape="1">
                    <a:gsLst>
                      <a:gs pos="0">
                        <a:srgbClr val="FFFFFF"/>
                      </a:gs>
                      <a:gs pos="16000">
                        <a:schemeClr val="tx1">
                          <a:lumMod val="50000"/>
                          <a:lumOff val="50000"/>
                        </a:schemeClr>
                      </a:gs>
                      <a:gs pos="17999">
                        <a:srgbClr val="FFFFFF"/>
                      </a:gs>
                      <a:gs pos="42000">
                        <a:schemeClr val="bg1">
                          <a:lumMod val="95000"/>
                        </a:schemeClr>
                      </a:gs>
                      <a:gs pos="53000">
                        <a:srgbClr val="CFCFCF"/>
                      </a:gs>
                      <a:gs pos="66000">
                        <a:srgbClr val="CFCFCF"/>
                      </a:gs>
                      <a:gs pos="75999">
                        <a:schemeClr val="tx1">
                          <a:lumMod val="50000"/>
                          <a:lumOff val="50000"/>
                        </a:schemeClr>
                      </a:gs>
                      <a:gs pos="78999">
                        <a:srgbClr val="FFFFFF"/>
                      </a:gs>
                      <a:gs pos="100000">
                        <a:srgbClr val="7F7F7F"/>
                      </a:gs>
                    </a:gsLst>
                    <a:lin ang="5400000" scaled="0"/>
                    <a:tileRect/>
                  </a:gradFill>
                </a:ln>
                <a:gradFill flip="none" rotWithShape="1">
                  <a:gsLst>
                    <a:gs pos="0">
                      <a:srgbClr val="FF6600"/>
                    </a:gs>
                    <a:gs pos="25000">
                      <a:srgbClr val="FF6600"/>
                    </a:gs>
                    <a:gs pos="50000">
                      <a:srgbClr val="FFC000"/>
                    </a:gs>
                    <a:gs pos="75000">
                      <a:srgbClr val="FFFF00"/>
                    </a:gs>
                    <a:gs pos="100000">
                      <a:srgbClr val="FFCC00"/>
                    </a:gs>
                  </a:gsLst>
                  <a:lin ang="16200000" scaled="1"/>
                  <a:tileRect/>
                </a:gradFill>
                <a:effectLst>
                  <a:outerShdw blurRad="50800" dist="38100" dir="2460000" algn="tl" rotWithShape="0">
                    <a:prstClr val="black">
                      <a:alpha val="77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感谢您的观看</a:t>
            </a:r>
            <a:endParaRPr lang="en-US" altLang="zh-CN" sz="6000" b="1" kern="0" dirty="0">
              <a:ln w="11430">
                <a:gradFill flip="none" rotWithShape="1">
                  <a:gsLst>
                    <a:gs pos="0">
                      <a:srgbClr val="FFFFFF"/>
                    </a:gs>
                    <a:gs pos="16000">
                      <a:schemeClr val="tx1">
                        <a:lumMod val="50000"/>
                        <a:lumOff val="50000"/>
                      </a:schemeClr>
                    </a:gs>
                    <a:gs pos="17999">
                      <a:srgbClr val="FFFFFF"/>
                    </a:gs>
                    <a:gs pos="42000">
                      <a:schemeClr val="bg1">
                        <a:lumMod val="95000"/>
                      </a:schemeClr>
                    </a:gs>
                    <a:gs pos="53000">
                      <a:srgbClr val="CFCFCF"/>
                    </a:gs>
                    <a:gs pos="66000">
                      <a:srgbClr val="CFCFCF"/>
                    </a:gs>
                    <a:gs pos="75999">
                      <a:schemeClr val="tx1">
                        <a:lumMod val="50000"/>
                        <a:lumOff val="50000"/>
                      </a:schemeClr>
                    </a:gs>
                    <a:gs pos="78999">
                      <a:srgbClr val="FFFFFF"/>
                    </a:gs>
                    <a:gs pos="100000">
                      <a:srgbClr val="7F7F7F"/>
                    </a:gs>
                  </a:gsLst>
                  <a:lin ang="5400000" scaled="0"/>
                  <a:tileRect/>
                </a:gradFill>
              </a:ln>
              <a:gradFill flip="none" rotWithShape="1">
                <a:gsLst>
                  <a:gs pos="0">
                    <a:srgbClr val="FF6600"/>
                  </a:gs>
                  <a:gs pos="25000">
                    <a:srgbClr val="FF6600"/>
                  </a:gs>
                  <a:gs pos="50000">
                    <a:srgbClr val="FFC000"/>
                  </a:gs>
                  <a:gs pos="75000">
                    <a:srgbClr val="FFFF00"/>
                  </a:gs>
                  <a:gs pos="100000">
                    <a:srgbClr val="FFCC00"/>
                  </a:gs>
                </a:gsLst>
                <a:lin ang="16200000" scaled="1"/>
                <a:tileRect/>
              </a:gradFill>
              <a:effectLst>
                <a:outerShdw blurRad="50800" dist="38100" dir="2460000" algn="tl" rotWithShape="0">
                  <a:prstClr val="black">
                    <a:alpha val="77000"/>
                  </a:prstClr>
                </a:outerShdw>
              </a:effectLst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5896" y="275165"/>
            <a:ext cx="1401551" cy="145302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655449" y="2764217"/>
            <a:ext cx="3751348" cy="3520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1" dirty="0">
                <a:gradFill>
                  <a:gsLst>
                    <a:gs pos="0">
                      <a:srgbClr val="DD5A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cs typeface="+mn-ea"/>
                <a:sym typeface="+mn-lt"/>
              </a:rPr>
              <a:t>工作汇</a:t>
            </a:r>
            <a:r>
              <a:rPr lang="zh-CN" altLang="en-US" sz="1400" b="1" dirty="0" smtClean="0">
                <a:gradFill>
                  <a:gsLst>
                    <a:gs pos="0">
                      <a:srgbClr val="DD5A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cs typeface="+mn-ea"/>
                <a:sym typeface="+mn-lt"/>
              </a:rPr>
              <a:t>报  </a:t>
            </a:r>
            <a:r>
              <a:rPr lang="en-US" altLang="zh-CN" sz="1400" b="1" dirty="0" smtClean="0">
                <a:gradFill>
                  <a:gsLst>
                    <a:gs pos="0">
                      <a:srgbClr val="DD5A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cs typeface="+mn-ea"/>
                <a:sym typeface="+mn-lt"/>
              </a:rPr>
              <a:t>/  </a:t>
            </a:r>
            <a:r>
              <a:rPr lang="zh-CN" altLang="en-US" sz="1400" b="1" dirty="0" smtClean="0">
                <a:gradFill>
                  <a:gsLst>
                    <a:gs pos="0">
                      <a:srgbClr val="DD5A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cs typeface="+mn-ea"/>
                <a:sym typeface="+mn-lt"/>
              </a:rPr>
              <a:t>党课心得  </a:t>
            </a:r>
            <a:r>
              <a:rPr lang="en-US" altLang="zh-CN" sz="1400" b="1" dirty="0" smtClean="0">
                <a:gradFill>
                  <a:gsLst>
                    <a:gs pos="0">
                      <a:srgbClr val="DD5A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cs typeface="+mn-ea"/>
                <a:sym typeface="+mn-lt"/>
              </a:rPr>
              <a:t>/  </a:t>
            </a:r>
            <a:r>
              <a:rPr lang="zh-CN" altLang="en-US" sz="1400" b="1" dirty="0" smtClean="0">
                <a:gradFill>
                  <a:gsLst>
                    <a:gs pos="0">
                      <a:srgbClr val="DD5A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cs typeface="+mn-ea"/>
                <a:sym typeface="+mn-lt"/>
              </a:rPr>
              <a:t>党课课件  </a:t>
            </a:r>
            <a:r>
              <a:rPr lang="en-US" altLang="zh-CN" sz="1400" b="1" dirty="0" smtClean="0">
                <a:gradFill>
                  <a:gsLst>
                    <a:gs pos="0">
                      <a:srgbClr val="DD5A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cs typeface="+mn-ea"/>
                <a:sym typeface="+mn-lt"/>
              </a:rPr>
              <a:t>/  </a:t>
            </a:r>
            <a:r>
              <a:rPr lang="zh-CN" altLang="en-US" sz="1400" b="1" dirty="0" smtClean="0">
                <a:gradFill>
                  <a:gsLst>
                    <a:gs pos="0">
                      <a:srgbClr val="DD5A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cs typeface="+mn-ea"/>
                <a:sym typeface="+mn-lt"/>
              </a:rPr>
              <a:t>工作总结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635896" y="3268470"/>
            <a:ext cx="1728192" cy="317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1200" b="1" dirty="0" smtClean="0">
                <a:gradFill>
                  <a:gsLst>
                    <a:gs pos="100000">
                      <a:srgbClr val="DF5F00"/>
                    </a:gs>
                    <a:gs pos="0">
                      <a:srgbClr val="C00000"/>
                    </a:gs>
                  </a:gsLst>
                  <a:lin ang="5400000" scaled="1"/>
                </a:gradFill>
                <a:latin typeface="+mn-ea"/>
              </a:rPr>
              <a:t>汇报人：东方之</a:t>
            </a:r>
            <a:r>
              <a:rPr lang="en-US" altLang="zh-CN" sz="1200" b="1" dirty="0" smtClean="0">
                <a:gradFill>
                  <a:gsLst>
                    <a:gs pos="100000">
                      <a:srgbClr val="DF5F00"/>
                    </a:gs>
                    <a:gs pos="0">
                      <a:srgbClr val="C00000"/>
                    </a:gs>
                  </a:gsLst>
                  <a:lin ang="5400000" scaled="1"/>
                </a:gradFill>
                <a:latin typeface="+mn-ea"/>
              </a:rPr>
              <a:t>P</a:t>
            </a:r>
            <a:endParaRPr lang="zh-CN" altLang="en-US" sz="1200" b="1" dirty="0" smtClean="0">
              <a:gradFill>
                <a:gsLst>
                  <a:gs pos="100000">
                    <a:srgbClr val="DF5F00"/>
                  </a:gs>
                  <a:gs pos="0">
                    <a:srgbClr val="C00000"/>
                  </a:gs>
                </a:gsLst>
                <a:lin ang="5400000" scaled="1"/>
              </a:gra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84292424"/>
      </p:ext>
    </p:extLst>
  </p:cSld>
  <p:clrMapOvr>
    <a:masterClrMapping/>
  </p:clrMapOvr>
  <p:transition spd="slow" advTm="12000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267744" y="2355726"/>
            <a:ext cx="403244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 smtClean="0"/>
              <a:t>东方之</a:t>
            </a:r>
            <a:r>
              <a:rPr lang="en-US" altLang="zh-CN" sz="1100" dirty="0" smtClean="0"/>
              <a:t>P </a:t>
            </a:r>
            <a:r>
              <a:rPr lang="zh-CN" altLang="en-US" sz="1100" dirty="0" smtClean="0"/>
              <a:t>作品</a:t>
            </a:r>
            <a:endParaRPr lang="en-US" altLang="zh-CN" sz="1100" dirty="0" smtClean="0"/>
          </a:p>
          <a:p>
            <a:endParaRPr lang="en-US" altLang="zh-CN" sz="1100" dirty="0"/>
          </a:p>
          <a:p>
            <a:r>
              <a:rPr lang="en-US" altLang="zh-CN" sz="1100" dirty="0" smtClean="0"/>
              <a:t>51PPT</a:t>
            </a:r>
            <a:r>
              <a:rPr lang="zh-CN" altLang="en-US" sz="1100" dirty="0" smtClean="0"/>
              <a:t>模板网   </a:t>
            </a:r>
            <a:r>
              <a:rPr lang="en-US" altLang="zh-CN" sz="1100" dirty="0" smtClean="0">
                <a:hlinkClick r:id="rId2"/>
              </a:rPr>
              <a:t>www.51pptmoban.com</a:t>
            </a:r>
            <a:r>
              <a:rPr lang="en-US" altLang="zh-CN" sz="1100" dirty="0" smtClean="0"/>
              <a:t>   </a:t>
            </a:r>
            <a:r>
              <a:rPr lang="zh-CN" altLang="en-US" sz="1100" dirty="0" smtClean="0"/>
              <a:t>授权发布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19365413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1403648" y="1707654"/>
            <a:ext cx="7740352" cy="1757787"/>
          </a:xfrm>
          <a:prstGeom prst="rect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>
            <a:reflection blurRad="6350" stA="18000" endPos="35000" dist="25400" dir="5400000" sy="-100000" algn="bl" rotWithShape="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13"/>
          <p:cNvSpPr txBox="1"/>
          <p:nvPr>
            <p:custDataLst>
              <p:tags r:id="rId2"/>
            </p:custDataLst>
          </p:nvPr>
        </p:nvSpPr>
        <p:spPr>
          <a:xfrm>
            <a:off x="1403648" y="339502"/>
            <a:ext cx="2912865" cy="87269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lang="en-US" altLang="zh-CN" sz="9600" b="1" spc="400" dirty="0" smtClean="0">
                <a:solidFill>
                  <a:srgbClr val="C00000"/>
                </a:solidFill>
                <a:cs typeface="+mn-ea"/>
                <a:sym typeface="+mn-lt"/>
              </a:rPr>
              <a:t>01</a:t>
            </a:r>
            <a:endParaRPr lang="zh-CN" altLang="en-US" sz="9600" b="1" spc="4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785" y="1362816"/>
            <a:ext cx="2810238" cy="222905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11401" y="2484922"/>
            <a:ext cx="34563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9" name="矩形 8"/>
          <p:cNvSpPr/>
          <p:nvPr/>
        </p:nvSpPr>
        <p:spPr>
          <a:xfrm>
            <a:off x="1711401" y="1966069"/>
            <a:ext cx="32303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82754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4000">
        <p14:warp dir="in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1007944" y="1029634"/>
            <a:ext cx="3096000" cy="119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5400000">
            <a:off x="2988973" y="2637973"/>
            <a:ext cx="3215879" cy="158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4775508" y="1030822"/>
            <a:ext cx="3717032" cy="32146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Rectangle 30"/>
          <p:cNvSpPr>
            <a:spLocks noChangeArrowheads="1"/>
          </p:cNvSpPr>
          <p:nvPr/>
        </p:nvSpPr>
        <p:spPr bwMode="auto">
          <a:xfrm>
            <a:off x="4941891" y="1707677"/>
            <a:ext cx="3334655" cy="2354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7" rIns="91434" bIns="45717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        您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。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773740" y="1030820"/>
            <a:ext cx="3718800" cy="54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444444" y="1118634"/>
            <a:ext cx="22560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pc="300" dirty="0" smtClean="0">
                <a:solidFill>
                  <a:schemeClr val="bg1"/>
                </a:solidFill>
                <a:cs typeface="+mn-ea"/>
                <a:sym typeface="+mn-lt"/>
              </a:rPr>
              <a:t>点此添加标题</a:t>
            </a:r>
            <a:endParaRPr lang="zh-CN" altLang="en-US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964148" y="1225566"/>
            <a:ext cx="214314" cy="160736"/>
            <a:chOff x="4572000" y="1785925"/>
            <a:chExt cx="357190" cy="357191"/>
          </a:xfrm>
          <a:solidFill>
            <a:schemeClr val="bg1"/>
          </a:solidFill>
        </p:grpSpPr>
        <p:sp>
          <p:nvSpPr>
            <p:cNvPr id="23" name="燕尾形 22"/>
            <p:cNvSpPr/>
            <p:nvPr/>
          </p:nvSpPr>
          <p:spPr>
            <a:xfrm flipH="1">
              <a:off x="4714876" y="1785925"/>
              <a:ext cx="214314" cy="321471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>
              <a:off x="4572000" y="2000240"/>
              <a:ext cx="165736" cy="14287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flipH="1">
            <a:off x="7918186" y="1225566"/>
            <a:ext cx="214314" cy="160736"/>
            <a:chOff x="4572000" y="1785925"/>
            <a:chExt cx="357190" cy="357191"/>
          </a:xfrm>
          <a:solidFill>
            <a:schemeClr val="bg1"/>
          </a:solidFill>
        </p:grpSpPr>
        <p:sp>
          <p:nvSpPr>
            <p:cNvPr id="26" name="燕尾形 25"/>
            <p:cNvSpPr/>
            <p:nvPr/>
          </p:nvSpPr>
          <p:spPr>
            <a:xfrm flipH="1">
              <a:off x="4714876" y="1785925"/>
              <a:ext cx="214314" cy="321471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>
              <a:off x="4572000" y="2000240"/>
              <a:ext cx="165736" cy="14287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734232" y="1030822"/>
            <a:ext cx="3717032" cy="32146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576" y="1617700"/>
            <a:ext cx="3672408" cy="2590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853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000"/>
    </mc:Choice>
    <mc:Fallback xmlns="">
      <p:transition spd="slow" advTm="14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接连接符 31"/>
          <p:cNvCxnSpPr/>
          <p:nvPr/>
        </p:nvCxnSpPr>
        <p:spPr>
          <a:xfrm flipH="1">
            <a:off x="1389444" y="3991018"/>
            <a:ext cx="840553" cy="350983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 flipV="1">
            <a:off x="1389444" y="2888094"/>
            <a:ext cx="840553" cy="350983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6700870" y="3865443"/>
            <a:ext cx="840553" cy="350983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6700870" y="2762519"/>
            <a:ext cx="840553" cy="350983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MH_Other_2"/>
          <p:cNvSpPr/>
          <p:nvPr>
            <p:custDataLst>
              <p:tags r:id="rId2"/>
            </p:custDataLst>
          </p:nvPr>
        </p:nvSpPr>
        <p:spPr>
          <a:xfrm>
            <a:off x="2037518" y="2591758"/>
            <a:ext cx="1927861" cy="1908468"/>
          </a:xfrm>
          <a:prstGeom prst="ellipse">
            <a:avLst/>
          </a:prstGeom>
          <a:solidFill>
            <a:srgbClr val="FFFFFF"/>
          </a:solidFill>
          <a:ln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MH_Title_1"/>
          <p:cNvSpPr/>
          <p:nvPr>
            <p:custDataLst>
              <p:tags r:id="rId3"/>
            </p:custDataLst>
          </p:nvPr>
        </p:nvSpPr>
        <p:spPr>
          <a:xfrm>
            <a:off x="2229999" y="2782310"/>
            <a:ext cx="1542899" cy="152737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FFFFFF"/>
                </a:solidFill>
                <a:cs typeface="+mn-ea"/>
                <a:sym typeface="+mn-lt"/>
              </a:rPr>
              <a:t>标题文字</a:t>
            </a:r>
            <a:endParaRPr lang="en-US" altLang="zh-CN" sz="20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" name="MH_Other_2"/>
          <p:cNvSpPr/>
          <p:nvPr>
            <p:custDataLst>
              <p:tags r:id="rId4"/>
            </p:custDataLst>
          </p:nvPr>
        </p:nvSpPr>
        <p:spPr>
          <a:xfrm>
            <a:off x="4965483" y="2591758"/>
            <a:ext cx="1927861" cy="1908468"/>
          </a:xfrm>
          <a:prstGeom prst="ellipse">
            <a:avLst/>
          </a:prstGeom>
          <a:solidFill>
            <a:srgbClr val="FFFFFF"/>
          </a:solidFill>
          <a:ln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MH_Title_1"/>
          <p:cNvSpPr/>
          <p:nvPr>
            <p:custDataLst>
              <p:tags r:id="rId5"/>
            </p:custDataLst>
          </p:nvPr>
        </p:nvSpPr>
        <p:spPr>
          <a:xfrm>
            <a:off x="5157964" y="2782310"/>
            <a:ext cx="1542899" cy="152737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FFFFFF"/>
                </a:solidFill>
                <a:cs typeface="+mn-ea"/>
                <a:sym typeface="+mn-lt"/>
              </a:rPr>
              <a:t>标题文字</a:t>
            </a:r>
            <a:endParaRPr lang="en-US" altLang="zh-CN" sz="20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085025" y="3382642"/>
            <a:ext cx="751664" cy="391003"/>
            <a:chOff x="3923928" y="2427734"/>
            <a:chExt cx="751664" cy="391003"/>
          </a:xfrm>
          <a:solidFill>
            <a:srgbClr val="C00000"/>
          </a:solidFill>
        </p:grpSpPr>
        <p:sp>
          <p:nvSpPr>
            <p:cNvPr id="22" name="KSO_Shape"/>
            <p:cNvSpPr>
              <a:spLocks/>
            </p:cNvSpPr>
            <p:nvPr/>
          </p:nvSpPr>
          <p:spPr bwMode="auto">
            <a:xfrm>
              <a:off x="4284589" y="2427734"/>
              <a:ext cx="391003" cy="391003"/>
            </a:xfrm>
            <a:custGeom>
              <a:avLst/>
              <a:gdLst>
                <a:gd name="T0" fmla="*/ 418 w 1360"/>
                <a:gd name="T1" fmla="*/ 0 h 1360"/>
                <a:gd name="T2" fmla="*/ 1360 w 1360"/>
                <a:gd name="T3" fmla="*/ 681 h 1360"/>
                <a:gd name="T4" fmla="*/ 418 w 1360"/>
                <a:gd name="T5" fmla="*/ 1360 h 1360"/>
                <a:gd name="T6" fmla="*/ 418 w 1360"/>
                <a:gd name="T7" fmla="*/ 1360 h 1360"/>
                <a:gd name="T8" fmla="*/ 418 w 1360"/>
                <a:gd name="T9" fmla="*/ 850 h 1360"/>
                <a:gd name="T10" fmla="*/ 0 w 1360"/>
                <a:gd name="T11" fmla="*/ 850 h 1360"/>
                <a:gd name="T12" fmla="*/ 0 w 1360"/>
                <a:gd name="T13" fmla="*/ 510 h 1360"/>
                <a:gd name="T14" fmla="*/ 418 w 1360"/>
                <a:gd name="T15" fmla="*/ 510 h 1360"/>
                <a:gd name="T16" fmla="*/ 418 w 1360"/>
                <a:gd name="T17" fmla="*/ 0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0" h="1360">
                  <a:moveTo>
                    <a:pt x="418" y="0"/>
                  </a:moveTo>
                  <a:lnTo>
                    <a:pt x="1360" y="681"/>
                  </a:lnTo>
                  <a:lnTo>
                    <a:pt x="418" y="1360"/>
                  </a:lnTo>
                  <a:lnTo>
                    <a:pt x="418" y="1360"/>
                  </a:lnTo>
                  <a:lnTo>
                    <a:pt x="418" y="850"/>
                  </a:lnTo>
                  <a:lnTo>
                    <a:pt x="0" y="850"/>
                  </a:lnTo>
                  <a:lnTo>
                    <a:pt x="0" y="510"/>
                  </a:lnTo>
                  <a:lnTo>
                    <a:pt x="418" y="510"/>
                  </a:lnTo>
                  <a:lnTo>
                    <a:pt x="41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3" name="KSO_Shape"/>
            <p:cNvSpPr>
              <a:spLocks/>
            </p:cNvSpPr>
            <p:nvPr/>
          </p:nvSpPr>
          <p:spPr bwMode="auto">
            <a:xfrm flipH="1">
              <a:off x="3923928" y="2427734"/>
              <a:ext cx="391003" cy="391003"/>
            </a:xfrm>
            <a:custGeom>
              <a:avLst/>
              <a:gdLst>
                <a:gd name="T0" fmla="*/ 418 w 1360"/>
                <a:gd name="T1" fmla="*/ 0 h 1360"/>
                <a:gd name="T2" fmla="*/ 1360 w 1360"/>
                <a:gd name="T3" fmla="*/ 681 h 1360"/>
                <a:gd name="T4" fmla="*/ 418 w 1360"/>
                <a:gd name="T5" fmla="*/ 1360 h 1360"/>
                <a:gd name="T6" fmla="*/ 418 w 1360"/>
                <a:gd name="T7" fmla="*/ 1360 h 1360"/>
                <a:gd name="T8" fmla="*/ 418 w 1360"/>
                <a:gd name="T9" fmla="*/ 850 h 1360"/>
                <a:gd name="T10" fmla="*/ 0 w 1360"/>
                <a:gd name="T11" fmla="*/ 850 h 1360"/>
                <a:gd name="T12" fmla="*/ 0 w 1360"/>
                <a:gd name="T13" fmla="*/ 510 h 1360"/>
                <a:gd name="T14" fmla="*/ 418 w 1360"/>
                <a:gd name="T15" fmla="*/ 510 h 1360"/>
                <a:gd name="T16" fmla="*/ 418 w 1360"/>
                <a:gd name="T17" fmla="*/ 0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0" h="1360">
                  <a:moveTo>
                    <a:pt x="418" y="0"/>
                  </a:moveTo>
                  <a:lnTo>
                    <a:pt x="1360" y="681"/>
                  </a:lnTo>
                  <a:lnTo>
                    <a:pt x="418" y="1360"/>
                  </a:lnTo>
                  <a:lnTo>
                    <a:pt x="418" y="1360"/>
                  </a:lnTo>
                  <a:lnTo>
                    <a:pt x="418" y="850"/>
                  </a:lnTo>
                  <a:lnTo>
                    <a:pt x="0" y="850"/>
                  </a:lnTo>
                  <a:lnTo>
                    <a:pt x="0" y="510"/>
                  </a:lnTo>
                  <a:lnTo>
                    <a:pt x="418" y="510"/>
                  </a:lnTo>
                  <a:lnTo>
                    <a:pt x="41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MH_Title_1"/>
          <p:cNvSpPr/>
          <p:nvPr>
            <p:custDataLst>
              <p:tags r:id="rId6"/>
            </p:custDataLst>
          </p:nvPr>
        </p:nvSpPr>
        <p:spPr>
          <a:xfrm>
            <a:off x="827598" y="2318267"/>
            <a:ext cx="929343" cy="91999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cs typeface="+mn-ea"/>
                <a:sym typeface="+mn-lt"/>
              </a:rPr>
              <a:t>标题</a:t>
            </a:r>
            <a:endParaRPr lang="en-US" altLang="zh-CN" sz="1600" b="1" dirty="0" smtClean="0">
              <a:solidFill>
                <a:srgbClr val="FFFFFF"/>
              </a:solidFill>
              <a:cs typeface="+mn-ea"/>
              <a:sym typeface="+mn-lt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cs typeface="+mn-ea"/>
                <a:sym typeface="+mn-lt"/>
              </a:rPr>
              <a:t>文字</a:t>
            </a:r>
            <a:endParaRPr lang="en-US" altLang="zh-CN" sz="16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5" name="MH_Title_1"/>
          <p:cNvSpPr/>
          <p:nvPr>
            <p:custDataLst>
              <p:tags r:id="rId7"/>
            </p:custDataLst>
          </p:nvPr>
        </p:nvSpPr>
        <p:spPr>
          <a:xfrm>
            <a:off x="827598" y="3761567"/>
            <a:ext cx="929343" cy="91999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cs typeface="+mn-ea"/>
                <a:sym typeface="+mn-lt"/>
              </a:rPr>
              <a:t>标题</a:t>
            </a:r>
            <a:endParaRPr lang="en-US" altLang="zh-CN" sz="1600" b="1" dirty="0" smtClean="0">
              <a:solidFill>
                <a:srgbClr val="FFFFFF"/>
              </a:solidFill>
              <a:cs typeface="+mn-ea"/>
              <a:sym typeface="+mn-lt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cs typeface="+mn-ea"/>
                <a:sym typeface="+mn-lt"/>
              </a:rPr>
              <a:t>文字</a:t>
            </a:r>
            <a:endParaRPr lang="en-US" altLang="zh-CN" sz="16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6" name="MH_Title_1"/>
          <p:cNvSpPr/>
          <p:nvPr>
            <p:custDataLst>
              <p:tags r:id="rId8"/>
            </p:custDataLst>
          </p:nvPr>
        </p:nvSpPr>
        <p:spPr>
          <a:xfrm>
            <a:off x="7253385" y="2318267"/>
            <a:ext cx="929343" cy="91999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cs typeface="+mn-ea"/>
                <a:sym typeface="+mn-lt"/>
              </a:rPr>
              <a:t>标题</a:t>
            </a:r>
            <a:endParaRPr lang="en-US" altLang="zh-CN" sz="1600" b="1" dirty="0" smtClean="0">
              <a:solidFill>
                <a:srgbClr val="FFFFFF"/>
              </a:solidFill>
              <a:cs typeface="+mn-ea"/>
              <a:sym typeface="+mn-lt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cs typeface="+mn-ea"/>
                <a:sym typeface="+mn-lt"/>
              </a:rPr>
              <a:t>文字</a:t>
            </a:r>
            <a:endParaRPr lang="en-US" altLang="zh-CN" sz="16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7" name="MH_Title_1"/>
          <p:cNvSpPr/>
          <p:nvPr>
            <p:custDataLst>
              <p:tags r:id="rId9"/>
            </p:custDataLst>
          </p:nvPr>
        </p:nvSpPr>
        <p:spPr>
          <a:xfrm>
            <a:off x="7253385" y="3761567"/>
            <a:ext cx="929343" cy="91999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cs typeface="+mn-ea"/>
                <a:sym typeface="+mn-lt"/>
              </a:rPr>
              <a:t>标题</a:t>
            </a:r>
            <a:endParaRPr lang="en-US" altLang="zh-CN" sz="1600" b="1" dirty="0" smtClean="0">
              <a:solidFill>
                <a:srgbClr val="FFFFFF"/>
              </a:solidFill>
              <a:cs typeface="+mn-ea"/>
              <a:sym typeface="+mn-lt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cs typeface="+mn-ea"/>
                <a:sym typeface="+mn-lt"/>
              </a:rPr>
              <a:t>文字</a:t>
            </a:r>
            <a:endParaRPr lang="en-US" altLang="zh-CN" sz="16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809720" y="1483238"/>
            <a:ext cx="5731703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r>
              <a:rPr lang="zh-CN" altLang="en-US" sz="1050" dirty="0" smtClean="0">
                <a:cs typeface="+mn-ea"/>
                <a:sym typeface="+mn-lt"/>
              </a:rPr>
              <a:t>文字。</a:t>
            </a:r>
          </a:p>
        </p:txBody>
      </p:sp>
      <p:sp>
        <p:nvSpPr>
          <p:cNvPr id="30" name="圆角矩形 29"/>
          <p:cNvSpPr/>
          <p:nvPr/>
        </p:nvSpPr>
        <p:spPr>
          <a:xfrm>
            <a:off x="2711659" y="885421"/>
            <a:ext cx="3992113" cy="357188"/>
          </a:xfrm>
          <a:prstGeom prst="roundRect">
            <a:avLst>
              <a:gd name="adj" fmla="val 20450"/>
            </a:avLst>
          </a:prstGeom>
          <a:solidFill>
            <a:schemeClr val="accent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400" b="1" dirty="0" smtClean="0">
                <a:cs typeface="+mn-ea"/>
                <a:sym typeface="+mn-lt"/>
              </a:rPr>
              <a:t>单击此处添加标题</a:t>
            </a:r>
            <a:endParaRPr lang="zh-CN" altLang="en-US" sz="1400" b="1" dirty="0">
              <a:cs typeface="+mn-ea"/>
              <a:sym typeface="+mn-lt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1760" y="721105"/>
            <a:ext cx="652750" cy="6858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0520693"/>
      </p:ext>
    </p:extLst>
  </p:cSld>
  <p:clrMapOvr>
    <a:masterClrMapping/>
  </p:clrMapOvr>
  <p:transition spd="slow" advTm="5000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1149053" y="1347614"/>
            <a:ext cx="3297802" cy="357188"/>
          </a:xfrm>
          <a:prstGeom prst="roundRect">
            <a:avLst>
              <a:gd name="adj" fmla="val 20450"/>
            </a:avLst>
          </a:prstGeom>
          <a:solidFill>
            <a:schemeClr val="accent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400" b="1" dirty="0" smtClean="0">
                <a:cs typeface="+mn-ea"/>
                <a:sym typeface="+mn-lt"/>
              </a:rPr>
              <a:t>单击此处添加标题</a:t>
            </a:r>
            <a:endParaRPr lang="zh-CN" altLang="en-US" sz="1400" b="1" dirty="0"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9188" y="1183305"/>
            <a:ext cx="652750" cy="6858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62344" y="1742036"/>
            <a:ext cx="3084511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046585" y="1347614"/>
            <a:ext cx="3297802" cy="357188"/>
          </a:xfrm>
          <a:prstGeom prst="roundRect">
            <a:avLst>
              <a:gd name="adj" fmla="val 20450"/>
            </a:avLst>
          </a:prstGeom>
          <a:solidFill>
            <a:schemeClr val="accent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400" b="1" dirty="0" smtClean="0">
                <a:cs typeface="+mn-ea"/>
                <a:sym typeface="+mn-lt"/>
              </a:rPr>
              <a:t>单击此处添加标题</a:t>
            </a:r>
            <a:endParaRPr lang="zh-CN" altLang="en-US" sz="1400" b="1" dirty="0">
              <a:cs typeface="+mn-ea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46720" y="1183305"/>
            <a:ext cx="652750" cy="685800"/>
          </a:xfrm>
          <a:prstGeom prst="rect">
            <a:avLst/>
          </a:prstGeom>
        </p:spPr>
      </p:pic>
      <p:sp>
        <p:nvSpPr>
          <p:cNvPr id="23" name="TextBox 2"/>
          <p:cNvSpPr txBox="1"/>
          <p:nvPr/>
        </p:nvSpPr>
        <p:spPr>
          <a:xfrm>
            <a:off x="5259876" y="1742036"/>
            <a:ext cx="3084511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1149053" y="2933334"/>
            <a:ext cx="3297802" cy="357188"/>
          </a:xfrm>
          <a:prstGeom prst="roundRect">
            <a:avLst>
              <a:gd name="adj" fmla="val 20450"/>
            </a:avLst>
          </a:prstGeom>
          <a:solidFill>
            <a:schemeClr val="accent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400" b="1" dirty="0" smtClean="0">
                <a:cs typeface="+mn-ea"/>
                <a:sym typeface="+mn-lt"/>
              </a:rPr>
              <a:t>单击此处添加标题</a:t>
            </a:r>
            <a:endParaRPr lang="zh-CN" altLang="en-US" sz="1400" b="1" dirty="0">
              <a:cs typeface="+mn-ea"/>
              <a:sym typeface="+mn-lt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9188" y="2769025"/>
            <a:ext cx="652750" cy="685800"/>
          </a:xfrm>
          <a:prstGeom prst="rect">
            <a:avLst/>
          </a:prstGeom>
        </p:spPr>
      </p:pic>
      <p:sp>
        <p:nvSpPr>
          <p:cNvPr id="28" name="TextBox 2"/>
          <p:cNvSpPr txBox="1"/>
          <p:nvPr/>
        </p:nvSpPr>
        <p:spPr>
          <a:xfrm>
            <a:off x="1362344" y="3327756"/>
            <a:ext cx="3084511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29" name="圆角矩形 28"/>
          <p:cNvSpPr/>
          <p:nvPr/>
        </p:nvSpPr>
        <p:spPr>
          <a:xfrm>
            <a:off x="5046585" y="2933334"/>
            <a:ext cx="3297802" cy="357188"/>
          </a:xfrm>
          <a:prstGeom prst="roundRect">
            <a:avLst>
              <a:gd name="adj" fmla="val 20450"/>
            </a:avLst>
          </a:prstGeom>
          <a:solidFill>
            <a:schemeClr val="accent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400" b="1" dirty="0" smtClean="0">
                <a:cs typeface="+mn-ea"/>
                <a:sym typeface="+mn-lt"/>
              </a:rPr>
              <a:t>单击此处添加标题</a:t>
            </a:r>
            <a:endParaRPr lang="zh-CN" altLang="en-US" sz="1400" b="1" dirty="0">
              <a:cs typeface="+mn-ea"/>
              <a:sym typeface="+mn-lt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46720" y="2769025"/>
            <a:ext cx="652750" cy="685800"/>
          </a:xfrm>
          <a:prstGeom prst="rect">
            <a:avLst/>
          </a:prstGeom>
        </p:spPr>
      </p:pic>
      <p:sp>
        <p:nvSpPr>
          <p:cNvPr id="31" name="TextBox 2"/>
          <p:cNvSpPr txBox="1"/>
          <p:nvPr/>
        </p:nvSpPr>
        <p:spPr>
          <a:xfrm>
            <a:off x="5259876" y="3327756"/>
            <a:ext cx="3084511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1247135656"/>
      </p:ext>
    </p:extLst>
  </p:cSld>
  <p:clrMapOvr>
    <a:masterClrMapping/>
  </p:clrMapOvr>
  <p:transition spd="slow" advTm="6000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3" name="MH_Title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082912" y="2375519"/>
            <a:ext cx="911926" cy="91368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0" tIns="0" rIns="0" bIns="0"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168212" y="1338903"/>
            <a:ext cx="1801953" cy="1833646"/>
            <a:chOff x="3168209" y="1091275"/>
            <a:chExt cx="1801953" cy="1833646"/>
          </a:xfrm>
        </p:grpSpPr>
        <p:sp>
          <p:nvSpPr>
            <p:cNvPr id="5" name="MH_Other_1"/>
            <p:cNvSpPr/>
            <p:nvPr>
              <p:custDataLst>
                <p:tags r:id="rId16"/>
              </p:custDataLst>
            </p:nvPr>
          </p:nvSpPr>
          <p:spPr>
            <a:xfrm rot="19354201">
              <a:off x="3567078" y="1091275"/>
              <a:ext cx="1403084" cy="1833646"/>
            </a:xfrm>
            <a:custGeom>
              <a:avLst/>
              <a:gdLst>
                <a:gd name="connsiteX0" fmla="*/ 908149 w 1661196"/>
                <a:gd name="connsiteY0" fmla="*/ 116236 h 2161132"/>
                <a:gd name="connsiteX1" fmla="*/ 1045422 w 1661196"/>
                <a:gd name="connsiteY1" fmla="*/ 863815 h 2161132"/>
                <a:gd name="connsiteX2" fmla="*/ 1563639 w 1661196"/>
                <a:gd name="connsiteY2" fmla="*/ 1852839 h 2161132"/>
                <a:gd name="connsiteX3" fmla="*/ 1550532 w 1661196"/>
                <a:gd name="connsiteY3" fmla="*/ 1899767 h 2161132"/>
                <a:gd name="connsiteX4" fmla="*/ 1661196 w 1661196"/>
                <a:gd name="connsiteY4" fmla="*/ 1877382 h 2161132"/>
                <a:gd name="connsiteX5" fmla="*/ 1478236 w 1661196"/>
                <a:gd name="connsiteY5" fmla="*/ 2161132 h 2161132"/>
                <a:gd name="connsiteX6" fmla="*/ 1436046 w 1661196"/>
                <a:gd name="connsiteY6" fmla="*/ 1825812 h 2161132"/>
                <a:gd name="connsiteX7" fmla="*/ 1529211 w 1661196"/>
                <a:gd name="connsiteY7" fmla="*/ 1894840 h 2161132"/>
                <a:gd name="connsiteX8" fmla="*/ 999492 w 1661196"/>
                <a:gd name="connsiteY8" fmla="*/ 935746 h 2161132"/>
                <a:gd name="connsiteX9" fmla="*/ 788637 w 1661196"/>
                <a:gd name="connsiteY9" fmla="*/ 865497 h 2161132"/>
                <a:gd name="connsiteX10" fmla="*/ 139707 w 1661196"/>
                <a:gd name="connsiteY10" fmla="*/ 938417 h 2161132"/>
                <a:gd name="connsiteX11" fmla="*/ 140807 w 1661196"/>
                <a:gd name="connsiteY11" fmla="*/ 936981 h 2161132"/>
                <a:gd name="connsiteX12" fmla="*/ 138269 w 1661196"/>
                <a:gd name="connsiteY12" fmla="*/ 937316 h 2161132"/>
                <a:gd name="connsiteX13" fmla="*/ 110342 w 1661196"/>
                <a:gd name="connsiteY13" fmla="*/ 902271 h 2161132"/>
                <a:gd name="connsiteX14" fmla="*/ 111442 w 1661196"/>
                <a:gd name="connsiteY14" fmla="*/ 900835 h 2161132"/>
                <a:gd name="connsiteX15" fmla="*/ 116237 w 1661196"/>
                <a:gd name="connsiteY15" fmla="*/ 220981 h 2161132"/>
                <a:gd name="connsiteX16" fmla="*/ 908149 w 1661196"/>
                <a:gd name="connsiteY16" fmla="*/ 116236 h 2161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61196" h="2161132">
                  <a:moveTo>
                    <a:pt x="908149" y="116236"/>
                  </a:moveTo>
                  <a:cubicBezTo>
                    <a:pt x="1141188" y="294601"/>
                    <a:pt x="1196152" y="619193"/>
                    <a:pt x="1045422" y="863815"/>
                  </a:cubicBezTo>
                  <a:cubicBezTo>
                    <a:pt x="1427287" y="1044447"/>
                    <a:pt x="1652072" y="1451172"/>
                    <a:pt x="1563639" y="1852839"/>
                  </a:cubicBezTo>
                  <a:cubicBezTo>
                    <a:pt x="1558735" y="1874148"/>
                    <a:pt x="1556875" y="1879559"/>
                    <a:pt x="1550532" y="1899767"/>
                  </a:cubicBezTo>
                  <a:cubicBezTo>
                    <a:pt x="1550532" y="1899767"/>
                    <a:pt x="1550532" y="1899767"/>
                    <a:pt x="1661196" y="1877382"/>
                  </a:cubicBezTo>
                  <a:cubicBezTo>
                    <a:pt x="1661196" y="1877382"/>
                    <a:pt x="1661196" y="1877382"/>
                    <a:pt x="1478236" y="2161132"/>
                  </a:cubicBezTo>
                  <a:cubicBezTo>
                    <a:pt x="1478236" y="2161132"/>
                    <a:pt x="1478236" y="2161132"/>
                    <a:pt x="1436046" y="1825812"/>
                  </a:cubicBezTo>
                  <a:cubicBezTo>
                    <a:pt x="1436046" y="1825812"/>
                    <a:pt x="1436046" y="1825812"/>
                    <a:pt x="1529211" y="1894840"/>
                  </a:cubicBezTo>
                  <a:cubicBezTo>
                    <a:pt x="1608930" y="1495617"/>
                    <a:pt x="1380679" y="1111303"/>
                    <a:pt x="999492" y="935746"/>
                  </a:cubicBezTo>
                  <a:cubicBezTo>
                    <a:pt x="998053" y="934645"/>
                    <a:pt x="923084" y="895492"/>
                    <a:pt x="788637" y="865497"/>
                  </a:cubicBezTo>
                  <a:cubicBezTo>
                    <a:pt x="559511" y="813161"/>
                    <a:pt x="329975" y="844813"/>
                    <a:pt x="139707" y="938417"/>
                  </a:cubicBezTo>
                  <a:cubicBezTo>
                    <a:pt x="139707" y="938417"/>
                    <a:pt x="139707" y="938417"/>
                    <a:pt x="140807" y="936981"/>
                  </a:cubicBezTo>
                  <a:cubicBezTo>
                    <a:pt x="140807" y="936981"/>
                    <a:pt x="140807" y="936981"/>
                    <a:pt x="138269" y="937316"/>
                  </a:cubicBezTo>
                  <a:cubicBezTo>
                    <a:pt x="128960" y="925635"/>
                    <a:pt x="119651" y="913953"/>
                    <a:pt x="110342" y="902271"/>
                  </a:cubicBezTo>
                  <a:cubicBezTo>
                    <a:pt x="110342" y="902271"/>
                    <a:pt x="110342" y="902271"/>
                    <a:pt x="111442" y="900835"/>
                  </a:cubicBezTo>
                  <a:cubicBezTo>
                    <a:pt x="-34877" y="704542"/>
                    <a:pt x="-41015" y="426435"/>
                    <a:pt x="116237" y="220981"/>
                  </a:cubicBezTo>
                  <a:cubicBezTo>
                    <a:pt x="305379" y="-26139"/>
                    <a:pt x="660724" y="-73140"/>
                    <a:pt x="908149" y="1162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" name="MH_SubTitle_1"/>
            <p:cNvSpPr txBox="1"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 rot="19455309">
              <a:off x="3168209" y="1337751"/>
              <a:ext cx="961980" cy="7315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altLang="zh-CN" sz="2000" b="1" dirty="0" smtClean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zh-CN" altLang="en-US" sz="2000" b="1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166172" y="2571272"/>
            <a:ext cx="1730001" cy="1800678"/>
            <a:chOff x="4166166" y="2323647"/>
            <a:chExt cx="1730001" cy="1800678"/>
          </a:xfrm>
        </p:grpSpPr>
        <p:sp>
          <p:nvSpPr>
            <p:cNvPr id="8" name="MH_Other_2"/>
            <p:cNvSpPr/>
            <p:nvPr>
              <p:custDataLst>
                <p:tags r:id="rId14"/>
              </p:custDataLst>
            </p:nvPr>
          </p:nvSpPr>
          <p:spPr>
            <a:xfrm rot="19354201">
              <a:off x="4166166" y="2323647"/>
              <a:ext cx="1450009" cy="1800678"/>
            </a:xfrm>
            <a:custGeom>
              <a:avLst/>
              <a:gdLst>
                <a:gd name="connsiteX0" fmla="*/ 170626 w 1714377"/>
                <a:gd name="connsiteY0" fmla="*/ 0 h 2122351"/>
                <a:gd name="connsiteX1" fmla="*/ 226424 w 1714377"/>
                <a:gd name="connsiteY1" fmla="*/ 332456 h 2122351"/>
                <a:gd name="connsiteX2" fmla="*/ 129951 w 1714377"/>
                <a:gd name="connsiteY2" fmla="*/ 267743 h 2122351"/>
                <a:gd name="connsiteX3" fmla="*/ 699044 w 1714377"/>
                <a:gd name="connsiteY3" fmla="*/ 1205247 h 2122351"/>
                <a:gd name="connsiteX4" fmla="*/ 912591 w 1714377"/>
                <a:gd name="connsiteY4" fmla="*/ 1266026 h 2122351"/>
                <a:gd name="connsiteX5" fmla="*/ 1557090 w 1714377"/>
                <a:gd name="connsiteY5" fmla="*/ 1166130 h 2122351"/>
                <a:gd name="connsiteX6" fmla="*/ 1558528 w 1714377"/>
                <a:gd name="connsiteY6" fmla="*/ 1167231 h 2122351"/>
                <a:gd name="connsiteX7" fmla="*/ 1588987 w 1714377"/>
                <a:gd name="connsiteY7" fmla="*/ 1201951 h 2122351"/>
                <a:gd name="connsiteX8" fmla="*/ 1612029 w 1714377"/>
                <a:gd name="connsiteY8" fmla="*/ 1881220 h 2122351"/>
                <a:gd name="connsiteX9" fmla="*/ 824028 w 1714377"/>
                <a:gd name="connsiteY9" fmla="*/ 2019577 h 2122351"/>
                <a:gd name="connsiteX10" fmla="*/ 655921 w 1714377"/>
                <a:gd name="connsiteY10" fmla="*/ 1279471 h 2122351"/>
                <a:gd name="connsiteX11" fmla="*/ 99456 w 1714377"/>
                <a:gd name="connsiteY11" fmla="*/ 310566 h 2122351"/>
                <a:gd name="connsiteX12" fmla="*/ 110060 w 1714377"/>
                <a:gd name="connsiteY12" fmla="*/ 263926 h 2122351"/>
                <a:gd name="connsiteX13" fmla="*/ 0 w 1714377"/>
                <a:gd name="connsiteY13" fmla="*/ 291480 h 2122351"/>
                <a:gd name="connsiteX14" fmla="*/ 170626 w 1714377"/>
                <a:gd name="connsiteY14" fmla="*/ 0 h 2122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14377" h="2122351">
                  <a:moveTo>
                    <a:pt x="170626" y="0"/>
                  </a:moveTo>
                  <a:cubicBezTo>
                    <a:pt x="170626" y="0"/>
                    <a:pt x="170626" y="0"/>
                    <a:pt x="226424" y="332456"/>
                  </a:cubicBezTo>
                  <a:cubicBezTo>
                    <a:pt x="226424" y="332456"/>
                    <a:pt x="226424" y="332456"/>
                    <a:pt x="129951" y="267743"/>
                  </a:cubicBezTo>
                  <a:cubicBezTo>
                    <a:pt x="68389" y="670077"/>
                    <a:pt x="310738" y="1044932"/>
                    <a:pt x="699044" y="1205247"/>
                  </a:cubicBezTo>
                  <a:cubicBezTo>
                    <a:pt x="700482" y="1206348"/>
                    <a:pt x="777667" y="1242610"/>
                    <a:pt x="912591" y="1266026"/>
                  </a:cubicBezTo>
                  <a:cubicBezTo>
                    <a:pt x="1144431" y="1308866"/>
                    <a:pt x="1371655" y="1268319"/>
                    <a:pt x="1557090" y="1166130"/>
                  </a:cubicBezTo>
                  <a:cubicBezTo>
                    <a:pt x="1557090" y="1166130"/>
                    <a:pt x="1557090" y="1166130"/>
                    <a:pt x="1558528" y="1167231"/>
                  </a:cubicBezTo>
                  <a:cubicBezTo>
                    <a:pt x="1570374" y="1178579"/>
                    <a:pt x="1579681" y="1190265"/>
                    <a:pt x="1588987" y="1201951"/>
                  </a:cubicBezTo>
                  <a:cubicBezTo>
                    <a:pt x="1743639" y="1393328"/>
                    <a:pt x="1759762" y="1670320"/>
                    <a:pt x="1612029" y="1881220"/>
                  </a:cubicBezTo>
                  <a:cubicBezTo>
                    <a:pt x="1431600" y="2137819"/>
                    <a:pt x="1079167" y="2198887"/>
                    <a:pt x="824028" y="2019577"/>
                  </a:cubicBezTo>
                  <a:cubicBezTo>
                    <a:pt x="583274" y="1851278"/>
                    <a:pt x="514688" y="1529567"/>
                    <a:pt x="655921" y="1279471"/>
                  </a:cubicBezTo>
                  <a:cubicBezTo>
                    <a:pt x="266941" y="1114077"/>
                    <a:pt x="25533" y="717128"/>
                    <a:pt x="99456" y="310566"/>
                  </a:cubicBezTo>
                  <a:cubicBezTo>
                    <a:pt x="101837" y="289573"/>
                    <a:pt x="103701" y="284156"/>
                    <a:pt x="110060" y="263926"/>
                  </a:cubicBezTo>
                  <a:cubicBezTo>
                    <a:pt x="110060" y="263926"/>
                    <a:pt x="110060" y="263926"/>
                    <a:pt x="0" y="291480"/>
                  </a:cubicBezTo>
                  <a:cubicBezTo>
                    <a:pt x="0" y="291480"/>
                    <a:pt x="0" y="291480"/>
                    <a:pt x="1706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9" name="MH_SubTitle_3"/>
            <p:cNvSpPr txBox="1"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 rot="19455309">
              <a:off x="4934186" y="3136857"/>
              <a:ext cx="961981" cy="720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altLang="zh-CN" sz="2000" b="1" dirty="0" smtClean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2000" b="1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197472" y="1646603"/>
            <a:ext cx="1848879" cy="1552635"/>
            <a:chOff x="4197450" y="1398975"/>
            <a:chExt cx="1848879" cy="1552635"/>
          </a:xfrm>
        </p:grpSpPr>
        <p:sp>
          <p:nvSpPr>
            <p:cNvPr id="11" name="MH_Other_3"/>
            <p:cNvSpPr/>
            <p:nvPr>
              <p:custDataLst>
                <p:tags r:id="rId12"/>
              </p:custDataLst>
            </p:nvPr>
          </p:nvSpPr>
          <p:spPr>
            <a:xfrm rot="3052925">
              <a:off x="4431917" y="1337198"/>
              <a:ext cx="1379945" cy="1848879"/>
            </a:xfrm>
            <a:custGeom>
              <a:avLst/>
              <a:gdLst>
                <a:gd name="connsiteX0" fmla="*/ 126139 w 1624995"/>
                <a:gd name="connsiteY0" fmla="*/ 208394 h 2186941"/>
                <a:gd name="connsiteX1" fmla="*/ 921298 w 1624995"/>
                <a:gd name="connsiteY1" fmla="*/ 126400 h 2186941"/>
                <a:gd name="connsiteX2" fmla="*/ 1037178 w 1624995"/>
                <a:gd name="connsiteY2" fmla="*/ 876855 h 2186941"/>
                <a:gd name="connsiteX3" fmla="*/ 1525619 w 1624995"/>
                <a:gd name="connsiteY3" fmla="*/ 1881233 h 2186941"/>
                <a:gd name="connsiteX4" fmla="*/ 1511096 w 1624995"/>
                <a:gd name="connsiteY4" fmla="*/ 1927805 h 2186941"/>
                <a:gd name="connsiteX5" fmla="*/ 1624995 w 1624995"/>
                <a:gd name="connsiteY5" fmla="*/ 1908333 h 2186941"/>
                <a:gd name="connsiteX6" fmla="*/ 1433455 w 1624995"/>
                <a:gd name="connsiteY6" fmla="*/ 2186941 h 2186941"/>
                <a:gd name="connsiteX7" fmla="*/ 1401376 w 1624995"/>
                <a:gd name="connsiteY7" fmla="*/ 1850258 h 2186941"/>
                <a:gd name="connsiteX8" fmla="*/ 1492468 w 1624995"/>
                <a:gd name="connsiteY8" fmla="*/ 1921999 h 2186941"/>
                <a:gd name="connsiteX9" fmla="*/ 989073 w 1624995"/>
                <a:gd name="connsiteY9" fmla="*/ 947495 h 2186941"/>
                <a:gd name="connsiteX10" fmla="*/ 781720 w 1624995"/>
                <a:gd name="connsiteY10" fmla="*/ 872288 h 2186941"/>
                <a:gd name="connsiteX11" fmla="*/ 130518 w 1624995"/>
                <a:gd name="connsiteY11" fmla="*/ 926560 h 2186941"/>
                <a:gd name="connsiteX12" fmla="*/ 129113 w 1624995"/>
                <a:gd name="connsiteY12" fmla="*/ 925417 h 2186941"/>
                <a:gd name="connsiteX13" fmla="*/ 102241 w 1624995"/>
                <a:gd name="connsiteY13" fmla="*/ 889552 h 2186941"/>
                <a:gd name="connsiteX14" fmla="*/ 126139 w 1624995"/>
                <a:gd name="connsiteY14" fmla="*/ 208394 h 2186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24995" h="2186941">
                  <a:moveTo>
                    <a:pt x="126139" y="208394"/>
                  </a:moveTo>
                  <a:cubicBezTo>
                    <a:pt x="322756" y="-33390"/>
                    <a:pt x="679559" y="-70182"/>
                    <a:pt x="921298" y="126400"/>
                  </a:cubicBezTo>
                  <a:cubicBezTo>
                    <a:pt x="1150126" y="310147"/>
                    <a:pt x="1196710" y="637608"/>
                    <a:pt x="1037178" y="876855"/>
                  </a:cubicBezTo>
                  <a:cubicBezTo>
                    <a:pt x="1413637" y="1068560"/>
                    <a:pt x="1628727" y="1481672"/>
                    <a:pt x="1525619" y="1881233"/>
                  </a:cubicBezTo>
                  <a:cubicBezTo>
                    <a:pt x="1520072" y="1902410"/>
                    <a:pt x="1518048" y="1907770"/>
                    <a:pt x="1511096" y="1927805"/>
                  </a:cubicBezTo>
                  <a:cubicBezTo>
                    <a:pt x="1511096" y="1927805"/>
                    <a:pt x="1511096" y="1927805"/>
                    <a:pt x="1624995" y="1908333"/>
                  </a:cubicBezTo>
                  <a:cubicBezTo>
                    <a:pt x="1624995" y="1908333"/>
                    <a:pt x="1624995" y="1908333"/>
                    <a:pt x="1433455" y="2186941"/>
                  </a:cubicBezTo>
                  <a:cubicBezTo>
                    <a:pt x="1433455" y="2186941"/>
                    <a:pt x="1433455" y="2186941"/>
                    <a:pt x="1401376" y="1850258"/>
                  </a:cubicBezTo>
                  <a:cubicBezTo>
                    <a:pt x="1401376" y="1850258"/>
                    <a:pt x="1401376" y="1850258"/>
                    <a:pt x="1492468" y="1921999"/>
                  </a:cubicBezTo>
                  <a:cubicBezTo>
                    <a:pt x="1583096" y="1526301"/>
                    <a:pt x="1366413" y="1135246"/>
                    <a:pt x="989073" y="947495"/>
                  </a:cubicBezTo>
                  <a:cubicBezTo>
                    <a:pt x="987668" y="946352"/>
                    <a:pt x="913872" y="905024"/>
                    <a:pt x="781720" y="872288"/>
                  </a:cubicBezTo>
                  <a:cubicBezTo>
                    <a:pt x="553004" y="814739"/>
                    <a:pt x="323631" y="838391"/>
                    <a:pt x="130518" y="926560"/>
                  </a:cubicBezTo>
                  <a:cubicBezTo>
                    <a:pt x="130518" y="926560"/>
                    <a:pt x="130518" y="926560"/>
                    <a:pt x="129113" y="925417"/>
                  </a:cubicBezTo>
                  <a:cubicBezTo>
                    <a:pt x="120155" y="913462"/>
                    <a:pt x="111198" y="901507"/>
                    <a:pt x="102241" y="889552"/>
                  </a:cubicBezTo>
                  <a:cubicBezTo>
                    <a:pt x="-39579" y="687818"/>
                    <a:pt x="-35923" y="410555"/>
                    <a:pt x="126139" y="2083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2" name="MH_SubTitle_2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 rot="2655997">
              <a:off x="4951392" y="1398975"/>
              <a:ext cx="961980" cy="667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altLang="zh-CN" sz="2000" b="1" dirty="0" smtClean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2000" b="1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010225" y="2538305"/>
            <a:ext cx="1816032" cy="1631128"/>
            <a:chOff x="3010225" y="2290680"/>
            <a:chExt cx="1816032" cy="1631128"/>
          </a:xfrm>
        </p:grpSpPr>
        <p:sp>
          <p:nvSpPr>
            <p:cNvPr id="14" name="MH_Other_4"/>
            <p:cNvSpPr/>
            <p:nvPr>
              <p:custDataLst>
                <p:tags r:id="rId10"/>
              </p:custDataLst>
            </p:nvPr>
          </p:nvSpPr>
          <p:spPr>
            <a:xfrm rot="3052925">
              <a:off x="3207075" y="2093830"/>
              <a:ext cx="1422331" cy="1816032"/>
            </a:xfrm>
            <a:custGeom>
              <a:avLst/>
              <a:gdLst>
                <a:gd name="connsiteX0" fmla="*/ 179163 w 1676437"/>
                <a:gd name="connsiteY0" fmla="*/ 0 h 2149102"/>
                <a:gd name="connsiteX1" fmla="*/ 224993 w 1676437"/>
                <a:gd name="connsiteY1" fmla="*/ 333833 h 2149102"/>
                <a:gd name="connsiteX2" fmla="*/ 130540 w 1676437"/>
                <a:gd name="connsiteY2" fmla="*/ 266364 h 2149102"/>
                <a:gd name="connsiteX3" fmla="*/ 672290 w 1676437"/>
                <a:gd name="connsiteY3" fmla="*/ 1218311 h 2149102"/>
                <a:gd name="connsiteX4" fmla="*/ 882685 w 1676437"/>
                <a:gd name="connsiteY4" fmla="*/ 1286657 h 2149102"/>
                <a:gd name="connsiteX5" fmla="*/ 1530715 w 1676437"/>
                <a:gd name="connsiteY5" fmla="*/ 1204160 h 2149102"/>
                <a:gd name="connsiteX6" fmla="*/ 1532119 w 1676437"/>
                <a:gd name="connsiteY6" fmla="*/ 1205302 h 2149102"/>
                <a:gd name="connsiteX7" fmla="*/ 1561514 w 1676437"/>
                <a:gd name="connsiteY7" fmla="*/ 1240881 h 2149102"/>
                <a:gd name="connsiteX8" fmla="*/ 1564275 w 1676437"/>
                <a:gd name="connsiteY8" fmla="*/ 1920319 h 2149102"/>
                <a:gd name="connsiteX9" fmla="*/ 774275 w 1676437"/>
                <a:gd name="connsiteY9" fmla="*/ 2036816 h 2149102"/>
                <a:gd name="connsiteX10" fmla="*/ 628398 w 1676437"/>
                <a:gd name="connsiteY10" fmla="*/ 1292369 h 2149102"/>
                <a:gd name="connsiteX11" fmla="*/ 97653 w 1676437"/>
                <a:gd name="connsiteY11" fmla="*/ 309675 h 2149102"/>
                <a:gd name="connsiteX12" fmla="*/ 110781 w 1676437"/>
                <a:gd name="connsiteY12" fmla="*/ 261972 h 2149102"/>
                <a:gd name="connsiteX13" fmla="*/ 0 w 1676437"/>
                <a:gd name="connsiteY13" fmla="*/ 286307 h 2149102"/>
                <a:gd name="connsiteX14" fmla="*/ 179163 w 1676437"/>
                <a:gd name="connsiteY14" fmla="*/ 0 h 214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76437" h="2149102">
                  <a:moveTo>
                    <a:pt x="179163" y="0"/>
                  </a:moveTo>
                  <a:cubicBezTo>
                    <a:pt x="179163" y="0"/>
                    <a:pt x="179163" y="0"/>
                    <a:pt x="224993" y="333833"/>
                  </a:cubicBezTo>
                  <a:cubicBezTo>
                    <a:pt x="224993" y="333833"/>
                    <a:pt x="224993" y="333833"/>
                    <a:pt x="130540" y="266364"/>
                  </a:cubicBezTo>
                  <a:cubicBezTo>
                    <a:pt x="57034" y="666613"/>
                    <a:pt x="287980" y="1048235"/>
                    <a:pt x="672290" y="1218311"/>
                  </a:cubicBezTo>
                  <a:cubicBezTo>
                    <a:pt x="673694" y="1219453"/>
                    <a:pt x="748584" y="1259336"/>
                    <a:pt x="882685" y="1286657"/>
                  </a:cubicBezTo>
                  <a:cubicBezTo>
                    <a:pt x="1114177" y="1334797"/>
                    <a:pt x="1342402" y="1300885"/>
                    <a:pt x="1530715" y="1204160"/>
                  </a:cubicBezTo>
                  <a:cubicBezTo>
                    <a:pt x="1530715" y="1204160"/>
                    <a:pt x="1530715" y="1204160"/>
                    <a:pt x="1532119" y="1205302"/>
                  </a:cubicBezTo>
                  <a:cubicBezTo>
                    <a:pt x="1543615" y="1216986"/>
                    <a:pt x="1552564" y="1228933"/>
                    <a:pt x="1561514" y="1240881"/>
                  </a:cubicBezTo>
                  <a:cubicBezTo>
                    <a:pt x="1710316" y="1436612"/>
                    <a:pt x="1718162" y="1713868"/>
                    <a:pt x="1564275" y="1920319"/>
                  </a:cubicBezTo>
                  <a:cubicBezTo>
                    <a:pt x="1377763" y="2172628"/>
                    <a:pt x="1023832" y="2223409"/>
                    <a:pt x="774275" y="2036816"/>
                  </a:cubicBezTo>
                  <a:cubicBezTo>
                    <a:pt x="538762" y="1861643"/>
                    <a:pt x="478693" y="1539583"/>
                    <a:pt x="628398" y="1292369"/>
                  </a:cubicBezTo>
                  <a:cubicBezTo>
                    <a:pt x="243304" y="1114650"/>
                    <a:pt x="12814" y="712383"/>
                    <a:pt x="97653" y="309675"/>
                  </a:cubicBezTo>
                  <a:cubicBezTo>
                    <a:pt x="103204" y="288503"/>
                    <a:pt x="105229" y="283144"/>
                    <a:pt x="110781" y="261972"/>
                  </a:cubicBezTo>
                  <a:cubicBezTo>
                    <a:pt x="110781" y="261972"/>
                    <a:pt x="110781" y="261972"/>
                    <a:pt x="0" y="286307"/>
                  </a:cubicBezTo>
                  <a:cubicBezTo>
                    <a:pt x="0" y="286307"/>
                    <a:pt x="0" y="286307"/>
                    <a:pt x="17916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5" name="MH_SubTitle_4"/>
            <p:cNvSpPr txBox="1"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 rot="2655997">
              <a:off x="3158824" y="3161975"/>
              <a:ext cx="961980" cy="7598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altLang="zh-CN" sz="2000" b="1" dirty="0" smtClean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sz="2000" b="1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6" name="MH_Text_1"/>
          <p:cNvSpPr/>
          <p:nvPr>
            <p:custDataLst>
              <p:tags r:id="rId2"/>
            </p:custDataLst>
          </p:nvPr>
        </p:nvSpPr>
        <p:spPr>
          <a:xfrm>
            <a:off x="1186365" y="1437825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 algn="r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点击输入小标题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MH_Text_1"/>
          <p:cNvSpPr/>
          <p:nvPr>
            <p:custDataLst>
              <p:tags r:id="rId3"/>
            </p:custDataLst>
          </p:nvPr>
        </p:nvSpPr>
        <p:spPr>
          <a:xfrm>
            <a:off x="467544" y="1753925"/>
            <a:ext cx="2767248" cy="5614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r>
              <a:rPr lang="zh-CN" altLang="en-US" sz="1200" dirty="0" smtClean="0">
                <a:solidFill>
                  <a:schemeClr val="tx1"/>
                </a:solidFill>
                <a:cs typeface="+mn-ea"/>
                <a:sym typeface="+mn-lt"/>
              </a:rPr>
              <a:t>您</a:t>
            </a:r>
            <a:r>
              <a:rPr lang="zh-CN" altLang="en-US" sz="1200" dirty="0">
                <a:solidFill>
                  <a:schemeClr val="tx1"/>
                </a:solidFill>
                <a:cs typeface="+mn-ea"/>
                <a:sym typeface="+mn-lt"/>
              </a:rPr>
              <a:t>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/>
                </a:solidFill>
                <a:cs typeface="+mn-ea"/>
                <a:sym typeface="+mn-lt"/>
              </a:rPr>
              <a:t>。</a:t>
            </a:r>
            <a:endParaRPr lang="en-US" altLang="zh-CN" sz="1200" dirty="0">
              <a:solidFill>
                <a:schemeClr val="tx1"/>
              </a:solidFill>
              <a:cs typeface="+mn-ea"/>
              <a:sym typeface="+mn-lt"/>
            </a:endParaRPr>
          </a:p>
          <a:p>
            <a:endParaRPr lang="en-US" altLang="zh-CN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MH_Text_1"/>
          <p:cNvSpPr/>
          <p:nvPr>
            <p:custDataLst>
              <p:tags r:id="rId4"/>
            </p:custDataLst>
          </p:nvPr>
        </p:nvSpPr>
        <p:spPr>
          <a:xfrm>
            <a:off x="1086140" y="3230545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 algn="r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点击输入小标题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MH_Text_1"/>
          <p:cNvSpPr/>
          <p:nvPr>
            <p:custDataLst>
              <p:tags r:id="rId5"/>
            </p:custDataLst>
          </p:nvPr>
        </p:nvSpPr>
        <p:spPr>
          <a:xfrm>
            <a:off x="323529" y="3546644"/>
            <a:ext cx="2811038" cy="5614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r>
              <a:rPr lang="zh-CN" altLang="en-US" sz="1200" dirty="0" smtClean="0">
                <a:solidFill>
                  <a:schemeClr val="tx1"/>
                </a:solidFill>
                <a:cs typeface="+mn-ea"/>
                <a:sym typeface="+mn-lt"/>
              </a:rPr>
              <a:t>您</a:t>
            </a:r>
            <a:r>
              <a:rPr lang="zh-CN" altLang="en-US" sz="1200" dirty="0">
                <a:solidFill>
                  <a:schemeClr val="tx1"/>
                </a:solidFill>
                <a:cs typeface="+mn-ea"/>
                <a:sym typeface="+mn-lt"/>
              </a:rPr>
              <a:t>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/>
                </a:solidFill>
                <a:cs typeface="+mn-ea"/>
                <a:sym typeface="+mn-lt"/>
              </a:rPr>
              <a:t>。</a:t>
            </a:r>
            <a:endParaRPr lang="en-US" altLang="zh-CN" sz="1200" dirty="0">
              <a:solidFill>
                <a:schemeClr val="tx1"/>
              </a:solidFill>
              <a:cs typeface="+mn-ea"/>
              <a:sym typeface="+mn-lt"/>
            </a:endParaRPr>
          </a:p>
          <a:p>
            <a:endParaRPr lang="en-US" altLang="zh-CN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0" name="MH_Text_1"/>
          <p:cNvSpPr/>
          <p:nvPr>
            <p:custDataLst>
              <p:tags r:id="rId6"/>
            </p:custDataLst>
          </p:nvPr>
        </p:nvSpPr>
        <p:spPr>
          <a:xfrm>
            <a:off x="6238817" y="1437825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点击输入小标题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MH_Text_1"/>
          <p:cNvSpPr/>
          <p:nvPr>
            <p:custDataLst>
              <p:tags r:id="rId7"/>
            </p:custDataLst>
          </p:nvPr>
        </p:nvSpPr>
        <p:spPr>
          <a:xfrm>
            <a:off x="6251550" y="1753925"/>
            <a:ext cx="2767248" cy="5614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r>
              <a:rPr lang="zh-CN" altLang="en-US" sz="1200" dirty="0" smtClean="0">
                <a:solidFill>
                  <a:schemeClr val="tx1"/>
                </a:solidFill>
                <a:cs typeface="+mn-ea"/>
                <a:sym typeface="+mn-lt"/>
              </a:rPr>
              <a:t>您</a:t>
            </a:r>
            <a:r>
              <a:rPr lang="zh-CN" altLang="en-US" sz="1200" dirty="0">
                <a:solidFill>
                  <a:schemeClr val="tx1"/>
                </a:solidFill>
                <a:cs typeface="+mn-ea"/>
                <a:sym typeface="+mn-lt"/>
              </a:rPr>
              <a:t>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/>
                </a:solidFill>
                <a:cs typeface="+mn-ea"/>
                <a:sym typeface="+mn-lt"/>
              </a:rPr>
              <a:t>。</a:t>
            </a:r>
            <a:endParaRPr lang="en-US" altLang="zh-CN" sz="1200" dirty="0">
              <a:solidFill>
                <a:schemeClr val="tx1"/>
              </a:solidFill>
              <a:cs typeface="+mn-ea"/>
              <a:sym typeface="+mn-lt"/>
            </a:endParaRPr>
          </a:p>
          <a:p>
            <a:endParaRPr lang="en-US" altLang="zh-CN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MH_Text_1"/>
          <p:cNvSpPr/>
          <p:nvPr>
            <p:custDataLst>
              <p:tags r:id="rId8"/>
            </p:custDataLst>
          </p:nvPr>
        </p:nvSpPr>
        <p:spPr>
          <a:xfrm>
            <a:off x="6238817" y="3230545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点击输入小标题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MH_Text_1"/>
          <p:cNvSpPr/>
          <p:nvPr>
            <p:custDataLst>
              <p:tags r:id="rId9"/>
            </p:custDataLst>
          </p:nvPr>
        </p:nvSpPr>
        <p:spPr>
          <a:xfrm>
            <a:off x="6251550" y="3546644"/>
            <a:ext cx="2767248" cy="5614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r>
              <a:rPr lang="zh-CN" altLang="en-US" sz="1200" dirty="0" smtClean="0">
                <a:solidFill>
                  <a:schemeClr val="tx1"/>
                </a:solidFill>
                <a:cs typeface="+mn-ea"/>
                <a:sym typeface="+mn-lt"/>
              </a:rPr>
              <a:t>您</a:t>
            </a:r>
            <a:r>
              <a:rPr lang="zh-CN" altLang="en-US" sz="1200" dirty="0">
                <a:solidFill>
                  <a:schemeClr val="tx1"/>
                </a:solidFill>
                <a:cs typeface="+mn-ea"/>
                <a:sym typeface="+mn-lt"/>
              </a:rPr>
              <a:t>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/>
                </a:solidFill>
                <a:cs typeface="+mn-ea"/>
                <a:sym typeface="+mn-lt"/>
              </a:rPr>
              <a:t>。</a:t>
            </a:r>
            <a:endParaRPr lang="en-US" altLang="zh-CN" sz="1200" dirty="0">
              <a:solidFill>
                <a:schemeClr val="tx1"/>
              </a:solidFill>
              <a:cs typeface="+mn-ea"/>
              <a:sym typeface="+mn-lt"/>
            </a:endParaRPr>
          </a:p>
          <a:p>
            <a:endParaRPr lang="en-US" altLang="zh-CN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38631440"/>
      </p:ext>
    </p:extLst>
  </p:cSld>
  <p:clrMapOvr>
    <a:masterClrMapping/>
  </p:clrMapOvr>
  <p:transition spd="slow" advTm="8000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813986" y="3543931"/>
            <a:ext cx="1662111" cy="705018"/>
          </a:xfrm>
          <a:prstGeom prst="rect">
            <a:avLst/>
          </a:prstGeom>
          <a:noFill/>
        </p:spPr>
        <p:txBody>
          <a:bodyPr wrap="square" lIns="80979" tIns="40490" rIns="80979" bIns="4049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文字。</a:t>
            </a:r>
            <a:endParaRPr lang="en-US" sz="9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Freeform 11"/>
          <p:cNvSpPr>
            <a:spLocks/>
          </p:cNvSpPr>
          <p:nvPr/>
        </p:nvSpPr>
        <p:spPr bwMode="auto">
          <a:xfrm>
            <a:off x="4377244" y="1455913"/>
            <a:ext cx="1194625" cy="1193610"/>
          </a:xfrm>
          <a:custGeom>
            <a:avLst/>
            <a:gdLst>
              <a:gd name="T0" fmla="*/ 0 w 972"/>
              <a:gd name="T1" fmla="*/ 972 h 972"/>
              <a:gd name="T2" fmla="*/ 0 w 972"/>
              <a:gd name="T3" fmla="*/ 486 h 972"/>
              <a:gd name="T4" fmla="*/ 486 w 972"/>
              <a:gd name="T5" fmla="*/ 0 h 972"/>
              <a:gd name="T6" fmla="*/ 972 w 972"/>
              <a:gd name="T7" fmla="*/ 486 h 972"/>
              <a:gd name="T8" fmla="*/ 486 w 972"/>
              <a:gd name="T9" fmla="*/ 972 h 972"/>
              <a:gd name="T10" fmla="*/ 0 w 972"/>
              <a:gd name="T11" fmla="*/ 972 h 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</a:schemeClr>
              </a:gs>
              <a:gs pos="50000">
                <a:schemeClr val="accent1">
                  <a:lumMod val="90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dist="38100" algn="l" rotWithShape="0">
              <a:srgbClr val="000000">
                <a:alpha val="39999"/>
              </a:srgbClr>
            </a:outerShdw>
          </a:effec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id-ID" b="1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Freeform 12"/>
          <p:cNvSpPr>
            <a:spLocks/>
          </p:cNvSpPr>
          <p:nvPr/>
        </p:nvSpPr>
        <p:spPr bwMode="auto">
          <a:xfrm>
            <a:off x="4476271" y="1552042"/>
            <a:ext cx="1015817" cy="1016357"/>
          </a:xfrm>
          <a:custGeom>
            <a:avLst/>
            <a:gdLst>
              <a:gd name="T0" fmla="*/ 846 w 916"/>
              <a:gd name="T1" fmla="*/ 458 h 917"/>
              <a:gd name="T2" fmla="*/ 910 w 916"/>
              <a:gd name="T3" fmla="*/ 394 h 917"/>
              <a:gd name="T4" fmla="*/ 835 w 916"/>
              <a:gd name="T5" fmla="*/ 369 h 917"/>
              <a:gd name="T6" fmla="*/ 884 w 916"/>
              <a:gd name="T7" fmla="*/ 292 h 917"/>
              <a:gd name="T8" fmla="*/ 805 w 916"/>
              <a:gd name="T9" fmla="*/ 285 h 917"/>
              <a:gd name="T10" fmla="*/ 834 w 916"/>
              <a:gd name="T11" fmla="*/ 199 h 917"/>
              <a:gd name="T12" fmla="*/ 755 w 916"/>
              <a:gd name="T13" fmla="*/ 210 h 917"/>
              <a:gd name="T14" fmla="*/ 764 w 916"/>
              <a:gd name="T15" fmla="*/ 119 h 917"/>
              <a:gd name="T16" fmla="*/ 690 w 916"/>
              <a:gd name="T17" fmla="*/ 148 h 917"/>
              <a:gd name="T18" fmla="*/ 677 w 916"/>
              <a:gd name="T19" fmla="*/ 58 h 917"/>
              <a:gd name="T20" fmla="*/ 612 w 916"/>
              <a:gd name="T21" fmla="*/ 103 h 917"/>
              <a:gd name="T22" fmla="*/ 579 w 916"/>
              <a:gd name="T23" fmla="*/ 19 h 917"/>
              <a:gd name="T24" fmla="*/ 526 w 916"/>
              <a:gd name="T25" fmla="*/ 77 h 917"/>
              <a:gd name="T26" fmla="*/ 474 w 916"/>
              <a:gd name="T27" fmla="*/ 3 h 917"/>
              <a:gd name="T28" fmla="*/ 436 w 916"/>
              <a:gd name="T29" fmla="*/ 72 h 917"/>
              <a:gd name="T30" fmla="*/ 369 w 916"/>
              <a:gd name="T31" fmla="*/ 12 h 917"/>
              <a:gd name="T32" fmla="*/ 348 w 916"/>
              <a:gd name="T33" fmla="*/ 88 h 917"/>
              <a:gd name="T34" fmla="*/ 268 w 916"/>
              <a:gd name="T35" fmla="*/ 44 h 917"/>
              <a:gd name="T36" fmla="*/ 266 w 916"/>
              <a:gd name="T37" fmla="*/ 123 h 917"/>
              <a:gd name="T38" fmla="*/ 178 w 916"/>
              <a:gd name="T39" fmla="*/ 100 h 917"/>
              <a:gd name="T40" fmla="*/ 194 w 916"/>
              <a:gd name="T41" fmla="*/ 177 h 917"/>
              <a:gd name="T42" fmla="*/ 103 w 916"/>
              <a:gd name="T43" fmla="*/ 174 h 917"/>
              <a:gd name="T44" fmla="*/ 136 w 916"/>
              <a:gd name="T45" fmla="*/ 246 h 917"/>
              <a:gd name="T46" fmla="*/ 47 w 916"/>
              <a:gd name="T47" fmla="*/ 264 h 917"/>
              <a:gd name="T48" fmla="*/ 96 w 916"/>
              <a:gd name="T49" fmla="*/ 326 h 917"/>
              <a:gd name="T50" fmla="*/ 13 w 916"/>
              <a:gd name="T51" fmla="*/ 364 h 917"/>
              <a:gd name="T52" fmla="*/ 75 w 916"/>
              <a:gd name="T53" fmla="*/ 414 h 917"/>
              <a:gd name="T54" fmla="*/ 3 w 916"/>
              <a:gd name="T55" fmla="*/ 470 h 917"/>
              <a:gd name="T56" fmla="*/ 75 w 916"/>
              <a:gd name="T57" fmla="*/ 503 h 917"/>
              <a:gd name="T58" fmla="*/ 18 w 916"/>
              <a:gd name="T59" fmla="*/ 574 h 917"/>
              <a:gd name="T60" fmla="*/ 96 w 916"/>
              <a:gd name="T61" fmla="*/ 591 h 917"/>
              <a:gd name="T62" fmla="*/ 57 w 916"/>
              <a:gd name="T63" fmla="*/ 673 h 917"/>
              <a:gd name="T64" fmla="*/ 136 w 916"/>
              <a:gd name="T65" fmla="*/ 671 h 917"/>
              <a:gd name="T66" fmla="*/ 117 w 916"/>
              <a:gd name="T67" fmla="*/ 760 h 917"/>
              <a:gd name="T68" fmla="*/ 194 w 916"/>
              <a:gd name="T69" fmla="*/ 740 h 917"/>
              <a:gd name="T70" fmla="*/ 196 w 916"/>
              <a:gd name="T71" fmla="*/ 831 h 917"/>
              <a:gd name="T72" fmla="*/ 266 w 916"/>
              <a:gd name="T73" fmla="*/ 793 h 917"/>
              <a:gd name="T74" fmla="*/ 289 w 916"/>
              <a:gd name="T75" fmla="*/ 881 h 917"/>
              <a:gd name="T76" fmla="*/ 348 w 916"/>
              <a:gd name="T77" fmla="*/ 829 h 917"/>
              <a:gd name="T78" fmla="*/ 391 w 916"/>
              <a:gd name="T79" fmla="*/ 909 h 917"/>
              <a:gd name="T80" fmla="*/ 437 w 916"/>
              <a:gd name="T81" fmla="*/ 845 h 917"/>
              <a:gd name="T82" fmla="*/ 497 w 916"/>
              <a:gd name="T83" fmla="*/ 913 h 917"/>
              <a:gd name="T84" fmla="*/ 526 w 916"/>
              <a:gd name="T85" fmla="*/ 839 h 917"/>
              <a:gd name="T86" fmla="*/ 601 w 916"/>
              <a:gd name="T87" fmla="*/ 892 h 917"/>
              <a:gd name="T88" fmla="*/ 612 w 916"/>
              <a:gd name="T89" fmla="*/ 814 h 917"/>
              <a:gd name="T90" fmla="*/ 697 w 916"/>
              <a:gd name="T91" fmla="*/ 847 h 917"/>
              <a:gd name="T92" fmla="*/ 690 w 916"/>
              <a:gd name="T93" fmla="*/ 769 h 917"/>
              <a:gd name="T94" fmla="*/ 780 w 916"/>
              <a:gd name="T95" fmla="*/ 782 h 917"/>
              <a:gd name="T96" fmla="*/ 755 w 916"/>
              <a:gd name="T97" fmla="*/ 707 h 917"/>
              <a:gd name="T98" fmla="*/ 846 w 916"/>
              <a:gd name="T99" fmla="*/ 699 h 917"/>
              <a:gd name="T100" fmla="*/ 805 w 916"/>
              <a:gd name="T101" fmla="*/ 632 h 917"/>
              <a:gd name="T102" fmla="*/ 891 w 916"/>
              <a:gd name="T103" fmla="*/ 604 h 917"/>
              <a:gd name="T104" fmla="*/ 835 w 916"/>
              <a:gd name="T105" fmla="*/ 548 h 917"/>
              <a:gd name="T106" fmla="*/ 913 w 916"/>
              <a:gd name="T107" fmla="*/ 500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6" name="Oval 13"/>
          <p:cNvSpPr>
            <a:spLocks noChangeArrowheads="1"/>
          </p:cNvSpPr>
          <p:nvPr/>
        </p:nvSpPr>
        <p:spPr bwMode="auto">
          <a:xfrm>
            <a:off x="4624322" y="1699963"/>
            <a:ext cx="758351" cy="758175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9000000" scaled="0"/>
          </a:gra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7" name="Freeform 108"/>
          <p:cNvSpPr>
            <a:spLocks/>
          </p:cNvSpPr>
          <p:nvPr/>
        </p:nvSpPr>
        <p:spPr bwMode="auto">
          <a:xfrm rot="16200000">
            <a:off x="2711206" y="1090546"/>
            <a:ext cx="1557865" cy="1559189"/>
          </a:xfrm>
          <a:custGeom>
            <a:avLst/>
            <a:gdLst>
              <a:gd name="T0" fmla="*/ 0 w 972"/>
              <a:gd name="T1" fmla="*/ 972 h 972"/>
              <a:gd name="T2" fmla="*/ 0 w 972"/>
              <a:gd name="T3" fmla="*/ 486 h 972"/>
              <a:gd name="T4" fmla="*/ 486 w 972"/>
              <a:gd name="T5" fmla="*/ 0 h 972"/>
              <a:gd name="T6" fmla="*/ 972 w 972"/>
              <a:gd name="T7" fmla="*/ 486 h 972"/>
              <a:gd name="T8" fmla="*/ 486 w 972"/>
              <a:gd name="T9" fmla="*/ 972 h 972"/>
              <a:gd name="T10" fmla="*/ 0 w 972"/>
              <a:gd name="T11" fmla="*/ 972 h 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</a:schemeClr>
              </a:gs>
              <a:gs pos="50000">
                <a:schemeClr val="accent1">
                  <a:lumMod val="90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dist="38100" algn="l" rotWithShape="0">
              <a:srgbClr val="000000">
                <a:alpha val="39999"/>
              </a:srgbClr>
            </a:outerShdw>
          </a:effec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id-ID" b="1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Freeform 109"/>
          <p:cNvSpPr>
            <a:spLocks/>
          </p:cNvSpPr>
          <p:nvPr/>
        </p:nvSpPr>
        <p:spPr bwMode="auto">
          <a:xfrm rot="16200000">
            <a:off x="2837591" y="1228759"/>
            <a:ext cx="1324688" cy="1327647"/>
          </a:xfrm>
          <a:custGeom>
            <a:avLst/>
            <a:gdLst>
              <a:gd name="T0" fmla="*/ 846 w 916"/>
              <a:gd name="T1" fmla="*/ 458 h 917"/>
              <a:gd name="T2" fmla="*/ 910 w 916"/>
              <a:gd name="T3" fmla="*/ 394 h 917"/>
              <a:gd name="T4" fmla="*/ 835 w 916"/>
              <a:gd name="T5" fmla="*/ 369 h 917"/>
              <a:gd name="T6" fmla="*/ 884 w 916"/>
              <a:gd name="T7" fmla="*/ 292 h 917"/>
              <a:gd name="T8" fmla="*/ 805 w 916"/>
              <a:gd name="T9" fmla="*/ 285 h 917"/>
              <a:gd name="T10" fmla="*/ 834 w 916"/>
              <a:gd name="T11" fmla="*/ 199 h 917"/>
              <a:gd name="T12" fmla="*/ 755 w 916"/>
              <a:gd name="T13" fmla="*/ 210 h 917"/>
              <a:gd name="T14" fmla="*/ 764 w 916"/>
              <a:gd name="T15" fmla="*/ 119 h 917"/>
              <a:gd name="T16" fmla="*/ 690 w 916"/>
              <a:gd name="T17" fmla="*/ 148 h 917"/>
              <a:gd name="T18" fmla="*/ 677 w 916"/>
              <a:gd name="T19" fmla="*/ 58 h 917"/>
              <a:gd name="T20" fmla="*/ 612 w 916"/>
              <a:gd name="T21" fmla="*/ 103 h 917"/>
              <a:gd name="T22" fmla="*/ 579 w 916"/>
              <a:gd name="T23" fmla="*/ 19 h 917"/>
              <a:gd name="T24" fmla="*/ 526 w 916"/>
              <a:gd name="T25" fmla="*/ 77 h 917"/>
              <a:gd name="T26" fmla="*/ 474 w 916"/>
              <a:gd name="T27" fmla="*/ 3 h 917"/>
              <a:gd name="T28" fmla="*/ 436 w 916"/>
              <a:gd name="T29" fmla="*/ 72 h 917"/>
              <a:gd name="T30" fmla="*/ 369 w 916"/>
              <a:gd name="T31" fmla="*/ 12 h 917"/>
              <a:gd name="T32" fmla="*/ 348 w 916"/>
              <a:gd name="T33" fmla="*/ 88 h 917"/>
              <a:gd name="T34" fmla="*/ 268 w 916"/>
              <a:gd name="T35" fmla="*/ 44 h 917"/>
              <a:gd name="T36" fmla="*/ 266 w 916"/>
              <a:gd name="T37" fmla="*/ 123 h 917"/>
              <a:gd name="T38" fmla="*/ 178 w 916"/>
              <a:gd name="T39" fmla="*/ 100 h 917"/>
              <a:gd name="T40" fmla="*/ 194 w 916"/>
              <a:gd name="T41" fmla="*/ 177 h 917"/>
              <a:gd name="T42" fmla="*/ 103 w 916"/>
              <a:gd name="T43" fmla="*/ 174 h 917"/>
              <a:gd name="T44" fmla="*/ 136 w 916"/>
              <a:gd name="T45" fmla="*/ 246 h 917"/>
              <a:gd name="T46" fmla="*/ 47 w 916"/>
              <a:gd name="T47" fmla="*/ 264 h 917"/>
              <a:gd name="T48" fmla="*/ 96 w 916"/>
              <a:gd name="T49" fmla="*/ 326 h 917"/>
              <a:gd name="T50" fmla="*/ 13 w 916"/>
              <a:gd name="T51" fmla="*/ 364 h 917"/>
              <a:gd name="T52" fmla="*/ 75 w 916"/>
              <a:gd name="T53" fmla="*/ 414 h 917"/>
              <a:gd name="T54" fmla="*/ 3 w 916"/>
              <a:gd name="T55" fmla="*/ 470 h 917"/>
              <a:gd name="T56" fmla="*/ 75 w 916"/>
              <a:gd name="T57" fmla="*/ 503 h 917"/>
              <a:gd name="T58" fmla="*/ 18 w 916"/>
              <a:gd name="T59" fmla="*/ 574 h 917"/>
              <a:gd name="T60" fmla="*/ 96 w 916"/>
              <a:gd name="T61" fmla="*/ 591 h 917"/>
              <a:gd name="T62" fmla="*/ 57 w 916"/>
              <a:gd name="T63" fmla="*/ 673 h 917"/>
              <a:gd name="T64" fmla="*/ 136 w 916"/>
              <a:gd name="T65" fmla="*/ 671 h 917"/>
              <a:gd name="T66" fmla="*/ 117 w 916"/>
              <a:gd name="T67" fmla="*/ 760 h 917"/>
              <a:gd name="T68" fmla="*/ 194 w 916"/>
              <a:gd name="T69" fmla="*/ 740 h 917"/>
              <a:gd name="T70" fmla="*/ 196 w 916"/>
              <a:gd name="T71" fmla="*/ 831 h 917"/>
              <a:gd name="T72" fmla="*/ 266 w 916"/>
              <a:gd name="T73" fmla="*/ 793 h 917"/>
              <a:gd name="T74" fmla="*/ 289 w 916"/>
              <a:gd name="T75" fmla="*/ 881 h 917"/>
              <a:gd name="T76" fmla="*/ 348 w 916"/>
              <a:gd name="T77" fmla="*/ 829 h 917"/>
              <a:gd name="T78" fmla="*/ 391 w 916"/>
              <a:gd name="T79" fmla="*/ 909 h 917"/>
              <a:gd name="T80" fmla="*/ 437 w 916"/>
              <a:gd name="T81" fmla="*/ 845 h 917"/>
              <a:gd name="T82" fmla="*/ 497 w 916"/>
              <a:gd name="T83" fmla="*/ 913 h 917"/>
              <a:gd name="T84" fmla="*/ 526 w 916"/>
              <a:gd name="T85" fmla="*/ 839 h 917"/>
              <a:gd name="T86" fmla="*/ 601 w 916"/>
              <a:gd name="T87" fmla="*/ 892 h 917"/>
              <a:gd name="T88" fmla="*/ 612 w 916"/>
              <a:gd name="T89" fmla="*/ 814 h 917"/>
              <a:gd name="T90" fmla="*/ 697 w 916"/>
              <a:gd name="T91" fmla="*/ 847 h 917"/>
              <a:gd name="T92" fmla="*/ 690 w 916"/>
              <a:gd name="T93" fmla="*/ 769 h 917"/>
              <a:gd name="T94" fmla="*/ 780 w 916"/>
              <a:gd name="T95" fmla="*/ 782 h 917"/>
              <a:gd name="T96" fmla="*/ 755 w 916"/>
              <a:gd name="T97" fmla="*/ 707 h 917"/>
              <a:gd name="T98" fmla="*/ 846 w 916"/>
              <a:gd name="T99" fmla="*/ 699 h 917"/>
              <a:gd name="T100" fmla="*/ 805 w 916"/>
              <a:gd name="T101" fmla="*/ 632 h 917"/>
              <a:gd name="T102" fmla="*/ 891 w 916"/>
              <a:gd name="T103" fmla="*/ 604 h 917"/>
              <a:gd name="T104" fmla="*/ 835 w 916"/>
              <a:gd name="T105" fmla="*/ 548 h 917"/>
              <a:gd name="T106" fmla="*/ 913 w 916"/>
              <a:gd name="T107" fmla="*/ 500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9" name="Oval 110"/>
          <p:cNvSpPr>
            <a:spLocks noChangeArrowheads="1"/>
          </p:cNvSpPr>
          <p:nvPr/>
        </p:nvSpPr>
        <p:spPr bwMode="auto">
          <a:xfrm rot="16200000">
            <a:off x="3030067" y="1422578"/>
            <a:ext cx="988939" cy="990390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9000000" scaled="0"/>
          </a:gra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0" name="Freeform 120"/>
          <p:cNvSpPr>
            <a:spLocks/>
          </p:cNvSpPr>
          <p:nvPr/>
        </p:nvSpPr>
        <p:spPr bwMode="auto">
          <a:xfrm flipV="1">
            <a:off x="4377242" y="2721080"/>
            <a:ext cx="1796412" cy="1794886"/>
          </a:xfrm>
          <a:custGeom>
            <a:avLst/>
            <a:gdLst>
              <a:gd name="T0" fmla="*/ 0 w 972"/>
              <a:gd name="T1" fmla="*/ 972 h 972"/>
              <a:gd name="T2" fmla="*/ 0 w 972"/>
              <a:gd name="T3" fmla="*/ 486 h 972"/>
              <a:gd name="T4" fmla="*/ 486 w 972"/>
              <a:gd name="T5" fmla="*/ 0 h 972"/>
              <a:gd name="T6" fmla="*/ 972 w 972"/>
              <a:gd name="T7" fmla="*/ 486 h 972"/>
              <a:gd name="T8" fmla="*/ 486 w 972"/>
              <a:gd name="T9" fmla="*/ 972 h 972"/>
              <a:gd name="T10" fmla="*/ 0 w 972"/>
              <a:gd name="T11" fmla="*/ 972 h 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</a:schemeClr>
              </a:gs>
              <a:gs pos="50000">
                <a:schemeClr val="accent1">
                  <a:lumMod val="90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dist="38100" algn="l" rotWithShape="0">
              <a:srgbClr val="000000">
                <a:alpha val="39999"/>
              </a:srgbClr>
            </a:outerShdw>
          </a:effec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id-ID" b="1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Freeform 121"/>
          <p:cNvSpPr>
            <a:spLocks/>
          </p:cNvSpPr>
          <p:nvPr/>
        </p:nvSpPr>
        <p:spPr bwMode="auto">
          <a:xfrm flipV="1">
            <a:off x="4526164" y="2883074"/>
            <a:ext cx="1527529" cy="1528342"/>
          </a:xfrm>
          <a:custGeom>
            <a:avLst/>
            <a:gdLst>
              <a:gd name="T0" fmla="*/ 846 w 916"/>
              <a:gd name="T1" fmla="*/ 458 h 917"/>
              <a:gd name="T2" fmla="*/ 910 w 916"/>
              <a:gd name="T3" fmla="*/ 394 h 917"/>
              <a:gd name="T4" fmla="*/ 835 w 916"/>
              <a:gd name="T5" fmla="*/ 369 h 917"/>
              <a:gd name="T6" fmla="*/ 884 w 916"/>
              <a:gd name="T7" fmla="*/ 292 h 917"/>
              <a:gd name="T8" fmla="*/ 805 w 916"/>
              <a:gd name="T9" fmla="*/ 285 h 917"/>
              <a:gd name="T10" fmla="*/ 834 w 916"/>
              <a:gd name="T11" fmla="*/ 199 h 917"/>
              <a:gd name="T12" fmla="*/ 755 w 916"/>
              <a:gd name="T13" fmla="*/ 210 h 917"/>
              <a:gd name="T14" fmla="*/ 764 w 916"/>
              <a:gd name="T15" fmla="*/ 119 h 917"/>
              <a:gd name="T16" fmla="*/ 690 w 916"/>
              <a:gd name="T17" fmla="*/ 148 h 917"/>
              <a:gd name="T18" fmla="*/ 677 w 916"/>
              <a:gd name="T19" fmla="*/ 58 h 917"/>
              <a:gd name="T20" fmla="*/ 612 w 916"/>
              <a:gd name="T21" fmla="*/ 103 h 917"/>
              <a:gd name="T22" fmla="*/ 579 w 916"/>
              <a:gd name="T23" fmla="*/ 19 h 917"/>
              <a:gd name="T24" fmla="*/ 526 w 916"/>
              <a:gd name="T25" fmla="*/ 77 h 917"/>
              <a:gd name="T26" fmla="*/ 474 w 916"/>
              <a:gd name="T27" fmla="*/ 3 h 917"/>
              <a:gd name="T28" fmla="*/ 436 w 916"/>
              <a:gd name="T29" fmla="*/ 72 h 917"/>
              <a:gd name="T30" fmla="*/ 369 w 916"/>
              <a:gd name="T31" fmla="*/ 12 h 917"/>
              <a:gd name="T32" fmla="*/ 348 w 916"/>
              <a:gd name="T33" fmla="*/ 88 h 917"/>
              <a:gd name="T34" fmla="*/ 268 w 916"/>
              <a:gd name="T35" fmla="*/ 44 h 917"/>
              <a:gd name="T36" fmla="*/ 266 w 916"/>
              <a:gd name="T37" fmla="*/ 123 h 917"/>
              <a:gd name="T38" fmla="*/ 178 w 916"/>
              <a:gd name="T39" fmla="*/ 100 h 917"/>
              <a:gd name="T40" fmla="*/ 194 w 916"/>
              <a:gd name="T41" fmla="*/ 177 h 917"/>
              <a:gd name="T42" fmla="*/ 103 w 916"/>
              <a:gd name="T43" fmla="*/ 174 h 917"/>
              <a:gd name="T44" fmla="*/ 136 w 916"/>
              <a:gd name="T45" fmla="*/ 246 h 917"/>
              <a:gd name="T46" fmla="*/ 47 w 916"/>
              <a:gd name="T47" fmla="*/ 264 h 917"/>
              <a:gd name="T48" fmla="*/ 96 w 916"/>
              <a:gd name="T49" fmla="*/ 326 h 917"/>
              <a:gd name="T50" fmla="*/ 13 w 916"/>
              <a:gd name="T51" fmla="*/ 364 h 917"/>
              <a:gd name="T52" fmla="*/ 75 w 916"/>
              <a:gd name="T53" fmla="*/ 414 h 917"/>
              <a:gd name="T54" fmla="*/ 3 w 916"/>
              <a:gd name="T55" fmla="*/ 470 h 917"/>
              <a:gd name="T56" fmla="*/ 75 w 916"/>
              <a:gd name="T57" fmla="*/ 503 h 917"/>
              <a:gd name="T58" fmla="*/ 18 w 916"/>
              <a:gd name="T59" fmla="*/ 574 h 917"/>
              <a:gd name="T60" fmla="*/ 96 w 916"/>
              <a:gd name="T61" fmla="*/ 591 h 917"/>
              <a:gd name="T62" fmla="*/ 57 w 916"/>
              <a:gd name="T63" fmla="*/ 673 h 917"/>
              <a:gd name="T64" fmla="*/ 136 w 916"/>
              <a:gd name="T65" fmla="*/ 671 h 917"/>
              <a:gd name="T66" fmla="*/ 117 w 916"/>
              <a:gd name="T67" fmla="*/ 760 h 917"/>
              <a:gd name="T68" fmla="*/ 194 w 916"/>
              <a:gd name="T69" fmla="*/ 740 h 917"/>
              <a:gd name="T70" fmla="*/ 196 w 916"/>
              <a:gd name="T71" fmla="*/ 831 h 917"/>
              <a:gd name="T72" fmla="*/ 266 w 916"/>
              <a:gd name="T73" fmla="*/ 793 h 917"/>
              <a:gd name="T74" fmla="*/ 289 w 916"/>
              <a:gd name="T75" fmla="*/ 881 h 917"/>
              <a:gd name="T76" fmla="*/ 348 w 916"/>
              <a:gd name="T77" fmla="*/ 829 h 917"/>
              <a:gd name="T78" fmla="*/ 391 w 916"/>
              <a:gd name="T79" fmla="*/ 909 h 917"/>
              <a:gd name="T80" fmla="*/ 437 w 916"/>
              <a:gd name="T81" fmla="*/ 845 h 917"/>
              <a:gd name="T82" fmla="*/ 497 w 916"/>
              <a:gd name="T83" fmla="*/ 913 h 917"/>
              <a:gd name="T84" fmla="*/ 526 w 916"/>
              <a:gd name="T85" fmla="*/ 839 h 917"/>
              <a:gd name="T86" fmla="*/ 601 w 916"/>
              <a:gd name="T87" fmla="*/ 892 h 917"/>
              <a:gd name="T88" fmla="*/ 612 w 916"/>
              <a:gd name="T89" fmla="*/ 814 h 917"/>
              <a:gd name="T90" fmla="*/ 697 w 916"/>
              <a:gd name="T91" fmla="*/ 847 h 917"/>
              <a:gd name="T92" fmla="*/ 690 w 916"/>
              <a:gd name="T93" fmla="*/ 769 h 917"/>
              <a:gd name="T94" fmla="*/ 780 w 916"/>
              <a:gd name="T95" fmla="*/ 782 h 917"/>
              <a:gd name="T96" fmla="*/ 755 w 916"/>
              <a:gd name="T97" fmla="*/ 707 h 917"/>
              <a:gd name="T98" fmla="*/ 846 w 916"/>
              <a:gd name="T99" fmla="*/ 699 h 917"/>
              <a:gd name="T100" fmla="*/ 805 w 916"/>
              <a:gd name="T101" fmla="*/ 632 h 917"/>
              <a:gd name="T102" fmla="*/ 891 w 916"/>
              <a:gd name="T103" fmla="*/ 604 h 917"/>
              <a:gd name="T104" fmla="*/ 835 w 916"/>
              <a:gd name="T105" fmla="*/ 548 h 917"/>
              <a:gd name="T106" fmla="*/ 913 w 916"/>
              <a:gd name="T107" fmla="*/ 500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2" name="Oval 122"/>
          <p:cNvSpPr>
            <a:spLocks noChangeArrowheads="1"/>
          </p:cNvSpPr>
          <p:nvPr/>
        </p:nvSpPr>
        <p:spPr bwMode="auto">
          <a:xfrm flipV="1">
            <a:off x="4748790" y="3107134"/>
            <a:ext cx="1140368" cy="1140103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9000000" scaled="0"/>
          </a:gra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3" name="Freeform 124"/>
          <p:cNvSpPr>
            <a:spLocks/>
          </p:cNvSpPr>
          <p:nvPr/>
        </p:nvSpPr>
        <p:spPr bwMode="auto">
          <a:xfrm rot="5400000" flipV="1">
            <a:off x="2969246" y="2739195"/>
            <a:ext cx="1333600" cy="1334734"/>
          </a:xfrm>
          <a:custGeom>
            <a:avLst/>
            <a:gdLst>
              <a:gd name="T0" fmla="*/ 0 w 972"/>
              <a:gd name="T1" fmla="*/ 972 h 972"/>
              <a:gd name="T2" fmla="*/ 0 w 972"/>
              <a:gd name="T3" fmla="*/ 486 h 972"/>
              <a:gd name="T4" fmla="*/ 486 w 972"/>
              <a:gd name="T5" fmla="*/ 0 h 972"/>
              <a:gd name="T6" fmla="*/ 972 w 972"/>
              <a:gd name="T7" fmla="*/ 486 h 972"/>
              <a:gd name="T8" fmla="*/ 486 w 972"/>
              <a:gd name="T9" fmla="*/ 972 h 972"/>
              <a:gd name="T10" fmla="*/ 0 w 972"/>
              <a:gd name="T11" fmla="*/ 972 h 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</a:schemeClr>
              </a:gs>
              <a:gs pos="50000">
                <a:schemeClr val="accent1">
                  <a:lumMod val="90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dist="38100" algn="l" rotWithShape="0">
              <a:srgbClr val="000000">
                <a:alpha val="39999"/>
              </a:srgbClr>
            </a:outerShdw>
          </a:effec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id-ID" b="1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Freeform 125"/>
          <p:cNvSpPr>
            <a:spLocks/>
          </p:cNvSpPr>
          <p:nvPr/>
        </p:nvSpPr>
        <p:spPr bwMode="auto">
          <a:xfrm rot="5400000" flipV="1">
            <a:off x="3077438" y="2849049"/>
            <a:ext cx="1133990" cy="1136524"/>
          </a:xfrm>
          <a:custGeom>
            <a:avLst/>
            <a:gdLst>
              <a:gd name="T0" fmla="*/ 846 w 916"/>
              <a:gd name="T1" fmla="*/ 458 h 917"/>
              <a:gd name="T2" fmla="*/ 910 w 916"/>
              <a:gd name="T3" fmla="*/ 394 h 917"/>
              <a:gd name="T4" fmla="*/ 835 w 916"/>
              <a:gd name="T5" fmla="*/ 369 h 917"/>
              <a:gd name="T6" fmla="*/ 884 w 916"/>
              <a:gd name="T7" fmla="*/ 292 h 917"/>
              <a:gd name="T8" fmla="*/ 805 w 916"/>
              <a:gd name="T9" fmla="*/ 285 h 917"/>
              <a:gd name="T10" fmla="*/ 834 w 916"/>
              <a:gd name="T11" fmla="*/ 199 h 917"/>
              <a:gd name="T12" fmla="*/ 755 w 916"/>
              <a:gd name="T13" fmla="*/ 210 h 917"/>
              <a:gd name="T14" fmla="*/ 764 w 916"/>
              <a:gd name="T15" fmla="*/ 119 h 917"/>
              <a:gd name="T16" fmla="*/ 690 w 916"/>
              <a:gd name="T17" fmla="*/ 148 h 917"/>
              <a:gd name="T18" fmla="*/ 677 w 916"/>
              <a:gd name="T19" fmla="*/ 58 h 917"/>
              <a:gd name="T20" fmla="*/ 612 w 916"/>
              <a:gd name="T21" fmla="*/ 103 h 917"/>
              <a:gd name="T22" fmla="*/ 579 w 916"/>
              <a:gd name="T23" fmla="*/ 19 h 917"/>
              <a:gd name="T24" fmla="*/ 526 w 916"/>
              <a:gd name="T25" fmla="*/ 77 h 917"/>
              <a:gd name="T26" fmla="*/ 474 w 916"/>
              <a:gd name="T27" fmla="*/ 3 h 917"/>
              <a:gd name="T28" fmla="*/ 436 w 916"/>
              <a:gd name="T29" fmla="*/ 72 h 917"/>
              <a:gd name="T30" fmla="*/ 369 w 916"/>
              <a:gd name="T31" fmla="*/ 12 h 917"/>
              <a:gd name="T32" fmla="*/ 348 w 916"/>
              <a:gd name="T33" fmla="*/ 88 h 917"/>
              <a:gd name="T34" fmla="*/ 268 w 916"/>
              <a:gd name="T35" fmla="*/ 44 h 917"/>
              <a:gd name="T36" fmla="*/ 266 w 916"/>
              <a:gd name="T37" fmla="*/ 123 h 917"/>
              <a:gd name="T38" fmla="*/ 178 w 916"/>
              <a:gd name="T39" fmla="*/ 100 h 917"/>
              <a:gd name="T40" fmla="*/ 194 w 916"/>
              <a:gd name="T41" fmla="*/ 177 h 917"/>
              <a:gd name="T42" fmla="*/ 103 w 916"/>
              <a:gd name="T43" fmla="*/ 174 h 917"/>
              <a:gd name="T44" fmla="*/ 136 w 916"/>
              <a:gd name="T45" fmla="*/ 246 h 917"/>
              <a:gd name="T46" fmla="*/ 47 w 916"/>
              <a:gd name="T47" fmla="*/ 264 h 917"/>
              <a:gd name="T48" fmla="*/ 96 w 916"/>
              <a:gd name="T49" fmla="*/ 326 h 917"/>
              <a:gd name="T50" fmla="*/ 13 w 916"/>
              <a:gd name="T51" fmla="*/ 364 h 917"/>
              <a:gd name="T52" fmla="*/ 75 w 916"/>
              <a:gd name="T53" fmla="*/ 414 h 917"/>
              <a:gd name="T54" fmla="*/ 3 w 916"/>
              <a:gd name="T55" fmla="*/ 470 h 917"/>
              <a:gd name="T56" fmla="*/ 75 w 916"/>
              <a:gd name="T57" fmla="*/ 503 h 917"/>
              <a:gd name="T58" fmla="*/ 18 w 916"/>
              <a:gd name="T59" fmla="*/ 574 h 917"/>
              <a:gd name="T60" fmla="*/ 96 w 916"/>
              <a:gd name="T61" fmla="*/ 591 h 917"/>
              <a:gd name="T62" fmla="*/ 57 w 916"/>
              <a:gd name="T63" fmla="*/ 673 h 917"/>
              <a:gd name="T64" fmla="*/ 136 w 916"/>
              <a:gd name="T65" fmla="*/ 671 h 917"/>
              <a:gd name="T66" fmla="*/ 117 w 916"/>
              <a:gd name="T67" fmla="*/ 760 h 917"/>
              <a:gd name="T68" fmla="*/ 194 w 916"/>
              <a:gd name="T69" fmla="*/ 740 h 917"/>
              <a:gd name="T70" fmla="*/ 196 w 916"/>
              <a:gd name="T71" fmla="*/ 831 h 917"/>
              <a:gd name="T72" fmla="*/ 266 w 916"/>
              <a:gd name="T73" fmla="*/ 793 h 917"/>
              <a:gd name="T74" fmla="*/ 289 w 916"/>
              <a:gd name="T75" fmla="*/ 881 h 917"/>
              <a:gd name="T76" fmla="*/ 348 w 916"/>
              <a:gd name="T77" fmla="*/ 829 h 917"/>
              <a:gd name="T78" fmla="*/ 391 w 916"/>
              <a:gd name="T79" fmla="*/ 909 h 917"/>
              <a:gd name="T80" fmla="*/ 437 w 916"/>
              <a:gd name="T81" fmla="*/ 845 h 917"/>
              <a:gd name="T82" fmla="*/ 497 w 916"/>
              <a:gd name="T83" fmla="*/ 913 h 917"/>
              <a:gd name="T84" fmla="*/ 526 w 916"/>
              <a:gd name="T85" fmla="*/ 839 h 917"/>
              <a:gd name="T86" fmla="*/ 601 w 916"/>
              <a:gd name="T87" fmla="*/ 892 h 917"/>
              <a:gd name="T88" fmla="*/ 612 w 916"/>
              <a:gd name="T89" fmla="*/ 814 h 917"/>
              <a:gd name="T90" fmla="*/ 697 w 916"/>
              <a:gd name="T91" fmla="*/ 847 h 917"/>
              <a:gd name="T92" fmla="*/ 690 w 916"/>
              <a:gd name="T93" fmla="*/ 769 h 917"/>
              <a:gd name="T94" fmla="*/ 780 w 916"/>
              <a:gd name="T95" fmla="*/ 782 h 917"/>
              <a:gd name="T96" fmla="*/ 755 w 916"/>
              <a:gd name="T97" fmla="*/ 707 h 917"/>
              <a:gd name="T98" fmla="*/ 846 w 916"/>
              <a:gd name="T99" fmla="*/ 699 h 917"/>
              <a:gd name="T100" fmla="*/ 805 w 916"/>
              <a:gd name="T101" fmla="*/ 632 h 917"/>
              <a:gd name="T102" fmla="*/ 891 w 916"/>
              <a:gd name="T103" fmla="*/ 604 h 917"/>
              <a:gd name="T104" fmla="*/ 835 w 916"/>
              <a:gd name="T105" fmla="*/ 548 h 917"/>
              <a:gd name="T106" fmla="*/ 913 w 916"/>
              <a:gd name="T107" fmla="*/ 500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5" name="Oval 126"/>
          <p:cNvSpPr>
            <a:spLocks noChangeArrowheads="1"/>
          </p:cNvSpPr>
          <p:nvPr/>
        </p:nvSpPr>
        <p:spPr bwMode="auto">
          <a:xfrm rot="5400000" flipV="1">
            <a:off x="3242208" y="3014968"/>
            <a:ext cx="846573" cy="847816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9000000" scaled="0"/>
          </a:gra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cxnSp>
        <p:nvCxnSpPr>
          <p:cNvPr id="16" name="Straight Connector 19"/>
          <p:cNvCxnSpPr/>
          <p:nvPr/>
        </p:nvCxnSpPr>
        <p:spPr>
          <a:xfrm flipH="1" flipV="1">
            <a:off x="2404197" y="1564575"/>
            <a:ext cx="441167" cy="279887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21"/>
          <p:cNvCxnSpPr/>
          <p:nvPr/>
        </p:nvCxnSpPr>
        <p:spPr>
          <a:xfrm flipH="1">
            <a:off x="797803" y="1565786"/>
            <a:ext cx="1606399" cy="0"/>
          </a:xfrm>
          <a:prstGeom prst="line">
            <a:avLst/>
          </a:prstGeom>
          <a:ln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27"/>
          <p:cNvCxnSpPr/>
          <p:nvPr/>
        </p:nvCxnSpPr>
        <p:spPr>
          <a:xfrm flipH="1">
            <a:off x="2527515" y="3394603"/>
            <a:ext cx="441167" cy="279887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28"/>
          <p:cNvCxnSpPr/>
          <p:nvPr/>
        </p:nvCxnSpPr>
        <p:spPr>
          <a:xfrm flipH="1">
            <a:off x="1086905" y="3680942"/>
            <a:ext cx="1431085" cy="0"/>
          </a:xfrm>
          <a:prstGeom prst="line">
            <a:avLst/>
          </a:prstGeom>
          <a:ln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34"/>
          <p:cNvCxnSpPr/>
          <p:nvPr/>
        </p:nvCxnSpPr>
        <p:spPr>
          <a:xfrm flipV="1">
            <a:off x="5779203" y="1495600"/>
            <a:ext cx="441167" cy="279887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135"/>
          <p:cNvCxnSpPr/>
          <p:nvPr/>
        </p:nvCxnSpPr>
        <p:spPr>
          <a:xfrm>
            <a:off x="6233007" y="1486071"/>
            <a:ext cx="1385582" cy="0"/>
          </a:xfrm>
          <a:prstGeom prst="line">
            <a:avLst/>
          </a:prstGeom>
          <a:ln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55582" y="1115579"/>
            <a:ext cx="1086869" cy="358770"/>
          </a:xfrm>
          <a:prstGeom prst="rect">
            <a:avLst/>
          </a:prstGeom>
          <a:noFill/>
        </p:spPr>
        <p:txBody>
          <a:bodyPr wrap="none" lIns="80979" tIns="40490" rIns="80979" bIns="40490" rtlCol="0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</a:t>
            </a:r>
            <a:endParaRPr lang="id-ID" sz="18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55579" y="1556248"/>
            <a:ext cx="1662111" cy="705018"/>
          </a:xfrm>
          <a:prstGeom prst="rect">
            <a:avLst/>
          </a:prstGeom>
          <a:noFill/>
        </p:spPr>
        <p:txBody>
          <a:bodyPr wrap="square" lIns="80979" tIns="40490" rIns="80979" bIns="404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27957" y="3295740"/>
            <a:ext cx="1086869" cy="358770"/>
          </a:xfrm>
          <a:prstGeom prst="rect">
            <a:avLst/>
          </a:prstGeom>
          <a:noFill/>
        </p:spPr>
        <p:txBody>
          <a:bodyPr wrap="none" lIns="80979" tIns="40490" rIns="80979" bIns="40490" rtlCol="0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</a:t>
            </a:r>
            <a:endParaRPr lang="id-ID" sz="18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77173" y="1101178"/>
            <a:ext cx="1086869" cy="358770"/>
          </a:xfrm>
          <a:prstGeom prst="rect">
            <a:avLst/>
          </a:prstGeom>
          <a:noFill/>
        </p:spPr>
        <p:txBody>
          <a:bodyPr wrap="none" lIns="80979" tIns="40490" rIns="80979" bIns="40490" rtlCol="0">
            <a:spAutoFit/>
          </a:bodyPr>
          <a:lstStyle/>
          <a:p>
            <a:pPr algn="r"/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</a:t>
            </a:r>
            <a:endParaRPr lang="id-ID" sz="18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383310" y="3139622"/>
            <a:ext cx="1086869" cy="358770"/>
          </a:xfrm>
          <a:prstGeom prst="rect">
            <a:avLst/>
          </a:prstGeom>
          <a:noFill/>
        </p:spPr>
        <p:txBody>
          <a:bodyPr wrap="none" lIns="80979" tIns="40490" rIns="80979" bIns="40490" rtlCol="0">
            <a:spAutoFit/>
          </a:bodyPr>
          <a:lstStyle/>
          <a:p>
            <a:pPr algn="r"/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</a:t>
            </a:r>
            <a:endParaRPr lang="id-ID" sz="18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49494" y="3709168"/>
            <a:ext cx="1662111" cy="705018"/>
          </a:xfrm>
          <a:prstGeom prst="rect">
            <a:avLst/>
          </a:prstGeom>
          <a:noFill/>
        </p:spPr>
        <p:txBody>
          <a:bodyPr wrap="square" lIns="80979" tIns="40490" rIns="80979" bIns="404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文字。</a:t>
            </a:r>
            <a:endParaRPr lang="en-US" sz="9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045915" y="1522522"/>
            <a:ext cx="1662111" cy="705018"/>
          </a:xfrm>
          <a:prstGeom prst="rect">
            <a:avLst/>
          </a:prstGeom>
          <a:noFill/>
          <a:ln>
            <a:noFill/>
          </a:ln>
        </p:spPr>
        <p:txBody>
          <a:bodyPr wrap="square" lIns="80979" tIns="40490" rIns="80979" bIns="4049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文字。</a:t>
            </a:r>
            <a:endParaRPr lang="en-US" sz="9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9" name="Straight Connector 47"/>
          <p:cNvCxnSpPr/>
          <p:nvPr/>
        </p:nvCxnSpPr>
        <p:spPr>
          <a:xfrm>
            <a:off x="6359068" y="3322993"/>
            <a:ext cx="462583" cy="179723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48"/>
          <p:cNvCxnSpPr/>
          <p:nvPr/>
        </p:nvCxnSpPr>
        <p:spPr>
          <a:xfrm>
            <a:off x="6821645" y="3502713"/>
            <a:ext cx="1654450" cy="0"/>
          </a:xfrm>
          <a:prstGeom prst="line">
            <a:avLst/>
          </a:prstGeom>
          <a:ln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20"/>
          <p:cNvGrpSpPr/>
          <p:nvPr/>
        </p:nvGrpSpPr>
        <p:grpSpPr>
          <a:xfrm>
            <a:off x="3397410" y="1829690"/>
            <a:ext cx="308156" cy="328444"/>
            <a:chOff x="7938" y="-1587"/>
            <a:chExt cx="1450975" cy="1547812"/>
          </a:xfrm>
          <a:solidFill>
            <a:schemeClr val="accent1"/>
          </a:solidFill>
        </p:grpSpPr>
        <p:sp>
          <p:nvSpPr>
            <p:cNvPr id="32" name="Freeform 5"/>
            <p:cNvSpPr>
              <a:spLocks noEditPoints="1"/>
            </p:cNvSpPr>
            <p:nvPr/>
          </p:nvSpPr>
          <p:spPr bwMode="auto">
            <a:xfrm>
              <a:off x="7938" y="-1587"/>
              <a:ext cx="1450975" cy="1547812"/>
            </a:xfrm>
            <a:custGeom>
              <a:avLst/>
              <a:gdLst>
                <a:gd name="T0" fmla="*/ 358 w 384"/>
                <a:gd name="T1" fmla="*/ 0 h 410"/>
                <a:gd name="T2" fmla="*/ 26 w 384"/>
                <a:gd name="T3" fmla="*/ 0 h 410"/>
                <a:gd name="T4" fmla="*/ 0 w 384"/>
                <a:gd name="T5" fmla="*/ 26 h 410"/>
                <a:gd name="T6" fmla="*/ 0 w 384"/>
                <a:gd name="T7" fmla="*/ 358 h 410"/>
                <a:gd name="T8" fmla="*/ 26 w 384"/>
                <a:gd name="T9" fmla="*/ 384 h 410"/>
                <a:gd name="T10" fmla="*/ 51 w 384"/>
                <a:gd name="T11" fmla="*/ 384 h 410"/>
                <a:gd name="T12" fmla="*/ 77 w 384"/>
                <a:gd name="T13" fmla="*/ 410 h 410"/>
                <a:gd name="T14" fmla="*/ 102 w 384"/>
                <a:gd name="T15" fmla="*/ 384 h 410"/>
                <a:gd name="T16" fmla="*/ 282 w 384"/>
                <a:gd name="T17" fmla="*/ 384 h 410"/>
                <a:gd name="T18" fmla="*/ 307 w 384"/>
                <a:gd name="T19" fmla="*/ 410 h 410"/>
                <a:gd name="T20" fmla="*/ 333 w 384"/>
                <a:gd name="T21" fmla="*/ 384 h 410"/>
                <a:gd name="T22" fmla="*/ 358 w 384"/>
                <a:gd name="T23" fmla="*/ 384 h 410"/>
                <a:gd name="T24" fmla="*/ 384 w 384"/>
                <a:gd name="T25" fmla="*/ 358 h 410"/>
                <a:gd name="T26" fmla="*/ 384 w 384"/>
                <a:gd name="T27" fmla="*/ 26 h 410"/>
                <a:gd name="T28" fmla="*/ 358 w 384"/>
                <a:gd name="T29" fmla="*/ 0 h 410"/>
                <a:gd name="T30" fmla="*/ 333 w 384"/>
                <a:gd name="T31" fmla="*/ 333 h 410"/>
                <a:gd name="T32" fmla="*/ 51 w 384"/>
                <a:gd name="T33" fmla="*/ 333 h 410"/>
                <a:gd name="T34" fmla="*/ 51 w 384"/>
                <a:gd name="T35" fmla="*/ 205 h 410"/>
                <a:gd name="T36" fmla="*/ 333 w 384"/>
                <a:gd name="T37" fmla="*/ 205 h 410"/>
                <a:gd name="T38" fmla="*/ 333 w 384"/>
                <a:gd name="T39" fmla="*/ 333 h 410"/>
                <a:gd name="T40" fmla="*/ 333 w 384"/>
                <a:gd name="T41" fmla="*/ 179 h 410"/>
                <a:gd name="T42" fmla="*/ 51 w 384"/>
                <a:gd name="T43" fmla="*/ 179 h 410"/>
                <a:gd name="T44" fmla="*/ 51 w 384"/>
                <a:gd name="T45" fmla="*/ 51 h 410"/>
                <a:gd name="T46" fmla="*/ 333 w 384"/>
                <a:gd name="T47" fmla="*/ 51 h 410"/>
                <a:gd name="T48" fmla="*/ 333 w 384"/>
                <a:gd name="T49" fmla="*/ 179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4" h="410">
                  <a:moveTo>
                    <a:pt x="358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358"/>
                    <a:pt x="0" y="358"/>
                    <a:pt x="0" y="358"/>
                  </a:cubicBezTo>
                  <a:cubicBezTo>
                    <a:pt x="0" y="372"/>
                    <a:pt x="12" y="384"/>
                    <a:pt x="26" y="384"/>
                  </a:cubicBezTo>
                  <a:cubicBezTo>
                    <a:pt x="51" y="384"/>
                    <a:pt x="51" y="384"/>
                    <a:pt x="51" y="384"/>
                  </a:cubicBezTo>
                  <a:cubicBezTo>
                    <a:pt x="51" y="398"/>
                    <a:pt x="63" y="410"/>
                    <a:pt x="77" y="410"/>
                  </a:cubicBezTo>
                  <a:cubicBezTo>
                    <a:pt x="91" y="410"/>
                    <a:pt x="102" y="398"/>
                    <a:pt x="102" y="384"/>
                  </a:cubicBezTo>
                  <a:cubicBezTo>
                    <a:pt x="282" y="384"/>
                    <a:pt x="282" y="384"/>
                    <a:pt x="282" y="384"/>
                  </a:cubicBezTo>
                  <a:cubicBezTo>
                    <a:pt x="282" y="398"/>
                    <a:pt x="293" y="410"/>
                    <a:pt x="307" y="410"/>
                  </a:cubicBezTo>
                  <a:cubicBezTo>
                    <a:pt x="321" y="410"/>
                    <a:pt x="333" y="398"/>
                    <a:pt x="333" y="384"/>
                  </a:cubicBezTo>
                  <a:cubicBezTo>
                    <a:pt x="358" y="384"/>
                    <a:pt x="358" y="384"/>
                    <a:pt x="358" y="384"/>
                  </a:cubicBezTo>
                  <a:cubicBezTo>
                    <a:pt x="372" y="384"/>
                    <a:pt x="384" y="372"/>
                    <a:pt x="384" y="358"/>
                  </a:cubicBezTo>
                  <a:cubicBezTo>
                    <a:pt x="384" y="26"/>
                    <a:pt x="384" y="26"/>
                    <a:pt x="384" y="26"/>
                  </a:cubicBezTo>
                  <a:cubicBezTo>
                    <a:pt x="384" y="12"/>
                    <a:pt x="372" y="0"/>
                    <a:pt x="358" y="0"/>
                  </a:cubicBezTo>
                  <a:close/>
                  <a:moveTo>
                    <a:pt x="333" y="333"/>
                  </a:moveTo>
                  <a:cubicBezTo>
                    <a:pt x="51" y="333"/>
                    <a:pt x="51" y="333"/>
                    <a:pt x="51" y="333"/>
                  </a:cubicBezTo>
                  <a:cubicBezTo>
                    <a:pt x="51" y="205"/>
                    <a:pt x="51" y="205"/>
                    <a:pt x="51" y="205"/>
                  </a:cubicBezTo>
                  <a:cubicBezTo>
                    <a:pt x="333" y="205"/>
                    <a:pt x="333" y="205"/>
                    <a:pt x="333" y="205"/>
                  </a:cubicBezTo>
                  <a:lnTo>
                    <a:pt x="333" y="333"/>
                  </a:lnTo>
                  <a:close/>
                  <a:moveTo>
                    <a:pt x="333" y="179"/>
                  </a:moveTo>
                  <a:cubicBezTo>
                    <a:pt x="51" y="179"/>
                    <a:pt x="51" y="179"/>
                    <a:pt x="51" y="179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333" y="51"/>
                    <a:pt x="333" y="51"/>
                    <a:pt x="333" y="51"/>
                  </a:cubicBezTo>
                  <a:lnTo>
                    <a:pt x="333" y="1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3" name="Freeform 6"/>
            <p:cNvSpPr>
              <a:spLocks noEditPoints="1"/>
            </p:cNvSpPr>
            <p:nvPr/>
          </p:nvSpPr>
          <p:spPr bwMode="auto">
            <a:xfrm>
              <a:off x="300038" y="866775"/>
              <a:ext cx="868363" cy="290512"/>
            </a:xfrm>
            <a:custGeom>
              <a:avLst/>
              <a:gdLst>
                <a:gd name="T0" fmla="*/ 547 w 547"/>
                <a:gd name="T1" fmla="*/ 0 h 183"/>
                <a:gd name="T2" fmla="*/ 0 w 547"/>
                <a:gd name="T3" fmla="*/ 0 h 183"/>
                <a:gd name="T4" fmla="*/ 0 w 547"/>
                <a:gd name="T5" fmla="*/ 183 h 183"/>
                <a:gd name="T6" fmla="*/ 547 w 547"/>
                <a:gd name="T7" fmla="*/ 183 h 183"/>
                <a:gd name="T8" fmla="*/ 547 w 547"/>
                <a:gd name="T9" fmla="*/ 0 h 183"/>
                <a:gd name="T10" fmla="*/ 364 w 547"/>
                <a:gd name="T11" fmla="*/ 124 h 183"/>
                <a:gd name="T12" fmla="*/ 183 w 547"/>
                <a:gd name="T13" fmla="*/ 124 h 183"/>
                <a:gd name="T14" fmla="*/ 183 w 547"/>
                <a:gd name="T15" fmla="*/ 62 h 183"/>
                <a:gd name="T16" fmla="*/ 364 w 547"/>
                <a:gd name="T17" fmla="*/ 62 h 183"/>
                <a:gd name="T18" fmla="*/ 364 w 547"/>
                <a:gd name="T19" fmla="*/ 124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7" h="183">
                  <a:moveTo>
                    <a:pt x="547" y="0"/>
                  </a:moveTo>
                  <a:lnTo>
                    <a:pt x="0" y="0"/>
                  </a:lnTo>
                  <a:lnTo>
                    <a:pt x="0" y="183"/>
                  </a:lnTo>
                  <a:lnTo>
                    <a:pt x="547" y="183"/>
                  </a:lnTo>
                  <a:lnTo>
                    <a:pt x="547" y="0"/>
                  </a:lnTo>
                  <a:close/>
                  <a:moveTo>
                    <a:pt x="364" y="124"/>
                  </a:moveTo>
                  <a:lnTo>
                    <a:pt x="183" y="124"/>
                  </a:lnTo>
                  <a:lnTo>
                    <a:pt x="183" y="62"/>
                  </a:lnTo>
                  <a:lnTo>
                    <a:pt x="364" y="62"/>
                  </a:lnTo>
                  <a:lnTo>
                    <a:pt x="364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4" name="Freeform 7"/>
            <p:cNvSpPr>
              <a:spLocks noEditPoints="1"/>
            </p:cNvSpPr>
            <p:nvPr/>
          </p:nvSpPr>
          <p:spPr bwMode="auto">
            <a:xfrm>
              <a:off x="300038" y="288925"/>
              <a:ext cx="868363" cy="290512"/>
            </a:xfrm>
            <a:custGeom>
              <a:avLst/>
              <a:gdLst>
                <a:gd name="T0" fmla="*/ 547 w 547"/>
                <a:gd name="T1" fmla="*/ 0 h 183"/>
                <a:gd name="T2" fmla="*/ 0 w 547"/>
                <a:gd name="T3" fmla="*/ 0 h 183"/>
                <a:gd name="T4" fmla="*/ 0 w 547"/>
                <a:gd name="T5" fmla="*/ 183 h 183"/>
                <a:gd name="T6" fmla="*/ 547 w 547"/>
                <a:gd name="T7" fmla="*/ 183 h 183"/>
                <a:gd name="T8" fmla="*/ 547 w 547"/>
                <a:gd name="T9" fmla="*/ 0 h 183"/>
                <a:gd name="T10" fmla="*/ 364 w 547"/>
                <a:gd name="T11" fmla="*/ 121 h 183"/>
                <a:gd name="T12" fmla="*/ 183 w 547"/>
                <a:gd name="T13" fmla="*/ 121 h 183"/>
                <a:gd name="T14" fmla="*/ 183 w 547"/>
                <a:gd name="T15" fmla="*/ 59 h 183"/>
                <a:gd name="T16" fmla="*/ 364 w 547"/>
                <a:gd name="T17" fmla="*/ 59 h 183"/>
                <a:gd name="T18" fmla="*/ 364 w 547"/>
                <a:gd name="T19" fmla="*/ 12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7" h="183">
                  <a:moveTo>
                    <a:pt x="547" y="0"/>
                  </a:moveTo>
                  <a:lnTo>
                    <a:pt x="0" y="0"/>
                  </a:lnTo>
                  <a:lnTo>
                    <a:pt x="0" y="183"/>
                  </a:lnTo>
                  <a:lnTo>
                    <a:pt x="547" y="183"/>
                  </a:lnTo>
                  <a:lnTo>
                    <a:pt x="547" y="0"/>
                  </a:lnTo>
                  <a:close/>
                  <a:moveTo>
                    <a:pt x="364" y="121"/>
                  </a:moveTo>
                  <a:lnTo>
                    <a:pt x="183" y="121"/>
                  </a:lnTo>
                  <a:lnTo>
                    <a:pt x="183" y="59"/>
                  </a:lnTo>
                  <a:lnTo>
                    <a:pt x="364" y="59"/>
                  </a:lnTo>
                  <a:lnTo>
                    <a:pt x="364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35" name="Freeform 11"/>
          <p:cNvSpPr>
            <a:spLocks noEditPoints="1"/>
          </p:cNvSpPr>
          <p:nvPr/>
        </p:nvSpPr>
        <p:spPr bwMode="auto">
          <a:xfrm>
            <a:off x="4903586" y="1975427"/>
            <a:ext cx="272709" cy="310298"/>
          </a:xfrm>
          <a:custGeom>
            <a:avLst/>
            <a:gdLst>
              <a:gd name="T0" fmla="*/ 240 w 280"/>
              <a:gd name="T1" fmla="*/ 0 h 320"/>
              <a:gd name="T2" fmla="*/ 40 w 280"/>
              <a:gd name="T3" fmla="*/ 0 h 320"/>
              <a:gd name="T4" fmla="*/ 0 w 280"/>
              <a:gd name="T5" fmla="*/ 40 h 320"/>
              <a:gd name="T6" fmla="*/ 0 w 280"/>
              <a:gd name="T7" fmla="*/ 200 h 320"/>
              <a:gd name="T8" fmla="*/ 0 w 280"/>
              <a:gd name="T9" fmla="*/ 210 h 320"/>
              <a:gd name="T10" fmla="*/ 10 w 280"/>
              <a:gd name="T11" fmla="*/ 220 h 320"/>
              <a:gd name="T12" fmla="*/ 20 w 280"/>
              <a:gd name="T13" fmla="*/ 220 h 320"/>
              <a:gd name="T14" fmla="*/ 20 w 280"/>
              <a:gd name="T15" fmla="*/ 270 h 320"/>
              <a:gd name="T16" fmla="*/ 30 w 280"/>
              <a:gd name="T17" fmla="*/ 280 h 320"/>
              <a:gd name="T18" fmla="*/ 40 w 280"/>
              <a:gd name="T19" fmla="*/ 280 h 320"/>
              <a:gd name="T20" fmla="*/ 40 w 280"/>
              <a:gd name="T21" fmla="*/ 300 h 320"/>
              <a:gd name="T22" fmla="*/ 60 w 280"/>
              <a:gd name="T23" fmla="*/ 320 h 320"/>
              <a:gd name="T24" fmla="*/ 80 w 280"/>
              <a:gd name="T25" fmla="*/ 320 h 320"/>
              <a:gd name="T26" fmla="*/ 100 w 280"/>
              <a:gd name="T27" fmla="*/ 300 h 320"/>
              <a:gd name="T28" fmla="*/ 100 w 280"/>
              <a:gd name="T29" fmla="*/ 280 h 320"/>
              <a:gd name="T30" fmla="*/ 180 w 280"/>
              <a:gd name="T31" fmla="*/ 280 h 320"/>
              <a:gd name="T32" fmla="*/ 180 w 280"/>
              <a:gd name="T33" fmla="*/ 300 h 320"/>
              <a:gd name="T34" fmla="*/ 200 w 280"/>
              <a:gd name="T35" fmla="*/ 320 h 320"/>
              <a:gd name="T36" fmla="*/ 220 w 280"/>
              <a:gd name="T37" fmla="*/ 320 h 320"/>
              <a:gd name="T38" fmla="*/ 240 w 280"/>
              <a:gd name="T39" fmla="*/ 300 h 320"/>
              <a:gd name="T40" fmla="*/ 240 w 280"/>
              <a:gd name="T41" fmla="*/ 280 h 320"/>
              <a:gd name="T42" fmla="*/ 250 w 280"/>
              <a:gd name="T43" fmla="*/ 280 h 320"/>
              <a:gd name="T44" fmla="*/ 260 w 280"/>
              <a:gd name="T45" fmla="*/ 270 h 320"/>
              <a:gd name="T46" fmla="*/ 260 w 280"/>
              <a:gd name="T47" fmla="*/ 220 h 320"/>
              <a:gd name="T48" fmla="*/ 270 w 280"/>
              <a:gd name="T49" fmla="*/ 220 h 320"/>
              <a:gd name="T50" fmla="*/ 280 w 280"/>
              <a:gd name="T51" fmla="*/ 210 h 320"/>
              <a:gd name="T52" fmla="*/ 280 w 280"/>
              <a:gd name="T53" fmla="*/ 200 h 320"/>
              <a:gd name="T54" fmla="*/ 280 w 280"/>
              <a:gd name="T55" fmla="*/ 40 h 320"/>
              <a:gd name="T56" fmla="*/ 240 w 280"/>
              <a:gd name="T57" fmla="*/ 0 h 320"/>
              <a:gd name="T58" fmla="*/ 200 w 280"/>
              <a:gd name="T59" fmla="*/ 80 h 320"/>
              <a:gd name="T60" fmla="*/ 220 w 280"/>
              <a:gd name="T61" fmla="*/ 100 h 320"/>
              <a:gd name="T62" fmla="*/ 220 w 280"/>
              <a:gd name="T63" fmla="*/ 140 h 320"/>
              <a:gd name="T64" fmla="*/ 60 w 280"/>
              <a:gd name="T65" fmla="*/ 140 h 320"/>
              <a:gd name="T66" fmla="*/ 60 w 280"/>
              <a:gd name="T67" fmla="*/ 100 h 320"/>
              <a:gd name="T68" fmla="*/ 80 w 280"/>
              <a:gd name="T69" fmla="*/ 80 h 320"/>
              <a:gd name="T70" fmla="*/ 200 w 280"/>
              <a:gd name="T71" fmla="*/ 80 h 320"/>
              <a:gd name="T72" fmla="*/ 80 w 280"/>
              <a:gd name="T73" fmla="*/ 240 h 320"/>
              <a:gd name="T74" fmla="*/ 60 w 280"/>
              <a:gd name="T75" fmla="*/ 240 h 320"/>
              <a:gd name="T76" fmla="*/ 40 w 280"/>
              <a:gd name="T77" fmla="*/ 220 h 320"/>
              <a:gd name="T78" fmla="*/ 60 w 280"/>
              <a:gd name="T79" fmla="*/ 200 h 320"/>
              <a:gd name="T80" fmla="*/ 80 w 280"/>
              <a:gd name="T81" fmla="*/ 200 h 320"/>
              <a:gd name="T82" fmla="*/ 100 w 280"/>
              <a:gd name="T83" fmla="*/ 220 h 320"/>
              <a:gd name="T84" fmla="*/ 80 w 280"/>
              <a:gd name="T85" fmla="*/ 240 h 320"/>
              <a:gd name="T86" fmla="*/ 220 w 280"/>
              <a:gd name="T87" fmla="*/ 240 h 320"/>
              <a:gd name="T88" fmla="*/ 200 w 280"/>
              <a:gd name="T89" fmla="*/ 240 h 320"/>
              <a:gd name="T90" fmla="*/ 180 w 280"/>
              <a:gd name="T91" fmla="*/ 220 h 320"/>
              <a:gd name="T92" fmla="*/ 200 w 280"/>
              <a:gd name="T93" fmla="*/ 200 h 320"/>
              <a:gd name="T94" fmla="*/ 220 w 280"/>
              <a:gd name="T95" fmla="*/ 200 h 320"/>
              <a:gd name="T96" fmla="*/ 240 w 280"/>
              <a:gd name="T97" fmla="*/ 220 h 320"/>
              <a:gd name="T98" fmla="*/ 220 w 280"/>
              <a:gd name="T99" fmla="*/ 240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80" h="320">
                <a:moveTo>
                  <a:pt x="24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0"/>
                  <a:pt x="0" y="210"/>
                  <a:pt x="0" y="210"/>
                </a:cubicBezTo>
                <a:cubicBezTo>
                  <a:pt x="0" y="216"/>
                  <a:pt x="4" y="220"/>
                  <a:pt x="10" y="220"/>
                </a:cubicBezTo>
                <a:cubicBezTo>
                  <a:pt x="20" y="220"/>
                  <a:pt x="20" y="220"/>
                  <a:pt x="20" y="220"/>
                </a:cubicBezTo>
                <a:cubicBezTo>
                  <a:pt x="20" y="270"/>
                  <a:pt x="20" y="270"/>
                  <a:pt x="20" y="270"/>
                </a:cubicBezTo>
                <a:cubicBezTo>
                  <a:pt x="20" y="276"/>
                  <a:pt x="24" y="280"/>
                  <a:pt x="30" y="280"/>
                </a:cubicBezTo>
                <a:cubicBezTo>
                  <a:pt x="40" y="280"/>
                  <a:pt x="40" y="280"/>
                  <a:pt x="40" y="280"/>
                </a:cubicBezTo>
                <a:cubicBezTo>
                  <a:pt x="40" y="300"/>
                  <a:pt x="40" y="300"/>
                  <a:pt x="40" y="300"/>
                </a:cubicBezTo>
                <a:cubicBezTo>
                  <a:pt x="40" y="311"/>
                  <a:pt x="49" y="320"/>
                  <a:pt x="60" y="320"/>
                </a:cubicBezTo>
                <a:cubicBezTo>
                  <a:pt x="80" y="320"/>
                  <a:pt x="80" y="320"/>
                  <a:pt x="80" y="320"/>
                </a:cubicBezTo>
                <a:cubicBezTo>
                  <a:pt x="91" y="320"/>
                  <a:pt x="100" y="311"/>
                  <a:pt x="100" y="300"/>
                </a:cubicBezTo>
                <a:cubicBezTo>
                  <a:pt x="100" y="280"/>
                  <a:pt x="100" y="280"/>
                  <a:pt x="100" y="280"/>
                </a:cubicBezTo>
                <a:cubicBezTo>
                  <a:pt x="180" y="280"/>
                  <a:pt x="180" y="280"/>
                  <a:pt x="180" y="280"/>
                </a:cubicBezTo>
                <a:cubicBezTo>
                  <a:pt x="180" y="300"/>
                  <a:pt x="180" y="300"/>
                  <a:pt x="180" y="300"/>
                </a:cubicBezTo>
                <a:cubicBezTo>
                  <a:pt x="180" y="311"/>
                  <a:pt x="189" y="320"/>
                  <a:pt x="200" y="320"/>
                </a:cubicBezTo>
                <a:cubicBezTo>
                  <a:pt x="220" y="320"/>
                  <a:pt x="220" y="320"/>
                  <a:pt x="220" y="320"/>
                </a:cubicBezTo>
                <a:cubicBezTo>
                  <a:pt x="231" y="320"/>
                  <a:pt x="240" y="311"/>
                  <a:pt x="240" y="300"/>
                </a:cubicBezTo>
                <a:cubicBezTo>
                  <a:pt x="240" y="280"/>
                  <a:pt x="240" y="280"/>
                  <a:pt x="240" y="280"/>
                </a:cubicBezTo>
                <a:cubicBezTo>
                  <a:pt x="250" y="280"/>
                  <a:pt x="250" y="280"/>
                  <a:pt x="250" y="280"/>
                </a:cubicBezTo>
                <a:cubicBezTo>
                  <a:pt x="256" y="280"/>
                  <a:pt x="260" y="276"/>
                  <a:pt x="260" y="270"/>
                </a:cubicBezTo>
                <a:cubicBezTo>
                  <a:pt x="260" y="220"/>
                  <a:pt x="260" y="220"/>
                  <a:pt x="260" y="220"/>
                </a:cubicBezTo>
                <a:cubicBezTo>
                  <a:pt x="270" y="220"/>
                  <a:pt x="270" y="220"/>
                  <a:pt x="270" y="220"/>
                </a:cubicBezTo>
                <a:cubicBezTo>
                  <a:pt x="276" y="220"/>
                  <a:pt x="280" y="216"/>
                  <a:pt x="280" y="210"/>
                </a:cubicBezTo>
                <a:cubicBezTo>
                  <a:pt x="280" y="200"/>
                  <a:pt x="280" y="200"/>
                  <a:pt x="280" y="200"/>
                </a:cubicBezTo>
                <a:cubicBezTo>
                  <a:pt x="280" y="40"/>
                  <a:pt x="280" y="40"/>
                  <a:pt x="280" y="40"/>
                </a:cubicBezTo>
                <a:cubicBezTo>
                  <a:pt x="280" y="18"/>
                  <a:pt x="262" y="0"/>
                  <a:pt x="240" y="0"/>
                </a:cubicBezTo>
                <a:close/>
                <a:moveTo>
                  <a:pt x="200" y="80"/>
                </a:moveTo>
                <a:cubicBezTo>
                  <a:pt x="211" y="80"/>
                  <a:pt x="220" y="89"/>
                  <a:pt x="220" y="100"/>
                </a:cubicBezTo>
                <a:cubicBezTo>
                  <a:pt x="220" y="140"/>
                  <a:pt x="220" y="140"/>
                  <a:pt x="220" y="140"/>
                </a:cubicBezTo>
                <a:cubicBezTo>
                  <a:pt x="60" y="140"/>
                  <a:pt x="60" y="140"/>
                  <a:pt x="60" y="14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0" y="89"/>
                  <a:pt x="69" y="80"/>
                  <a:pt x="80" y="80"/>
                </a:cubicBezTo>
                <a:lnTo>
                  <a:pt x="200" y="80"/>
                </a:lnTo>
                <a:close/>
                <a:moveTo>
                  <a:pt x="80" y="240"/>
                </a:moveTo>
                <a:cubicBezTo>
                  <a:pt x="60" y="240"/>
                  <a:pt x="60" y="240"/>
                  <a:pt x="60" y="240"/>
                </a:cubicBezTo>
                <a:cubicBezTo>
                  <a:pt x="49" y="240"/>
                  <a:pt x="40" y="231"/>
                  <a:pt x="40" y="220"/>
                </a:cubicBezTo>
                <a:cubicBezTo>
                  <a:pt x="40" y="209"/>
                  <a:pt x="49" y="200"/>
                  <a:pt x="60" y="200"/>
                </a:cubicBezTo>
                <a:cubicBezTo>
                  <a:pt x="80" y="200"/>
                  <a:pt x="80" y="200"/>
                  <a:pt x="80" y="200"/>
                </a:cubicBezTo>
                <a:cubicBezTo>
                  <a:pt x="91" y="200"/>
                  <a:pt x="100" y="209"/>
                  <a:pt x="100" y="220"/>
                </a:cubicBezTo>
                <a:cubicBezTo>
                  <a:pt x="100" y="231"/>
                  <a:pt x="91" y="240"/>
                  <a:pt x="80" y="240"/>
                </a:cubicBezTo>
                <a:close/>
                <a:moveTo>
                  <a:pt x="220" y="240"/>
                </a:moveTo>
                <a:cubicBezTo>
                  <a:pt x="200" y="240"/>
                  <a:pt x="200" y="240"/>
                  <a:pt x="200" y="240"/>
                </a:cubicBezTo>
                <a:cubicBezTo>
                  <a:pt x="189" y="240"/>
                  <a:pt x="180" y="231"/>
                  <a:pt x="180" y="220"/>
                </a:cubicBezTo>
                <a:cubicBezTo>
                  <a:pt x="180" y="209"/>
                  <a:pt x="189" y="200"/>
                  <a:pt x="200" y="200"/>
                </a:cubicBezTo>
                <a:cubicBezTo>
                  <a:pt x="220" y="200"/>
                  <a:pt x="220" y="200"/>
                  <a:pt x="220" y="200"/>
                </a:cubicBezTo>
                <a:cubicBezTo>
                  <a:pt x="231" y="200"/>
                  <a:pt x="240" y="209"/>
                  <a:pt x="240" y="220"/>
                </a:cubicBezTo>
                <a:cubicBezTo>
                  <a:pt x="240" y="231"/>
                  <a:pt x="231" y="240"/>
                  <a:pt x="220" y="24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grpSp>
        <p:nvGrpSpPr>
          <p:cNvPr id="36" name="Group 59"/>
          <p:cNvGrpSpPr/>
          <p:nvPr/>
        </p:nvGrpSpPr>
        <p:grpSpPr>
          <a:xfrm>
            <a:off x="5176287" y="3588756"/>
            <a:ext cx="396941" cy="413570"/>
            <a:chOff x="-251803" y="2267153"/>
            <a:chExt cx="2078037" cy="2166938"/>
          </a:xfrm>
          <a:solidFill>
            <a:schemeClr val="accent1"/>
          </a:solidFill>
        </p:grpSpPr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57759" y="2267153"/>
              <a:ext cx="1768475" cy="1522413"/>
            </a:xfrm>
            <a:custGeom>
              <a:avLst/>
              <a:gdLst>
                <a:gd name="T0" fmla="*/ 432 w 469"/>
                <a:gd name="T1" fmla="*/ 0 h 404"/>
                <a:gd name="T2" fmla="*/ 0 w 469"/>
                <a:gd name="T3" fmla="*/ 0 h 404"/>
                <a:gd name="T4" fmla="*/ 147 w 469"/>
                <a:gd name="T5" fmla="*/ 73 h 404"/>
                <a:gd name="T6" fmla="*/ 395 w 469"/>
                <a:gd name="T7" fmla="*/ 73 h 404"/>
                <a:gd name="T8" fmla="*/ 395 w 469"/>
                <a:gd name="T9" fmla="*/ 110 h 404"/>
                <a:gd name="T10" fmla="*/ 220 w 469"/>
                <a:gd name="T11" fmla="*/ 110 h 404"/>
                <a:gd name="T12" fmla="*/ 269 w 469"/>
                <a:gd name="T13" fmla="*/ 134 h 404"/>
                <a:gd name="T14" fmla="*/ 314 w 469"/>
                <a:gd name="T15" fmla="*/ 184 h 404"/>
                <a:gd name="T16" fmla="*/ 395 w 469"/>
                <a:gd name="T17" fmla="*/ 184 h 404"/>
                <a:gd name="T18" fmla="*/ 395 w 469"/>
                <a:gd name="T19" fmla="*/ 220 h 404"/>
                <a:gd name="T20" fmla="*/ 322 w 469"/>
                <a:gd name="T21" fmla="*/ 220 h 404"/>
                <a:gd name="T22" fmla="*/ 322 w 469"/>
                <a:gd name="T23" fmla="*/ 404 h 404"/>
                <a:gd name="T24" fmla="*/ 432 w 469"/>
                <a:gd name="T25" fmla="*/ 404 h 404"/>
                <a:gd name="T26" fmla="*/ 469 w 469"/>
                <a:gd name="T27" fmla="*/ 367 h 404"/>
                <a:gd name="T28" fmla="*/ 469 w 469"/>
                <a:gd name="T29" fmla="*/ 37 h 404"/>
                <a:gd name="T30" fmla="*/ 432 w 469"/>
                <a:gd name="T31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9" h="404">
                  <a:moveTo>
                    <a:pt x="43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47" y="73"/>
                    <a:pt x="147" y="73"/>
                    <a:pt x="147" y="73"/>
                  </a:cubicBezTo>
                  <a:cubicBezTo>
                    <a:pt x="395" y="73"/>
                    <a:pt x="395" y="73"/>
                    <a:pt x="395" y="73"/>
                  </a:cubicBezTo>
                  <a:cubicBezTo>
                    <a:pt x="395" y="110"/>
                    <a:pt x="395" y="110"/>
                    <a:pt x="395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69" y="134"/>
                    <a:pt x="269" y="134"/>
                    <a:pt x="269" y="134"/>
                  </a:cubicBezTo>
                  <a:cubicBezTo>
                    <a:pt x="288" y="144"/>
                    <a:pt x="304" y="163"/>
                    <a:pt x="314" y="184"/>
                  </a:cubicBezTo>
                  <a:cubicBezTo>
                    <a:pt x="395" y="184"/>
                    <a:pt x="395" y="184"/>
                    <a:pt x="395" y="184"/>
                  </a:cubicBezTo>
                  <a:cubicBezTo>
                    <a:pt x="395" y="220"/>
                    <a:pt x="395" y="220"/>
                    <a:pt x="395" y="220"/>
                  </a:cubicBezTo>
                  <a:cubicBezTo>
                    <a:pt x="322" y="220"/>
                    <a:pt x="322" y="220"/>
                    <a:pt x="322" y="220"/>
                  </a:cubicBezTo>
                  <a:cubicBezTo>
                    <a:pt x="322" y="404"/>
                    <a:pt x="322" y="404"/>
                    <a:pt x="322" y="404"/>
                  </a:cubicBezTo>
                  <a:cubicBezTo>
                    <a:pt x="432" y="404"/>
                    <a:pt x="432" y="404"/>
                    <a:pt x="432" y="404"/>
                  </a:cubicBezTo>
                  <a:cubicBezTo>
                    <a:pt x="452" y="404"/>
                    <a:pt x="469" y="387"/>
                    <a:pt x="469" y="367"/>
                  </a:cubicBezTo>
                  <a:cubicBezTo>
                    <a:pt x="469" y="37"/>
                    <a:pt x="469" y="37"/>
                    <a:pt x="469" y="37"/>
                  </a:cubicBezTo>
                  <a:cubicBezTo>
                    <a:pt x="469" y="17"/>
                    <a:pt x="452" y="0"/>
                    <a:pt x="4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8" name="Freeform 23"/>
            <p:cNvSpPr>
              <a:spLocks noEditPoints="1"/>
            </p:cNvSpPr>
            <p:nvPr/>
          </p:nvSpPr>
          <p:spPr bwMode="auto">
            <a:xfrm>
              <a:off x="-251803" y="2314778"/>
              <a:ext cx="1384300" cy="2119313"/>
            </a:xfrm>
            <a:custGeom>
              <a:avLst/>
              <a:gdLst>
                <a:gd name="T0" fmla="*/ 334 w 367"/>
                <a:gd name="T1" fmla="*/ 154 h 562"/>
                <a:gd name="T2" fmla="*/ 33 w 367"/>
                <a:gd name="T3" fmla="*/ 3 h 562"/>
                <a:gd name="T4" fmla="*/ 20 w 367"/>
                <a:gd name="T5" fmla="*/ 0 h 562"/>
                <a:gd name="T6" fmla="*/ 0 w 367"/>
                <a:gd name="T7" fmla="*/ 24 h 562"/>
                <a:gd name="T8" fmla="*/ 0 w 367"/>
                <a:gd name="T9" fmla="*/ 354 h 562"/>
                <a:gd name="T10" fmla="*/ 33 w 367"/>
                <a:gd name="T11" fmla="*/ 407 h 562"/>
                <a:gd name="T12" fmla="*/ 334 w 367"/>
                <a:gd name="T13" fmla="*/ 558 h 562"/>
                <a:gd name="T14" fmla="*/ 348 w 367"/>
                <a:gd name="T15" fmla="*/ 562 h 562"/>
                <a:gd name="T16" fmla="*/ 367 w 367"/>
                <a:gd name="T17" fmla="*/ 538 h 562"/>
                <a:gd name="T18" fmla="*/ 367 w 367"/>
                <a:gd name="T19" fmla="*/ 207 h 562"/>
                <a:gd name="T20" fmla="*/ 334 w 367"/>
                <a:gd name="T21" fmla="*/ 154 h 562"/>
                <a:gd name="T22" fmla="*/ 257 w 367"/>
                <a:gd name="T23" fmla="*/ 391 h 562"/>
                <a:gd name="T24" fmla="*/ 220 w 367"/>
                <a:gd name="T25" fmla="*/ 336 h 562"/>
                <a:gd name="T26" fmla="*/ 257 w 367"/>
                <a:gd name="T27" fmla="*/ 281 h 562"/>
                <a:gd name="T28" fmla="*/ 294 w 367"/>
                <a:gd name="T29" fmla="*/ 336 h 562"/>
                <a:gd name="T30" fmla="*/ 257 w 367"/>
                <a:gd name="T31" fmla="*/ 391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7" h="562">
                  <a:moveTo>
                    <a:pt x="334" y="154"/>
                  </a:moveTo>
                  <a:cubicBezTo>
                    <a:pt x="33" y="3"/>
                    <a:pt x="33" y="3"/>
                    <a:pt x="33" y="3"/>
                  </a:cubicBezTo>
                  <a:cubicBezTo>
                    <a:pt x="28" y="1"/>
                    <a:pt x="24" y="0"/>
                    <a:pt x="20" y="0"/>
                  </a:cubicBezTo>
                  <a:cubicBezTo>
                    <a:pt x="8" y="0"/>
                    <a:pt x="0" y="9"/>
                    <a:pt x="0" y="24"/>
                  </a:cubicBezTo>
                  <a:cubicBezTo>
                    <a:pt x="0" y="354"/>
                    <a:pt x="0" y="354"/>
                    <a:pt x="0" y="354"/>
                  </a:cubicBezTo>
                  <a:cubicBezTo>
                    <a:pt x="0" y="374"/>
                    <a:pt x="15" y="398"/>
                    <a:pt x="33" y="407"/>
                  </a:cubicBezTo>
                  <a:cubicBezTo>
                    <a:pt x="334" y="558"/>
                    <a:pt x="334" y="558"/>
                    <a:pt x="334" y="558"/>
                  </a:cubicBezTo>
                  <a:cubicBezTo>
                    <a:pt x="339" y="560"/>
                    <a:pt x="344" y="562"/>
                    <a:pt x="348" y="562"/>
                  </a:cubicBezTo>
                  <a:cubicBezTo>
                    <a:pt x="359" y="562"/>
                    <a:pt x="367" y="553"/>
                    <a:pt x="367" y="538"/>
                  </a:cubicBezTo>
                  <a:cubicBezTo>
                    <a:pt x="367" y="207"/>
                    <a:pt x="367" y="207"/>
                    <a:pt x="367" y="207"/>
                  </a:cubicBezTo>
                  <a:cubicBezTo>
                    <a:pt x="367" y="187"/>
                    <a:pt x="352" y="163"/>
                    <a:pt x="334" y="154"/>
                  </a:cubicBezTo>
                  <a:close/>
                  <a:moveTo>
                    <a:pt x="257" y="391"/>
                  </a:moveTo>
                  <a:cubicBezTo>
                    <a:pt x="237" y="391"/>
                    <a:pt x="220" y="366"/>
                    <a:pt x="220" y="336"/>
                  </a:cubicBezTo>
                  <a:cubicBezTo>
                    <a:pt x="220" y="305"/>
                    <a:pt x="237" y="281"/>
                    <a:pt x="257" y="281"/>
                  </a:cubicBezTo>
                  <a:cubicBezTo>
                    <a:pt x="277" y="281"/>
                    <a:pt x="294" y="305"/>
                    <a:pt x="294" y="336"/>
                  </a:cubicBezTo>
                  <a:cubicBezTo>
                    <a:pt x="294" y="366"/>
                    <a:pt x="277" y="391"/>
                    <a:pt x="257" y="3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39" name="Group 97"/>
          <p:cNvGrpSpPr/>
          <p:nvPr/>
        </p:nvGrpSpPr>
        <p:grpSpPr>
          <a:xfrm>
            <a:off x="3551951" y="3398573"/>
            <a:ext cx="320403" cy="225722"/>
            <a:chOff x="3175" y="1588"/>
            <a:chExt cx="1184276" cy="835025"/>
          </a:xfrm>
          <a:solidFill>
            <a:srgbClr val="C00000"/>
          </a:solidFill>
        </p:grpSpPr>
        <p:sp>
          <p:nvSpPr>
            <p:cNvPr id="40" name="Freeform 27"/>
            <p:cNvSpPr>
              <a:spLocks/>
            </p:cNvSpPr>
            <p:nvPr/>
          </p:nvSpPr>
          <p:spPr bwMode="auto">
            <a:xfrm>
              <a:off x="3175" y="1588"/>
              <a:ext cx="833438" cy="835025"/>
            </a:xfrm>
            <a:custGeom>
              <a:avLst/>
              <a:gdLst>
                <a:gd name="T0" fmla="*/ 200 w 220"/>
                <a:gd name="T1" fmla="*/ 0 h 220"/>
                <a:gd name="T2" fmla="*/ 20 w 220"/>
                <a:gd name="T3" fmla="*/ 0 h 220"/>
                <a:gd name="T4" fmla="*/ 0 w 220"/>
                <a:gd name="T5" fmla="*/ 20 h 220"/>
                <a:gd name="T6" fmla="*/ 0 w 220"/>
                <a:gd name="T7" fmla="*/ 200 h 220"/>
                <a:gd name="T8" fmla="*/ 20 w 220"/>
                <a:gd name="T9" fmla="*/ 220 h 220"/>
                <a:gd name="T10" fmla="*/ 200 w 220"/>
                <a:gd name="T11" fmla="*/ 220 h 220"/>
                <a:gd name="T12" fmla="*/ 220 w 220"/>
                <a:gd name="T13" fmla="*/ 200 h 220"/>
                <a:gd name="T14" fmla="*/ 220 w 220"/>
                <a:gd name="T15" fmla="*/ 20 h 220"/>
                <a:gd name="T16" fmla="*/ 200 w 220"/>
                <a:gd name="T1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0" h="220">
                  <a:moveTo>
                    <a:pt x="20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1"/>
                    <a:pt x="9" y="220"/>
                    <a:pt x="20" y="220"/>
                  </a:cubicBezTo>
                  <a:cubicBezTo>
                    <a:pt x="200" y="220"/>
                    <a:pt x="200" y="220"/>
                    <a:pt x="200" y="220"/>
                  </a:cubicBezTo>
                  <a:cubicBezTo>
                    <a:pt x="211" y="220"/>
                    <a:pt x="220" y="211"/>
                    <a:pt x="220" y="200"/>
                  </a:cubicBezTo>
                  <a:cubicBezTo>
                    <a:pt x="220" y="20"/>
                    <a:pt x="220" y="20"/>
                    <a:pt x="220" y="20"/>
                  </a:cubicBezTo>
                  <a:cubicBezTo>
                    <a:pt x="220" y="9"/>
                    <a:pt x="211" y="0"/>
                    <a:pt x="20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1" name="Freeform 28"/>
            <p:cNvSpPr>
              <a:spLocks/>
            </p:cNvSpPr>
            <p:nvPr/>
          </p:nvSpPr>
          <p:spPr bwMode="auto">
            <a:xfrm>
              <a:off x="884238" y="111126"/>
              <a:ext cx="303213" cy="612775"/>
            </a:xfrm>
            <a:custGeom>
              <a:avLst/>
              <a:gdLst>
                <a:gd name="T0" fmla="*/ 63 w 80"/>
                <a:gd name="T1" fmla="*/ 5 h 161"/>
                <a:gd name="T2" fmla="*/ 26 w 80"/>
                <a:gd name="T3" fmla="*/ 28 h 161"/>
                <a:gd name="T4" fmla="*/ 0 w 80"/>
                <a:gd name="T5" fmla="*/ 43 h 161"/>
                <a:gd name="T6" fmla="*/ 0 w 80"/>
                <a:gd name="T7" fmla="*/ 118 h 161"/>
                <a:gd name="T8" fmla="*/ 26 w 80"/>
                <a:gd name="T9" fmla="*/ 134 h 161"/>
                <a:gd name="T10" fmla="*/ 63 w 80"/>
                <a:gd name="T11" fmla="*/ 156 h 161"/>
                <a:gd name="T12" fmla="*/ 80 w 80"/>
                <a:gd name="T13" fmla="*/ 146 h 161"/>
                <a:gd name="T14" fmla="*/ 80 w 80"/>
                <a:gd name="T15" fmla="*/ 15 h 161"/>
                <a:gd name="T16" fmla="*/ 63 w 80"/>
                <a:gd name="T17" fmla="*/ 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161">
                  <a:moveTo>
                    <a:pt x="63" y="5"/>
                  </a:moveTo>
                  <a:cubicBezTo>
                    <a:pt x="26" y="28"/>
                    <a:pt x="26" y="28"/>
                    <a:pt x="26" y="28"/>
                  </a:cubicBezTo>
                  <a:cubicBezTo>
                    <a:pt x="18" y="32"/>
                    <a:pt x="8" y="38"/>
                    <a:pt x="0" y="4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8" y="123"/>
                    <a:pt x="18" y="129"/>
                    <a:pt x="26" y="134"/>
                  </a:cubicBezTo>
                  <a:cubicBezTo>
                    <a:pt x="63" y="156"/>
                    <a:pt x="63" y="156"/>
                    <a:pt x="63" y="156"/>
                  </a:cubicBezTo>
                  <a:cubicBezTo>
                    <a:pt x="72" y="161"/>
                    <a:pt x="80" y="157"/>
                    <a:pt x="80" y="146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80" y="4"/>
                    <a:pt x="72" y="0"/>
                    <a:pt x="63" y="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509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RESOURCE_PATHS_HASH_PRESENTER" val="e71bb2239e7628d7cd81d1f875de7b319c7228a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7102232"/>
  <p:tag name="MH_LIBRARY" val="GRAPHIC"/>
  <p:tag name="MH_TYPE" val="Title"/>
  <p:tag name="MH_ORDER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5059"/>
  <p:tag name="MH_LIBRARY" val="GRAPHIC"/>
  <p:tag name="MH_TYPE" val="Other"/>
  <p:tag name="MH_ORDER" val="7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5059"/>
  <p:tag name="MH_LIBRARY" val="GRAPHIC"/>
  <p:tag name="MH_TYPE" val="Other"/>
  <p:tag name="MH_ORDER" val="8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5059"/>
  <p:tag name="MH_LIBRARY" val="GRAPHIC"/>
  <p:tag name="MH_TYPE" val="Other"/>
  <p:tag name="MH_ORDER" val="9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5059"/>
  <p:tag name="MH_LIBRARY" val="GRAPHIC"/>
  <p:tag name="MH_TYPE" val="Other"/>
  <p:tag name="MH_ORDER" val="1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5059"/>
  <p:tag name="MH_LIBRARY" val="GRAPHIC"/>
  <p:tag name="MH_TYPE" val="Other"/>
  <p:tag name="MH_ORDER" val="12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5059"/>
  <p:tag name="MH_LIBRARY" val="GRAPHIC"/>
  <p:tag name="MH_TYPE" val="Other"/>
  <p:tag name="MH_ORDER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5059"/>
  <p:tag name="MH_LIBRARY" val="GRAPHIC"/>
  <p:tag name="MH_TYPE" val="Other"/>
  <p:tag name="MH_ORDER" val="3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5059"/>
  <p:tag name="MH_LIBRARY" val="GRAPHIC"/>
  <p:tag name="MH_TYPE" val="Other"/>
  <p:tag name="MH_ORDER" val="4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5059"/>
  <p:tag name="MH_LIBRARY" val="GRAPHIC"/>
  <p:tag name="MH_TYPE" val="Other"/>
  <p:tag name="MH_ORDER" val="17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5059"/>
  <p:tag name="MH_LIBRARY" val="GRAPHIC"/>
  <p:tag name="MH_TYPE" val="Other"/>
  <p:tag name="MH_ORDER" val="1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7102232"/>
  <p:tag name="MH_LIBRARY" val="GRAPHIC"/>
  <p:tag name="MH_TYPE" val="Title"/>
  <p:tag name="MH_ORDER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2935"/>
  <p:tag name="MH_LIBRARY" val="GRAPHIC"/>
  <p:tag name="MH_TYPE" val="Text"/>
  <p:tag name="MH_ORDER" val="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2935"/>
  <p:tag name="MH_LIBRARY" val="GRAPHIC"/>
  <p:tag name="MH_TYPE" val="SubTitle"/>
  <p:tag name="MH_ORDER" val="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2935"/>
  <p:tag name="MH_LIBRARY" val="GRAPHIC"/>
  <p:tag name="MH_TYPE" val="Text"/>
  <p:tag name="MH_ORDER" val="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518"/>
  <p:tag name="MH_LIBRARY" val="GRAPHIC"/>
  <p:tag name="MH_TYPE" val="Other"/>
  <p:tag name="MH_ORDER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518"/>
  <p:tag name="MH_LIBRARY" val="GRAPHIC"/>
  <p:tag name="MH_TYPE" val="SubTitle"/>
  <p:tag name="MH_ORDER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518"/>
  <p:tag name="MH_LIBRARY" val="GRAPHIC"/>
  <p:tag name="MH_TYPE" val="Other"/>
  <p:tag name="MH_ORDER" val="2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518"/>
  <p:tag name="MH_LIBRARY" val="GRAPHIC"/>
  <p:tag name="MH_TYPE" val="SubTitle"/>
  <p:tag name="MH_ORDER" val="2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2935"/>
  <p:tag name="MH_LIBRARY" val="GRAPHIC"/>
  <p:tag name="MH_TYPE" val="Text"/>
  <p:tag name="MH_ORDER" val="2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23526"/>
  <p:tag name="MH_LIBRARY" val="GRAPHIC"/>
  <p:tag name="MH_TYPE" val="SubTitle"/>
  <p:tag name="MH_ORDER" val="4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23526"/>
  <p:tag name="MH_LIBRARY" val="GRAPHIC"/>
  <p:tag name="MH_TYPE" val="SubTitle"/>
  <p:tag name="MH_ORDER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7102232"/>
  <p:tag name="MH_LIBRARY" val="GRAPHIC"/>
  <p:tag name="MH_TYPE" val="Title"/>
  <p:tag name="MH_ORDER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23526"/>
  <p:tag name="MH_LIBRARY" val="GRAPHIC"/>
  <p:tag name="MH_TYPE" val="SubTitle"/>
  <p:tag name="MH_ORDER" val="2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23526"/>
  <p:tag name="MH_LIBRARY" val="GRAPHIC"/>
  <p:tag name="MH_TYPE" val="SubTitle"/>
  <p:tag name="MH_ORDER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2935"/>
  <p:tag name="MH_LIBRARY" val="GRAPHIC"/>
  <p:tag name="MH_TYPE" val="Text"/>
  <p:tag name="MH_ORDER" val="2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23526"/>
  <p:tag name="MH_LIBRARY" val="GRAPHIC"/>
  <p:tag name="MH_TYPE" val="Other"/>
  <p:tag name="MH_ORDER" val="7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23526"/>
  <p:tag name="MH_LIBRARY" val="GRAPHIC"/>
  <p:tag name="MH_TYPE" val="Text"/>
  <p:tag name="MH_ORDER" val="4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23526"/>
  <p:tag name="MH_LIBRARY" val="GRAPHIC"/>
  <p:tag name="MH_TYPE" val="Other"/>
  <p:tag name="MH_ORDER" val="8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23526"/>
  <p:tag name="MH_LIBRARY" val="GRAPHIC"/>
  <p:tag name="MH_TYPE" val="Other"/>
  <p:tag name="MH_ORDER" val="6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23526"/>
  <p:tag name="MH_LIBRARY" val="GRAPHIC"/>
  <p:tag name="MH_TYPE" val="Other"/>
  <p:tag name="MH_ORDER" val="5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23526"/>
  <p:tag name="MH_LIBRARY" val="GRAPHIC"/>
  <p:tag name="MH_TYPE" val="Text"/>
  <p:tag name="MH_ORDER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23526"/>
  <p:tag name="MH_LIBRARY" val="GRAPHIC"/>
  <p:tag name="MH_TYPE" val="Other"/>
  <p:tag name="MH_ORDER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195645"/>
  <p:tag name="MH_LIBRARY" val="GRAPHIC"/>
  <p:tag name="MH_TYPE" val="Title"/>
  <p:tag name="MH_ORDER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23526"/>
  <p:tag name="MH_LIBRARY" val="GRAPHIC"/>
  <p:tag name="MH_TYPE" val="Other"/>
  <p:tag name="MH_ORDER" val="3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23526"/>
  <p:tag name="MH_LIBRARY" val="GRAPHIC"/>
  <p:tag name="MH_TYPE" val="Text"/>
  <p:tag name="MH_ORDER" val="2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23526"/>
  <p:tag name="MH_LIBRARY" val="GRAPHIC"/>
  <p:tag name="MH_TYPE" val="Other"/>
  <p:tag name="MH_ORDER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23526"/>
  <p:tag name="MH_LIBRARY" val="GRAPHIC"/>
  <p:tag name="MH_TYPE" val="Other"/>
  <p:tag name="MH_ORDER" val="2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23526"/>
  <p:tag name="MH_LIBRARY" val="GRAPHIC"/>
  <p:tag name="MH_TYPE" val="Text"/>
  <p:tag name="MH_ORDER" val="3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7114832"/>
  <p:tag name="MH_LIBRARY" val="GRAPHIC"/>
  <p:tag name="MH_TYPE" val="Other"/>
  <p:tag name="MH_ORDER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7114832"/>
  <p:tag name="MH_LIBRARY" val="GRAPHIC"/>
  <p:tag name="MH_TYPE" val="Other"/>
  <p:tag name="MH_ORDER" val="3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7114832"/>
  <p:tag name="MH_LIBRARY" val="GRAPHIC"/>
  <p:tag name="MH_TYPE" val="Other"/>
  <p:tag name="MH_ORDER" val="5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7114832"/>
  <p:tag name="MH_LIBRARY" val="GRAPHIC"/>
  <p:tag name="MH_TYPE" val="Other"/>
  <p:tag name="MH_ORDER" val="3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2114"/>
  <p:tag name="MH_LIBRARY" val="GRAPHIC"/>
  <p:tag name="MH_TYPE" val="SubTitle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2114"/>
  <p:tag name="MH_LIBRARY" val="GRAPHIC"/>
  <p:tag name="MH_TYPE" val="Other"/>
  <p:tag name="MH_ORDER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2114"/>
  <p:tag name="MH_LIBRARY" val="GRAPHIC"/>
  <p:tag name="MH_TYPE" val="SubTitle"/>
  <p:tag name="MH_ORDER" val="2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2114"/>
  <p:tag name="MH_LIBRARY" val="GRAPHIC"/>
  <p:tag name="MH_TYPE" val="Other"/>
  <p:tag name="MH_ORDER" val="2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2114"/>
  <p:tag name="MH_LIBRARY" val="GRAPHIC"/>
  <p:tag name="MH_TYPE" val="SubTitle"/>
  <p:tag name="MH_ORDER" val="3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2114"/>
  <p:tag name="MH_LIBRARY" val="GRAPHIC"/>
  <p:tag name="MH_TYPE" val="Other"/>
  <p:tag name="MH_ORDER" val="3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2114"/>
  <p:tag name="MH_LIBRARY" val="GRAPHIC"/>
  <p:tag name="MH_TYPE" val="SubTitle"/>
  <p:tag name="MH_ORDER" val="4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2114"/>
  <p:tag name="MH_LIBRARY" val="GRAPHIC"/>
  <p:tag name="MH_TYPE" val="Other"/>
  <p:tag name="MH_ORDER" val="4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2"/>
  <p:tag name="MH_CATEGORY" val="#TuWHP#"/>
  <p:tag name="MH_LAYOUT" val="SubTitleTextDesc"/>
  <p:tag name="MH" val="20151107164323"/>
  <p:tag name="MH_LIBRARY" val="GRAPHIC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2935"/>
  <p:tag name="MH_LIBRARY" val="GRAPHIC"/>
  <p:tag name="MH_TYPE" val="Text"/>
  <p:tag name="MH_ORDER" val="2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2935"/>
  <p:tag name="MH_LIBRARY" val="GRAPHIC"/>
  <p:tag name="MH_TYPE" val="Text"/>
  <p:tag name="MH_ORDER" val="2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XunHChF#"/>
  <p:tag name="MH_LAYOUT" val="SubTitleDesc"/>
  <p:tag name="MH" val="20151107205916"/>
  <p:tag name="MH_LIBRARY" val="GRAPHIC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05916"/>
  <p:tag name="MH_LIBRARY" val="GRAPHIC"/>
  <p:tag name="MH_TYPE" val="PageTitle"/>
  <p:tag name="MH_ORDER" val="PageTitle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05916"/>
  <p:tag name="MH_LIBRARY" val="GRAPHIC"/>
  <p:tag name="MH_TYPE" val="Other"/>
  <p:tag name="MH_ORDER" val="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05916"/>
  <p:tag name="MH_LIBRARY" val="GRAPHIC"/>
  <p:tag name="MH_TYPE" val="Other"/>
  <p:tag name="MH_ORDER" val="2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05916"/>
  <p:tag name="MH_LIBRARY" val="GRAPHIC"/>
  <p:tag name="MH_TYPE" val="Other"/>
  <p:tag name="MH_ORDER" val="3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05916"/>
  <p:tag name="MH_LIBRARY" val="GRAPHIC"/>
  <p:tag name="MH_TYPE" val="SubTitle"/>
  <p:tag name="MH_ORDER" val="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05916"/>
  <p:tag name="MH_LIBRARY" val="GRAPHIC"/>
  <p:tag name="MH_TYPE" val="SubTitle"/>
  <p:tag name="MH_ORDER" val="3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05916"/>
  <p:tag name="MH_LIBRARY" val="GRAPHIC"/>
  <p:tag name="MH_TYPE" val="SubTitle"/>
  <p:tag name="MH_ORDER" val="2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05916"/>
  <p:tag name="MH_LIBRARY" val="GRAPHIC"/>
  <p:tag name="MH_TYPE" val="Other"/>
  <p:tag name="MH_ORDER" val="4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Text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6173005"/>
  <p:tag name="MH_LIBRARY" val="GRAPHIC"/>
  <p:tag name="MH_ORDER" val="Rectangle 1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195645"/>
  <p:tag name="MH_LIBRARY" val="GRAPHIC"/>
  <p:tag name="MH_TYPE" val="Other"/>
  <p:tag name="MH_ORDER" val="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195645"/>
  <p:tag name="MH_LIBRARY" val="GRAPHIC"/>
  <p:tag name="MH_TYPE" val="SubTitle"/>
  <p:tag name="MH_ORDER" val="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195645"/>
  <p:tag name="MH_LIBRARY" val="GRAPHIC"/>
  <p:tag name="MH_TYPE" val="Other"/>
  <p:tag name="MH_ORDER" val="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195645"/>
  <p:tag name="MH_LIBRARY" val="GRAPHIC"/>
  <p:tag name="MH_TYPE" val="SubTitle"/>
  <p:tag name="MH_ORDER" val="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195645"/>
  <p:tag name="MH_LIBRARY" val="GRAPHIC"/>
  <p:tag name="MH_TYPE" val="Other"/>
  <p:tag name="MH_ORDER" val="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195645"/>
  <p:tag name="MH_LIBRARY" val="GRAPHIC"/>
  <p:tag name="MH_TYPE" val="SubTitle"/>
  <p:tag name="MH_ORDER" val="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195645"/>
  <p:tag name="MH_LIBRARY" val="GRAPHIC"/>
  <p:tag name="MH_TYPE" val="Other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195645"/>
  <p:tag name="MH_LIBRARY" val="GRAPHIC"/>
  <p:tag name="MH_TYPE" val="SubTitle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6173005"/>
  <p:tag name="MH_LIBRARY" val="GRAPHIC"/>
  <p:tag name="MH_ORDER" val="文本框 1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0134933"/>
  <p:tag name="MH_LIBRARY" val="GRAPHIC"/>
  <p:tag name="MH_TYPE" val="SubTitle"/>
  <p:tag name="MH_ORDER" val="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0134933"/>
  <p:tag name="MH_LIBRARY" val="GRAPHIC"/>
  <p:tag name="MH_TYPE" val="Other"/>
  <p:tag name="MH_ORDER" val="8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0134933"/>
  <p:tag name="MH_LIBRARY" val="GRAPHIC"/>
  <p:tag name="MH_TYPE" val="Other"/>
  <p:tag name="MH_ORDER" val="9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0134933"/>
  <p:tag name="MH_LIBRARY" val="GRAPHIC"/>
  <p:tag name="MH_TYPE" val="Other"/>
  <p:tag name="MH_ORDER" val="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0134933"/>
  <p:tag name="MH_LIBRARY" val="GRAPHIC"/>
  <p:tag name="MH_TYPE" val="SubTitle"/>
  <p:tag name="MH_ORDER" val="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0134933"/>
  <p:tag name="MH_LIBRARY" val="GRAPHIC"/>
  <p:tag name="MH_TYPE" val="Other"/>
  <p:tag name="MH_ORDER" val="7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0134933"/>
  <p:tag name="MH_LIBRARY" val="GRAPHIC"/>
  <p:tag name="MH_TYPE" val="Other"/>
  <p:tag name="MH_ORDER" val="5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0134933"/>
  <p:tag name="MH_LIBRARY" val="GRAPHIC"/>
  <p:tag name="MH_TYPE" val="SubTitle"/>
  <p:tag name="MH_ORDER" val="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0134933"/>
  <p:tag name="MH_LIBRARY" val="GRAPHIC"/>
  <p:tag name="MH_TYPE" val="Other"/>
  <p:tag name="MH_ORDER" val="6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0134933"/>
  <p:tag name="MH_LIBRARY" val="GRAPHIC"/>
  <p:tag name="MH_TYPE" val="Other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YinZJG#"/>
  <p:tag name="MH_LAYOUT" val="TitleSubTitle"/>
  <p:tag name="MH" val="20151027111512"/>
  <p:tag name="MH_LIBRARY" val="GRAPHIC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0134933"/>
  <p:tag name="MH_LIBRARY" val="GRAPHIC"/>
  <p:tag name="MH_TYPE" val="SubTitle"/>
  <p:tag name="MH_ORDER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0134933"/>
  <p:tag name="MH_LIBRARY" val="GRAPHIC"/>
  <p:tag name="MH_TYPE" val="Other"/>
  <p:tag name="MH_ORDER" val="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21331"/>
  <p:tag name="MH_LIBRARY" val="GRAPHIC"/>
  <p:tag name="MH_TYPE" val="Other"/>
  <p:tag name="MH_ORDER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21331"/>
  <p:tag name="MH_LIBRARY" val="GRAPHIC"/>
  <p:tag name="MH_TYPE" val="Other"/>
  <p:tag name="MH_ORDER" val="8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21331"/>
  <p:tag name="MH_LIBRARY" val="GRAPHIC"/>
  <p:tag name="MH_TYPE" val="Other"/>
  <p:tag name="MH_ORDER" val="9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21331"/>
  <p:tag name="MH_LIBRARY" val="GRAPHIC"/>
  <p:tag name="MH_TYPE" val="Other"/>
  <p:tag name="MH_ORDER" val="1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21331"/>
  <p:tag name="MH_LIBRARY" val="GRAPHIC"/>
  <p:tag name="MH_TYPE" val="Other"/>
  <p:tag name="MH_ORDER" val="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21331"/>
  <p:tag name="MH_LIBRARY" val="GRAPHIC"/>
  <p:tag name="MH_TYPE" val="Other"/>
  <p:tag name="MH_ORDER" val="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21331"/>
  <p:tag name="MH_LIBRARY" val="GRAPHIC"/>
  <p:tag name="MH_TYPE" val="Other"/>
  <p:tag name="MH_ORDER" val="4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21331"/>
  <p:tag name="MH_LIBRARY" val="GRAPHIC"/>
  <p:tag name="MH_TYPE" val="Other"/>
  <p:tag name="MH_ORDER" val="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7102232"/>
  <p:tag name="MH_LIBRARY" val="GRAPHIC"/>
  <p:tag name="MH_TYPE" val="Other"/>
  <p:tag name="MH_ORDER" val="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21331"/>
  <p:tag name="MH_LIBRARY" val="GRAPHIC"/>
  <p:tag name="MH_TYPE" val="Other"/>
  <p:tag name="MH_ORDER" val="6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21331"/>
  <p:tag name="MH_LIBRARY" val="GRAPHIC"/>
  <p:tag name="MH_TYPE" val="Other"/>
  <p:tag name="MH_ORDER" val="7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2935"/>
  <p:tag name="MH_LIBRARY" val="GRAPHIC"/>
  <p:tag name="MH_TYPE" val="Text"/>
  <p:tag name="MH_ORDER" val="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2935"/>
  <p:tag name="MH_LIBRARY" val="GRAPHIC"/>
  <p:tag name="MH_TYPE" val="SubTitle"/>
  <p:tag name="MH_ORDER" val="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2935"/>
  <p:tag name="MH_LIBRARY" val="GRAPHIC"/>
  <p:tag name="MH_TYPE" val="Text"/>
  <p:tag name="MH_ORDER" val="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21331"/>
  <p:tag name="MH_LIBRARY" val="GRAPHIC"/>
  <p:tag name="MH_TYPE" val="Text"/>
  <p:tag name="MH_ORDER" val="4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21331"/>
  <p:tag name="MH_LIBRARY" val="GRAPHIC"/>
  <p:tag name="MH_TYPE" val="SubTitle"/>
  <p:tag name="MH_ORDER" val="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21331"/>
  <p:tag name="MH_LIBRARY" val="GRAPHIC"/>
  <p:tag name="MH_TYPE" val="Text"/>
  <p:tag name="MH_ORDER" val="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21331"/>
  <p:tag name="MH_LIBRARY" val="GRAPHIC"/>
  <p:tag name="MH_TYPE" val="SubTitle"/>
  <p:tag name="MH_ORDER" val="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21331"/>
  <p:tag name="MH_LIBRARY" val="GRAPHIC"/>
  <p:tag name="MH_TYPE" val="Text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7102232"/>
  <p:tag name="MH_LIBRARY" val="GRAPHIC"/>
  <p:tag name="MH_TYPE" val="Title"/>
  <p:tag name="MH_ORDER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21331"/>
  <p:tag name="MH_LIBRARY" val="GRAPHIC"/>
  <p:tag name="MH_TYPE" val="SubTitle"/>
  <p:tag name="MH_ORDER" val="3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21331"/>
  <p:tag name="MH_LIBRARY" val="GRAPHIC"/>
  <p:tag name="MH_TYPE" val="Text"/>
  <p:tag name="MH_ORDER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21331"/>
  <p:tag name="MH_LIBRARY" val="GRAPHIC"/>
  <p:tag name="MH_TYPE" val="SubTitle"/>
  <p:tag name="MH_ORDER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Other"/>
  <p:tag name="MH_ORDER" val="5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Other"/>
  <p:tag name="MH_ORDER" val="6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Other"/>
  <p:tag name="MH_ORDER" val="7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Other"/>
  <p:tag name="MH_ORDER" val="8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Other"/>
  <p:tag name="MH_ORDER" val="9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Other"/>
  <p:tag name="MH_ORDER" val="1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Other"/>
  <p:tag name="MH_ORDER" val="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7102232"/>
  <p:tag name="MH_LIBRARY" val="GRAPHIC"/>
  <p:tag name="MH_TYPE" val="Other"/>
  <p:tag name="MH_ORDER" val="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Other"/>
  <p:tag name="MH_ORDER" val="1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Title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7102232"/>
  <p:tag name="MH_LIBRARY" val="GRAPHIC"/>
  <p:tag name="MH_TYPE" val="Title"/>
  <p:tag name="MH_ORDER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Other"/>
  <p:tag name="MH_ORDER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Other"/>
  <p:tag name="MH_ORDER" val="2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Other"/>
  <p:tag name="MH_ORDER" val="3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Other"/>
  <p:tag name="MH_ORDER" val="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5059"/>
  <p:tag name="MH_LIBRARY" val="GRAPHIC"/>
  <p:tag name="MH_TYPE" val="Other"/>
  <p:tag name="MH_ORDER" val="2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5059"/>
  <p:tag name="MH_LIBRARY" val="GRAPHIC"/>
  <p:tag name="MH_TYPE" val="Other"/>
  <p:tag name="MH_ORDER" val="1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5059"/>
  <p:tag name="MH_LIBRARY" val="GRAPHIC"/>
  <p:tag name="MH_TYPE" val="Other"/>
  <p:tag name="MH_ORDER" val="6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5059"/>
  <p:tag name="MH_LIBRARY" val="GRAPHIC"/>
  <p:tag name="MH_TYPE" val="Other"/>
  <p:tag name="MH_ORDER" val="14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7102232"/>
  <p:tag name="MH_LIBRARY" val="GRAPHIC"/>
  <p:tag name="MH_TYPE" val="Title"/>
  <p:tag name="MH_ORDER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5059"/>
  <p:tag name="MH_LIBRARY" val="GRAPHIC"/>
  <p:tag name="MH_TYPE" val="Other"/>
  <p:tag name="MH_ORDER" val="13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5059"/>
  <p:tag name="MH_LIBRARY" val="GRAPHIC"/>
  <p:tag name="MH_TYPE" val="Other"/>
  <p:tag name="MH_ORDER" val="15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5059"/>
  <p:tag name="MH_LIBRARY" val="GRAPHIC"/>
  <p:tag name="MH_TYPE" val="Other"/>
  <p:tag name="MH_ORDER" val="16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5059"/>
  <p:tag name="MH_LIBRARY" val="GRAPHIC"/>
  <p:tag name="MH_TYPE" val="Other"/>
  <p:tag name="MH_ORDER" val="5"/>
</p:tagLst>
</file>

<file path=ppt/theme/theme1.xml><?xml version="1.0" encoding="utf-8"?>
<a:theme xmlns:a="http://schemas.openxmlformats.org/drawingml/2006/main" name="Office 主题​​">
  <a:themeElements>
    <a:clrScheme name="自定义 1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C00000"/>
      </a:accent1>
      <a:accent2>
        <a:srgbClr val="FF8421"/>
      </a:accent2>
      <a:accent3>
        <a:srgbClr val="FFC000"/>
      </a:accent3>
      <a:accent4>
        <a:srgbClr val="8C3F00"/>
      </a:accent4>
      <a:accent5>
        <a:srgbClr val="0F5666"/>
      </a:accent5>
      <a:accent6>
        <a:srgbClr val="542378"/>
      </a:accent6>
      <a:hlink>
        <a:srgbClr val="FF8119"/>
      </a:hlink>
      <a:folHlink>
        <a:srgbClr val="44B9E8"/>
      </a:folHlink>
    </a:clrScheme>
    <a:fontScheme name="bpgasj25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000120140530A99PPBG">
  <a:themeElements>
    <a:clrScheme name="自定义 1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C00000"/>
      </a:accent1>
      <a:accent2>
        <a:srgbClr val="FFFFFF"/>
      </a:accent2>
      <a:accent3>
        <a:srgbClr val="FFC000"/>
      </a:accent3>
      <a:accent4>
        <a:srgbClr val="D25E00"/>
      </a:accent4>
      <a:accent5>
        <a:srgbClr val="FFFF00"/>
      </a:accent5>
      <a:accent6>
        <a:srgbClr val="FF0000"/>
      </a:accent6>
      <a:hlink>
        <a:srgbClr val="FF8119"/>
      </a:hlink>
      <a:folHlink>
        <a:srgbClr val="44B9E8"/>
      </a:folHlink>
    </a:clrScheme>
    <a:fontScheme name="bpgasj25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412</TotalTime>
  <Words>5977</Words>
  <Application>Microsoft Office PowerPoint</Application>
  <PresentationFormat>全屏显示(16:9)</PresentationFormat>
  <Paragraphs>406</Paragraphs>
  <Slides>39</Slides>
  <Notes>38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39</vt:i4>
      </vt:variant>
    </vt:vector>
  </HeadingPairs>
  <TitlesOfParts>
    <vt:vector size="49" baseType="lpstr">
      <vt:lpstr>阿里巴巴普惠体 2.0 115 Black</vt:lpstr>
      <vt:lpstr>阿里巴巴普惠体 2.0 55 Regular</vt:lpstr>
      <vt:lpstr>宋体</vt:lpstr>
      <vt:lpstr>新宋体</vt:lpstr>
      <vt:lpstr>幼圆</vt:lpstr>
      <vt:lpstr>Arial</vt:lpstr>
      <vt:lpstr>Calibri</vt:lpstr>
      <vt:lpstr>Wingdings</vt:lpstr>
      <vt:lpstr>Office 主题​​</vt:lpstr>
      <vt:lpstr>A000120140530A99PPBG</vt:lpstr>
      <vt:lpstr>PowerPoint 演示文稿</vt:lpstr>
      <vt:lpstr>PowerPoint 演示文稿</vt:lpstr>
      <vt:lpstr>PowerPoint 演示文稿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点击输入标题内容</vt:lpstr>
      <vt:lpstr>点击输入标题内容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PowerPoint 演示文稿</vt:lpstr>
    </vt:vector>
  </TitlesOfParts>
  <Manager>www.51pptmoban.com</Manager>
  <Company>——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党政通用</dc:title>
  <dc:creator>东方之P</dc:creator>
  <cp:keywords>www.51pptmoban.com</cp:keywords>
  <dc:description>www.51pptmoban.com</dc:description>
  <cp:lastModifiedBy>YANGs</cp:lastModifiedBy>
  <cp:revision>111</cp:revision>
  <dcterms:created xsi:type="dcterms:W3CDTF">2015-12-14T04:33:11Z</dcterms:created>
  <dcterms:modified xsi:type="dcterms:W3CDTF">2021-10-12T14:25:11Z</dcterms:modified>
</cp:coreProperties>
</file>