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6" r:id="rId2"/>
  </p:sldMasterIdLst>
  <p:notesMasterIdLst>
    <p:notesMasterId r:id="rId33"/>
  </p:notesMasterIdLst>
  <p:sldIdLst>
    <p:sldId id="256" r:id="rId3"/>
    <p:sldId id="325" r:id="rId4"/>
    <p:sldId id="349" r:id="rId5"/>
    <p:sldId id="330" r:id="rId6"/>
    <p:sldId id="324" r:id="rId7"/>
    <p:sldId id="331" r:id="rId8"/>
    <p:sldId id="360" r:id="rId9"/>
    <p:sldId id="350" r:id="rId10"/>
    <p:sldId id="336" r:id="rId11"/>
    <p:sldId id="338" r:id="rId12"/>
    <p:sldId id="339" r:id="rId13"/>
    <p:sldId id="340" r:id="rId14"/>
    <p:sldId id="351" r:id="rId15"/>
    <p:sldId id="337" r:id="rId16"/>
    <p:sldId id="348" r:id="rId17"/>
    <p:sldId id="353" r:id="rId18"/>
    <p:sldId id="355" r:id="rId19"/>
    <p:sldId id="358" r:id="rId20"/>
    <p:sldId id="341" r:id="rId21"/>
    <p:sldId id="354" r:id="rId22"/>
    <p:sldId id="356" r:id="rId23"/>
    <p:sldId id="357" r:id="rId24"/>
    <p:sldId id="359" r:id="rId25"/>
    <p:sldId id="364" r:id="rId26"/>
    <p:sldId id="343" r:id="rId27"/>
    <p:sldId id="361" r:id="rId28"/>
    <p:sldId id="344" r:id="rId29"/>
    <p:sldId id="345" r:id="rId30"/>
    <p:sldId id="346" r:id="rId31"/>
    <p:sldId id="34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设计" id="{4FCD199D-1341-4ECB-AAB7-90CF88609485}">
          <p14:sldIdLst>
            <p14:sldId id="256"/>
            <p14:sldId id="325"/>
            <p14:sldId id="349"/>
            <p14:sldId id="330"/>
            <p14:sldId id="324"/>
            <p14:sldId id="331"/>
            <p14:sldId id="360"/>
            <p14:sldId id="350"/>
            <p14:sldId id="336"/>
            <p14:sldId id="338"/>
            <p14:sldId id="339"/>
            <p14:sldId id="340"/>
            <p14:sldId id="351"/>
            <p14:sldId id="337"/>
            <p14:sldId id="348"/>
            <p14:sldId id="353"/>
            <p14:sldId id="355"/>
            <p14:sldId id="358"/>
            <p14:sldId id="341"/>
            <p14:sldId id="354"/>
            <p14:sldId id="356"/>
            <p14:sldId id="357"/>
            <p14:sldId id="359"/>
            <p14:sldId id="364"/>
          </p14:sldIdLst>
        </p14:section>
        <p14:section name="使用技巧" id="{9BED44D8-BF50-4AB4-A8D6-C4662753FAB6}">
          <p14:sldIdLst>
            <p14:sldId id="343"/>
            <p14:sldId id="361"/>
            <p14:sldId id="344"/>
            <p14:sldId id="345"/>
            <p14:sldId id="346"/>
            <p14:sldId id="34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1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96" y="582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sz="1600" dirty="0"/>
              <a:t>近四年企业发展状况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3A-4168-9CD9-3C832BFB2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3A-4168-9CD9-3C832BFB23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F3A-4168-9CD9-3C832BFB2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5553936"/>
        <c:axId val="545551856"/>
      </c:barChart>
      <c:catAx>
        <c:axId val="54555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551856"/>
        <c:crosses val="autoZero"/>
        <c:auto val="1"/>
        <c:lblAlgn val="ctr"/>
        <c:lblOffset val="100"/>
        <c:noMultiLvlLbl val="0"/>
      </c:catAx>
      <c:valAx>
        <c:axId val="54555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555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A8C20D-6B09-4BC0-9A73-79FB6C5FC48C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E1B93C-E2BE-4943-AD62-3DE49BC401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079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E1B93C-E2BE-4943-AD62-3DE49BC401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277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E1B93C-E2BE-4943-AD62-3DE49BC401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40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E1B93C-E2BE-4943-AD62-3DE49BC401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22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8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fficeplus.cn/Template/Home.shtml" TargetMode="External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6.jpg"/><Relationship Id="rId5" Type="http://schemas.microsoft.com/office/2007/relationships/hdphoto" Target="../media/hdphoto2.wdp"/><Relationship Id="rId4" Type="http://schemas.openxmlformats.org/officeDocument/2006/relationships/image" Target="../media/image35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63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8AF903C3-77A6-4453-BB9E-186060F2B7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926319A8-99C5-42A0-B1A0-B71B9108D86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23A5F507-7CC4-407D-93E7-C651F09CFF8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865488" y="1743075"/>
            <a:ext cx="8613045" cy="20875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3EC12818-A4C8-46A2-B730-77920C06B49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852789" y="4065588"/>
            <a:ext cx="8601075" cy="2308440"/>
          </a:xfrm>
          <a:custGeom>
            <a:avLst/>
            <a:gdLst>
              <a:gd name="connsiteX0" fmla="*/ 6360753 w 8601075"/>
              <a:gd name="connsiteY0" fmla="*/ 0 h 2308440"/>
              <a:gd name="connsiteX1" fmla="*/ 8601075 w 8601075"/>
              <a:gd name="connsiteY1" fmla="*/ 0 h 2308440"/>
              <a:gd name="connsiteX2" fmla="*/ 8601075 w 8601075"/>
              <a:gd name="connsiteY2" fmla="*/ 2308440 h 2308440"/>
              <a:gd name="connsiteX3" fmla="*/ 5609221 w 8601075"/>
              <a:gd name="connsiteY3" fmla="*/ 2308440 h 2308440"/>
              <a:gd name="connsiteX4" fmla="*/ 3026133 w 8601075"/>
              <a:gd name="connsiteY4" fmla="*/ 0 h 2308440"/>
              <a:gd name="connsiteX5" fmla="*/ 6074861 w 8601075"/>
              <a:gd name="connsiteY5" fmla="*/ 0 h 2308440"/>
              <a:gd name="connsiteX6" fmla="*/ 5323328 w 8601075"/>
              <a:gd name="connsiteY6" fmla="*/ 2308440 h 2308440"/>
              <a:gd name="connsiteX7" fmla="*/ 2274601 w 8601075"/>
              <a:gd name="connsiteY7" fmla="*/ 2308440 h 2308440"/>
              <a:gd name="connsiteX8" fmla="*/ 0 w 8601075"/>
              <a:gd name="connsiteY8" fmla="*/ 0 h 2308440"/>
              <a:gd name="connsiteX9" fmla="*/ 2740241 w 8601075"/>
              <a:gd name="connsiteY9" fmla="*/ 0 h 2308440"/>
              <a:gd name="connsiteX10" fmla="*/ 1988708 w 8601075"/>
              <a:gd name="connsiteY10" fmla="*/ 2308440 h 2308440"/>
              <a:gd name="connsiteX11" fmla="*/ 0 w 8601075"/>
              <a:gd name="connsiteY11" fmla="*/ 2308440 h 230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601075" h="2308440">
                <a:moveTo>
                  <a:pt x="6360753" y="0"/>
                </a:moveTo>
                <a:lnTo>
                  <a:pt x="8601075" y="0"/>
                </a:lnTo>
                <a:lnTo>
                  <a:pt x="8601075" y="2308440"/>
                </a:lnTo>
                <a:lnTo>
                  <a:pt x="5609221" y="2308440"/>
                </a:lnTo>
                <a:close/>
                <a:moveTo>
                  <a:pt x="3026133" y="0"/>
                </a:moveTo>
                <a:lnTo>
                  <a:pt x="6074861" y="0"/>
                </a:lnTo>
                <a:lnTo>
                  <a:pt x="5323328" y="2308440"/>
                </a:lnTo>
                <a:lnTo>
                  <a:pt x="2274601" y="2308440"/>
                </a:lnTo>
                <a:close/>
                <a:moveTo>
                  <a:pt x="0" y="0"/>
                </a:moveTo>
                <a:lnTo>
                  <a:pt x="2740241" y="0"/>
                </a:lnTo>
                <a:lnTo>
                  <a:pt x="1988708" y="2308440"/>
                </a:lnTo>
                <a:lnTo>
                  <a:pt x="0" y="2308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39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 1">
            <a:extLst>
              <a:ext uri="{FF2B5EF4-FFF2-40B4-BE49-F238E27FC236}">
                <a16:creationId xmlns:a16="http://schemas.microsoft.com/office/drawing/2014/main" id="{4811D661-B758-4C24-AEE9-28C2F38472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B19123EA-E89C-436B-A6D4-094D814EF75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表格占位符 9">
            <a:extLst>
              <a:ext uri="{FF2B5EF4-FFF2-40B4-BE49-F238E27FC236}">
                <a16:creationId xmlns:a16="http://schemas.microsoft.com/office/drawing/2014/main" id="{F69759EB-B2B7-4DF7-9510-C95D8C47D143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5459842" y="1828586"/>
            <a:ext cx="5954713" cy="454522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占位符 7">
            <a:extLst>
              <a:ext uri="{FF2B5EF4-FFF2-40B4-BE49-F238E27FC236}">
                <a16:creationId xmlns:a16="http://schemas.microsoft.com/office/drawing/2014/main" id="{7CEB231D-FEDF-484F-9899-5907D8EA8F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76299" y="1828584"/>
            <a:ext cx="4337050" cy="14164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B23B515-9F73-44F9-9FAC-503F7809A05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76299" y="3487988"/>
            <a:ext cx="4337050" cy="1321420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2400"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4">
            <a:extLst>
              <a:ext uri="{FF2B5EF4-FFF2-40B4-BE49-F238E27FC236}">
                <a16:creationId xmlns:a16="http://schemas.microsoft.com/office/drawing/2014/main" id="{247C96A4-BA79-455E-B91A-B72490D4CB4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76299" y="5052393"/>
            <a:ext cx="4337050" cy="1321420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699213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折角 5">
            <a:extLst>
              <a:ext uri="{FF2B5EF4-FFF2-40B4-BE49-F238E27FC236}">
                <a16:creationId xmlns:a16="http://schemas.microsoft.com/office/drawing/2014/main" id="{7AC8DC45-20A4-41E7-B5F7-8A4079C2317A}"/>
              </a:ext>
            </a:extLst>
          </p:cNvPr>
          <p:cNvSpPr/>
          <p:nvPr userDrawn="1"/>
        </p:nvSpPr>
        <p:spPr>
          <a:xfrm>
            <a:off x="1531804" y="2161917"/>
            <a:ext cx="4733072" cy="3497263"/>
          </a:xfrm>
          <a:prstGeom prst="foldedCorner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36000"/>
                  <a:lumOff val="6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41ABE478-45D1-44A2-A2C3-6B5127AFF2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18937B99-0E30-49AA-82CF-27DB21AEC2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DAA7EE-AEE3-405A-8214-278006B007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31804" y="2161918"/>
            <a:ext cx="4733072" cy="34972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80C71EBB-9869-46B0-860F-3B09EBEC48C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080636" y="1655504"/>
            <a:ext cx="1346672" cy="45100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>
            <a:extLst>
              <a:ext uri="{FF2B5EF4-FFF2-40B4-BE49-F238E27FC236}">
                <a16:creationId xmlns:a16="http://schemas.microsoft.com/office/drawing/2014/main" id="{ECF5D4F3-981C-4538-B9E9-BB740308F59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569732" y="1655503"/>
            <a:ext cx="1346672" cy="45100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>
            <a:extLst>
              <a:ext uri="{FF2B5EF4-FFF2-40B4-BE49-F238E27FC236}">
                <a16:creationId xmlns:a16="http://schemas.microsoft.com/office/drawing/2014/main" id="{2A59BE1F-A6ED-45BE-8F3F-B80FDB3471B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058828" y="1655503"/>
            <a:ext cx="1346672" cy="45100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053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31E223A2-705E-4742-B581-91741FE79C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F32309D0-5685-4A30-9F1A-E2B5F2C0B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123" y="483972"/>
            <a:ext cx="610629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0C25BC-4254-499A-83F6-FD0D222D5779}"/>
              </a:ext>
            </a:extLst>
          </p:cNvPr>
          <p:cNvGrpSpPr/>
          <p:nvPr userDrawn="1"/>
        </p:nvGrpSpPr>
        <p:grpSpPr>
          <a:xfrm>
            <a:off x="898437" y="2829696"/>
            <a:ext cx="10169619" cy="2172732"/>
            <a:chOff x="898437" y="2829696"/>
            <a:chExt cx="10169619" cy="2172732"/>
          </a:xfrm>
        </p:grpSpPr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9DE9AE9E-358A-475C-9FF1-F4CF43C01FD8}"/>
                </a:ext>
              </a:extLst>
            </p:cNvPr>
            <p:cNvSpPr/>
            <p:nvPr userDrawn="1"/>
          </p:nvSpPr>
          <p:spPr>
            <a:xfrm>
              <a:off x="898437" y="2854410"/>
              <a:ext cx="2030625" cy="2148018"/>
            </a:xfrm>
            <a:prstGeom prst="arc">
              <a:avLst>
                <a:gd name="adj1" fmla="val 10868092"/>
                <a:gd name="adj2" fmla="val 0"/>
              </a:avLst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3B83AEBA-DE8D-4F7D-B0D8-A06F583E4393}"/>
                </a:ext>
              </a:extLst>
            </p:cNvPr>
            <p:cNvSpPr/>
            <p:nvPr userDrawn="1"/>
          </p:nvSpPr>
          <p:spPr>
            <a:xfrm flipV="1">
              <a:off x="2929062" y="2829696"/>
              <a:ext cx="2030625" cy="2148018"/>
            </a:xfrm>
            <a:prstGeom prst="arc">
              <a:avLst>
                <a:gd name="adj1" fmla="val 10868092"/>
                <a:gd name="adj2" fmla="val 0"/>
              </a:avLst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169DE7E5-4A2E-476A-8B9C-CD25A9AC4488}"/>
                </a:ext>
              </a:extLst>
            </p:cNvPr>
            <p:cNvSpPr/>
            <p:nvPr userDrawn="1"/>
          </p:nvSpPr>
          <p:spPr>
            <a:xfrm flipV="1">
              <a:off x="6998559" y="2829696"/>
              <a:ext cx="2030625" cy="2148018"/>
            </a:xfrm>
            <a:prstGeom prst="arc">
              <a:avLst>
                <a:gd name="adj1" fmla="val 10868092"/>
                <a:gd name="adj2" fmla="val 0"/>
              </a:avLst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3B680198-9EA1-4286-B563-1F0F56E850BC}"/>
                </a:ext>
              </a:extLst>
            </p:cNvPr>
            <p:cNvSpPr/>
            <p:nvPr userDrawn="1"/>
          </p:nvSpPr>
          <p:spPr>
            <a:xfrm>
              <a:off x="4959687" y="2854410"/>
              <a:ext cx="2030625" cy="2148018"/>
            </a:xfrm>
            <a:prstGeom prst="arc">
              <a:avLst>
                <a:gd name="adj1" fmla="val 10868092"/>
                <a:gd name="adj2" fmla="val 0"/>
              </a:avLst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42826CFE-D214-4961-8457-73B4C403CD2B}"/>
                </a:ext>
              </a:extLst>
            </p:cNvPr>
            <p:cNvSpPr/>
            <p:nvPr userDrawn="1"/>
          </p:nvSpPr>
          <p:spPr>
            <a:xfrm>
              <a:off x="9037431" y="2854410"/>
              <a:ext cx="2030625" cy="2148018"/>
            </a:xfrm>
            <a:prstGeom prst="arc">
              <a:avLst>
                <a:gd name="adj1" fmla="val 10868092"/>
                <a:gd name="adj2" fmla="val 0"/>
              </a:avLst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653FE854-9FA2-4810-A30F-08CC1F17E16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038955" y="3089785"/>
            <a:ext cx="1730468" cy="174170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9" name="图片占位符 27">
            <a:extLst>
              <a:ext uri="{FF2B5EF4-FFF2-40B4-BE49-F238E27FC236}">
                <a16:creationId xmlns:a16="http://schemas.microsoft.com/office/drawing/2014/main" id="{DE55A471-FED7-4D90-AC87-9305F4765DC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70894" y="3089785"/>
            <a:ext cx="1730468" cy="174170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0" name="图片占位符 27">
            <a:extLst>
              <a:ext uri="{FF2B5EF4-FFF2-40B4-BE49-F238E27FC236}">
                <a16:creationId xmlns:a16="http://schemas.microsoft.com/office/drawing/2014/main" id="{9991F46C-E461-40D3-BBBA-462E1910B23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119326" y="3093173"/>
            <a:ext cx="1730468" cy="174170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1" name="图片占位符 27">
            <a:extLst>
              <a:ext uri="{FF2B5EF4-FFF2-40B4-BE49-F238E27FC236}">
                <a16:creationId xmlns:a16="http://schemas.microsoft.com/office/drawing/2014/main" id="{63960F00-DE36-4777-8E92-E94B6D2CB8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166445" y="3057565"/>
            <a:ext cx="1730468" cy="174170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2" name="图片占位符 27">
            <a:extLst>
              <a:ext uri="{FF2B5EF4-FFF2-40B4-BE49-F238E27FC236}">
                <a16:creationId xmlns:a16="http://schemas.microsoft.com/office/drawing/2014/main" id="{6783BE70-C7F3-483D-8F05-484E3FC237B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197070" y="3089785"/>
            <a:ext cx="1730468" cy="174170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22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77471FAE-7F00-4904-9C87-6056B0EB5C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82DD607-A8EC-49C4-88D7-B2D6A8B690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6899"/>
          <a:stretch/>
        </p:blipFill>
        <p:spPr>
          <a:xfrm>
            <a:off x="0" y="3583459"/>
            <a:ext cx="12192000" cy="3274541"/>
          </a:xfrm>
          <a:prstGeom prst="rect">
            <a:avLst/>
          </a:prstGeom>
        </p:spPr>
      </p:pic>
      <p:sp>
        <p:nvSpPr>
          <p:cNvPr id="7" name="图片占位符 6">
            <a:extLst>
              <a:ext uri="{FF2B5EF4-FFF2-40B4-BE49-F238E27FC236}">
                <a16:creationId xmlns:a16="http://schemas.microsoft.com/office/drawing/2014/main" id="{F2B3B48E-176E-4E38-B52F-67A35FC8449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7700" y="3794125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8" name="图片占位符 6">
            <a:extLst>
              <a:ext uri="{FF2B5EF4-FFF2-40B4-BE49-F238E27FC236}">
                <a16:creationId xmlns:a16="http://schemas.microsoft.com/office/drawing/2014/main" id="{9B0057C3-62AB-4908-B22D-B792F780B1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2593757" y="3429000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>
            <a:extLst>
              <a:ext uri="{FF2B5EF4-FFF2-40B4-BE49-F238E27FC236}">
                <a16:creationId xmlns:a16="http://schemas.microsoft.com/office/drawing/2014/main" id="{F36497E8-E233-410D-94AD-F9CBEE740D0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09814" y="3083718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0" name="图片占位符 6">
            <a:extLst>
              <a:ext uri="{FF2B5EF4-FFF2-40B4-BE49-F238E27FC236}">
                <a16:creationId xmlns:a16="http://schemas.microsoft.com/office/drawing/2014/main" id="{7C6C941B-8FC7-459F-B4A6-5576119FF27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5871" y="3083717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1" name="图片占位符 6">
            <a:extLst>
              <a:ext uri="{FF2B5EF4-FFF2-40B4-BE49-F238E27FC236}">
                <a16:creationId xmlns:a16="http://schemas.microsoft.com/office/drawing/2014/main" id="{6CBCAC05-B53D-4359-AF33-C0E306EB4CC2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041928" y="3428999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图片占位符 6">
            <a:extLst>
              <a:ext uri="{FF2B5EF4-FFF2-40B4-BE49-F238E27FC236}">
                <a16:creationId xmlns:a16="http://schemas.microsoft.com/office/drawing/2014/main" id="{01955163-9EB4-4365-9EC8-8AC0618001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857985" y="3794125"/>
            <a:ext cx="1631864" cy="1420813"/>
          </a:xfrm>
          <a:prstGeom prst="hexagon">
            <a:avLst/>
          </a:prstGeom>
        </p:spPr>
        <p:txBody>
          <a:bodyPr/>
          <a:lstStyle/>
          <a:p>
            <a:endParaRPr lang="zh-CN" altLang="en-US" dirty="0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394B7A5F-CDA4-4575-A9C2-FAC164B5C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13000" y="351287"/>
            <a:ext cx="571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98852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929819BD-199A-4517-84B5-5F5B4243B4E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5EFDC148-4512-41C3-BCDA-40D91EC84B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123" y="483972"/>
            <a:ext cx="610629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流程图: 多文档 5">
            <a:extLst>
              <a:ext uri="{FF2B5EF4-FFF2-40B4-BE49-F238E27FC236}">
                <a16:creationId xmlns:a16="http://schemas.microsoft.com/office/drawing/2014/main" id="{35C44255-F51A-4237-9F52-1DB797F0F27D}"/>
              </a:ext>
            </a:extLst>
          </p:cNvPr>
          <p:cNvSpPr/>
          <p:nvPr userDrawn="1"/>
        </p:nvSpPr>
        <p:spPr>
          <a:xfrm>
            <a:off x="1365420" y="2100649"/>
            <a:ext cx="4326924" cy="3793525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多文档 6">
            <a:extLst>
              <a:ext uri="{FF2B5EF4-FFF2-40B4-BE49-F238E27FC236}">
                <a16:creationId xmlns:a16="http://schemas.microsoft.com/office/drawing/2014/main" id="{4D912F33-DB5F-4D07-9D77-963DB6698FF5}"/>
              </a:ext>
            </a:extLst>
          </p:cNvPr>
          <p:cNvSpPr/>
          <p:nvPr userDrawn="1"/>
        </p:nvSpPr>
        <p:spPr>
          <a:xfrm>
            <a:off x="6534663" y="2100648"/>
            <a:ext cx="4326924" cy="3793525"/>
          </a:xfrm>
          <a:prstGeom prst="flowChartMultidocumen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FEF2A98-D1F0-4AF1-92A6-D77135C315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519581" y="2890838"/>
            <a:ext cx="3336925" cy="23241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0" name="文本占位符 8">
            <a:extLst>
              <a:ext uri="{FF2B5EF4-FFF2-40B4-BE49-F238E27FC236}">
                <a16:creationId xmlns:a16="http://schemas.microsoft.com/office/drawing/2014/main" id="{C1AC9932-D8BD-4919-AAF6-99530D97D27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20014" y="2890838"/>
            <a:ext cx="3336925" cy="23241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556309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DAEC694F-FA22-4717-96C5-8585AB60613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690047BC-3995-488E-9978-4A950C3EC5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3123" y="483972"/>
            <a:ext cx="610629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970E06C-6AD5-4524-81AA-940EF1382035}"/>
              </a:ext>
            </a:extLst>
          </p:cNvPr>
          <p:cNvSpPr/>
          <p:nvPr userDrawn="1"/>
        </p:nvSpPr>
        <p:spPr>
          <a:xfrm>
            <a:off x="0" y="1556951"/>
            <a:ext cx="12192000" cy="24960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8D23C5D-FFA8-4A65-ABCD-322234B676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69" y="4319458"/>
            <a:ext cx="7080250" cy="230981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id="{409F0D22-B970-446F-881B-BD0440AF1C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513119" y="933579"/>
            <a:ext cx="2924175" cy="56956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94B7EEF6-2798-47AE-ABD0-EA2BDE24A7C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69" y="1679575"/>
            <a:ext cx="7080250" cy="224948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716943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7916DEBF-A948-429F-BA36-06E32AACDB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卷形: 水平 7">
            <a:extLst>
              <a:ext uri="{FF2B5EF4-FFF2-40B4-BE49-F238E27FC236}">
                <a16:creationId xmlns:a16="http://schemas.microsoft.com/office/drawing/2014/main" id="{B1271536-5BAA-4692-976D-29C07492F65C}"/>
              </a:ext>
            </a:extLst>
          </p:cNvPr>
          <p:cNvSpPr/>
          <p:nvPr userDrawn="1"/>
        </p:nvSpPr>
        <p:spPr>
          <a:xfrm>
            <a:off x="1184187" y="1631093"/>
            <a:ext cx="9998678" cy="4856204"/>
          </a:xfrm>
          <a:prstGeom prst="horizontalScroll">
            <a:avLst/>
          </a:prstGeom>
          <a:gradFill>
            <a:gsLst>
              <a:gs pos="0">
                <a:schemeClr val="accent1">
                  <a:lumMod val="51000"/>
                  <a:lumOff val="49000"/>
                  <a:alpha val="97000"/>
                </a:schemeClr>
              </a:gs>
              <a:gs pos="100000">
                <a:schemeClr val="accent1">
                  <a:lumMod val="36000"/>
                  <a:lumOff val="6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FE69380C-462A-46B8-AF75-2D9A06661F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54629" y="4417541"/>
            <a:ext cx="1428236" cy="142823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0F2793F7-AC15-452D-AA66-511C830A9E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50181" y="4510565"/>
            <a:ext cx="1432684" cy="1432684"/>
          </a:xfrm>
          <a:prstGeom prst="rect">
            <a:avLst/>
          </a:prstGeom>
        </p:spPr>
      </p:pic>
      <p:sp>
        <p:nvSpPr>
          <p:cNvPr id="21" name="竖排文字占位符 20">
            <a:extLst>
              <a:ext uri="{FF2B5EF4-FFF2-40B4-BE49-F238E27FC236}">
                <a16:creationId xmlns:a16="http://schemas.microsoft.com/office/drawing/2014/main" id="{191B8426-CD9A-49DE-81AE-D9CAE6AC15D9}"/>
              </a:ext>
            </a:extLst>
          </p:cNvPr>
          <p:cNvSpPr>
            <a:spLocks noGrp="1"/>
          </p:cNvSpPr>
          <p:nvPr>
            <p:ph type="body" orient="vert" sz="quarter" idx="16"/>
          </p:nvPr>
        </p:nvSpPr>
        <p:spPr>
          <a:xfrm>
            <a:off x="2360613" y="2582562"/>
            <a:ext cx="7389568" cy="2940352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图形 13">
            <a:extLst>
              <a:ext uri="{FF2B5EF4-FFF2-40B4-BE49-F238E27FC236}">
                <a16:creationId xmlns:a16="http://schemas.microsoft.com/office/drawing/2014/main" id="{4FF6F85F-EEBE-4258-9D11-ECF2FAD5E2B7}"/>
              </a:ext>
            </a:extLst>
          </p:cNvPr>
          <p:cNvSpPr/>
          <p:nvPr/>
        </p:nvSpPr>
        <p:spPr>
          <a:xfrm>
            <a:off x="731474" y="1631093"/>
            <a:ext cx="2081853" cy="1582574"/>
          </a:xfrm>
          <a:custGeom>
            <a:avLst/>
            <a:gdLst>
              <a:gd name="connsiteX0" fmla="*/ 2050032 w 2081853"/>
              <a:gd name="connsiteY0" fmla="*/ 259686 h 1582574"/>
              <a:gd name="connsiteX1" fmla="*/ 1911452 w 2081853"/>
              <a:gd name="connsiteY1" fmla="*/ 0 h 1582574"/>
              <a:gd name="connsiteX2" fmla="*/ 1881293 w 2081853"/>
              <a:gd name="connsiteY2" fmla="*/ 211490 h 1582574"/>
              <a:gd name="connsiteX3" fmla="*/ 1378659 w 2081853"/>
              <a:gd name="connsiteY3" fmla="*/ 579797 h 1582574"/>
              <a:gd name="connsiteX4" fmla="*/ 1329831 w 2081853"/>
              <a:gd name="connsiteY4" fmla="*/ 766830 h 1582574"/>
              <a:gd name="connsiteX5" fmla="*/ 765443 w 2081853"/>
              <a:gd name="connsiteY5" fmla="*/ 115096 h 1582574"/>
              <a:gd name="connsiteX6" fmla="*/ 0 w 2081853"/>
              <a:gd name="connsiteY6" fmla="*/ 199261 h 1582574"/>
              <a:gd name="connsiteX7" fmla="*/ 359025 w 2081853"/>
              <a:gd name="connsiteY7" fmla="*/ 549584 h 1582574"/>
              <a:gd name="connsiteX8" fmla="*/ 1136676 w 2081853"/>
              <a:gd name="connsiteY8" fmla="*/ 1328644 h 1582574"/>
              <a:gd name="connsiteX9" fmla="*/ 1461951 w 2081853"/>
              <a:gd name="connsiteY9" fmla="*/ 1582574 h 1582574"/>
              <a:gd name="connsiteX10" fmla="*/ 394928 w 2081853"/>
              <a:gd name="connsiteY10" fmla="*/ 253930 h 1582574"/>
              <a:gd name="connsiteX11" fmla="*/ 1365734 w 2081853"/>
              <a:gd name="connsiteY11" fmla="*/ 1056728 h 1582574"/>
              <a:gd name="connsiteX12" fmla="*/ 1437538 w 2081853"/>
              <a:gd name="connsiteY12" fmla="*/ 1455968 h 1582574"/>
              <a:gd name="connsiteX13" fmla="*/ 1401635 w 2081853"/>
              <a:gd name="connsiteY13" fmla="*/ 1063202 h 1582574"/>
              <a:gd name="connsiteX14" fmla="*/ 1744857 w 2081853"/>
              <a:gd name="connsiteY14" fmla="*/ 906384 h 1582574"/>
              <a:gd name="connsiteX15" fmla="*/ 2050032 w 2081853"/>
              <a:gd name="connsiteY15" fmla="*/ 259686 h 1582574"/>
              <a:gd name="connsiteX16" fmla="*/ 1670191 w 2081853"/>
              <a:gd name="connsiteY16" fmla="*/ 647417 h 1582574"/>
              <a:gd name="connsiteX17" fmla="*/ 1393019 w 2081853"/>
              <a:gd name="connsiteY17" fmla="*/ 935158 h 1582574"/>
              <a:gd name="connsiteX18" fmla="*/ 1368605 w 2081853"/>
              <a:gd name="connsiteY18" fmla="*/ 1049534 h 1582574"/>
              <a:gd name="connsiteX19" fmla="*/ 1350654 w 2081853"/>
              <a:gd name="connsiteY19" fmla="*/ 868258 h 1582574"/>
              <a:gd name="connsiteX20" fmla="*/ 1507908 w 2081853"/>
              <a:gd name="connsiteY20" fmla="*/ 640224 h 1582574"/>
              <a:gd name="connsiteX21" fmla="*/ 1917916 w 2081853"/>
              <a:gd name="connsiteY21" fmla="*/ 314357 h 1582574"/>
              <a:gd name="connsiteX22" fmla="*/ 1670191 w 2081853"/>
              <a:gd name="connsiteY22" fmla="*/ 647417 h 1582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81853" h="1582574">
                <a:moveTo>
                  <a:pt x="2050032" y="259686"/>
                </a:moveTo>
                <a:cubicBezTo>
                  <a:pt x="1965307" y="48197"/>
                  <a:pt x="1911452" y="0"/>
                  <a:pt x="1911452" y="0"/>
                </a:cubicBezTo>
                <a:cubicBezTo>
                  <a:pt x="1938372" y="71002"/>
                  <a:pt x="1926972" y="150878"/>
                  <a:pt x="1881293" y="211490"/>
                </a:cubicBezTo>
                <a:cubicBezTo>
                  <a:pt x="1803032" y="302128"/>
                  <a:pt x="1471286" y="332341"/>
                  <a:pt x="1378659" y="579797"/>
                </a:cubicBezTo>
                <a:cubicBezTo>
                  <a:pt x="1354244" y="639718"/>
                  <a:pt x="1337827" y="702606"/>
                  <a:pt x="1329831" y="766830"/>
                </a:cubicBezTo>
                <a:cubicBezTo>
                  <a:pt x="1272386" y="483404"/>
                  <a:pt x="1148881" y="169048"/>
                  <a:pt x="765443" y="115096"/>
                </a:cubicBezTo>
                <a:cubicBezTo>
                  <a:pt x="337485" y="54671"/>
                  <a:pt x="301582" y="215805"/>
                  <a:pt x="0" y="199261"/>
                </a:cubicBezTo>
                <a:cubicBezTo>
                  <a:pt x="166501" y="255468"/>
                  <a:pt x="298553" y="384320"/>
                  <a:pt x="359025" y="549584"/>
                </a:cubicBezTo>
                <a:cubicBezTo>
                  <a:pt x="467451" y="837325"/>
                  <a:pt x="684302" y="1286920"/>
                  <a:pt x="1136676" y="1328644"/>
                </a:cubicBezTo>
                <a:cubicBezTo>
                  <a:pt x="1317624" y="1347345"/>
                  <a:pt x="1423895" y="1425756"/>
                  <a:pt x="1461951" y="1582574"/>
                </a:cubicBezTo>
                <a:cubicBezTo>
                  <a:pt x="1390147" y="1294833"/>
                  <a:pt x="1251563" y="597782"/>
                  <a:pt x="394928" y="253930"/>
                </a:cubicBezTo>
                <a:cubicBezTo>
                  <a:pt x="533512" y="265441"/>
                  <a:pt x="1196992" y="325867"/>
                  <a:pt x="1365734" y="1056728"/>
                </a:cubicBezTo>
                <a:cubicBezTo>
                  <a:pt x="1362548" y="1193298"/>
                  <a:pt x="1386974" y="1329101"/>
                  <a:pt x="1437538" y="1455968"/>
                </a:cubicBezTo>
                <a:cubicBezTo>
                  <a:pt x="1437538" y="1455968"/>
                  <a:pt x="1347064" y="1147366"/>
                  <a:pt x="1401635" y="1063202"/>
                </a:cubicBezTo>
                <a:cubicBezTo>
                  <a:pt x="1456208" y="979038"/>
                  <a:pt x="1594075" y="966809"/>
                  <a:pt x="1744857" y="906384"/>
                </a:cubicBezTo>
                <a:cubicBezTo>
                  <a:pt x="1895655" y="845958"/>
                  <a:pt x="2176409" y="556058"/>
                  <a:pt x="2050032" y="259686"/>
                </a:cubicBezTo>
                <a:close/>
                <a:moveTo>
                  <a:pt x="1670191" y="647417"/>
                </a:moveTo>
                <a:cubicBezTo>
                  <a:pt x="1579712" y="726545"/>
                  <a:pt x="1423177" y="863221"/>
                  <a:pt x="1393019" y="935158"/>
                </a:cubicBezTo>
                <a:cubicBezTo>
                  <a:pt x="1386557" y="965370"/>
                  <a:pt x="1375067" y="1001338"/>
                  <a:pt x="1368605" y="1049534"/>
                </a:cubicBezTo>
                <a:cubicBezTo>
                  <a:pt x="1362861" y="994864"/>
                  <a:pt x="1356399" y="935158"/>
                  <a:pt x="1350654" y="868258"/>
                </a:cubicBezTo>
                <a:cubicBezTo>
                  <a:pt x="1387821" y="782753"/>
                  <a:pt x="1441230" y="705304"/>
                  <a:pt x="1507908" y="640224"/>
                </a:cubicBezTo>
                <a:cubicBezTo>
                  <a:pt x="1598379" y="556058"/>
                  <a:pt x="1795133" y="435208"/>
                  <a:pt x="1917916" y="314357"/>
                </a:cubicBezTo>
                <a:cubicBezTo>
                  <a:pt x="1899249" y="392766"/>
                  <a:pt x="1760654" y="567569"/>
                  <a:pt x="1670191" y="64741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5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2A91C642-1333-4862-A2EE-3B777F9D6F3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3123" y="483972"/>
            <a:ext cx="610629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631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A7A2EEB1-5A90-4DB0-A0A0-4627EBE35F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E9030CDF-A4D1-4FE3-AE3F-7D90E85E34B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30463" y="2211853"/>
            <a:ext cx="2743200" cy="2607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图片占位符 4">
            <a:extLst>
              <a:ext uri="{FF2B5EF4-FFF2-40B4-BE49-F238E27FC236}">
                <a16:creationId xmlns:a16="http://schemas.microsoft.com/office/drawing/2014/main" id="{8FEF9A13-0815-49B8-8DDA-7923A8AB101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35613" y="2215972"/>
            <a:ext cx="2743200" cy="2607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4">
            <a:extLst>
              <a:ext uri="{FF2B5EF4-FFF2-40B4-BE49-F238E27FC236}">
                <a16:creationId xmlns:a16="http://schemas.microsoft.com/office/drawing/2014/main" id="{C140366F-A179-418B-9C06-45491680D36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40763" y="2211853"/>
            <a:ext cx="2743200" cy="2607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B29BEAC-B066-461B-80A1-FF00BF4495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730463" y="5086513"/>
            <a:ext cx="2743288" cy="10747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8">
            <a:extLst>
              <a:ext uri="{FF2B5EF4-FFF2-40B4-BE49-F238E27FC236}">
                <a16:creationId xmlns:a16="http://schemas.microsoft.com/office/drawing/2014/main" id="{156405C4-9438-430E-B4A3-813873D3078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35525" y="5086513"/>
            <a:ext cx="2743288" cy="10747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8">
            <a:extLst>
              <a:ext uri="{FF2B5EF4-FFF2-40B4-BE49-F238E27FC236}">
                <a16:creationId xmlns:a16="http://schemas.microsoft.com/office/drawing/2014/main" id="{B024C12C-2CBA-431A-B859-7EABDC200A5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40587" y="5086513"/>
            <a:ext cx="2743288" cy="107473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DE12AF93-8EE5-490B-93C2-1A2E23A50E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13000" y="351287"/>
            <a:ext cx="571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86340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页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云形 8">
            <a:extLst>
              <a:ext uri="{FF2B5EF4-FFF2-40B4-BE49-F238E27FC236}">
                <a16:creationId xmlns:a16="http://schemas.microsoft.com/office/drawing/2014/main" id="{0C42AF42-FA03-4D0D-BE94-F3D8FCF418AE}"/>
              </a:ext>
            </a:extLst>
          </p:cNvPr>
          <p:cNvSpPr/>
          <p:nvPr userDrawn="1"/>
        </p:nvSpPr>
        <p:spPr>
          <a:xfrm>
            <a:off x="8603938" y="2137716"/>
            <a:ext cx="1000833" cy="780538"/>
          </a:xfrm>
          <a:prstGeom prst="cloud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7916DEBF-A948-429F-BA36-06E32AACDB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6A30E200-D7FC-4633-A3B7-0D551CCE90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09318" y="1391167"/>
            <a:ext cx="5202194" cy="5202194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937EF50D-90BF-4D6D-9553-7E2C701CF1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1994" y="1391167"/>
            <a:ext cx="5202194" cy="5202194"/>
          </a:xfrm>
          <a:prstGeom prst="rect">
            <a:avLst/>
          </a:prstGeom>
        </p:spPr>
      </p:pic>
      <p:sp>
        <p:nvSpPr>
          <p:cNvPr id="6" name="云形 5">
            <a:extLst>
              <a:ext uri="{FF2B5EF4-FFF2-40B4-BE49-F238E27FC236}">
                <a16:creationId xmlns:a16="http://schemas.microsoft.com/office/drawing/2014/main" id="{71A41830-6AC3-4EB2-ADF1-6924AA139BFC}"/>
              </a:ext>
            </a:extLst>
          </p:cNvPr>
          <p:cNvSpPr/>
          <p:nvPr userDrawn="1"/>
        </p:nvSpPr>
        <p:spPr>
          <a:xfrm>
            <a:off x="2939814" y="1717589"/>
            <a:ext cx="1526059" cy="1112108"/>
          </a:xfrm>
          <a:prstGeom prst="cloud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7" name="云形 6">
            <a:extLst>
              <a:ext uri="{FF2B5EF4-FFF2-40B4-BE49-F238E27FC236}">
                <a16:creationId xmlns:a16="http://schemas.microsoft.com/office/drawing/2014/main" id="{DB114389-95E8-474D-A39C-7F69434F7296}"/>
              </a:ext>
            </a:extLst>
          </p:cNvPr>
          <p:cNvSpPr/>
          <p:nvPr userDrawn="1"/>
        </p:nvSpPr>
        <p:spPr>
          <a:xfrm>
            <a:off x="2256090" y="3053149"/>
            <a:ext cx="785201" cy="438665"/>
          </a:xfrm>
          <a:prstGeom prst="cloud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sp>
        <p:nvSpPr>
          <p:cNvPr id="8" name="云形 7">
            <a:extLst>
              <a:ext uri="{FF2B5EF4-FFF2-40B4-BE49-F238E27FC236}">
                <a16:creationId xmlns:a16="http://schemas.microsoft.com/office/drawing/2014/main" id="{3692D72D-FDE3-439E-90FC-ED6BFEB4D5D4}"/>
              </a:ext>
            </a:extLst>
          </p:cNvPr>
          <p:cNvSpPr/>
          <p:nvPr userDrawn="1"/>
        </p:nvSpPr>
        <p:spPr>
          <a:xfrm>
            <a:off x="8759136" y="1717589"/>
            <a:ext cx="1526059" cy="1112108"/>
          </a:xfrm>
          <a:prstGeom prst="cloud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v</a:t>
            </a:r>
            <a:endParaRPr lang="zh-CN" altLang="en-US" dirty="0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965A5ED4-C4F1-4C2F-ACD6-C5CB711195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0056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22D474C-0651-43F8-8D8A-4962C591A58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33500" y="3838545"/>
            <a:ext cx="2749550" cy="203041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296D7991-2352-4CD1-8578-12F026B004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55051" y="3838545"/>
            <a:ext cx="2749550" cy="203041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221172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0E8FEDB-B2F9-467F-9F67-219D8F23B2D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企业介绍通用模板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B70744-B658-4299-AD4A-2CF64628620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——</a:t>
            </a:r>
            <a:r>
              <a:rPr lang="zh-CN" altLang="en-US" dirty="0"/>
              <a:t>请在此处输入公司名称</a:t>
            </a:r>
            <a:r>
              <a:rPr lang="en-US" altLang="zh-CN" dirty="0"/>
              <a:t>——</a:t>
            </a:r>
            <a:endParaRPr lang="zh-CN" altLang="en-US" dirty="0"/>
          </a:p>
        </p:txBody>
      </p:sp>
      <p:sp>
        <p:nvSpPr>
          <p:cNvPr id="8" name="泪滴形 7">
            <a:extLst>
              <a:ext uri="{FF2B5EF4-FFF2-40B4-BE49-F238E27FC236}">
                <a16:creationId xmlns:a16="http://schemas.microsoft.com/office/drawing/2014/main" id="{7437661B-1402-4033-BB99-98CFD463190A}"/>
              </a:ext>
            </a:extLst>
          </p:cNvPr>
          <p:cNvSpPr/>
          <p:nvPr userDrawn="1"/>
        </p:nvSpPr>
        <p:spPr>
          <a:xfrm rot="4339962">
            <a:off x="-383308" y="-345109"/>
            <a:ext cx="1759527" cy="1794018"/>
          </a:xfrm>
          <a:prstGeom prst="teardrop">
            <a:avLst>
              <a:gd name="adj" fmla="val 32967"/>
            </a:avLst>
          </a:prstGeom>
          <a:gradFill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81311538-FFEE-41CE-8BED-C99770F0A0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87000" y="4703120"/>
            <a:ext cx="1905000" cy="2387600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31FB1228-A004-4741-82EB-EE4ABD579B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4953000"/>
            <a:ext cx="25050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723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页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0">
            <a:extLst>
              <a:ext uri="{FF2B5EF4-FFF2-40B4-BE49-F238E27FC236}">
                <a16:creationId xmlns:a16="http://schemas.microsoft.com/office/drawing/2014/main" id="{7916DEBF-A948-429F-BA36-06E32AACDB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id="{D684F8EC-9AD0-4000-8DCC-53E275D291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93899" y="1705223"/>
            <a:ext cx="3003550" cy="3161056"/>
          </a:xfrm>
          <a:prstGeom prst="flowChartInputOutpu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图片占位符 4">
            <a:extLst>
              <a:ext uri="{FF2B5EF4-FFF2-40B4-BE49-F238E27FC236}">
                <a16:creationId xmlns:a16="http://schemas.microsoft.com/office/drawing/2014/main" id="{0F377618-6D04-4BD3-9A91-EAEA99E018D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97449" y="1705223"/>
            <a:ext cx="3003550" cy="3161056"/>
          </a:xfrm>
          <a:prstGeom prst="flowChartInputOutpu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4">
            <a:extLst>
              <a:ext uri="{FF2B5EF4-FFF2-40B4-BE49-F238E27FC236}">
                <a16:creationId xmlns:a16="http://schemas.microsoft.com/office/drawing/2014/main" id="{10FB0E3C-A6F4-4950-8240-9718C481626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600999" y="1705223"/>
            <a:ext cx="3003550" cy="3161056"/>
          </a:xfrm>
          <a:prstGeom prst="flowChartInputOutpu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78652F93-BA2F-49AE-BECD-F1DBC0137B0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2725" y="5264150"/>
            <a:ext cx="9121824" cy="1109663"/>
          </a:xfrm>
          <a:prstGeom prst="rect">
            <a:avLst/>
          </a:prstGeom>
        </p:spPr>
        <p:txBody>
          <a:bodyPr>
            <a:normAutofit/>
          </a:bodyPr>
          <a:lstStyle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/>
            </a:lvl3pPr>
          </a:lstStyle>
          <a:p>
            <a:pPr lvl="1"/>
            <a:r>
              <a:rPr lang="zh-CN" altLang="en-US" dirty="0"/>
              <a:t>二级</a:t>
            </a: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E03A4052-BB31-49B6-B0B9-D40662C8CA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13000" y="351287"/>
            <a:ext cx="571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1946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E907CAAA-EE9C-4116-B215-8B2D7A8271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7115" y="1735095"/>
            <a:ext cx="4557769" cy="3862516"/>
          </a:xfrm>
          <a:prstGeom prst="rect">
            <a:avLst/>
          </a:prstGeom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9632A9D6-C83C-4AF8-A69B-924523CCB9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51540" y="2224903"/>
            <a:ext cx="2362200" cy="728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文本占位符 7">
            <a:extLst>
              <a:ext uri="{FF2B5EF4-FFF2-40B4-BE49-F238E27FC236}">
                <a16:creationId xmlns:a16="http://schemas.microsoft.com/office/drawing/2014/main" id="{4AB0DCA6-5C10-450D-B964-5A8793EDD29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51540" y="4515022"/>
            <a:ext cx="2362200" cy="728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0" name="文本占位符 7">
            <a:extLst>
              <a:ext uri="{FF2B5EF4-FFF2-40B4-BE49-F238E27FC236}">
                <a16:creationId xmlns:a16="http://schemas.microsoft.com/office/drawing/2014/main" id="{AD642344-8684-4B71-85E7-7BF1D657A7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3973" y="2224903"/>
            <a:ext cx="2362200" cy="728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1" name="文本占位符 7">
            <a:extLst>
              <a:ext uri="{FF2B5EF4-FFF2-40B4-BE49-F238E27FC236}">
                <a16:creationId xmlns:a16="http://schemas.microsoft.com/office/drawing/2014/main" id="{BE3B889F-F33F-4CFC-938F-45933F5FE13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3973" y="4515022"/>
            <a:ext cx="2362200" cy="7283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id="{E188EEA9-1F2F-41A2-9EF7-55B2DCB812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3000" y="351287"/>
            <a:ext cx="571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0395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D3D70C3-0CCD-40DE-8261-F6638B83E12D}"/>
              </a:ext>
            </a:extLst>
          </p:cNvPr>
          <p:cNvSpPr/>
          <p:nvPr userDrawn="1"/>
        </p:nvSpPr>
        <p:spPr>
          <a:xfrm>
            <a:off x="1073062" y="1854200"/>
            <a:ext cx="2992438" cy="4324350"/>
          </a:xfrm>
          <a:prstGeom prst="rect">
            <a:avLst/>
          </a:prstGeom>
          <a:solidFill>
            <a:schemeClr val="accent6">
              <a:alpha val="7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492CE4F0-71CB-4872-B7C4-E9FA1BB4772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73062" y="3925228"/>
            <a:ext cx="2992438" cy="22533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142BAF94-136A-463E-9B0B-A3A746A3BF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13000" y="351287"/>
            <a:ext cx="571500" cy="57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图片占位符 5">
            <a:extLst>
              <a:ext uri="{FF2B5EF4-FFF2-40B4-BE49-F238E27FC236}">
                <a16:creationId xmlns:a16="http://schemas.microsoft.com/office/drawing/2014/main" id="{7B5A0E48-5921-4159-BF1A-ABC1185A500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73150" y="1854200"/>
            <a:ext cx="2992438" cy="20716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93E98B7-FEC1-4CA9-9B6F-9968F1F4B260}"/>
              </a:ext>
            </a:extLst>
          </p:cNvPr>
          <p:cNvSpPr/>
          <p:nvPr userDrawn="1"/>
        </p:nvSpPr>
        <p:spPr>
          <a:xfrm>
            <a:off x="4599693" y="1853540"/>
            <a:ext cx="2992438" cy="4324350"/>
          </a:xfrm>
          <a:prstGeom prst="rect">
            <a:avLst/>
          </a:prstGeom>
          <a:solidFill>
            <a:schemeClr val="accent6">
              <a:alpha val="7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占位符 7">
            <a:extLst>
              <a:ext uri="{FF2B5EF4-FFF2-40B4-BE49-F238E27FC236}">
                <a16:creationId xmlns:a16="http://schemas.microsoft.com/office/drawing/2014/main" id="{B0EBA2BA-9DB8-45FA-9E51-456C85FE0A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99693" y="3924568"/>
            <a:ext cx="2992438" cy="22533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3" name="图片占位符 5">
            <a:extLst>
              <a:ext uri="{FF2B5EF4-FFF2-40B4-BE49-F238E27FC236}">
                <a16:creationId xmlns:a16="http://schemas.microsoft.com/office/drawing/2014/main" id="{A6B91052-0A7B-41E6-BEE5-508FEA473CAA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599781" y="1853540"/>
            <a:ext cx="2992438" cy="207168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398939B-0D4A-4007-B4D8-C39C02E6E87A}"/>
              </a:ext>
            </a:extLst>
          </p:cNvPr>
          <p:cNvSpPr/>
          <p:nvPr userDrawn="1"/>
        </p:nvSpPr>
        <p:spPr>
          <a:xfrm>
            <a:off x="8126324" y="1852880"/>
            <a:ext cx="2992438" cy="4324350"/>
          </a:xfrm>
          <a:prstGeom prst="rect">
            <a:avLst/>
          </a:prstGeom>
          <a:solidFill>
            <a:schemeClr val="accent6">
              <a:alpha val="74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7">
            <a:extLst>
              <a:ext uri="{FF2B5EF4-FFF2-40B4-BE49-F238E27FC236}">
                <a16:creationId xmlns:a16="http://schemas.microsoft.com/office/drawing/2014/main" id="{BE87ED4F-3B33-463C-B8DB-0A2F394AEC0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26324" y="3923908"/>
            <a:ext cx="2992438" cy="225332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6" name="图片占位符 5">
            <a:extLst>
              <a:ext uri="{FF2B5EF4-FFF2-40B4-BE49-F238E27FC236}">
                <a16:creationId xmlns:a16="http://schemas.microsoft.com/office/drawing/2014/main" id="{215C17F9-A870-4808-8495-4E170F27953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126412" y="1852880"/>
            <a:ext cx="2992438" cy="2071688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563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箭头: 五边形 11">
            <a:extLst>
              <a:ext uri="{FF2B5EF4-FFF2-40B4-BE49-F238E27FC236}">
                <a16:creationId xmlns:a16="http://schemas.microsoft.com/office/drawing/2014/main" id="{F28D41AD-44AF-43B3-ACF9-EEE3BB342ED9}"/>
              </a:ext>
            </a:extLst>
          </p:cNvPr>
          <p:cNvSpPr/>
          <p:nvPr userDrawn="1"/>
        </p:nvSpPr>
        <p:spPr>
          <a:xfrm>
            <a:off x="24714" y="2298360"/>
            <a:ext cx="3249827" cy="2545492"/>
          </a:xfrm>
          <a:prstGeom prst="homePlate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941F0025-3361-4CCD-B5C9-51BED120C48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657600" y="2297971"/>
            <a:ext cx="3632200" cy="25454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3">
            <a:extLst>
              <a:ext uri="{FF2B5EF4-FFF2-40B4-BE49-F238E27FC236}">
                <a16:creationId xmlns:a16="http://schemas.microsoft.com/office/drawing/2014/main" id="{03E5E01B-4628-4033-A842-741926DC38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825946" y="2297971"/>
            <a:ext cx="3632200" cy="25454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3863F5AA-141F-483F-B85C-9B6FAC1681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57600" y="5041900"/>
            <a:ext cx="3632200" cy="6667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B971C080-7B40-48A4-9B40-6928D077ADF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5946" y="5095789"/>
            <a:ext cx="3632200" cy="66675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5F910B55-C0FD-4B99-9669-24C6C6D10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7842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DB93257-4A3C-4CF6-9072-10E7C07E75B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61975" y="2838450"/>
            <a:ext cx="1495425" cy="1181100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06360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减号 15">
            <a:extLst>
              <a:ext uri="{FF2B5EF4-FFF2-40B4-BE49-F238E27FC236}">
                <a16:creationId xmlns:a16="http://schemas.microsoft.com/office/drawing/2014/main" id="{00E3A8B4-7525-411F-9B9A-9A5E1E70FABA}"/>
              </a:ext>
            </a:extLst>
          </p:cNvPr>
          <p:cNvSpPr/>
          <p:nvPr userDrawn="1"/>
        </p:nvSpPr>
        <p:spPr>
          <a:xfrm>
            <a:off x="3367215" y="2765502"/>
            <a:ext cx="5558333" cy="412596"/>
          </a:xfrm>
          <a:prstGeom prst="mathMinus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55000"/>
                  <a:lumOff val="4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减号 14">
            <a:extLst>
              <a:ext uri="{FF2B5EF4-FFF2-40B4-BE49-F238E27FC236}">
                <a16:creationId xmlns:a16="http://schemas.microsoft.com/office/drawing/2014/main" id="{2A8D22AD-1B01-4266-94EB-9CCE6EF9585C}"/>
              </a:ext>
            </a:extLst>
          </p:cNvPr>
          <p:cNvSpPr/>
          <p:nvPr userDrawn="1"/>
        </p:nvSpPr>
        <p:spPr>
          <a:xfrm>
            <a:off x="9240645" y="2765502"/>
            <a:ext cx="3579541" cy="412596"/>
          </a:xfrm>
          <a:prstGeom prst="mathMinus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55000"/>
                  <a:lumOff val="4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BE759B7-E67A-4C25-81C0-CCBC72683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0056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56A65005-6656-48F4-9343-D426AA4DD73D}"/>
              </a:ext>
            </a:extLst>
          </p:cNvPr>
          <p:cNvSpPr/>
          <p:nvPr userDrawn="1"/>
        </p:nvSpPr>
        <p:spPr>
          <a:xfrm>
            <a:off x="2471351" y="2038865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E156DA6-BFE3-41A3-A212-74EA928A2EE1}"/>
              </a:ext>
            </a:extLst>
          </p:cNvPr>
          <p:cNvSpPr/>
          <p:nvPr userDrawn="1"/>
        </p:nvSpPr>
        <p:spPr>
          <a:xfrm>
            <a:off x="5200135" y="2038864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B6B36F9-9DF4-4665-BE31-640C4DAC008E}"/>
              </a:ext>
            </a:extLst>
          </p:cNvPr>
          <p:cNvSpPr/>
          <p:nvPr userDrawn="1"/>
        </p:nvSpPr>
        <p:spPr>
          <a:xfrm>
            <a:off x="7928919" y="2038864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A1C33D0-8A56-4A28-88E9-BCDD8FC02673}"/>
              </a:ext>
            </a:extLst>
          </p:cNvPr>
          <p:cNvSpPr/>
          <p:nvPr userDrawn="1"/>
        </p:nvSpPr>
        <p:spPr>
          <a:xfrm>
            <a:off x="3822356" y="4155989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97B056C-ABA6-49C5-8E12-B78489CACCA2}"/>
              </a:ext>
            </a:extLst>
          </p:cNvPr>
          <p:cNvSpPr/>
          <p:nvPr userDrawn="1"/>
        </p:nvSpPr>
        <p:spPr>
          <a:xfrm>
            <a:off x="6577916" y="4155989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减号 4">
            <a:extLst>
              <a:ext uri="{FF2B5EF4-FFF2-40B4-BE49-F238E27FC236}">
                <a16:creationId xmlns:a16="http://schemas.microsoft.com/office/drawing/2014/main" id="{5F96A441-ABB6-4980-8175-FB4733D9CAD3}"/>
              </a:ext>
            </a:extLst>
          </p:cNvPr>
          <p:cNvSpPr/>
          <p:nvPr userDrawn="1"/>
        </p:nvSpPr>
        <p:spPr>
          <a:xfrm>
            <a:off x="-479502" y="2765502"/>
            <a:ext cx="3579541" cy="412596"/>
          </a:xfrm>
          <a:prstGeom prst="mathMinus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55000"/>
                  <a:lumOff val="4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id="{0E96FF00-E102-4A90-A7A3-AE2B31F7CDA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57535" y="2417237"/>
            <a:ext cx="1133088" cy="1089529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34" name="文本占位符 32">
            <a:extLst>
              <a:ext uri="{FF2B5EF4-FFF2-40B4-BE49-F238E27FC236}">
                <a16:creationId xmlns:a16="http://schemas.microsoft.com/office/drawing/2014/main" id="{980F0BCA-3DFE-47D6-9F6D-283212634FE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2464" y="2417236"/>
            <a:ext cx="1133088" cy="1089529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35" name="文本占位符 32">
            <a:extLst>
              <a:ext uri="{FF2B5EF4-FFF2-40B4-BE49-F238E27FC236}">
                <a16:creationId xmlns:a16="http://schemas.microsoft.com/office/drawing/2014/main" id="{9FAF7C43-DDC6-433A-A9BC-206AFDFC21C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51677" y="4544874"/>
            <a:ext cx="1133088" cy="1089529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36" name="文本占位符 32">
            <a:extLst>
              <a:ext uri="{FF2B5EF4-FFF2-40B4-BE49-F238E27FC236}">
                <a16:creationId xmlns:a16="http://schemas.microsoft.com/office/drawing/2014/main" id="{ECABA1A4-8B80-4285-88C6-CE0074C716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07237" y="4544874"/>
            <a:ext cx="1133088" cy="1089529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17" name="文本占位符 32">
            <a:extLst>
              <a:ext uri="{FF2B5EF4-FFF2-40B4-BE49-F238E27FC236}">
                <a16:creationId xmlns:a16="http://schemas.microsoft.com/office/drawing/2014/main" id="{C64D3702-98DF-4E0D-BFB0-DC40982CCD3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805344" y="2417236"/>
            <a:ext cx="1133088" cy="1089529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单击此处编辑内容</a:t>
            </a:r>
          </a:p>
        </p:txBody>
      </p:sp>
    </p:spTree>
    <p:extLst>
      <p:ext uri="{BB962C8B-B14F-4D97-AF65-F5344CB8AC3E}">
        <p14:creationId xmlns:p14="http://schemas.microsoft.com/office/powerpoint/2010/main" val="20752193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>
            <a:extLst>
              <a:ext uri="{FF2B5EF4-FFF2-40B4-BE49-F238E27FC236}">
                <a16:creationId xmlns:a16="http://schemas.microsoft.com/office/drawing/2014/main" id="{77941E42-DD6A-4953-87A6-75842D49E2DF}"/>
              </a:ext>
            </a:extLst>
          </p:cNvPr>
          <p:cNvSpPr/>
          <p:nvPr userDrawn="1"/>
        </p:nvSpPr>
        <p:spPr>
          <a:xfrm>
            <a:off x="804189" y="1987893"/>
            <a:ext cx="3295133" cy="3171567"/>
          </a:xfrm>
          <a:prstGeom prst="ellipse">
            <a:avLst/>
          </a:prstGeom>
          <a:solidFill>
            <a:schemeClr val="accent1">
              <a:lumMod val="60000"/>
              <a:lumOff val="40000"/>
              <a:alpha val="34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箭头: 左右 15">
            <a:extLst>
              <a:ext uri="{FF2B5EF4-FFF2-40B4-BE49-F238E27FC236}">
                <a16:creationId xmlns:a16="http://schemas.microsoft.com/office/drawing/2014/main" id="{4AC0600D-70D7-4171-8905-88D78ED7EC02}"/>
              </a:ext>
            </a:extLst>
          </p:cNvPr>
          <p:cNvSpPr/>
          <p:nvPr userDrawn="1"/>
        </p:nvSpPr>
        <p:spPr>
          <a:xfrm>
            <a:off x="-420130" y="3236441"/>
            <a:ext cx="12999308" cy="674473"/>
          </a:xfrm>
          <a:prstGeom prst="leftRightArrow">
            <a:avLst/>
          </a:prstGeom>
          <a:gradFill>
            <a:gsLst>
              <a:gs pos="9000">
                <a:schemeClr val="accent1">
                  <a:lumMod val="30000"/>
                  <a:lumOff val="70000"/>
                  <a:alpha val="52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BE759B7-E67A-4C25-81C0-CCBC72683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0056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ACDA478C-EC91-47C7-BCD7-3F8B8C77E0CC}"/>
              </a:ext>
            </a:extLst>
          </p:cNvPr>
          <p:cNvSpPr/>
          <p:nvPr userDrawn="1"/>
        </p:nvSpPr>
        <p:spPr>
          <a:xfrm>
            <a:off x="1556953" y="2669060"/>
            <a:ext cx="1791730" cy="177937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8823BB7-4ED3-4C61-B128-25C0A15D4F51}"/>
              </a:ext>
            </a:extLst>
          </p:cNvPr>
          <p:cNvSpPr/>
          <p:nvPr userDrawn="1"/>
        </p:nvSpPr>
        <p:spPr>
          <a:xfrm>
            <a:off x="4448434" y="3021227"/>
            <a:ext cx="1013254" cy="10750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3F95C47-FEA5-4DB4-8EE9-3673ABE6BF59}"/>
              </a:ext>
            </a:extLst>
          </p:cNvPr>
          <p:cNvSpPr/>
          <p:nvPr userDrawn="1"/>
        </p:nvSpPr>
        <p:spPr>
          <a:xfrm>
            <a:off x="6157786" y="3021227"/>
            <a:ext cx="1013254" cy="10750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B226AA7-1E26-40F0-A4D1-9A01149BB401}"/>
              </a:ext>
            </a:extLst>
          </p:cNvPr>
          <p:cNvSpPr/>
          <p:nvPr userDrawn="1"/>
        </p:nvSpPr>
        <p:spPr>
          <a:xfrm>
            <a:off x="7867138" y="3021227"/>
            <a:ext cx="1013254" cy="10750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DB38C8E8-47E2-4C41-B891-E4BD9E2EA61C}"/>
              </a:ext>
            </a:extLst>
          </p:cNvPr>
          <p:cNvSpPr/>
          <p:nvPr userDrawn="1"/>
        </p:nvSpPr>
        <p:spPr>
          <a:xfrm>
            <a:off x="9576490" y="3021227"/>
            <a:ext cx="1013254" cy="10750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9233C85-673D-4E93-8939-AD1666D0934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0408" y="4448433"/>
            <a:ext cx="1149306" cy="482171"/>
          </a:xfrm>
        </p:spPr>
        <p:txBody>
          <a:bodyPr wrap="none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</a:t>
            </a:r>
            <a:endParaRPr lang="en-US" altLang="zh-CN" dirty="0"/>
          </a:p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11" name="文本占位符 9">
            <a:extLst>
              <a:ext uri="{FF2B5EF4-FFF2-40B4-BE49-F238E27FC236}">
                <a16:creationId xmlns:a16="http://schemas.microsoft.com/office/drawing/2014/main" id="{FEE77B66-42B4-49CF-A7AC-053C6243030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87635" y="4448433"/>
            <a:ext cx="1149306" cy="482171"/>
          </a:xfrm>
        </p:spPr>
        <p:txBody>
          <a:bodyPr wrap="none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</a:t>
            </a:r>
            <a:endParaRPr lang="en-US" altLang="zh-CN" dirty="0"/>
          </a:p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12" name="文本占位符 9">
            <a:extLst>
              <a:ext uri="{FF2B5EF4-FFF2-40B4-BE49-F238E27FC236}">
                <a16:creationId xmlns:a16="http://schemas.microsoft.com/office/drawing/2014/main" id="{23C004D4-992B-4F47-A0E8-03259A6A1EC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799112" y="4448433"/>
            <a:ext cx="1149306" cy="482171"/>
          </a:xfrm>
        </p:spPr>
        <p:txBody>
          <a:bodyPr wrap="none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</a:t>
            </a:r>
            <a:endParaRPr lang="en-US" altLang="zh-CN" dirty="0"/>
          </a:p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13" name="文本占位符 9">
            <a:extLst>
              <a:ext uri="{FF2B5EF4-FFF2-40B4-BE49-F238E27FC236}">
                <a16:creationId xmlns:a16="http://schemas.microsoft.com/office/drawing/2014/main" id="{82389F3B-8079-46C8-9ADF-C6BC5F1815F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510589" y="4448433"/>
            <a:ext cx="1149306" cy="482171"/>
          </a:xfrm>
        </p:spPr>
        <p:txBody>
          <a:bodyPr wrap="none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</a:t>
            </a:r>
            <a:endParaRPr lang="en-US" altLang="zh-CN" dirty="0"/>
          </a:p>
          <a:p>
            <a:pPr lvl="0"/>
            <a:r>
              <a:rPr lang="zh-CN" altLang="en-US" dirty="0"/>
              <a:t>文本样式</a:t>
            </a:r>
          </a:p>
        </p:txBody>
      </p:sp>
      <p:sp>
        <p:nvSpPr>
          <p:cNvPr id="14" name="文本占位符 9">
            <a:extLst>
              <a:ext uri="{FF2B5EF4-FFF2-40B4-BE49-F238E27FC236}">
                <a16:creationId xmlns:a16="http://schemas.microsoft.com/office/drawing/2014/main" id="{9112ADAC-841D-47C1-98A0-95122758908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878165" y="3076575"/>
            <a:ext cx="1149306" cy="482171"/>
          </a:xfrm>
        </p:spPr>
        <p:txBody>
          <a:bodyPr wrap="none"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</a:t>
            </a:r>
            <a:endParaRPr lang="en-US" altLang="zh-CN" dirty="0"/>
          </a:p>
          <a:p>
            <a:pPr lvl="0"/>
            <a:r>
              <a:rPr lang="zh-CN" altLang="en-US" dirty="0"/>
              <a:t>编辑母版</a:t>
            </a:r>
            <a:endParaRPr lang="en-US" altLang="zh-CN" dirty="0"/>
          </a:p>
          <a:p>
            <a:pPr lvl="0"/>
            <a:r>
              <a:rPr lang="zh-CN" altLang="en-US" dirty="0"/>
              <a:t>文本样式</a:t>
            </a:r>
          </a:p>
        </p:txBody>
      </p:sp>
    </p:spTree>
    <p:extLst>
      <p:ext uri="{BB962C8B-B14F-4D97-AF65-F5344CB8AC3E}">
        <p14:creationId xmlns:p14="http://schemas.microsoft.com/office/powerpoint/2010/main" val="21598594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DFE2205-5B71-4086-9EF5-DD3D8CBED2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6250" y="1762125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图片占位符 2">
            <a:extLst>
              <a:ext uri="{FF2B5EF4-FFF2-40B4-BE49-F238E27FC236}">
                <a16:creationId xmlns:a16="http://schemas.microsoft.com/office/drawing/2014/main" id="{E68DADE3-D569-412B-9A5A-26C9BE8FE3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14650" y="1757362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2">
            <a:extLst>
              <a:ext uri="{FF2B5EF4-FFF2-40B4-BE49-F238E27FC236}">
                <a16:creationId xmlns:a16="http://schemas.microsoft.com/office/drawing/2014/main" id="{363C0D12-E042-4E81-BA6F-EACFD31CDA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53050" y="1757361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2">
            <a:extLst>
              <a:ext uri="{FF2B5EF4-FFF2-40B4-BE49-F238E27FC236}">
                <a16:creationId xmlns:a16="http://schemas.microsoft.com/office/drawing/2014/main" id="{F586FCBA-464C-44FC-9249-B0E4761A3E2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6249" y="3990976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2">
            <a:extLst>
              <a:ext uri="{FF2B5EF4-FFF2-40B4-BE49-F238E27FC236}">
                <a16:creationId xmlns:a16="http://schemas.microsoft.com/office/drawing/2014/main" id="{70DB174A-B96D-453F-87F1-29D5940371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914649" y="3990976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2">
            <a:extLst>
              <a:ext uri="{FF2B5EF4-FFF2-40B4-BE49-F238E27FC236}">
                <a16:creationId xmlns:a16="http://schemas.microsoft.com/office/drawing/2014/main" id="{20746FBA-FE6B-4C8A-A727-C81076DEE58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53050" y="3990976"/>
            <a:ext cx="2143125" cy="19335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F14514B-B99C-4E5B-B159-51D90C0DA9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91450" y="1762124"/>
            <a:ext cx="3867150" cy="19288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4" name="文本占位符 11">
            <a:extLst>
              <a:ext uri="{FF2B5EF4-FFF2-40B4-BE49-F238E27FC236}">
                <a16:creationId xmlns:a16="http://schemas.microsoft.com/office/drawing/2014/main" id="{D174A7E7-07B9-4AB9-B805-E7E17DC95C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91450" y="3990976"/>
            <a:ext cx="3867150" cy="192881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60E514A8-1507-4DD4-8F4B-365494BF96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16" name="文本占位符 10">
            <a:extLst>
              <a:ext uri="{FF2B5EF4-FFF2-40B4-BE49-F238E27FC236}">
                <a16:creationId xmlns:a16="http://schemas.microsoft.com/office/drawing/2014/main" id="{BBF3D35E-23D1-4F79-9052-5E4CFB4959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27834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BE759B7-E67A-4C25-81C0-CCBC72683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0056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276620F0-22EA-4487-96CD-7831124394ED}"/>
              </a:ext>
            </a:extLst>
          </p:cNvPr>
          <p:cNvSpPr/>
          <p:nvPr userDrawn="1"/>
        </p:nvSpPr>
        <p:spPr>
          <a:xfrm>
            <a:off x="2545493" y="2421928"/>
            <a:ext cx="963827" cy="9267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BF50698-CB8B-4D61-97FB-9E5210457A76}"/>
              </a:ext>
            </a:extLst>
          </p:cNvPr>
          <p:cNvSpPr/>
          <p:nvPr userDrawn="1"/>
        </p:nvSpPr>
        <p:spPr>
          <a:xfrm>
            <a:off x="1581666" y="3241593"/>
            <a:ext cx="963827" cy="9267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9CF7C51-FD88-4B94-8432-348486FE7204}"/>
              </a:ext>
            </a:extLst>
          </p:cNvPr>
          <p:cNvSpPr/>
          <p:nvPr userDrawn="1"/>
        </p:nvSpPr>
        <p:spPr>
          <a:xfrm>
            <a:off x="1931774" y="4430932"/>
            <a:ext cx="963827" cy="9267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0D4B7CE-13DE-4536-8A3A-58EA784E7721}"/>
              </a:ext>
            </a:extLst>
          </p:cNvPr>
          <p:cNvSpPr/>
          <p:nvPr userDrawn="1"/>
        </p:nvSpPr>
        <p:spPr>
          <a:xfrm>
            <a:off x="3245644" y="4435051"/>
            <a:ext cx="963827" cy="9267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05B43AA-69C8-47A3-90AD-69A7747CB099}"/>
              </a:ext>
            </a:extLst>
          </p:cNvPr>
          <p:cNvSpPr/>
          <p:nvPr userDrawn="1"/>
        </p:nvSpPr>
        <p:spPr>
          <a:xfrm>
            <a:off x="3509320" y="3241592"/>
            <a:ext cx="963827" cy="92675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50800" dir="5400000" algn="ctr" rotWithShape="0">
              <a:schemeClr val="accent1">
                <a:lumMod val="60000"/>
                <a:lumOff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图表占位符 9">
            <a:extLst>
              <a:ext uri="{FF2B5EF4-FFF2-40B4-BE49-F238E27FC236}">
                <a16:creationId xmlns:a16="http://schemas.microsoft.com/office/drawing/2014/main" id="{202C7BE9-31E9-47EC-9A77-6DAD1B3951AC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5840628" y="1604298"/>
            <a:ext cx="5404021" cy="44752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EF01BFE-B88C-493C-8335-C4E195A7C0A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81331" y="3761006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1BB72579-75A2-43F3-9F72-4691A980EB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72922" y="2749983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4" name="文本占位符 11">
            <a:extLst>
              <a:ext uri="{FF2B5EF4-FFF2-40B4-BE49-F238E27FC236}">
                <a16:creationId xmlns:a16="http://schemas.microsoft.com/office/drawing/2014/main" id="{43B3F512-3E8E-4593-B536-BD632C2585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704891" y="3573623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5" name="文本占位符 11">
            <a:extLst>
              <a:ext uri="{FF2B5EF4-FFF2-40B4-BE49-F238E27FC236}">
                <a16:creationId xmlns:a16="http://schemas.microsoft.com/office/drawing/2014/main" id="{FD24770F-B380-451F-B7CE-62A66B1441C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36749" y="3573623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6" name="文本占位符 11">
            <a:extLst>
              <a:ext uri="{FF2B5EF4-FFF2-40B4-BE49-F238E27FC236}">
                <a16:creationId xmlns:a16="http://schemas.microsoft.com/office/drawing/2014/main" id="{EF3CF39B-679C-4FC6-84F0-0B451E0CAC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083991" y="4738954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id="{D8C4EB76-536E-499B-A28D-170E606370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96007" y="4771904"/>
            <a:ext cx="692150" cy="53657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0488589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1AF06871-FF0C-42DD-AE40-64A1B037DCE4}"/>
              </a:ext>
            </a:extLst>
          </p:cNvPr>
          <p:cNvSpPr/>
          <p:nvPr userDrawn="1"/>
        </p:nvSpPr>
        <p:spPr>
          <a:xfrm>
            <a:off x="0" y="-4494"/>
            <a:ext cx="6007915" cy="6862494"/>
          </a:xfrm>
          <a:custGeom>
            <a:avLst/>
            <a:gdLst>
              <a:gd name="connsiteX0" fmla="*/ 0 w 6007915"/>
              <a:gd name="connsiteY0" fmla="*/ 0 h 6862494"/>
              <a:gd name="connsiteX1" fmla="*/ 200722 w 6007915"/>
              <a:gd name="connsiteY1" fmla="*/ 0 h 6862494"/>
              <a:gd name="connsiteX2" fmla="*/ 200722 w 6007915"/>
              <a:gd name="connsiteY2" fmla="*/ 4496 h 6862494"/>
              <a:gd name="connsiteX3" fmla="*/ 5149358 w 6007915"/>
              <a:gd name="connsiteY3" fmla="*/ 4496 h 6862494"/>
              <a:gd name="connsiteX4" fmla="*/ 5224130 w 6007915"/>
              <a:gd name="connsiteY4" fmla="*/ 53612 h 6862494"/>
              <a:gd name="connsiteX5" fmla="*/ 5381510 w 6007915"/>
              <a:gd name="connsiteY5" fmla="*/ 157522 h 6862494"/>
              <a:gd name="connsiteX6" fmla="*/ 5872163 w 6007915"/>
              <a:gd name="connsiteY6" fmla="*/ 973114 h 6862494"/>
              <a:gd name="connsiteX7" fmla="*/ 5470720 w 6007915"/>
              <a:gd name="connsiteY7" fmla="*/ 2093194 h 6862494"/>
              <a:gd name="connsiteX8" fmla="*/ 5950222 w 6007915"/>
              <a:gd name="connsiteY8" fmla="*/ 3398141 h 6862494"/>
              <a:gd name="connsiteX9" fmla="*/ 5481871 w 6007915"/>
              <a:gd name="connsiteY9" fmla="*/ 4768337 h 6862494"/>
              <a:gd name="connsiteX10" fmla="*/ 5994827 w 6007915"/>
              <a:gd name="connsiteY10" fmla="*/ 6410396 h 6862494"/>
              <a:gd name="connsiteX11" fmla="*/ 5755076 w 6007915"/>
              <a:gd name="connsiteY11" fmla="*/ 6835005 h 6862494"/>
              <a:gd name="connsiteX12" fmla="*/ 5707038 w 6007915"/>
              <a:gd name="connsiteY12" fmla="*/ 6862494 h 6862494"/>
              <a:gd name="connsiteX13" fmla="*/ 0 w 6007915"/>
              <a:gd name="connsiteY13" fmla="*/ 6862494 h 6862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07915" h="6862494">
                <a:moveTo>
                  <a:pt x="0" y="0"/>
                </a:moveTo>
                <a:lnTo>
                  <a:pt x="200722" y="0"/>
                </a:lnTo>
                <a:lnTo>
                  <a:pt x="200722" y="4496"/>
                </a:lnTo>
                <a:lnTo>
                  <a:pt x="5149358" y="4496"/>
                </a:lnTo>
                <a:lnTo>
                  <a:pt x="5224130" y="53612"/>
                </a:lnTo>
                <a:cubicBezTo>
                  <a:pt x="5279465" y="90564"/>
                  <a:pt x="5331794" y="125630"/>
                  <a:pt x="5381510" y="157522"/>
                </a:cubicBezTo>
                <a:cubicBezTo>
                  <a:pt x="5779237" y="412658"/>
                  <a:pt x="5857295" y="650502"/>
                  <a:pt x="5872163" y="973114"/>
                </a:cubicBezTo>
                <a:cubicBezTo>
                  <a:pt x="5887031" y="1295726"/>
                  <a:pt x="5457710" y="1689022"/>
                  <a:pt x="5470720" y="2093194"/>
                </a:cubicBezTo>
                <a:cubicBezTo>
                  <a:pt x="5483730" y="2497366"/>
                  <a:pt x="5948364" y="2952284"/>
                  <a:pt x="5950222" y="3398141"/>
                </a:cubicBezTo>
                <a:cubicBezTo>
                  <a:pt x="5952081" y="3843999"/>
                  <a:pt x="5474437" y="4266294"/>
                  <a:pt x="5481871" y="4768337"/>
                </a:cubicBezTo>
                <a:cubicBezTo>
                  <a:pt x="5489305" y="5270380"/>
                  <a:pt x="6104481" y="6032659"/>
                  <a:pt x="5994827" y="6410396"/>
                </a:cubicBezTo>
                <a:cubicBezTo>
                  <a:pt x="5940000" y="6599265"/>
                  <a:pt x="5905153" y="6735872"/>
                  <a:pt x="5755076" y="6835005"/>
                </a:cubicBezTo>
                <a:lnTo>
                  <a:pt x="5707038" y="6862494"/>
                </a:lnTo>
                <a:lnTo>
                  <a:pt x="0" y="686249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96000">
                <a:schemeClr val="accent1">
                  <a:lumMod val="55000"/>
                  <a:lumOff val="4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占位符 10">
            <a:extLst>
              <a:ext uri="{FF2B5EF4-FFF2-40B4-BE49-F238E27FC236}">
                <a16:creationId xmlns:a16="http://schemas.microsoft.com/office/drawing/2014/main" id="{7D170659-7C4D-4300-A2B9-B6EB2FE12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7BE759B7-E67A-4C25-81C0-CCBC72683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00564" y="359375"/>
            <a:ext cx="820694" cy="820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内容占位符 9">
            <a:extLst>
              <a:ext uri="{FF2B5EF4-FFF2-40B4-BE49-F238E27FC236}">
                <a16:creationId xmlns:a16="http://schemas.microsoft.com/office/drawing/2014/main" id="{E6BFBB10-8D61-4CD9-A928-AF0BDB41C2D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50698" y="2159086"/>
            <a:ext cx="4264025" cy="4044008"/>
          </a:xfrm>
        </p:spPr>
        <p:txBody>
          <a:bodyPr/>
          <a:lstStyle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EBC0DB8F-3865-4CD2-BCEF-8AE98F707A2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54562" y="2159087"/>
            <a:ext cx="4484988" cy="4044008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4254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3DB533-AC87-449E-97B8-D2C053B26ECD}"/>
              </a:ext>
            </a:extLst>
          </p:cNvPr>
          <p:cNvSpPr/>
          <p:nvPr userDrawn="1"/>
        </p:nvSpPr>
        <p:spPr>
          <a:xfrm>
            <a:off x="2450801" y="1139529"/>
            <a:ext cx="1402001" cy="4826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BE32D1A-6528-49FD-A35C-0A9E8EE24B49}"/>
              </a:ext>
            </a:extLst>
          </p:cNvPr>
          <p:cNvSpPr/>
          <p:nvPr userDrawn="1"/>
        </p:nvSpPr>
        <p:spPr>
          <a:xfrm>
            <a:off x="4188085" y="1139529"/>
            <a:ext cx="7074345" cy="4266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微软雅黑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微软雅黑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cn.bing.com</a:t>
            </a: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pexels.com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0415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:a16="http://schemas.microsoft.com/office/drawing/2014/main" id="{49D20D47-D058-4D32-BF49-2E51997F48C2}"/>
              </a:ext>
            </a:extLst>
          </p:cNvPr>
          <p:cNvSpPr/>
          <p:nvPr userDrawn="1"/>
        </p:nvSpPr>
        <p:spPr>
          <a:xfrm>
            <a:off x="-885567" y="-494270"/>
            <a:ext cx="3332206" cy="3188044"/>
          </a:xfrm>
          <a:prstGeom prst="ellipse">
            <a:avLst/>
          </a:prstGeom>
          <a:gradFill>
            <a:gsLst>
              <a:gs pos="15000">
                <a:schemeClr val="accent1">
                  <a:tint val="66000"/>
                  <a:satMod val="1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63500" sx="102000" sy="102000" algn="ctr" rotWithShape="0">
              <a:schemeClr val="accent6">
                <a:lumMod val="40000"/>
                <a:lumOff val="60000"/>
                <a:alpha val="40000"/>
              </a:scheme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A2C2DE1-1C79-4E53-B379-840BC51957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54326" y="927100"/>
            <a:ext cx="4732724" cy="54335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id="{CABDECCD-8D49-42AF-ABBA-973EC3376C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95563" y="2051050"/>
            <a:ext cx="7783512" cy="41894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6643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B43CCB-1998-4484-B269-9ACB654ACB71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F1532F4-AF97-400D-84E6-F00D2B3D35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7E11C8-4335-45B0-A270-313A25ABC6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5615889-3ACE-4C91-970F-789D759EAC1E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D19D40D-978A-4E04-8450-F6DC61B85399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299860AF-0C43-4649-A586-85D19517B6F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6130A4D-8EC7-4AC1-B434-55DC691028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69305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使用技巧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554DB237-C74A-4BA8-A097-6A053DD3C747}"/>
              </a:ext>
            </a:extLst>
          </p:cNvPr>
          <p:cNvSpPr/>
          <p:nvPr userDrawn="1"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72DAD1-F67C-4AB8-ACEF-004237CB3D3F}"/>
              </a:ext>
            </a:extLst>
          </p:cNvPr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00B558-79C0-475E-84A0-11700A36CA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DFDE997-A67B-4FD0-B6AC-78D1EFE634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E1E676E-E869-48CE-BFB9-1C7FC981B376}"/>
              </a:ext>
            </a:extLst>
          </p:cNvPr>
          <p:cNvSpPr txBox="1"/>
          <p:nvPr userDrawn="1"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68A42A-9DCD-4784-A3EF-F1D80ADC183F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8689A3-CABF-445F-829F-6396154A55D1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7C9996A-24BA-4EE9-BA5A-589E184191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55484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注微软Office文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3BB9638-2D2F-48B1-A8CF-673B237DCC1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0C7C91-35F0-46E5-B511-2314CED2655F}"/>
              </a:ext>
            </a:extLst>
          </p:cNvPr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>
            <a:extLst>
              <a:ext uri="{FF2B5EF4-FFF2-40B4-BE49-F238E27FC236}">
                <a16:creationId xmlns:a16="http://schemas.microsoft.com/office/drawing/2014/main" id="{25779B21-3BC1-4E47-8650-6B0E785B51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43024A3-25F7-4B9A-9876-36F35421F6E6}"/>
              </a:ext>
            </a:extLst>
          </p:cNvPr>
          <p:cNvSpPr txBox="1"/>
          <p:nvPr userDrawn="1"/>
        </p:nvSpPr>
        <p:spPr>
          <a:xfrm>
            <a:off x="5239657" y="1566506"/>
            <a:ext cx="6013185" cy="35492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免费下载更多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微软官方</a:t>
            </a:r>
            <a:r>
              <a:rPr lang="en-US" altLang="zh-CN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36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en-US" altLang="zh-CN" sz="36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微信扫码关注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「 微软</a:t>
            </a:r>
            <a:r>
              <a:rPr lang="en-US" altLang="zh-CN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6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6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3"/>
            <a:extLst>
              <a:ext uri="{FF2B5EF4-FFF2-40B4-BE49-F238E27FC236}">
                <a16:creationId xmlns:a16="http://schemas.microsoft.com/office/drawing/2014/main" id="{5524D02C-49CE-4D3D-8B89-07CEC3966F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8" name="图片 7" descr="图片包含 室内, 文字, 纵横字谜, 物体&#10;&#10;自动生成的说明">
            <a:extLst>
              <a:ext uri="{FF2B5EF4-FFF2-40B4-BE49-F238E27FC236}">
                <a16:creationId xmlns:a16="http://schemas.microsoft.com/office/drawing/2014/main" id="{2C93A5A6-170C-429C-ADC7-10414B48ECB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998" y="1935162"/>
            <a:ext cx="2987676" cy="29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5305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3E71CC84-193F-4D28-98D9-17F9952F968C}"/>
              </a:ext>
            </a:extLst>
          </p:cNvPr>
          <p:cNvCxnSpPr/>
          <p:nvPr userDrawn="1"/>
        </p:nvCxnSpPr>
        <p:spPr>
          <a:xfrm>
            <a:off x="0" y="657288"/>
            <a:ext cx="12192000" cy="0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3A9F197-1133-4CEE-860F-85366976D0AC}"/>
              </a:ext>
            </a:extLst>
          </p:cNvPr>
          <p:cNvSpPr/>
          <p:nvPr userDrawn="1"/>
        </p:nvSpPr>
        <p:spPr>
          <a:xfrm>
            <a:off x="0" y="3091547"/>
            <a:ext cx="12192000" cy="3766453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954438-2CEB-4119-883B-8B9196F98504}"/>
              </a:ext>
            </a:extLst>
          </p:cNvPr>
          <p:cNvSpPr/>
          <p:nvPr userDrawn="1"/>
        </p:nvSpPr>
        <p:spPr>
          <a:xfrm>
            <a:off x="621395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CD1A364-B227-4CFB-9287-6198C6C0443B}"/>
              </a:ext>
            </a:extLst>
          </p:cNvPr>
          <p:cNvSpPr/>
          <p:nvPr userDrawn="1"/>
        </p:nvSpPr>
        <p:spPr>
          <a:xfrm>
            <a:off x="4374467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A6AD26-5781-4DAD-8C16-8C73B2C177AD}"/>
              </a:ext>
            </a:extLst>
          </p:cNvPr>
          <p:cNvSpPr txBox="1"/>
          <p:nvPr userDrawn="1"/>
        </p:nvSpPr>
        <p:spPr>
          <a:xfrm>
            <a:off x="1656327" y="286129"/>
            <a:ext cx="8879354" cy="6701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b="1" ker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微信扫描小程序码，使用微软移动办公黑科技 </a:t>
            </a:r>
            <a:endParaRPr lang="en-US" sz="3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2806FD0-33B9-40F1-B8F9-079524CA002C}"/>
              </a:ext>
            </a:extLst>
          </p:cNvPr>
          <p:cNvCxnSpPr>
            <a:cxnSpLocks/>
          </p:cNvCxnSpPr>
          <p:nvPr userDrawn="1"/>
        </p:nvCxnSpPr>
        <p:spPr>
          <a:xfrm flipH="1">
            <a:off x="1523089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59FFD7E-3944-43A3-A5DD-D8673483D044}"/>
              </a:ext>
            </a:extLst>
          </p:cNvPr>
          <p:cNvCxnSpPr>
            <a:cxnSpLocks/>
          </p:cNvCxnSpPr>
          <p:nvPr userDrawn="1"/>
        </p:nvCxnSpPr>
        <p:spPr>
          <a:xfrm flipH="1">
            <a:off x="10402443" y="369629"/>
            <a:ext cx="266460" cy="622048"/>
          </a:xfrm>
          <a:prstGeom prst="line">
            <a:avLst/>
          </a:prstGeom>
          <a:ln>
            <a:solidFill>
              <a:srgbClr val="E73A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76706F4-B20C-489C-ACB9-010EF43FEF70}"/>
              </a:ext>
            </a:extLst>
          </p:cNvPr>
          <p:cNvSpPr/>
          <p:nvPr userDrawn="1"/>
        </p:nvSpPr>
        <p:spPr>
          <a:xfrm>
            <a:off x="8159751" y="1362836"/>
            <a:ext cx="3462340" cy="3462340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A11A6D6-1DBD-4A10-8942-D3DDC4E182E9}"/>
              </a:ext>
            </a:extLst>
          </p:cNvPr>
          <p:cNvSpPr txBox="1"/>
          <p:nvPr userDrawn="1"/>
        </p:nvSpPr>
        <p:spPr>
          <a:xfrm>
            <a:off x="987447" y="5138740"/>
            <a:ext cx="2730235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在微信访问</a:t>
            </a:r>
            <a:r>
              <a:rPr lang="en-US" altLang="zh-CN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OneDrive</a:t>
            </a: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</a:t>
            </a:r>
            <a:endParaRPr lang="en-US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274E825-3465-469E-BD06-097F250CA889}"/>
              </a:ext>
            </a:extLst>
          </p:cNvPr>
          <p:cNvSpPr txBox="1"/>
          <p:nvPr userDrawn="1"/>
        </p:nvSpPr>
        <p:spPr>
          <a:xfrm>
            <a:off x="4862328" y="5138740"/>
            <a:ext cx="2467342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让你的文档会说话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微软听听文档 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EC4AC92-2800-4841-84A3-26E495F2D178}"/>
              </a:ext>
            </a:extLst>
          </p:cNvPr>
          <p:cNvSpPr txBox="1"/>
          <p:nvPr userDrawn="1"/>
        </p:nvSpPr>
        <p:spPr>
          <a:xfrm>
            <a:off x="8644425" y="5138740"/>
            <a:ext cx="2492990" cy="907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000" kern="0">
                <a:solidFill>
                  <a:schemeClr val="bg1">
                    <a:alpha val="77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你的文档创作小助手</a:t>
            </a:r>
            <a:endParaRPr lang="en-US" altLang="zh-CN" sz="2000" kern="0">
              <a:solidFill>
                <a:schemeClr val="bg1">
                  <a:alpha val="77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>
              <a:lnSpc>
                <a:spcPct val="140000"/>
              </a:lnSpc>
            </a:pP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「 微软</a:t>
            </a:r>
            <a:r>
              <a:rPr lang="en-US" altLang="zh-CN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AI</a:t>
            </a:r>
            <a:r>
              <a:rPr lang="zh-CN" altLang="en-US" sz="20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识图 」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3D082CA-914B-42B8-A86E-16893B7234C9}"/>
              </a:ext>
            </a:extLst>
          </p:cNvPr>
          <p:cNvCxnSpPr/>
          <p:nvPr userDrawn="1"/>
        </p:nvCxnSpPr>
        <p:spPr>
          <a:xfrm>
            <a:off x="419803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421E3BB-42AC-4DCD-9031-7215136A1844}"/>
              </a:ext>
            </a:extLst>
          </p:cNvPr>
          <p:cNvCxnSpPr/>
          <p:nvPr userDrawn="1"/>
        </p:nvCxnSpPr>
        <p:spPr>
          <a:xfrm>
            <a:off x="7976215" y="5330650"/>
            <a:ext cx="0" cy="65314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>
            <a:hlinkClick r:id="rId2"/>
            <a:extLst>
              <a:ext uri="{FF2B5EF4-FFF2-40B4-BE49-F238E27FC236}">
                <a16:creationId xmlns:a16="http://schemas.microsoft.com/office/drawing/2014/main" id="{46C855E7-2DCA-4970-A954-7CB7F69FAD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7F32EC9-ED26-45EE-9DC4-21C3241FF7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716" y="1726788"/>
            <a:ext cx="2743200" cy="27432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6F84124-CE71-4190-B92C-B61E496F7B7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482" y="1726788"/>
            <a:ext cx="2743200" cy="27432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39B45288-397E-405A-A715-DCD4FE40DCE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9320" y="1726788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74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椭圆 57">
            <a:extLst>
              <a:ext uri="{FF2B5EF4-FFF2-40B4-BE49-F238E27FC236}">
                <a16:creationId xmlns:a16="http://schemas.microsoft.com/office/drawing/2014/main" id="{F5DD1835-4440-46C8-9EE3-ADD4B1ED19FC}"/>
              </a:ext>
            </a:extLst>
          </p:cNvPr>
          <p:cNvSpPr/>
          <p:nvPr userDrawn="1"/>
        </p:nvSpPr>
        <p:spPr>
          <a:xfrm>
            <a:off x="-3238500" y="9000"/>
            <a:ext cx="6840000" cy="684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66000">
                <a:schemeClr val="accent2">
                  <a:lumMod val="86000"/>
                  <a:lumOff val="14000"/>
                </a:schemeClr>
              </a:gs>
              <a:gs pos="96000">
                <a:schemeClr val="accent1">
                  <a:lumMod val="93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47AD2AE4-F1E4-422F-A4FA-DE8FFEB9B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1797748"/>
            <a:ext cx="674552" cy="571654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EFDB9C1-B088-4ED3-95E3-7B518C8F0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2806182"/>
            <a:ext cx="674552" cy="57165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3A80249-6887-4BF1-AB87-2666CC1E0A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3839653"/>
            <a:ext cx="674552" cy="57165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6BFB951-983C-4378-AC52-72546B551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4873124"/>
            <a:ext cx="674552" cy="571654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9AA114-2FD2-451C-AFE0-575ECC7A74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1566" y="3092009"/>
            <a:ext cx="1951038" cy="1185863"/>
          </a:xfrm>
        </p:spPr>
        <p:txBody>
          <a:bodyPr>
            <a:no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88172CA-EC5D-4349-8D33-2988D40AD7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917700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6" name="文本占位符 4">
            <a:extLst>
              <a:ext uri="{FF2B5EF4-FFF2-40B4-BE49-F238E27FC236}">
                <a16:creationId xmlns:a16="http://schemas.microsoft.com/office/drawing/2014/main" id="{EC7E3406-F213-4947-87CF-8E61A41AAB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926134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7" name="文本占位符 4">
            <a:extLst>
              <a:ext uri="{FF2B5EF4-FFF2-40B4-BE49-F238E27FC236}">
                <a16:creationId xmlns:a16="http://schemas.microsoft.com/office/drawing/2014/main" id="{029E58C1-7732-4488-B8A0-27A2D9AF2B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934568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4">
            <a:extLst>
              <a:ext uri="{FF2B5EF4-FFF2-40B4-BE49-F238E27FC236}">
                <a16:creationId xmlns:a16="http://schemas.microsoft.com/office/drawing/2014/main" id="{98FFD16E-EC3A-4B94-930C-D726CF75B4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4943002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2273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9C96A3D1-169B-4FC8-B6D6-D4EB2E67E5B9}"/>
              </a:ext>
            </a:extLst>
          </p:cNvPr>
          <p:cNvSpPr/>
          <p:nvPr userDrawn="1"/>
        </p:nvSpPr>
        <p:spPr>
          <a:xfrm>
            <a:off x="-3238500" y="9000"/>
            <a:ext cx="6840000" cy="684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66000">
                <a:schemeClr val="accent2">
                  <a:lumMod val="86000"/>
                  <a:lumOff val="14000"/>
                </a:schemeClr>
              </a:gs>
              <a:gs pos="96000">
                <a:schemeClr val="accent1">
                  <a:lumMod val="93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C697E0F-EB3A-4CE6-86FE-2E95EBC2B1B6}"/>
              </a:ext>
            </a:extLst>
          </p:cNvPr>
          <p:cNvSpPr/>
          <p:nvPr userDrawn="1"/>
        </p:nvSpPr>
        <p:spPr>
          <a:xfrm>
            <a:off x="6245161" y="1807476"/>
            <a:ext cx="2793763" cy="663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47AD2AE4-F1E4-422F-A4FA-DE8FFEB9B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1797748"/>
            <a:ext cx="674552" cy="571654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EFDB9C1-B088-4ED3-95E3-7B518C8F0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2806182"/>
            <a:ext cx="674552" cy="57165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3A80249-6887-4BF1-AB87-2666CC1E0A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3839653"/>
            <a:ext cx="674552" cy="57165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6BFB951-983C-4378-AC52-72546B551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4873124"/>
            <a:ext cx="674552" cy="571654"/>
          </a:xfrm>
          <a:prstGeom prst="rect">
            <a:avLst/>
          </a:prstGeom>
        </p:spPr>
      </p:pic>
      <p:sp>
        <p:nvSpPr>
          <p:cNvPr id="21" name="文本占位符 4">
            <a:extLst>
              <a:ext uri="{FF2B5EF4-FFF2-40B4-BE49-F238E27FC236}">
                <a16:creationId xmlns:a16="http://schemas.microsoft.com/office/drawing/2014/main" id="{AE8EF127-18BF-4440-B410-F29D4823FD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917700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文本占位符 4">
            <a:extLst>
              <a:ext uri="{FF2B5EF4-FFF2-40B4-BE49-F238E27FC236}">
                <a16:creationId xmlns:a16="http://schemas.microsoft.com/office/drawing/2014/main" id="{387BB881-D80B-40F6-A418-7D68717306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926134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3" name="文本占位符 4">
            <a:extLst>
              <a:ext uri="{FF2B5EF4-FFF2-40B4-BE49-F238E27FC236}">
                <a16:creationId xmlns:a16="http://schemas.microsoft.com/office/drawing/2014/main" id="{FE017F69-D40E-4FCC-8E5C-620CC86D5E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934568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4">
            <a:extLst>
              <a:ext uri="{FF2B5EF4-FFF2-40B4-BE49-F238E27FC236}">
                <a16:creationId xmlns:a16="http://schemas.microsoft.com/office/drawing/2014/main" id="{0BDA3832-5E7E-45E2-89AB-5DDE79A2AB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4943002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6" name="文本占位符 2">
            <a:extLst>
              <a:ext uri="{FF2B5EF4-FFF2-40B4-BE49-F238E27FC236}">
                <a16:creationId xmlns:a16="http://schemas.microsoft.com/office/drawing/2014/main" id="{A63238E6-B055-4284-A49A-6A50B6E6A3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1566" y="3092009"/>
            <a:ext cx="1951038" cy="1185863"/>
          </a:xfrm>
        </p:spPr>
        <p:txBody>
          <a:bodyPr>
            <a:no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22436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6701DDF1-AD41-4870-AF12-E46F06C2230B}"/>
              </a:ext>
            </a:extLst>
          </p:cNvPr>
          <p:cNvSpPr/>
          <p:nvPr userDrawn="1"/>
        </p:nvSpPr>
        <p:spPr>
          <a:xfrm>
            <a:off x="-3238500" y="9000"/>
            <a:ext cx="6840000" cy="684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66000">
                <a:schemeClr val="accent2">
                  <a:lumMod val="86000"/>
                  <a:lumOff val="14000"/>
                </a:schemeClr>
              </a:gs>
              <a:gs pos="96000">
                <a:schemeClr val="accent1">
                  <a:lumMod val="93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C697E0F-EB3A-4CE6-86FE-2E95EBC2B1B6}"/>
              </a:ext>
            </a:extLst>
          </p:cNvPr>
          <p:cNvSpPr/>
          <p:nvPr userDrawn="1"/>
        </p:nvSpPr>
        <p:spPr>
          <a:xfrm>
            <a:off x="6245161" y="2768898"/>
            <a:ext cx="2793763" cy="663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47AD2AE4-F1E4-422F-A4FA-DE8FFEB9B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1797748"/>
            <a:ext cx="674552" cy="571654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EFDB9C1-B088-4ED3-95E3-7B518C8F0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2806182"/>
            <a:ext cx="674552" cy="57165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3A80249-6887-4BF1-AB87-2666CC1E0A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3839653"/>
            <a:ext cx="674552" cy="57165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6BFB951-983C-4378-AC52-72546B551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4873124"/>
            <a:ext cx="674552" cy="571654"/>
          </a:xfrm>
          <a:prstGeom prst="rect">
            <a:avLst/>
          </a:prstGeom>
        </p:spPr>
      </p:pic>
      <p:sp>
        <p:nvSpPr>
          <p:cNvPr id="21" name="文本占位符 4">
            <a:extLst>
              <a:ext uri="{FF2B5EF4-FFF2-40B4-BE49-F238E27FC236}">
                <a16:creationId xmlns:a16="http://schemas.microsoft.com/office/drawing/2014/main" id="{FC88A967-0390-43D5-91FC-AE552389F7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917700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文本占位符 4">
            <a:extLst>
              <a:ext uri="{FF2B5EF4-FFF2-40B4-BE49-F238E27FC236}">
                <a16:creationId xmlns:a16="http://schemas.microsoft.com/office/drawing/2014/main" id="{1B76116F-5528-4EED-9D72-EB74101561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926134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3" name="文本占位符 4">
            <a:extLst>
              <a:ext uri="{FF2B5EF4-FFF2-40B4-BE49-F238E27FC236}">
                <a16:creationId xmlns:a16="http://schemas.microsoft.com/office/drawing/2014/main" id="{047E0233-4CF5-4931-9644-1495EB40F3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934568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4">
            <a:extLst>
              <a:ext uri="{FF2B5EF4-FFF2-40B4-BE49-F238E27FC236}">
                <a16:creationId xmlns:a16="http://schemas.microsoft.com/office/drawing/2014/main" id="{75DAF437-BBDE-4DC3-92B0-D78BC35A6A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4943002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6" name="文本占位符 2">
            <a:extLst>
              <a:ext uri="{FF2B5EF4-FFF2-40B4-BE49-F238E27FC236}">
                <a16:creationId xmlns:a16="http://schemas.microsoft.com/office/drawing/2014/main" id="{8BE7FFF5-DA17-41B1-A3E0-7CD14DE5D5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1566" y="3092009"/>
            <a:ext cx="1951038" cy="1185863"/>
          </a:xfrm>
        </p:spPr>
        <p:txBody>
          <a:bodyPr>
            <a:no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41785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95F6CF9E-7326-4039-8264-99D95BD8298D}"/>
              </a:ext>
            </a:extLst>
          </p:cNvPr>
          <p:cNvSpPr/>
          <p:nvPr userDrawn="1"/>
        </p:nvSpPr>
        <p:spPr>
          <a:xfrm>
            <a:off x="-3238500" y="9000"/>
            <a:ext cx="6840000" cy="684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66000">
                <a:schemeClr val="accent2">
                  <a:lumMod val="86000"/>
                  <a:lumOff val="14000"/>
                </a:schemeClr>
              </a:gs>
              <a:gs pos="96000">
                <a:schemeClr val="accent1">
                  <a:lumMod val="93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C697E0F-EB3A-4CE6-86FE-2E95EBC2B1B6}"/>
              </a:ext>
            </a:extLst>
          </p:cNvPr>
          <p:cNvSpPr/>
          <p:nvPr userDrawn="1"/>
        </p:nvSpPr>
        <p:spPr>
          <a:xfrm>
            <a:off x="6245161" y="3809278"/>
            <a:ext cx="2793763" cy="663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47AD2AE4-F1E4-422F-A4FA-DE8FFEB9B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1797748"/>
            <a:ext cx="674552" cy="571654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EFDB9C1-B088-4ED3-95E3-7B518C8F0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2806182"/>
            <a:ext cx="674552" cy="57165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3A80249-6887-4BF1-AB87-2666CC1E0A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3839653"/>
            <a:ext cx="674552" cy="57165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6BFB951-983C-4378-AC52-72546B551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4873124"/>
            <a:ext cx="674552" cy="571654"/>
          </a:xfrm>
          <a:prstGeom prst="rect">
            <a:avLst/>
          </a:prstGeom>
        </p:spPr>
      </p:pic>
      <p:sp>
        <p:nvSpPr>
          <p:cNvPr id="21" name="文本占位符 4">
            <a:extLst>
              <a:ext uri="{FF2B5EF4-FFF2-40B4-BE49-F238E27FC236}">
                <a16:creationId xmlns:a16="http://schemas.microsoft.com/office/drawing/2014/main" id="{CA82E488-BB80-48ED-820D-86D0D4CEED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917700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文本占位符 4">
            <a:extLst>
              <a:ext uri="{FF2B5EF4-FFF2-40B4-BE49-F238E27FC236}">
                <a16:creationId xmlns:a16="http://schemas.microsoft.com/office/drawing/2014/main" id="{A0756D60-EF17-42EB-A638-F614267683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926134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3" name="文本占位符 4">
            <a:extLst>
              <a:ext uri="{FF2B5EF4-FFF2-40B4-BE49-F238E27FC236}">
                <a16:creationId xmlns:a16="http://schemas.microsoft.com/office/drawing/2014/main" id="{1C0C3C51-18FC-45FD-8498-394DA11D07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934568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4">
            <a:extLst>
              <a:ext uri="{FF2B5EF4-FFF2-40B4-BE49-F238E27FC236}">
                <a16:creationId xmlns:a16="http://schemas.microsoft.com/office/drawing/2014/main" id="{92109832-84B4-4D2A-9760-6E211C6036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4943002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2">
            <a:extLst>
              <a:ext uri="{FF2B5EF4-FFF2-40B4-BE49-F238E27FC236}">
                <a16:creationId xmlns:a16="http://schemas.microsoft.com/office/drawing/2014/main" id="{E3D471EC-A579-4EAB-B95A-AD1982F66A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1566" y="3092009"/>
            <a:ext cx="1951038" cy="1185863"/>
          </a:xfrm>
        </p:spPr>
        <p:txBody>
          <a:bodyPr>
            <a:no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365822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extLst>
              <a:ext uri="{FF2B5EF4-FFF2-40B4-BE49-F238E27FC236}">
                <a16:creationId xmlns:a16="http://schemas.microsoft.com/office/drawing/2014/main" id="{A51464CD-283A-423F-93F6-6F2159E13FAF}"/>
              </a:ext>
            </a:extLst>
          </p:cNvPr>
          <p:cNvSpPr/>
          <p:nvPr userDrawn="1"/>
        </p:nvSpPr>
        <p:spPr>
          <a:xfrm>
            <a:off x="-3238500" y="9000"/>
            <a:ext cx="6840000" cy="68400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66000">
                <a:schemeClr val="accent2">
                  <a:lumMod val="86000"/>
                  <a:lumOff val="14000"/>
                </a:schemeClr>
              </a:gs>
              <a:gs pos="96000">
                <a:schemeClr val="accent1">
                  <a:lumMod val="93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C697E0F-EB3A-4CE6-86FE-2E95EBC2B1B6}"/>
              </a:ext>
            </a:extLst>
          </p:cNvPr>
          <p:cNvSpPr/>
          <p:nvPr userDrawn="1"/>
        </p:nvSpPr>
        <p:spPr>
          <a:xfrm>
            <a:off x="6245161" y="4834887"/>
            <a:ext cx="2793763" cy="6633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47AD2AE4-F1E4-422F-A4FA-DE8FFEB9B2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1797748"/>
            <a:ext cx="674552" cy="571654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EFDB9C1-B088-4ED3-95E3-7B518C8F07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2806182"/>
            <a:ext cx="674552" cy="571654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3A80249-6887-4BF1-AB87-2666CC1E0A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3839653"/>
            <a:ext cx="674552" cy="571654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6BFB951-983C-4378-AC52-72546B551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9503" y="4873124"/>
            <a:ext cx="674552" cy="571654"/>
          </a:xfrm>
          <a:prstGeom prst="rect">
            <a:avLst/>
          </a:prstGeom>
        </p:spPr>
      </p:pic>
      <p:sp>
        <p:nvSpPr>
          <p:cNvPr id="21" name="文本占位符 4">
            <a:extLst>
              <a:ext uri="{FF2B5EF4-FFF2-40B4-BE49-F238E27FC236}">
                <a16:creationId xmlns:a16="http://schemas.microsoft.com/office/drawing/2014/main" id="{221F9FAA-EEA8-4D3E-A11B-20ADBDFC1C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0" y="1917700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2" name="文本占位符 4">
            <a:extLst>
              <a:ext uri="{FF2B5EF4-FFF2-40B4-BE49-F238E27FC236}">
                <a16:creationId xmlns:a16="http://schemas.microsoft.com/office/drawing/2014/main" id="{A8C1CC2F-C2FF-466F-A242-A3F3862DD0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96000" y="2926134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3" name="文本占位符 4">
            <a:extLst>
              <a:ext uri="{FF2B5EF4-FFF2-40B4-BE49-F238E27FC236}">
                <a16:creationId xmlns:a16="http://schemas.microsoft.com/office/drawing/2014/main" id="{27DF07A0-7EB8-413F-8C15-808B31FA79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0" y="3934568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4" name="文本占位符 4">
            <a:extLst>
              <a:ext uri="{FF2B5EF4-FFF2-40B4-BE49-F238E27FC236}">
                <a16:creationId xmlns:a16="http://schemas.microsoft.com/office/drawing/2014/main" id="{CFBB25FE-039C-4D13-A2D4-4B9BF00B091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4943002"/>
            <a:ext cx="4129668" cy="451702"/>
          </a:xfrm>
        </p:spPr>
        <p:txBody>
          <a:bodyPr>
            <a:no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2">
            <a:extLst>
              <a:ext uri="{FF2B5EF4-FFF2-40B4-BE49-F238E27FC236}">
                <a16:creationId xmlns:a16="http://schemas.microsoft.com/office/drawing/2014/main" id="{607F0849-6EDE-4720-B175-2CBFD9BB665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1566" y="3092009"/>
            <a:ext cx="1951038" cy="1185863"/>
          </a:xfrm>
        </p:spPr>
        <p:txBody>
          <a:bodyPr>
            <a:no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909522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AF5CE5D-8A96-4D82-8471-AC0F68D952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6299" y="1447800"/>
            <a:ext cx="5172075" cy="45910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F443A80D-9FF8-42E2-AF66-AB8B7E40E67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57925" y="1419225"/>
            <a:ext cx="2486025" cy="2152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4">
            <a:extLst>
              <a:ext uri="{FF2B5EF4-FFF2-40B4-BE49-F238E27FC236}">
                <a16:creationId xmlns:a16="http://schemas.microsoft.com/office/drawing/2014/main" id="{9487D28C-9698-43A3-9E22-479A8ADE6C9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953501" y="1419225"/>
            <a:ext cx="2486025" cy="2152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7" name="内容占位符 4">
            <a:extLst>
              <a:ext uri="{FF2B5EF4-FFF2-40B4-BE49-F238E27FC236}">
                <a16:creationId xmlns:a16="http://schemas.microsoft.com/office/drawing/2014/main" id="{72947C9B-5751-498F-AAE4-1413BAFE9D9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7925" y="3886200"/>
            <a:ext cx="2486025" cy="2152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8" name="内容占位符 4">
            <a:extLst>
              <a:ext uri="{FF2B5EF4-FFF2-40B4-BE49-F238E27FC236}">
                <a16:creationId xmlns:a16="http://schemas.microsoft.com/office/drawing/2014/main" id="{CC50F97B-9CC7-4ABD-ABFD-7F4538CADCB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53500" y="3886200"/>
            <a:ext cx="2486025" cy="2152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9" name="图形 8">
            <a:extLst>
              <a:ext uri="{FF2B5EF4-FFF2-40B4-BE49-F238E27FC236}">
                <a16:creationId xmlns:a16="http://schemas.microsoft.com/office/drawing/2014/main" id="{B81FD727-8352-41D2-94E6-C0890A37AD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10" name="文本占位符 10">
            <a:extLst>
              <a:ext uri="{FF2B5EF4-FFF2-40B4-BE49-F238E27FC236}">
                <a16:creationId xmlns:a16="http://schemas.microsoft.com/office/drawing/2014/main" id="{B22C5B0E-2C0A-48B0-94C7-E27451FA0E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4786312" cy="5715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770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AA1199A-31A7-466E-AC40-0848FCDF9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52F090-2A08-444C-9967-A37AF2085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93E6987-249F-4F8D-89F7-9D30276D2B45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9544631" y="5568"/>
            <a:ext cx="2638130" cy="118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79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49" r:id="rId2"/>
    <p:sldLayoutId id="2147483699" r:id="rId3"/>
    <p:sldLayoutId id="2147483650" r:id="rId4"/>
    <p:sldLayoutId id="2147483708" r:id="rId5"/>
    <p:sldLayoutId id="2147483709" r:id="rId6"/>
    <p:sldLayoutId id="2147483710" r:id="rId7"/>
    <p:sldLayoutId id="2147483711" r:id="rId8"/>
    <p:sldLayoutId id="2147483652" r:id="rId9"/>
    <p:sldLayoutId id="2147483654" r:id="rId10"/>
    <p:sldLayoutId id="2147483662" r:id="rId11"/>
    <p:sldLayoutId id="2147483663" r:id="rId12"/>
    <p:sldLayoutId id="2147483669" r:id="rId13"/>
    <p:sldLayoutId id="2147483670" r:id="rId14"/>
    <p:sldLayoutId id="2147483671" r:id="rId15"/>
    <p:sldLayoutId id="2147483672" r:id="rId16"/>
    <p:sldLayoutId id="2147483693" r:id="rId17"/>
    <p:sldLayoutId id="2147483655" r:id="rId18"/>
    <p:sldLayoutId id="2147483694" r:id="rId19"/>
    <p:sldLayoutId id="2147483695" r:id="rId20"/>
    <p:sldLayoutId id="2147483696" r:id="rId21"/>
    <p:sldLayoutId id="2147483697" r:id="rId22"/>
    <p:sldLayoutId id="2147483698" r:id="rId23"/>
    <p:sldLayoutId id="2147483700" r:id="rId24"/>
    <p:sldLayoutId id="2147483701" r:id="rId25"/>
    <p:sldLayoutId id="2147483653" r:id="rId26"/>
    <p:sldLayoutId id="2147483702" r:id="rId27"/>
    <p:sldLayoutId id="2147483703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YaHei Light" panose="020B0502040204020203" pitchFamily="34" charset="-122"/>
          <a:ea typeface="Microsoft YaHei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YaHei Light" panose="020B0502040204020203" pitchFamily="34" charset="-122"/>
          <a:ea typeface="Microsoft YaHei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Light" panose="020B0502040204020203" pitchFamily="34" charset="-122"/>
          <a:ea typeface="Microsoft YaHei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 Light" panose="020B0502040204020203" pitchFamily="34" charset="-122"/>
          <a:ea typeface="Microsoft YaHei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765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f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f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7.jf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svg"/><Relationship Id="rId18" Type="http://schemas.openxmlformats.org/officeDocument/2006/relationships/image" Target="../media/image82.png"/><Relationship Id="rId26" Type="http://schemas.openxmlformats.org/officeDocument/2006/relationships/image" Target="../media/image90.png"/><Relationship Id="rId39" Type="http://schemas.openxmlformats.org/officeDocument/2006/relationships/image" Target="../media/image103.svg"/><Relationship Id="rId21" Type="http://schemas.openxmlformats.org/officeDocument/2006/relationships/image" Target="../media/image85.svg"/><Relationship Id="rId34" Type="http://schemas.openxmlformats.org/officeDocument/2006/relationships/image" Target="../media/image98.png"/><Relationship Id="rId42" Type="http://schemas.openxmlformats.org/officeDocument/2006/relationships/image" Target="../media/image106.png"/><Relationship Id="rId47" Type="http://schemas.openxmlformats.org/officeDocument/2006/relationships/image" Target="../media/image111.svg"/><Relationship Id="rId7" Type="http://schemas.openxmlformats.org/officeDocument/2006/relationships/image" Target="../media/image73.svg"/><Relationship Id="rId2" Type="http://schemas.openxmlformats.org/officeDocument/2006/relationships/image" Target="../media/image68.png"/><Relationship Id="rId16" Type="http://schemas.openxmlformats.org/officeDocument/2006/relationships/image" Target="../media/image80.png"/><Relationship Id="rId29" Type="http://schemas.openxmlformats.org/officeDocument/2006/relationships/image" Target="../media/image93.svg"/><Relationship Id="rId11" Type="http://schemas.openxmlformats.org/officeDocument/2006/relationships/image" Target="../media/image50.svg"/><Relationship Id="rId24" Type="http://schemas.openxmlformats.org/officeDocument/2006/relationships/image" Target="../media/image88.png"/><Relationship Id="rId32" Type="http://schemas.openxmlformats.org/officeDocument/2006/relationships/image" Target="../media/image96.png"/><Relationship Id="rId37" Type="http://schemas.openxmlformats.org/officeDocument/2006/relationships/image" Target="../media/image101.svg"/><Relationship Id="rId40" Type="http://schemas.openxmlformats.org/officeDocument/2006/relationships/image" Target="../media/image104.png"/><Relationship Id="rId45" Type="http://schemas.openxmlformats.org/officeDocument/2006/relationships/image" Target="../media/image109.svg"/><Relationship Id="rId5" Type="http://schemas.openxmlformats.org/officeDocument/2006/relationships/image" Target="../media/image71.svg"/><Relationship Id="rId15" Type="http://schemas.openxmlformats.org/officeDocument/2006/relationships/image" Target="../media/image79.svg"/><Relationship Id="rId23" Type="http://schemas.openxmlformats.org/officeDocument/2006/relationships/image" Target="../media/image87.svg"/><Relationship Id="rId28" Type="http://schemas.openxmlformats.org/officeDocument/2006/relationships/image" Target="../media/image92.png"/><Relationship Id="rId36" Type="http://schemas.openxmlformats.org/officeDocument/2006/relationships/image" Target="../media/image100.png"/><Relationship Id="rId49" Type="http://schemas.openxmlformats.org/officeDocument/2006/relationships/image" Target="../media/image113.svg"/><Relationship Id="rId10" Type="http://schemas.openxmlformats.org/officeDocument/2006/relationships/image" Target="../media/image76.png"/><Relationship Id="rId19" Type="http://schemas.openxmlformats.org/officeDocument/2006/relationships/image" Target="../media/image83.svg"/><Relationship Id="rId31" Type="http://schemas.openxmlformats.org/officeDocument/2006/relationships/image" Target="../media/image95.svg"/><Relationship Id="rId44" Type="http://schemas.openxmlformats.org/officeDocument/2006/relationships/image" Target="../media/image108.png"/><Relationship Id="rId4" Type="http://schemas.openxmlformats.org/officeDocument/2006/relationships/image" Target="../media/image70.png"/><Relationship Id="rId9" Type="http://schemas.openxmlformats.org/officeDocument/2006/relationships/image" Target="../media/image75.svg"/><Relationship Id="rId14" Type="http://schemas.openxmlformats.org/officeDocument/2006/relationships/image" Target="../media/image78.png"/><Relationship Id="rId22" Type="http://schemas.openxmlformats.org/officeDocument/2006/relationships/image" Target="../media/image86.png"/><Relationship Id="rId27" Type="http://schemas.openxmlformats.org/officeDocument/2006/relationships/image" Target="../media/image91.svg"/><Relationship Id="rId30" Type="http://schemas.openxmlformats.org/officeDocument/2006/relationships/image" Target="../media/image94.png"/><Relationship Id="rId35" Type="http://schemas.openxmlformats.org/officeDocument/2006/relationships/image" Target="../media/image99.svg"/><Relationship Id="rId43" Type="http://schemas.openxmlformats.org/officeDocument/2006/relationships/image" Target="../media/image107.svg"/><Relationship Id="rId48" Type="http://schemas.openxmlformats.org/officeDocument/2006/relationships/image" Target="../media/image112.png"/><Relationship Id="rId8" Type="http://schemas.openxmlformats.org/officeDocument/2006/relationships/image" Target="../media/image74.png"/><Relationship Id="rId3" Type="http://schemas.openxmlformats.org/officeDocument/2006/relationships/image" Target="../media/image69.svg"/><Relationship Id="rId12" Type="http://schemas.openxmlformats.org/officeDocument/2006/relationships/image" Target="../media/image77.png"/><Relationship Id="rId17" Type="http://schemas.openxmlformats.org/officeDocument/2006/relationships/image" Target="../media/image81.svg"/><Relationship Id="rId25" Type="http://schemas.openxmlformats.org/officeDocument/2006/relationships/image" Target="../media/image89.svg"/><Relationship Id="rId33" Type="http://schemas.openxmlformats.org/officeDocument/2006/relationships/image" Target="../media/image97.svg"/><Relationship Id="rId38" Type="http://schemas.openxmlformats.org/officeDocument/2006/relationships/image" Target="../media/image102.png"/><Relationship Id="rId46" Type="http://schemas.openxmlformats.org/officeDocument/2006/relationships/image" Target="../media/image110.png"/><Relationship Id="rId20" Type="http://schemas.openxmlformats.org/officeDocument/2006/relationships/image" Target="../media/image84.png"/><Relationship Id="rId41" Type="http://schemas.openxmlformats.org/officeDocument/2006/relationships/image" Target="../media/image10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fif"/><Relationship Id="rId7" Type="http://schemas.openxmlformats.org/officeDocument/2006/relationships/image" Target="../media/image46.jfif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f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fif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11" Type="http://schemas.openxmlformats.org/officeDocument/2006/relationships/image" Target="../media/image56.svg"/><Relationship Id="rId5" Type="http://schemas.openxmlformats.org/officeDocument/2006/relationships/image" Target="../media/image50.sv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02D549-3D66-4E71-8414-CC66D7EC95C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企业介绍通用模板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6ABA6E1-37F5-43C2-9153-427CFBDBDB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请在此输入公司名称</a:t>
            </a:r>
            <a:r>
              <a:rPr lang="en-US" altLang="zh-CN" dirty="0"/>
              <a:t>——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36178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E1DE28-5880-4414-89C4-F2DFB70680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特色产品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14428DB-6582-43E2-A181-3685AF7609D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牛排：</a:t>
            </a:r>
            <a:endParaRPr lang="en-US" altLang="zh-CN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       牛排创新吃法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口味与众不同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极具中国风味。 口感除了香嫩之外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有因骨头带筋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在咀嚼时有多了一份咀劲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肉质松软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2D8A9A-9331-4834-82AC-B0D2CF952A0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意大利面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0" i="0" dirty="0">
                <a:solidFill>
                  <a:srgbClr val="F73131"/>
                </a:solidFill>
                <a:effectLst/>
                <a:latin typeface="Arial" panose="020B0604020202020204" pitchFamily="34" charset="0"/>
              </a:rPr>
              <a:t>      </a:t>
            </a:r>
            <a:r>
              <a:rPr lang="zh-CN" altLang="en-US" b="0" i="0" dirty="0">
                <a:effectLst/>
                <a:latin typeface="Arial" panose="020B0604020202020204" pitchFamily="34" charset="0"/>
              </a:rPr>
              <a:t>好吃的意大利面白酒蛤蛎海鲜意大利面</a:t>
            </a:r>
            <a:r>
              <a:rPr lang="en-US" altLang="zh-CN" b="0" i="0" dirty="0"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先把透明清澈的水滚开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把细细长长的面条放进去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洒一 点带有香气的白酒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锅里散发醉人的气息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,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勾起我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8480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64DBC7C-3C60-4718-BC2B-3431CA4E7F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特色产品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73D1FFB-1A6B-4110-8C9E-0907CC5EF1F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鸭</a:t>
            </a:r>
            <a:endParaRPr lang="en-US" altLang="zh-CN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鸭是南京有名的特产，久负盛名，据说至今已有一千多年的历史。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鸭皮白肉嫩、肥而不腻、鲜香美味，具有香、酥、嫩的特点。每年中秋前后的盐水鸭色味最佳，</a:t>
            </a:r>
            <a:endParaRPr lang="zh-CN" altLang="en-US" dirty="0"/>
          </a:p>
        </p:txBody>
      </p:sp>
      <p:pic>
        <p:nvPicPr>
          <p:cNvPr id="7" name="图片占位符 6" descr="桌子上放着食物&#10;&#10;描述已自动生成">
            <a:extLst>
              <a:ext uri="{FF2B5EF4-FFF2-40B4-BE49-F238E27FC236}">
                <a16:creationId xmlns:a16="http://schemas.microsoft.com/office/drawing/2014/main" id="{B587D926-56F1-4DCC-8FFD-1C845E34F8E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89" r="32989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C733423-E094-40BA-8522-482C66325F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包子</a:t>
            </a:r>
            <a:endParaRPr lang="en-US" altLang="zh-CN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包子以其味道鲜美而誉满全国，名扬中外。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XXX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包子倍受欢迎，关键在于用料精细，制作讲究，在选料、配方、搅拌以至揉面、擀面都有一定的绝招儿，做工上更是有明确的规格标准，特别是包子褶花匀称，每个包子都不少于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15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个褶。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979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7EA19C3-686F-41AA-9577-885E52C640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特色产品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7CAF785-D3C1-4CC3-BE3F-BF006DACA5B3}"/>
              </a:ext>
            </a:extLst>
          </p:cNvPr>
          <p:cNvSpPr>
            <a:spLocks noGrp="1"/>
          </p:cNvSpPr>
          <p:nvPr>
            <p:ph type="body" orient="vert" sz="quarter" idx="16"/>
          </p:nvPr>
        </p:nvSpPr>
        <p:spPr>
          <a:xfrm>
            <a:off x="2920481" y="2554571"/>
            <a:ext cx="6129903" cy="2940352"/>
          </a:xfrm>
        </p:spPr>
        <p:txBody>
          <a:bodyPr vert="eaVert" anchor="t" anchorCtr="0"/>
          <a:lstStyle/>
          <a:p>
            <a:r>
              <a:rPr lang="en-US" altLang="zh-CN" dirty="0"/>
              <a:t>XXX</a:t>
            </a:r>
            <a:r>
              <a:rPr lang="zh-CN" altLang="en-US" dirty="0"/>
              <a:t>粤菜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</a:t>
            </a:r>
            <a:r>
              <a:rPr lang="zh-CN" altLang="en-US" b="0" i="0" dirty="0">
                <a:solidFill>
                  <a:srgbClr val="2F2F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粤菜烧烤特色的典范之作，采用精瘦肉中带膘的外脊肉，经过腌制后，用叉烧环穿好，待炭火达到足够温度时，将肉条放入，直至肉条流出清澈的油汁才烤熟即可取出。剪去烧焦部分，淋上蜜汁就可以出售了。蜜汁很有讲究，各家自有各家秘方。好的叉烧，内咸外甜、瘦肉焦香、肥肉甘化、软滑干香、酥中带汁、回味无穷。广州炳胜餐厅的黑叉烧味道非常棒，不妨一去。 </a:t>
            </a:r>
            <a:r>
              <a:rPr lang="en-US" altLang="zh-CN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X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5692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E771EC4-3411-40AF-952F-9606F6B3E8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2" name="文本占位符 4">
            <a:extLst>
              <a:ext uri="{FF2B5EF4-FFF2-40B4-BE49-F238E27FC236}">
                <a16:creationId xmlns:a16="http://schemas.microsoft.com/office/drawing/2014/main" id="{138D8245-2396-491F-9FEC-F83FA7E571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21187" y="1928851"/>
            <a:ext cx="1415772" cy="424732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id="{0F022A6A-8663-47E2-9ECC-6127ECB83B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21187" y="2937285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特色产品</a:t>
            </a:r>
          </a:p>
        </p:txBody>
      </p:sp>
      <p:sp>
        <p:nvSpPr>
          <p:cNvPr id="14" name="文本占位符 6">
            <a:extLst>
              <a:ext uri="{FF2B5EF4-FFF2-40B4-BE49-F238E27FC236}">
                <a16:creationId xmlns:a16="http://schemas.microsoft.com/office/drawing/2014/main" id="{9775D104-2545-419F-BFA5-330569C1B8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21187" y="3945719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合作品牌</a:t>
            </a:r>
          </a:p>
        </p:txBody>
      </p:sp>
      <p:sp>
        <p:nvSpPr>
          <p:cNvPr id="15" name="文本占位符 7">
            <a:extLst>
              <a:ext uri="{FF2B5EF4-FFF2-40B4-BE49-F238E27FC236}">
                <a16:creationId xmlns:a16="http://schemas.microsoft.com/office/drawing/2014/main" id="{558AEB33-F6AC-4CBF-B9D5-F9CF7F3965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21187" y="4954153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企业发展</a:t>
            </a:r>
          </a:p>
        </p:txBody>
      </p:sp>
    </p:spTree>
    <p:extLst>
      <p:ext uri="{BB962C8B-B14F-4D97-AF65-F5344CB8AC3E}">
        <p14:creationId xmlns:p14="http://schemas.microsoft.com/office/powerpoint/2010/main" val="2382043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9154D77-192A-4499-B0E0-C575827538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631864" cy="424732"/>
          </a:xfr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合作品牌</a:t>
            </a: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68B73CAF-A05C-485E-BE50-469406BF5F6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6" b="6126"/>
          <a:stretch/>
        </p:blipFill>
        <p:spPr>
          <a:xfrm>
            <a:off x="777700" y="3794125"/>
            <a:ext cx="1631864" cy="1420813"/>
          </a:xfr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</p:spPr>
      </p:pic>
      <p:pic>
        <p:nvPicPr>
          <p:cNvPr id="12" name="图片占位符 11">
            <a:extLst>
              <a:ext uri="{FF2B5EF4-FFF2-40B4-BE49-F238E27FC236}">
                <a16:creationId xmlns:a16="http://schemas.microsoft.com/office/drawing/2014/main" id="{93E7E66E-EAF7-4602-8942-A9758AB53AC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 b="6467"/>
          <a:stretch/>
        </p:blipFill>
        <p:spPr>
          <a:xfrm>
            <a:off x="2957655" y="3429000"/>
            <a:ext cx="1631864" cy="1420813"/>
          </a:xfrm>
        </p:spPr>
      </p:pic>
      <p:pic>
        <p:nvPicPr>
          <p:cNvPr id="14" name="图片占位符 13">
            <a:extLst>
              <a:ext uri="{FF2B5EF4-FFF2-40B4-BE49-F238E27FC236}">
                <a16:creationId xmlns:a16="http://schemas.microsoft.com/office/drawing/2014/main" id="{300BE45E-7392-4D2F-A358-36421BBB29B0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 b="6467"/>
          <a:stretch/>
        </p:blipFill>
        <p:spPr>
          <a:xfrm>
            <a:off x="5268237" y="3083716"/>
            <a:ext cx="1631864" cy="1420813"/>
          </a:xfrm>
        </p:spPr>
      </p:pic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CA8A86C5-59FC-404D-89F0-881EA99D4FA0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7" b="6467"/>
          <a:stretch/>
        </p:blipFill>
        <p:spPr>
          <a:xfrm>
            <a:off x="7448179" y="3428999"/>
            <a:ext cx="1631864" cy="1420813"/>
          </a:xfrm>
        </p:spPr>
      </p:pic>
      <p:pic>
        <p:nvPicPr>
          <p:cNvPr id="18" name="图片占位符 17">
            <a:extLst>
              <a:ext uri="{FF2B5EF4-FFF2-40B4-BE49-F238E27FC236}">
                <a16:creationId xmlns:a16="http://schemas.microsoft.com/office/drawing/2014/main" id="{46A89419-8701-4414-900E-E2F5F02CF8A4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" b="6297"/>
          <a:stretch/>
        </p:blipFill>
        <p:spPr>
          <a:xfrm>
            <a:off x="9702777" y="3794123"/>
            <a:ext cx="1631864" cy="1420813"/>
          </a:xfrm>
        </p:spPr>
      </p:pic>
    </p:spTree>
    <p:extLst>
      <p:ext uri="{BB962C8B-B14F-4D97-AF65-F5344CB8AC3E}">
        <p14:creationId xmlns:p14="http://schemas.microsoft.com/office/powerpoint/2010/main" val="41506924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3236F00-52D8-42FF-8BA8-1A6CE50C4D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合作品牌</a:t>
            </a:r>
          </a:p>
        </p:txBody>
      </p:sp>
      <p:pic>
        <p:nvPicPr>
          <p:cNvPr id="10" name="图片占位符 9" descr="桌子上摆放着许多椅子&#10;&#10;中度可信度描述已自动生成">
            <a:extLst>
              <a:ext uri="{FF2B5EF4-FFF2-40B4-BE49-F238E27FC236}">
                <a16:creationId xmlns:a16="http://schemas.microsoft.com/office/drawing/2014/main" id="{7946DC8E-1F3F-4C81-B355-58777BCB3AD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6" r="14956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占位符 11" descr="图片包含 建筑, 室内, 桌子, 房间&#10;&#10;描述已自动生成">
            <a:extLst>
              <a:ext uri="{FF2B5EF4-FFF2-40B4-BE49-F238E27FC236}">
                <a16:creationId xmlns:a16="http://schemas.microsoft.com/office/drawing/2014/main" id="{2F99DABF-1510-405A-B1CA-408F6486E8A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8" r="14898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占位符 13" descr="房间里有桌子和椅子&#10;&#10;中度可信度描述已自动生成">
            <a:extLst>
              <a:ext uri="{FF2B5EF4-FFF2-40B4-BE49-F238E27FC236}">
                <a16:creationId xmlns:a16="http://schemas.microsoft.com/office/drawing/2014/main" id="{D964F3F7-D933-451E-A287-FC9D2B3D68A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0" r="20420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65E5DEE-3368-403D-A95D-92C39BF35C4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err="1"/>
              <a:t>Xx</a:t>
            </a:r>
            <a:r>
              <a:rPr lang="zh-CN" altLang="en-US" dirty="0"/>
              <a:t>餐厅主营中式餐点，是中国地区的领军联锁餐厅。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649DA92-15E9-4130-A39B-5FD2022351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835525" y="5086513"/>
            <a:ext cx="2743288" cy="148977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餐厅主营西式餐点，是</a:t>
            </a:r>
            <a:r>
              <a:rPr lang="en-US" altLang="zh-CN" dirty="0"/>
              <a:t>XX</a:t>
            </a:r>
            <a:r>
              <a:rPr lang="zh-CN" altLang="en-US" dirty="0"/>
              <a:t>市最大的西餐厅，同时，以</a:t>
            </a:r>
            <a:r>
              <a:rPr lang="en-US" altLang="zh-CN" dirty="0"/>
              <a:t>XX</a:t>
            </a:r>
            <a:r>
              <a:rPr lang="zh-CN" altLang="en-US" dirty="0"/>
              <a:t>市为辐射，遍及京津冀地区。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0DB21FE4-B513-4384-BAD0-2CF640F70D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40587" y="5086513"/>
            <a:ext cx="2743288" cy="128657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酒店是全球知名五星级联锁酒店，共有</a:t>
            </a:r>
            <a:r>
              <a:rPr lang="en-US" altLang="zh-CN" dirty="0"/>
              <a:t>203</a:t>
            </a:r>
            <a:r>
              <a:rPr lang="zh-CN" altLang="en-US" dirty="0"/>
              <a:t>家分店。</a:t>
            </a:r>
          </a:p>
        </p:txBody>
      </p:sp>
    </p:spTree>
    <p:extLst>
      <p:ext uri="{BB962C8B-B14F-4D97-AF65-F5344CB8AC3E}">
        <p14:creationId xmlns:p14="http://schemas.microsoft.com/office/powerpoint/2010/main" val="3226345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D193EE5-257C-4318-AECF-20C100D58B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755144" cy="424732"/>
          </a:xfrm>
        </p:spPr>
        <p:txBody>
          <a:bodyPr wrap="square">
            <a:spAutoFit/>
          </a:bodyPr>
          <a:lstStyle/>
          <a:p>
            <a:r>
              <a:rPr lang="zh-CN" altLang="en-US" sz="2400" dirty="0"/>
              <a:t>合作品牌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591A03-81CD-46D2-98EE-D24E081FD1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01666" y="3923907"/>
            <a:ext cx="2992438" cy="225332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品牌是英国著名食品品牌，创立于</a:t>
            </a:r>
            <a:r>
              <a:rPr lang="en-US" altLang="zh-CN" dirty="0"/>
              <a:t>19XX</a:t>
            </a:r>
            <a:r>
              <a:rPr lang="zh-CN" altLang="en-US" dirty="0"/>
              <a:t>年，经营范围包括欧洲、北美洲、澳大利亚洲等，共为</a:t>
            </a:r>
            <a:r>
              <a:rPr lang="en-US" altLang="zh-CN" dirty="0"/>
              <a:t>102</a:t>
            </a:r>
            <a:r>
              <a:rPr lang="zh-CN" altLang="en-US" dirty="0"/>
              <a:t>个国家和地区提供优质的食品。</a:t>
            </a:r>
          </a:p>
        </p:txBody>
      </p:sp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72799D70-37F9-419B-BF87-39C2B753198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4" b="15114"/>
          <a:stretch/>
        </p:blipFill>
        <p:spPr>
          <a:xfrm>
            <a:off x="1720313" y="2164460"/>
            <a:ext cx="1929200" cy="1335600"/>
          </a:xfr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9A9A078-4019-4BEF-B030-8DCC444E30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品牌创立于德国沃尔夫斯堡市，主要生产黄油、奶酪等奶制品，是欧洲最大的奶制品公司，分公司及经销商遍布欧洲各个国家。</a:t>
            </a: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09EA018F-078C-4544-BB8B-6616B7E9DE0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5" b="15385"/>
          <a:stretch/>
        </p:blipFill>
        <p:spPr>
          <a:xfrm>
            <a:off x="5131127" y="2164460"/>
            <a:ext cx="1929745" cy="1335978"/>
          </a:xfrm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CE758ED-675B-43EA-8DDC-8FCEAE0261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/>
              <a:t>XX</a:t>
            </a:r>
            <a:r>
              <a:rPr lang="zh-CN" altLang="en-US" dirty="0"/>
              <a:t>品牌是世界领先厨具品牌，其出产的各种厨具受到米其林厨房等各大高端餐厅的热烈追捧，其厨具设计具有符合人体工程学的特点。</a:t>
            </a:r>
          </a:p>
        </p:txBody>
      </p:sp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B0370286-93B0-42BD-8E65-9B57FA8F8209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5" b="15385"/>
          <a:stretch/>
        </p:blipFill>
        <p:spPr>
          <a:xfrm>
            <a:off x="8921650" y="2164460"/>
            <a:ext cx="1929200" cy="1335600"/>
          </a:xfrm>
        </p:spPr>
      </p:pic>
    </p:spTree>
    <p:extLst>
      <p:ext uri="{BB962C8B-B14F-4D97-AF65-F5344CB8AC3E}">
        <p14:creationId xmlns:p14="http://schemas.microsoft.com/office/powerpoint/2010/main" val="242745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2C3F5D7-5B30-4D9C-ADBE-A0FCB7666B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2" name="文本占位符 4">
            <a:extLst>
              <a:ext uri="{FF2B5EF4-FFF2-40B4-BE49-F238E27FC236}">
                <a16:creationId xmlns:a16="http://schemas.microsoft.com/office/drawing/2014/main" id="{EE23C3B5-158E-45EE-AB0F-8ACE77E4E7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21187" y="1928851"/>
            <a:ext cx="1415772" cy="424732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13" name="文本占位符 5">
            <a:extLst>
              <a:ext uri="{FF2B5EF4-FFF2-40B4-BE49-F238E27FC236}">
                <a16:creationId xmlns:a16="http://schemas.microsoft.com/office/drawing/2014/main" id="{8E9FD09B-5760-4DB6-AA6D-C22813DC58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21187" y="2937285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特色产品</a:t>
            </a:r>
          </a:p>
        </p:txBody>
      </p:sp>
      <p:sp>
        <p:nvSpPr>
          <p:cNvPr id="14" name="文本占位符 6">
            <a:extLst>
              <a:ext uri="{FF2B5EF4-FFF2-40B4-BE49-F238E27FC236}">
                <a16:creationId xmlns:a16="http://schemas.microsoft.com/office/drawing/2014/main" id="{469015F9-EC1E-479A-A1C8-396CC519F9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21187" y="3945719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合作品牌</a:t>
            </a:r>
          </a:p>
        </p:txBody>
      </p:sp>
      <p:sp>
        <p:nvSpPr>
          <p:cNvPr id="15" name="文本占位符 7">
            <a:extLst>
              <a:ext uri="{FF2B5EF4-FFF2-40B4-BE49-F238E27FC236}">
                <a16:creationId xmlns:a16="http://schemas.microsoft.com/office/drawing/2014/main" id="{4C51D1EF-69E5-49E6-8B12-BEF3A4D6D8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21187" y="4954153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企业发展</a:t>
            </a:r>
          </a:p>
        </p:txBody>
      </p:sp>
    </p:spTree>
    <p:extLst>
      <p:ext uri="{BB962C8B-B14F-4D97-AF65-F5344CB8AC3E}">
        <p14:creationId xmlns:p14="http://schemas.microsoft.com/office/powerpoint/2010/main" val="3247892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D074951-50BF-46BC-80EB-D10059DDB5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graphicFrame>
        <p:nvGraphicFramePr>
          <p:cNvPr id="12" name="图表占位符 11">
            <a:extLst>
              <a:ext uri="{FF2B5EF4-FFF2-40B4-BE49-F238E27FC236}">
                <a16:creationId xmlns:a16="http://schemas.microsoft.com/office/drawing/2014/main" id="{0A396300-CD24-412B-B3C9-49DF62C9CCEC}"/>
              </a:ext>
            </a:extLst>
          </p:cNvPr>
          <p:cNvGraphicFramePr>
            <a:graphicFrameLocks noGrp="1"/>
          </p:cNvGraphicFramePr>
          <p:nvPr>
            <p:ph type="chart" sz="quarter" idx="16"/>
            <p:extLst>
              <p:ext uri="{D42A27DB-BD31-4B8C-83A1-F6EECF244321}">
                <p14:modId xmlns:p14="http://schemas.microsoft.com/office/powerpoint/2010/main" val="3632762638"/>
              </p:ext>
            </p:extLst>
          </p:nvPr>
        </p:nvGraphicFramePr>
        <p:xfrm>
          <a:off x="5840413" y="1604963"/>
          <a:ext cx="5403850" cy="4475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C9DF55-BF78-4AA1-9BB2-F6EF99621B2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757531" y="3761006"/>
            <a:ext cx="692150" cy="536575"/>
          </a:xfrm>
        </p:spPr>
        <p:txBody>
          <a:bodyPr/>
          <a:lstStyle/>
          <a:p>
            <a:r>
              <a:rPr lang="zh-CN" altLang="en-US" sz="1600" dirty="0"/>
              <a:t>营收因素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D106A1-49A3-4E77-B605-BD073E0B2B6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625897" y="2761290"/>
            <a:ext cx="955418" cy="536575"/>
          </a:xfrm>
        </p:spPr>
        <p:txBody>
          <a:bodyPr/>
          <a:lstStyle/>
          <a:p>
            <a:r>
              <a:rPr lang="zh-CN" altLang="en-US" sz="1600" dirty="0"/>
              <a:t>原材料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189B5BE-6FA4-437F-8656-ACCE9D94A8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762041" y="3592673"/>
            <a:ext cx="692150" cy="536575"/>
          </a:xfrm>
        </p:spPr>
        <p:txBody>
          <a:bodyPr/>
          <a:lstStyle/>
          <a:p>
            <a:r>
              <a:rPr lang="zh-CN" altLang="en-US" sz="1600" dirty="0"/>
              <a:t>位置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CC12C65-9949-4B05-82AB-8634CA70EC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74849" y="3573623"/>
            <a:ext cx="692150" cy="536575"/>
          </a:xfrm>
        </p:spPr>
        <p:txBody>
          <a:bodyPr/>
          <a:lstStyle/>
          <a:p>
            <a:r>
              <a:rPr lang="zh-CN" altLang="en-US" sz="1600" dirty="0"/>
              <a:t>客流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3A78BFF-E279-4049-847F-389F8634EB2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122091" y="4777054"/>
            <a:ext cx="692150" cy="536575"/>
          </a:xfrm>
        </p:spPr>
        <p:txBody>
          <a:bodyPr/>
          <a:lstStyle/>
          <a:p>
            <a:r>
              <a:rPr lang="zh-CN" altLang="en-US" sz="1600" dirty="0"/>
              <a:t>口味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CC00297C-7658-4C60-991F-9195BE3AA0C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sz="1600" dirty="0"/>
              <a:t>装修</a:t>
            </a:r>
          </a:p>
        </p:txBody>
      </p:sp>
    </p:spTree>
    <p:extLst>
      <p:ext uri="{BB962C8B-B14F-4D97-AF65-F5344CB8AC3E}">
        <p14:creationId xmlns:p14="http://schemas.microsoft.com/office/powerpoint/2010/main" val="31284777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00A74AF-6F20-4BC6-B879-6641FA44FE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743228" cy="424732"/>
          </a:xfrm>
        </p:spPr>
        <p:txBody>
          <a:bodyPr wrap="squar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3D2DB6-7799-4E73-999B-5DFB2A874F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企业大力发展食品工业，先后建成大型现代化食品生产基地，并通过了</a:t>
            </a:r>
            <a:r>
              <a:rPr lang="en-US" altLang="zh-CN" dirty="0"/>
              <a:t>ISO9000</a:t>
            </a:r>
            <a:r>
              <a:rPr lang="zh-CN" altLang="en-US" dirty="0"/>
              <a:t>、</a:t>
            </a:r>
            <a:r>
              <a:rPr lang="en-US" altLang="zh-CN" dirty="0"/>
              <a:t>HACCP</a:t>
            </a:r>
            <a:r>
              <a:rPr lang="zh-CN" altLang="en-US" dirty="0"/>
              <a:t>、</a:t>
            </a:r>
            <a:r>
              <a:rPr lang="en-US" altLang="zh-CN" dirty="0"/>
              <a:t>QS</a:t>
            </a:r>
            <a:r>
              <a:rPr lang="zh-CN" altLang="en-US" dirty="0"/>
              <a:t>、绿色食品等认证。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113777-31C5-4B71-871F-7DE3776523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b="0" i="0" dirty="0">
                <a:solidFill>
                  <a:srgbClr val="2F2F2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研发人员多次探寻美食产地，使得食材的选拔更加正宗，从配方到原料，每一道流程都严把质量。</a:t>
            </a:r>
          </a:p>
        </p:txBody>
      </p:sp>
    </p:spTree>
    <p:extLst>
      <p:ext uri="{BB962C8B-B14F-4D97-AF65-F5344CB8AC3E}">
        <p14:creationId xmlns:p14="http://schemas.microsoft.com/office/powerpoint/2010/main" val="3817599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4">
            <a:extLst>
              <a:ext uri="{FF2B5EF4-FFF2-40B4-BE49-F238E27FC236}">
                <a16:creationId xmlns:a16="http://schemas.microsoft.com/office/drawing/2014/main" id="{15449611-FF24-4A94-9127-25DC2A130F41}"/>
              </a:ext>
            </a:extLst>
          </p:cNvPr>
          <p:cNvSpPr txBox="1">
            <a:spLocks/>
          </p:cNvSpPr>
          <p:nvPr/>
        </p:nvSpPr>
        <p:spPr>
          <a:xfrm>
            <a:off x="6921187" y="1928851"/>
            <a:ext cx="1415772" cy="42473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企业介绍</a:t>
            </a:r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id="{F028AC3C-A5CE-4A82-BE2E-03BAA3A60E63}"/>
              </a:ext>
            </a:extLst>
          </p:cNvPr>
          <p:cNvSpPr txBox="1">
            <a:spLocks/>
          </p:cNvSpPr>
          <p:nvPr/>
        </p:nvSpPr>
        <p:spPr>
          <a:xfrm>
            <a:off x="6921187" y="2937285"/>
            <a:ext cx="1415772" cy="4247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特色产品</a:t>
            </a:r>
          </a:p>
        </p:txBody>
      </p:sp>
      <p:sp>
        <p:nvSpPr>
          <p:cNvPr id="19" name="文本占位符 6">
            <a:extLst>
              <a:ext uri="{FF2B5EF4-FFF2-40B4-BE49-F238E27FC236}">
                <a16:creationId xmlns:a16="http://schemas.microsoft.com/office/drawing/2014/main" id="{902FC7ED-6B09-407E-8F5B-B73BE8ED6A14}"/>
              </a:ext>
            </a:extLst>
          </p:cNvPr>
          <p:cNvSpPr txBox="1">
            <a:spLocks/>
          </p:cNvSpPr>
          <p:nvPr/>
        </p:nvSpPr>
        <p:spPr>
          <a:xfrm>
            <a:off x="6921187" y="3945719"/>
            <a:ext cx="1415772" cy="4247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合作品牌</a:t>
            </a:r>
            <a:endParaRPr lang="zh-CN" altLang="en-US" dirty="0"/>
          </a:p>
        </p:txBody>
      </p:sp>
      <p:sp>
        <p:nvSpPr>
          <p:cNvPr id="20" name="文本占位符 7">
            <a:extLst>
              <a:ext uri="{FF2B5EF4-FFF2-40B4-BE49-F238E27FC236}">
                <a16:creationId xmlns:a16="http://schemas.microsoft.com/office/drawing/2014/main" id="{6CD505EF-830D-4943-A13F-206FE117DB5F}"/>
              </a:ext>
            </a:extLst>
          </p:cNvPr>
          <p:cNvSpPr txBox="1">
            <a:spLocks/>
          </p:cNvSpPr>
          <p:nvPr/>
        </p:nvSpPr>
        <p:spPr>
          <a:xfrm>
            <a:off x="6921187" y="4954153"/>
            <a:ext cx="1415772" cy="424732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企业发展</a:t>
            </a:r>
            <a:endParaRPr lang="zh-CN" altLang="en-US" dirty="0"/>
          </a:p>
        </p:txBody>
      </p:sp>
      <p:sp>
        <p:nvSpPr>
          <p:cNvPr id="7" name="文本占位符 7">
            <a:extLst>
              <a:ext uri="{FF2B5EF4-FFF2-40B4-BE49-F238E27FC236}">
                <a16:creationId xmlns:a16="http://schemas.microsoft.com/office/drawing/2014/main" id="{4EAB7F1F-2DC7-419E-B90F-17F92459EED0}"/>
              </a:ext>
            </a:extLst>
          </p:cNvPr>
          <p:cNvSpPr txBox="1">
            <a:spLocks/>
          </p:cNvSpPr>
          <p:nvPr/>
        </p:nvSpPr>
        <p:spPr>
          <a:xfrm>
            <a:off x="881566" y="3092009"/>
            <a:ext cx="1951038" cy="1185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目录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0343D5-42E2-4214-8398-CBC2A9E527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996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F34B493-7489-445E-A1AA-86C32EE544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713731" cy="424732"/>
          </a:xfrm>
        </p:spPr>
        <p:txBody>
          <a:bodyPr wrap="squar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pic>
        <p:nvPicPr>
          <p:cNvPr id="8" name="图片占位符 7" descr="图示&#10;&#10;描述已自动生成">
            <a:extLst>
              <a:ext uri="{FF2B5EF4-FFF2-40B4-BE49-F238E27FC236}">
                <a16:creationId xmlns:a16="http://schemas.microsoft.com/office/drawing/2014/main" id="{4D20AD2C-4F44-4784-B7C5-15D12C43854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" r="1035"/>
          <a:stretch/>
        </p:blipFill>
        <p:spPr/>
      </p:pic>
      <p:pic>
        <p:nvPicPr>
          <p:cNvPr id="10" name="图片占位符 9" descr="手机屏幕截图&#10;&#10;中度可信度描述已自动生成">
            <a:extLst>
              <a:ext uri="{FF2B5EF4-FFF2-40B4-BE49-F238E27FC236}">
                <a16:creationId xmlns:a16="http://schemas.microsoft.com/office/drawing/2014/main" id="{DF3B8DE9-4F64-45F9-9347-56510F07552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" b="1744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9F78D31-8F09-4F7B-B008-A4033A6776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657600" y="5041900"/>
            <a:ext cx="3632200" cy="13017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企业在发展的过程中不能埋头苦干，要多学习汲取各方面的经验，向更专业、大众更喜欢的品牌取经。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1000076-2376-4C2A-9D76-A533C35460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5946" y="5095788"/>
            <a:ext cx="3701036" cy="1247861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在人才队伍的建设上，企业推出走出去的培训方针，将员工分类送到高校学习取经，全方面提高企业整体发展水平。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5FDB4C-4060-4A92-B0D3-F0F79C9FA5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41117" y="3126127"/>
            <a:ext cx="921137" cy="867930"/>
          </a:xfr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zh-CN" altLang="en-US" dirty="0"/>
              <a:t>发展   方向</a:t>
            </a:r>
          </a:p>
        </p:txBody>
      </p:sp>
    </p:spTree>
    <p:extLst>
      <p:ext uri="{BB962C8B-B14F-4D97-AF65-F5344CB8AC3E}">
        <p14:creationId xmlns:p14="http://schemas.microsoft.com/office/powerpoint/2010/main" val="4234517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1984E4-6291-4A85-9C13-E7F56820B7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wrap="squar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EF8DC61-AB74-4D2B-A174-18FF036D93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9455" y="2587870"/>
            <a:ext cx="1133088" cy="472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更独特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B344669-5E56-4167-AA81-70E880F4847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72464" y="2587870"/>
            <a:ext cx="1133088" cy="472209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更规范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D6D1A8BD-0D0A-42A7-81F4-616D8A86FCF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151677" y="4667252"/>
            <a:ext cx="1133088" cy="472786"/>
          </a:xfrm>
        </p:spPr>
        <p:txBody>
          <a:bodyPr/>
          <a:lstStyle/>
          <a:p>
            <a:r>
              <a:rPr lang="zh-CN" altLang="en-US" dirty="0"/>
              <a:t>更统一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825295AF-34D2-4427-9A01-922D304BC56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907237" y="4667252"/>
            <a:ext cx="1133088" cy="472786"/>
          </a:xfrm>
        </p:spPr>
        <p:txBody>
          <a:bodyPr/>
          <a:lstStyle/>
          <a:p>
            <a:r>
              <a:rPr lang="zh-CN" altLang="en-US" dirty="0"/>
              <a:t>更标准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C76BBE5-CCA4-4B69-A37A-512E47EF7C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805344" y="2587870"/>
            <a:ext cx="1133088" cy="472208"/>
          </a:xfrm>
        </p:spPr>
        <p:txBody>
          <a:bodyPr/>
          <a:lstStyle/>
          <a:p>
            <a:r>
              <a:rPr lang="zh-CN" altLang="en-US" sz="2400" dirty="0"/>
              <a:t>更美味</a:t>
            </a:r>
          </a:p>
        </p:txBody>
      </p:sp>
      <p:sp>
        <p:nvSpPr>
          <p:cNvPr id="10" name="iconfont-11964-5736436">
            <a:extLst>
              <a:ext uri="{FF2B5EF4-FFF2-40B4-BE49-F238E27FC236}">
                <a16:creationId xmlns:a16="http://schemas.microsoft.com/office/drawing/2014/main" id="{D727F6FD-8236-4F1B-AB65-5E95AB6DB508}"/>
              </a:ext>
            </a:extLst>
          </p:cNvPr>
          <p:cNvSpPr/>
          <p:nvPr/>
        </p:nvSpPr>
        <p:spPr>
          <a:xfrm>
            <a:off x="3053537" y="3020596"/>
            <a:ext cx="609685" cy="505655"/>
          </a:xfrm>
          <a:custGeom>
            <a:avLst/>
            <a:gdLst>
              <a:gd name="T0" fmla="*/ 8100 w 12710"/>
              <a:gd name="T1" fmla="*/ 6040 h 10540"/>
              <a:gd name="T2" fmla="*/ 4600 w 12710"/>
              <a:gd name="T3" fmla="*/ 6040 h 10540"/>
              <a:gd name="T4" fmla="*/ 0 w 12710"/>
              <a:gd name="T5" fmla="*/ 4280 h 10540"/>
              <a:gd name="T6" fmla="*/ 3450 w 12710"/>
              <a:gd name="T7" fmla="*/ 1770 h 10540"/>
              <a:gd name="T8" fmla="*/ 9260 w 12710"/>
              <a:gd name="T9" fmla="*/ 1770 h 10540"/>
              <a:gd name="T10" fmla="*/ 12710 w 12710"/>
              <a:gd name="T11" fmla="*/ 4280 h 10540"/>
              <a:gd name="T12" fmla="*/ 8140 w 12710"/>
              <a:gd name="T13" fmla="*/ 5580 h 10540"/>
              <a:gd name="T14" fmla="*/ 10060 w 12710"/>
              <a:gd name="T15" fmla="*/ 6530 h 10540"/>
              <a:gd name="T16" fmla="*/ 10060 w 12710"/>
              <a:gd name="T17" fmla="*/ 2050 h 10540"/>
              <a:gd name="T18" fmla="*/ 8970 w 12710"/>
              <a:gd name="T19" fmla="*/ 2110 h 10540"/>
              <a:gd name="T20" fmla="*/ 3730 w 12710"/>
              <a:gd name="T21" fmla="*/ 2110 h 10540"/>
              <a:gd name="T22" fmla="*/ 2640 w 12710"/>
              <a:gd name="T23" fmla="*/ 2050 h 10540"/>
              <a:gd name="T24" fmla="*/ 2640 w 12710"/>
              <a:gd name="T25" fmla="*/ 6530 h 10540"/>
              <a:gd name="T26" fmla="*/ 4670 w 12710"/>
              <a:gd name="T27" fmla="*/ 5620 h 10540"/>
              <a:gd name="T28" fmla="*/ 8020 w 12710"/>
              <a:gd name="T29" fmla="*/ 5610 h 10540"/>
              <a:gd name="T30" fmla="*/ 9340 w 12710"/>
              <a:gd name="T31" fmla="*/ 10540 h 10540"/>
              <a:gd name="T32" fmla="*/ 3120 w 12710"/>
              <a:gd name="T33" fmla="*/ 10390 h 10540"/>
              <a:gd name="T34" fmla="*/ 2310 w 12710"/>
              <a:gd name="T35" fmla="*/ 6590 h 10540"/>
              <a:gd name="T36" fmla="*/ 2490 w 12710"/>
              <a:gd name="T37" fmla="*/ 6520 h 10540"/>
              <a:gd name="T38" fmla="*/ 4400 w 12710"/>
              <a:gd name="T39" fmla="*/ 5660 h 10540"/>
              <a:gd name="T40" fmla="*/ 6350 w 12710"/>
              <a:gd name="T41" fmla="*/ 6150 h 10540"/>
              <a:gd name="T42" fmla="*/ 8290 w 12710"/>
              <a:gd name="T43" fmla="*/ 5650 h 10540"/>
              <a:gd name="T44" fmla="*/ 10170 w 12710"/>
              <a:gd name="T45" fmla="*/ 6520 h 10540"/>
              <a:gd name="T46" fmla="*/ 10370 w 12710"/>
              <a:gd name="T47" fmla="*/ 6760 h 10540"/>
              <a:gd name="T48" fmla="*/ 9340 w 12710"/>
              <a:gd name="T49" fmla="*/ 10540 h 10540"/>
              <a:gd name="T50" fmla="*/ 9190 w 12710"/>
              <a:gd name="T51" fmla="*/ 10140 h 10540"/>
              <a:gd name="T52" fmla="*/ 8100 w 12710"/>
              <a:gd name="T53" fmla="*/ 6050 h 10540"/>
              <a:gd name="T54" fmla="*/ 4600 w 12710"/>
              <a:gd name="T55" fmla="*/ 6050 h 10540"/>
              <a:gd name="T56" fmla="*/ 3470 w 12710"/>
              <a:gd name="T57" fmla="*/ 10140 h 10540"/>
              <a:gd name="T58" fmla="*/ 6530 w 12710"/>
              <a:gd name="T59" fmla="*/ 9380 h 10540"/>
              <a:gd name="T60" fmla="*/ 6530 w 12710"/>
              <a:gd name="T61" fmla="*/ 9180 h 10540"/>
              <a:gd name="T62" fmla="*/ 8810 w 12710"/>
              <a:gd name="T63" fmla="*/ 7550 h 10540"/>
              <a:gd name="T64" fmla="*/ 9000 w 12710"/>
              <a:gd name="T65" fmla="*/ 7600 h 10540"/>
              <a:gd name="T66" fmla="*/ 8510 w 12710"/>
              <a:gd name="T67" fmla="*/ 9380 h 10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710" h="10540">
                <a:moveTo>
                  <a:pt x="10060" y="6920"/>
                </a:moveTo>
                <a:cubicBezTo>
                  <a:pt x="9310" y="6920"/>
                  <a:pt x="8600" y="6600"/>
                  <a:pt x="8100" y="6040"/>
                </a:cubicBezTo>
                <a:cubicBezTo>
                  <a:pt x="7570" y="6380"/>
                  <a:pt x="6970" y="6550"/>
                  <a:pt x="6350" y="6550"/>
                </a:cubicBezTo>
                <a:cubicBezTo>
                  <a:pt x="5730" y="6550"/>
                  <a:pt x="5120" y="6370"/>
                  <a:pt x="4600" y="6040"/>
                </a:cubicBezTo>
                <a:cubicBezTo>
                  <a:pt x="4100" y="6600"/>
                  <a:pt x="3390" y="6920"/>
                  <a:pt x="2640" y="6920"/>
                </a:cubicBezTo>
                <a:cubicBezTo>
                  <a:pt x="1190" y="6920"/>
                  <a:pt x="0" y="5740"/>
                  <a:pt x="0" y="4280"/>
                </a:cubicBezTo>
                <a:cubicBezTo>
                  <a:pt x="0" y="2820"/>
                  <a:pt x="1180" y="1640"/>
                  <a:pt x="2640" y="1640"/>
                </a:cubicBezTo>
                <a:cubicBezTo>
                  <a:pt x="2910" y="1640"/>
                  <a:pt x="3190" y="1680"/>
                  <a:pt x="3450" y="1770"/>
                </a:cubicBezTo>
                <a:cubicBezTo>
                  <a:pt x="4000" y="690"/>
                  <a:pt x="5130" y="0"/>
                  <a:pt x="6350" y="0"/>
                </a:cubicBezTo>
                <a:cubicBezTo>
                  <a:pt x="7570" y="0"/>
                  <a:pt x="8700" y="690"/>
                  <a:pt x="9260" y="1770"/>
                </a:cubicBezTo>
                <a:cubicBezTo>
                  <a:pt x="9520" y="1690"/>
                  <a:pt x="9790" y="1640"/>
                  <a:pt x="10070" y="1640"/>
                </a:cubicBezTo>
                <a:cubicBezTo>
                  <a:pt x="11520" y="1640"/>
                  <a:pt x="12710" y="2820"/>
                  <a:pt x="12710" y="4280"/>
                </a:cubicBezTo>
                <a:cubicBezTo>
                  <a:pt x="12710" y="5740"/>
                  <a:pt x="11520" y="6920"/>
                  <a:pt x="10060" y="6920"/>
                </a:cubicBezTo>
                <a:close/>
                <a:moveTo>
                  <a:pt x="8140" y="5580"/>
                </a:moveTo>
                <a:cubicBezTo>
                  <a:pt x="8200" y="5580"/>
                  <a:pt x="8260" y="5610"/>
                  <a:pt x="8300" y="5660"/>
                </a:cubicBezTo>
                <a:cubicBezTo>
                  <a:pt x="8730" y="6210"/>
                  <a:pt x="9370" y="6530"/>
                  <a:pt x="10060" y="6530"/>
                </a:cubicBezTo>
                <a:cubicBezTo>
                  <a:pt x="11290" y="6530"/>
                  <a:pt x="12300" y="5530"/>
                  <a:pt x="12300" y="4290"/>
                </a:cubicBezTo>
                <a:cubicBezTo>
                  <a:pt x="12300" y="3050"/>
                  <a:pt x="11300" y="2050"/>
                  <a:pt x="10060" y="2050"/>
                </a:cubicBezTo>
                <a:cubicBezTo>
                  <a:pt x="9770" y="2050"/>
                  <a:pt x="9490" y="2100"/>
                  <a:pt x="9230" y="2210"/>
                </a:cubicBezTo>
                <a:cubicBezTo>
                  <a:pt x="9130" y="2250"/>
                  <a:pt x="9020" y="2200"/>
                  <a:pt x="8970" y="2110"/>
                </a:cubicBezTo>
                <a:cubicBezTo>
                  <a:pt x="8510" y="1080"/>
                  <a:pt x="7480" y="410"/>
                  <a:pt x="6350" y="410"/>
                </a:cubicBezTo>
                <a:cubicBezTo>
                  <a:pt x="5220" y="410"/>
                  <a:pt x="4190" y="1080"/>
                  <a:pt x="3730" y="2110"/>
                </a:cubicBezTo>
                <a:cubicBezTo>
                  <a:pt x="3690" y="2210"/>
                  <a:pt x="3570" y="2250"/>
                  <a:pt x="3470" y="2210"/>
                </a:cubicBezTo>
                <a:cubicBezTo>
                  <a:pt x="3200" y="2100"/>
                  <a:pt x="2920" y="2050"/>
                  <a:pt x="2640" y="2050"/>
                </a:cubicBezTo>
                <a:cubicBezTo>
                  <a:pt x="1410" y="2050"/>
                  <a:pt x="400" y="3050"/>
                  <a:pt x="400" y="4290"/>
                </a:cubicBezTo>
                <a:cubicBezTo>
                  <a:pt x="400" y="5530"/>
                  <a:pt x="1400" y="6530"/>
                  <a:pt x="2640" y="6530"/>
                </a:cubicBezTo>
                <a:cubicBezTo>
                  <a:pt x="3330" y="6530"/>
                  <a:pt x="3980" y="6210"/>
                  <a:pt x="4400" y="5660"/>
                </a:cubicBezTo>
                <a:cubicBezTo>
                  <a:pt x="4470" y="5580"/>
                  <a:pt x="4590" y="5560"/>
                  <a:pt x="4670" y="5620"/>
                </a:cubicBezTo>
                <a:cubicBezTo>
                  <a:pt x="5170" y="5970"/>
                  <a:pt x="5750" y="6150"/>
                  <a:pt x="6350" y="6150"/>
                </a:cubicBezTo>
                <a:cubicBezTo>
                  <a:pt x="6950" y="6150"/>
                  <a:pt x="7530" y="5960"/>
                  <a:pt x="8020" y="5610"/>
                </a:cubicBezTo>
                <a:cubicBezTo>
                  <a:pt x="8060" y="5590"/>
                  <a:pt x="8100" y="5580"/>
                  <a:pt x="8140" y="5580"/>
                </a:cubicBezTo>
                <a:close/>
                <a:moveTo>
                  <a:pt x="9340" y="10540"/>
                </a:moveTo>
                <a:lnTo>
                  <a:pt x="3310" y="10540"/>
                </a:lnTo>
                <a:cubicBezTo>
                  <a:pt x="3220" y="10540"/>
                  <a:pt x="3140" y="10480"/>
                  <a:pt x="3120" y="10390"/>
                </a:cubicBezTo>
                <a:lnTo>
                  <a:pt x="2270" y="6770"/>
                </a:lnTo>
                <a:cubicBezTo>
                  <a:pt x="2260" y="6710"/>
                  <a:pt x="2270" y="6640"/>
                  <a:pt x="2310" y="6590"/>
                </a:cubicBezTo>
                <a:cubicBezTo>
                  <a:pt x="2350" y="6540"/>
                  <a:pt x="2410" y="6520"/>
                  <a:pt x="2480" y="6520"/>
                </a:cubicBezTo>
                <a:lnTo>
                  <a:pt x="2490" y="6520"/>
                </a:lnTo>
                <a:cubicBezTo>
                  <a:pt x="2540" y="6520"/>
                  <a:pt x="2590" y="6530"/>
                  <a:pt x="2640" y="6530"/>
                </a:cubicBezTo>
                <a:cubicBezTo>
                  <a:pt x="3330" y="6530"/>
                  <a:pt x="3980" y="6210"/>
                  <a:pt x="4400" y="5660"/>
                </a:cubicBezTo>
                <a:cubicBezTo>
                  <a:pt x="4470" y="5580"/>
                  <a:pt x="4590" y="5560"/>
                  <a:pt x="4670" y="5620"/>
                </a:cubicBezTo>
                <a:cubicBezTo>
                  <a:pt x="5170" y="5970"/>
                  <a:pt x="5750" y="6150"/>
                  <a:pt x="6350" y="6150"/>
                </a:cubicBezTo>
                <a:cubicBezTo>
                  <a:pt x="6950" y="6150"/>
                  <a:pt x="7530" y="5960"/>
                  <a:pt x="8020" y="5610"/>
                </a:cubicBezTo>
                <a:cubicBezTo>
                  <a:pt x="8110" y="5550"/>
                  <a:pt x="8230" y="5560"/>
                  <a:pt x="8290" y="5650"/>
                </a:cubicBezTo>
                <a:cubicBezTo>
                  <a:pt x="8720" y="6200"/>
                  <a:pt x="9360" y="6520"/>
                  <a:pt x="10050" y="6520"/>
                </a:cubicBezTo>
                <a:lnTo>
                  <a:pt x="10170" y="6520"/>
                </a:lnTo>
                <a:cubicBezTo>
                  <a:pt x="10230" y="6520"/>
                  <a:pt x="10290" y="6540"/>
                  <a:pt x="10330" y="6590"/>
                </a:cubicBezTo>
                <a:cubicBezTo>
                  <a:pt x="10370" y="6640"/>
                  <a:pt x="10390" y="6700"/>
                  <a:pt x="10370" y="6760"/>
                </a:cubicBezTo>
                <a:lnTo>
                  <a:pt x="9520" y="10380"/>
                </a:lnTo>
                <a:cubicBezTo>
                  <a:pt x="9520" y="10470"/>
                  <a:pt x="9440" y="10540"/>
                  <a:pt x="9340" y="10540"/>
                </a:cubicBezTo>
                <a:close/>
                <a:moveTo>
                  <a:pt x="3470" y="10140"/>
                </a:moveTo>
                <a:lnTo>
                  <a:pt x="9190" y="10140"/>
                </a:lnTo>
                <a:lnTo>
                  <a:pt x="9940" y="6920"/>
                </a:lnTo>
                <a:cubicBezTo>
                  <a:pt x="9230" y="6890"/>
                  <a:pt x="8580" y="6580"/>
                  <a:pt x="8100" y="6050"/>
                </a:cubicBezTo>
                <a:cubicBezTo>
                  <a:pt x="7570" y="6390"/>
                  <a:pt x="6970" y="6560"/>
                  <a:pt x="6350" y="6560"/>
                </a:cubicBezTo>
                <a:cubicBezTo>
                  <a:pt x="5730" y="6560"/>
                  <a:pt x="5120" y="6380"/>
                  <a:pt x="4600" y="6050"/>
                </a:cubicBezTo>
                <a:cubicBezTo>
                  <a:pt x="4120" y="6590"/>
                  <a:pt x="3440" y="6900"/>
                  <a:pt x="2720" y="6930"/>
                </a:cubicBezTo>
                <a:lnTo>
                  <a:pt x="3470" y="10140"/>
                </a:lnTo>
                <a:close/>
                <a:moveTo>
                  <a:pt x="8510" y="9380"/>
                </a:moveTo>
                <a:lnTo>
                  <a:pt x="6530" y="9380"/>
                </a:lnTo>
                <a:cubicBezTo>
                  <a:pt x="6470" y="9380"/>
                  <a:pt x="6430" y="9340"/>
                  <a:pt x="6430" y="9280"/>
                </a:cubicBezTo>
                <a:cubicBezTo>
                  <a:pt x="6430" y="9220"/>
                  <a:pt x="6470" y="9180"/>
                  <a:pt x="6530" y="9180"/>
                </a:cubicBezTo>
                <a:lnTo>
                  <a:pt x="8430" y="9180"/>
                </a:lnTo>
                <a:lnTo>
                  <a:pt x="8810" y="7550"/>
                </a:lnTo>
                <a:cubicBezTo>
                  <a:pt x="8820" y="7500"/>
                  <a:pt x="8880" y="7460"/>
                  <a:pt x="8930" y="7480"/>
                </a:cubicBezTo>
                <a:cubicBezTo>
                  <a:pt x="8980" y="7490"/>
                  <a:pt x="9020" y="7550"/>
                  <a:pt x="9000" y="7600"/>
                </a:cubicBezTo>
                <a:lnTo>
                  <a:pt x="8600" y="9310"/>
                </a:lnTo>
                <a:cubicBezTo>
                  <a:pt x="8600" y="9350"/>
                  <a:pt x="8560" y="9380"/>
                  <a:pt x="8510" y="93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confont-11964-5736453">
            <a:extLst>
              <a:ext uri="{FF2B5EF4-FFF2-40B4-BE49-F238E27FC236}">
                <a16:creationId xmlns:a16="http://schemas.microsoft.com/office/drawing/2014/main" id="{56B42644-5ACC-460F-87F7-D398F4501B48}"/>
              </a:ext>
            </a:extLst>
          </p:cNvPr>
          <p:cNvSpPr/>
          <p:nvPr/>
        </p:nvSpPr>
        <p:spPr>
          <a:xfrm>
            <a:off x="8515268" y="3018651"/>
            <a:ext cx="609685" cy="507600"/>
          </a:xfrm>
          <a:custGeom>
            <a:avLst/>
            <a:gdLst>
              <a:gd name="T0" fmla="*/ 1840 w 12910"/>
              <a:gd name="T1" fmla="*/ 6460 h 9660"/>
              <a:gd name="T2" fmla="*/ 1840 w 12910"/>
              <a:gd name="T3" fmla="*/ 400 h 9660"/>
              <a:gd name="T4" fmla="*/ 1070 w 12910"/>
              <a:gd name="T5" fmla="*/ 340 h 9660"/>
              <a:gd name="T6" fmla="*/ 10 w 12910"/>
              <a:gd name="T7" fmla="*/ 6460 h 9660"/>
              <a:gd name="T8" fmla="*/ 1840 w 12910"/>
              <a:gd name="T9" fmla="*/ 6860 h 9660"/>
              <a:gd name="T10" fmla="*/ 2240 w 12910"/>
              <a:gd name="T11" fmla="*/ 400 h 9660"/>
              <a:gd name="T12" fmla="*/ 11780 w 12910"/>
              <a:gd name="T13" fmla="*/ 3820 h 9660"/>
              <a:gd name="T14" fmla="*/ 11450 w 12910"/>
              <a:gd name="T15" fmla="*/ 9260 h 9660"/>
              <a:gd name="T16" fmla="*/ 11120 w 12910"/>
              <a:gd name="T17" fmla="*/ 3820 h 9660"/>
              <a:gd name="T18" fmla="*/ 11780 w 12910"/>
              <a:gd name="T19" fmla="*/ 3820 h 9660"/>
              <a:gd name="T20" fmla="*/ 11680 w 12910"/>
              <a:gd name="T21" fmla="*/ 3430 h 9660"/>
              <a:gd name="T22" fmla="*/ 11240 w 12910"/>
              <a:gd name="T23" fmla="*/ 3430 h 9660"/>
              <a:gd name="T24" fmla="*/ 10900 w 12910"/>
              <a:gd name="T25" fmla="*/ 3500 h 9660"/>
              <a:gd name="T26" fmla="*/ 10550 w 12910"/>
              <a:gd name="T27" fmla="*/ 8680 h 9660"/>
              <a:gd name="T28" fmla="*/ 11470 w 12910"/>
              <a:gd name="T29" fmla="*/ 9660 h 9660"/>
              <a:gd name="T30" fmla="*/ 12390 w 12910"/>
              <a:gd name="T31" fmla="*/ 8670 h 9660"/>
              <a:gd name="T32" fmla="*/ 12040 w 12910"/>
              <a:gd name="T33" fmla="*/ 3500 h 9660"/>
              <a:gd name="T34" fmla="*/ 6280 w 12910"/>
              <a:gd name="T35" fmla="*/ 8600 h 9660"/>
              <a:gd name="T36" fmla="*/ 6280 w 12910"/>
              <a:gd name="T37" fmla="*/ 1280 h 9660"/>
              <a:gd name="T38" fmla="*/ 6280 w 12910"/>
              <a:gd name="T39" fmla="*/ 8600 h 9660"/>
              <a:gd name="T40" fmla="*/ 3020 w 12910"/>
              <a:gd name="T41" fmla="*/ 4940 h 9660"/>
              <a:gd name="T42" fmla="*/ 9540 w 12910"/>
              <a:gd name="T43" fmla="*/ 4940 h 9660"/>
              <a:gd name="T44" fmla="*/ 6280 w 12910"/>
              <a:gd name="T45" fmla="*/ 7350 h 9660"/>
              <a:gd name="T46" fmla="*/ 6280 w 12910"/>
              <a:gd name="T47" fmla="*/ 2520 h 9660"/>
              <a:gd name="T48" fmla="*/ 6280 w 12910"/>
              <a:gd name="T49" fmla="*/ 7350 h 9660"/>
              <a:gd name="T50" fmla="*/ 4060 w 12910"/>
              <a:gd name="T51" fmla="*/ 4940 h 9660"/>
              <a:gd name="T52" fmla="*/ 8500 w 12910"/>
              <a:gd name="T53" fmla="*/ 4940 h 9660"/>
              <a:gd name="T54" fmla="*/ 11450 w 12910"/>
              <a:gd name="T55" fmla="*/ 3850 h 9660"/>
              <a:gd name="T56" fmla="*/ 11250 w 12910"/>
              <a:gd name="T57" fmla="*/ 400 h 9660"/>
              <a:gd name="T58" fmla="*/ 11650 w 12910"/>
              <a:gd name="T59" fmla="*/ 400 h 9660"/>
              <a:gd name="T60" fmla="*/ 11450 w 12910"/>
              <a:gd name="T61" fmla="*/ 3850 h 9660"/>
              <a:gd name="T62" fmla="*/ 1390 w 12910"/>
              <a:gd name="T63" fmla="*/ 9460 h 9660"/>
              <a:gd name="T64" fmla="*/ 790 w 12910"/>
              <a:gd name="T65" fmla="*/ 6670 h 9660"/>
              <a:gd name="T66" fmla="*/ 1840 w 12910"/>
              <a:gd name="T67" fmla="*/ 6470 h 9660"/>
              <a:gd name="T68" fmla="*/ 2040 w 12910"/>
              <a:gd name="T69" fmla="*/ 8860 h 9660"/>
              <a:gd name="T70" fmla="*/ 1190 w 12910"/>
              <a:gd name="T71" fmla="*/ 6870 h 9660"/>
              <a:gd name="T72" fmla="*/ 1390 w 12910"/>
              <a:gd name="T73" fmla="*/ 9060 h 9660"/>
              <a:gd name="T74" fmla="*/ 1640 w 12910"/>
              <a:gd name="T75" fmla="*/ 8860 h 9660"/>
              <a:gd name="T76" fmla="*/ 1190 w 12910"/>
              <a:gd name="T77" fmla="*/ 6870 h 9660"/>
              <a:gd name="T78" fmla="*/ 9990 w 12910"/>
              <a:gd name="T79" fmla="*/ 2390 h 9660"/>
              <a:gd name="T80" fmla="*/ 10190 w 12910"/>
              <a:gd name="T81" fmla="*/ 190 h 9660"/>
              <a:gd name="T82" fmla="*/ 10390 w 12910"/>
              <a:gd name="T83" fmla="*/ 2390 h 9660"/>
              <a:gd name="T84" fmla="*/ 12510 w 12910"/>
              <a:gd name="T85" fmla="*/ 2390 h 9660"/>
              <a:gd name="T86" fmla="*/ 12710 w 12910"/>
              <a:gd name="T87" fmla="*/ 190 h 9660"/>
              <a:gd name="T88" fmla="*/ 12910 w 12910"/>
              <a:gd name="T89" fmla="*/ 2390 h 9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910" h="9660">
                <a:moveTo>
                  <a:pt x="1840" y="400"/>
                </a:moveTo>
                <a:lnTo>
                  <a:pt x="1840" y="6460"/>
                </a:lnTo>
                <a:lnTo>
                  <a:pt x="410" y="6460"/>
                </a:lnTo>
                <a:cubicBezTo>
                  <a:pt x="410" y="5670"/>
                  <a:pt x="330" y="400"/>
                  <a:pt x="1840" y="400"/>
                </a:cubicBezTo>
                <a:moveTo>
                  <a:pt x="1840" y="0"/>
                </a:moveTo>
                <a:cubicBezTo>
                  <a:pt x="1560" y="0"/>
                  <a:pt x="1290" y="120"/>
                  <a:pt x="1070" y="340"/>
                </a:cubicBezTo>
                <a:cubicBezTo>
                  <a:pt x="350" y="1060"/>
                  <a:pt x="0" y="3030"/>
                  <a:pt x="10" y="6350"/>
                </a:cubicBezTo>
                <a:lnTo>
                  <a:pt x="10" y="6460"/>
                </a:lnTo>
                <a:cubicBezTo>
                  <a:pt x="10" y="6680"/>
                  <a:pt x="190" y="6860"/>
                  <a:pt x="410" y="6860"/>
                </a:cubicBezTo>
                <a:lnTo>
                  <a:pt x="1840" y="6860"/>
                </a:lnTo>
                <a:cubicBezTo>
                  <a:pt x="2060" y="6860"/>
                  <a:pt x="2240" y="6680"/>
                  <a:pt x="2240" y="6460"/>
                </a:cubicBezTo>
                <a:lnTo>
                  <a:pt x="2240" y="400"/>
                </a:lnTo>
                <a:cubicBezTo>
                  <a:pt x="2240" y="180"/>
                  <a:pt x="2060" y="0"/>
                  <a:pt x="1840" y="0"/>
                </a:cubicBezTo>
                <a:close/>
                <a:moveTo>
                  <a:pt x="11780" y="3820"/>
                </a:moveTo>
                <a:lnTo>
                  <a:pt x="11970" y="8690"/>
                </a:lnTo>
                <a:cubicBezTo>
                  <a:pt x="11990" y="9000"/>
                  <a:pt x="11750" y="9260"/>
                  <a:pt x="11450" y="9260"/>
                </a:cubicBezTo>
                <a:cubicBezTo>
                  <a:pt x="11150" y="9260"/>
                  <a:pt x="10920" y="9000"/>
                  <a:pt x="10930" y="8690"/>
                </a:cubicBezTo>
                <a:lnTo>
                  <a:pt x="11120" y="3820"/>
                </a:lnTo>
                <a:cubicBezTo>
                  <a:pt x="11220" y="3850"/>
                  <a:pt x="11330" y="3860"/>
                  <a:pt x="11450" y="3860"/>
                </a:cubicBezTo>
                <a:cubicBezTo>
                  <a:pt x="11570" y="3860"/>
                  <a:pt x="11670" y="3850"/>
                  <a:pt x="11780" y="3820"/>
                </a:cubicBezTo>
                <a:moveTo>
                  <a:pt x="11780" y="3420"/>
                </a:moveTo>
                <a:cubicBezTo>
                  <a:pt x="11750" y="3420"/>
                  <a:pt x="11710" y="3420"/>
                  <a:pt x="11680" y="3430"/>
                </a:cubicBezTo>
                <a:cubicBezTo>
                  <a:pt x="11600" y="3450"/>
                  <a:pt x="11530" y="3460"/>
                  <a:pt x="11460" y="3460"/>
                </a:cubicBezTo>
                <a:cubicBezTo>
                  <a:pt x="11390" y="3460"/>
                  <a:pt x="11310" y="3450"/>
                  <a:pt x="11240" y="3430"/>
                </a:cubicBezTo>
                <a:cubicBezTo>
                  <a:pt x="11210" y="3420"/>
                  <a:pt x="11170" y="3420"/>
                  <a:pt x="11140" y="3420"/>
                </a:cubicBezTo>
                <a:cubicBezTo>
                  <a:pt x="11060" y="3420"/>
                  <a:pt x="10970" y="3450"/>
                  <a:pt x="10900" y="3500"/>
                </a:cubicBezTo>
                <a:cubicBezTo>
                  <a:pt x="10800" y="3570"/>
                  <a:pt x="10740" y="3680"/>
                  <a:pt x="10740" y="3810"/>
                </a:cubicBezTo>
                <a:lnTo>
                  <a:pt x="10550" y="8680"/>
                </a:lnTo>
                <a:cubicBezTo>
                  <a:pt x="10540" y="8940"/>
                  <a:pt x="10630" y="9200"/>
                  <a:pt x="10810" y="9380"/>
                </a:cubicBezTo>
                <a:cubicBezTo>
                  <a:pt x="10980" y="9560"/>
                  <a:pt x="11220" y="9660"/>
                  <a:pt x="11470" y="9660"/>
                </a:cubicBezTo>
                <a:cubicBezTo>
                  <a:pt x="11720" y="9660"/>
                  <a:pt x="11950" y="9560"/>
                  <a:pt x="12130" y="9380"/>
                </a:cubicBezTo>
                <a:cubicBezTo>
                  <a:pt x="12310" y="9190"/>
                  <a:pt x="12400" y="8930"/>
                  <a:pt x="12390" y="8670"/>
                </a:cubicBezTo>
                <a:lnTo>
                  <a:pt x="12200" y="3810"/>
                </a:lnTo>
                <a:cubicBezTo>
                  <a:pt x="12200" y="3690"/>
                  <a:pt x="12140" y="3580"/>
                  <a:pt x="12040" y="3500"/>
                </a:cubicBezTo>
                <a:cubicBezTo>
                  <a:pt x="11950" y="3450"/>
                  <a:pt x="11860" y="3420"/>
                  <a:pt x="11780" y="3420"/>
                </a:cubicBezTo>
                <a:close/>
                <a:moveTo>
                  <a:pt x="6280" y="8600"/>
                </a:moveTo>
                <a:cubicBezTo>
                  <a:pt x="4260" y="8600"/>
                  <a:pt x="2620" y="6960"/>
                  <a:pt x="2620" y="4940"/>
                </a:cubicBezTo>
                <a:cubicBezTo>
                  <a:pt x="2620" y="2920"/>
                  <a:pt x="4260" y="1280"/>
                  <a:pt x="6280" y="1280"/>
                </a:cubicBezTo>
                <a:cubicBezTo>
                  <a:pt x="8300" y="1280"/>
                  <a:pt x="9940" y="2920"/>
                  <a:pt x="9940" y="4940"/>
                </a:cubicBezTo>
                <a:cubicBezTo>
                  <a:pt x="9940" y="6960"/>
                  <a:pt x="8300" y="8600"/>
                  <a:pt x="6280" y="8600"/>
                </a:cubicBezTo>
                <a:close/>
                <a:moveTo>
                  <a:pt x="6280" y="1680"/>
                </a:moveTo>
                <a:cubicBezTo>
                  <a:pt x="4480" y="1680"/>
                  <a:pt x="3020" y="3140"/>
                  <a:pt x="3020" y="4940"/>
                </a:cubicBezTo>
                <a:cubicBezTo>
                  <a:pt x="3020" y="6740"/>
                  <a:pt x="4480" y="8200"/>
                  <a:pt x="6280" y="8200"/>
                </a:cubicBezTo>
                <a:cubicBezTo>
                  <a:pt x="8080" y="8200"/>
                  <a:pt x="9540" y="6730"/>
                  <a:pt x="9540" y="4940"/>
                </a:cubicBezTo>
                <a:cubicBezTo>
                  <a:pt x="9540" y="3150"/>
                  <a:pt x="8080" y="1680"/>
                  <a:pt x="6280" y="1680"/>
                </a:cubicBezTo>
                <a:close/>
                <a:moveTo>
                  <a:pt x="6280" y="7350"/>
                </a:moveTo>
                <a:cubicBezTo>
                  <a:pt x="4940" y="7350"/>
                  <a:pt x="3860" y="6270"/>
                  <a:pt x="3860" y="4940"/>
                </a:cubicBezTo>
                <a:cubicBezTo>
                  <a:pt x="3860" y="3610"/>
                  <a:pt x="4940" y="2520"/>
                  <a:pt x="6280" y="2520"/>
                </a:cubicBezTo>
                <a:cubicBezTo>
                  <a:pt x="7620" y="2520"/>
                  <a:pt x="8700" y="3600"/>
                  <a:pt x="8700" y="4940"/>
                </a:cubicBezTo>
                <a:cubicBezTo>
                  <a:pt x="8700" y="6280"/>
                  <a:pt x="7610" y="7350"/>
                  <a:pt x="6280" y="7350"/>
                </a:cubicBezTo>
                <a:close/>
                <a:moveTo>
                  <a:pt x="6280" y="2720"/>
                </a:moveTo>
                <a:cubicBezTo>
                  <a:pt x="5060" y="2720"/>
                  <a:pt x="4060" y="3710"/>
                  <a:pt x="4060" y="4940"/>
                </a:cubicBezTo>
                <a:cubicBezTo>
                  <a:pt x="4060" y="6160"/>
                  <a:pt x="5050" y="7160"/>
                  <a:pt x="6280" y="7160"/>
                </a:cubicBezTo>
                <a:cubicBezTo>
                  <a:pt x="7510" y="7160"/>
                  <a:pt x="8500" y="6170"/>
                  <a:pt x="8500" y="4940"/>
                </a:cubicBezTo>
                <a:cubicBezTo>
                  <a:pt x="8490" y="3710"/>
                  <a:pt x="7500" y="2720"/>
                  <a:pt x="6280" y="2720"/>
                </a:cubicBezTo>
                <a:close/>
                <a:moveTo>
                  <a:pt x="11450" y="3850"/>
                </a:moveTo>
                <a:cubicBezTo>
                  <a:pt x="11340" y="3850"/>
                  <a:pt x="11250" y="3760"/>
                  <a:pt x="11250" y="3650"/>
                </a:cubicBezTo>
                <a:lnTo>
                  <a:pt x="11250" y="400"/>
                </a:lnTo>
                <a:cubicBezTo>
                  <a:pt x="11250" y="290"/>
                  <a:pt x="11340" y="200"/>
                  <a:pt x="11450" y="200"/>
                </a:cubicBezTo>
                <a:cubicBezTo>
                  <a:pt x="11560" y="200"/>
                  <a:pt x="11650" y="290"/>
                  <a:pt x="11650" y="400"/>
                </a:cubicBezTo>
                <a:lnTo>
                  <a:pt x="11650" y="3650"/>
                </a:lnTo>
                <a:cubicBezTo>
                  <a:pt x="11650" y="3760"/>
                  <a:pt x="11560" y="3850"/>
                  <a:pt x="11450" y="3850"/>
                </a:cubicBezTo>
                <a:close/>
                <a:moveTo>
                  <a:pt x="1440" y="9460"/>
                </a:moveTo>
                <a:lnTo>
                  <a:pt x="1390" y="9460"/>
                </a:lnTo>
                <a:cubicBezTo>
                  <a:pt x="1060" y="9460"/>
                  <a:pt x="790" y="9190"/>
                  <a:pt x="790" y="8860"/>
                </a:cubicBezTo>
                <a:lnTo>
                  <a:pt x="790" y="6670"/>
                </a:lnTo>
                <a:cubicBezTo>
                  <a:pt x="790" y="6560"/>
                  <a:pt x="880" y="6470"/>
                  <a:pt x="990" y="6470"/>
                </a:cubicBezTo>
                <a:lnTo>
                  <a:pt x="1840" y="6470"/>
                </a:lnTo>
                <a:cubicBezTo>
                  <a:pt x="1950" y="6470"/>
                  <a:pt x="2040" y="6560"/>
                  <a:pt x="2040" y="6670"/>
                </a:cubicBezTo>
                <a:lnTo>
                  <a:pt x="2040" y="8860"/>
                </a:lnTo>
                <a:cubicBezTo>
                  <a:pt x="2040" y="9190"/>
                  <a:pt x="1770" y="9460"/>
                  <a:pt x="1440" y="9460"/>
                </a:cubicBezTo>
                <a:close/>
                <a:moveTo>
                  <a:pt x="1190" y="6870"/>
                </a:moveTo>
                <a:lnTo>
                  <a:pt x="1190" y="8860"/>
                </a:lnTo>
                <a:cubicBezTo>
                  <a:pt x="1190" y="8970"/>
                  <a:pt x="1280" y="9060"/>
                  <a:pt x="1390" y="9060"/>
                </a:cubicBezTo>
                <a:lnTo>
                  <a:pt x="1440" y="9060"/>
                </a:lnTo>
                <a:cubicBezTo>
                  <a:pt x="1550" y="9060"/>
                  <a:pt x="1640" y="8970"/>
                  <a:pt x="1640" y="8860"/>
                </a:cubicBezTo>
                <a:lnTo>
                  <a:pt x="1640" y="6870"/>
                </a:lnTo>
                <a:lnTo>
                  <a:pt x="1190" y="6870"/>
                </a:lnTo>
                <a:close/>
                <a:moveTo>
                  <a:pt x="11450" y="3850"/>
                </a:moveTo>
                <a:cubicBezTo>
                  <a:pt x="10650" y="3850"/>
                  <a:pt x="9990" y="3200"/>
                  <a:pt x="9990" y="2390"/>
                </a:cubicBezTo>
                <a:lnTo>
                  <a:pt x="9990" y="390"/>
                </a:lnTo>
                <a:cubicBezTo>
                  <a:pt x="9990" y="280"/>
                  <a:pt x="10080" y="190"/>
                  <a:pt x="10190" y="190"/>
                </a:cubicBezTo>
                <a:cubicBezTo>
                  <a:pt x="10300" y="190"/>
                  <a:pt x="10390" y="280"/>
                  <a:pt x="10390" y="390"/>
                </a:cubicBezTo>
                <a:lnTo>
                  <a:pt x="10390" y="2390"/>
                </a:lnTo>
                <a:cubicBezTo>
                  <a:pt x="10390" y="2970"/>
                  <a:pt x="10860" y="3450"/>
                  <a:pt x="11450" y="3450"/>
                </a:cubicBezTo>
                <a:cubicBezTo>
                  <a:pt x="12040" y="3450"/>
                  <a:pt x="12510" y="2980"/>
                  <a:pt x="12510" y="2390"/>
                </a:cubicBezTo>
                <a:lnTo>
                  <a:pt x="12510" y="390"/>
                </a:lnTo>
                <a:cubicBezTo>
                  <a:pt x="12510" y="280"/>
                  <a:pt x="12600" y="190"/>
                  <a:pt x="12710" y="190"/>
                </a:cubicBezTo>
                <a:cubicBezTo>
                  <a:pt x="12820" y="190"/>
                  <a:pt x="12910" y="280"/>
                  <a:pt x="12910" y="390"/>
                </a:cubicBezTo>
                <a:lnTo>
                  <a:pt x="12910" y="2390"/>
                </a:lnTo>
                <a:cubicBezTo>
                  <a:pt x="12910" y="3200"/>
                  <a:pt x="12260" y="3850"/>
                  <a:pt x="11450" y="38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confont-11964-5736465">
            <a:extLst>
              <a:ext uri="{FF2B5EF4-FFF2-40B4-BE49-F238E27FC236}">
                <a16:creationId xmlns:a16="http://schemas.microsoft.com/office/drawing/2014/main" id="{CB1A782E-7A38-44D6-9FBB-D6916DAAA790}"/>
              </a:ext>
            </a:extLst>
          </p:cNvPr>
          <p:cNvSpPr/>
          <p:nvPr/>
        </p:nvSpPr>
        <p:spPr>
          <a:xfrm>
            <a:off x="4413378" y="5123236"/>
            <a:ext cx="609685" cy="507600"/>
          </a:xfrm>
          <a:custGeom>
            <a:avLst/>
            <a:gdLst>
              <a:gd name="T0" fmla="*/ 2160 w 12710"/>
              <a:gd name="T1" fmla="*/ 3280 h 9190"/>
              <a:gd name="T2" fmla="*/ 10560 w 12710"/>
              <a:gd name="T3" fmla="*/ 3280 h 9190"/>
              <a:gd name="T4" fmla="*/ 4740 w 12710"/>
              <a:gd name="T5" fmla="*/ 9190 h 9190"/>
              <a:gd name="T6" fmla="*/ 7970 w 12710"/>
              <a:gd name="T7" fmla="*/ 8790 h 9190"/>
              <a:gd name="T8" fmla="*/ 8690 w 12710"/>
              <a:gd name="T9" fmla="*/ 9190 h 9190"/>
              <a:gd name="T10" fmla="*/ 8690 w 12710"/>
              <a:gd name="T11" fmla="*/ 5120 h 9190"/>
              <a:gd name="T12" fmla="*/ 12400 w 12710"/>
              <a:gd name="T13" fmla="*/ 8780 h 9190"/>
              <a:gd name="T14" fmla="*/ 12000 w 12710"/>
              <a:gd name="T15" fmla="*/ 5520 h 9190"/>
              <a:gd name="T16" fmla="*/ 8690 w 12710"/>
              <a:gd name="T17" fmla="*/ 9190 h 9190"/>
              <a:gd name="T18" fmla="*/ 8490 w 12710"/>
              <a:gd name="T19" fmla="*/ 7890 h 9190"/>
              <a:gd name="T20" fmla="*/ 12400 w 12710"/>
              <a:gd name="T21" fmla="*/ 7890 h 9190"/>
              <a:gd name="T22" fmla="*/ 12190 w 12710"/>
              <a:gd name="T23" fmla="*/ 5520 h 9190"/>
              <a:gd name="T24" fmla="*/ 12520 w 12710"/>
              <a:gd name="T25" fmla="*/ 0 h 9190"/>
              <a:gd name="T26" fmla="*/ 12200 w 12710"/>
              <a:gd name="T27" fmla="*/ 5520 h 9190"/>
              <a:gd name="T28" fmla="*/ 3830 w 12710"/>
              <a:gd name="T29" fmla="*/ 5520 h 9190"/>
              <a:gd name="T30" fmla="*/ 520 w 12710"/>
              <a:gd name="T31" fmla="*/ 8980 h 9190"/>
              <a:gd name="T32" fmla="*/ 520 w 12710"/>
              <a:gd name="T33" fmla="*/ 5120 h 9190"/>
              <a:gd name="T34" fmla="*/ 4230 w 12710"/>
              <a:gd name="T35" fmla="*/ 8990 h 9190"/>
              <a:gd name="T36" fmla="*/ 520 w 12710"/>
              <a:gd name="T37" fmla="*/ 8090 h 9190"/>
              <a:gd name="T38" fmla="*/ 4030 w 12710"/>
              <a:gd name="T39" fmla="*/ 7690 h 9190"/>
              <a:gd name="T40" fmla="*/ 520 w 12710"/>
              <a:gd name="T41" fmla="*/ 5520 h 9190"/>
              <a:gd name="T42" fmla="*/ 200 w 12710"/>
              <a:gd name="T43" fmla="*/ 10 h 9190"/>
              <a:gd name="T44" fmla="*/ 530 w 12710"/>
              <a:gd name="T45" fmla="*/ 5530 h 9190"/>
              <a:gd name="T46" fmla="*/ 8040 w 12710"/>
              <a:gd name="T47" fmla="*/ 2890 h 9190"/>
              <a:gd name="T48" fmla="*/ 7740 w 12710"/>
              <a:gd name="T49" fmla="*/ 1260 h 9190"/>
              <a:gd name="T50" fmla="*/ 8890 w 12710"/>
              <a:gd name="T51" fmla="*/ 2210 h 9190"/>
              <a:gd name="T52" fmla="*/ 7890 w 12710"/>
              <a:gd name="T53" fmla="*/ 1660 h 9190"/>
              <a:gd name="T54" fmla="*/ 8210 w 12710"/>
              <a:gd name="T55" fmla="*/ 2490 h 9190"/>
              <a:gd name="T56" fmla="*/ 7890 w 12710"/>
              <a:gd name="T57" fmla="*/ 1660 h 9190"/>
              <a:gd name="T58" fmla="*/ 7960 w 12710"/>
              <a:gd name="T59" fmla="*/ 2870 h 9190"/>
              <a:gd name="T60" fmla="*/ 8360 w 12710"/>
              <a:gd name="T61" fmla="*/ 3280 h 9190"/>
              <a:gd name="T62" fmla="*/ 4450 w 12710"/>
              <a:gd name="T63" fmla="*/ 2890 h 9190"/>
              <a:gd name="T64" fmla="*/ 4150 w 12710"/>
              <a:gd name="T65" fmla="*/ 1260 h 9190"/>
              <a:gd name="T66" fmla="*/ 5300 w 12710"/>
              <a:gd name="T67" fmla="*/ 2210 h 9190"/>
              <a:gd name="T68" fmla="*/ 4300 w 12710"/>
              <a:gd name="T69" fmla="*/ 1660 h 9190"/>
              <a:gd name="T70" fmla="*/ 4620 w 12710"/>
              <a:gd name="T71" fmla="*/ 2490 h 9190"/>
              <a:gd name="T72" fmla="*/ 4300 w 12710"/>
              <a:gd name="T73" fmla="*/ 1660 h 9190"/>
              <a:gd name="T74" fmla="*/ 4360 w 12710"/>
              <a:gd name="T75" fmla="*/ 2870 h 9190"/>
              <a:gd name="T76" fmla="*/ 4760 w 12710"/>
              <a:gd name="T77" fmla="*/ 3280 h 9190"/>
              <a:gd name="T78" fmla="*/ 6570 w 12710"/>
              <a:gd name="T79" fmla="*/ 2870 h 9190"/>
              <a:gd name="T80" fmla="*/ 6570 w 12710"/>
              <a:gd name="T81" fmla="*/ 1460 h 9190"/>
              <a:gd name="T82" fmla="*/ 5750 w 12710"/>
              <a:gd name="T83" fmla="*/ 1460 h 9190"/>
              <a:gd name="T84" fmla="*/ 6570 w 12710"/>
              <a:gd name="T85" fmla="*/ 3270 h 9190"/>
              <a:gd name="T86" fmla="*/ 6570 w 12710"/>
              <a:gd name="T87" fmla="*/ 1060 h 9190"/>
              <a:gd name="T88" fmla="*/ 6160 w 12710"/>
              <a:gd name="T89" fmla="*/ 480 h 9190"/>
              <a:gd name="T90" fmla="*/ 6560 w 12710"/>
              <a:gd name="T91" fmla="*/ 1310 h 9190"/>
              <a:gd name="T92" fmla="*/ 5700 w 12710"/>
              <a:gd name="T93" fmla="*/ 9190 h 9190"/>
              <a:gd name="T94" fmla="*/ 5700 w 12710"/>
              <a:gd name="T95" fmla="*/ 3090 h 9190"/>
              <a:gd name="T96" fmla="*/ 7230 w 12710"/>
              <a:gd name="T97" fmla="*/ 9000 h 9190"/>
              <a:gd name="T98" fmla="*/ 6830 w 12710"/>
              <a:gd name="T99" fmla="*/ 8790 h 9190"/>
              <a:gd name="T100" fmla="*/ 5900 w 12710"/>
              <a:gd name="T101" fmla="*/ 8790 h 9190"/>
              <a:gd name="T102" fmla="*/ 8490 w 12710"/>
              <a:gd name="T103" fmla="*/ 7890 h 9190"/>
              <a:gd name="T104" fmla="*/ 12400 w 12710"/>
              <a:gd name="T105" fmla="*/ 7890 h 9190"/>
              <a:gd name="T106" fmla="*/ 520 w 12710"/>
              <a:gd name="T107" fmla="*/ 8090 h 9190"/>
              <a:gd name="T108" fmla="*/ 4030 w 12710"/>
              <a:gd name="T109" fmla="*/ 7690 h 9190"/>
              <a:gd name="T110" fmla="*/ 8160 w 12710"/>
              <a:gd name="T111" fmla="*/ 3480 h 9190"/>
              <a:gd name="T112" fmla="*/ 8160 w 12710"/>
              <a:gd name="T113" fmla="*/ 2670 h 9190"/>
              <a:gd name="T114" fmla="*/ 8160 w 12710"/>
              <a:gd name="T115" fmla="*/ 3480 h 9190"/>
              <a:gd name="T116" fmla="*/ 4360 w 12710"/>
              <a:gd name="T117" fmla="*/ 2870 h 9190"/>
              <a:gd name="T118" fmla="*/ 4760 w 12710"/>
              <a:gd name="T119" fmla="*/ 3280 h 9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710" h="9190">
                <a:moveTo>
                  <a:pt x="10360" y="3480"/>
                </a:moveTo>
                <a:lnTo>
                  <a:pt x="2360" y="3480"/>
                </a:lnTo>
                <a:cubicBezTo>
                  <a:pt x="2250" y="3480"/>
                  <a:pt x="2160" y="3390"/>
                  <a:pt x="2160" y="3280"/>
                </a:cubicBezTo>
                <a:cubicBezTo>
                  <a:pt x="2160" y="3170"/>
                  <a:pt x="2250" y="3080"/>
                  <a:pt x="2360" y="3080"/>
                </a:cubicBezTo>
                <a:lnTo>
                  <a:pt x="10360" y="3080"/>
                </a:lnTo>
                <a:cubicBezTo>
                  <a:pt x="10470" y="3080"/>
                  <a:pt x="10560" y="3170"/>
                  <a:pt x="10560" y="3280"/>
                </a:cubicBezTo>
                <a:cubicBezTo>
                  <a:pt x="10560" y="3390"/>
                  <a:pt x="10470" y="3480"/>
                  <a:pt x="10360" y="3480"/>
                </a:cubicBezTo>
                <a:close/>
                <a:moveTo>
                  <a:pt x="7980" y="9190"/>
                </a:moveTo>
                <a:lnTo>
                  <a:pt x="4740" y="9190"/>
                </a:lnTo>
                <a:cubicBezTo>
                  <a:pt x="4630" y="9190"/>
                  <a:pt x="4540" y="9100"/>
                  <a:pt x="4540" y="8990"/>
                </a:cubicBezTo>
                <a:cubicBezTo>
                  <a:pt x="4540" y="8880"/>
                  <a:pt x="4630" y="8790"/>
                  <a:pt x="4740" y="8790"/>
                </a:cubicBezTo>
                <a:lnTo>
                  <a:pt x="7970" y="8790"/>
                </a:lnTo>
                <a:cubicBezTo>
                  <a:pt x="8080" y="8790"/>
                  <a:pt x="8170" y="8880"/>
                  <a:pt x="8170" y="8990"/>
                </a:cubicBezTo>
                <a:cubicBezTo>
                  <a:pt x="8170" y="9100"/>
                  <a:pt x="8090" y="9190"/>
                  <a:pt x="7980" y="9190"/>
                </a:cubicBezTo>
                <a:close/>
                <a:moveTo>
                  <a:pt x="8690" y="9190"/>
                </a:moveTo>
                <a:cubicBezTo>
                  <a:pt x="8580" y="9190"/>
                  <a:pt x="8490" y="9100"/>
                  <a:pt x="8490" y="8990"/>
                </a:cubicBezTo>
                <a:lnTo>
                  <a:pt x="8490" y="5320"/>
                </a:lnTo>
                <a:cubicBezTo>
                  <a:pt x="8490" y="5210"/>
                  <a:pt x="8580" y="5120"/>
                  <a:pt x="8690" y="5120"/>
                </a:cubicBezTo>
                <a:lnTo>
                  <a:pt x="12200" y="5120"/>
                </a:lnTo>
                <a:cubicBezTo>
                  <a:pt x="12310" y="5120"/>
                  <a:pt x="12400" y="5210"/>
                  <a:pt x="12400" y="5320"/>
                </a:cubicBezTo>
                <a:lnTo>
                  <a:pt x="12400" y="8780"/>
                </a:lnTo>
                <a:cubicBezTo>
                  <a:pt x="12400" y="8890"/>
                  <a:pt x="12310" y="8980"/>
                  <a:pt x="12200" y="8980"/>
                </a:cubicBezTo>
                <a:cubicBezTo>
                  <a:pt x="12090" y="8980"/>
                  <a:pt x="12000" y="8890"/>
                  <a:pt x="12000" y="8780"/>
                </a:cubicBezTo>
                <a:lnTo>
                  <a:pt x="12000" y="5520"/>
                </a:lnTo>
                <a:lnTo>
                  <a:pt x="8890" y="5520"/>
                </a:lnTo>
                <a:lnTo>
                  <a:pt x="8890" y="8990"/>
                </a:lnTo>
                <a:cubicBezTo>
                  <a:pt x="8890" y="9100"/>
                  <a:pt x="8800" y="9190"/>
                  <a:pt x="8690" y="9190"/>
                </a:cubicBezTo>
                <a:close/>
                <a:moveTo>
                  <a:pt x="12200" y="8090"/>
                </a:moveTo>
                <a:lnTo>
                  <a:pt x="8690" y="8090"/>
                </a:lnTo>
                <a:cubicBezTo>
                  <a:pt x="8580" y="8090"/>
                  <a:pt x="8490" y="8000"/>
                  <a:pt x="8490" y="7890"/>
                </a:cubicBezTo>
                <a:cubicBezTo>
                  <a:pt x="8490" y="7780"/>
                  <a:pt x="8580" y="7690"/>
                  <a:pt x="8690" y="7690"/>
                </a:cubicBezTo>
                <a:lnTo>
                  <a:pt x="12200" y="7690"/>
                </a:lnTo>
                <a:cubicBezTo>
                  <a:pt x="12310" y="7690"/>
                  <a:pt x="12400" y="7780"/>
                  <a:pt x="12400" y="7890"/>
                </a:cubicBezTo>
                <a:cubicBezTo>
                  <a:pt x="12400" y="8000"/>
                  <a:pt x="12310" y="8090"/>
                  <a:pt x="12200" y="8090"/>
                </a:cubicBezTo>
                <a:close/>
                <a:moveTo>
                  <a:pt x="12200" y="5520"/>
                </a:moveTo>
                <a:lnTo>
                  <a:pt x="12190" y="5520"/>
                </a:lnTo>
                <a:cubicBezTo>
                  <a:pt x="12080" y="5510"/>
                  <a:pt x="12000" y="5420"/>
                  <a:pt x="12000" y="5310"/>
                </a:cubicBezTo>
                <a:lnTo>
                  <a:pt x="12310" y="190"/>
                </a:lnTo>
                <a:cubicBezTo>
                  <a:pt x="12320" y="80"/>
                  <a:pt x="12410" y="0"/>
                  <a:pt x="12520" y="0"/>
                </a:cubicBezTo>
                <a:cubicBezTo>
                  <a:pt x="12630" y="10"/>
                  <a:pt x="12710" y="100"/>
                  <a:pt x="12710" y="210"/>
                </a:cubicBezTo>
                <a:lnTo>
                  <a:pt x="12400" y="5330"/>
                </a:lnTo>
                <a:cubicBezTo>
                  <a:pt x="12400" y="5440"/>
                  <a:pt x="12310" y="5520"/>
                  <a:pt x="12200" y="5520"/>
                </a:cubicBezTo>
                <a:close/>
                <a:moveTo>
                  <a:pt x="4030" y="9190"/>
                </a:moveTo>
                <a:cubicBezTo>
                  <a:pt x="3920" y="9190"/>
                  <a:pt x="3830" y="9100"/>
                  <a:pt x="3830" y="8990"/>
                </a:cubicBezTo>
                <a:lnTo>
                  <a:pt x="3830" y="5520"/>
                </a:lnTo>
                <a:lnTo>
                  <a:pt x="720" y="5520"/>
                </a:lnTo>
                <a:lnTo>
                  <a:pt x="720" y="8780"/>
                </a:lnTo>
                <a:cubicBezTo>
                  <a:pt x="720" y="8890"/>
                  <a:pt x="630" y="8980"/>
                  <a:pt x="520" y="8980"/>
                </a:cubicBezTo>
                <a:cubicBezTo>
                  <a:pt x="410" y="8980"/>
                  <a:pt x="320" y="8890"/>
                  <a:pt x="320" y="8780"/>
                </a:cubicBezTo>
                <a:lnTo>
                  <a:pt x="320" y="5320"/>
                </a:lnTo>
                <a:cubicBezTo>
                  <a:pt x="320" y="5210"/>
                  <a:pt x="410" y="5120"/>
                  <a:pt x="520" y="5120"/>
                </a:cubicBezTo>
                <a:lnTo>
                  <a:pt x="4030" y="5120"/>
                </a:lnTo>
                <a:cubicBezTo>
                  <a:pt x="4140" y="5120"/>
                  <a:pt x="4230" y="5210"/>
                  <a:pt x="4230" y="5320"/>
                </a:cubicBezTo>
                <a:lnTo>
                  <a:pt x="4230" y="8990"/>
                </a:lnTo>
                <a:cubicBezTo>
                  <a:pt x="4230" y="9100"/>
                  <a:pt x="4140" y="9190"/>
                  <a:pt x="4030" y="9190"/>
                </a:cubicBezTo>
                <a:close/>
                <a:moveTo>
                  <a:pt x="4030" y="8090"/>
                </a:moveTo>
                <a:lnTo>
                  <a:pt x="520" y="8090"/>
                </a:lnTo>
                <a:cubicBezTo>
                  <a:pt x="410" y="8090"/>
                  <a:pt x="320" y="8000"/>
                  <a:pt x="320" y="7890"/>
                </a:cubicBezTo>
                <a:cubicBezTo>
                  <a:pt x="320" y="7780"/>
                  <a:pt x="410" y="7690"/>
                  <a:pt x="520" y="7690"/>
                </a:cubicBezTo>
                <a:lnTo>
                  <a:pt x="4030" y="7690"/>
                </a:lnTo>
                <a:cubicBezTo>
                  <a:pt x="4140" y="7690"/>
                  <a:pt x="4230" y="7780"/>
                  <a:pt x="4230" y="7890"/>
                </a:cubicBezTo>
                <a:cubicBezTo>
                  <a:pt x="4230" y="8000"/>
                  <a:pt x="4140" y="8090"/>
                  <a:pt x="4030" y="8090"/>
                </a:cubicBezTo>
                <a:close/>
                <a:moveTo>
                  <a:pt x="520" y="5520"/>
                </a:moveTo>
                <a:cubicBezTo>
                  <a:pt x="420" y="5520"/>
                  <a:pt x="330" y="5440"/>
                  <a:pt x="320" y="5330"/>
                </a:cubicBezTo>
                <a:lnTo>
                  <a:pt x="10" y="220"/>
                </a:lnTo>
                <a:cubicBezTo>
                  <a:pt x="0" y="110"/>
                  <a:pt x="90" y="20"/>
                  <a:pt x="200" y="10"/>
                </a:cubicBezTo>
                <a:cubicBezTo>
                  <a:pt x="310" y="0"/>
                  <a:pt x="400" y="90"/>
                  <a:pt x="410" y="200"/>
                </a:cubicBezTo>
                <a:lnTo>
                  <a:pt x="720" y="5320"/>
                </a:lnTo>
                <a:cubicBezTo>
                  <a:pt x="730" y="5430"/>
                  <a:pt x="640" y="5520"/>
                  <a:pt x="530" y="5530"/>
                </a:cubicBezTo>
                <a:cubicBezTo>
                  <a:pt x="530" y="5520"/>
                  <a:pt x="520" y="5520"/>
                  <a:pt x="520" y="5520"/>
                </a:cubicBezTo>
                <a:close/>
                <a:moveTo>
                  <a:pt x="8070" y="2890"/>
                </a:moveTo>
                <a:lnTo>
                  <a:pt x="8040" y="2890"/>
                </a:lnTo>
                <a:cubicBezTo>
                  <a:pt x="7740" y="2840"/>
                  <a:pt x="7430" y="2570"/>
                  <a:pt x="7420" y="2220"/>
                </a:cubicBezTo>
                <a:cubicBezTo>
                  <a:pt x="7430" y="1960"/>
                  <a:pt x="7470" y="1690"/>
                  <a:pt x="7550" y="1410"/>
                </a:cubicBezTo>
                <a:cubicBezTo>
                  <a:pt x="7570" y="1320"/>
                  <a:pt x="7650" y="1260"/>
                  <a:pt x="7740" y="1260"/>
                </a:cubicBezTo>
                <a:lnTo>
                  <a:pt x="8570" y="1260"/>
                </a:lnTo>
                <a:cubicBezTo>
                  <a:pt x="8660" y="1260"/>
                  <a:pt x="8740" y="1320"/>
                  <a:pt x="8760" y="1410"/>
                </a:cubicBezTo>
                <a:cubicBezTo>
                  <a:pt x="8840" y="1690"/>
                  <a:pt x="8880" y="1950"/>
                  <a:pt x="8890" y="2210"/>
                </a:cubicBezTo>
                <a:cubicBezTo>
                  <a:pt x="8880" y="2570"/>
                  <a:pt x="8570" y="2840"/>
                  <a:pt x="8270" y="2890"/>
                </a:cubicBezTo>
                <a:lnTo>
                  <a:pt x="8070" y="2890"/>
                </a:lnTo>
                <a:close/>
                <a:moveTo>
                  <a:pt x="7890" y="1660"/>
                </a:moveTo>
                <a:cubicBezTo>
                  <a:pt x="7850" y="1850"/>
                  <a:pt x="7820" y="2040"/>
                  <a:pt x="7820" y="2220"/>
                </a:cubicBezTo>
                <a:cubicBezTo>
                  <a:pt x="7820" y="2340"/>
                  <a:pt x="7960" y="2460"/>
                  <a:pt x="8090" y="2490"/>
                </a:cubicBezTo>
                <a:lnTo>
                  <a:pt x="8210" y="2490"/>
                </a:lnTo>
                <a:cubicBezTo>
                  <a:pt x="8340" y="2460"/>
                  <a:pt x="8480" y="2340"/>
                  <a:pt x="8480" y="2210"/>
                </a:cubicBezTo>
                <a:cubicBezTo>
                  <a:pt x="8480" y="2040"/>
                  <a:pt x="8450" y="1860"/>
                  <a:pt x="8410" y="1660"/>
                </a:cubicBezTo>
                <a:lnTo>
                  <a:pt x="7890" y="1660"/>
                </a:lnTo>
                <a:close/>
                <a:moveTo>
                  <a:pt x="8160" y="3480"/>
                </a:moveTo>
                <a:cubicBezTo>
                  <a:pt x="8050" y="3480"/>
                  <a:pt x="7960" y="3390"/>
                  <a:pt x="7960" y="3280"/>
                </a:cubicBezTo>
                <a:lnTo>
                  <a:pt x="7960" y="2870"/>
                </a:lnTo>
                <a:cubicBezTo>
                  <a:pt x="7960" y="2760"/>
                  <a:pt x="8050" y="2670"/>
                  <a:pt x="8160" y="2670"/>
                </a:cubicBezTo>
                <a:cubicBezTo>
                  <a:pt x="8270" y="2670"/>
                  <a:pt x="8360" y="2760"/>
                  <a:pt x="8360" y="2870"/>
                </a:cubicBezTo>
                <a:lnTo>
                  <a:pt x="8360" y="3280"/>
                </a:lnTo>
                <a:cubicBezTo>
                  <a:pt x="8360" y="3390"/>
                  <a:pt x="8270" y="3480"/>
                  <a:pt x="8160" y="3480"/>
                </a:cubicBezTo>
                <a:close/>
                <a:moveTo>
                  <a:pt x="4480" y="2890"/>
                </a:moveTo>
                <a:lnTo>
                  <a:pt x="4450" y="2890"/>
                </a:lnTo>
                <a:cubicBezTo>
                  <a:pt x="4150" y="2840"/>
                  <a:pt x="3840" y="2570"/>
                  <a:pt x="3830" y="2220"/>
                </a:cubicBezTo>
                <a:cubicBezTo>
                  <a:pt x="3840" y="1960"/>
                  <a:pt x="3880" y="1690"/>
                  <a:pt x="3960" y="1410"/>
                </a:cubicBezTo>
                <a:cubicBezTo>
                  <a:pt x="3980" y="1320"/>
                  <a:pt x="4060" y="1260"/>
                  <a:pt x="4150" y="1260"/>
                </a:cubicBezTo>
                <a:lnTo>
                  <a:pt x="4980" y="1260"/>
                </a:lnTo>
                <a:cubicBezTo>
                  <a:pt x="5070" y="1260"/>
                  <a:pt x="5150" y="1320"/>
                  <a:pt x="5170" y="1410"/>
                </a:cubicBezTo>
                <a:cubicBezTo>
                  <a:pt x="5250" y="1690"/>
                  <a:pt x="5290" y="1950"/>
                  <a:pt x="5300" y="2210"/>
                </a:cubicBezTo>
                <a:cubicBezTo>
                  <a:pt x="5290" y="2570"/>
                  <a:pt x="4980" y="2840"/>
                  <a:pt x="4680" y="2890"/>
                </a:cubicBezTo>
                <a:lnTo>
                  <a:pt x="4480" y="2890"/>
                </a:lnTo>
                <a:close/>
                <a:moveTo>
                  <a:pt x="4300" y="1660"/>
                </a:moveTo>
                <a:cubicBezTo>
                  <a:pt x="4260" y="1850"/>
                  <a:pt x="4230" y="2040"/>
                  <a:pt x="4230" y="2220"/>
                </a:cubicBezTo>
                <a:cubicBezTo>
                  <a:pt x="4230" y="2340"/>
                  <a:pt x="4370" y="2460"/>
                  <a:pt x="4500" y="2490"/>
                </a:cubicBezTo>
                <a:lnTo>
                  <a:pt x="4620" y="2490"/>
                </a:lnTo>
                <a:cubicBezTo>
                  <a:pt x="4750" y="2460"/>
                  <a:pt x="4890" y="2340"/>
                  <a:pt x="4890" y="2210"/>
                </a:cubicBezTo>
                <a:cubicBezTo>
                  <a:pt x="4890" y="2040"/>
                  <a:pt x="4860" y="1860"/>
                  <a:pt x="4820" y="1660"/>
                </a:cubicBezTo>
                <a:lnTo>
                  <a:pt x="4300" y="1660"/>
                </a:lnTo>
                <a:close/>
                <a:moveTo>
                  <a:pt x="4560" y="3480"/>
                </a:moveTo>
                <a:cubicBezTo>
                  <a:pt x="4450" y="3480"/>
                  <a:pt x="4360" y="3390"/>
                  <a:pt x="4360" y="3280"/>
                </a:cubicBezTo>
                <a:lnTo>
                  <a:pt x="4360" y="2870"/>
                </a:lnTo>
                <a:cubicBezTo>
                  <a:pt x="4360" y="2760"/>
                  <a:pt x="4450" y="2670"/>
                  <a:pt x="4560" y="2670"/>
                </a:cubicBezTo>
                <a:cubicBezTo>
                  <a:pt x="4670" y="2670"/>
                  <a:pt x="4760" y="2760"/>
                  <a:pt x="4760" y="2870"/>
                </a:cubicBezTo>
                <a:lnTo>
                  <a:pt x="4760" y="3280"/>
                </a:lnTo>
                <a:cubicBezTo>
                  <a:pt x="4760" y="3390"/>
                  <a:pt x="4670" y="3480"/>
                  <a:pt x="4560" y="3480"/>
                </a:cubicBezTo>
                <a:close/>
                <a:moveTo>
                  <a:pt x="6570" y="1460"/>
                </a:moveTo>
                <a:lnTo>
                  <a:pt x="6570" y="2870"/>
                </a:lnTo>
                <a:lnTo>
                  <a:pt x="6150" y="2870"/>
                </a:lnTo>
                <a:lnTo>
                  <a:pt x="6150" y="1460"/>
                </a:lnTo>
                <a:lnTo>
                  <a:pt x="6570" y="1460"/>
                </a:lnTo>
                <a:close/>
                <a:moveTo>
                  <a:pt x="6570" y="1060"/>
                </a:moveTo>
                <a:lnTo>
                  <a:pt x="6150" y="1060"/>
                </a:lnTo>
                <a:cubicBezTo>
                  <a:pt x="5930" y="1060"/>
                  <a:pt x="5750" y="1240"/>
                  <a:pt x="5750" y="1460"/>
                </a:cubicBezTo>
                <a:lnTo>
                  <a:pt x="5750" y="2870"/>
                </a:lnTo>
                <a:cubicBezTo>
                  <a:pt x="5750" y="3090"/>
                  <a:pt x="5930" y="3270"/>
                  <a:pt x="6150" y="3270"/>
                </a:cubicBezTo>
                <a:lnTo>
                  <a:pt x="6570" y="3270"/>
                </a:lnTo>
                <a:cubicBezTo>
                  <a:pt x="6790" y="3270"/>
                  <a:pt x="6970" y="3090"/>
                  <a:pt x="6970" y="2870"/>
                </a:cubicBezTo>
                <a:lnTo>
                  <a:pt x="6970" y="1460"/>
                </a:lnTo>
                <a:cubicBezTo>
                  <a:pt x="6970" y="1240"/>
                  <a:pt x="6790" y="1060"/>
                  <a:pt x="6570" y="1060"/>
                </a:cubicBezTo>
                <a:close/>
                <a:moveTo>
                  <a:pt x="6360" y="1510"/>
                </a:moveTo>
                <a:cubicBezTo>
                  <a:pt x="6250" y="1510"/>
                  <a:pt x="6160" y="1420"/>
                  <a:pt x="6160" y="1310"/>
                </a:cubicBezTo>
                <a:lnTo>
                  <a:pt x="6160" y="480"/>
                </a:lnTo>
                <a:cubicBezTo>
                  <a:pt x="6160" y="370"/>
                  <a:pt x="6250" y="280"/>
                  <a:pt x="6360" y="280"/>
                </a:cubicBezTo>
                <a:cubicBezTo>
                  <a:pt x="6470" y="280"/>
                  <a:pt x="6560" y="370"/>
                  <a:pt x="6560" y="480"/>
                </a:cubicBezTo>
                <a:lnTo>
                  <a:pt x="6560" y="1310"/>
                </a:lnTo>
                <a:cubicBezTo>
                  <a:pt x="6560" y="1420"/>
                  <a:pt x="6470" y="1510"/>
                  <a:pt x="6360" y="1510"/>
                </a:cubicBezTo>
                <a:close/>
                <a:moveTo>
                  <a:pt x="7020" y="9190"/>
                </a:moveTo>
                <a:lnTo>
                  <a:pt x="5700" y="9190"/>
                </a:lnTo>
                <a:cubicBezTo>
                  <a:pt x="5590" y="9190"/>
                  <a:pt x="5500" y="9100"/>
                  <a:pt x="5500" y="8990"/>
                </a:cubicBezTo>
                <a:lnTo>
                  <a:pt x="5500" y="3290"/>
                </a:lnTo>
                <a:cubicBezTo>
                  <a:pt x="5500" y="3180"/>
                  <a:pt x="5590" y="3090"/>
                  <a:pt x="5700" y="3090"/>
                </a:cubicBezTo>
                <a:lnTo>
                  <a:pt x="7030" y="3090"/>
                </a:lnTo>
                <a:cubicBezTo>
                  <a:pt x="7140" y="3090"/>
                  <a:pt x="7230" y="3180"/>
                  <a:pt x="7230" y="3290"/>
                </a:cubicBezTo>
                <a:lnTo>
                  <a:pt x="7230" y="9000"/>
                </a:lnTo>
                <a:cubicBezTo>
                  <a:pt x="7220" y="9100"/>
                  <a:pt x="7140" y="9190"/>
                  <a:pt x="7020" y="9190"/>
                </a:cubicBezTo>
                <a:close/>
                <a:moveTo>
                  <a:pt x="5900" y="8790"/>
                </a:moveTo>
                <a:lnTo>
                  <a:pt x="6830" y="8790"/>
                </a:lnTo>
                <a:lnTo>
                  <a:pt x="6830" y="3490"/>
                </a:lnTo>
                <a:lnTo>
                  <a:pt x="5900" y="3490"/>
                </a:lnTo>
                <a:lnTo>
                  <a:pt x="5900" y="8790"/>
                </a:lnTo>
                <a:close/>
                <a:moveTo>
                  <a:pt x="12200" y="8090"/>
                </a:moveTo>
                <a:lnTo>
                  <a:pt x="8690" y="8090"/>
                </a:lnTo>
                <a:cubicBezTo>
                  <a:pt x="8580" y="8090"/>
                  <a:pt x="8490" y="8000"/>
                  <a:pt x="8490" y="7890"/>
                </a:cubicBezTo>
                <a:cubicBezTo>
                  <a:pt x="8490" y="7780"/>
                  <a:pt x="8580" y="7690"/>
                  <a:pt x="8690" y="7690"/>
                </a:cubicBezTo>
                <a:lnTo>
                  <a:pt x="12200" y="7690"/>
                </a:lnTo>
                <a:cubicBezTo>
                  <a:pt x="12310" y="7690"/>
                  <a:pt x="12400" y="7780"/>
                  <a:pt x="12400" y="7890"/>
                </a:cubicBezTo>
                <a:cubicBezTo>
                  <a:pt x="12400" y="8000"/>
                  <a:pt x="12310" y="8090"/>
                  <a:pt x="12200" y="8090"/>
                </a:cubicBezTo>
                <a:close/>
                <a:moveTo>
                  <a:pt x="4030" y="8090"/>
                </a:moveTo>
                <a:lnTo>
                  <a:pt x="520" y="8090"/>
                </a:lnTo>
                <a:cubicBezTo>
                  <a:pt x="410" y="8090"/>
                  <a:pt x="320" y="8000"/>
                  <a:pt x="320" y="7890"/>
                </a:cubicBezTo>
                <a:cubicBezTo>
                  <a:pt x="320" y="7780"/>
                  <a:pt x="410" y="7690"/>
                  <a:pt x="520" y="7690"/>
                </a:cubicBezTo>
                <a:lnTo>
                  <a:pt x="4030" y="7690"/>
                </a:lnTo>
                <a:cubicBezTo>
                  <a:pt x="4140" y="7690"/>
                  <a:pt x="4230" y="7780"/>
                  <a:pt x="4230" y="7890"/>
                </a:cubicBezTo>
                <a:cubicBezTo>
                  <a:pt x="4230" y="8000"/>
                  <a:pt x="4140" y="8090"/>
                  <a:pt x="4030" y="8090"/>
                </a:cubicBezTo>
                <a:close/>
                <a:moveTo>
                  <a:pt x="8160" y="3480"/>
                </a:moveTo>
                <a:cubicBezTo>
                  <a:pt x="8050" y="3480"/>
                  <a:pt x="7960" y="3390"/>
                  <a:pt x="7960" y="3280"/>
                </a:cubicBezTo>
                <a:lnTo>
                  <a:pt x="7960" y="2870"/>
                </a:lnTo>
                <a:cubicBezTo>
                  <a:pt x="7960" y="2760"/>
                  <a:pt x="8050" y="2670"/>
                  <a:pt x="8160" y="2670"/>
                </a:cubicBezTo>
                <a:cubicBezTo>
                  <a:pt x="8270" y="2670"/>
                  <a:pt x="8360" y="2760"/>
                  <a:pt x="8360" y="2870"/>
                </a:cubicBezTo>
                <a:lnTo>
                  <a:pt x="8360" y="3280"/>
                </a:lnTo>
                <a:cubicBezTo>
                  <a:pt x="8360" y="3390"/>
                  <a:pt x="8270" y="3480"/>
                  <a:pt x="8160" y="3480"/>
                </a:cubicBezTo>
                <a:close/>
                <a:moveTo>
                  <a:pt x="4560" y="3480"/>
                </a:moveTo>
                <a:cubicBezTo>
                  <a:pt x="4450" y="3480"/>
                  <a:pt x="4360" y="3390"/>
                  <a:pt x="4360" y="3280"/>
                </a:cubicBezTo>
                <a:lnTo>
                  <a:pt x="4360" y="2870"/>
                </a:lnTo>
                <a:cubicBezTo>
                  <a:pt x="4360" y="2760"/>
                  <a:pt x="4450" y="2670"/>
                  <a:pt x="4560" y="2670"/>
                </a:cubicBezTo>
                <a:cubicBezTo>
                  <a:pt x="4670" y="2670"/>
                  <a:pt x="4760" y="2760"/>
                  <a:pt x="4760" y="2870"/>
                </a:cubicBezTo>
                <a:lnTo>
                  <a:pt x="4760" y="3280"/>
                </a:lnTo>
                <a:cubicBezTo>
                  <a:pt x="4760" y="3390"/>
                  <a:pt x="4670" y="3480"/>
                  <a:pt x="4560" y="34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confont-11964-5736450">
            <a:extLst>
              <a:ext uri="{FF2B5EF4-FFF2-40B4-BE49-F238E27FC236}">
                <a16:creationId xmlns:a16="http://schemas.microsoft.com/office/drawing/2014/main" id="{7553A96B-3B26-41A7-B352-15CFFBAF6333}"/>
              </a:ext>
            </a:extLst>
          </p:cNvPr>
          <p:cNvSpPr/>
          <p:nvPr/>
        </p:nvSpPr>
        <p:spPr>
          <a:xfrm>
            <a:off x="7168939" y="5123236"/>
            <a:ext cx="609685" cy="507600"/>
          </a:xfrm>
          <a:custGeom>
            <a:avLst/>
            <a:gdLst>
              <a:gd name="T0" fmla="*/ 2610 w 13460"/>
              <a:gd name="T1" fmla="*/ 5400 h 13060"/>
              <a:gd name="T2" fmla="*/ 7040 w 13460"/>
              <a:gd name="T3" fmla="*/ 6850 h 13060"/>
              <a:gd name="T4" fmla="*/ 2450 w 13460"/>
              <a:gd name="T5" fmla="*/ 5570 h 13060"/>
              <a:gd name="T6" fmla="*/ 8680 w 13460"/>
              <a:gd name="T7" fmla="*/ 2900 h 13060"/>
              <a:gd name="T8" fmla="*/ 11010 w 13460"/>
              <a:gd name="T9" fmla="*/ 8810 h 13060"/>
              <a:gd name="T10" fmla="*/ 2570 w 13460"/>
              <a:gd name="T11" fmla="*/ 5500 h 13060"/>
              <a:gd name="T12" fmla="*/ 8680 w 13460"/>
              <a:gd name="T13" fmla="*/ 2900 h 13060"/>
              <a:gd name="T14" fmla="*/ 11010 w 13460"/>
              <a:gd name="T15" fmla="*/ 8810 h 13060"/>
              <a:gd name="T16" fmla="*/ 1540 w 13460"/>
              <a:gd name="T17" fmla="*/ 5090 h 13060"/>
              <a:gd name="T18" fmla="*/ 4590 w 13460"/>
              <a:gd name="T19" fmla="*/ 11810 h 13060"/>
              <a:gd name="T20" fmla="*/ 5980 w 13460"/>
              <a:gd name="T21" fmla="*/ 2500 h 13060"/>
              <a:gd name="T22" fmla="*/ 9280 w 13460"/>
              <a:gd name="T23" fmla="*/ 1640 h 13060"/>
              <a:gd name="T24" fmla="*/ 150 w 13460"/>
              <a:gd name="T25" fmla="*/ 4220 h 13060"/>
              <a:gd name="T26" fmla="*/ 4350 w 13460"/>
              <a:gd name="T27" fmla="*/ 30 h 13060"/>
              <a:gd name="T28" fmla="*/ 4100 w 13460"/>
              <a:gd name="T29" fmla="*/ 450 h 13060"/>
              <a:gd name="T30" fmla="*/ 1280 w 13460"/>
              <a:gd name="T31" fmla="*/ 4550 h 13060"/>
              <a:gd name="T32" fmla="*/ 4490 w 13460"/>
              <a:gd name="T33" fmla="*/ 1190 h 13060"/>
              <a:gd name="T34" fmla="*/ 1280 w 13460"/>
              <a:gd name="T35" fmla="*/ 4450 h 13060"/>
              <a:gd name="T36" fmla="*/ 4490 w 13460"/>
              <a:gd name="T37" fmla="*/ 1190 h 13060"/>
              <a:gd name="T38" fmla="*/ 1280 w 13460"/>
              <a:gd name="T39" fmla="*/ 4450 h 13060"/>
              <a:gd name="T40" fmla="*/ 1330 w 13460"/>
              <a:gd name="T41" fmla="*/ 4160 h 13060"/>
              <a:gd name="T42" fmla="*/ 5770 w 13460"/>
              <a:gd name="T43" fmla="*/ 5610 h 13060"/>
              <a:gd name="T44" fmla="*/ 7110 w 13460"/>
              <a:gd name="T45" fmla="*/ 3350 h 13060"/>
              <a:gd name="T46" fmla="*/ 7360 w 13460"/>
              <a:gd name="T47" fmla="*/ 3430 h 13060"/>
              <a:gd name="T48" fmla="*/ 8650 w 13460"/>
              <a:gd name="T49" fmla="*/ 4450 h 13060"/>
              <a:gd name="T50" fmla="*/ 9070 w 13460"/>
              <a:gd name="T51" fmla="*/ 4550 h 13060"/>
              <a:gd name="T52" fmla="*/ 8660 w 13460"/>
              <a:gd name="T53" fmla="*/ 7790 h 13060"/>
              <a:gd name="T54" fmla="*/ 9280 w 13460"/>
              <a:gd name="T55" fmla="*/ 9340 h 13060"/>
              <a:gd name="T56" fmla="*/ 9560 w 13460"/>
              <a:gd name="T57" fmla="*/ 8690 h 13060"/>
              <a:gd name="T58" fmla="*/ 7990 w 13460"/>
              <a:gd name="T59" fmla="*/ 10410 h 13060"/>
              <a:gd name="T60" fmla="*/ 8050 w 13460"/>
              <a:gd name="T61" fmla="*/ 10600 h 13060"/>
              <a:gd name="T62" fmla="*/ 4120 w 13460"/>
              <a:gd name="T63" fmla="*/ 8450 h 13060"/>
              <a:gd name="T64" fmla="*/ 5920 w 13460"/>
              <a:gd name="T65" fmla="*/ 8590 h 13060"/>
              <a:gd name="T66" fmla="*/ 6040 w 13460"/>
              <a:gd name="T67" fmla="*/ 8540 h 13060"/>
              <a:gd name="T68" fmla="*/ 8070 w 13460"/>
              <a:gd name="T69" fmla="*/ 6080 h 13060"/>
              <a:gd name="T70" fmla="*/ 10390 w 13460"/>
              <a:gd name="T71" fmla="*/ 8420 h 13060"/>
              <a:gd name="T72" fmla="*/ 10540 w 13460"/>
              <a:gd name="T73" fmla="*/ 8090 h 13060"/>
              <a:gd name="T74" fmla="*/ 3150 w 13460"/>
              <a:gd name="T75" fmla="*/ 6830 h 13060"/>
              <a:gd name="T76" fmla="*/ 3410 w 13460"/>
              <a:gd name="T77" fmla="*/ 7460 h 13060"/>
              <a:gd name="T78" fmla="*/ 4510 w 13460"/>
              <a:gd name="T79" fmla="*/ 7150 h 13060"/>
              <a:gd name="T80" fmla="*/ 4710 w 13460"/>
              <a:gd name="T81" fmla="*/ 7360 h 13060"/>
              <a:gd name="T82" fmla="*/ 8000 w 13460"/>
              <a:gd name="T83" fmla="*/ 8500 h 13060"/>
              <a:gd name="T84" fmla="*/ 7620 w 13460"/>
              <a:gd name="T85" fmla="*/ 4790 h 13060"/>
              <a:gd name="T86" fmla="*/ 7740 w 13460"/>
              <a:gd name="T87" fmla="*/ 4710 h 13060"/>
              <a:gd name="T88" fmla="*/ 8530 w 13460"/>
              <a:gd name="T89" fmla="*/ 5500 h 13060"/>
              <a:gd name="T90" fmla="*/ 8710 w 13460"/>
              <a:gd name="T91" fmla="*/ 5620 h 13060"/>
              <a:gd name="T92" fmla="*/ 9920 w 13460"/>
              <a:gd name="T93" fmla="*/ 5310 h 13060"/>
              <a:gd name="T94" fmla="*/ 3620 w 13460"/>
              <a:gd name="T95" fmla="*/ 2330 h 13060"/>
              <a:gd name="T96" fmla="*/ 3810 w 13460"/>
              <a:gd name="T97" fmla="*/ 2330 h 13060"/>
              <a:gd name="T98" fmla="*/ 2520 w 13460"/>
              <a:gd name="T99" fmla="*/ 3570 h 13060"/>
              <a:gd name="T100" fmla="*/ 2580 w 13460"/>
              <a:gd name="T101" fmla="*/ 4150 h 13060"/>
              <a:gd name="T102" fmla="*/ 3310 w 13460"/>
              <a:gd name="T103" fmla="*/ 2960 h 13060"/>
              <a:gd name="T104" fmla="*/ 3720 w 13460"/>
              <a:gd name="T105" fmla="*/ 3020 h 13060"/>
              <a:gd name="T106" fmla="*/ 4000 w 13460"/>
              <a:gd name="T107" fmla="*/ 3880 h 13060"/>
              <a:gd name="T108" fmla="*/ 9760 w 13460"/>
              <a:gd name="T109" fmla="*/ 7710 h 13060"/>
              <a:gd name="T110" fmla="*/ 10520 w 13460"/>
              <a:gd name="T111" fmla="*/ 7140 h 13060"/>
              <a:gd name="T112" fmla="*/ 9480 w 13460"/>
              <a:gd name="T113" fmla="*/ 7330 h 13060"/>
              <a:gd name="T114" fmla="*/ 9930 w 13460"/>
              <a:gd name="T115" fmla="*/ 6580 h 13060"/>
              <a:gd name="T116" fmla="*/ 6360 w 13460"/>
              <a:gd name="T117" fmla="*/ 9260 h 13060"/>
              <a:gd name="T118" fmla="*/ 6270 w 13460"/>
              <a:gd name="T119" fmla="*/ 9450 h 13060"/>
              <a:gd name="T120" fmla="*/ 6740 w 13460"/>
              <a:gd name="T121" fmla="*/ 10000 h 130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460" h="13060">
                <a:moveTo>
                  <a:pt x="6850" y="7090"/>
                </a:moveTo>
                <a:cubicBezTo>
                  <a:pt x="6830" y="7090"/>
                  <a:pt x="6810" y="7090"/>
                  <a:pt x="6790" y="7080"/>
                </a:cubicBezTo>
                <a:lnTo>
                  <a:pt x="2490" y="5780"/>
                </a:lnTo>
                <a:cubicBezTo>
                  <a:pt x="2380" y="5750"/>
                  <a:pt x="2320" y="5640"/>
                  <a:pt x="2360" y="5530"/>
                </a:cubicBezTo>
                <a:cubicBezTo>
                  <a:pt x="2390" y="5420"/>
                  <a:pt x="2500" y="5360"/>
                  <a:pt x="2610" y="5400"/>
                </a:cubicBezTo>
                <a:lnTo>
                  <a:pt x="6570" y="6600"/>
                </a:lnTo>
                <a:lnTo>
                  <a:pt x="5590" y="2580"/>
                </a:lnTo>
                <a:cubicBezTo>
                  <a:pt x="5560" y="2470"/>
                  <a:pt x="5630" y="2360"/>
                  <a:pt x="5740" y="2340"/>
                </a:cubicBezTo>
                <a:cubicBezTo>
                  <a:pt x="5850" y="2310"/>
                  <a:pt x="5960" y="2380"/>
                  <a:pt x="5980" y="2490"/>
                </a:cubicBezTo>
                <a:lnTo>
                  <a:pt x="7040" y="6850"/>
                </a:lnTo>
                <a:cubicBezTo>
                  <a:pt x="7060" y="6920"/>
                  <a:pt x="7040" y="6990"/>
                  <a:pt x="6980" y="7040"/>
                </a:cubicBezTo>
                <a:cubicBezTo>
                  <a:pt x="6950" y="7070"/>
                  <a:pt x="6900" y="7090"/>
                  <a:pt x="6850" y="7090"/>
                </a:cubicBezTo>
                <a:close/>
                <a:moveTo>
                  <a:pt x="6840" y="11480"/>
                </a:moveTo>
                <a:cubicBezTo>
                  <a:pt x="6200" y="11480"/>
                  <a:pt x="5550" y="11340"/>
                  <a:pt x="4930" y="11060"/>
                </a:cubicBezTo>
                <a:cubicBezTo>
                  <a:pt x="2860" y="10110"/>
                  <a:pt x="1790" y="7750"/>
                  <a:pt x="2450" y="5570"/>
                </a:cubicBezTo>
                <a:cubicBezTo>
                  <a:pt x="2470" y="5520"/>
                  <a:pt x="2520" y="5490"/>
                  <a:pt x="2570" y="5500"/>
                </a:cubicBezTo>
                <a:cubicBezTo>
                  <a:pt x="2620" y="5520"/>
                  <a:pt x="2650" y="5570"/>
                  <a:pt x="2640" y="5620"/>
                </a:cubicBezTo>
                <a:cubicBezTo>
                  <a:pt x="2010" y="7700"/>
                  <a:pt x="3030" y="9960"/>
                  <a:pt x="5010" y="10870"/>
                </a:cubicBezTo>
                <a:cubicBezTo>
                  <a:pt x="7210" y="11880"/>
                  <a:pt x="9820" y="10920"/>
                  <a:pt x="10830" y="8720"/>
                </a:cubicBezTo>
                <a:cubicBezTo>
                  <a:pt x="11840" y="6520"/>
                  <a:pt x="10880" y="3910"/>
                  <a:pt x="8680" y="2900"/>
                </a:cubicBezTo>
                <a:cubicBezTo>
                  <a:pt x="7770" y="2480"/>
                  <a:pt x="6770" y="2380"/>
                  <a:pt x="5800" y="2620"/>
                </a:cubicBezTo>
                <a:cubicBezTo>
                  <a:pt x="5750" y="2630"/>
                  <a:pt x="5690" y="2600"/>
                  <a:pt x="5680" y="2550"/>
                </a:cubicBezTo>
                <a:cubicBezTo>
                  <a:pt x="5670" y="2500"/>
                  <a:pt x="5700" y="2440"/>
                  <a:pt x="5750" y="2430"/>
                </a:cubicBezTo>
                <a:cubicBezTo>
                  <a:pt x="6770" y="2180"/>
                  <a:pt x="7810" y="2280"/>
                  <a:pt x="8760" y="2720"/>
                </a:cubicBezTo>
                <a:cubicBezTo>
                  <a:pt x="11060" y="3780"/>
                  <a:pt x="12070" y="6510"/>
                  <a:pt x="11010" y="8810"/>
                </a:cubicBezTo>
                <a:cubicBezTo>
                  <a:pt x="10240" y="10490"/>
                  <a:pt x="8580" y="11480"/>
                  <a:pt x="6840" y="11480"/>
                </a:cubicBezTo>
                <a:close/>
                <a:moveTo>
                  <a:pt x="6840" y="11480"/>
                </a:moveTo>
                <a:cubicBezTo>
                  <a:pt x="6200" y="11480"/>
                  <a:pt x="5550" y="11340"/>
                  <a:pt x="4930" y="11060"/>
                </a:cubicBezTo>
                <a:cubicBezTo>
                  <a:pt x="2860" y="10110"/>
                  <a:pt x="1790" y="7750"/>
                  <a:pt x="2450" y="5570"/>
                </a:cubicBezTo>
                <a:cubicBezTo>
                  <a:pt x="2470" y="5520"/>
                  <a:pt x="2520" y="5490"/>
                  <a:pt x="2570" y="5500"/>
                </a:cubicBezTo>
                <a:cubicBezTo>
                  <a:pt x="2620" y="5520"/>
                  <a:pt x="2650" y="5570"/>
                  <a:pt x="2640" y="5620"/>
                </a:cubicBezTo>
                <a:cubicBezTo>
                  <a:pt x="2010" y="7700"/>
                  <a:pt x="3030" y="9960"/>
                  <a:pt x="5010" y="10870"/>
                </a:cubicBezTo>
                <a:cubicBezTo>
                  <a:pt x="5600" y="11140"/>
                  <a:pt x="6230" y="11270"/>
                  <a:pt x="6840" y="11270"/>
                </a:cubicBezTo>
                <a:cubicBezTo>
                  <a:pt x="8500" y="11270"/>
                  <a:pt x="10090" y="10320"/>
                  <a:pt x="10830" y="8720"/>
                </a:cubicBezTo>
                <a:cubicBezTo>
                  <a:pt x="11840" y="6520"/>
                  <a:pt x="10880" y="3910"/>
                  <a:pt x="8680" y="2900"/>
                </a:cubicBezTo>
                <a:cubicBezTo>
                  <a:pt x="7770" y="2480"/>
                  <a:pt x="6770" y="2380"/>
                  <a:pt x="5800" y="2620"/>
                </a:cubicBezTo>
                <a:cubicBezTo>
                  <a:pt x="5750" y="2630"/>
                  <a:pt x="5690" y="2600"/>
                  <a:pt x="5680" y="2550"/>
                </a:cubicBezTo>
                <a:cubicBezTo>
                  <a:pt x="5670" y="2500"/>
                  <a:pt x="5700" y="2440"/>
                  <a:pt x="5750" y="2430"/>
                </a:cubicBezTo>
                <a:cubicBezTo>
                  <a:pt x="6770" y="2180"/>
                  <a:pt x="7810" y="2280"/>
                  <a:pt x="8760" y="2720"/>
                </a:cubicBezTo>
                <a:cubicBezTo>
                  <a:pt x="11060" y="3780"/>
                  <a:pt x="12070" y="6510"/>
                  <a:pt x="11010" y="8810"/>
                </a:cubicBezTo>
                <a:cubicBezTo>
                  <a:pt x="10240" y="10490"/>
                  <a:pt x="8580" y="11480"/>
                  <a:pt x="6840" y="11480"/>
                </a:cubicBezTo>
                <a:close/>
                <a:moveTo>
                  <a:pt x="6840" y="12700"/>
                </a:moveTo>
                <a:cubicBezTo>
                  <a:pt x="6030" y="12700"/>
                  <a:pt x="5200" y="12530"/>
                  <a:pt x="4420" y="12170"/>
                </a:cubicBezTo>
                <a:cubicBezTo>
                  <a:pt x="1800" y="10960"/>
                  <a:pt x="450" y="7970"/>
                  <a:pt x="1290" y="5220"/>
                </a:cubicBezTo>
                <a:cubicBezTo>
                  <a:pt x="1320" y="5110"/>
                  <a:pt x="1430" y="5060"/>
                  <a:pt x="1540" y="5090"/>
                </a:cubicBezTo>
                <a:lnTo>
                  <a:pt x="2610" y="5410"/>
                </a:lnTo>
                <a:cubicBezTo>
                  <a:pt x="2720" y="5440"/>
                  <a:pt x="2780" y="5550"/>
                  <a:pt x="2740" y="5660"/>
                </a:cubicBezTo>
                <a:cubicBezTo>
                  <a:pt x="2710" y="5770"/>
                  <a:pt x="2600" y="5830"/>
                  <a:pt x="2490" y="5790"/>
                </a:cubicBezTo>
                <a:lnTo>
                  <a:pt x="1620" y="5530"/>
                </a:lnTo>
                <a:cubicBezTo>
                  <a:pt x="960" y="8040"/>
                  <a:pt x="2210" y="10710"/>
                  <a:pt x="4590" y="11810"/>
                </a:cubicBezTo>
                <a:cubicBezTo>
                  <a:pt x="7300" y="13060"/>
                  <a:pt x="10520" y="11870"/>
                  <a:pt x="11760" y="9160"/>
                </a:cubicBezTo>
                <a:cubicBezTo>
                  <a:pt x="12360" y="7850"/>
                  <a:pt x="12420" y="6380"/>
                  <a:pt x="11920" y="5030"/>
                </a:cubicBezTo>
                <a:cubicBezTo>
                  <a:pt x="11420" y="3680"/>
                  <a:pt x="10420" y="2600"/>
                  <a:pt x="9110" y="1990"/>
                </a:cubicBezTo>
                <a:cubicBezTo>
                  <a:pt x="8050" y="1500"/>
                  <a:pt x="6890" y="1370"/>
                  <a:pt x="5760" y="1610"/>
                </a:cubicBezTo>
                <a:lnTo>
                  <a:pt x="5980" y="2500"/>
                </a:lnTo>
                <a:cubicBezTo>
                  <a:pt x="6010" y="2610"/>
                  <a:pt x="5940" y="2720"/>
                  <a:pt x="5830" y="2740"/>
                </a:cubicBezTo>
                <a:cubicBezTo>
                  <a:pt x="5720" y="2770"/>
                  <a:pt x="5610" y="2700"/>
                  <a:pt x="5590" y="2590"/>
                </a:cubicBezTo>
                <a:lnTo>
                  <a:pt x="5320" y="1510"/>
                </a:lnTo>
                <a:cubicBezTo>
                  <a:pt x="5290" y="1400"/>
                  <a:pt x="5360" y="1290"/>
                  <a:pt x="5470" y="1270"/>
                </a:cubicBezTo>
                <a:cubicBezTo>
                  <a:pt x="6760" y="950"/>
                  <a:pt x="8080" y="1080"/>
                  <a:pt x="9280" y="1640"/>
                </a:cubicBezTo>
                <a:cubicBezTo>
                  <a:pt x="12190" y="2980"/>
                  <a:pt x="13460" y="6440"/>
                  <a:pt x="12120" y="9340"/>
                </a:cubicBezTo>
                <a:cubicBezTo>
                  <a:pt x="11140" y="11450"/>
                  <a:pt x="9030" y="12700"/>
                  <a:pt x="6840" y="12700"/>
                </a:cubicBezTo>
                <a:close/>
                <a:moveTo>
                  <a:pt x="1280" y="4550"/>
                </a:moveTo>
                <a:cubicBezTo>
                  <a:pt x="1260" y="4550"/>
                  <a:pt x="1240" y="4550"/>
                  <a:pt x="1220" y="4540"/>
                </a:cubicBezTo>
                <a:lnTo>
                  <a:pt x="150" y="4220"/>
                </a:lnTo>
                <a:cubicBezTo>
                  <a:pt x="100" y="4200"/>
                  <a:pt x="60" y="4170"/>
                  <a:pt x="30" y="4120"/>
                </a:cubicBezTo>
                <a:cubicBezTo>
                  <a:pt x="0" y="4070"/>
                  <a:pt x="0" y="4020"/>
                  <a:pt x="10" y="3970"/>
                </a:cubicBezTo>
                <a:cubicBezTo>
                  <a:pt x="90" y="3710"/>
                  <a:pt x="190" y="3450"/>
                  <a:pt x="290" y="3220"/>
                </a:cubicBezTo>
                <a:cubicBezTo>
                  <a:pt x="1050" y="1600"/>
                  <a:pt x="2460" y="430"/>
                  <a:pt x="4200" y="10"/>
                </a:cubicBezTo>
                <a:cubicBezTo>
                  <a:pt x="4250" y="0"/>
                  <a:pt x="4310" y="10"/>
                  <a:pt x="4350" y="30"/>
                </a:cubicBezTo>
                <a:cubicBezTo>
                  <a:pt x="4400" y="60"/>
                  <a:pt x="4430" y="100"/>
                  <a:pt x="4440" y="150"/>
                </a:cubicBezTo>
                <a:lnTo>
                  <a:pt x="4710" y="1230"/>
                </a:lnTo>
                <a:cubicBezTo>
                  <a:pt x="4740" y="1340"/>
                  <a:pt x="4670" y="1450"/>
                  <a:pt x="4560" y="1470"/>
                </a:cubicBezTo>
                <a:cubicBezTo>
                  <a:pt x="4450" y="1500"/>
                  <a:pt x="4340" y="1430"/>
                  <a:pt x="4320" y="1320"/>
                </a:cubicBezTo>
                <a:lnTo>
                  <a:pt x="4100" y="450"/>
                </a:lnTo>
                <a:cubicBezTo>
                  <a:pt x="2570" y="880"/>
                  <a:pt x="1330" y="1940"/>
                  <a:pt x="660" y="3380"/>
                </a:cubicBezTo>
                <a:cubicBezTo>
                  <a:pt x="580" y="3540"/>
                  <a:pt x="520" y="3710"/>
                  <a:pt x="460" y="3890"/>
                </a:cubicBezTo>
                <a:lnTo>
                  <a:pt x="1330" y="4150"/>
                </a:lnTo>
                <a:cubicBezTo>
                  <a:pt x="1440" y="4180"/>
                  <a:pt x="1500" y="4290"/>
                  <a:pt x="1460" y="4400"/>
                </a:cubicBezTo>
                <a:cubicBezTo>
                  <a:pt x="1440" y="4490"/>
                  <a:pt x="1360" y="4550"/>
                  <a:pt x="1280" y="4550"/>
                </a:cubicBezTo>
                <a:close/>
                <a:moveTo>
                  <a:pt x="1280" y="4450"/>
                </a:moveTo>
                <a:lnTo>
                  <a:pt x="1250" y="4450"/>
                </a:lnTo>
                <a:cubicBezTo>
                  <a:pt x="1200" y="4430"/>
                  <a:pt x="1170" y="4380"/>
                  <a:pt x="1180" y="4330"/>
                </a:cubicBezTo>
                <a:cubicBezTo>
                  <a:pt x="1240" y="4120"/>
                  <a:pt x="1320" y="3920"/>
                  <a:pt x="1410" y="3730"/>
                </a:cubicBezTo>
                <a:cubicBezTo>
                  <a:pt x="2000" y="2450"/>
                  <a:pt x="3120" y="1530"/>
                  <a:pt x="4490" y="1190"/>
                </a:cubicBezTo>
                <a:cubicBezTo>
                  <a:pt x="4540" y="1180"/>
                  <a:pt x="4600" y="1210"/>
                  <a:pt x="4610" y="1260"/>
                </a:cubicBezTo>
                <a:cubicBezTo>
                  <a:pt x="4620" y="1310"/>
                  <a:pt x="4590" y="1370"/>
                  <a:pt x="4540" y="1380"/>
                </a:cubicBezTo>
                <a:cubicBezTo>
                  <a:pt x="3230" y="1700"/>
                  <a:pt x="2160" y="2590"/>
                  <a:pt x="1600" y="3810"/>
                </a:cubicBezTo>
                <a:cubicBezTo>
                  <a:pt x="1520" y="3990"/>
                  <a:pt x="1440" y="4180"/>
                  <a:pt x="1380" y="4380"/>
                </a:cubicBezTo>
                <a:cubicBezTo>
                  <a:pt x="1360" y="4420"/>
                  <a:pt x="1320" y="4450"/>
                  <a:pt x="1280" y="4450"/>
                </a:cubicBezTo>
                <a:close/>
                <a:moveTo>
                  <a:pt x="1280" y="4450"/>
                </a:moveTo>
                <a:lnTo>
                  <a:pt x="1250" y="4450"/>
                </a:lnTo>
                <a:cubicBezTo>
                  <a:pt x="1200" y="4430"/>
                  <a:pt x="1170" y="4380"/>
                  <a:pt x="1180" y="4330"/>
                </a:cubicBezTo>
                <a:cubicBezTo>
                  <a:pt x="1240" y="4120"/>
                  <a:pt x="1320" y="3920"/>
                  <a:pt x="1410" y="3730"/>
                </a:cubicBezTo>
                <a:cubicBezTo>
                  <a:pt x="2000" y="2450"/>
                  <a:pt x="3120" y="1530"/>
                  <a:pt x="4490" y="1190"/>
                </a:cubicBezTo>
                <a:cubicBezTo>
                  <a:pt x="4540" y="1180"/>
                  <a:pt x="4600" y="1210"/>
                  <a:pt x="4610" y="1260"/>
                </a:cubicBezTo>
                <a:cubicBezTo>
                  <a:pt x="4620" y="1310"/>
                  <a:pt x="4590" y="1370"/>
                  <a:pt x="4540" y="1380"/>
                </a:cubicBezTo>
                <a:cubicBezTo>
                  <a:pt x="3230" y="1700"/>
                  <a:pt x="2160" y="2590"/>
                  <a:pt x="1600" y="3810"/>
                </a:cubicBezTo>
                <a:cubicBezTo>
                  <a:pt x="1520" y="3990"/>
                  <a:pt x="1440" y="4180"/>
                  <a:pt x="1380" y="4380"/>
                </a:cubicBezTo>
                <a:cubicBezTo>
                  <a:pt x="1360" y="4420"/>
                  <a:pt x="1320" y="4450"/>
                  <a:pt x="1280" y="4450"/>
                </a:cubicBezTo>
                <a:close/>
                <a:moveTo>
                  <a:pt x="5570" y="5850"/>
                </a:moveTo>
                <a:cubicBezTo>
                  <a:pt x="5550" y="5850"/>
                  <a:pt x="5530" y="5850"/>
                  <a:pt x="5510" y="5840"/>
                </a:cubicBezTo>
                <a:lnTo>
                  <a:pt x="1210" y="4540"/>
                </a:lnTo>
                <a:cubicBezTo>
                  <a:pt x="1100" y="4510"/>
                  <a:pt x="1040" y="4400"/>
                  <a:pt x="1080" y="4290"/>
                </a:cubicBezTo>
                <a:cubicBezTo>
                  <a:pt x="1110" y="4180"/>
                  <a:pt x="1220" y="4120"/>
                  <a:pt x="1330" y="4160"/>
                </a:cubicBezTo>
                <a:lnTo>
                  <a:pt x="5290" y="5360"/>
                </a:lnTo>
                <a:lnTo>
                  <a:pt x="4310" y="1340"/>
                </a:lnTo>
                <a:cubicBezTo>
                  <a:pt x="4280" y="1230"/>
                  <a:pt x="4350" y="1120"/>
                  <a:pt x="4460" y="1100"/>
                </a:cubicBezTo>
                <a:cubicBezTo>
                  <a:pt x="4570" y="1070"/>
                  <a:pt x="4680" y="1140"/>
                  <a:pt x="4700" y="1250"/>
                </a:cubicBezTo>
                <a:lnTo>
                  <a:pt x="5770" y="5610"/>
                </a:lnTo>
                <a:cubicBezTo>
                  <a:pt x="5790" y="5680"/>
                  <a:pt x="5770" y="5750"/>
                  <a:pt x="5710" y="5800"/>
                </a:cubicBezTo>
                <a:cubicBezTo>
                  <a:pt x="5670" y="5830"/>
                  <a:pt x="5620" y="5850"/>
                  <a:pt x="5570" y="5850"/>
                </a:cubicBezTo>
                <a:close/>
                <a:moveTo>
                  <a:pt x="7360" y="3430"/>
                </a:moveTo>
                <a:cubicBezTo>
                  <a:pt x="7340" y="3430"/>
                  <a:pt x="7320" y="3420"/>
                  <a:pt x="7300" y="3410"/>
                </a:cubicBezTo>
                <a:cubicBezTo>
                  <a:pt x="7240" y="3370"/>
                  <a:pt x="7180" y="3350"/>
                  <a:pt x="7110" y="3350"/>
                </a:cubicBezTo>
                <a:cubicBezTo>
                  <a:pt x="7050" y="3350"/>
                  <a:pt x="7010" y="3310"/>
                  <a:pt x="7010" y="3250"/>
                </a:cubicBezTo>
                <a:cubicBezTo>
                  <a:pt x="7010" y="3190"/>
                  <a:pt x="7050" y="3150"/>
                  <a:pt x="7110" y="3150"/>
                </a:cubicBezTo>
                <a:cubicBezTo>
                  <a:pt x="7220" y="3150"/>
                  <a:pt x="7330" y="3180"/>
                  <a:pt x="7410" y="3240"/>
                </a:cubicBezTo>
                <a:cubicBezTo>
                  <a:pt x="7460" y="3270"/>
                  <a:pt x="7470" y="3330"/>
                  <a:pt x="7440" y="3380"/>
                </a:cubicBezTo>
                <a:cubicBezTo>
                  <a:pt x="7420" y="3420"/>
                  <a:pt x="7390" y="3430"/>
                  <a:pt x="7360" y="3430"/>
                </a:cubicBezTo>
                <a:close/>
                <a:moveTo>
                  <a:pt x="8970" y="4640"/>
                </a:moveTo>
                <a:lnTo>
                  <a:pt x="8960" y="4640"/>
                </a:lnTo>
                <a:cubicBezTo>
                  <a:pt x="8910" y="4630"/>
                  <a:pt x="8870" y="4580"/>
                  <a:pt x="8880" y="4530"/>
                </a:cubicBezTo>
                <a:lnTo>
                  <a:pt x="8880" y="4510"/>
                </a:lnTo>
                <a:cubicBezTo>
                  <a:pt x="8810" y="4480"/>
                  <a:pt x="8730" y="4460"/>
                  <a:pt x="8650" y="4450"/>
                </a:cubicBezTo>
                <a:cubicBezTo>
                  <a:pt x="8590" y="4450"/>
                  <a:pt x="8550" y="4400"/>
                  <a:pt x="8560" y="4340"/>
                </a:cubicBezTo>
                <a:cubicBezTo>
                  <a:pt x="8560" y="4280"/>
                  <a:pt x="8610" y="4240"/>
                  <a:pt x="8670" y="4250"/>
                </a:cubicBezTo>
                <a:cubicBezTo>
                  <a:pt x="8800" y="4260"/>
                  <a:pt x="8930" y="4300"/>
                  <a:pt x="9050" y="4360"/>
                </a:cubicBezTo>
                <a:cubicBezTo>
                  <a:pt x="9090" y="4380"/>
                  <a:pt x="9110" y="4420"/>
                  <a:pt x="9100" y="4460"/>
                </a:cubicBezTo>
                <a:lnTo>
                  <a:pt x="9070" y="4550"/>
                </a:lnTo>
                <a:cubicBezTo>
                  <a:pt x="9060" y="4600"/>
                  <a:pt x="9020" y="4640"/>
                  <a:pt x="8970" y="4640"/>
                </a:cubicBezTo>
                <a:close/>
                <a:moveTo>
                  <a:pt x="8660" y="8310"/>
                </a:moveTo>
                <a:cubicBezTo>
                  <a:pt x="8660" y="8310"/>
                  <a:pt x="8660" y="8300"/>
                  <a:pt x="8660" y="8310"/>
                </a:cubicBezTo>
                <a:cubicBezTo>
                  <a:pt x="8600" y="8310"/>
                  <a:pt x="8560" y="8260"/>
                  <a:pt x="8560" y="8200"/>
                </a:cubicBezTo>
                <a:cubicBezTo>
                  <a:pt x="8570" y="8060"/>
                  <a:pt x="8600" y="7920"/>
                  <a:pt x="8660" y="7790"/>
                </a:cubicBezTo>
                <a:cubicBezTo>
                  <a:pt x="8680" y="7740"/>
                  <a:pt x="8740" y="7720"/>
                  <a:pt x="8790" y="7740"/>
                </a:cubicBezTo>
                <a:cubicBezTo>
                  <a:pt x="8840" y="7760"/>
                  <a:pt x="8860" y="7820"/>
                  <a:pt x="8840" y="7870"/>
                </a:cubicBezTo>
                <a:cubicBezTo>
                  <a:pt x="8790" y="7980"/>
                  <a:pt x="8770" y="8090"/>
                  <a:pt x="8760" y="8210"/>
                </a:cubicBezTo>
                <a:cubicBezTo>
                  <a:pt x="8760" y="8270"/>
                  <a:pt x="8710" y="8310"/>
                  <a:pt x="8660" y="8310"/>
                </a:cubicBezTo>
                <a:close/>
                <a:moveTo>
                  <a:pt x="9280" y="9340"/>
                </a:moveTo>
                <a:cubicBezTo>
                  <a:pt x="9260" y="9340"/>
                  <a:pt x="9240" y="9330"/>
                  <a:pt x="9220" y="9320"/>
                </a:cubicBezTo>
                <a:cubicBezTo>
                  <a:pt x="9180" y="9290"/>
                  <a:pt x="9170" y="9220"/>
                  <a:pt x="9200" y="9180"/>
                </a:cubicBezTo>
                <a:cubicBezTo>
                  <a:pt x="9310" y="9040"/>
                  <a:pt x="9370" y="8860"/>
                  <a:pt x="9360" y="8690"/>
                </a:cubicBezTo>
                <a:cubicBezTo>
                  <a:pt x="9360" y="8630"/>
                  <a:pt x="9400" y="8590"/>
                  <a:pt x="9460" y="8590"/>
                </a:cubicBezTo>
                <a:cubicBezTo>
                  <a:pt x="9520" y="8590"/>
                  <a:pt x="9560" y="8630"/>
                  <a:pt x="9560" y="8690"/>
                </a:cubicBezTo>
                <a:cubicBezTo>
                  <a:pt x="9570" y="8910"/>
                  <a:pt x="9490" y="9130"/>
                  <a:pt x="9360" y="9310"/>
                </a:cubicBezTo>
                <a:cubicBezTo>
                  <a:pt x="9340" y="9330"/>
                  <a:pt x="9310" y="9340"/>
                  <a:pt x="9280" y="9340"/>
                </a:cubicBezTo>
                <a:close/>
                <a:moveTo>
                  <a:pt x="8050" y="10600"/>
                </a:moveTo>
                <a:cubicBezTo>
                  <a:pt x="8020" y="10600"/>
                  <a:pt x="7980" y="10580"/>
                  <a:pt x="7960" y="10550"/>
                </a:cubicBezTo>
                <a:cubicBezTo>
                  <a:pt x="7930" y="10500"/>
                  <a:pt x="7950" y="10440"/>
                  <a:pt x="7990" y="10410"/>
                </a:cubicBezTo>
                <a:cubicBezTo>
                  <a:pt x="8110" y="10340"/>
                  <a:pt x="8210" y="10260"/>
                  <a:pt x="8300" y="10160"/>
                </a:cubicBezTo>
                <a:cubicBezTo>
                  <a:pt x="8340" y="10120"/>
                  <a:pt x="8400" y="10120"/>
                  <a:pt x="8440" y="10160"/>
                </a:cubicBezTo>
                <a:cubicBezTo>
                  <a:pt x="8480" y="10200"/>
                  <a:pt x="8480" y="10260"/>
                  <a:pt x="8440" y="10300"/>
                </a:cubicBezTo>
                <a:cubicBezTo>
                  <a:pt x="8340" y="10410"/>
                  <a:pt x="8220" y="10510"/>
                  <a:pt x="8080" y="10590"/>
                </a:cubicBezTo>
                <a:cubicBezTo>
                  <a:pt x="8090" y="10590"/>
                  <a:pt x="8070" y="10600"/>
                  <a:pt x="8050" y="10600"/>
                </a:cubicBezTo>
                <a:close/>
                <a:moveTo>
                  <a:pt x="4330" y="9100"/>
                </a:moveTo>
                <a:cubicBezTo>
                  <a:pt x="4310" y="9100"/>
                  <a:pt x="4290" y="9090"/>
                  <a:pt x="4270" y="9080"/>
                </a:cubicBezTo>
                <a:cubicBezTo>
                  <a:pt x="4070" y="8930"/>
                  <a:pt x="3950" y="8710"/>
                  <a:pt x="3920" y="8470"/>
                </a:cubicBezTo>
                <a:cubicBezTo>
                  <a:pt x="3910" y="8420"/>
                  <a:pt x="3950" y="8370"/>
                  <a:pt x="4010" y="8360"/>
                </a:cubicBezTo>
                <a:cubicBezTo>
                  <a:pt x="4060" y="8350"/>
                  <a:pt x="4110" y="8390"/>
                  <a:pt x="4120" y="8450"/>
                </a:cubicBezTo>
                <a:cubicBezTo>
                  <a:pt x="4140" y="8640"/>
                  <a:pt x="4250" y="8810"/>
                  <a:pt x="4400" y="8930"/>
                </a:cubicBezTo>
                <a:cubicBezTo>
                  <a:pt x="4440" y="8960"/>
                  <a:pt x="4450" y="9030"/>
                  <a:pt x="4420" y="9070"/>
                </a:cubicBezTo>
                <a:cubicBezTo>
                  <a:pt x="4390" y="9080"/>
                  <a:pt x="4360" y="9100"/>
                  <a:pt x="4330" y="9100"/>
                </a:cubicBezTo>
                <a:close/>
                <a:moveTo>
                  <a:pt x="5960" y="8600"/>
                </a:moveTo>
                <a:cubicBezTo>
                  <a:pt x="5950" y="8600"/>
                  <a:pt x="5940" y="8600"/>
                  <a:pt x="5920" y="8590"/>
                </a:cubicBezTo>
                <a:cubicBezTo>
                  <a:pt x="5870" y="8570"/>
                  <a:pt x="5840" y="8510"/>
                  <a:pt x="5860" y="8460"/>
                </a:cubicBezTo>
                <a:cubicBezTo>
                  <a:pt x="5950" y="8240"/>
                  <a:pt x="6060" y="8040"/>
                  <a:pt x="6210" y="7860"/>
                </a:cubicBezTo>
                <a:cubicBezTo>
                  <a:pt x="6240" y="7820"/>
                  <a:pt x="6310" y="7810"/>
                  <a:pt x="6350" y="7850"/>
                </a:cubicBezTo>
                <a:cubicBezTo>
                  <a:pt x="6390" y="7880"/>
                  <a:pt x="6400" y="7950"/>
                  <a:pt x="6360" y="7990"/>
                </a:cubicBezTo>
                <a:cubicBezTo>
                  <a:pt x="6230" y="8150"/>
                  <a:pt x="6120" y="8340"/>
                  <a:pt x="6040" y="8540"/>
                </a:cubicBezTo>
                <a:cubicBezTo>
                  <a:pt x="6040" y="8580"/>
                  <a:pt x="6000" y="8600"/>
                  <a:pt x="5960" y="8600"/>
                </a:cubicBezTo>
                <a:close/>
                <a:moveTo>
                  <a:pt x="7880" y="6620"/>
                </a:moveTo>
                <a:cubicBezTo>
                  <a:pt x="7870" y="6620"/>
                  <a:pt x="7850" y="6620"/>
                  <a:pt x="7840" y="6610"/>
                </a:cubicBezTo>
                <a:cubicBezTo>
                  <a:pt x="7790" y="6590"/>
                  <a:pt x="7760" y="6530"/>
                  <a:pt x="7790" y="6480"/>
                </a:cubicBezTo>
                <a:cubicBezTo>
                  <a:pt x="7850" y="6330"/>
                  <a:pt x="7950" y="6190"/>
                  <a:pt x="8070" y="6080"/>
                </a:cubicBezTo>
                <a:cubicBezTo>
                  <a:pt x="8110" y="6040"/>
                  <a:pt x="8170" y="6040"/>
                  <a:pt x="8210" y="6080"/>
                </a:cubicBezTo>
                <a:cubicBezTo>
                  <a:pt x="8250" y="6120"/>
                  <a:pt x="8250" y="6180"/>
                  <a:pt x="8210" y="6220"/>
                </a:cubicBezTo>
                <a:cubicBezTo>
                  <a:pt x="8110" y="6310"/>
                  <a:pt x="8030" y="6430"/>
                  <a:pt x="7980" y="6550"/>
                </a:cubicBezTo>
                <a:cubicBezTo>
                  <a:pt x="7960" y="6600"/>
                  <a:pt x="7920" y="6620"/>
                  <a:pt x="7880" y="6620"/>
                </a:cubicBezTo>
                <a:close/>
                <a:moveTo>
                  <a:pt x="10390" y="8420"/>
                </a:moveTo>
                <a:lnTo>
                  <a:pt x="10370" y="8420"/>
                </a:lnTo>
                <a:cubicBezTo>
                  <a:pt x="10320" y="8410"/>
                  <a:pt x="10280" y="8360"/>
                  <a:pt x="10290" y="8300"/>
                </a:cubicBezTo>
                <a:lnTo>
                  <a:pt x="10340" y="8050"/>
                </a:lnTo>
                <a:cubicBezTo>
                  <a:pt x="10350" y="8000"/>
                  <a:pt x="10400" y="7960"/>
                  <a:pt x="10460" y="7970"/>
                </a:cubicBezTo>
                <a:cubicBezTo>
                  <a:pt x="10520" y="7980"/>
                  <a:pt x="10550" y="8030"/>
                  <a:pt x="10540" y="8090"/>
                </a:cubicBezTo>
                <a:lnTo>
                  <a:pt x="10490" y="8340"/>
                </a:lnTo>
                <a:cubicBezTo>
                  <a:pt x="10480" y="8390"/>
                  <a:pt x="10440" y="8420"/>
                  <a:pt x="10390" y="8420"/>
                </a:cubicBezTo>
                <a:close/>
                <a:moveTo>
                  <a:pt x="3410" y="7460"/>
                </a:moveTo>
                <a:cubicBezTo>
                  <a:pt x="3370" y="7460"/>
                  <a:pt x="3330" y="7440"/>
                  <a:pt x="3320" y="7400"/>
                </a:cubicBezTo>
                <a:cubicBezTo>
                  <a:pt x="3240" y="7220"/>
                  <a:pt x="3180" y="7030"/>
                  <a:pt x="3150" y="6830"/>
                </a:cubicBezTo>
                <a:cubicBezTo>
                  <a:pt x="3140" y="6780"/>
                  <a:pt x="3180" y="6720"/>
                  <a:pt x="3230" y="6710"/>
                </a:cubicBezTo>
                <a:cubicBezTo>
                  <a:pt x="3280" y="6700"/>
                  <a:pt x="3340" y="6740"/>
                  <a:pt x="3350" y="6790"/>
                </a:cubicBezTo>
                <a:cubicBezTo>
                  <a:pt x="3380" y="6970"/>
                  <a:pt x="3430" y="7150"/>
                  <a:pt x="3510" y="7310"/>
                </a:cubicBezTo>
                <a:cubicBezTo>
                  <a:pt x="3530" y="7360"/>
                  <a:pt x="3510" y="7420"/>
                  <a:pt x="3460" y="7440"/>
                </a:cubicBezTo>
                <a:cubicBezTo>
                  <a:pt x="3440" y="7450"/>
                  <a:pt x="3420" y="7460"/>
                  <a:pt x="3410" y="7460"/>
                </a:cubicBezTo>
                <a:close/>
                <a:moveTo>
                  <a:pt x="4710" y="7360"/>
                </a:moveTo>
                <a:lnTo>
                  <a:pt x="4690" y="7360"/>
                </a:lnTo>
                <a:cubicBezTo>
                  <a:pt x="4640" y="7350"/>
                  <a:pt x="4600" y="7300"/>
                  <a:pt x="4610" y="7250"/>
                </a:cubicBezTo>
                <a:cubicBezTo>
                  <a:pt x="4610" y="7230"/>
                  <a:pt x="4600" y="7200"/>
                  <a:pt x="4580" y="7180"/>
                </a:cubicBezTo>
                <a:cubicBezTo>
                  <a:pt x="4560" y="7160"/>
                  <a:pt x="4540" y="7150"/>
                  <a:pt x="4510" y="7150"/>
                </a:cubicBezTo>
                <a:cubicBezTo>
                  <a:pt x="4450" y="7160"/>
                  <a:pt x="4410" y="7110"/>
                  <a:pt x="4400" y="7060"/>
                </a:cubicBezTo>
                <a:cubicBezTo>
                  <a:pt x="4390" y="7010"/>
                  <a:pt x="4440" y="6960"/>
                  <a:pt x="4490" y="6950"/>
                </a:cubicBezTo>
                <a:cubicBezTo>
                  <a:pt x="4570" y="6940"/>
                  <a:pt x="4660" y="6980"/>
                  <a:pt x="4720" y="7040"/>
                </a:cubicBezTo>
                <a:cubicBezTo>
                  <a:pt x="4780" y="7110"/>
                  <a:pt x="4810" y="7190"/>
                  <a:pt x="4800" y="7280"/>
                </a:cubicBezTo>
                <a:cubicBezTo>
                  <a:pt x="4800" y="7320"/>
                  <a:pt x="4760" y="7360"/>
                  <a:pt x="4710" y="7360"/>
                </a:cubicBezTo>
                <a:close/>
                <a:moveTo>
                  <a:pt x="7710" y="9260"/>
                </a:moveTo>
                <a:cubicBezTo>
                  <a:pt x="7700" y="9260"/>
                  <a:pt x="7680" y="9260"/>
                  <a:pt x="7670" y="9250"/>
                </a:cubicBezTo>
                <a:cubicBezTo>
                  <a:pt x="7620" y="9230"/>
                  <a:pt x="7600" y="9170"/>
                  <a:pt x="7620" y="9120"/>
                </a:cubicBezTo>
                <a:lnTo>
                  <a:pt x="7870" y="8550"/>
                </a:lnTo>
                <a:cubicBezTo>
                  <a:pt x="7890" y="8500"/>
                  <a:pt x="7950" y="8480"/>
                  <a:pt x="8000" y="8500"/>
                </a:cubicBezTo>
                <a:cubicBezTo>
                  <a:pt x="8050" y="8520"/>
                  <a:pt x="8070" y="8580"/>
                  <a:pt x="8050" y="8630"/>
                </a:cubicBezTo>
                <a:lnTo>
                  <a:pt x="7800" y="9200"/>
                </a:lnTo>
                <a:cubicBezTo>
                  <a:pt x="7790" y="9230"/>
                  <a:pt x="7750" y="9260"/>
                  <a:pt x="7710" y="9260"/>
                </a:cubicBezTo>
                <a:close/>
                <a:moveTo>
                  <a:pt x="7640" y="4790"/>
                </a:moveTo>
                <a:lnTo>
                  <a:pt x="7620" y="4790"/>
                </a:lnTo>
                <a:cubicBezTo>
                  <a:pt x="7570" y="4780"/>
                  <a:pt x="7530" y="4730"/>
                  <a:pt x="7540" y="4670"/>
                </a:cubicBezTo>
                <a:lnTo>
                  <a:pt x="7560" y="4550"/>
                </a:lnTo>
                <a:cubicBezTo>
                  <a:pt x="7570" y="4500"/>
                  <a:pt x="7620" y="4460"/>
                  <a:pt x="7680" y="4470"/>
                </a:cubicBezTo>
                <a:cubicBezTo>
                  <a:pt x="7730" y="4480"/>
                  <a:pt x="7770" y="4530"/>
                  <a:pt x="7760" y="4590"/>
                </a:cubicBezTo>
                <a:lnTo>
                  <a:pt x="7740" y="4710"/>
                </a:lnTo>
                <a:cubicBezTo>
                  <a:pt x="7730" y="4760"/>
                  <a:pt x="7680" y="4790"/>
                  <a:pt x="7640" y="4790"/>
                </a:cubicBezTo>
                <a:close/>
                <a:moveTo>
                  <a:pt x="8620" y="5660"/>
                </a:moveTo>
                <a:cubicBezTo>
                  <a:pt x="8610" y="5660"/>
                  <a:pt x="8590" y="5660"/>
                  <a:pt x="8580" y="5650"/>
                </a:cubicBezTo>
                <a:cubicBezTo>
                  <a:pt x="8530" y="5630"/>
                  <a:pt x="8510" y="5570"/>
                  <a:pt x="8530" y="5520"/>
                </a:cubicBezTo>
                <a:lnTo>
                  <a:pt x="8530" y="5500"/>
                </a:lnTo>
                <a:cubicBezTo>
                  <a:pt x="8530" y="5490"/>
                  <a:pt x="8520" y="5490"/>
                  <a:pt x="8520" y="5490"/>
                </a:cubicBezTo>
                <a:cubicBezTo>
                  <a:pt x="8470" y="5470"/>
                  <a:pt x="8440" y="5420"/>
                  <a:pt x="8450" y="5370"/>
                </a:cubicBezTo>
                <a:cubicBezTo>
                  <a:pt x="8470" y="5320"/>
                  <a:pt x="8520" y="5290"/>
                  <a:pt x="8570" y="5300"/>
                </a:cubicBezTo>
                <a:cubicBezTo>
                  <a:pt x="8630" y="5320"/>
                  <a:pt x="8680" y="5360"/>
                  <a:pt x="8710" y="5430"/>
                </a:cubicBezTo>
                <a:cubicBezTo>
                  <a:pt x="8740" y="5490"/>
                  <a:pt x="8740" y="5560"/>
                  <a:pt x="8710" y="5620"/>
                </a:cubicBezTo>
                <a:cubicBezTo>
                  <a:pt x="8690" y="5640"/>
                  <a:pt x="8650" y="5660"/>
                  <a:pt x="8620" y="5660"/>
                </a:cubicBezTo>
                <a:close/>
                <a:moveTo>
                  <a:pt x="10170" y="5720"/>
                </a:moveTo>
                <a:cubicBezTo>
                  <a:pt x="10110" y="5720"/>
                  <a:pt x="10070" y="5670"/>
                  <a:pt x="10070" y="5610"/>
                </a:cubicBezTo>
                <a:cubicBezTo>
                  <a:pt x="10070" y="5540"/>
                  <a:pt x="10030" y="5470"/>
                  <a:pt x="9970" y="5440"/>
                </a:cubicBezTo>
                <a:cubicBezTo>
                  <a:pt x="9920" y="5420"/>
                  <a:pt x="9900" y="5360"/>
                  <a:pt x="9920" y="5310"/>
                </a:cubicBezTo>
                <a:cubicBezTo>
                  <a:pt x="9940" y="5260"/>
                  <a:pt x="10000" y="5240"/>
                  <a:pt x="10050" y="5260"/>
                </a:cubicBezTo>
                <a:cubicBezTo>
                  <a:pt x="10190" y="5320"/>
                  <a:pt x="10280" y="5470"/>
                  <a:pt x="10270" y="5630"/>
                </a:cubicBezTo>
                <a:cubicBezTo>
                  <a:pt x="10270" y="5680"/>
                  <a:pt x="10220" y="5720"/>
                  <a:pt x="10170" y="5720"/>
                </a:cubicBezTo>
                <a:close/>
                <a:moveTo>
                  <a:pt x="3720" y="2430"/>
                </a:moveTo>
                <a:cubicBezTo>
                  <a:pt x="3670" y="2430"/>
                  <a:pt x="3620" y="2380"/>
                  <a:pt x="3620" y="2330"/>
                </a:cubicBezTo>
                <a:cubicBezTo>
                  <a:pt x="3620" y="2250"/>
                  <a:pt x="3660" y="2180"/>
                  <a:pt x="3740" y="2140"/>
                </a:cubicBezTo>
                <a:cubicBezTo>
                  <a:pt x="3820" y="2100"/>
                  <a:pt x="3910" y="2120"/>
                  <a:pt x="3970" y="2170"/>
                </a:cubicBezTo>
                <a:cubicBezTo>
                  <a:pt x="4010" y="2210"/>
                  <a:pt x="4010" y="2270"/>
                  <a:pt x="3970" y="2310"/>
                </a:cubicBezTo>
                <a:cubicBezTo>
                  <a:pt x="3930" y="2350"/>
                  <a:pt x="3870" y="2350"/>
                  <a:pt x="3830" y="2320"/>
                </a:cubicBezTo>
                <a:cubicBezTo>
                  <a:pt x="3820" y="2320"/>
                  <a:pt x="3820" y="2320"/>
                  <a:pt x="3810" y="2330"/>
                </a:cubicBezTo>
                <a:cubicBezTo>
                  <a:pt x="3830" y="2390"/>
                  <a:pt x="3780" y="2430"/>
                  <a:pt x="3720" y="2430"/>
                </a:cubicBezTo>
                <a:cubicBezTo>
                  <a:pt x="3730" y="2430"/>
                  <a:pt x="3730" y="2430"/>
                  <a:pt x="3720" y="2430"/>
                </a:cubicBezTo>
                <a:close/>
                <a:moveTo>
                  <a:pt x="2580" y="4150"/>
                </a:moveTo>
                <a:cubicBezTo>
                  <a:pt x="2530" y="4150"/>
                  <a:pt x="2490" y="4110"/>
                  <a:pt x="2480" y="4060"/>
                </a:cubicBezTo>
                <a:cubicBezTo>
                  <a:pt x="2470" y="3900"/>
                  <a:pt x="2480" y="3730"/>
                  <a:pt x="2520" y="3570"/>
                </a:cubicBezTo>
                <a:cubicBezTo>
                  <a:pt x="2530" y="3520"/>
                  <a:pt x="2590" y="3490"/>
                  <a:pt x="2640" y="3500"/>
                </a:cubicBezTo>
                <a:cubicBezTo>
                  <a:pt x="2690" y="3510"/>
                  <a:pt x="2720" y="3570"/>
                  <a:pt x="2710" y="3620"/>
                </a:cubicBezTo>
                <a:cubicBezTo>
                  <a:pt x="2670" y="3760"/>
                  <a:pt x="2660" y="3900"/>
                  <a:pt x="2670" y="4040"/>
                </a:cubicBezTo>
                <a:cubicBezTo>
                  <a:pt x="2680" y="4100"/>
                  <a:pt x="2640" y="4150"/>
                  <a:pt x="2580" y="4150"/>
                </a:cubicBezTo>
                <a:cubicBezTo>
                  <a:pt x="2590" y="4150"/>
                  <a:pt x="2580" y="4150"/>
                  <a:pt x="2580" y="4150"/>
                </a:cubicBezTo>
                <a:close/>
                <a:moveTo>
                  <a:pt x="3720" y="4170"/>
                </a:moveTo>
                <a:cubicBezTo>
                  <a:pt x="3690" y="4170"/>
                  <a:pt x="3660" y="4170"/>
                  <a:pt x="3620" y="4160"/>
                </a:cubicBezTo>
                <a:cubicBezTo>
                  <a:pt x="3440" y="4130"/>
                  <a:pt x="3280" y="4040"/>
                  <a:pt x="3180" y="3900"/>
                </a:cubicBezTo>
                <a:cubicBezTo>
                  <a:pt x="3070" y="3760"/>
                  <a:pt x="3030" y="3580"/>
                  <a:pt x="3050" y="3400"/>
                </a:cubicBezTo>
                <a:cubicBezTo>
                  <a:pt x="3080" y="3220"/>
                  <a:pt x="3170" y="3060"/>
                  <a:pt x="3310" y="2960"/>
                </a:cubicBezTo>
                <a:cubicBezTo>
                  <a:pt x="3450" y="2850"/>
                  <a:pt x="3630" y="2810"/>
                  <a:pt x="3810" y="2830"/>
                </a:cubicBezTo>
                <a:cubicBezTo>
                  <a:pt x="3990" y="2860"/>
                  <a:pt x="4150" y="2950"/>
                  <a:pt x="4250" y="3090"/>
                </a:cubicBezTo>
                <a:cubicBezTo>
                  <a:pt x="4360" y="3230"/>
                  <a:pt x="4400" y="3410"/>
                  <a:pt x="4380" y="3590"/>
                </a:cubicBezTo>
                <a:cubicBezTo>
                  <a:pt x="4350" y="3920"/>
                  <a:pt x="4060" y="4170"/>
                  <a:pt x="3720" y="4170"/>
                </a:cubicBezTo>
                <a:close/>
                <a:moveTo>
                  <a:pt x="3720" y="3020"/>
                </a:moveTo>
                <a:cubicBezTo>
                  <a:pt x="3620" y="3020"/>
                  <a:pt x="3520" y="3050"/>
                  <a:pt x="3440" y="3120"/>
                </a:cubicBezTo>
                <a:cubicBezTo>
                  <a:pt x="3340" y="3200"/>
                  <a:pt x="3270" y="3310"/>
                  <a:pt x="3250" y="3430"/>
                </a:cubicBezTo>
                <a:cubicBezTo>
                  <a:pt x="3230" y="3560"/>
                  <a:pt x="3260" y="3680"/>
                  <a:pt x="3340" y="3780"/>
                </a:cubicBezTo>
                <a:cubicBezTo>
                  <a:pt x="3420" y="3880"/>
                  <a:pt x="3530" y="3950"/>
                  <a:pt x="3650" y="3970"/>
                </a:cubicBezTo>
                <a:cubicBezTo>
                  <a:pt x="3780" y="3990"/>
                  <a:pt x="3900" y="3960"/>
                  <a:pt x="4000" y="3880"/>
                </a:cubicBezTo>
                <a:cubicBezTo>
                  <a:pt x="4100" y="3800"/>
                  <a:pt x="4170" y="3690"/>
                  <a:pt x="4190" y="3570"/>
                </a:cubicBezTo>
                <a:cubicBezTo>
                  <a:pt x="4230" y="3310"/>
                  <a:pt x="4050" y="3070"/>
                  <a:pt x="3790" y="3030"/>
                </a:cubicBezTo>
                <a:cubicBezTo>
                  <a:pt x="3770" y="3020"/>
                  <a:pt x="3750" y="3020"/>
                  <a:pt x="3720" y="3020"/>
                </a:cubicBezTo>
                <a:close/>
                <a:moveTo>
                  <a:pt x="9860" y="7720"/>
                </a:moveTo>
                <a:cubicBezTo>
                  <a:pt x="9830" y="7720"/>
                  <a:pt x="9800" y="7720"/>
                  <a:pt x="9760" y="7710"/>
                </a:cubicBezTo>
                <a:cubicBezTo>
                  <a:pt x="9390" y="7660"/>
                  <a:pt x="9130" y="7320"/>
                  <a:pt x="9190" y="6950"/>
                </a:cubicBezTo>
                <a:cubicBezTo>
                  <a:pt x="9220" y="6770"/>
                  <a:pt x="9310" y="6610"/>
                  <a:pt x="9450" y="6510"/>
                </a:cubicBezTo>
                <a:cubicBezTo>
                  <a:pt x="9590" y="6400"/>
                  <a:pt x="9770" y="6360"/>
                  <a:pt x="9950" y="6380"/>
                </a:cubicBezTo>
                <a:cubicBezTo>
                  <a:pt x="10130" y="6410"/>
                  <a:pt x="10290" y="6500"/>
                  <a:pt x="10390" y="6640"/>
                </a:cubicBezTo>
                <a:cubicBezTo>
                  <a:pt x="10500" y="6780"/>
                  <a:pt x="10540" y="6960"/>
                  <a:pt x="10520" y="7140"/>
                </a:cubicBezTo>
                <a:cubicBezTo>
                  <a:pt x="10490" y="7320"/>
                  <a:pt x="10400" y="7480"/>
                  <a:pt x="10260" y="7580"/>
                </a:cubicBezTo>
                <a:cubicBezTo>
                  <a:pt x="10140" y="7670"/>
                  <a:pt x="10000" y="7720"/>
                  <a:pt x="9860" y="7720"/>
                </a:cubicBezTo>
                <a:close/>
                <a:moveTo>
                  <a:pt x="9860" y="6570"/>
                </a:moveTo>
                <a:cubicBezTo>
                  <a:pt x="9630" y="6570"/>
                  <a:pt x="9420" y="6740"/>
                  <a:pt x="9390" y="6980"/>
                </a:cubicBezTo>
                <a:cubicBezTo>
                  <a:pt x="9370" y="7110"/>
                  <a:pt x="9400" y="7230"/>
                  <a:pt x="9480" y="7330"/>
                </a:cubicBezTo>
                <a:cubicBezTo>
                  <a:pt x="9560" y="7430"/>
                  <a:pt x="9670" y="7500"/>
                  <a:pt x="9790" y="7520"/>
                </a:cubicBezTo>
                <a:cubicBezTo>
                  <a:pt x="9920" y="7540"/>
                  <a:pt x="10040" y="7510"/>
                  <a:pt x="10140" y="7430"/>
                </a:cubicBezTo>
                <a:cubicBezTo>
                  <a:pt x="10240" y="7350"/>
                  <a:pt x="10310" y="7240"/>
                  <a:pt x="10330" y="7120"/>
                </a:cubicBezTo>
                <a:cubicBezTo>
                  <a:pt x="10350" y="6990"/>
                  <a:pt x="10320" y="6870"/>
                  <a:pt x="10240" y="6770"/>
                </a:cubicBezTo>
                <a:cubicBezTo>
                  <a:pt x="10160" y="6670"/>
                  <a:pt x="10050" y="6600"/>
                  <a:pt x="9930" y="6580"/>
                </a:cubicBezTo>
                <a:cubicBezTo>
                  <a:pt x="9900" y="6570"/>
                  <a:pt x="9880" y="6570"/>
                  <a:pt x="9860" y="6570"/>
                </a:cubicBezTo>
                <a:close/>
                <a:moveTo>
                  <a:pt x="6270" y="10600"/>
                </a:moveTo>
                <a:cubicBezTo>
                  <a:pt x="6240" y="10600"/>
                  <a:pt x="6210" y="10600"/>
                  <a:pt x="6170" y="10590"/>
                </a:cubicBezTo>
                <a:cubicBezTo>
                  <a:pt x="5800" y="10540"/>
                  <a:pt x="5540" y="10200"/>
                  <a:pt x="5600" y="9830"/>
                </a:cubicBezTo>
                <a:cubicBezTo>
                  <a:pt x="5650" y="9460"/>
                  <a:pt x="5990" y="9200"/>
                  <a:pt x="6360" y="9260"/>
                </a:cubicBezTo>
                <a:cubicBezTo>
                  <a:pt x="6540" y="9290"/>
                  <a:pt x="6700" y="9380"/>
                  <a:pt x="6800" y="9520"/>
                </a:cubicBezTo>
                <a:cubicBezTo>
                  <a:pt x="6910" y="9660"/>
                  <a:pt x="6950" y="9840"/>
                  <a:pt x="6930" y="10020"/>
                </a:cubicBezTo>
                <a:cubicBezTo>
                  <a:pt x="6900" y="10200"/>
                  <a:pt x="6810" y="10360"/>
                  <a:pt x="6670" y="10460"/>
                </a:cubicBezTo>
                <a:cubicBezTo>
                  <a:pt x="6560" y="10550"/>
                  <a:pt x="6420" y="10600"/>
                  <a:pt x="6270" y="10600"/>
                </a:cubicBezTo>
                <a:close/>
                <a:moveTo>
                  <a:pt x="6270" y="9450"/>
                </a:moveTo>
                <a:cubicBezTo>
                  <a:pt x="6170" y="9450"/>
                  <a:pt x="6070" y="9480"/>
                  <a:pt x="5990" y="9550"/>
                </a:cubicBezTo>
                <a:cubicBezTo>
                  <a:pt x="5890" y="9630"/>
                  <a:pt x="5820" y="9740"/>
                  <a:pt x="5800" y="9860"/>
                </a:cubicBezTo>
                <a:cubicBezTo>
                  <a:pt x="5760" y="10120"/>
                  <a:pt x="5940" y="10360"/>
                  <a:pt x="6200" y="10400"/>
                </a:cubicBezTo>
                <a:cubicBezTo>
                  <a:pt x="6330" y="10420"/>
                  <a:pt x="6450" y="10390"/>
                  <a:pt x="6550" y="10310"/>
                </a:cubicBezTo>
                <a:cubicBezTo>
                  <a:pt x="6650" y="10230"/>
                  <a:pt x="6720" y="10120"/>
                  <a:pt x="6740" y="10000"/>
                </a:cubicBezTo>
                <a:cubicBezTo>
                  <a:pt x="6760" y="9870"/>
                  <a:pt x="6730" y="9750"/>
                  <a:pt x="6650" y="9650"/>
                </a:cubicBezTo>
                <a:cubicBezTo>
                  <a:pt x="6570" y="9550"/>
                  <a:pt x="6460" y="9480"/>
                  <a:pt x="6340" y="9460"/>
                </a:cubicBezTo>
                <a:cubicBezTo>
                  <a:pt x="6320" y="9450"/>
                  <a:pt x="6290" y="9450"/>
                  <a:pt x="6270" y="94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iconfont-11964-5737369">
            <a:extLst>
              <a:ext uri="{FF2B5EF4-FFF2-40B4-BE49-F238E27FC236}">
                <a16:creationId xmlns:a16="http://schemas.microsoft.com/office/drawing/2014/main" id="{CEC65C9A-FABA-4952-AFDE-7295B8C138B6}"/>
              </a:ext>
            </a:extLst>
          </p:cNvPr>
          <p:cNvSpPr/>
          <p:nvPr/>
        </p:nvSpPr>
        <p:spPr>
          <a:xfrm>
            <a:off x="5847805" y="3018651"/>
            <a:ext cx="496388" cy="507600"/>
          </a:xfrm>
          <a:custGeom>
            <a:avLst/>
            <a:gdLst>
              <a:gd name="T0" fmla="*/ 6440 w 10340"/>
              <a:gd name="T1" fmla="*/ 2790 h 12700"/>
              <a:gd name="T2" fmla="*/ 3900 w 10340"/>
              <a:gd name="T3" fmla="*/ 1630 h 12700"/>
              <a:gd name="T4" fmla="*/ 3700 w 10340"/>
              <a:gd name="T5" fmla="*/ 2990 h 12700"/>
              <a:gd name="T6" fmla="*/ 3500 w 10340"/>
              <a:gd name="T7" fmla="*/ 1430 h 12700"/>
              <a:gd name="T8" fmla="*/ 6640 w 10340"/>
              <a:gd name="T9" fmla="*/ 1230 h 12700"/>
              <a:gd name="T10" fmla="*/ 6840 w 10340"/>
              <a:gd name="T11" fmla="*/ 2790 h 12700"/>
              <a:gd name="T12" fmla="*/ 5170 w 10340"/>
              <a:gd name="T13" fmla="*/ 12700 h 12700"/>
              <a:gd name="T14" fmla="*/ 5170 w 10340"/>
              <a:gd name="T15" fmla="*/ 2390 h 12700"/>
              <a:gd name="T16" fmla="*/ 5170 w 10340"/>
              <a:gd name="T17" fmla="*/ 12700 h 12700"/>
              <a:gd name="T18" fmla="*/ 400 w 10340"/>
              <a:gd name="T19" fmla="*/ 7550 h 12700"/>
              <a:gd name="T20" fmla="*/ 9940 w 10340"/>
              <a:gd name="T21" fmla="*/ 7550 h 12700"/>
              <a:gd name="T22" fmla="*/ 6150 w 10340"/>
              <a:gd name="T23" fmla="*/ 1630 h 12700"/>
              <a:gd name="T24" fmla="*/ 5170 w 10340"/>
              <a:gd name="T25" fmla="*/ 400 h 12700"/>
              <a:gd name="T26" fmla="*/ 4190 w 10340"/>
              <a:gd name="T27" fmla="*/ 1630 h 12700"/>
              <a:gd name="T28" fmla="*/ 5170 w 10340"/>
              <a:gd name="T29" fmla="*/ 0 h 12700"/>
              <a:gd name="T30" fmla="*/ 6150 w 10340"/>
              <a:gd name="T31" fmla="*/ 1630 h 12700"/>
              <a:gd name="T32" fmla="*/ 6560 w 10340"/>
              <a:gd name="T33" fmla="*/ 9920 h 12700"/>
              <a:gd name="T34" fmla="*/ 3780 w 10340"/>
              <a:gd name="T35" fmla="*/ 9910 h 12700"/>
              <a:gd name="T36" fmla="*/ 3630 w 10340"/>
              <a:gd name="T37" fmla="*/ 9800 h 12700"/>
              <a:gd name="T38" fmla="*/ 2770 w 10340"/>
              <a:gd name="T39" fmla="*/ 7150 h 12700"/>
              <a:gd name="T40" fmla="*/ 2820 w 10340"/>
              <a:gd name="T41" fmla="*/ 6980 h 12700"/>
              <a:gd name="T42" fmla="*/ 5080 w 10340"/>
              <a:gd name="T43" fmla="*/ 5340 h 12700"/>
              <a:gd name="T44" fmla="*/ 5260 w 10340"/>
              <a:gd name="T45" fmla="*/ 5340 h 12700"/>
              <a:gd name="T46" fmla="*/ 7520 w 10340"/>
              <a:gd name="T47" fmla="*/ 6980 h 12700"/>
              <a:gd name="T48" fmla="*/ 7570 w 10340"/>
              <a:gd name="T49" fmla="*/ 7150 h 12700"/>
              <a:gd name="T50" fmla="*/ 6710 w 10340"/>
              <a:gd name="T51" fmla="*/ 9810 h 12700"/>
              <a:gd name="T52" fmla="*/ 6610 w 10340"/>
              <a:gd name="T53" fmla="*/ 9930 h 12700"/>
              <a:gd name="T54" fmla="*/ 4080 w 10340"/>
              <a:gd name="T55" fmla="*/ 8150 h 12700"/>
              <a:gd name="T56" fmla="*/ 3870 w 10340"/>
              <a:gd name="T57" fmla="*/ 9650 h 12700"/>
              <a:gd name="T58" fmla="*/ 5220 w 10340"/>
              <a:gd name="T59" fmla="*/ 8990 h 12700"/>
              <a:gd name="T60" fmla="*/ 6240 w 10340"/>
              <a:gd name="T61" fmla="*/ 8240 h 12700"/>
              <a:gd name="T62" fmla="*/ 7290 w 10340"/>
              <a:gd name="T63" fmla="*/ 7150 h 12700"/>
              <a:gd name="T64" fmla="*/ 5790 w 10340"/>
              <a:gd name="T65" fmla="*/ 6890 h 12700"/>
              <a:gd name="T66" fmla="*/ 4540 w 10340"/>
              <a:gd name="T67" fmla="*/ 6890 h 12700"/>
              <a:gd name="T68" fmla="*/ 3060 w 10340"/>
              <a:gd name="T69" fmla="*/ 7150 h 12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340" h="12700">
                <a:moveTo>
                  <a:pt x="6640" y="2990"/>
                </a:moveTo>
                <a:cubicBezTo>
                  <a:pt x="6530" y="2990"/>
                  <a:pt x="6440" y="2900"/>
                  <a:pt x="6440" y="2790"/>
                </a:cubicBezTo>
                <a:lnTo>
                  <a:pt x="6440" y="1630"/>
                </a:lnTo>
                <a:lnTo>
                  <a:pt x="3900" y="1630"/>
                </a:lnTo>
                <a:lnTo>
                  <a:pt x="3900" y="2790"/>
                </a:lnTo>
                <a:cubicBezTo>
                  <a:pt x="3900" y="2900"/>
                  <a:pt x="3810" y="2990"/>
                  <a:pt x="3700" y="2990"/>
                </a:cubicBezTo>
                <a:cubicBezTo>
                  <a:pt x="3590" y="2990"/>
                  <a:pt x="3500" y="2900"/>
                  <a:pt x="3500" y="2790"/>
                </a:cubicBezTo>
                <a:lnTo>
                  <a:pt x="3500" y="1430"/>
                </a:lnTo>
                <a:cubicBezTo>
                  <a:pt x="3500" y="1320"/>
                  <a:pt x="3590" y="1230"/>
                  <a:pt x="3700" y="1230"/>
                </a:cubicBezTo>
                <a:lnTo>
                  <a:pt x="6640" y="1230"/>
                </a:lnTo>
                <a:cubicBezTo>
                  <a:pt x="6750" y="1230"/>
                  <a:pt x="6840" y="1320"/>
                  <a:pt x="6840" y="1430"/>
                </a:cubicBezTo>
                <a:lnTo>
                  <a:pt x="6840" y="2790"/>
                </a:lnTo>
                <a:cubicBezTo>
                  <a:pt x="6840" y="2900"/>
                  <a:pt x="6750" y="2990"/>
                  <a:pt x="6640" y="2990"/>
                </a:cubicBezTo>
                <a:close/>
                <a:moveTo>
                  <a:pt x="5170" y="12700"/>
                </a:moveTo>
                <a:cubicBezTo>
                  <a:pt x="2320" y="12700"/>
                  <a:pt x="0" y="10390"/>
                  <a:pt x="0" y="7540"/>
                </a:cubicBezTo>
                <a:cubicBezTo>
                  <a:pt x="0" y="4690"/>
                  <a:pt x="2320" y="2390"/>
                  <a:pt x="5170" y="2390"/>
                </a:cubicBezTo>
                <a:cubicBezTo>
                  <a:pt x="8020" y="2390"/>
                  <a:pt x="10340" y="4700"/>
                  <a:pt x="10340" y="7550"/>
                </a:cubicBezTo>
                <a:cubicBezTo>
                  <a:pt x="10340" y="10400"/>
                  <a:pt x="8020" y="12700"/>
                  <a:pt x="5170" y="12700"/>
                </a:cubicBezTo>
                <a:close/>
                <a:moveTo>
                  <a:pt x="5170" y="2790"/>
                </a:moveTo>
                <a:cubicBezTo>
                  <a:pt x="2540" y="2790"/>
                  <a:pt x="400" y="4920"/>
                  <a:pt x="400" y="7550"/>
                </a:cubicBezTo>
                <a:cubicBezTo>
                  <a:pt x="400" y="10180"/>
                  <a:pt x="2540" y="12310"/>
                  <a:pt x="5170" y="12310"/>
                </a:cubicBezTo>
                <a:cubicBezTo>
                  <a:pt x="7800" y="12310"/>
                  <a:pt x="9940" y="10180"/>
                  <a:pt x="9940" y="7550"/>
                </a:cubicBezTo>
                <a:cubicBezTo>
                  <a:pt x="9940" y="4920"/>
                  <a:pt x="7800" y="2790"/>
                  <a:pt x="5170" y="2790"/>
                </a:cubicBezTo>
                <a:close/>
                <a:moveTo>
                  <a:pt x="6150" y="1630"/>
                </a:moveTo>
                <a:cubicBezTo>
                  <a:pt x="6040" y="1630"/>
                  <a:pt x="5950" y="1540"/>
                  <a:pt x="5950" y="1430"/>
                </a:cubicBezTo>
                <a:cubicBezTo>
                  <a:pt x="5950" y="860"/>
                  <a:pt x="5600" y="400"/>
                  <a:pt x="5170" y="400"/>
                </a:cubicBezTo>
                <a:cubicBezTo>
                  <a:pt x="4740" y="400"/>
                  <a:pt x="4390" y="860"/>
                  <a:pt x="4390" y="1430"/>
                </a:cubicBezTo>
                <a:cubicBezTo>
                  <a:pt x="4390" y="1540"/>
                  <a:pt x="4300" y="1630"/>
                  <a:pt x="4190" y="1630"/>
                </a:cubicBezTo>
                <a:cubicBezTo>
                  <a:pt x="4080" y="1630"/>
                  <a:pt x="3990" y="1540"/>
                  <a:pt x="3990" y="1430"/>
                </a:cubicBezTo>
                <a:cubicBezTo>
                  <a:pt x="3990" y="640"/>
                  <a:pt x="4520" y="0"/>
                  <a:pt x="5170" y="0"/>
                </a:cubicBezTo>
                <a:cubicBezTo>
                  <a:pt x="5820" y="0"/>
                  <a:pt x="6350" y="640"/>
                  <a:pt x="6350" y="1430"/>
                </a:cubicBezTo>
                <a:cubicBezTo>
                  <a:pt x="6350" y="1540"/>
                  <a:pt x="6260" y="1630"/>
                  <a:pt x="6150" y="1630"/>
                </a:cubicBezTo>
                <a:close/>
                <a:moveTo>
                  <a:pt x="6610" y="9930"/>
                </a:moveTo>
                <a:cubicBezTo>
                  <a:pt x="6590" y="9930"/>
                  <a:pt x="6580" y="9930"/>
                  <a:pt x="6560" y="9920"/>
                </a:cubicBezTo>
                <a:lnTo>
                  <a:pt x="5170" y="9180"/>
                </a:lnTo>
                <a:lnTo>
                  <a:pt x="3780" y="9910"/>
                </a:lnTo>
                <a:cubicBezTo>
                  <a:pt x="3750" y="9930"/>
                  <a:pt x="3710" y="9920"/>
                  <a:pt x="3670" y="9900"/>
                </a:cubicBezTo>
                <a:cubicBezTo>
                  <a:pt x="3640" y="9880"/>
                  <a:pt x="3620" y="9840"/>
                  <a:pt x="3630" y="9800"/>
                </a:cubicBezTo>
                <a:lnTo>
                  <a:pt x="3900" y="8250"/>
                </a:lnTo>
                <a:lnTo>
                  <a:pt x="2770" y="7150"/>
                </a:lnTo>
                <a:cubicBezTo>
                  <a:pt x="2740" y="7120"/>
                  <a:pt x="2730" y="7080"/>
                  <a:pt x="2740" y="7050"/>
                </a:cubicBezTo>
                <a:cubicBezTo>
                  <a:pt x="2750" y="7010"/>
                  <a:pt x="2780" y="6990"/>
                  <a:pt x="2820" y="6980"/>
                </a:cubicBezTo>
                <a:lnTo>
                  <a:pt x="4380" y="6750"/>
                </a:lnTo>
                <a:lnTo>
                  <a:pt x="5080" y="5340"/>
                </a:lnTo>
                <a:cubicBezTo>
                  <a:pt x="5100" y="5310"/>
                  <a:pt x="5130" y="5280"/>
                  <a:pt x="5170" y="5280"/>
                </a:cubicBezTo>
                <a:cubicBezTo>
                  <a:pt x="5210" y="5280"/>
                  <a:pt x="5240" y="5300"/>
                  <a:pt x="5260" y="5340"/>
                </a:cubicBezTo>
                <a:lnTo>
                  <a:pt x="5960" y="6750"/>
                </a:lnTo>
                <a:lnTo>
                  <a:pt x="7520" y="6980"/>
                </a:lnTo>
                <a:cubicBezTo>
                  <a:pt x="7560" y="6990"/>
                  <a:pt x="7590" y="7010"/>
                  <a:pt x="7600" y="7050"/>
                </a:cubicBezTo>
                <a:cubicBezTo>
                  <a:pt x="7610" y="7090"/>
                  <a:pt x="7600" y="7130"/>
                  <a:pt x="7570" y="7150"/>
                </a:cubicBezTo>
                <a:lnTo>
                  <a:pt x="6440" y="8250"/>
                </a:lnTo>
                <a:lnTo>
                  <a:pt x="6710" y="9810"/>
                </a:lnTo>
                <a:cubicBezTo>
                  <a:pt x="6720" y="9850"/>
                  <a:pt x="6700" y="9890"/>
                  <a:pt x="6670" y="9910"/>
                </a:cubicBezTo>
                <a:cubicBezTo>
                  <a:pt x="6650" y="9920"/>
                  <a:pt x="6630" y="9930"/>
                  <a:pt x="6610" y="9930"/>
                </a:cubicBezTo>
                <a:close/>
                <a:moveTo>
                  <a:pt x="3060" y="7150"/>
                </a:moveTo>
                <a:lnTo>
                  <a:pt x="4080" y="8150"/>
                </a:lnTo>
                <a:cubicBezTo>
                  <a:pt x="4100" y="8170"/>
                  <a:pt x="4110" y="8210"/>
                  <a:pt x="4110" y="8240"/>
                </a:cubicBezTo>
                <a:lnTo>
                  <a:pt x="3870" y="9650"/>
                </a:lnTo>
                <a:lnTo>
                  <a:pt x="5130" y="8990"/>
                </a:lnTo>
                <a:cubicBezTo>
                  <a:pt x="5160" y="8970"/>
                  <a:pt x="5190" y="8970"/>
                  <a:pt x="5220" y="8990"/>
                </a:cubicBezTo>
                <a:lnTo>
                  <a:pt x="6480" y="9650"/>
                </a:lnTo>
                <a:lnTo>
                  <a:pt x="6240" y="8240"/>
                </a:lnTo>
                <a:cubicBezTo>
                  <a:pt x="6230" y="8210"/>
                  <a:pt x="6250" y="8170"/>
                  <a:pt x="6270" y="8150"/>
                </a:cubicBezTo>
                <a:lnTo>
                  <a:pt x="7290" y="7150"/>
                </a:lnTo>
                <a:lnTo>
                  <a:pt x="5870" y="6940"/>
                </a:lnTo>
                <a:cubicBezTo>
                  <a:pt x="5840" y="6940"/>
                  <a:pt x="5810" y="6910"/>
                  <a:pt x="5790" y="6890"/>
                </a:cubicBezTo>
                <a:lnTo>
                  <a:pt x="5170" y="5610"/>
                </a:lnTo>
                <a:lnTo>
                  <a:pt x="4540" y="6890"/>
                </a:lnTo>
                <a:cubicBezTo>
                  <a:pt x="4530" y="6920"/>
                  <a:pt x="4500" y="6940"/>
                  <a:pt x="4460" y="6940"/>
                </a:cubicBezTo>
                <a:lnTo>
                  <a:pt x="3060" y="71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98839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615710E-3B42-4DCA-9FFD-415E869647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BC517D-5D22-421F-A99B-F7405211370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55899" y="3416269"/>
            <a:ext cx="847374" cy="317531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多元化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09E853-2608-489B-83BE-46CA7ED268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81599" y="3416269"/>
            <a:ext cx="830401" cy="363712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特色化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216C295-10D1-4B31-BA81-867556FD447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90326" y="3416269"/>
            <a:ext cx="818415" cy="308294"/>
          </a:xfrm>
        </p:spPr>
        <p:txBody>
          <a:bodyPr wrap="square">
            <a:normAutofit lnSpcReduction="10000"/>
          </a:bodyPr>
          <a:lstStyle/>
          <a:p>
            <a:r>
              <a:rPr lang="zh-CN" altLang="en-US" dirty="0"/>
              <a:t>高端化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3311C1E-28DE-4B5C-8169-F436CCE4865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699053" y="3416269"/>
            <a:ext cx="806429" cy="34524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国际化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1BD78A2-3C12-446C-ACEA-1B7400D1B4D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942819" y="3416269"/>
            <a:ext cx="1059000" cy="423863"/>
          </a:xfrm>
        </p:spPr>
        <p:txBody>
          <a:bodyPr wrap="square">
            <a:noAutofit/>
          </a:bodyPr>
          <a:lstStyle/>
          <a:p>
            <a:r>
              <a:rPr lang="zh-CN" altLang="en-US" dirty="0"/>
              <a:t>发展理念</a:t>
            </a:r>
          </a:p>
        </p:txBody>
      </p:sp>
    </p:spTree>
    <p:extLst>
      <p:ext uri="{BB962C8B-B14F-4D97-AF65-F5344CB8AC3E}">
        <p14:creationId xmlns:p14="http://schemas.microsoft.com/office/powerpoint/2010/main" val="34292147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45DE33E-0BDF-4535-885A-2B00158DA7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企业发展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8E5CC0-985C-4DEA-8484-FE3224E19DE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950698" y="2533650"/>
            <a:ext cx="4264025" cy="295275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明朗优雅的室内，亲切关怀的服务，高档质感的大小餐盘，</a:t>
            </a:r>
            <a:r>
              <a:rPr lang="en-US" altLang="zh-CN" sz="1600" dirty="0"/>
              <a:t>XX</a:t>
            </a:r>
            <a:r>
              <a:rPr lang="zh-CN" altLang="en-US" sz="1600" dirty="0"/>
              <a:t>餐饮企业传递着幸福时尚的餐饮风格。通过在店面装修上、食品供应上的提升，为满足大众美食消费群体的高品质、高质量要求不懈努力。凭借高度专业的团队、资金雄厚的企业实力，勇往直前的不懈追求，我们坚信，未来的路定是一帆风顺！</a:t>
            </a:r>
            <a:endParaRPr lang="zh-CN" altLang="en-US" dirty="0"/>
          </a:p>
        </p:txBody>
      </p:sp>
      <p:pic>
        <p:nvPicPr>
          <p:cNvPr id="6" name="图片占位符 5" descr="桌子上摆放着许多椅子&#10;&#10;中度可信度描述已自动生成">
            <a:extLst>
              <a:ext uri="{FF2B5EF4-FFF2-40B4-BE49-F238E27FC236}">
                <a16:creationId xmlns:a16="http://schemas.microsoft.com/office/drawing/2014/main" id="{BC00A4F1-A912-4037-A432-D08615C5FB8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3" r="13043"/>
          <a:stretch>
            <a:fillRect/>
          </a:stretch>
        </p:blipFill>
        <p:spPr>
          <a:xfrm>
            <a:off x="6623808" y="1235676"/>
            <a:ext cx="5164538" cy="5114781"/>
          </a:xfrm>
        </p:spPr>
      </p:pic>
    </p:spTree>
    <p:extLst>
      <p:ext uri="{BB962C8B-B14F-4D97-AF65-F5344CB8AC3E}">
        <p14:creationId xmlns:p14="http://schemas.microsoft.com/office/powerpoint/2010/main" val="3462677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EA3066B-E32E-4274-B8CF-80AA7CFDB73D}"/>
              </a:ext>
            </a:extLst>
          </p:cNvPr>
          <p:cNvSpPr/>
          <p:nvPr/>
        </p:nvSpPr>
        <p:spPr>
          <a:xfrm>
            <a:off x="2332892" y="0"/>
            <a:ext cx="7291754" cy="6858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5B75C7D-503F-4CD5-8DC2-6F3525388BF4}"/>
              </a:ext>
            </a:extLst>
          </p:cNvPr>
          <p:cNvSpPr/>
          <p:nvPr/>
        </p:nvSpPr>
        <p:spPr>
          <a:xfrm>
            <a:off x="3204642" y="2353641"/>
            <a:ext cx="5782716" cy="215071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sz="7200" b="0" kern="1200" cap="none" spc="0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j-lt"/>
                <a:ea typeface="+mj-ea"/>
                <a:cs typeface="+mj-cs"/>
              </a:rPr>
              <a:t>谢谢观赏</a:t>
            </a:r>
          </a:p>
        </p:txBody>
      </p:sp>
    </p:spTree>
    <p:extLst>
      <p:ext uri="{BB962C8B-B14F-4D97-AF65-F5344CB8AC3E}">
        <p14:creationId xmlns:p14="http://schemas.microsoft.com/office/powerpoint/2010/main" val="4248458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235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C10A2E41-9AAC-4FA2-831A-4E11F88D3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19029" y="4777390"/>
            <a:ext cx="752400" cy="72000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14FBF662-81BC-49D8-96D0-4045A8397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97157" y="4777390"/>
            <a:ext cx="720000" cy="720000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583BD2FA-A245-4B17-BBFB-B03500BBFC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36525" y="3288884"/>
            <a:ext cx="720000" cy="7200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F10F998-2C02-4C43-ADE4-E6D41D5792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01788" y="3289495"/>
            <a:ext cx="720000" cy="72000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77A3C03F-6045-46A6-BC43-98A38FB7B2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24059" y="3286941"/>
            <a:ext cx="720000" cy="72000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58E0A048-D405-4EE9-9A27-47E9566742E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536525" y="4816628"/>
            <a:ext cx="720000" cy="72000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3B43AD69-3892-4821-9883-9ACD9FD36BC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75893" y="4774068"/>
            <a:ext cx="720000" cy="720000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4FF913CA-4CFD-4997-9DA6-EB2C11D132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445519" y="3307286"/>
            <a:ext cx="720000" cy="72000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6D67BFD3-3D5E-4353-B42A-EF4ADBD0A0D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410921" y="1975799"/>
            <a:ext cx="720000" cy="720000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B0949DC8-E9B0-49D5-8558-655AAAC66B2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465715" y="1929462"/>
            <a:ext cx="720000" cy="720000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F699CE3A-97D2-4E17-86B9-16B889ECA25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554023" y="1925119"/>
            <a:ext cx="720000" cy="720000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3C2251FD-8D18-47C5-935E-5C059A2CEBE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642331" y="1905428"/>
            <a:ext cx="720000" cy="720000"/>
          </a:xfrm>
          <a:prstGeom prst="rect">
            <a:avLst/>
          </a:prstGeom>
        </p:spPr>
      </p:pic>
      <p:sp>
        <p:nvSpPr>
          <p:cNvPr id="16" name="文本占位符 1">
            <a:extLst>
              <a:ext uri="{FF2B5EF4-FFF2-40B4-BE49-F238E27FC236}">
                <a16:creationId xmlns:a16="http://schemas.microsoft.com/office/drawing/2014/main" id="{E9A35D92-59B9-4195-8D96-D6E937B91336}"/>
              </a:ext>
            </a:extLst>
          </p:cNvPr>
          <p:cNvSpPr txBox="1">
            <a:spLocks/>
          </p:cNvSpPr>
          <p:nvPr/>
        </p:nvSpPr>
        <p:spPr>
          <a:xfrm>
            <a:off x="5089951" y="534886"/>
            <a:ext cx="2345514" cy="480131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/>
              <a:t>可替换的</a:t>
            </a:r>
            <a:r>
              <a:rPr lang="en-US" altLang="zh-CN" dirty="0"/>
              <a:t>icon</a:t>
            </a:r>
            <a:endParaRPr lang="zh-CN" altLang="en-US" dirty="0"/>
          </a:p>
        </p:txBody>
      </p:sp>
      <p:pic>
        <p:nvPicPr>
          <p:cNvPr id="3" name="图形 2">
            <a:extLst>
              <a:ext uri="{FF2B5EF4-FFF2-40B4-BE49-F238E27FC236}">
                <a16:creationId xmlns:a16="http://schemas.microsoft.com/office/drawing/2014/main" id="{F7C87136-7D7A-4D6C-9311-1D19E093CF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185658" y="1925119"/>
            <a:ext cx="720000" cy="72000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18944B0F-89D5-439C-AC48-0C5A059519E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185658" y="3389067"/>
            <a:ext cx="720000" cy="72000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4F3B74B-2327-4BDB-9A49-ED50BE2B0B9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150628" y="1925119"/>
            <a:ext cx="720000" cy="72000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007E6354-B923-4C4D-8CCA-2910024915F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150628" y="3307286"/>
            <a:ext cx="720000" cy="72000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D6EC00FF-63CD-41EE-A1F4-B88DE56C03A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108151" y="1905428"/>
            <a:ext cx="720000" cy="720000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F523A7A6-6E70-4C2D-8559-FEF845CCD0D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050545" y="1905428"/>
            <a:ext cx="720000" cy="720000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BACF1D8C-5967-40F7-9629-4026D3FB063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108151" y="3381077"/>
            <a:ext cx="720000" cy="72000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B6CEEAF6-84D1-4679-B871-75F63A755C5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185658" y="4777390"/>
            <a:ext cx="720000" cy="720000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DB34EA32-6095-45F4-B9BF-D07ABC38D8D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077673" y="3288435"/>
            <a:ext cx="720000" cy="720000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73CBE269-88A9-4126-BB8C-560D192EBA0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146904" y="4777390"/>
            <a:ext cx="720000" cy="720000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5BA295E5-6559-4186-9472-1FF91BA0471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146360" y="4842253"/>
            <a:ext cx="720000" cy="720000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E026C11C-35BB-4BF2-889E-3C2B4C0EF2D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107606" y="4777390"/>
            <a:ext cx="720000" cy="720000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id="{BC2CF5F5-8E0F-4A47-AA5F-C5E123828473}"/>
              </a:ext>
            </a:extLst>
          </p:cNvPr>
          <p:cNvSpPr/>
          <p:nvPr/>
        </p:nvSpPr>
        <p:spPr>
          <a:xfrm>
            <a:off x="1513033" y="1167417"/>
            <a:ext cx="4006265" cy="4962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D36F342A-2849-4A40-8F12-9F17C2C87B35}"/>
              </a:ext>
            </a:extLst>
          </p:cNvPr>
          <p:cNvSpPr/>
          <p:nvPr/>
        </p:nvSpPr>
        <p:spPr>
          <a:xfrm>
            <a:off x="6958489" y="1167417"/>
            <a:ext cx="4006265" cy="49620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540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49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968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156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E19C436-2A61-466B-B71E-546F4609A5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7" name="文本占位符 4">
            <a:extLst>
              <a:ext uri="{FF2B5EF4-FFF2-40B4-BE49-F238E27FC236}">
                <a16:creationId xmlns:a16="http://schemas.microsoft.com/office/drawing/2014/main" id="{18CEF17F-A937-4DD1-98CC-A7D811709FC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21187" y="1928851"/>
            <a:ext cx="1415772" cy="424732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18" name="文本占位符 5">
            <a:extLst>
              <a:ext uri="{FF2B5EF4-FFF2-40B4-BE49-F238E27FC236}">
                <a16:creationId xmlns:a16="http://schemas.microsoft.com/office/drawing/2014/main" id="{835C7247-6484-4ED1-AE71-727753DEA4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21187" y="2937285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特色产品</a:t>
            </a:r>
          </a:p>
        </p:txBody>
      </p:sp>
      <p:sp>
        <p:nvSpPr>
          <p:cNvPr id="19" name="文本占位符 6">
            <a:extLst>
              <a:ext uri="{FF2B5EF4-FFF2-40B4-BE49-F238E27FC236}">
                <a16:creationId xmlns:a16="http://schemas.microsoft.com/office/drawing/2014/main" id="{D61EDFF3-8DA0-4925-9F09-6A015870ED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21187" y="3945719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合作品牌</a:t>
            </a:r>
          </a:p>
        </p:txBody>
      </p:sp>
      <p:sp>
        <p:nvSpPr>
          <p:cNvPr id="20" name="文本占位符 7">
            <a:extLst>
              <a:ext uri="{FF2B5EF4-FFF2-40B4-BE49-F238E27FC236}">
                <a16:creationId xmlns:a16="http://schemas.microsoft.com/office/drawing/2014/main" id="{5457B3B6-5E68-4D36-A3FE-F5DF788C44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21187" y="4954153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企业发展</a:t>
            </a:r>
          </a:p>
        </p:txBody>
      </p:sp>
    </p:spTree>
    <p:extLst>
      <p:ext uri="{BB962C8B-B14F-4D97-AF65-F5344CB8AC3E}">
        <p14:creationId xmlns:p14="http://schemas.microsoft.com/office/powerpoint/2010/main" val="15483499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067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14="http://schemas.microsoft.com/office/drawing/2010/main" xmlns:a16="http://schemas.microsoft.com/office/drawing/2014/main"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A72CEE6E-1B8B-4FD8-B26E-85E963DF1B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9" r="12489"/>
          <a:stretch/>
        </p:blipFill>
        <p:spPr>
          <a:xfrm>
            <a:off x="679534" y="1636261"/>
            <a:ext cx="5117932" cy="4499878"/>
          </a:xfrm>
          <a:effectLst/>
        </p:spPr>
      </p:pic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822CFA-462D-47D7-9F9B-F29266B3B6D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57925" y="1636261"/>
            <a:ext cx="5506445" cy="449987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       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有限公司是一家专业经营及管理学校、医院、工厂、企事业单位食堂的连锁企业，公司位于总部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市，目前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等省市成立分公司，承包经营包括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大学、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师范学院、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能源学院等高校的学生餐厅，餐饮企业资质齐全，先后荣获中国烹饪协会清真餐饮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50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强、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奖、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××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潜力品牌、餐饮行业快餐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70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强品牌、团膳联盟企业及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AAA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信用企业和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AAA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重合同守信用企业，并成功通过了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IS2000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食品安全管理体系</a:t>
            </a:r>
            <a:r>
              <a:rPr lang="en-US" altLang="zh-CN" sz="1800" b="0" i="0" dirty="0">
                <a:solidFill>
                  <a:srgbClr val="222222"/>
                </a:solidFill>
                <a:effectLst/>
                <a:latin typeface="lucida Grande"/>
              </a:rPr>
              <a:t>ISO9001</a:t>
            </a:r>
            <a:r>
              <a:rPr lang="zh-CN" altLang="en-US" sz="1800" b="0" i="0" dirty="0">
                <a:solidFill>
                  <a:srgbClr val="222222"/>
                </a:solidFill>
                <a:effectLst/>
                <a:latin typeface="lucida Grande"/>
              </a:rPr>
              <a:t>质量管理体系认证、环境管理体系认证、职业健康体系认证等。</a:t>
            </a:r>
            <a:endParaRPr lang="zh-CN" altLang="en-US" sz="1800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A2E8B31-36F8-4AEC-863B-BE458E90CDF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zh-CN" altLang="en-US" sz="2400" dirty="0"/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1715766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D101018B-0E0E-4465-9885-DCDE0BC290E1}"/>
              </a:ext>
            </a:extLst>
          </p:cNvPr>
          <p:cNvGrpSpPr/>
          <p:nvPr/>
        </p:nvGrpSpPr>
        <p:grpSpPr>
          <a:xfrm>
            <a:off x="3079549" y="3758894"/>
            <a:ext cx="283451" cy="757269"/>
            <a:chOff x="4173543" y="3351021"/>
            <a:chExt cx="283451" cy="757269"/>
          </a:xfrm>
          <a:solidFill>
            <a:schemeClr val="accent1">
              <a:lumMod val="60000"/>
              <a:lumOff val="40000"/>
            </a:schemeClr>
          </a:solidFill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0B36208-27C2-450B-B59D-458B473DCF25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94D1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泪滴形 8">
              <a:extLst>
                <a:ext uri="{FF2B5EF4-FFF2-40B4-BE49-F238E27FC236}">
                  <a16:creationId xmlns:a16="http://schemas.microsoft.com/office/drawing/2014/main" id="{149BE2CD-BE20-4329-901C-AF2D308AB294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CFCE00A0-D0E8-408A-AFAE-53F5C32D87AF}"/>
              </a:ext>
            </a:extLst>
          </p:cNvPr>
          <p:cNvSpPr/>
          <p:nvPr/>
        </p:nvSpPr>
        <p:spPr>
          <a:xfrm>
            <a:off x="-2133525" y="1904491"/>
            <a:ext cx="15221749" cy="4114131"/>
          </a:xfrm>
          <a:custGeom>
            <a:avLst/>
            <a:gdLst>
              <a:gd name="connsiteX0" fmla="*/ 0 w 15084589"/>
              <a:gd name="connsiteY0" fmla="*/ 3169251 h 3169251"/>
              <a:gd name="connsiteX1" fmla="*/ 2590800 w 15084589"/>
              <a:gd name="connsiteY1" fmla="*/ 2117691 h 3169251"/>
              <a:gd name="connsiteX2" fmla="*/ 4785360 w 15084589"/>
              <a:gd name="connsiteY2" fmla="*/ 2742531 h 3169251"/>
              <a:gd name="connsiteX3" fmla="*/ 7147560 w 15084589"/>
              <a:gd name="connsiteY3" fmla="*/ 1828131 h 3169251"/>
              <a:gd name="connsiteX4" fmla="*/ 9220200 w 15084589"/>
              <a:gd name="connsiteY4" fmla="*/ 2331051 h 3169251"/>
              <a:gd name="connsiteX5" fmla="*/ 11673840 w 15084589"/>
              <a:gd name="connsiteY5" fmla="*/ 1218531 h 3169251"/>
              <a:gd name="connsiteX6" fmla="*/ 12984480 w 15084589"/>
              <a:gd name="connsiteY6" fmla="*/ 1447131 h 3169251"/>
              <a:gd name="connsiteX7" fmla="*/ 14904720 w 15084589"/>
              <a:gd name="connsiteY7" fmla="*/ 136491 h 3169251"/>
              <a:gd name="connsiteX8" fmla="*/ 14889480 w 15084589"/>
              <a:gd name="connsiteY8" fmla="*/ 106011 h 3169251"/>
              <a:gd name="connsiteX0" fmla="*/ 0 w 15084589"/>
              <a:gd name="connsiteY0" fmla="*/ 3169251 h 3169251"/>
              <a:gd name="connsiteX1" fmla="*/ 2590800 w 15084589"/>
              <a:gd name="connsiteY1" fmla="*/ 2117691 h 3169251"/>
              <a:gd name="connsiteX2" fmla="*/ 4785360 w 15084589"/>
              <a:gd name="connsiteY2" fmla="*/ 2742531 h 3169251"/>
              <a:gd name="connsiteX3" fmla="*/ 6751320 w 15084589"/>
              <a:gd name="connsiteY3" fmla="*/ 1919571 h 3169251"/>
              <a:gd name="connsiteX4" fmla="*/ 9220200 w 15084589"/>
              <a:gd name="connsiteY4" fmla="*/ 2331051 h 3169251"/>
              <a:gd name="connsiteX5" fmla="*/ 11673840 w 15084589"/>
              <a:gd name="connsiteY5" fmla="*/ 1218531 h 3169251"/>
              <a:gd name="connsiteX6" fmla="*/ 12984480 w 15084589"/>
              <a:gd name="connsiteY6" fmla="*/ 1447131 h 3169251"/>
              <a:gd name="connsiteX7" fmla="*/ 14904720 w 15084589"/>
              <a:gd name="connsiteY7" fmla="*/ 136491 h 3169251"/>
              <a:gd name="connsiteX8" fmla="*/ 14889480 w 15084589"/>
              <a:gd name="connsiteY8" fmla="*/ 106011 h 3169251"/>
              <a:gd name="connsiteX0" fmla="*/ 0 w 15084589"/>
              <a:gd name="connsiteY0" fmla="*/ 3169251 h 3169251"/>
              <a:gd name="connsiteX1" fmla="*/ 2590800 w 15084589"/>
              <a:gd name="connsiteY1" fmla="*/ 2117691 h 3169251"/>
              <a:gd name="connsiteX2" fmla="*/ 4785360 w 15084589"/>
              <a:gd name="connsiteY2" fmla="*/ 2742531 h 3169251"/>
              <a:gd name="connsiteX3" fmla="*/ 6751320 w 15084589"/>
              <a:gd name="connsiteY3" fmla="*/ 1919571 h 3169251"/>
              <a:gd name="connsiteX4" fmla="*/ 9220200 w 15084589"/>
              <a:gd name="connsiteY4" fmla="*/ 2331051 h 3169251"/>
              <a:gd name="connsiteX5" fmla="*/ 10988040 w 15084589"/>
              <a:gd name="connsiteY5" fmla="*/ 1325211 h 3169251"/>
              <a:gd name="connsiteX6" fmla="*/ 12984480 w 15084589"/>
              <a:gd name="connsiteY6" fmla="*/ 1447131 h 3169251"/>
              <a:gd name="connsiteX7" fmla="*/ 14904720 w 15084589"/>
              <a:gd name="connsiteY7" fmla="*/ 136491 h 3169251"/>
              <a:gd name="connsiteX8" fmla="*/ 14889480 w 15084589"/>
              <a:gd name="connsiteY8" fmla="*/ 106011 h 3169251"/>
              <a:gd name="connsiteX0" fmla="*/ 0 w 15084589"/>
              <a:gd name="connsiteY0" fmla="*/ 3169251 h 3169251"/>
              <a:gd name="connsiteX1" fmla="*/ 2590800 w 15084589"/>
              <a:gd name="connsiteY1" fmla="*/ 2117691 h 3169251"/>
              <a:gd name="connsiteX2" fmla="*/ 4785360 w 15084589"/>
              <a:gd name="connsiteY2" fmla="*/ 2742531 h 3169251"/>
              <a:gd name="connsiteX3" fmla="*/ 6751320 w 15084589"/>
              <a:gd name="connsiteY3" fmla="*/ 1919571 h 3169251"/>
              <a:gd name="connsiteX4" fmla="*/ 9220200 w 15084589"/>
              <a:gd name="connsiteY4" fmla="*/ 2331051 h 3169251"/>
              <a:gd name="connsiteX5" fmla="*/ 10988040 w 15084589"/>
              <a:gd name="connsiteY5" fmla="*/ 1325211 h 3169251"/>
              <a:gd name="connsiteX6" fmla="*/ 13091160 w 15084589"/>
              <a:gd name="connsiteY6" fmla="*/ 1553811 h 3169251"/>
              <a:gd name="connsiteX7" fmla="*/ 14904720 w 15084589"/>
              <a:gd name="connsiteY7" fmla="*/ 136491 h 3169251"/>
              <a:gd name="connsiteX8" fmla="*/ 14889480 w 15084589"/>
              <a:gd name="connsiteY8" fmla="*/ 106011 h 3169251"/>
              <a:gd name="connsiteX0" fmla="*/ 0 w 15084589"/>
              <a:gd name="connsiteY0" fmla="*/ 3169251 h 3169251"/>
              <a:gd name="connsiteX1" fmla="*/ 2590800 w 15084589"/>
              <a:gd name="connsiteY1" fmla="*/ 2117691 h 3169251"/>
              <a:gd name="connsiteX2" fmla="*/ 4785360 w 15084589"/>
              <a:gd name="connsiteY2" fmla="*/ 2742531 h 3169251"/>
              <a:gd name="connsiteX3" fmla="*/ 6751320 w 15084589"/>
              <a:gd name="connsiteY3" fmla="*/ 1919571 h 3169251"/>
              <a:gd name="connsiteX4" fmla="*/ 8793480 w 15084589"/>
              <a:gd name="connsiteY4" fmla="*/ 2300571 h 3169251"/>
              <a:gd name="connsiteX5" fmla="*/ 10988040 w 15084589"/>
              <a:gd name="connsiteY5" fmla="*/ 1325211 h 3169251"/>
              <a:gd name="connsiteX6" fmla="*/ 13091160 w 15084589"/>
              <a:gd name="connsiteY6" fmla="*/ 1553811 h 3169251"/>
              <a:gd name="connsiteX7" fmla="*/ 14904720 w 15084589"/>
              <a:gd name="connsiteY7" fmla="*/ 136491 h 3169251"/>
              <a:gd name="connsiteX8" fmla="*/ 14889480 w 15084589"/>
              <a:gd name="connsiteY8" fmla="*/ 106011 h 3169251"/>
              <a:gd name="connsiteX0" fmla="*/ 0 w 15221749"/>
              <a:gd name="connsiteY0" fmla="*/ 4114131 h 4114131"/>
              <a:gd name="connsiteX1" fmla="*/ 2727960 w 15221749"/>
              <a:gd name="connsiteY1" fmla="*/ 2117691 h 4114131"/>
              <a:gd name="connsiteX2" fmla="*/ 4922520 w 15221749"/>
              <a:gd name="connsiteY2" fmla="*/ 2742531 h 4114131"/>
              <a:gd name="connsiteX3" fmla="*/ 6888480 w 15221749"/>
              <a:gd name="connsiteY3" fmla="*/ 1919571 h 4114131"/>
              <a:gd name="connsiteX4" fmla="*/ 8930640 w 15221749"/>
              <a:gd name="connsiteY4" fmla="*/ 2300571 h 4114131"/>
              <a:gd name="connsiteX5" fmla="*/ 11125200 w 15221749"/>
              <a:gd name="connsiteY5" fmla="*/ 1325211 h 4114131"/>
              <a:gd name="connsiteX6" fmla="*/ 13228320 w 15221749"/>
              <a:gd name="connsiteY6" fmla="*/ 1553811 h 4114131"/>
              <a:gd name="connsiteX7" fmla="*/ 15041880 w 15221749"/>
              <a:gd name="connsiteY7" fmla="*/ 136491 h 4114131"/>
              <a:gd name="connsiteX8" fmla="*/ 15026640 w 15221749"/>
              <a:gd name="connsiteY8" fmla="*/ 106011 h 4114131"/>
              <a:gd name="connsiteX0" fmla="*/ 0 w 15221749"/>
              <a:gd name="connsiteY0" fmla="*/ 4114131 h 4114131"/>
              <a:gd name="connsiteX1" fmla="*/ 2423160 w 15221749"/>
              <a:gd name="connsiteY1" fmla="*/ 2529171 h 4114131"/>
              <a:gd name="connsiteX2" fmla="*/ 4922520 w 15221749"/>
              <a:gd name="connsiteY2" fmla="*/ 2742531 h 4114131"/>
              <a:gd name="connsiteX3" fmla="*/ 6888480 w 15221749"/>
              <a:gd name="connsiteY3" fmla="*/ 1919571 h 4114131"/>
              <a:gd name="connsiteX4" fmla="*/ 8930640 w 15221749"/>
              <a:gd name="connsiteY4" fmla="*/ 2300571 h 4114131"/>
              <a:gd name="connsiteX5" fmla="*/ 11125200 w 15221749"/>
              <a:gd name="connsiteY5" fmla="*/ 1325211 h 4114131"/>
              <a:gd name="connsiteX6" fmla="*/ 13228320 w 15221749"/>
              <a:gd name="connsiteY6" fmla="*/ 1553811 h 4114131"/>
              <a:gd name="connsiteX7" fmla="*/ 15041880 w 15221749"/>
              <a:gd name="connsiteY7" fmla="*/ 136491 h 4114131"/>
              <a:gd name="connsiteX8" fmla="*/ 15026640 w 15221749"/>
              <a:gd name="connsiteY8" fmla="*/ 106011 h 411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221749" h="4114131">
                <a:moveTo>
                  <a:pt x="0" y="4114131"/>
                </a:moveTo>
                <a:cubicBezTo>
                  <a:pt x="896620" y="3623911"/>
                  <a:pt x="1602740" y="2757771"/>
                  <a:pt x="2423160" y="2529171"/>
                </a:cubicBezTo>
                <a:cubicBezTo>
                  <a:pt x="3243580" y="2300571"/>
                  <a:pt x="4178300" y="2844131"/>
                  <a:pt x="4922520" y="2742531"/>
                </a:cubicBezTo>
                <a:cubicBezTo>
                  <a:pt x="5666740" y="2640931"/>
                  <a:pt x="6220460" y="1993231"/>
                  <a:pt x="6888480" y="1919571"/>
                </a:cubicBezTo>
                <a:cubicBezTo>
                  <a:pt x="7556500" y="1845911"/>
                  <a:pt x="8224520" y="2399631"/>
                  <a:pt x="8930640" y="2300571"/>
                </a:cubicBezTo>
                <a:cubicBezTo>
                  <a:pt x="9636760" y="2201511"/>
                  <a:pt x="10408920" y="1449671"/>
                  <a:pt x="11125200" y="1325211"/>
                </a:cubicBezTo>
                <a:cubicBezTo>
                  <a:pt x="11841480" y="1200751"/>
                  <a:pt x="12575540" y="1751931"/>
                  <a:pt x="13228320" y="1553811"/>
                </a:cubicBezTo>
                <a:cubicBezTo>
                  <a:pt x="13881100" y="1355691"/>
                  <a:pt x="15041880" y="136491"/>
                  <a:pt x="15041880" y="136491"/>
                </a:cubicBezTo>
                <a:cubicBezTo>
                  <a:pt x="15359380" y="-87029"/>
                  <a:pt x="15193010" y="9491"/>
                  <a:pt x="15026640" y="106011"/>
                </a:cubicBezTo>
              </a:path>
            </a:pathLst>
          </a:custGeom>
          <a:noFill/>
          <a:ln w="31750">
            <a:gradFill flip="none" rotWithShape="1">
              <a:gsLst>
                <a:gs pos="100000">
                  <a:schemeClr val="accent1">
                    <a:lumMod val="5000"/>
                    <a:lumOff val="95000"/>
                  </a:schemeClr>
                </a:gs>
                <a:gs pos="58000">
                  <a:srgbClr val="92D050"/>
                </a:gs>
                <a:gs pos="80000">
                  <a:schemeClr val="accent1">
                    <a:lumMod val="45000"/>
                    <a:lumOff val="55000"/>
                  </a:schemeClr>
                </a:gs>
                <a:gs pos="4000">
                  <a:schemeClr val="accent1">
                    <a:lumMod val="7500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D90CEC0-368F-402E-A9A9-1C4134605A2F}"/>
              </a:ext>
            </a:extLst>
          </p:cNvPr>
          <p:cNvGrpSpPr/>
          <p:nvPr/>
        </p:nvGrpSpPr>
        <p:grpSpPr>
          <a:xfrm>
            <a:off x="10757585" y="2737867"/>
            <a:ext cx="283451" cy="757269"/>
            <a:chOff x="4173543" y="3351021"/>
            <a:chExt cx="283451" cy="757269"/>
          </a:xfrm>
          <a:solidFill>
            <a:schemeClr val="accent1">
              <a:lumMod val="75000"/>
            </a:schemeClr>
          </a:solidFill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80559F9B-13E3-4594-A1A4-2A327ACA8723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泪滴形 35">
              <a:extLst>
                <a:ext uri="{FF2B5EF4-FFF2-40B4-BE49-F238E27FC236}">
                  <a16:creationId xmlns:a16="http://schemas.microsoft.com/office/drawing/2014/main" id="{72C15D93-0B12-466B-A5A7-9E99EB652E0D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27BB9EF-9180-47F1-B6AC-B58C6A53E6D3}"/>
              </a:ext>
            </a:extLst>
          </p:cNvPr>
          <p:cNvGrpSpPr/>
          <p:nvPr/>
        </p:nvGrpSpPr>
        <p:grpSpPr>
          <a:xfrm>
            <a:off x="7001700" y="3360000"/>
            <a:ext cx="283451" cy="757269"/>
            <a:chOff x="4173543" y="3351021"/>
            <a:chExt cx="283451" cy="757269"/>
          </a:xfrm>
          <a:solidFill>
            <a:schemeClr val="accent1">
              <a:lumMod val="75000"/>
            </a:schemeClr>
          </a:solidFill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FBFE185-7724-4F55-8CDD-92E99028BD5E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2AB9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泪滴形 41">
              <a:extLst>
                <a:ext uri="{FF2B5EF4-FFF2-40B4-BE49-F238E27FC236}">
                  <a16:creationId xmlns:a16="http://schemas.microsoft.com/office/drawing/2014/main" id="{87710367-B03D-4599-8E34-A785F12714CF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24F2709-3F1D-4DF4-96E4-4D2A226E1BD7}"/>
              </a:ext>
            </a:extLst>
          </p:cNvPr>
          <p:cNvGrpSpPr/>
          <p:nvPr/>
        </p:nvGrpSpPr>
        <p:grpSpPr>
          <a:xfrm rot="10800000">
            <a:off x="1242955" y="4466098"/>
            <a:ext cx="283451" cy="757269"/>
            <a:chOff x="4173543" y="3351021"/>
            <a:chExt cx="283451" cy="757269"/>
          </a:xfrm>
          <a:solidFill>
            <a:schemeClr val="accent1">
              <a:lumMod val="60000"/>
              <a:lumOff val="40000"/>
            </a:schemeClr>
          </a:solidFill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585AE6F-9B0E-4AA1-9C8D-2D2FD5780BDF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A4D8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泪滴形 44">
              <a:extLst>
                <a:ext uri="{FF2B5EF4-FFF2-40B4-BE49-F238E27FC236}">
                  <a16:creationId xmlns:a16="http://schemas.microsoft.com/office/drawing/2014/main" id="{47C0B43F-6041-4FD0-B336-AC5C950BD5F5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E5FF763-C2C9-4B9C-A886-CA317F0F076D}"/>
              </a:ext>
            </a:extLst>
          </p:cNvPr>
          <p:cNvGrpSpPr/>
          <p:nvPr/>
        </p:nvGrpSpPr>
        <p:grpSpPr>
          <a:xfrm rot="10800000">
            <a:off x="5233061" y="3914274"/>
            <a:ext cx="283451" cy="757269"/>
            <a:chOff x="4173543" y="3351021"/>
            <a:chExt cx="283451" cy="757269"/>
          </a:xfrm>
          <a:solidFill>
            <a:schemeClr val="accent1">
              <a:lumMod val="60000"/>
              <a:lumOff val="40000"/>
            </a:schemeClr>
          </a:solidFill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2242CD87-9143-48F1-9177-D436D0617791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61C5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泪滴形 47">
              <a:extLst>
                <a:ext uri="{FF2B5EF4-FFF2-40B4-BE49-F238E27FC236}">
                  <a16:creationId xmlns:a16="http://schemas.microsoft.com/office/drawing/2014/main" id="{4788EF40-3AD3-46CA-B394-D13F3FD6454C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A2DBAE4-1399-48F4-97C4-C25A249BBC77}"/>
              </a:ext>
            </a:extLst>
          </p:cNvPr>
          <p:cNvGrpSpPr/>
          <p:nvPr/>
        </p:nvGrpSpPr>
        <p:grpSpPr>
          <a:xfrm rot="10800000">
            <a:off x="9023408" y="3228901"/>
            <a:ext cx="283451" cy="757269"/>
            <a:chOff x="4173543" y="3351021"/>
            <a:chExt cx="283451" cy="757269"/>
          </a:xfrm>
          <a:solidFill>
            <a:schemeClr val="accent1">
              <a:lumMod val="75000"/>
            </a:schemeClr>
          </a:solidFill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C093B2E6-FAE1-4195-BE33-63F0FBCE6820}"/>
                </a:ext>
              </a:extLst>
            </p:cNvPr>
            <p:cNvCxnSpPr>
              <a:cxnSpLocks/>
            </p:cNvCxnSpPr>
            <p:nvPr/>
          </p:nvCxnSpPr>
          <p:spPr>
            <a:xfrm>
              <a:off x="4315269" y="3620609"/>
              <a:ext cx="0" cy="487681"/>
            </a:xfrm>
            <a:prstGeom prst="line">
              <a:avLst/>
            </a:prstGeom>
            <a:grpFill/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泪滴形 50">
              <a:extLst>
                <a:ext uri="{FF2B5EF4-FFF2-40B4-BE49-F238E27FC236}">
                  <a16:creationId xmlns:a16="http://schemas.microsoft.com/office/drawing/2014/main" id="{331D8E71-0BE5-4EC4-BFA6-3E990857EE35}"/>
                </a:ext>
              </a:extLst>
            </p:cNvPr>
            <p:cNvSpPr/>
            <p:nvPr/>
          </p:nvSpPr>
          <p:spPr>
            <a:xfrm rot="8012800">
              <a:off x="4166981" y="3357583"/>
              <a:ext cx="296576" cy="283451"/>
            </a:xfrm>
            <a:prstGeom prst="teardrop">
              <a:avLst>
                <a:gd name="adj" fmla="val 98653"/>
              </a:avLst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id="{CFA546F3-D4D0-48D5-ABB0-904BA9295EE6}"/>
              </a:ext>
            </a:extLst>
          </p:cNvPr>
          <p:cNvSpPr/>
          <p:nvPr/>
        </p:nvSpPr>
        <p:spPr>
          <a:xfrm>
            <a:off x="9727346" y="1537967"/>
            <a:ext cx="2170185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成为业内领军企业，以独创性的产品占据市场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的份额。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9D63C2E7-EE90-4018-91B2-17D686AAC26D}"/>
              </a:ext>
            </a:extLst>
          </p:cNvPr>
          <p:cNvSpPr/>
          <p:nvPr/>
        </p:nvSpPr>
        <p:spPr>
          <a:xfrm>
            <a:off x="10272000" y="1208195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22947E54-2178-4940-B9A9-A14A41792156}"/>
              </a:ext>
            </a:extLst>
          </p:cNvPr>
          <p:cNvSpPr/>
          <p:nvPr/>
        </p:nvSpPr>
        <p:spPr>
          <a:xfrm>
            <a:off x="2201615" y="2822312"/>
            <a:ext cx="2170185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通过参加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活动，获得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奖励，在业内名声鹊起。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53648A2-2310-49B4-B15B-4F58BFE329D5}"/>
              </a:ext>
            </a:extLst>
          </p:cNvPr>
          <p:cNvSpPr/>
          <p:nvPr/>
        </p:nvSpPr>
        <p:spPr>
          <a:xfrm>
            <a:off x="2707582" y="2527709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2008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2D7B65C3-FAFA-4FD1-9F43-E3746AF1ED74}"/>
              </a:ext>
            </a:extLst>
          </p:cNvPr>
          <p:cNvSpPr/>
          <p:nvPr/>
        </p:nvSpPr>
        <p:spPr>
          <a:xfrm>
            <a:off x="5959323" y="2315134"/>
            <a:ext cx="2170185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正式在上证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IPO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上市，获得软银、天使等投资。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FB2AB8E9-0BDC-4C38-A2C5-DAEBAD481E24}"/>
              </a:ext>
            </a:extLst>
          </p:cNvPr>
          <p:cNvSpPr/>
          <p:nvPr/>
        </p:nvSpPr>
        <p:spPr>
          <a:xfrm>
            <a:off x="6465290" y="1985362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2013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222D0AC-CF1C-4366-A68F-1ECEC22D4C6F}"/>
              </a:ext>
            </a:extLst>
          </p:cNvPr>
          <p:cNvSpPr/>
          <p:nvPr/>
        </p:nvSpPr>
        <p:spPr>
          <a:xfrm>
            <a:off x="8284927" y="4571332"/>
            <a:ext cx="217018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市值首次突破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100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亿，进入百亿俱乐部。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3FC796A-EB0F-4442-B03C-B300301808DD}"/>
              </a:ext>
            </a:extLst>
          </p:cNvPr>
          <p:cNvSpPr/>
          <p:nvPr/>
        </p:nvSpPr>
        <p:spPr>
          <a:xfrm>
            <a:off x="8783305" y="4246809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2017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6C73263-4143-4E1E-B4F4-4598F490D104}"/>
              </a:ext>
            </a:extLst>
          </p:cNvPr>
          <p:cNvSpPr/>
          <p:nvPr/>
        </p:nvSpPr>
        <p:spPr>
          <a:xfrm>
            <a:off x="4284087" y="5233343"/>
            <a:ext cx="2170185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入选国家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活动计划，成为政府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计划重要合作伙伴。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09C42F0D-5371-4504-BB99-14291F3406E1}"/>
              </a:ext>
            </a:extLst>
          </p:cNvPr>
          <p:cNvSpPr/>
          <p:nvPr/>
        </p:nvSpPr>
        <p:spPr>
          <a:xfrm>
            <a:off x="4790054" y="4903571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2010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A468682F-6655-47E0-9462-DEE918446222}"/>
              </a:ext>
            </a:extLst>
          </p:cNvPr>
          <p:cNvSpPr/>
          <p:nvPr/>
        </p:nvSpPr>
        <p:spPr>
          <a:xfrm>
            <a:off x="504474" y="5700409"/>
            <a:ext cx="217018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公司在上海市正式成立。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F6725739-5C5D-406F-A5A3-0D9B5F43AD73}"/>
              </a:ext>
            </a:extLst>
          </p:cNvPr>
          <p:cNvSpPr/>
          <p:nvPr/>
        </p:nvSpPr>
        <p:spPr>
          <a:xfrm>
            <a:off x="1010442" y="5370637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2005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年</a:t>
            </a:r>
          </a:p>
        </p:txBody>
      </p:sp>
      <p:pic>
        <p:nvPicPr>
          <p:cNvPr id="37" name="图形 36">
            <a:extLst>
              <a:ext uri="{FF2B5EF4-FFF2-40B4-BE49-F238E27FC236}">
                <a16:creationId xmlns:a16="http://schemas.microsoft.com/office/drawing/2014/main" id="{FD53F565-4059-4CBB-9AAD-0B2DEF2D0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9023" y="401435"/>
            <a:ext cx="674552" cy="571654"/>
          </a:xfrm>
          <a:prstGeom prst="rect">
            <a:avLst/>
          </a:prstGeom>
        </p:spPr>
      </p:pic>
      <p:sp>
        <p:nvSpPr>
          <p:cNvPr id="38" name="文本占位符 10">
            <a:extLst>
              <a:ext uri="{FF2B5EF4-FFF2-40B4-BE49-F238E27FC236}">
                <a16:creationId xmlns:a16="http://schemas.microsoft.com/office/drawing/2014/main" id="{10D8B64D-703E-41E9-AE43-FC5B53B5F925}"/>
              </a:ext>
            </a:extLst>
          </p:cNvPr>
          <p:cNvSpPr txBox="1">
            <a:spLocks/>
          </p:cNvSpPr>
          <p:nvPr/>
        </p:nvSpPr>
        <p:spPr>
          <a:xfrm>
            <a:off x="1309688" y="483972"/>
            <a:ext cx="1706700" cy="5715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2950276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 descr="桌子上的碗里有许多食物&#10;&#10;描述已自动生成">
            <a:extLst>
              <a:ext uri="{FF2B5EF4-FFF2-40B4-BE49-F238E27FC236}">
                <a16:creationId xmlns:a16="http://schemas.microsoft.com/office/drawing/2014/main" id="{6796229A-A4D3-41C2-B091-978498B4FE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0" r="11380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占位符 13" descr="房间里的餐厅&#10;&#10;描述已自动生成">
            <a:extLst>
              <a:ext uri="{FF2B5EF4-FFF2-40B4-BE49-F238E27FC236}">
                <a16:creationId xmlns:a16="http://schemas.microsoft.com/office/drawing/2014/main" id="{8162F406-E7B3-4F78-B3EB-E8B24B23A9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2" r="13112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占位符 15" descr="房间里的餐厅&#10;&#10;中度可信度描述已自动生成">
            <a:extLst>
              <a:ext uri="{FF2B5EF4-FFF2-40B4-BE49-F238E27FC236}">
                <a16:creationId xmlns:a16="http://schemas.microsoft.com/office/drawing/2014/main" id="{12B19A29-6547-4A59-8E38-5C1FB4AD3DE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1" r="19201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占位符 17" descr="桌子上的盘子里有许多食物&#10;&#10;描述已自动生成">
            <a:extLst>
              <a:ext uri="{FF2B5EF4-FFF2-40B4-BE49-F238E27FC236}">
                <a16:creationId xmlns:a16="http://schemas.microsoft.com/office/drawing/2014/main" id="{21D571CC-9090-4C7B-9CB7-E36FD9AAD33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2" r="13112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占位符 19">
            <a:extLst>
              <a:ext uri="{FF2B5EF4-FFF2-40B4-BE49-F238E27FC236}">
                <a16:creationId xmlns:a16="http://schemas.microsoft.com/office/drawing/2014/main" id="{5DFB9332-2111-4C27-8302-3B588A8F51E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9" r="15039"/>
          <a:stretch/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占位符 21" descr="桌子上的盘子里有许多食物&#10;&#10;描述已自动生成">
            <a:extLst>
              <a:ext uri="{FF2B5EF4-FFF2-40B4-BE49-F238E27FC236}">
                <a16:creationId xmlns:a16="http://schemas.microsoft.com/office/drawing/2014/main" id="{094FBB39-E878-445C-8724-C71F0DB70F1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4" r="13054"/>
          <a:stretch>
            <a:fillRect/>
          </a:stretch>
        </p:blipFill>
        <p:spPr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138F6EA-54D7-4279-A98C-266EECEF1C3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791450" y="2399864"/>
            <a:ext cx="3867150" cy="648567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价值观：诚信、实干、协作、创新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45F7152-A6A8-451D-9BEE-2DC75885BF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91450" y="4681105"/>
            <a:ext cx="3867150" cy="55331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使命：聚行业精英，铸诚信品牌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54E7D01-FE65-4181-BC68-3C585E8EFC2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企业介绍</a:t>
            </a:r>
          </a:p>
        </p:txBody>
      </p:sp>
    </p:spTree>
    <p:extLst>
      <p:ext uri="{BB962C8B-B14F-4D97-AF65-F5344CB8AC3E}">
        <p14:creationId xmlns:p14="http://schemas.microsoft.com/office/powerpoint/2010/main" val="3318922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15DE18E1-D4B5-4C5D-B13A-7CB9A3470F65}"/>
              </a:ext>
            </a:extLst>
          </p:cNvPr>
          <p:cNvSpPr/>
          <p:nvPr/>
        </p:nvSpPr>
        <p:spPr>
          <a:xfrm>
            <a:off x="0" y="1715511"/>
            <a:ext cx="12192000" cy="1784927"/>
          </a:xfrm>
          <a:prstGeom prst="roundRect">
            <a:avLst/>
          </a:prstGeom>
          <a:gradFill>
            <a:gsLst>
              <a:gs pos="0">
                <a:schemeClr val="accent1">
                  <a:lumMod val="51000"/>
                  <a:lumOff val="49000"/>
                  <a:alpha val="97000"/>
                </a:schemeClr>
              </a:gs>
              <a:gs pos="100000">
                <a:schemeClr val="accent1">
                  <a:lumMod val="36000"/>
                  <a:lumOff val="6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7B74E9-E4A2-4E5A-A6D5-7DBFB6A26B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企业介绍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172280-C2DB-4CC1-BA48-B4F156F8422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852789" y="2132077"/>
            <a:ext cx="8723854" cy="95179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dirty="0"/>
              <a:t>食间证明，美味食光，一生不变。一起来，享受浪漫相约，美味有缘。美食每刻，给你美味。让美味遍享全球。</a:t>
            </a:r>
          </a:p>
        </p:txBody>
      </p:sp>
      <p:pic>
        <p:nvPicPr>
          <p:cNvPr id="6" name="图片占位符 5" descr="房间里的餐厅&#10;&#10;中度可信度描述已自动生成">
            <a:extLst>
              <a:ext uri="{FF2B5EF4-FFF2-40B4-BE49-F238E27FC236}">
                <a16:creationId xmlns:a16="http://schemas.microsoft.com/office/drawing/2014/main" id="{C6428B96-BEDC-4311-9D43-F965BB54F6A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55" b="258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5888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DF78E089-0F71-430D-943A-D947B565B3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6" name="文本占位符 4">
            <a:extLst>
              <a:ext uri="{FF2B5EF4-FFF2-40B4-BE49-F238E27FC236}">
                <a16:creationId xmlns:a16="http://schemas.microsoft.com/office/drawing/2014/main" id="{8716D0AC-A394-4894-8038-D34FDCA876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21187" y="1928851"/>
            <a:ext cx="1415772" cy="424732"/>
          </a:xfrm>
        </p:spPr>
        <p:txBody>
          <a:bodyPr wrap="square">
            <a:spAutoFit/>
          </a:bodyPr>
          <a:lstStyle/>
          <a:p>
            <a:r>
              <a:rPr lang="zh-CN" altLang="en-US" dirty="0"/>
              <a:t>企业介绍</a:t>
            </a:r>
          </a:p>
        </p:txBody>
      </p:sp>
      <p:sp>
        <p:nvSpPr>
          <p:cNvPr id="37" name="文本占位符 5">
            <a:extLst>
              <a:ext uri="{FF2B5EF4-FFF2-40B4-BE49-F238E27FC236}">
                <a16:creationId xmlns:a16="http://schemas.microsoft.com/office/drawing/2014/main" id="{9C0CAE8B-3AF2-44A5-A90A-08027EAF5C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21187" y="2937285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特色产品</a:t>
            </a:r>
          </a:p>
        </p:txBody>
      </p:sp>
      <p:sp>
        <p:nvSpPr>
          <p:cNvPr id="38" name="文本占位符 6">
            <a:extLst>
              <a:ext uri="{FF2B5EF4-FFF2-40B4-BE49-F238E27FC236}">
                <a16:creationId xmlns:a16="http://schemas.microsoft.com/office/drawing/2014/main" id="{063FE546-213A-451B-80F2-BC529F8DFB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21187" y="3945719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合作品牌</a:t>
            </a:r>
          </a:p>
        </p:txBody>
      </p:sp>
      <p:sp>
        <p:nvSpPr>
          <p:cNvPr id="39" name="文本占位符 7">
            <a:extLst>
              <a:ext uri="{FF2B5EF4-FFF2-40B4-BE49-F238E27FC236}">
                <a16:creationId xmlns:a16="http://schemas.microsoft.com/office/drawing/2014/main" id="{828BE6C6-0155-4393-8D15-998A96E2C7B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21187" y="4954153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dirty="0"/>
              <a:t>企业发展</a:t>
            </a:r>
          </a:p>
        </p:txBody>
      </p:sp>
    </p:spTree>
    <p:extLst>
      <p:ext uri="{BB962C8B-B14F-4D97-AF65-F5344CB8AC3E}">
        <p14:creationId xmlns:p14="http://schemas.microsoft.com/office/powerpoint/2010/main" val="1827517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26EF1AF-00BE-439B-8A52-8FEDB762F4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09688" y="483972"/>
            <a:ext cx="1415772" cy="424732"/>
          </a:xfrm>
        </p:spPr>
        <p:txBody>
          <a:bodyPr wrap="none">
            <a:spAutoFit/>
          </a:bodyPr>
          <a:lstStyle/>
          <a:p>
            <a:r>
              <a:rPr lang="zh-CN" altLang="en-US" sz="2400" dirty="0"/>
              <a:t>特色产品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86C0FD1E-C3AF-403B-9DDC-2F0B60C1322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73" r="273"/>
          <a:stretch>
            <a:fillRect/>
          </a:stretch>
        </p:blipFill>
        <p:spPr/>
      </p:pic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AF4E88FC-31F1-4C4D-9BE6-2A6E1FCD5196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19" r="319"/>
          <a:stretch>
            <a:fillRect/>
          </a:stretch>
        </p:blipFill>
        <p:spPr/>
      </p:pic>
      <p:pic>
        <p:nvPicPr>
          <p:cNvPr id="13" name="图片占位符 12">
            <a:extLst>
              <a:ext uri="{FF2B5EF4-FFF2-40B4-BE49-F238E27FC236}">
                <a16:creationId xmlns:a16="http://schemas.microsoft.com/office/drawing/2014/main" id="{E65E2078-51E0-46CE-B7F5-C73ADA993F6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611" r="611"/>
          <a:stretch>
            <a:fillRect/>
          </a:stretch>
        </p:blipFill>
        <p:spPr/>
      </p:pic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5661FE40-EFBC-4375-944A-E777895F24A3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319" r="319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id="{E2B370D3-60B1-4D76-8D64-0BC5FDD2AE7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319" r="319"/>
          <a:stretch>
            <a:fillRect/>
          </a:stretch>
        </p:blipFill>
        <p:spPr/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388C539-4A43-443A-A57B-CF775FF0ACE0}"/>
              </a:ext>
            </a:extLst>
          </p:cNvPr>
          <p:cNvSpPr txBox="1"/>
          <p:nvPr/>
        </p:nvSpPr>
        <p:spPr>
          <a:xfrm>
            <a:off x="1046157" y="4609320"/>
            <a:ext cx="1912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鲜嫩多汁的牛排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72CE1E-3575-43E1-8B92-A189D5441C8C}"/>
              </a:ext>
            </a:extLst>
          </p:cNvPr>
          <p:cNvSpPr txBox="1"/>
          <p:nvPr/>
        </p:nvSpPr>
        <p:spPr>
          <a:xfrm>
            <a:off x="3106631" y="2720453"/>
            <a:ext cx="1912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清纯可口的啤酒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C4A410-F32A-4643-BE71-A4D973FBEBF4}"/>
              </a:ext>
            </a:extLst>
          </p:cNvPr>
          <p:cNvSpPr txBox="1"/>
          <p:nvPr/>
        </p:nvSpPr>
        <p:spPr>
          <a:xfrm>
            <a:off x="5177955" y="4609320"/>
            <a:ext cx="1912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香甜软糯的布丁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CEBDE3A-A231-4A00-82E3-D5CDE6E8CD4F}"/>
              </a:ext>
            </a:extLst>
          </p:cNvPr>
          <p:cNvSpPr txBox="1"/>
          <p:nvPr/>
        </p:nvSpPr>
        <p:spPr>
          <a:xfrm>
            <a:off x="7282496" y="2720453"/>
            <a:ext cx="1912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浓郁多料的披萨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0A8D090-0C3D-4370-A300-CE6535E7BBAA}"/>
              </a:ext>
            </a:extLst>
          </p:cNvPr>
          <p:cNvSpPr txBox="1"/>
          <p:nvPr/>
        </p:nvSpPr>
        <p:spPr>
          <a:xfrm>
            <a:off x="9279131" y="4609320"/>
            <a:ext cx="1912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新鲜爽口的樱桃</a:t>
            </a:r>
          </a:p>
        </p:txBody>
      </p:sp>
    </p:spTree>
    <p:extLst>
      <p:ext uri="{BB962C8B-B14F-4D97-AF65-F5344CB8AC3E}">
        <p14:creationId xmlns:p14="http://schemas.microsoft.com/office/powerpoint/2010/main" val="15657083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349;#407366;#407371;#407378;#407363;#408282;"/>
</p:tagLst>
</file>

<file path=ppt/theme/theme1.xml><?xml version="1.0" encoding="utf-8"?>
<a:theme xmlns:a="http://schemas.openxmlformats.org/drawingml/2006/main" name="Office 主题​​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</TotalTime>
  <Words>1103</Words>
  <Application>Microsoft Office PowerPoint</Application>
  <PresentationFormat>宽屏</PresentationFormat>
  <Paragraphs>109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lucida Grande</vt:lpstr>
      <vt:lpstr>Microsoft YaHei Light</vt:lpstr>
      <vt:lpstr>等线</vt:lpstr>
      <vt:lpstr>Microsoft YaHei</vt:lpstr>
      <vt:lpstr>Microsoft YaHei</vt:lpstr>
      <vt:lpstr>Arial</vt:lpstr>
      <vt:lpstr>Arial</vt:lpstr>
      <vt:lpstr>Segoe UI Light</vt:lpstr>
      <vt:lpstr>Office 主题​​</vt:lpstr>
      <vt:lpstr>自定义设计方案</vt:lpstr>
      <vt:lpstr>企业介绍通用模板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徐 溶键</dc:creator>
  <cp:lastModifiedBy>徐 溶键</cp:lastModifiedBy>
  <cp:revision>126</cp:revision>
  <dcterms:created xsi:type="dcterms:W3CDTF">2021-06-21T15:19:58Z</dcterms:created>
  <dcterms:modified xsi:type="dcterms:W3CDTF">2021-07-03T15:11:56Z</dcterms:modified>
</cp:coreProperties>
</file>