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8" r:id="rId5"/>
    <p:sldId id="270" r:id="rId6"/>
    <p:sldId id="260" r:id="rId7"/>
    <p:sldId id="262" r:id="rId8"/>
    <p:sldId id="263" r:id="rId9"/>
    <p:sldId id="264" r:id="rId10"/>
    <p:sldId id="271" r:id="rId11"/>
    <p:sldId id="272" r:id="rId12"/>
    <p:sldId id="269" r:id="rId13"/>
    <p:sldId id="267" r:id="rId14"/>
    <p:sldId id="273" r:id="rId15"/>
    <p:sldId id="275" r:id="rId16"/>
    <p:sldId id="274" r:id="rId17"/>
    <p:sldId id="276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92" r:id="rId27"/>
    <p:sldId id="293" r:id="rId28"/>
    <p:sldId id="294" r:id="rId29"/>
    <p:sldId id="285" r:id="rId30"/>
    <p:sldId id="295" r:id="rId31"/>
    <p:sldId id="296" r:id="rId32"/>
    <p:sldId id="297" r:id="rId33"/>
    <p:sldId id="298" r:id="rId34"/>
    <p:sldId id="299" r:id="rId35"/>
    <p:sldId id="300" r:id="rId36"/>
    <p:sldId id="301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" id="{3CB6A287-A799-4A92-BD7F-4CB8F86F552D}">
          <p14:sldIdLst>
            <p14:sldId id="256"/>
            <p14:sldId id="258"/>
          </p14:sldIdLst>
        </p14:section>
        <p14:section name="多段并列" id="{9353C230-73C2-4816-85DB-250D49A4927F}">
          <p14:sldIdLst>
            <p14:sldId id="259"/>
            <p14:sldId id="268"/>
            <p14:sldId id="270"/>
            <p14:sldId id="260"/>
            <p14:sldId id="262"/>
            <p14:sldId id="263"/>
            <p14:sldId id="264"/>
          </p14:sldIdLst>
        </p14:section>
        <p14:section name="顺序" id="{524E6ED9-D54D-4071-B34F-369E69275079}">
          <p14:sldIdLst>
            <p14:sldId id="271"/>
            <p14:sldId id="272"/>
            <p14:sldId id="269"/>
            <p14:sldId id="267"/>
            <p14:sldId id="273"/>
          </p14:sldIdLst>
        </p14:section>
        <p14:section name="对比" id="{C41093E2-21A7-4C23-9CD6-69C607C843B9}">
          <p14:sldIdLst>
            <p14:sldId id="275"/>
            <p14:sldId id="274"/>
            <p14:sldId id="276"/>
            <p14:sldId id="277"/>
          </p14:sldIdLst>
        </p14:section>
        <p14:section name="数据" id="{B7EA11DB-D34A-4253-B4C9-0F5D58BAF2F2}">
          <p14:sldIdLst>
            <p14:sldId id="279"/>
            <p14:sldId id="280"/>
            <p14:sldId id="281"/>
            <p14:sldId id="282"/>
            <p14:sldId id="283"/>
            <p14:sldId id="284"/>
          </p14:sldIdLst>
        </p14:section>
        <p14:section name="图文" id="{76F8457C-5BD0-4E72-BCC6-09650BB63844}">
          <p14:sldIdLst>
            <p14:sldId id="286"/>
            <p14:sldId id="292"/>
            <p14:sldId id="293"/>
            <p14:sldId id="294"/>
          </p14:sldIdLst>
        </p14:section>
        <p14:section name="图文平滑动画" id="{F3377512-F5A7-4EE9-AEFE-6D8CA0A55686}">
          <p14:sldIdLst>
            <p14:sldId id="285"/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B1A"/>
    <a:srgbClr val="546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7" autoAdjust="0"/>
    <p:restoredTop sz="93489" autoAdjust="0"/>
  </p:normalViewPr>
  <p:slideViewPr>
    <p:cSldViewPr snapToGrid="0" showGuides="1">
      <p:cViewPr>
        <p:scale>
          <a:sx n="33" d="100"/>
          <a:sy n="33" d="100"/>
        </p:scale>
        <p:origin x="1644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70-47A2-82F3-19138AC09F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670-47A2-82F3-19138AC09F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670-47A2-82F3-19138AC09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98614672"/>
        <c:axId val="-730358160"/>
      </c:barChart>
      <c:catAx>
        <c:axId val="-89861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730358160"/>
        <c:crosses val="autoZero"/>
        <c:auto val="1"/>
        <c:lblAlgn val="ctr"/>
        <c:lblOffset val="100"/>
        <c:noMultiLvlLbl val="0"/>
      </c:catAx>
      <c:valAx>
        <c:axId val="-730358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89861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9E-4992-AA30-8135E05C9C1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F9E-4992-AA30-8135E05C9C1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F9E-4992-AA30-8135E05C9C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730356528"/>
        <c:axId val="-730383184"/>
      </c:barChart>
      <c:catAx>
        <c:axId val="-730356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730383184"/>
        <c:crosses val="autoZero"/>
        <c:auto val="1"/>
        <c:lblAlgn val="ctr"/>
        <c:lblOffset val="100"/>
        <c:noMultiLvlLbl val="0"/>
      </c:catAx>
      <c:valAx>
        <c:axId val="-730383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-730356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20-46BA-9167-3D395A4FA4B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20-46BA-9167-3D395A4FA4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120-46BA-9167-3D395A4FA4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120-46BA-9167-3D395A4FA4B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BC-4FE5-B318-882CF0DB1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5" Type="http://schemas.microsoft.com/office/2007/relationships/hdphoto" Target="../media/hdphoto1.tiff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microsoft.com/office/2007/relationships/hdphoto" Target="../media/hdphoto1.tiff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5" Type="http://schemas.microsoft.com/office/2007/relationships/hdphoto" Target="../media/hdphoto1.tiff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5" Type="http://schemas.microsoft.com/office/2007/relationships/hdphoto" Target="../media/hdphoto1.tiff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2.wdp"/><Relationship Id="rId7" Type="http://schemas.openxmlformats.org/officeDocument/2006/relationships/hyperlink" Target="http://office.msn.com.cn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tiff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jpeg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3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office.msn.com.cn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2.wdp"/><Relationship Id="rId7" Type="http://schemas.openxmlformats.org/officeDocument/2006/relationships/hyperlink" Target="http://office.msn.com.cn/" TargetMode="External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AF38D059-CFB0-4C2B-B12A-101BBF3631CB}"/>
              </a:ext>
            </a:extLst>
          </p:cNvPr>
          <p:cNvSpPr/>
          <p:nvPr/>
        </p:nvSpPr>
        <p:spPr>
          <a:xfrm>
            <a:off x="7512286" y="0"/>
            <a:ext cx="4679714" cy="6858000"/>
          </a:xfrm>
          <a:custGeom>
            <a:avLst/>
            <a:gdLst>
              <a:gd name="connsiteX0" fmla="*/ 1698269 w 4679714"/>
              <a:gd name="connsiteY0" fmla="*/ 0 h 6858000"/>
              <a:gd name="connsiteX1" fmla="*/ 4679714 w 4679714"/>
              <a:gd name="connsiteY1" fmla="*/ 0 h 6858000"/>
              <a:gd name="connsiteX2" fmla="*/ 4679714 w 4679714"/>
              <a:gd name="connsiteY2" fmla="*/ 6858000 h 6858000"/>
              <a:gd name="connsiteX3" fmla="*/ 0 w 46797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714" h="6858000">
                <a:moveTo>
                  <a:pt x="1698269" y="0"/>
                </a:moveTo>
                <a:lnTo>
                  <a:pt x="4679714" y="0"/>
                </a:lnTo>
                <a:lnTo>
                  <a:pt x="4679714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4565C5DE-72BD-44D4-A46A-22F1E9079E63}"/>
              </a:ext>
            </a:extLst>
          </p:cNvPr>
          <p:cNvSpPr/>
          <p:nvPr/>
        </p:nvSpPr>
        <p:spPr>
          <a:xfrm>
            <a:off x="9625648" y="0"/>
            <a:ext cx="2566352" cy="6858000"/>
          </a:xfrm>
          <a:custGeom>
            <a:avLst/>
            <a:gdLst>
              <a:gd name="connsiteX0" fmla="*/ 1698269 w 2566352"/>
              <a:gd name="connsiteY0" fmla="*/ 0 h 6858000"/>
              <a:gd name="connsiteX1" fmla="*/ 2566352 w 2566352"/>
              <a:gd name="connsiteY1" fmla="*/ 0 h 6858000"/>
              <a:gd name="connsiteX2" fmla="*/ 2566352 w 2566352"/>
              <a:gd name="connsiteY2" fmla="*/ 6858000 h 6858000"/>
              <a:gd name="connsiteX3" fmla="*/ 0 w 25663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352" h="6858000">
                <a:moveTo>
                  <a:pt x="1698269" y="0"/>
                </a:moveTo>
                <a:lnTo>
                  <a:pt x="2566352" y="0"/>
                </a:lnTo>
                <a:lnTo>
                  <a:pt x="2566352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12FD6B77-031D-42BA-B732-9B5DC62C0492}"/>
              </a:ext>
            </a:extLst>
          </p:cNvPr>
          <p:cNvSpPr/>
          <p:nvPr/>
        </p:nvSpPr>
        <p:spPr>
          <a:xfrm>
            <a:off x="11162605" y="2701068"/>
            <a:ext cx="1029395" cy="4156933"/>
          </a:xfrm>
          <a:custGeom>
            <a:avLst/>
            <a:gdLst>
              <a:gd name="connsiteX0" fmla="*/ 1029395 w 1029395"/>
              <a:gd name="connsiteY0" fmla="*/ 0 h 4156933"/>
              <a:gd name="connsiteX1" fmla="*/ 1029395 w 1029395"/>
              <a:gd name="connsiteY1" fmla="*/ 4156933 h 4156933"/>
              <a:gd name="connsiteX2" fmla="*/ 0 w 1029395"/>
              <a:gd name="connsiteY2" fmla="*/ 4156933 h 4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9395" h="4156933">
                <a:moveTo>
                  <a:pt x="1029395" y="0"/>
                </a:moveTo>
                <a:lnTo>
                  <a:pt x="1029395" y="4156933"/>
                </a:lnTo>
                <a:lnTo>
                  <a:pt x="0" y="4156933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227FC1CD-C2B2-4DB9-8FE3-1FC95A9AD9E8}"/>
              </a:ext>
            </a:extLst>
          </p:cNvPr>
          <p:cNvSpPr/>
          <p:nvPr userDrawn="1"/>
        </p:nvSpPr>
        <p:spPr>
          <a:xfrm flipH="1">
            <a:off x="0" y="0"/>
            <a:ext cx="4679716" cy="6858000"/>
          </a:xfrm>
          <a:custGeom>
            <a:avLst/>
            <a:gdLst>
              <a:gd name="connsiteX0" fmla="*/ 4679716 w 4679716"/>
              <a:gd name="connsiteY0" fmla="*/ 0 h 6858000"/>
              <a:gd name="connsiteX1" fmla="*/ 1698270 w 4679716"/>
              <a:gd name="connsiteY1" fmla="*/ 0 h 6858000"/>
              <a:gd name="connsiteX2" fmla="*/ 0 w 4679716"/>
              <a:gd name="connsiteY2" fmla="*/ 6858000 h 6858000"/>
              <a:gd name="connsiteX3" fmla="*/ 4679716 w 46797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716" h="6858000">
                <a:moveTo>
                  <a:pt x="4679716" y="0"/>
                </a:moveTo>
                <a:lnTo>
                  <a:pt x="1698270" y="0"/>
                </a:lnTo>
                <a:lnTo>
                  <a:pt x="0" y="6858000"/>
                </a:lnTo>
                <a:lnTo>
                  <a:pt x="4679716" y="6858000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D60100D-BBDE-49FC-9B11-32D995A85054}"/>
              </a:ext>
            </a:extLst>
          </p:cNvPr>
          <p:cNvSpPr/>
          <p:nvPr/>
        </p:nvSpPr>
        <p:spPr>
          <a:xfrm flipH="1">
            <a:off x="0" y="0"/>
            <a:ext cx="2566352" cy="6858000"/>
          </a:xfrm>
          <a:custGeom>
            <a:avLst/>
            <a:gdLst>
              <a:gd name="connsiteX0" fmla="*/ 2566352 w 2566352"/>
              <a:gd name="connsiteY0" fmla="*/ 0 h 6858000"/>
              <a:gd name="connsiteX1" fmla="*/ 1698269 w 2566352"/>
              <a:gd name="connsiteY1" fmla="*/ 0 h 6858000"/>
              <a:gd name="connsiteX2" fmla="*/ 0 w 2566352"/>
              <a:gd name="connsiteY2" fmla="*/ 6858000 h 6858000"/>
              <a:gd name="connsiteX3" fmla="*/ 2566352 w 25663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352" h="6858000">
                <a:moveTo>
                  <a:pt x="2566352" y="0"/>
                </a:moveTo>
                <a:lnTo>
                  <a:pt x="1698269" y="0"/>
                </a:lnTo>
                <a:lnTo>
                  <a:pt x="0" y="6858000"/>
                </a:lnTo>
                <a:lnTo>
                  <a:pt x="2566352" y="6858000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1408F07-6228-4029-A6B4-96D537D994DC}"/>
              </a:ext>
            </a:extLst>
          </p:cNvPr>
          <p:cNvSpPr/>
          <p:nvPr/>
        </p:nvSpPr>
        <p:spPr>
          <a:xfrm flipH="1">
            <a:off x="0" y="2701064"/>
            <a:ext cx="1029396" cy="4156937"/>
          </a:xfrm>
          <a:custGeom>
            <a:avLst/>
            <a:gdLst>
              <a:gd name="connsiteX0" fmla="*/ 1029396 w 1029396"/>
              <a:gd name="connsiteY0" fmla="*/ 0 h 4156937"/>
              <a:gd name="connsiteX1" fmla="*/ 0 w 1029396"/>
              <a:gd name="connsiteY1" fmla="*/ 4156937 h 4156937"/>
              <a:gd name="connsiteX2" fmla="*/ 1029396 w 1029396"/>
              <a:gd name="connsiteY2" fmla="*/ 4156937 h 4156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9396" h="4156937">
                <a:moveTo>
                  <a:pt x="1029396" y="0"/>
                </a:moveTo>
                <a:lnTo>
                  <a:pt x="0" y="4156937"/>
                </a:lnTo>
                <a:lnTo>
                  <a:pt x="1029396" y="4156937"/>
                </a:lnTo>
                <a:close/>
              </a:path>
            </a:pathLst>
          </a:custGeom>
          <a:ln>
            <a:noFill/>
          </a:ln>
          <a:effectLst>
            <a:outerShdw blurRad="635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pic>
        <p:nvPicPr>
          <p:cNvPr id="11" name="图片 10" descr="湖边的树林&#10;&#10;描述已自动生成">
            <a:extLst>
              <a:ext uri="{FF2B5EF4-FFF2-40B4-BE49-F238E27FC236}">
                <a16:creationId xmlns:a16="http://schemas.microsoft.com/office/drawing/2014/main" xmlns="" id="{35A9F954-5839-4533-A042-EE36D2D64B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3774"/>
            <a:ext cx="12192000" cy="2894226"/>
          </a:xfrm>
          <a:prstGeom prst="rect">
            <a:avLst/>
          </a:prstGeom>
        </p:spPr>
      </p:pic>
      <p:pic>
        <p:nvPicPr>
          <p:cNvPr id="22" name="Picture 7_1">
            <a:hlinkClick r:id="rId5"/>
            <a:extLst>
              <a:ext uri="{FF2B5EF4-FFF2-40B4-BE49-F238E27FC236}">
                <a16:creationId xmlns:a16="http://schemas.microsoft.com/office/drawing/2014/main" xmlns="" id="{C5C75BCE-6F57-4CC0-8B51-6783E05884C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2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动态背景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海上有许多云&#10;&#10;描述已自动生成">
            <a:extLst>
              <a:ext uri="{FF2B5EF4-FFF2-40B4-BE49-F238E27FC236}">
                <a16:creationId xmlns:a16="http://schemas.microsoft.com/office/drawing/2014/main" xmlns="" id="{88A989CC-C06A-479D-8699-A1FD25F612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A0E3000-0185-4C0D-90C8-D376B49251B1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hlinkClick r:id="rId3"/>
            <a:extLst>
              <a:ext uri="{FF2B5EF4-FFF2-40B4-BE49-F238E27FC236}">
                <a16:creationId xmlns:a16="http://schemas.microsoft.com/office/drawing/2014/main" xmlns="" id="{799307C5-B02D-42B6-9CB8-4A3E1FC5549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4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湖边有山&#10;&#10;描述已自动生成">
            <a:extLst>
              <a:ext uri="{FF2B5EF4-FFF2-40B4-BE49-F238E27FC236}">
                <a16:creationId xmlns:a16="http://schemas.microsoft.com/office/drawing/2014/main" xmlns="" id="{2F484705-F595-44FA-875A-8F8AC2B3E5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446C12B-5257-4041-B503-38E1C8C5821C}"/>
              </a:ext>
            </a:extLst>
          </p:cNvPr>
          <p:cNvSpPr/>
          <p:nvPr userDrawn="1"/>
        </p:nvSpPr>
        <p:spPr>
          <a:xfrm>
            <a:off x="30" y="145"/>
            <a:ext cx="12191941" cy="685771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C942C41-8F74-480E-811E-BFB79022C747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3"/>
            <a:extLst>
              <a:ext uri="{FF2B5EF4-FFF2-40B4-BE49-F238E27FC236}">
                <a16:creationId xmlns:a16="http://schemas.microsoft.com/office/drawing/2014/main" xmlns="" id="{DD219405-4859-4A00-9C91-7155C02F58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12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对比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海上有许多云&#10;&#10;描述已自动生成">
            <a:extLst>
              <a:ext uri="{FF2B5EF4-FFF2-40B4-BE49-F238E27FC236}">
                <a16:creationId xmlns:a16="http://schemas.microsoft.com/office/drawing/2014/main" xmlns="" id="{9EC0B6F7-4CCD-4C08-A111-74F7CDFB36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F0CF291-6DF0-43B0-A52D-A3E56B903715}"/>
              </a:ext>
            </a:extLst>
          </p:cNvPr>
          <p:cNvGrpSpPr/>
          <p:nvPr userDrawn="1"/>
        </p:nvGrpSpPr>
        <p:grpSpPr>
          <a:xfrm>
            <a:off x="5999356" y="0"/>
            <a:ext cx="6192644" cy="6858000"/>
            <a:chOff x="5999356" y="0"/>
            <a:chExt cx="6192644" cy="6858000"/>
          </a:xfrm>
          <a:solidFill>
            <a:schemeClr val="accent2"/>
          </a:solidFill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3822ABC-A73D-49AC-802A-A0EC58A93ED6}"/>
                </a:ext>
              </a:extLst>
            </p:cNvPr>
            <p:cNvSpPr/>
            <p:nvPr/>
          </p:nvSpPr>
          <p:spPr>
            <a:xfrm>
              <a:off x="5999356" y="0"/>
              <a:ext cx="6192644" cy="26937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CEB558F-F51C-4DE2-A376-D1FE92DD4556}"/>
                </a:ext>
              </a:extLst>
            </p:cNvPr>
            <p:cNvSpPr/>
            <p:nvPr/>
          </p:nvSpPr>
          <p:spPr>
            <a:xfrm>
              <a:off x="5999356" y="4164274"/>
              <a:ext cx="6192644" cy="26937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61E53A5-2E0B-48BA-8C22-BA9D892DC605}"/>
              </a:ext>
            </a:extLst>
          </p:cNvPr>
          <p:cNvSpPr/>
          <p:nvPr userDrawn="1"/>
        </p:nvSpPr>
        <p:spPr>
          <a:xfrm>
            <a:off x="5626763" y="0"/>
            <a:ext cx="6565237" cy="6858000"/>
          </a:xfrm>
          <a:custGeom>
            <a:avLst/>
            <a:gdLst>
              <a:gd name="connsiteX0" fmla="*/ 469236 w 6565237"/>
              <a:gd name="connsiteY0" fmla="*/ 0 h 6858000"/>
              <a:gd name="connsiteX1" fmla="*/ 6565237 w 6565237"/>
              <a:gd name="connsiteY1" fmla="*/ 0 h 6858000"/>
              <a:gd name="connsiteX2" fmla="*/ 6565237 w 6565237"/>
              <a:gd name="connsiteY2" fmla="*/ 6858000 h 6858000"/>
              <a:gd name="connsiteX3" fmla="*/ 469236 w 6565237"/>
              <a:gd name="connsiteY3" fmla="*/ 6858000 h 6858000"/>
              <a:gd name="connsiteX4" fmla="*/ 469236 w 6565237"/>
              <a:gd name="connsiteY4" fmla="*/ 4570674 h 6858000"/>
              <a:gd name="connsiteX5" fmla="*/ 374669 w 6565237"/>
              <a:gd name="connsiteY5" fmla="*/ 4561141 h 6858000"/>
              <a:gd name="connsiteX6" fmla="*/ 0 w 6565237"/>
              <a:gd name="connsiteY6" fmla="*/ 4101437 h 6858000"/>
              <a:gd name="connsiteX7" fmla="*/ 374669 w 6565237"/>
              <a:gd name="connsiteY7" fmla="*/ 3641733 h 6858000"/>
              <a:gd name="connsiteX8" fmla="*/ 469236 w 6565237"/>
              <a:gd name="connsiteY8" fmla="*/ 3632200 h 6858000"/>
              <a:gd name="connsiteX9" fmla="*/ 469236 w 6565237"/>
              <a:gd name="connsiteY9" fmla="*/ 3632200 h 6858000"/>
              <a:gd name="connsiteX10" fmla="*/ 469237 w 6565237"/>
              <a:gd name="connsiteY10" fmla="*/ 3632200 h 6858000"/>
              <a:gd name="connsiteX11" fmla="*/ 938474 w 6565237"/>
              <a:gd name="connsiteY11" fmla="*/ 3162963 h 6858000"/>
              <a:gd name="connsiteX12" fmla="*/ 469237 w 6565237"/>
              <a:gd name="connsiteY12" fmla="*/ 2693726 h 6858000"/>
              <a:gd name="connsiteX13" fmla="*/ 469236 w 6565237"/>
              <a:gd name="connsiteY13" fmla="*/ 26937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65237" h="6858000">
                <a:moveTo>
                  <a:pt x="469236" y="0"/>
                </a:moveTo>
                <a:lnTo>
                  <a:pt x="6565237" y="0"/>
                </a:lnTo>
                <a:lnTo>
                  <a:pt x="6565237" y="6858000"/>
                </a:lnTo>
                <a:lnTo>
                  <a:pt x="469236" y="6858000"/>
                </a:lnTo>
                <a:lnTo>
                  <a:pt x="469236" y="4570674"/>
                </a:lnTo>
                <a:lnTo>
                  <a:pt x="374669" y="4561141"/>
                </a:lnTo>
                <a:cubicBezTo>
                  <a:pt x="160846" y="4517386"/>
                  <a:pt x="0" y="4328195"/>
                  <a:pt x="0" y="4101437"/>
                </a:cubicBezTo>
                <a:cubicBezTo>
                  <a:pt x="0" y="3874679"/>
                  <a:pt x="160846" y="3685488"/>
                  <a:pt x="374669" y="3641733"/>
                </a:cubicBezTo>
                <a:lnTo>
                  <a:pt x="469236" y="3632200"/>
                </a:lnTo>
                <a:lnTo>
                  <a:pt x="469236" y="3632200"/>
                </a:lnTo>
                <a:lnTo>
                  <a:pt x="469237" y="3632200"/>
                </a:lnTo>
                <a:cubicBezTo>
                  <a:pt x="728389" y="3632200"/>
                  <a:pt x="938474" y="3422115"/>
                  <a:pt x="938474" y="3162963"/>
                </a:cubicBezTo>
                <a:cubicBezTo>
                  <a:pt x="938474" y="2903811"/>
                  <a:pt x="728389" y="2693726"/>
                  <a:pt x="469237" y="2693726"/>
                </a:cubicBezTo>
                <a:lnTo>
                  <a:pt x="469236" y="2693726"/>
                </a:lnTo>
                <a:close/>
              </a:path>
            </a:pathLst>
          </a:custGeom>
          <a:noFill/>
          <a:ln>
            <a:solidFill>
              <a:srgbClr val="FFC000"/>
            </a:solidFill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109A0A6C-4E33-4A81-9474-6B4227E8858F}"/>
              </a:ext>
            </a:extLst>
          </p:cNvPr>
          <p:cNvSpPr/>
          <p:nvPr userDrawn="1"/>
        </p:nvSpPr>
        <p:spPr>
          <a:xfrm>
            <a:off x="5626763" y="0"/>
            <a:ext cx="6565237" cy="6858000"/>
          </a:xfrm>
          <a:custGeom>
            <a:avLst/>
            <a:gdLst>
              <a:gd name="connsiteX0" fmla="*/ 469236 w 6565237"/>
              <a:gd name="connsiteY0" fmla="*/ 0 h 6858000"/>
              <a:gd name="connsiteX1" fmla="*/ 6565237 w 6565237"/>
              <a:gd name="connsiteY1" fmla="*/ 0 h 6858000"/>
              <a:gd name="connsiteX2" fmla="*/ 6565237 w 6565237"/>
              <a:gd name="connsiteY2" fmla="*/ 6858000 h 6858000"/>
              <a:gd name="connsiteX3" fmla="*/ 469236 w 6565237"/>
              <a:gd name="connsiteY3" fmla="*/ 6858000 h 6858000"/>
              <a:gd name="connsiteX4" fmla="*/ 469236 w 6565237"/>
              <a:gd name="connsiteY4" fmla="*/ 4570674 h 6858000"/>
              <a:gd name="connsiteX5" fmla="*/ 374669 w 6565237"/>
              <a:gd name="connsiteY5" fmla="*/ 4561141 h 6858000"/>
              <a:gd name="connsiteX6" fmla="*/ 0 w 6565237"/>
              <a:gd name="connsiteY6" fmla="*/ 4101437 h 6858000"/>
              <a:gd name="connsiteX7" fmla="*/ 374669 w 6565237"/>
              <a:gd name="connsiteY7" fmla="*/ 3641733 h 6858000"/>
              <a:gd name="connsiteX8" fmla="*/ 469236 w 6565237"/>
              <a:gd name="connsiteY8" fmla="*/ 3632200 h 6858000"/>
              <a:gd name="connsiteX9" fmla="*/ 469236 w 6565237"/>
              <a:gd name="connsiteY9" fmla="*/ 3632200 h 6858000"/>
              <a:gd name="connsiteX10" fmla="*/ 469237 w 6565237"/>
              <a:gd name="connsiteY10" fmla="*/ 3632200 h 6858000"/>
              <a:gd name="connsiteX11" fmla="*/ 938474 w 6565237"/>
              <a:gd name="connsiteY11" fmla="*/ 3162963 h 6858000"/>
              <a:gd name="connsiteX12" fmla="*/ 469237 w 6565237"/>
              <a:gd name="connsiteY12" fmla="*/ 2693726 h 6858000"/>
              <a:gd name="connsiteX13" fmla="*/ 469236 w 6565237"/>
              <a:gd name="connsiteY13" fmla="*/ 26937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65237" h="6858000">
                <a:moveTo>
                  <a:pt x="469236" y="0"/>
                </a:moveTo>
                <a:lnTo>
                  <a:pt x="6565237" y="0"/>
                </a:lnTo>
                <a:lnTo>
                  <a:pt x="6565237" y="6858000"/>
                </a:lnTo>
                <a:lnTo>
                  <a:pt x="469236" y="6858000"/>
                </a:lnTo>
                <a:lnTo>
                  <a:pt x="469236" y="4570674"/>
                </a:lnTo>
                <a:lnTo>
                  <a:pt x="374669" y="4561141"/>
                </a:lnTo>
                <a:cubicBezTo>
                  <a:pt x="160846" y="4517386"/>
                  <a:pt x="0" y="4328195"/>
                  <a:pt x="0" y="4101437"/>
                </a:cubicBezTo>
                <a:cubicBezTo>
                  <a:pt x="0" y="3874679"/>
                  <a:pt x="160846" y="3685488"/>
                  <a:pt x="374669" y="3641733"/>
                </a:cubicBezTo>
                <a:lnTo>
                  <a:pt x="469236" y="3632200"/>
                </a:lnTo>
                <a:lnTo>
                  <a:pt x="469236" y="3632200"/>
                </a:lnTo>
                <a:lnTo>
                  <a:pt x="469237" y="3632200"/>
                </a:lnTo>
                <a:cubicBezTo>
                  <a:pt x="728389" y="3632200"/>
                  <a:pt x="938474" y="3422115"/>
                  <a:pt x="938474" y="3162963"/>
                </a:cubicBezTo>
                <a:cubicBezTo>
                  <a:pt x="938474" y="2903811"/>
                  <a:pt x="728389" y="2693726"/>
                  <a:pt x="469237" y="2693726"/>
                </a:cubicBezTo>
                <a:lnTo>
                  <a:pt x="469236" y="269372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0D7AE8D-375C-44CB-B9AF-07999482FAC1}"/>
              </a:ext>
            </a:extLst>
          </p:cNvPr>
          <p:cNvSpPr/>
          <p:nvPr userDrawn="1"/>
        </p:nvSpPr>
        <p:spPr>
          <a:xfrm flipH="1">
            <a:off x="5156400" y="2693726"/>
            <a:ext cx="1879200" cy="1879200"/>
          </a:xfrm>
          <a:prstGeom prst="ellipse">
            <a:avLst/>
          </a:prstGeom>
          <a:noFill/>
          <a:ln w="127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3C84DDE-43DA-49B2-8D11-8BED9C123528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hlinkClick r:id="rId3"/>
            <a:extLst>
              <a:ext uri="{FF2B5EF4-FFF2-40B4-BE49-F238E27FC236}">
                <a16:creationId xmlns:a16="http://schemas.microsoft.com/office/drawing/2014/main" xmlns="" id="{76154A63-A4BF-4A1C-A802-6EFDAA084713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2" y="451385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41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对比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海上有许多云&#10;&#10;描述已自动生成">
            <a:extLst>
              <a:ext uri="{FF2B5EF4-FFF2-40B4-BE49-F238E27FC236}">
                <a16:creationId xmlns:a16="http://schemas.microsoft.com/office/drawing/2014/main" xmlns="" id="{95916E80-242B-464B-BD88-1F90DD2374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xmlns="" id="{D1AD2357-4816-427D-90D5-9DB96DEF820F}"/>
              </a:ext>
            </a:extLst>
          </p:cNvPr>
          <p:cNvSpPr/>
          <p:nvPr/>
        </p:nvSpPr>
        <p:spPr>
          <a:xfrm flipH="1">
            <a:off x="-198822" y="-144966"/>
            <a:ext cx="12707434" cy="7147932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CCC7CBCE-1318-4A50-87CD-A21AF1F38E3B}"/>
              </a:ext>
            </a:extLst>
          </p:cNvPr>
          <p:cNvSpPr/>
          <p:nvPr/>
        </p:nvSpPr>
        <p:spPr>
          <a:xfrm flipH="1">
            <a:off x="316612" y="0"/>
            <a:ext cx="12192000" cy="6858000"/>
          </a:xfrm>
          <a:prstGeom prst="rtTriangl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4F481B5-ACF7-4C4D-9E0D-CE42D7747BF8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hlinkClick r:id="rId3"/>
            <a:extLst>
              <a:ext uri="{FF2B5EF4-FFF2-40B4-BE49-F238E27FC236}">
                <a16:creationId xmlns:a16="http://schemas.microsoft.com/office/drawing/2014/main" xmlns="" id="{3C1B9B1C-5A5D-456C-A9E1-99D04B7B5D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0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对比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4F87D6A-9A0D-4C90-8374-15D0B8618EFC}"/>
              </a:ext>
            </a:extLst>
          </p:cNvPr>
          <p:cNvGrpSpPr/>
          <p:nvPr userDrawn="1"/>
        </p:nvGrpSpPr>
        <p:grpSpPr>
          <a:xfrm>
            <a:off x="0" y="-276749"/>
            <a:ext cx="12192000" cy="7817899"/>
            <a:chOff x="0" y="-276749"/>
            <a:chExt cx="12192000" cy="7817899"/>
          </a:xfrm>
        </p:grpSpPr>
        <p:pic>
          <p:nvPicPr>
            <p:cNvPr id="7" name="图片 6" descr="海上有许多云&#10;&#10;描述已自动生成">
              <a:extLst>
                <a:ext uri="{FF2B5EF4-FFF2-40B4-BE49-F238E27FC236}">
                  <a16:creationId xmlns:a16="http://schemas.microsoft.com/office/drawing/2014/main" xmlns="" id="{1D80782E-AE0B-4B11-8172-DDE039202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461F2F4-024A-43D6-AA41-5FF6A4437C4F}"/>
                </a:ext>
              </a:extLst>
            </p:cNvPr>
            <p:cNvSpPr/>
            <p:nvPr/>
          </p:nvSpPr>
          <p:spPr>
            <a:xfrm>
              <a:off x="5104484" y="0"/>
              <a:ext cx="7087516" cy="6858000"/>
            </a:xfrm>
            <a:custGeom>
              <a:avLst/>
              <a:gdLst>
                <a:gd name="connsiteX0" fmla="*/ 1303253 w 7087516"/>
                <a:gd name="connsiteY0" fmla="*/ 4511002 h 6858000"/>
                <a:gd name="connsiteX1" fmla="*/ 1304474 w 7087516"/>
                <a:gd name="connsiteY1" fmla="*/ 4511002 h 6858000"/>
                <a:gd name="connsiteX2" fmla="*/ 1302599 w 7087516"/>
                <a:gd name="connsiteY2" fmla="*/ 4514276 h 6858000"/>
                <a:gd name="connsiteX3" fmla="*/ 1612904 w 7087516"/>
                <a:gd name="connsiteY3" fmla="*/ 4406346 h 6858000"/>
                <a:gd name="connsiteX4" fmla="*/ 1616566 w 7087516"/>
                <a:gd name="connsiteY4" fmla="*/ 4406346 h 6858000"/>
                <a:gd name="connsiteX5" fmla="*/ 1616566 w 7087516"/>
                <a:gd name="connsiteY5" fmla="*/ 4412418 h 6858000"/>
                <a:gd name="connsiteX6" fmla="*/ 1486163 w 7087516"/>
                <a:gd name="connsiteY6" fmla="*/ 4342763 h 6858000"/>
                <a:gd name="connsiteX7" fmla="*/ 1481027 w 7087516"/>
                <a:gd name="connsiteY7" fmla="*/ 4352764 h 6858000"/>
                <a:gd name="connsiteX8" fmla="*/ 1479080 w 7087516"/>
                <a:gd name="connsiteY8" fmla="*/ 4363008 h 6858000"/>
                <a:gd name="connsiteX9" fmla="*/ 1479174 w 7087516"/>
                <a:gd name="connsiteY9" fmla="*/ 4361561 h 6858000"/>
                <a:gd name="connsiteX10" fmla="*/ 1479406 w 7087516"/>
                <a:gd name="connsiteY10" fmla="*/ 4346546 h 6858000"/>
                <a:gd name="connsiteX11" fmla="*/ 1475686 w 7087516"/>
                <a:gd name="connsiteY11" fmla="*/ 4367412 h 6858000"/>
                <a:gd name="connsiteX12" fmla="*/ 1475686 w 7087516"/>
                <a:gd name="connsiteY12" fmla="*/ 4380866 h 6858000"/>
                <a:gd name="connsiteX13" fmla="*/ 1475686 w 7087516"/>
                <a:gd name="connsiteY13" fmla="*/ 4391701 h 6858000"/>
                <a:gd name="connsiteX14" fmla="*/ 1469792 w 7087516"/>
                <a:gd name="connsiteY14" fmla="*/ 4451113 h 6858000"/>
                <a:gd name="connsiteX15" fmla="*/ 1335833 w 7087516"/>
                <a:gd name="connsiteY15" fmla="*/ 4498261 h 6858000"/>
                <a:gd name="connsiteX16" fmla="*/ 1303671 w 7087516"/>
                <a:gd name="connsiteY16" fmla="*/ 4508912 h 6858000"/>
                <a:gd name="connsiteX17" fmla="*/ 1315070 w 7087516"/>
                <a:gd name="connsiteY17" fmla="*/ 4451887 h 6858000"/>
                <a:gd name="connsiteX18" fmla="*/ 1388205 w 7087516"/>
                <a:gd name="connsiteY18" fmla="*/ 4464954 h 6858000"/>
                <a:gd name="connsiteX19" fmla="*/ 1410975 w 7087516"/>
                <a:gd name="connsiteY19" fmla="*/ 4464954 h 6858000"/>
                <a:gd name="connsiteX20" fmla="*/ 1410975 w 7087516"/>
                <a:gd name="connsiteY20" fmla="*/ 4423163 h 6858000"/>
                <a:gd name="connsiteX21" fmla="*/ 1299086 w 7087516"/>
                <a:gd name="connsiteY21" fmla="*/ 4385290 h 6858000"/>
                <a:gd name="connsiteX22" fmla="*/ 1284563 w 7087516"/>
                <a:gd name="connsiteY22" fmla="*/ 4377936 h 6858000"/>
                <a:gd name="connsiteX23" fmla="*/ 1323167 w 7087516"/>
                <a:gd name="connsiteY23" fmla="*/ 4369645 h 6858000"/>
                <a:gd name="connsiteX24" fmla="*/ 1471776 w 7087516"/>
                <a:gd name="connsiteY24" fmla="*/ 4345580 h 6858000"/>
                <a:gd name="connsiteX25" fmla="*/ 955683 w 7087516"/>
                <a:gd name="connsiteY25" fmla="*/ 2965090 h 6858000"/>
                <a:gd name="connsiteX26" fmla="*/ 950854 w 7087516"/>
                <a:gd name="connsiteY26" fmla="*/ 2966761 h 6858000"/>
                <a:gd name="connsiteX27" fmla="*/ 951323 w 7087516"/>
                <a:gd name="connsiteY27" fmla="*/ 2965399 h 6858000"/>
                <a:gd name="connsiteX28" fmla="*/ 828267 w 7087516"/>
                <a:gd name="connsiteY28" fmla="*/ 2931273 h 6858000"/>
                <a:gd name="connsiteX29" fmla="*/ 824274 w 7087516"/>
                <a:gd name="connsiteY29" fmla="*/ 2937652 h 6858000"/>
                <a:gd name="connsiteX30" fmla="*/ 825881 w 7087516"/>
                <a:gd name="connsiteY30" fmla="*/ 2932116 h 6858000"/>
                <a:gd name="connsiteX31" fmla="*/ 1086347 w 7087516"/>
                <a:gd name="connsiteY31" fmla="*/ 2851627 h 6858000"/>
                <a:gd name="connsiteX32" fmla="*/ 1153201 w 7087516"/>
                <a:gd name="connsiteY32" fmla="*/ 2879488 h 6858000"/>
                <a:gd name="connsiteX33" fmla="*/ 1192474 w 7087516"/>
                <a:gd name="connsiteY33" fmla="*/ 2884868 h 6858000"/>
                <a:gd name="connsiteX34" fmla="*/ 1184708 w 7087516"/>
                <a:gd name="connsiteY34" fmla="*/ 2886739 h 6858000"/>
                <a:gd name="connsiteX35" fmla="*/ 1146682 w 7087516"/>
                <a:gd name="connsiteY35" fmla="*/ 2899014 h 6858000"/>
                <a:gd name="connsiteX36" fmla="*/ 959511 w 7087516"/>
                <a:gd name="connsiteY36" fmla="*/ 2963766 h 6858000"/>
                <a:gd name="connsiteX37" fmla="*/ 964412 w 7087516"/>
                <a:gd name="connsiteY37" fmla="*/ 2953706 h 6858000"/>
                <a:gd name="connsiteX38" fmla="*/ 995086 w 7087516"/>
                <a:gd name="connsiteY38" fmla="*/ 2872731 h 6858000"/>
                <a:gd name="connsiteX39" fmla="*/ 1086347 w 7087516"/>
                <a:gd name="connsiteY39" fmla="*/ 2851627 h 6858000"/>
                <a:gd name="connsiteX40" fmla="*/ 702897 w 7087516"/>
                <a:gd name="connsiteY40" fmla="*/ 2596951 h 6858000"/>
                <a:gd name="connsiteX41" fmla="*/ 704689 w 7087516"/>
                <a:gd name="connsiteY41" fmla="*/ 2597764 h 6858000"/>
                <a:gd name="connsiteX42" fmla="*/ 703438 w 7087516"/>
                <a:gd name="connsiteY42" fmla="*/ 2598144 h 6858000"/>
                <a:gd name="connsiteX43" fmla="*/ 1041975 w 7087516"/>
                <a:gd name="connsiteY43" fmla="*/ 2384182 h 6858000"/>
                <a:gd name="connsiteX44" fmla="*/ 1038049 w 7087516"/>
                <a:gd name="connsiteY44" fmla="*/ 2393737 h 6858000"/>
                <a:gd name="connsiteX45" fmla="*/ 908289 w 7087516"/>
                <a:gd name="connsiteY45" fmla="*/ 2516704 h 6858000"/>
                <a:gd name="connsiteX46" fmla="*/ 838608 w 7087516"/>
                <a:gd name="connsiteY46" fmla="*/ 2550726 h 6858000"/>
                <a:gd name="connsiteX47" fmla="*/ 791439 w 7087516"/>
                <a:gd name="connsiteY47" fmla="*/ 2569311 h 6858000"/>
                <a:gd name="connsiteX48" fmla="*/ 760313 w 7087516"/>
                <a:gd name="connsiteY48" fmla="*/ 2580198 h 6858000"/>
                <a:gd name="connsiteX49" fmla="*/ 761714 w 7087516"/>
                <a:gd name="connsiteY49" fmla="*/ 2569605 h 6858000"/>
                <a:gd name="connsiteX50" fmla="*/ 774969 w 7087516"/>
                <a:gd name="connsiteY50" fmla="*/ 2541052 h 6858000"/>
                <a:gd name="connsiteX51" fmla="*/ 944335 w 7087516"/>
                <a:gd name="connsiteY51" fmla="*/ 2432557 h 6858000"/>
                <a:gd name="connsiteX52" fmla="*/ 1010028 w 7087516"/>
                <a:gd name="connsiteY52" fmla="*/ 2394248 h 6858000"/>
                <a:gd name="connsiteX53" fmla="*/ 1028522 w 7087516"/>
                <a:gd name="connsiteY53" fmla="*/ 2388725 h 6858000"/>
                <a:gd name="connsiteX54" fmla="*/ 0 w 7087516"/>
                <a:gd name="connsiteY54" fmla="*/ 0 h 6858000"/>
                <a:gd name="connsiteX55" fmla="*/ 7087516 w 7087516"/>
                <a:gd name="connsiteY55" fmla="*/ 0 h 6858000"/>
                <a:gd name="connsiteX56" fmla="*/ 7087516 w 7087516"/>
                <a:gd name="connsiteY56" fmla="*/ 6858000 h 6858000"/>
                <a:gd name="connsiteX57" fmla="*/ 2370637 w 7087516"/>
                <a:gd name="connsiteY57" fmla="*/ 6858000 h 6858000"/>
                <a:gd name="connsiteX58" fmla="*/ 2368939 w 7087516"/>
                <a:gd name="connsiteY58" fmla="*/ 6854229 h 6858000"/>
                <a:gd name="connsiteX59" fmla="*/ 1977708 w 7087516"/>
                <a:gd name="connsiteY59" fmla="*/ 6854229 h 6858000"/>
                <a:gd name="connsiteX60" fmla="*/ 1506904 w 7087516"/>
                <a:gd name="connsiteY60" fmla="*/ 4971011 h 6858000"/>
                <a:gd name="connsiteX61" fmla="*/ 1555140 w 7087516"/>
                <a:gd name="connsiteY61" fmla="*/ 4971011 h 6858000"/>
                <a:gd name="connsiteX62" fmla="*/ 1573006 w 7087516"/>
                <a:gd name="connsiteY62" fmla="*/ 4915409 h 6858000"/>
                <a:gd name="connsiteX63" fmla="*/ 1620287 w 7087516"/>
                <a:gd name="connsiteY63" fmla="*/ 4583868 h 6858000"/>
                <a:gd name="connsiteX64" fmla="*/ 1618477 w 7087516"/>
                <a:gd name="connsiteY64" fmla="*/ 4586189 h 6858000"/>
                <a:gd name="connsiteX65" fmla="*/ 1619357 w 7087516"/>
                <a:gd name="connsiteY65" fmla="*/ 4580668 h 6858000"/>
                <a:gd name="connsiteX66" fmla="*/ 1620287 w 7087516"/>
                <a:gd name="connsiteY66" fmla="*/ 4565502 h 6858000"/>
                <a:gd name="connsiteX67" fmla="*/ 1620287 w 7087516"/>
                <a:gd name="connsiteY67" fmla="*/ 4578956 h 6858000"/>
                <a:gd name="connsiteX68" fmla="*/ 1816175 w 7087516"/>
                <a:gd name="connsiteY68" fmla="*/ 4529962 h 6858000"/>
                <a:gd name="connsiteX69" fmla="*/ 1969765 w 7087516"/>
                <a:gd name="connsiteY69" fmla="*/ 4479480 h 6858000"/>
                <a:gd name="connsiteX70" fmla="*/ 1960657 w 7087516"/>
                <a:gd name="connsiteY70" fmla="*/ 4449922 h 6858000"/>
                <a:gd name="connsiteX71" fmla="*/ 1816056 w 7087516"/>
                <a:gd name="connsiteY71" fmla="*/ 4342766 h 6858000"/>
                <a:gd name="connsiteX72" fmla="*/ 1619596 w 7087516"/>
                <a:gd name="connsiteY72" fmla="*/ 4399427 h 6858000"/>
                <a:gd name="connsiteX73" fmla="*/ 1610743 w 7087516"/>
                <a:gd name="connsiteY73" fmla="*/ 4402763 h 6858000"/>
                <a:gd name="connsiteX74" fmla="*/ 1603107 w 7087516"/>
                <a:gd name="connsiteY74" fmla="*/ 4390102 h 6858000"/>
                <a:gd name="connsiteX75" fmla="*/ 1552282 w 7087516"/>
                <a:gd name="connsiteY75" fmla="*/ 4333450 h 6858000"/>
                <a:gd name="connsiteX76" fmla="*/ 1546108 w 7087516"/>
                <a:gd name="connsiteY76" fmla="*/ 4330346 h 6858000"/>
                <a:gd name="connsiteX77" fmla="*/ 1553767 w 7087516"/>
                <a:gd name="connsiteY77" fmla="*/ 4328683 h 6858000"/>
                <a:gd name="connsiteX78" fmla="*/ 1760453 w 7087516"/>
                <a:gd name="connsiteY78" fmla="*/ 4223525 h 6858000"/>
                <a:gd name="connsiteX79" fmla="*/ 1749708 w 7087516"/>
                <a:gd name="connsiteY79" fmla="*/ 4180663 h 6858000"/>
                <a:gd name="connsiteX80" fmla="*/ 1584985 w 7087516"/>
                <a:gd name="connsiteY80" fmla="*/ 3955932 h 6858000"/>
                <a:gd name="connsiteX81" fmla="*/ 1554148 w 7087516"/>
                <a:gd name="connsiteY81" fmla="*/ 3972690 h 6858000"/>
                <a:gd name="connsiteX82" fmla="*/ 1565369 w 7087516"/>
                <a:gd name="connsiteY82" fmla="*/ 4006504 h 6858000"/>
                <a:gd name="connsiteX83" fmla="*/ 1646327 w 7087516"/>
                <a:gd name="connsiteY83" fmla="*/ 4169998 h 6858000"/>
                <a:gd name="connsiteX84" fmla="*/ 1647129 w 7087516"/>
                <a:gd name="connsiteY84" fmla="*/ 4174237 h 6858000"/>
                <a:gd name="connsiteX85" fmla="*/ 1628294 w 7087516"/>
                <a:gd name="connsiteY85" fmla="*/ 4191795 h 6858000"/>
                <a:gd name="connsiteX86" fmla="*/ 1561649 w 7087516"/>
                <a:gd name="connsiteY86" fmla="*/ 4215012 h 6858000"/>
                <a:gd name="connsiteX87" fmla="*/ 1227173 w 7087516"/>
                <a:gd name="connsiteY87" fmla="*/ 4271775 h 6858000"/>
                <a:gd name="connsiteX88" fmla="*/ 1195323 w 7087516"/>
                <a:gd name="connsiteY88" fmla="*/ 4271775 h 6858000"/>
                <a:gd name="connsiteX89" fmla="*/ 1157967 w 7087516"/>
                <a:gd name="connsiteY89" fmla="*/ 4266149 h 6858000"/>
                <a:gd name="connsiteX90" fmla="*/ 1173297 w 7087516"/>
                <a:gd name="connsiteY90" fmla="*/ 4271775 h 6858000"/>
                <a:gd name="connsiteX91" fmla="*/ 1148978 w 7087516"/>
                <a:gd name="connsiteY91" fmla="*/ 4271775 h 6858000"/>
                <a:gd name="connsiteX92" fmla="*/ 1110022 w 7087516"/>
                <a:gd name="connsiteY92" fmla="*/ 4275689 h 6858000"/>
                <a:gd name="connsiteX93" fmla="*/ 1100674 w 7087516"/>
                <a:gd name="connsiteY93" fmla="*/ 4280386 h 6858000"/>
                <a:gd name="connsiteX94" fmla="*/ 1100525 w 7087516"/>
                <a:gd name="connsiteY94" fmla="*/ 4267863 h 6858000"/>
                <a:gd name="connsiteX95" fmla="*/ 1097037 w 7087516"/>
                <a:gd name="connsiteY95" fmla="*/ 4234003 h 6858000"/>
                <a:gd name="connsiteX96" fmla="*/ 1100758 w 7087516"/>
                <a:gd name="connsiteY96" fmla="*/ 4176793 h 6858000"/>
                <a:gd name="connsiteX97" fmla="*/ 1179696 w 7087516"/>
                <a:gd name="connsiteY97" fmla="*/ 4107142 h 6858000"/>
                <a:gd name="connsiteX98" fmla="*/ 1304474 w 7087516"/>
                <a:gd name="connsiteY98" fmla="*/ 4031715 h 6858000"/>
                <a:gd name="connsiteX99" fmla="*/ 1395467 w 7087516"/>
                <a:gd name="connsiteY99" fmla="*/ 3978792 h 6858000"/>
                <a:gd name="connsiteX100" fmla="*/ 1524978 w 7087516"/>
                <a:gd name="connsiteY100" fmla="*/ 3906551 h 6858000"/>
                <a:gd name="connsiteX101" fmla="*/ 1524978 w 7087516"/>
                <a:gd name="connsiteY101" fmla="*/ 3873839 h 6858000"/>
                <a:gd name="connsiteX102" fmla="*/ 1472516 w 7087516"/>
                <a:gd name="connsiteY102" fmla="*/ 3814964 h 6858000"/>
                <a:gd name="connsiteX103" fmla="*/ 1454102 w 7087516"/>
                <a:gd name="connsiteY103" fmla="*/ 3802006 h 6858000"/>
                <a:gd name="connsiteX104" fmla="*/ 1511576 w 7087516"/>
                <a:gd name="connsiteY104" fmla="*/ 3757522 h 6858000"/>
                <a:gd name="connsiteX105" fmla="*/ 1573466 w 7087516"/>
                <a:gd name="connsiteY105" fmla="*/ 3715575 h 6858000"/>
                <a:gd name="connsiteX106" fmla="*/ 1633384 w 7087516"/>
                <a:gd name="connsiteY106" fmla="*/ 3624135 h 6858000"/>
                <a:gd name="connsiteX107" fmla="*/ 1633384 w 7087516"/>
                <a:gd name="connsiteY107" fmla="*/ 3605650 h 6858000"/>
                <a:gd name="connsiteX108" fmla="*/ 1491084 w 7087516"/>
                <a:gd name="connsiteY108" fmla="*/ 3461768 h 6858000"/>
                <a:gd name="connsiteX109" fmla="*/ 1468655 w 7087516"/>
                <a:gd name="connsiteY109" fmla="*/ 3451219 h 6858000"/>
                <a:gd name="connsiteX110" fmla="*/ 1472650 w 7087516"/>
                <a:gd name="connsiteY110" fmla="*/ 3447625 h 6858000"/>
                <a:gd name="connsiteX111" fmla="*/ 1462298 w 7087516"/>
                <a:gd name="connsiteY111" fmla="*/ 3448230 h 6858000"/>
                <a:gd name="connsiteX112" fmla="*/ 1461011 w 7087516"/>
                <a:gd name="connsiteY112" fmla="*/ 3447625 h 6858000"/>
                <a:gd name="connsiteX113" fmla="*/ 1461177 w 7087516"/>
                <a:gd name="connsiteY113" fmla="*/ 3448296 h 6858000"/>
                <a:gd name="connsiteX114" fmla="*/ 1449462 w 7087516"/>
                <a:gd name="connsiteY114" fmla="*/ 3448981 h 6858000"/>
                <a:gd name="connsiteX115" fmla="*/ 1413476 w 7087516"/>
                <a:gd name="connsiteY115" fmla="*/ 3469324 h 6858000"/>
                <a:gd name="connsiteX116" fmla="*/ 1259275 w 7087516"/>
                <a:gd name="connsiteY116" fmla="*/ 3530753 h 6858000"/>
                <a:gd name="connsiteX117" fmla="*/ 1219100 w 7087516"/>
                <a:gd name="connsiteY117" fmla="*/ 3546119 h 6858000"/>
                <a:gd name="connsiteX118" fmla="*/ 1116917 w 7087516"/>
                <a:gd name="connsiteY118" fmla="*/ 3546119 h 6858000"/>
                <a:gd name="connsiteX119" fmla="*/ 1100813 w 7087516"/>
                <a:gd name="connsiteY119" fmla="*/ 3547964 h 6858000"/>
                <a:gd name="connsiteX120" fmla="*/ 1099742 w 7087516"/>
                <a:gd name="connsiteY120" fmla="*/ 3547518 h 6858000"/>
                <a:gd name="connsiteX121" fmla="*/ 1099742 w 7087516"/>
                <a:gd name="connsiteY121" fmla="*/ 3545613 h 6858000"/>
                <a:gd name="connsiteX122" fmla="*/ 1106201 w 7087516"/>
                <a:gd name="connsiteY122" fmla="*/ 3537576 h 6858000"/>
                <a:gd name="connsiteX123" fmla="*/ 1131531 w 7087516"/>
                <a:gd name="connsiteY123" fmla="*/ 3442177 h 6858000"/>
                <a:gd name="connsiteX124" fmla="*/ 1140878 w 7087516"/>
                <a:gd name="connsiteY124" fmla="*/ 3351184 h 6858000"/>
                <a:gd name="connsiteX125" fmla="*/ 1298219 w 7087516"/>
                <a:gd name="connsiteY125" fmla="*/ 3301713 h 6858000"/>
                <a:gd name="connsiteX126" fmla="*/ 1441749 w 7087516"/>
                <a:gd name="connsiteY126" fmla="*/ 3243700 h 6858000"/>
                <a:gd name="connsiteX127" fmla="*/ 1441749 w 7087516"/>
                <a:gd name="connsiteY127" fmla="*/ 3225602 h 6858000"/>
                <a:gd name="connsiteX128" fmla="*/ 1432402 w 7087516"/>
                <a:gd name="connsiteY128" fmla="*/ 3217774 h 6858000"/>
                <a:gd name="connsiteX129" fmla="*/ 1299350 w 7087516"/>
                <a:gd name="connsiteY129" fmla="*/ 3129400 h 6858000"/>
                <a:gd name="connsiteX130" fmla="*/ 1297475 w 7087516"/>
                <a:gd name="connsiteY130" fmla="*/ 3129400 h 6858000"/>
                <a:gd name="connsiteX131" fmla="*/ 1211035 w 7087516"/>
                <a:gd name="connsiteY131" fmla="*/ 3151486 h 6858000"/>
                <a:gd name="connsiteX132" fmla="*/ 995919 w 7087516"/>
                <a:gd name="connsiteY132" fmla="*/ 3214619 h 6858000"/>
                <a:gd name="connsiteX133" fmla="*/ 800578 w 7087516"/>
                <a:gd name="connsiteY133" fmla="*/ 3274290 h 6858000"/>
                <a:gd name="connsiteX134" fmla="*/ 770674 w 7087516"/>
                <a:gd name="connsiteY134" fmla="*/ 3285186 h 6858000"/>
                <a:gd name="connsiteX135" fmla="*/ 881113 w 7087516"/>
                <a:gd name="connsiteY135" fmla="*/ 3128150 h 6858000"/>
                <a:gd name="connsiteX136" fmla="*/ 1031727 w 7087516"/>
                <a:gd name="connsiteY136" fmla="*/ 3079602 h 6858000"/>
                <a:gd name="connsiteX137" fmla="*/ 1450946 w 7087516"/>
                <a:gd name="connsiteY137" fmla="*/ 2943186 h 6858000"/>
                <a:gd name="connsiteX138" fmla="*/ 1591261 w 7087516"/>
                <a:gd name="connsiteY138" fmla="*/ 2869963 h 6858000"/>
                <a:gd name="connsiteX139" fmla="*/ 1591261 w 7087516"/>
                <a:gd name="connsiteY139" fmla="*/ 2860676 h 6858000"/>
                <a:gd name="connsiteX140" fmla="*/ 1494136 w 7087516"/>
                <a:gd name="connsiteY140" fmla="*/ 2789268 h 6858000"/>
                <a:gd name="connsiteX141" fmla="*/ 1399065 w 7087516"/>
                <a:gd name="connsiteY141" fmla="*/ 2811830 h 6858000"/>
                <a:gd name="connsiteX142" fmla="*/ 1290361 w 7087516"/>
                <a:gd name="connsiteY142" fmla="*/ 2839721 h 6858000"/>
                <a:gd name="connsiteX143" fmla="*/ 1267590 w 7087516"/>
                <a:gd name="connsiteY143" fmla="*/ 2835970 h 6858000"/>
                <a:gd name="connsiteX144" fmla="*/ 1241426 w 7087516"/>
                <a:gd name="connsiteY144" fmla="*/ 2835970 h 6858000"/>
                <a:gd name="connsiteX145" fmla="*/ 1185883 w 7087516"/>
                <a:gd name="connsiteY145" fmla="*/ 2830553 h 6858000"/>
                <a:gd name="connsiteX146" fmla="*/ 1170209 w 7087516"/>
                <a:gd name="connsiteY146" fmla="*/ 2827420 h 6858000"/>
                <a:gd name="connsiteX147" fmla="*/ 1171239 w 7087516"/>
                <a:gd name="connsiteY147" fmla="*/ 2827041 h 6858000"/>
                <a:gd name="connsiteX148" fmla="*/ 1245474 w 7087516"/>
                <a:gd name="connsiteY148" fmla="*/ 2804121 h 6858000"/>
                <a:gd name="connsiteX149" fmla="*/ 1331497 w 7087516"/>
                <a:gd name="connsiteY149" fmla="*/ 2765307 h 6858000"/>
                <a:gd name="connsiteX150" fmla="*/ 1331497 w 7087516"/>
                <a:gd name="connsiteY150" fmla="*/ 2747507 h 6858000"/>
                <a:gd name="connsiteX151" fmla="*/ 1229133 w 7087516"/>
                <a:gd name="connsiteY151" fmla="*/ 2673390 h 6858000"/>
                <a:gd name="connsiteX152" fmla="*/ 1197254 w 7087516"/>
                <a:gd name="connsiteY152" fmla="*/ 2673390 h 6858000"/>
                <a:gd name="connsiteX153" fmla="*/ 1173084 w 7087516"/>
                <a:gd name="connsiteY153" fmla="*/ 2677141 h 6858000"/>
                <a:gd name="connsiteX154" fmla="*/ 1021339 w 7087516"/>
                <a:gd name="connsiteY154" fmla="*/ 2721938 h 6858000"/>
                <a:gd name="connsiteX155" fmla="*/ 993240 w 7087516"/>
                <a:gd name="connsiteY155" fmla="*/ 2713247 h 6858000"/>
                <a:gd name="connsiteX156" fmla="*/ 1011993 w 7087516"/>
                <a:gd name="connsiteY156" fmla="*/ 2712592 h 6858000"/>
                <a:gd name="connsiteX157" fmla="*/ 1188562 w 7087516"/>
                <a:gd name="connsiteY157" fmla="*/ 2645947 h 6858000"/>
                <a:gd name="connsiteX158" fmla="*/ 1286640 w 7087516"/>
                <a:gd name="connsiteY158" fmla="*/ 2606448 h 6858000"/>
                <a:gd name="connsiteX159" fmla="*/ 1286640 w 7087516"/>
                <a:gd name="connsiteY159" fmla="*/ 2587517 h 6858000"/>
                <a:gd name="connsiteX160" fmla="*/ 1268364 w 7087516"/>
                <a:gd name="connsiteY160" fmla="*/ 2557781 h 6858000"/>
                <a:gd name="connsiteX161" fmla="*/ 1126352 w 7087516"/>
                <a:gd name="connsiteY161" fmla="*/ 2465954 h 6858000"/>
                <a:gd name="connsiteX162" fmla="*/ 1069143 w 7087516"/>
                <a:gd name="connsiteY162" fmla="*/ 2486284 h 6858000"/>
                <a:gd name="connsiteX163" fmla="*/ 998798 w 7087516"/>
                <a:gd name="connsiteY163" fmla="*/ 2516689 h 6858000"/>
                <a:gd name="connsiteX164" fmla="*/ 996733 w 7087516"/>
                <a:gd name="connsiteY164" fmla="*/ 2517243 h 6858000"/>
                <a:gd name="connsiteX165" fmla="*/ 1000100 w 7087516"/>
                <a:gd name="connsiteY165" fmla="*/ 2515325 h 6858000"/>
                <a:gd name="connsiteX166" fmla="*/ 1021250 w 7087516"/>
                <a:gd name="connsiteY166" fmla="*/ 2502446 h 6858000"/>
                <a:gd name="connsiteX167" fmla="*/ 1193742 w 7087516"/>
                <a:gd name="connsiteY167" fmla="*/ 2420025 h 6858000"/>
                <a:gd name="connsiteX168" fmla="*/ 1254850 w 7087516"/>
                <a:gd name="connsiteY168" fmla="*/ 2354154 h 6858000"/>
                <a:gd name="connsiteX169" fmla="*/ 1192253 w 7087516"/>
                <a:gd name="connsiteY169" fmla="*/ 2263071 h 6858000"/>
                <a:gd name="connsiteX170" fmla="*/ 1086764 w 7087516"/>
                <a:gd name="connsiteY170" fmla="*/ 2204314 h 6858000"/>
                <a:gd name="connsiteX171" fmla="*/ 1090217 w 7087516"/>
                <a:gd name="connsiteY171" fmla="*/ 2212886 h 6858000"/>
                <a:gd name="connsiteX172" fmla="*/ 1084561 w 7087516"/>
                <a:gd name="connsiteY172" fmla="*/ 2214494 h 6858000"/>
                <a:gd name="connsiteX173" fmla="*/ 1048575 w 7087516"/>
                <a:gd name="connsiteY173" fmla="*/ 2222411 h 6858000"/>
                <a:gd name="connsiteX174" fmla="*/ 939305 w 7087516"/>
                <a:gd name="connsiteY174" fmla="*/ 2333735 h 6858000"/>
                <a:gd name="connsiteX175" fmla="*/ 763360 w 7087516"/>
                <a:gd name="connsiteY175" fmla="*/ 2493993 h 6858000"/>
                <a:gd name="connsiteX176" fmla="*/ 755443 w 7087516"/>
                <a:gd name="connsiteY176" fmla="*/ 2491195 h 6858000"/>
                <a:gd name="connsiteX177" fmla="*/ 712937 w 7087516"/>
                <a:gd name="connsiteY177" fmla="*/ 2369424 h 6858000"/>
                <a:gd name="connsiteX178" fmla="*/ 596286 w 7087516"/>
                <a:gd name="connsiteY178" fmla="*/ 2275335 h 6858000"/>
                <a:gd name="connsiteX179" fmla="*/ 580212 w 7087516"/>
                <a:gd name="connsiteY179" fmla="*/ 2275335 h 6858000"/>
                <a:gd name="connsiteX180" fmla="*/ 563603 w 7087516"/>
                <a:gd name="connsiteY180" fmla="*/ 2290151 h 6858000"/>
                <a:gd name="connsiteX181" fmla="*/ 548635 w 7087516"/>
                <a:gd name="connsiteY181" fmla="*/ 225718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7087516" h="6858000">
                  <a:moveTo>
                    <a:pt x="1303253" y="4511002"/>
                  </a:moveTo>
                  <a:lnTo>
                    <a:pt x="1304474" y="4511002"/>
                  </a:lnTo>
                  <a:cubicBezTo>
                    <a:pt x="1304474" y="4516240"/>
                    <a:pt x="1303849" y="4517332"/>
                    <a:pt x="1302599" y="4514276"/>
                  </a:cubicBezTo>
                  <a:close/>
                  <a:moveTo>
                    <a:pt x="1612904" y="4406346"/>
                  </a:moveTo>
                  <a:lnTo>
                    <a:pt x="1616566" y="4406346"/>
                  </a:lnTo>
                  <a:lnTo>
                    <a:pt x="1616566" y="4412418"/>
                  </a:lnTo>
                  <a:close/>
                  <a:moveTo>
                    <a:pt x="1486163" y="4342763"/>
                  </a:moveTo>
                  <a:lnTo>
                    <a:pt x="1481027" y="4352764"/>
                  </a:lnTo>
                  <a:lnTo>
                    <a:pt x="1479080" y="4363008"/>
                  </a:lnTo>
                  <a:lnTo>
                    <a:pt x="1479174" y="4361561"/>
                  </a:lnTo>
                  <a:cubicBezTo>
                    <a:pt x="1479329" y="4357271"/>
                    <a:pt x="1479406" y="4352266"/>
                    <a:pt x="1479406" y="4346546"/>
                  </a:cubicBezTo>
                  <a:cubicBezTo>
                    <a:pt x="1476926" y="4346546"/>
                    <a:pt x="1475686" y="4353502"/>
                    <a:pt x="1475686" y="4367412"/>
                  </a:cubicBezTo>
                  <a:lnTo>
                    <a:pt x="1475686" y="4380866"/>
                  </a:lnTo>
                  <a:lnTo>
                    <a:pt x="1475686" y="4391701"/>
                  </a:lnTo>
                  <a:cubicBezTo>
                    <a:pt x="1475686" y="4412715"/>
                    <a:pt x="1473721" y="4432519"/>
                    <a:pt x="1469792" y="4451113"/>
                  </a:cubicBezTo>
                  <a:cubicBezTo>
                    <a:pt x="1464618" y="4454568"/>
                    <a:pt x="1419965" y="4470284"/>
                    <a:pt x="1335833" y="4498261"/>
                  </a:cubicBezTo>
                  <a:lnTo>
                    <a:pt x="1303671" y="4508912"/>
                  </a:lnTo>
                  <a:lnTo>
                    <a:pt x="1315070" y="4451887"/>
                  </a:lnTo>
                  <a:cubicBezTo>
                    <a:pt x="1350035" y="4460598"/>
                    <a:pt x="1374413" y="4464954"/>
                    <a:pt x="1388205" y="4464954"/>
                  </a:cubicBezTo>
                  <a:lnTo>
                    <a:pt x="1410975" y="4464954"/>
                  </a:lnTo>
                  <a:lnTo>
                    <a:pt x="1410975" y="4423163"/>
                  </a:lnTo>
                  <a:cubicBezTo>
                    <a:pt x="1388011" y="4423163"/>
                    <a:pt x="1350715" y="4410539"/>
                    <a:pt x="1299086" y="4385290"/>
                  </a:cubicBezTo>
                  <a:lnTo>
                    <a:pt x="1284563" y="4377936"/>
                  </a:lnTo>
                  <a:lnTo>
                    <a:pt x="1323167" y="4369645"/>
                  </a:lnTo>
                  <a:cubicBezTo>
                    <a:pt x="1377827" y="4361879"/>
                    <a:pt x="1427364" y="4353858"/>
                    <a:pt x="1471776" y="4345580"/>
                  </a:cubicBezTo>
                  <a:close/>
                  <a:moveTo>
                    <a:pt x="955683" y="2965090"/>
                  </a:moveTo>
                  <a:lnTo>
                    <a:pt x="950854" y="2966761"/>
                  </a:lnTo>
                  <a:cubicBezTo>
                    <a:pt x="950021" y="2966155"/>
                    <a:pt x="950177" y="2965701"/>
                    <a:pt x="951323" y="2965399"/>
                  </a:cubicBezTo>
                  <a:close/>
                  <a:moveTo>
                    <a:pt x="828267" y="2931273"/>
                  </a:moveTo>
                  <a:lnTo>
                    <a:pt x="824274" y="2937652"/>
                  </a:lnTo>
                  <a:lnTo>
                    <a:pt x="825881" y="2932116"/>
                  </a:lnTo>
                  <a:close/>
                  <a:moveTo>
                    <a:pt x="1086347" y="2851627"/>
                  </a:moveTo>
                  <a:cubicBezTo>
                    <a:pt x="1114109" y="2864565"/>
                    <a:pt x="1136393" y="2873852"/>
                    <a:pt x="1153201" y="2879488"/>
                  </a:cubicBezTo>
                  <a:lnTo>
                    <a:pt x="1192474" y="2884868"/>
                  </a:lnTo>
                  <a:lnTo>
                    <a:pt x="1184708" y="2886739"/>
                  </a:lnTo>
                  <a:cubicBezTo>
                    <a:pt x="1173843" y="2889704"/>
                    <a:pt x="1161168" y="2893795"/>
                    <a:pt x="1146682" y="2899014"/>
                  </a:cubicBezTo>
                  <a:lnTo>
                    <a:pt x="959511" y="2963766"/>
                  </a:lnTo>
                  <a:lnTo>
                    <a:pt x="964412" y="2953706"/>
                  </a:lnTo>
                  <a:cubicBezTo>
                    <a:pt x="972762" y="2935069"/>
                    <a:pt x="982986" y="2908078"/>
                    <a:pt x="995086" y="2872731"/>
                  </a:cubicBezTo>
                  <a:cubicBezTo>
                    <a:pt x="995086" y="2873584"/>
                    <a:pt x="1025506" y="2866550"/>
                    <a:pt x="1086347" y="2851627"/>
                  </a:cubicBezTo>
                  <a:close/>
                  <a:moveTo>
                    <a:pt x="702897" y="2596951"/>
                  </a:moveTo>
                  <a:lnTo>
                    <a:pt x="704689" y="2597764"/>
                  </a:lnTo>
                  <a:lnTo>
                    <a:pt x="703438" y="2598144"/>
                  </a:lnTo>
                  <a:close/>
                  <a:moveTo>
                    <a:pt x="1041975" y="2384182"/>
                  </a:moveTo>
                  <a:lnTo>
                    <a:pt x="1038049" y="2393737"/>
                  </a:lnTo>
                  <a:cubicBezTo>
                    <a:pt x="1020748" y="2426661"/>
                    <a:pt x="977494" y="2467650"/>
                    <a:pt x="908289" y="2516704"/>
                  </a:cubicBezTo>
                  <a:cubicBezTo>
                    <a:pt x="874575" y="2529206"/>
                    <a:pt x="851348" y="2540546"/>
                    <a:pt x="838608" y="2550726"/>
                  </a:cubicBezTo>
                  <a:cubicBezTo>
                    <a:pt x="822698" y="2557334"/>
                    <a:pt x="806975" y="2563529"/>
                    <a:pt x="791439" y="2569311"/>
                  </a:cubicBezTo>
                  <a:lnTo>
                    <a:pt x="760313" y="2580198"/>
                  </a:lnTo>
                  <a:lnTo>
                    <a:pt x="761714" y="2569605"/>
                  </a:lnTo>
                  <a:cubicBezTo>
                    <a:pt x="764285" y="2556136"/>
                    <a:pt x="768703" y="2546619"/>
                    <a:pt x="774969" y="2541052"/>
                  </a:cubicBezTo>
                  <a:cubicBezTo>
                    <a:pt x="827912" y="2498726"/>
                    <a:pt x="884368" y="2462561"/>
                    <a:pt x="944335" y="2432557"/>
                  </a:cubicBezTo>
                  <a:lnTo>
                    <a:pt x="1010028" y="2394248"/>
                  </a:lnTo>
                  <a:cubicBezTo>
                    <a:pt x="1016944" y="2392274"/>
                    <a:pt x="1023108" y="2390433"/>
                    <a:pt x="1028522" y="2388725"/>
                  </a:cubicBezTo>
                  <a:close/>
                  <a:moveTo>
                    <a:pt x="0" y="0"/>
                  </a:moveTo>
                  <a:lnTo>
                    <a:pt x="7087516" y="0"/>
                  </a:lnTo>
                  <a:lnTo>
                    <a:pt x="7087516" y="6858000"/>
                  </a:lnTo>
                  <a:lnTo>
                    <a:pt x="2370637" y="6858000"/>
                  </a:lnTo>
                  <a:lnTo>
                    <a:pt x="2368939" y="6854229"/>
                  </a:lnTo>
                  <a:lnTo>
                    <a:pt x="1977708" y="6854229"/>
                  </a:lnTo>
                  <a:lnTo>
                    <a:pt x="1506904" y="4971011"/>
                  </a:lnTo>
                  <a:lnTo>
                    <a:pt x="1555140" y="4971011"/>
                  </a:lnTo>
                  <a:lnTo>
                    <a:pt x="1573006" y="4915409"/>
                  </a:lnTo>
                  <a:cubicBezTo>
                    <a:pt x="1593008" y="4837793"/>
                    <a:pt x="1608768" y="4727279"/>
                    <a:pt x="1620287" y="4583868"/>
                  </a:cubicBezTo>
                  <a:lnTo>
                    <a:pt x="1618477" y="4586189"/>
                  </a:lnTo>
                  <a:lnTo>
                    <a:pt x="1619357" y="4580668"/>
                  </a:lnTo>
                  <a:cubicBezTo>
                    <a:pt x="1619977" y="4575221"/>
                    <a:pt x="1620287" y="4570166"/>
                    <a:pt x="1620287" y="4565502"/>
                  </a:cubicBezTo>
                  <a:lnTo>
                    <a:pt x="1620287" y="4578956"/>
                  </a:lnTo>
                  <a:cubicBezTo>
                    <a:pt x="1741413" y="4551016"/>
                    <a:pt x="1806709" y="4534685"/>
                    <a:pt x="1816175" y="4529962"/>
                  </a:cubicBezTo>
                  <a:cubicBezTo>
                    <a:pt x="1918568" y="4513571"/>
                    <a:pt x="1969765" y="4496744"/>
                    <a:pt x="1969765" y="4479480"/>
                  </a:cubicBezTo>
                  <a:lnTo>
                    <a:pt x="1960657" y="4449922"/>
                  </a:lnTo>
                  <a:cubicBezTo>
                    <a:pt x="1918429" y="4394062"/>
                    <a:pt x="1870229" y="4358344"/>
                    <a:pt x="1816056" y="4342766"/>
                  </a:cubicBezTo>
                  <a:cubicBezTo>
                    <a:pt x="1730750" y="4364054"/>
                    <a:pt x="1665263" y="4382940"/>
                    <a:pt x="1619596" y="4399427"/>
                  </a:cubicBezTo>
                  <a:lnTo>
                    <a:pt x="1610743" y="4402763"/>
                  </a:lnTo>
                  <a:lnTo>
                    <a:pt x="1603107" y="4390102"/>
                  </a:lnTo>
                  <a:cubicBezTo>
                    <a:pt x="1585361" y="4362522"/>
                    <a:pt x="1568420" y="4343638"/>
                    <a:pt x="1552282" y="4333450"/>
                  </a:cubicBezTo>
                  <a:lnTo>
                    <a:pt x="1546108" y="4330346"/>
                  </a:lnTo>
                  <a:lnTo>
                    <a:pt x="1553767" y="4328683"/>
                  </a:lnTo>
                  <a:cubicBezTo>
                    <a:pt x="1691558" y="4297077"/>
                    <a:pt x="1760453" y="4262024"/>
                    <a:pt x="1760453" y="4223525"/>
                  </a:cubicBezTo>
                  <a:cubicBezTo>
                    <a:pt x="1757437" y="4201082"/>
                    <a:pt x="1753855" y="4186794"/>
                    <a:pt x="1749708" y="4180663"/>
                  </a:cubicBezTo>
                  <a:cubicBezTo>
                    <a:pt x="1678449" y="4070748"/>
                    <a:pt x="1623541" y="3995838"/>
                    <a:pt x="1584985" y="3955932"/>
                  </a:cubicBezTo>
                  <a:lnTo>
                    <a:pt x="1554148" y="3972690"/>
                  </a:lnTo>
                  <a:cubicBezTo>
                    <a:pt x="1561629" y="3992078"/>
                    <a:pt x="1565369" y="4003349"/>
                    <a:pt x="1565369" y="4006504"/>
                  </a:cubicBezTo>
                  <a:cubicBezTo>
                    <a:pt x="1613344" y="4094814"/>
                    <a:pt x="1640330" y="4149312"/>
                    <a:pt x="1646327" y="4169998"/>
                  </a:cubicBezTo>
                  <a:lnTo>
                    <a:pt x="1647129" y="4174237"/>
                  </a:lnTo>
                  <a:lnTo>
                    <a:pt x="1628294" y="4191795"/>
                  </a:lnTo>
                  <a:cubicBezTo>
                    <a:pt x="1583864" y="4203265"/>
                    <a:pt x="1561649" y="4211004"/>
                    <a:pt x="1561649" y="4215012"/>
                  </a:cubicBezTo>
                  <a:cubicBezTo>
                    <a:pt x="1474078" y="4241960"/>
                    <a:pt x="1362586" y="4260881"/>
                    <a:pt x="1227173" y="4271775"/>
                  </a:cubicBezTo>
                  <a:lnTo>
                    <a:pt x="1195323" y="4271775"/>
                  </a:lnTo>
                  <a:lnTo>
                    <a:pt x="1157967" y="4266149"/>
                  </a:lnTo>
                  <a:cubicBezTo>
                    <a:pt x="1157967" y="4269900"/>
                    <a:pt x="1163077" y="4271775"/>
                    <a:pt x="1173297" y="4271775"/>
                  </a:cubicBezTo>
                  <a:lnTo>
                    <a:pt x="1148978" y="4271775"/>
                  </a:lnTo>
                  <a:cubicBezTo>
                    <a:pt x="1131665" y="4271775"/>
                    <a:pt x="1118679" y="4273080"/>
                    <a:pt x="1110022" y="4275689"/>
                  </a:cubicBezTo>
                  <a:lnTo>
                    <a:pt x="1100674" y="4280386"/>
                  </a:lnTo>
                  <a:lnTo>
                    <a:pt x="1100525" y="4267863"/>
                  </a:lnTo>
                  <a:cubicBezTo>
                    <a:pt x="1100060" y="4250364"/>
                    <a:pt x="1098898" y="4239078"/>
                    <a:pt x="1097037" y="4234003"/>
                  </a:cubicBezTo>
                  <a:cubicBezTo>
                    <a:pt x="1099518" y="4220529"/>
                    <a:pt x="1100758" y="4201459"/>
                    <a:pt x="1100758" y="4176793"/>
                  </a:cubicBezTo>
                  <a:cubicBezTo>
                    <a:pt x="1100758" y="4158358"/>
                    <a:pt x="1127071" y="4135141"/>
                    <a:pt x="1179696" y="4107142"/>
                  </a:cubicBezTo>
                  <a:cubicBezTo>
                    <a:pt x="1262881" y="4058842"/>
                    <a:pt x="1304474" y="4033700"/>
                    <a:pt x="1304474" y="4031715"/>
                  </a:cubicBezTo>
                  <a:cubicBezTo>
                    <a:pt x="1360215" y="4003855"/>
                    <a:pt x="1390546" y="3986214"/>
                    <a:pt x="1395467" y="3978792"/>
                  </a:cubicBezTo>
                  <a:cubicBezTo>
                    <a:pt x="1451506" y="3951368"/>
                    <a:pt x="1494676" y="3927288"/>
                    <a:pt x="1524978" y="3906551"/>
                  </a:cubicBezTo>
                  <a:lnTo>
                    <a:pt x="1524978" y="3873839"/>
                  </a:lnTo>
                  <a:cubicBezTo>
                    <a:pt x="1512491" y="3852244"/>
                    <a:pt x="1495004" y="3832619"/>
                    <a:pt x="1472516" y="3814964"/>
                  </a:cubicBezTo>
                  <a:lnTo>
                    <a:pt x="1454102" y="3802006"/>
                  </a:lnTo>
                  <a:lnTo>
                    <a:pt x="1511576" y="3757522"/>
                  </a:lnTo>
                  <a:cubicBezTo>
                    <a:pt x="1532426" y="3742376"/>
                    <a:pt x="1553057" y="3728394"/>
                    <a:pt x="1573466" y="3715575"/>
                  </a:cubicBezTo>
                  <a:cubicBezTo>
                    <a:pt x="1598171" y="3715575"/>
                    <a:pt x="1618144" y="3685095"/>
                    <a:pt x="1633384" y="3624135"/>
                  </a:cubicBezTo>
                  <a:lnTo>
                    <a:pt x="1633384" y="3605650"/>
                  </a:lnTo>
                  <a:cubicBezTo>
                    <a:pt x="1605846" y="3544601"/>
                    <a:pt x="1558413" y="3496640"/>
                    <a:pt x="1491084" y="3461768"/>
                  </a:cubicBezTo>
                  <a:lnTo>
                    <a:pt x="1468655" y="3451219"/>
                  </a:lnTo>
                  <a:lnTo>
                    <a:pt x="1472650" y="3447625"/>
                  </a:lnTo>
                  <a:lnTo>
                    <a:pt x="1462298" y="3448230"/>
                  </a:lnTo>
                  <a:lnTo>
                    <a:pt x="1461011" y="3447625"/>
                  </a:lnTo>
                  <a:lnTo>
                    <a:pt x="1461177" y="3448296"/>
                  </a:lnTo>
                  <a:lnTo>
                    <a:pt x="1449462" y="3448981"/>
                  </a:lnTo>
                  <a:cubicBezTo>
                    <a:pt x="1429073" y="3451693"/>
                    <a:pt x="1417077" y="3458474"/>
                    <a:pt x="1413476" y="3469324"/>
                  </a:cubicBezTo>
                  <a:cubicBezTo>
                    <a:pt x="1349043" y="3495329"/>
                    <a:pt x="1297643" y="3515805"/>
                    <a:pt x="1259275" y="3530753"/>
                  </a:cubicBezTo>
                  <a:lnTo>
                    <a:pt x="1219100" y="3546119"/>
                  </a:lnTo>
                  <a:lnTo>
                    <a:pt x="1116917" y="3546119"/>
                  </a:lnTo>
                  <a:lnTo>
                    <a:pt x="1100813" y="3547964"/>
                  </a:lnTo>
                  <a:lnTo>
                    <a:pt x="1099742" y="3547518"/>
                  </a:lnTo>
                  <a:lnTo>
                    <a:pt x="1099742" y="3545613"/>
                  </a:lnTo>
                  <a:lnTo>
                    <a:pt x="1106201" y="3537576"/>
                  </a:lnTo>
                  <a:cubicBezTo>
                    <a:pt x="1115131" y="3473977"/>
                    <a:pt x="1123574" y="3442177"/>
                    <a:pt x="1131531" y="3442177"/>
                  </a:cubicBezTo>
                  <a:cubicBezTo>
                    <a:pt x="1131531" y="3392726"/>
                    <a:pt x="1134647" y="3362395"/>
                    <a:pt x="1140878" y="3351184"/>
                  </a:cubicBezTo>
                  <a:cubicBezTo>
                    <a:pt x="1140878" y="3344437"/>
                    <a:pt x="1193325" y="3327946"/>
                    <a:pt x="1298219" y="3301713"/>
                  </a:cubicBezTo>
                  <a:cubicBezTo>
                    <a:pt x="1393905" y="3278119"/>
                    <a:pt x="1441749" y="3258781"/>
                    <a:pt x="1441749" y="3243700"/>
                  </a:cubicBezTo>
                  <a:lnTo>
                    <a:pt x="1441749" y="3225602"/>
                  </a:lnTo>
                  <a:cubicBezTo>
                    <a:pt x="1435518" y="3221872"/>
                    <a:pt x="1432402" y="3219262"/>
                    <a:pt x="1432402" y="3217774"/>
                  </a:cubicBezTo>
                  <a:cubicBezTo>
                    <a:pt x="1382098" y="3158858"/>
                    <a:pt x="1337748" y="3129400"/>
                    <a:pt x="1299350" y="3129400"/>
                  </a:cubicBezTo>
                  <a:lnTo>
                    <a:pt x="1297475" y="3129400"/>
                  </a:lnTo>
                  <a:cubicBezTo>
                    <a:pt x="1269317" y="3129400"/>
                    <a:pt x="1240503" y="3136762"/>
                    <a:pt x="1211035" y="3151486"/>
                  </a:cubicBezTo>
                  <a:cubicBezTo>
                    <a:pt x="1087964" y="3185935"/>
                    <a:pt x="1016259" y="3206979"/>
                    <a:pt x="995919" y="3214619"/>
                  </a:cubicBezTo>
                  <a:cubicBezTo>
                    <a:pt x="920798" y="3234959"/>
                    <a:pt x="855684" y="3254849"/>
                    <a:pt x="800578" y="3274290"/>
                  </a:cubicBezTo>
                  <a:lnTo>
                    <a:pt x="770674" y="3285186"/>
                  </a:lnTo>
                  <a:lnTo>
                    <a:pt x="881113" y="3128150"/>
                  </a:lnTo>
                  <a:cubicBezTo>
                    <a:pt x="881113" y="3121780"/>
                    <a:pt x="931318" y="3105597"/>
                    <a:pt x="1031727" y="3079602"/>
                  </a:cubicBezTo>
                  <a:lnTo>
                    <a:pt x="1450946" y="2943186"/>
                  </a:lnTo>
                  <a:cubicBezTo>
                    <a:pt x="1544490" y="2920703"/>
                    <a:pt x="1591261" y="2896295"/>
                    <a:pt x="1591261" y="2869963"/>
                  </a:cubicBezTo>
                  <a:lnTo>
                    <a:pt x="1591261" y="2860676"/>
                  </a:lnTo>
                  <a:cubicBezTo>
                    <a:pt x="1568262" y="2820810"/>
                    <a:pt x="1535888" y="2797007"/>
                    <a:pt x="1494136" y="2789268"/>
                  </a:cubicBezTo>
                  <a:cubicBezTo>
                    <a:pt x="1455282" y="2793415"/>
                    <a:pt x="1423592" y="2800936"/>
                    <a:pt x="1399065" y="2811830"/>
                  </a:cubicBezTo>
                  <a:cubicBezTo>
                    <a:pt x="1350309" y="2830424"/>
                    <a:pt x="1314074" y="2839721"/>
                    <a:pt x="1290361" y="2839721"/>
                  </a:cubicBezTo>
                  <a:cubicBezTo>
                    <a:pt x="1290361" y="2837220"/>
                    <a:pt x="1282770" y="2835970"/>
                    <a:pt x="1267590" y="2835970"/>
                  </a:cubicBezTo>
                  <a:lnTo>
                    <a:pt x="1241426" y="2835970"/>
                  </a:lnTo>
                  <a:cubicBezTo>
                    <a:pt x="1226186" y="2835970"/>
                    <a:pt x="1207672" y="2834165"/>
                    <a:pt x="1185883" y="2830553"/>
                  </a:cubicBezTo>
                  <a:lnTo>
                    <a:pt x="1170209" y="2827420"/>
                  </a:lnTo>
                  <a:lnTo>
                    <a:pt x="1171239" y="2827041"/>
                  </a:lnTo>
                  <a:cubicBezTo>
                    <a:pt x="1196421" y="2823250"/>
                    <a:pt x="1221166" y="2815611"/>
                    <a:pt x="1245474" y="2804121"/>
                  </a:cubicBezTo>
                  <a:cubicBezTo>
                    <a:pt x="1302823" y="2792354"/>
                    <a:pt x="1331497" y="2779416"/>
                    <a:pt x="1331497" y="2765307"/>
                  </a:cubicBezTo>
                  <a:lnTo>
                    <a:pt x="1331497" y="2747507"/>
                  </a:lnTo>
                  <a:cubicBezTo>
                    <a:pt x="1302862" y="2709843"/>
                    <a:pt x="1268741" y="2685138"/>
                    <a:pt x="1229133" y="2673390"/>
                  </a:cubicBezTo>
                  <a:lnTo>
                    <a:pt x="1197254" y="2673390"/>
                  </a:lnTo>
                  <a:cubicBezTo>
                    <a:pt x="1192293" y="2675891"/>
                    <a:pt x="1184236" y="2677141"/>
                    <a:pt x="1173084" y="2677141"/>
                  </a:cubicBezTo>
                  <a:lnTo>
                    <a:pt x="1021339" y="2721938"/>
                  </a:lnTo>
                  <a:lnTo>
                    <a:pt x="993240" y="2713247"/>
                  </a:lnTo>
                  <a:lnTo>
                    <a:pt x="1011993" y="2712592"/>
                  </a:lnTo>
                  <a:cubicBezTo>
                    <a:pt x="1046560" y="2694673"/>
                    <a:pt x="1105417" y="2672458"/>
                    <a:pt x="1188562" y="2645947"/>
                  </a:cubicBezTo>
                  <a:cubicBezTo>
                    <a:pt x="1253948" y="2637037"/>
                    <a:pt x="1286640" y="2623870"/>
                    <a:pt x="1286640" y="2606448"/>
                  </a:cubicBezTo>
                  <a:lnTo>
                    <a:pt x="1286640" y="2587517"/>
                  </a:lnTo>
                  <a:lnTo>
                    <a:pt x="1268364" y="2557781"/>
                  </a:lnTo>
                  <a:cubicBezTo>
                    <a:pt x="1214270" y="2502357"/>
                    <a:pt x="1166933" y="2471748"/>
                    <a:pt x="1126352" y="2465954"/>
                  </a:cubicBezTo>
                  <a:cubicBezTo>
                    <a:pt x="1088213" y="2465954"/>
                    <a:pt x="1069143" y="2472730"/>
                    <a:pt x="1069143" y="2486284"/>
                  </a:cubicBezTo>
                  <a:cubicBezTo>
                    <a:pt x="1060275" y="2495710"/>
                    <a:pt x="1036827" y="2505845"/>
                    <a:pt x="998798" y="2516689"/>
                  </a:cubicBezTo>
                  <a:lnTo>
                    <a:pt x="996733" y="2517243"/>
                  </a:lnTo>
                  <a:lnTo>
                    <a:pt x="1000100" y="2515325"/>
                  </a:lnTo>
                  <a:cubicBezTo>
                    <a:pt x="1006677" y="2511440"/>
                    <a:pt x="1013727" y="2507147"/>
                    <a:pt x="1021250" y="2502446"/>
                  </a:cubicBezTo>
                  <a:cubicBezTo>
                    <a:pt x="1079372" y="2466033"/>
                    <a:pt x="1136869" y="2438560"/>
                    <a:pt x="1193742" y="2420025"/>
                  </a:cubicBezTo>
                  <a:cubicBezTo>
                    <a:pt x="1234481" y="2401908"/>
                    <a:pt x="1254850" y="2379951"/>
                    <a:pt x="1254850" y="2354154"/>
                  </a:cubicBezTo>
                  <a:cubicBezTo>
                    <a:pt x="1254850" y="2330997"/>
                    <a:pt x="1233985" y="2300636"/>
                    <a:pt x="1192253" y="2263071"/>
                  </a:cubicBezTo>
                  <a:cubicBezTo>
                    <a:pt x="1156415" y="2232532"/>
                    <a:pt x="1121252" y="2212946"/>
                    <a:pt x="1086764" y="2204314"/>
                  </a:cubicBezTo>
                  <a:lnTo>
                    <a:pt x="1090217" y="2212886"/>
                  </a:lnTo>
                  <a:lnTo>
                    <a:pt x="1084561" y="2214494"/>
                  </a:lnTo>
                  <a:lnTo>
                    <a:pt x="1048575" y="2222411"/>
                  </a:lnTo>
                  <a:cubicBezTo>
                    <a:pt x="1048575" y="2237890"/>
                    <a:pt x="1012151" y="2274997"/>
                    <a:pt x="939305" y="2333735"/>
                  </a:cubicBezTo>
                  <a:cubicBezTo>
                    <a:pt x="825203" y="2440574"/>
                    <a:pt x="766555" y="2493993"/>
                    <a:pt x="763360" y="2493993"/>
                  </a:cubicBezTo>
                  <a:cubicBezTo>
                    <a:pt x="763360" y="2493894"/>
                    <a:pt x="760721" y="2492961"/>
                    <a:pt x="755443" y="2491195"/>
                  </a:cubicBezTo>
                  <a:cubicBezTo>
                    <a:pt x="744965" y="2434224"/>
                    <a:pt x="730797" y="2393633"/>
                    <a:pt x="712937" y="2369424"/>
                  </a:cubicBezTo>
                  <a:cubicBezTo>
                    <a:pt x="689621" y="2329637"/>
                    <a:pt x="650737" y="2298274"/>
                    <a:pt x="596286" y="2275335"/>
                  </a:cubicBezTo>
                  <a:lnTo>
                    <a:pt x="580212" y="2275335"/>
                  </a:lnTo>
                  <a:lnTo>
                    <a:pt x="563603" y="2290151"/>
                  </a:lnTo>
                  <a:lnTo>
                    <a:pt x="548635" y="2257183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E38EBB5-09A5-4611-B7E7-B9C77668C2F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117751" y="2204314"/>
              <a:ext cx="1956498" cy="2832497"/>
            </a:xfrm>
            <a:custGeom>
              <a:avLst/>
              <a:gdLst>
                <a:gd name="connsiteX0" fmla="*/ 1289986 w 1956498"/>
                <a:gd name="connsiteY0" fmla="*/ 2306688 h 2832497"/>
                <a:gd name="connsiteX1" fmla="*/ 1289332 w 1956498"/>
                <a:gd name="connsiteY1" fmla="*/ 2309962 h 2832497"/>
                <a:gd name="connsiteX2" fmla="*/ 1291207 w 1956498"/>
                <a:gd name="connsiteY2" fmla="*/ 2306688 h 2832497"/>
                <a:gd name="connsiteX3" fmla="*/ 1599637 w 1956498"/>
                <a:gd name="connsiteY3" fmla="*/ 2202032 h 2832497"/>
                <a:gd name="connsiteX4" fmla="*/ 1603299 w 1956498"/>
                <a:gd name="connsiteY4" fmla="*/ 2208104 h 2832497"/>
                <a:gd name="connsiteX5" fmla="*/ 1603299 w 1956498"/>
                <a:gd name="connsiteY5" fmla="*/ 2202032 h 2832497"/>
                <a:gd name="connsiteX6" fmla="*/ 1472896 w 1956498"/>
                <a:gd name="connsiteY6" fmla="*/ 2138449 h 2832497"/>
                <a:gd name="connsiteX7" fmla="*/ 1458509 w 1956498"/>
                <a:gd name="connsiteY7" fmla="*/ 2141266 h 2832497"/>
                <a:gd name="connsiteX8" fmla="*/ 1309900 w 1956498"/>
                <a:gd name="connsiteY8" fmla="*/ 2165331 h 2832497"/>
                <a:gd name="connsiteX9" fmla="*/ 1271296 w 1956498"/>
                <a:gd name="connsiteY9" fmla="*/ 2173622 h 2832497"/>
                <a:gd name="connsiteX10" fmla="*/ 1285819 w 1956498"/>
                <a:gd name="connsiteY10" fmla="*/ 2180976 h 2832497"/>
                <a:gd name="connsiteX11" fmla="*/ 1397708 w 1956498"/>
                <a:gd name="connsiteY11" fmla="*/ 2218849 h 2832497"/>
                <a:gd name="connsiteX12" fmla="*/ 1397708 w 1956498"/>
                <a:gd name="connsiteY12" fmla="*/ 2260640 h 2832497"/>
                <a:gd name="connsiteX13" fmla="*/ 1374938 w 1956498"/>
                <a:gd name="connsiteY13" fmla="*/ 2260640 h 2832497"/>
                <a:gd name="connsiteX14" fmla="*/ 1301803 w 1956498"/>
                <a:gd name="connsiteY14" fmla="*/ 2247573 h 2832497"/>
                <a:gd name="connsiteX15" fmla="*/ 1290404 w 1956498"/>
                <a:gd name="connsiteY15" fmla="*/ 2304598 h 2832497"/>
                <a:gd name="connsiteX16" fmla="*/ 1322566 w 1956498"/>
                <a:gd name="connsiteY16" fmla="*/ 2293947 h 2832497"/>
                <a:gd name="connsiteX17" fmla="*/ 1456525 w 1956498"/>
                <a:gd name="connsiteY17" fmla="*/ 2246799 h 2832497"/>
                <a:gd name="connsiteX18" fmla="*/ 1462419 w 1956498"/>
                <a:gd name="connsiteY18" fmla="*/ 2187387 h 2832497"/>
                <a:gd name="connsiteX19" fmla="*/ 1462419 w 1956498"/>
                <a:gd name="connsiteY19" fmla="*/ 2176552 h 2832497"/>
                <a:gd name="connsiteX20" fmla="*/ 1462419 w 1956498"/>
                <a:gd name="connsiteY20" fmla="*/ 2163098 h 2832497"/>
                <a:gd name="connsiteX21" fmla="*/ 1466139 w 1956498"/>
                <a:gd name="connsiteY21" fmla="*/ 2142232 h 2832497"/>
                <a:gd name="connsiteX22" fmla="*/ 1465907 w 1956498"/>
                <a:gd name="connsiteY22" fmla="*/ 2157247 h 2832497"/>
                <a:gd name="connsiteX23" fmla="*/ 1465813 w 1956498"/>
                <a:gd name="connsiteY23" fmla="*/ 2158694 h 2832497"/>
                <a:gd name="connsiteX24" fmla="*/ 1467760 w 1956498"/>
                <a:gd name="connsiteY24" fmla="*/ 2148450 h 2832497"/>
                <a:gd name="connsiteX25" fmla="*/ 1161518 w 1956498"/>
                <a:gd name="connsiteY25" fmla="*/ 1736597 h 2832497"/>
                <a:gd name="connsiteX26" fmla="*/ 1161518 w 1956498"/>
                <a:gd name="connsiteY26" fmla="*/ 1737390 h 2832497"/>
                <a:gd name="connsiteX27" fmla="*/ 1162099 w 1956498"/>
                <a:gd name="connsiteY27" fmla="*/ 1736976 h 2832497"/>
                <a:gd name="connsiteX28" fmla="*/ 1107872 w 1956498"/>
                <a:gd name="connsiteY28" fmla="*/ 1715062 h 2832497"/>
                <a:gd name="connsiteX29" fmla="*/ 1103150 w 1956498"/>
                <a:gd name="connsiteY29" fmla="*/ 1736840 h 2832497"/>
                <a:gd name="connsiteX30" fmla="*/ 1099643 w 1956498"/>
                <a:gd name="connsiteY30" fmla="*/ 1754327 h 2832497"/>
                <a:gd name="connsiteX31" fmla="*/ 1098813 w 1956498"/>
                <a:gd name="connsiteY31" fmla="*/ 1759193 h 2832497"/>
                <a:gd name="connsiteX32" fmla="*/ 1111227 w 1956498"/>
                <a:gd name="connsiteY32" fmla="*/ 1751332 h 2832497"/>
                <a:gd name="connsiteX33" fmla="*/ 1133114 w 1956498"/>
                <a:gd name="connsiteY33" fmla="*/ 1736720 h 2832497"/>
                <a:gd name="connsiteX34" fmla="*/ 1144043 w 1956498"/>
                <a:gd name="connsiteY34" fmla="*/ 1728820 h 2832497"/>
                <a:gd name="connsiteX35" fmla="*/ 1139578 w 1956498"/>
                <a:gd name="connsiteY35" fmla="*/ 1727042 h 2832497"/>
                <a:gd name="connsiteX36" fmla="*/ 1113410 w 1956498"/>
                <a:gd name="connsiteY36" fmla="*/ 1717108 h 2832497"/>
                <a:gd name="connsiteX37" fmla="*/ 942416 w 1956498"/>
                <a:gd name="connsiteY37" fmla="*/ 760776 h 2832497"/>
                <a:gd name="connsiteX38" fmla="*/ 938056 w 1956498"/>
                <a:gd name="connsiteY38" fmla="*/ 761085 h 2832497"/>
                <a:gd name="connsiteX39" fmla="*/ 937587 w 1956498"/>
                <a:gd name="connsiteY39" fmla="*/ 762447 h 2832497"/>
                <a:gd name="connsiteX40" fmla="*/ 1073080 w 1956498"/>
                <a:gd name="connsiteY40" fmla="*/ 647313 h 2832497"/>
                <a:gd name="connsiteX41" fmla="*/ 981819 w 1956498"/>
                <a:gd name="connsiteY41" fmla="*/ 668417 h 2832497"/>
                <a:gd name="connsiteX42" fmla="*/ 951145 w 1956498"/>
                <a:gd name="connsiteY42" fmla="*/ 749392 h 2832497"/>
                <a:gd name="connsiteX43" fmla="*/ 946244 w 1956498"/>
                <a:gd name="connsiteY43" fmla="*/ 759452 h 2832497"/>
                <a:gd name="connsiteX44" fmla="*/ 1133415 w 1956498"/>
                <a:gd name="connsiteY44" fmla="*/ 694700 h 2832497"/>
                <a:gd name="connsiteX45" fmla="*/ 1171441 w 1956498"/>
                <a:gd name="connsiteY45" fmla="*/ 682425 h 2832497"/>
                <a:gd name="connsiteX46" fmla="*/ 1179207 w 1956498"/>
                <a:gd name="connsiteY46" fmla="*/ 680554 h 2832497"/>
                <a:gd name="connsiteX47" fmla="*/ 1139934 w 1956498"/>
                <a:gd name="connsiteY47" fmla="*/ 675174 h 2832497"/>
                <a:gd name="connsiteX48" fmla="*/ 1073080 w 1956498"/>
                <a:gd name="connsiteY48" fmla="*/ 647313 h 2832497"/>
                <a:gd name="connsiteX49" fmla="*/ 1028708 w 1956498"/>
                <a:gd name="connsiteY49" fmla="*/ 179868 h 2832497"/>
                <a:gd name="connsiteX50" fmla="*/ 1015255 w 1956498"/>
                <a:gd name="connsiteY50" fmla="*/ 184411 h 2832497"/>
                <a:gd name="connsiteX51" fmla="*/ 996761 w 1956498"/>
                <a:gd name="connsiteY51" fmla="*/ 189934 h 2832497"/>
                <a:gd name="connsiteX52" fmla="*/ 931068 w 1956498"/>
                <a:gd name="connsiteY52" fmla="*/ 228243 h 2832497"/>
                <a:gd name="connsiteX53" fmla="*/ 761702 w 1956498"/>
                <a:gd name="connsiteY53" fmla="*/ 336738 h 2832497"/>
                <a:gd name="connsiteX54" fmla="*/ 748447 w 1956498"/>
                <a:gd name="connsiteY54" fmla="*/ 365291 h 2832497"/>
                <a:gd name="connsiteX55" fmla="*/ 747046 w 1956498"/>
                <a:gd name="connsiteY55" fmla="*/ 375884 h 2832497"/>
                <a:gd name="connsiteX56" fmla="*/ 778172 w 1956498"/>
                <a:gd name="connsiteY56" fmla="*/ 364997 h 2832497"/>
                <a:gd name="connsiteX57" fmla="*/ 825341 w 1956498"/>
                <a:gd name="connsiteY57" fmla="*/ 346412 h 2832497"/>
                <a:gd name="connsiteX58" fmla="*/ 895022 w 1956498"/>
                <a:gd name="connsiteY58" fmla="*/ 312390 h 2832497"/>
                <a:gd name="connsiteX59" fmla="*/ 1024782 w 1956498"/>
                <a:gd name="connsiteY59" fmla="*/ 189423 h 2832497"/>
                <a:gd name="connsiteX60" fmla="*/ 1073497 w 1956498"/>
                <a:gd name="connsiteY60" fmla="*/ 0 h 2832497"/>
                <a:gd name="connsiteX61" fmla="*/ 1178986 w 1956498"/>
                <a:gd name="connsiteY61" fmla="*/ 58757 h 2832497"/>
                <a:gd name="connsiteX62" fmla="*/ 1241583 w 1956498"/>
                <a:gd name="connsiteY62" fmla="*/ 149840 h 2832497"/>
                <a:gd name="connsiteX63" fmla="*/ 1180475 w 1956498"/>
                <a:gd name="connsiteY63" fmla="*/ 215711 h 2832497"/>
                <a:gd name="connsiteX64" fmla="*/ 1007983 w 1956498"/>
                <a:gd name="connsiteY64" fmla="*/ 298132 h 2832497"/>
                <a:gd name="connsiteX65" fmla="*/ 986833 w 1956498"/>
                <a:gd name="connsiteY65" fmla="*/ 311011 h 2832497"/>
                <a:gd name="connsiteX66" fmla="*/ 983466 w 1956498"/>
                <a:gd name="connsiteY66" fmla="*/ 312929 h 2832497"/>
                <a:gd name="connsiteX67" fmla="*/ 985531 w 1956498"/>
                <a:gd name="connsiteY67" fmla="*/ 312375 h 2832497"/>
                <a:gd name="connsiteX68" fmla="*/ 1055876 w 1956498"/>
                <a:gd name="connsiteY68" fmla="*/ 281970 h 2832497"/>
                <a:gd name="connsiteX69" fmla="*/ 1113085 w 1956498"/>
                <a:gd name="connsiteY69" fmla="*/ 261640 h 2832497"/>
                <a:gd name="connsiteX70" fmla="*/ 1255097 w 1956498"/>
                <a:gd name="connsiteY70" fmla="*/ 353467 h 2832497"/>
                <a:gd name="connsiteX71" fmla="*/ 1273373 w 1956498"/>
                <a:gd name="connsiteY71" fmla="*/ 383203 h 2832497"/>
                <a:gd name="connsiteX72" fmla="*/ 1273373 w 1956498"/>
                <a:gd name="connsiteY72" fmla="*/ 402134 h 2832497"/>
                <a:gd name="connsiteX73" fmla="*/ 1175295 w 1956498"/>
                <a:gd name="connsiteY73" fmla="*/ 441633 h 2832497"/>
                <a:gd name="connsiteX74" fmla="*/ 998726 w 1956498"/>
                <a:gd name="connsiteY74" fmla="*/ 508278 h 2832497"/>
                <a:gd name="connsiteX75" fmla="*/ 979973 w 1956498"/>
                <a:gd name="connsiteY75" fmla="*/ 508933 h 2832497"/>
                <a:gd name="connsiteX76" fmla="*/ 1008072 w 1956498"/>
                <a:gd name="connsiteY76" fmla="*/ 517624 h 2832497"/>
                <a:gd name="connsiteX77" fmla="*/ 1159817 w 1956498"/>
                <a:gd name="connsiteY77" fmla="*/ 472827 h 2832497"/>
                <a:gd name="connsiteX78" fmla="*/ 1183987 w 1956498"/>
                <a:gd name="connsiteY78" fmla="*/ 469076 h 2832497"/>
                <a:gd name="connsiteX79" fmla="*/ 1215866 w 1956498"/>
                <a:gd name="connsiteY79" fmla="*/ 469076 h 2832497"/>
                <a:gd name="connsiteX80" fmla="*/ 1318230 w 1956498"/>
                <a:gd name="connsiteY80" fmla="*/ 543193 h 2832497"/>
                <a:gd name="connsiteX81" fmla="*/ 1318230 w 1956498"/>
                <a:gd name="connsiteY81" fmla="*/ 560993 h 2832497"/>
                <a:gd name="connsiteX82" fmla="*/ 1232207 w 1956498"/>
                <a:gd name="connsiteY82" fmla="*/ 599807 h 2832497"/>
                <a:gd name="connsiteX83" fmla="*/ 1157972 w 1956498"/>
                <a:gd name="connsiteY83" fmla="*/ 622727 h 2832497"/>
                <a:gd name="connsiteX84" fmla="*/ 1156942 w 1956498"/>
                <a:gd name="connsiteY84" fmla="*/ 623106 h 2832497"/>
                <a:gd name="connsiteX85" fmla="*/ 1172616 w 1956498"/>
                <a:gd name="connsiteY85" fmla="*/ 626239 h 2832497"/>
                <a:gd name="connsiteX86" fmla="*/ 1228159 w 1956498"/>
                <a:gd name="connsiteY86" fmla="*/ 631656 h 2832497"/>
                <a:gd name="connsiteX87" fmla="*/ 1254323 w 1956498"/>
                <a:gd name="connsiteY87" fmla="*/ 631656 h 2832497"/>
                <a:gd name="connsiteX88" fmla="*/ 1277094 w 1956498"/>
                <a:gd name="connsiteY88" fmla="*/ 635407 h 2832497"/>
                <a:gd name="connsiteX89" fmla="*/ 1385798 w 1956498"/>
                <a:gd name="connsiteY89" fmla="*/ 607516 h 2832497"/>
                <a:gd name="connsiteX90" fmla="*/ 1480869 w 1956498"/>
                <a:gd name="connsiteY90" fmla="*/ 584954 h 2832497"/>
                <a:gd name="connsiteX91" fmla="*/ 1577994 w 1956498"/>
                <a:gd name="connsiteY91" fmla="*/ 656362 h 2832497"/>
                <a:gd name="connsiteX92" fmla="*/ 1577994 w 1956498"/>
                <a:gd name="connsiteY92" fmla="*/ 665649 h 2832497"/>
                <a:gd name="connsiteX93" fmla="*/ 1437679 w 1956498"/>
                <a:gd name="connsiteY93" fmla="*/ 738872 h 2832497"/>
                <a:gd name="connsiteX94" fmla="*/ 1018460 w 1956498"/>
                <a:gd name="connsiteY94" fmla="*/ 875288 h 2832497"/>
                <a:gd name="connsiteX95" fmla="*/ 867846 w 1956498"/>
                <a:gd name="connsiteY95" fmla="*/ 923836 h 2832497"/>
                <a:gd name="connsiteX96" fmla="*/ 757407 w 1956498"/>
                <a:gd name="connsiteY96" fmla="*/ 1080872 h 2832497"/>
                <a:gd name="connsiteX97" fmla="*/ 787311 w 1956498"/>
                <a:gd name="connsiteY97" fmla="*/ 1069976 h 2832497"/>
                <a:gd name="connsiteX98" fmla="*/ 982652 w 1956498"/>
                <a:gd name="connsiteY98" fmla="*/ 1010305 h 2832497"/>
                <a:gd name="connsiteX99" fmla="*/ 1197768 w 1956498"/>
                <a:gd name="connsiteY99" fmla="*/ 947172 h 2832497"/>
                <a:gd name="connsiteX100" fmla="*/ 1284208 w 1956498"/>
                <a:gd name="connsiteY100" fmla="*/ 925086 h 2832497"/>
                <a:gd name="connsiteX101" fmla="*/ 1286083 w 1956498"/>
                <a:gd name="connsiteY101" fmla="*/ 925086 h 2832497"/>
                <a:gd name="connsiteX102" fmla="*/ 1419135 w 1956498"/>
                <a:gd name="connsiteY102" fmla="*/ 1013460 h 2832497"/>
                <a:gd name="connsiteX103" fmla="*/ 1428482 w 1956498"/>
                <a:gd name="connsiteY103" fmla="*/ 1021288 h 2832497"/>
                <a:gd name="connsiteX104" fmla="*/ 1428482 w 1956498"/>
                <a:gd name="connsiteY104" fmla="*/ 1039386 h 2832497"/>
                <a:gd name="connsiteX105" fmla="*/ 1284952 w 1956498"/>
                <a:gd name="connsiteY105" fmla="*/ 1097399 h 2832497"/>
                <a:gd name="connsiteX106" fmla="*/ 1127611 w 1956498"/>
                <a:gd name="connsiteY106" fmla="*/ 1146870 h 2832497"/>
                <a:gd name="connsiteX107" fmla="*/ 1118264 w 1956498"/>
                <a:gd name="connsiteY107" fmla="*/ 1237863 h 2832497"/>
                <a:gd name="connsiteX108" fmla="*/ 1092934 w 1956498"/>
                <a:gd name="connsiteY108" fmla="*/ 1333262 h 2832497"/>
                <a:gd name="connsiteX109" fmla="*/ 1086475 w 1956498"/>
                <a:gd name="connsiteY109" fmla="*/ 1341299 h 2832497"/>
                <a:gd name="connsiteX110" fmla="*/ 1086475 w 1956498"/>
                <a:gd name="connsiteY110" fmla="*/ 1343204 h 2832497"/>
                <a:gd name="connsiteX111" fmla="*/ 1087546 w 1956498"/>
                <a:gd name="connsiteY111" fmla="*/ 1343650 h 2832497"/>
                <a:gd name="connsiteX112" fmla="*/ 1103650 w 1956498"/>
                <a:gd name="connsiteY112" fmla="*/ 1341805 h 2832497"/>
                <a:gd name="connsiteX113" fmla="*/ 1205833 w 1956498"/>
                <a:gd name="connsiteY113" fmla="*/ 1341805 h 2832497"/>
                <a:gd name="connsiteX114" fmla="*/ 1246008 w 1956498"/>
                <a:gd name="connsiteY114" fmla="*/ 1326439 h 2832497"/>
                <a:gd name="connsiteX115" fmla="*/ 1400209 w 1956498"/>
                <a:gd name="connsiteY115" fmla="*/ 1265010 h 2832497"/>
                <a:gd name="connsiteX116" fmla="*/ 1436195 w 1956498"/>
                <a:gd name="connsiteY116" fmla="*/ 1244667 h 2832497"/>
                <a:gd name="connsiteX117" fmla="*/ 1447910 w 1956498"/>
                <a:gd name="connsiteY117" fmla="*/ 1243982 h 2832497"/>
                <a:gd name="connsiteX118" fmla="*/ 1447744 w 1956498"/>
                <a:gd name="connsiteY118" fmla="*/ 1243311 h 2832497"/>
                <a:gd name="connsiteX119" fmla="*/ 1449031 w 1956498"/>
                <a:gd name="connsiteY119" fmla="*/ 1243916 h 2832497"/>
                <a:gd name="connsiteX120" fmla="*/ 1459383 w 1956498"/>
                <a:gd name="connsiteY120" fmla="*/ 1243311 h 2832497"/>
                <a:gd name="connsiteX121" fmla="*/ 1455388 w 1956498"/>
                <a:gd name="connsiteY121" fmla="*/ 1246905 h 2832497"/>
                <a:gd name="connsiteX122" fmla="*/ 1477817 w 1956498"/>
                <a:gd name="connsiteY122" fmla="*/ 1257454 h 2832497"/>
                <a:gd name="connsiteX123" fmla="*/ 1620117 w 1956498"/>
                <a:gd name="connsiteY123" fmla="*/ 1401336 h 2832497"/>
                <a:gd name="connsiteX124" fmla="*/ 1620117 w 1956498"/>
                <a:gd name="connsiteY124" fmla="*/ 1419821 h 2832497"/>
                <a:gd name="connsiteX125" fmla="*/ 1560199 w 1956498"/>
                <a:gd name="connsiteY125" fmla="*/ 1511261 h 2832497"/>
                <a:gd name="connsiteX126" fmla="*/ 1498309 w 1956498"/>
                <a:gd name="connsiteY126" fmla="*/ 1553208 h 2832497"/>
                <a:gd name="connsiteX127" fmla="*/ 1440835 w 1956498"/>
                <a:gd name="connsiteY127" fmla="*/ 1597692 h 2832497"/>
                <a:gd name="connsiteX128" fmla="*/ 1459249 w 1956498"/>
                <a:gd name="connsiteY128" fmla="*/ 1610650 h 2832497"/>
                <a:gd name="connsiteX129" fmla="*/ 1511711 w 1956498"/>
                <a:gd name="connsiteY129" fmla="*/ 1669525 h 2832497"/>
                <a:gd name="connsiteX130" fmla="*/ 1511711 w 1956498"/>
                <a:gd name="connsiteY130" fmla="*/ 1702237 h 2832497"/>
                <a:gd name="connsiteX131" fmla="*/ 1382200 w 1956498"/>
                <a:gd name="connsiteY131" fmla="*/ 1774478 h 2832497"/>
                <a:gd name="connsiteX132" fmla="*/ 1291207 w 1956498"/>
                <a:gd name="connsiteY132" fmla="*/ 1827401 h 2832497"/>
                <a:gd name="connsiteX133" fmla="*/ 1166429 w 1956498"/>
                <a:gd name="connsiteY133" fmla="*/ 1902828 h 2832497"/>
                <a:gd name="connsiteX134" fmla="*/ 1087491 w 1956498"/>
                <a:gd name="connsiteY134" fmla="*/ 1972479 h 2832497"/>
                <a:gd name="connsiteX135" fmla="*/ 1083770 w 1956498"/>
                <a:gd name="connsiteY135" fmla="*/ 2029689 h 2832497"/>
                <a:gd name="connsiteX136" fmla="*/ 1087258 w 1956498"/>
                <a:gd name="connsiteY136" fmla="*/ 2063549 h 2832497"/>
                <a:gd name="connsiteX137" fmla="*/ 1087407 w 1956498"/>
                <a:gd name="connsiteY137" fmla="*/ 2076072 h 2832497"/>
                <a:gd name="connsiteX138" fmla="*/ 1096755 w 1956498"/>
                <a:gd name="connsiteY138" fmla="*/ 2071375 h 2832497"/>
                <a:gd name="connsiteX139" fmla="*/ 1135711 w 1956498"/>
                <a:gd name="connsiteY139" fmla="*/ 2067461 h 2832497"/>
                <a:gd name="connsiteX140" fmla="*/ 1160030 w 1956498"/>
                <a:gd name="connsiteY140" fmla="*/ 2067461 h 2832497"/>
                <a:gd name="connsiteX141" fmla="*/ 1144700 w 1956498"/>
                <a:gd name="connsiteY141" fmla="*/ 2061835 h 2832497"/>
                <a:gd name="connsiteX142" fmla="*/ 1182056 w 1956498"/>
                <a:gd name="connsiteY142" fmla="*/ 2067461 h 2832497"/>
                <a:gd name="connsiteX143" fmla="*/ 1213906 w 1956498"/>
                <a:gd name="connsiteY143" fmla="*/ 2067461 h 2832497"/>
                <a:gd name="connsiteX144" fmla="*/ 1548382 w 1956498"/>
                <a:gd name="connsiteY144" fmla="*/ 2010698 h 2832497"/>
                <a:gd name="connsiteX145" fmla="*/ 1615027 w 1956498"/>
                <a:gd name="connsiteY145" fmla="*/ 1987481 h 2832497"/>
                <a:gd name="connsiteX146" fmla="*/ 1633862 w 1956498"/>
                <a:gd name="connsiteY146" fmla="*/ 1969923 h 2832497"/>
                <a:gd name="connsiteX147" fmla="*/ 1633060 w 1956498"/>
                <a:gd name="connsiteY147" fmla="*/ 1965684 h 2832497"/>
                <a:gd name="connsiteX148" fmla="*/ 1552102 w 1956498"/>
                <a:gd name="connsiteY148" fmla="*/ 1802190 h 2832497"/>
                <a:gd name="connsiteX149" fmla="*/ 1540881 w 1956498"/>
                <a:gd name="connsiteY149" fmla="*/ 1768376 h 2832497"/>
                <a:gd name="connsiteX150" fmla="*/ 1571718 w 1956498"/>
                <a:gd name="connsiteY150" fmla="*/ 1751618 h 2832497"/>
                <a:gd name="connsiteX151" fmla="*/ 1736441 w 1956498"/>
                <a:gd name="connsiteY151" fmla="*/ 1976349 h 2832497"/>
                <a:gd name="connsiteX152" fmla="*/ 1747186 w 1956498"/>
                <a:gd name="connsiteY152" fmla="*/ 2019211 h 2832497"/>
                <a:gd name="connsiteX153" fmla="*/ 1540500 w 1956498"/>
                <a:gd name="connsiteY153" fmla="*/ 2124369 h 2832497"/>
                <a:gd name="connsiteX154" fmla="*/ 1532841 w 1956498"/>
                <a:gd name="connsiteY154" fmla="*/ 2126032 h 2832497"/>
                <a:gd name="connsiteX155" fmla="*/ 1539015 w 1956498"/>
                <a:gd name="connsiteY155" fmla="*/ 2129136 h 2832497"/>
                <a:gd name="connsiteX156" fmla="*/ 1589840 w 1956498"/>
                <a:gd name="connsiteY156" fmla="*/ 2185788 h 2832497"/>
                <a:gd name="connsiteX157" fmla="*/ 1597476 w 1956498"/>
                <a:gd name="connsiteY157" fmla="*/ 2198449 h 2832497"/>
                <a:gd name="connsiteX158" fmla="*/ 1606329 w 1956498"/>
                <a:gd name="connsiteY158" fmla="*/ 2195113 h 2832497"/>
                <a:gd name="connsiteX159" fmla="*/ 1802789 w 1956498"/>
                <a:gd name="connsiteY159" fmla="*/ 2138452 h 2832497"/>
                <a:gd name="connsiteX160" fmla="*/ 1947390 w 1956498"/>
                <a:gd name="connsiteY160" fmla="*/ 2245608 h 2832497"/>
                <a:gd name="connsiteX161" fmla="*/ 1956498 w 1956498"/>
                <a:gd name="connsiteY161" fmla="*/ 2275166 h 2832497"/>
                <a:gd name="connsiteX162" fmla="*/ 1802908 w 1956498"/>
                <a:gd name="connsiteY162" fmla="*/ 2325648 h 2832497"/>
                <a:gd name="connsiteX163" fmla="*/ 1607020 w 1956498"/>
                <a:gd name="connsiteY163" fmla="*/ 2374642 h 2832497"/>
                <a:gd name="connsiteX164" fmla="*/ 1607020 w 1956498"/>
                <a:gd name="connsiteY164" fmla="*/ 2361188 h 2832497"/>
                <a:gd name="connsiteX165" fmla="*/ 1606090 w 1956498"/>
                <a:gd name="connsiteY165" fmla="*/ 2376354 h 2832497"/>
                <a:gd name="connsiteX166" fmla="*/ 1605210 w 1956498"/>
                <a:gd name="connsiteY166" fmla="*/ 2381875 h 2832497"/>
                <a:gd name="connsiteX167" fmla="*/ 1607020 w 1956498"/>
                <a:gd name="connsiteY167" fmla="*/ 2379554 h 2832497"/>
                <a:gd name="connsiteX168" fmla="*/ 1505370 w 1956498"/>
                <a:gd name="connsiteY168" fmla="*/ 2832497 h 2832497"/>
                <a:gd name="connsiteX169" fmla="*/ 1453132 w 1956498"/>
                <a:gd name="connsiteY169" fmla="*/ 2508558 h 2832497"/>
                <a:gd name="connsiteX170" fmla="*/ 1450477 w 1956498"/>
                <a:gd name="connsiteY170" fmla="*/ 2485080 h 2832497"/>
                <a:gd name="connsiteX171" fmla="*/ 1449322 w 1956498"/>
                <a:gd name="connsiteY171" fmla="*/ 2489627 h 2832497"/>
                <a:gd name="connsiteX172" fmla="*/ 1449322 w 1956498"/>
                <a:gd name="connsiteY172" fmla="*/ 2474863 h 2832497"/>
                <a:gd name="connsiteX173" fmla="*/ 1449322 w 1956498"/>
                <a:gd name="connsiteY173" fmla="*/ 2404527 h 2832497"/>
                <a:gd name="connsiteX174" fmla="*/ 1256768 w 1956498"/>
                <a:gd name="connsiteY174" fmla="*/ 2458730 h 2832497"/>
                <a:gd name="connsiteX175" fmla="*/ 1211375 w 1956498"/>
                <a:gd name="connsiteY175" fmla="*/ 2589134 h 2832497"/>
                <a:gd name="connsiteX176" fmla="*/ 1138866 w 1956498"/>
                <a:gd name="connsiteY176" fmla="*/ 2691646 h 2832497"/>
                <a:gd name="connsiteX177" fmla="*/ 941371 w 1956498"/>
                <a:gd name="connsiteY177" fmla="*/ 2802583 h 2832497"/>
                <a:gd name="connsiteX178" fmla="*/ 924554 w 1956498"/>
                <a:gd name="connsiteY178" fmla="*/ 2802583 h 2832497"/>
                <a:gd name="connsiteX179" fmla="*/ 836358 w 1956498"/>
                <a:gd name="connsiteY179" fmla="*/ 2734628 h 2832497"/>
                <a:gd name="connsiteX180" fmla="*/ 840079 w 1956498"/>
                <a:gd name="connsiteY180" fmla="*/ 2730907 h 2832497"/>
                <a:gd name="connsiteX181" fmla="*/ 874935 w 1956498"/>
                <a:gd name="connsiteY181" fmla="*/ 2734628 h 2832497"/>
                <a:gd name="connsiteX182" fmla="*/ 1057457 w 1956498"/>
                <a:gd name="connsiteY182" fmla="*/ 2565529 h 2832497"/>
                <a:gd name="connsiteX183" fmla="*/ 1103594 w 1956498"/>
                <a:gd name="connsiteY183" fmla="*/ 2497991 h 2832497"/>
                <a:gd name="connsiteX184" fmla="*/ 1096123 w 1956498"/>
                <a:gd name="connsiteY184" fmla="*/ 2494241 h 2832497"/>
                <a:gd name="connsiteX185" fmla="*/ 812963 w 1956498"/>
                <a:gd name="connsiteY185" fmla="*/ 2548444 h 2832497"/>
                <a:gd name="connsiteX186" fmla="*/ 811802 w 1956498"/>
                <a:gd name="connsiteY186" fmla="*/ 2544693 h 2832497"/>
                <a:gd name="connsiteX187" fmla="*/ 810938 w 1956498"/>
                <a:gd name="connsiteY187" fmla="*/ 2548444 h 2832497"/>
                <a:gd name="connsiteX188" fmla="*/ 658806 w 1956498"/>
                <a:gd name="connsiteY188" fmla="*/ 2452182 h 2832497"/>
                <a:gd name="connsiteX189" fmla="*/ 658806 w 1956498"/>
                <a:gd name="connsiteY189" fmla="*/ 2432983 h 2832497"/>
                <a:gd name="connsiteX190" fmla="*/ 776172 w 1956498"/>
                <a:gd name="connsiteY190" fmla="*/ 2355265 h 2832497"/>
                <a:gd name="connsiteX191" fmla="*/ 797484 w 1956498"/>
                <a:gd name="connsiteY191" fmla="*/ 2355265 h 2832497"/>
                <a:gd name="connsiteX192" fmla="*/ 867627 w 1956498"/>
                <a:gd name="connsiteY192" fmla="*/ 2387847 h 2832497"/>
                <a:gd name="connsiteX193" fmla="*/ 893789 w 1956498"/>
                <a:gd name="connsiteY193" fmla="*/ 2411657 h 2832497"/>
                <a:gd name="connsiteX194" fmla="*/ 918171 w 1956498"/>
                <a:gd name="connsiteY194" fmla="*/ 2406188 h 2832497"/>
                <a:gd name="connsiteX195" fmla="*/ 1144700 w 1956498"/>
                <a:gd name="connsiteY195" fmla="*/ 2356813 h 2832497"/>
                <a:gd name="connsiteX196" fmla="*/ 1190721 w 1956498"/>
                <a:gd name="connsiteY196" fmla="*/ 2195083 h 2832497"/>
                <a:gd name="connsiteX197" fmla="*/ 1192734 w 1956498"/>
                <a:gd name="connsiteY197" fmla="*/ 2190495 h 2832497"/>
                <a:gd name="connsiteX198" fmla="*/ 1179348 w 1956498"/>
                <a:gd name="connsiteY198" fmla="*/ 2193370 h 2832497"/>
                <a:gd name="connsiteX199" fmla="*/ 952147 w 1956498"/>
                <a:gd name="connsiteY199" fmla="*/ 2051983 h 2832497"/>
                <a:gd name="connsiteX200" fmla="*/ 942890 w 1956498"/>
                <a:gd name="connsiteY200" fmla="*/ 1989297 h 2832497"/>
                <a:gd name="connsiteX201" fmla="*/ 942890 w 1956498"/>
                <a:gd name="connsiteY201" fmla="*/ 1954173 h 2832497"/>
                <a:gd name="connsiteX202" fmla="*/ 942890 w 1956498"/>
                <a:gd name="connsiteY202" fmla="*/ 1940719 h 2832497"/>
                <a:gd name="connsiteX203" fmla="*/ 944982 w 1956498"/>
                <a:gd name="connsiteY203" fmla="*/ 1921130 h 2832497"/>
                <a:gd name="connsiteX204" fmla="*/ 945941 w 1956498"/>
                <a:gd name="connsiteY204" fmla="*/ 1920361 h 2832497"/>
                <a:gd name="connsiteX205" fmla="*/ 946378 w 1956498"/>
                <a:gd name="connsiteY205" fmla="*/ 1914927 h 2832497"/>
                <a:gd name="connsiteX206" fmla="*/ 946610 w 1956498"/>
                <a:gd name="connsiteY206" fmla="*/ 1910656 h 2832497"/>
                <a:gd name="connsiteX207" fmla="*/ 935389 w 1956498"/>
                <a:gd name="connsiteY207" fmla="*/ 1873121 h 2832497"/>
                <a:gd name="connsiteX208" fmla="*/ 959707 w 1956498"/>
                <a:gd name="connsiteY208" fmla="*/ 1766620 h 2832497"/>
                <a:gd name="connsiteX209" fmla="*/ 1023584 w 1956498"/>
                <a:gd name="connsiteY209" fmla="*/ 1626424 h 2832497"/>
                <a:gd name="connsiteX210" fmla="*/ 1031085 w 1956498"/>
                <a:gd name="connsiteY210" fmla="*/ 1626424 h 2832497"/>
                <a:gd name="connsiteX211" fmla="*/ 1126424 w 1956498"/>
                <a:gd name="connsiteY211" fmla="*/ 1668929 h 2832497"/>
                <a:gd name="connsiteX212" fmla="*/ 1188039 w 1956498"/>
                <a:gd name="connsiteY212" fmla="*/ 1676877 h 2832497"/>
                <a:gd name="connsiteX213" fmla="*/ 1193427 w 1956498"/>
                <a:gd name="connsiteY213" fmla="*/ 1676877 h 2832497"/>
                <a:gd name="connsiteX214" fmla="*/ 1313637 w 1956498"/>
                <a:gd name="connsiteY214" fmla="*/ 1571875 h 2832497"/>
                <a:gd name="connsiteX215" fmla="*/ 1357455 w 1956498"/>
                <a:gd name="connsiteY215" fmla="*/ 1507063 h 2832497"/>
                <a:gd name="connsiteX216" fmla="*/ 1356746 w 1956498"/>
                <a:gd name="connsiteY216" fmla="*/ 1506974 h 2832497"/>
                <a:gd name="connsiteX217" fmla="*/ 1357770 w 1956498"/>
                <a:gd name="connsiteY217" fmla="*/ 1506598 h 2832497"/>
                <a:gd name="connsiteX218" fmla="*/ 1358926 w 1956498"/>
                <a:gd name="connsiteY218" fmla="*/ 1504887 h 2832497"/>
                <a:gd name="connsiteX219" fmla="*/ 1343382 w 1956498"/>
                <a:gd name="connsiteY219" fmla="*/ 1504571 h 2832497"/>
                <a:gd name="connsiteX220" fmla="*/ 1273522 w 1956498"/>
                <a:gd name="connsiteY220" fmla="*/ 1502985 h 2832497"/>
                <a:gd name="connsiteX221" fmla="*/ 1269712 w 1956498"/>
                <a:gd name="connsiteY221" fmla="*/ 1497300 h 2832497"/>
                <a:gd name="connsiteX222" fmla="*/ 1256749 w 1956498"/>
                <a:gd name="connsiteY222" fmla="*/ 1496858 h 2832497"/>
                <a:gd name="connsiteX223" fmla="*/ 1232628 w 1956498"/>
                <a:gd name="connsiteY223" fmla="*/ 1510130 h 2832497"/>
                <a:gd name="connsiteX224" fmla="*/ 1064720 w 1956498"/>
                <a:gd name="connsiteY224" fmla="*/ 1556117 h 2832497"/>
                <a:gd name="connsiteX225" fmla="*/ 1053498 w 1956498"/>
                <a:gd name="connsiteY225" fmla="*/ 1556117 h 2832497"/>
                <a:gd name="connsiteX226" fmla="*/ 986682 w 1956498"/>
                <a:gd name="connsiteY226" fmla="*/ 1531992 h 2832497"/>
                <a:gd name="connsiteX227" fmla="*/ 954676 w 1956498"/>
                <a:gd name="connsiteY227" fmla="*/ 1504958 h 2832497"/>
                <a:gd name="connsiteX228" fmla="*/ 950059 w 1956498"/>
                <a:gd name="connsiteY228" fmla="*/ 1505099 h 2832497"/>
                <a:gd name="connsiteX229" fmla="*/ 794831 w 1956498"/>
                <a:gd name="connsiteY229" fmla="*/ 1527274 h 2832497"/>
                <a:gd name="connsiteX230" fmla="*/ 724525 w 1956498"/>
                <a:gd name="connsiteY230" fmla="*/ 1538734 h 2832497"/>
                <a:gd name="connsiteX231" fmla="*/ 716101 w 1956498"/>
                <a:gd name="connsiteY231" fmla="*/ 1534984 h 2832497"/>
                <a:gd name="connsiteX232" fmla="*/ 692705 w 1956498"/>
                <a:gd name="connsiteY232" fmla="*/ 1542455 h 2832497"/>
                <a:gd name="connsiteX233" fmla="*/ 681305 w 1956498"/>
                <a:gd name="connsiteY233" fmla="*/ 1538734 h 2832497"/>
                <a:gd name="connsiteX234" fmla="*/ 632251 w 1956498"/>
                <a:gd name="connsiteY234" fmla="*/ 1548080 h 2832497"/>
                <a:gd name="connsiteX235" fmla="*/ 558760 w 1956498"/>
                <a:gd name="connsiteY235" fmla="*/ 1484174 h 2832497"/>
                <a:gd name="connsiteX236" fmla="*/ 558760 w 1956498"/>
                <a:gd name="connsiteY236" fmla="*/ 1480423 h 2832497"/>
                <a:gd name="connsiteX237" fmla="*/ 609332 w 1956498"/>
                <a:gd name="connsiteY237" fmla="*/ 1449645 h 2832497"/>
                <a:gd name="connsiteX238" fmla="*/ 740271 w 1956498"/>
                <a:gd name="connsiteY238" fmla="*/ 1407616 h 2832497"/>
                <a:gd name="connsiteX239" fmla="*/ 913536 w 1956498"/>
                <a:gd name="connsiteY239" fmla="*/ 1367969 h 2832497"/>
                <a:gd name="connsiteX240" fmla="*/ 915709 w 1956498"/>
                <a:gd name="connsiteY240" fmla="*/ 1366272 h 2832497"/>
                <a:gd name="connsiteX241" fmla="*/ 915709 w 1956498"/>
                <a:gd name="connsiteY241" fmla="*/ 1366451 h 2832497"/>
                <a:gd name="connsiteX242" fmla="*/ 931465 w 1956498"/>
                <a:gd name="connsiteY242" fmla="*/ 1240374 h 2832497"/>
                <a:gd name="connsiteX243" fmla="*/ 943209 w 1956498"/>
                <a:gd name="connsiteY243" fmla="*/ 1193579 h 2832497"/>
                <a:gd name="connsiteX244" fmla="*/ 917829 w 1956498"/>
                <a:gd name="connsiteY244" fmla="*/ 1200450 h 2832497"/>
                <a:gd name="connsiteX245" fmla="*/ 820281 w 1956498"/>
                <a:gd name="connsiteY245" fmla="*/ 1224766 h 2832497"/>
                <a:gd name="connsiteX246" fmla="*/ 597277 w 1956498"/>
                <a:gd name="connsiteY246" fmla="*/ 1273344 h 2832497"/>
                <a:gd name="connsiteX247" fmla="*/ 589032 w 1956498"/>
                <a:gd name="connsiteY247" fmla="*/ 1269623 h 2832497"/>
                <a:gd name="connsiteX248" fmla="*/ 585192 w 1956498"/>
                <a:gd name="connsiteY248" fmla="*/ 1269623 h 2832497"/>
                <a:gd name="connsiteX249" fmla="*/ 328642 w 1956498"/>
                <a:gd name="connsiteY249" fmla="*/ 1459825 h 2832497"/>
                <a:gd name="connsiteX250" fmla="*/ 12978 w 1956498"/>
                <a:gd name="connsiteY250" fmla="*/ 1589187 h 2832497"/>
                <a:gd name="connsiteX251" fmla="*/ 0 w 1956498"/>
                <a:gd name="connsiteY251" fmla="*/ 1561505 h 2832497"/>
                <a:gd name="connsiteX252" fmla="*/ 103138 w 1956498"/>
                <a:gd name="connsiteY252" fmla="*/ 1509534 h 2832497"/>
                <a:gd name="connsiteX253" fmla="*/ 252174 w 1956498"/>
                <a:gd name="connsiteY253" fmla="*/ 1420148 h 2832497"/>
                <a:gd name="connsiteX254" fmla="*/ 383083 w 1956498"/>
                <a:gd name="connsiteY254" fmla="*/ 1287631 h 2832497"/>
                <a:gd name="connsiteX255" fmla="*/ 446871 w 1956498"/>
                <a:gd name="connsiteY255" fmla="*/ 1236583 h 2832497"/>
                <a:gd name="connsiteX256" fmla="*/ 498455 w 1956498"/>
                <a:gd name="connsiteY256" fmla="*/ 1181040 h 2832497"/>
                <a:gd name="connsiteX257" fmla="*/ 649307 w 1956498"/>
                <a:gd name="connsiteY257" fmla="*/ 992445 h 2832497"/>
                <a:gd name="connsiteX258" fmla="*/ 660389 w 1956498"/>
                <a:gd name="connsiteY258" fmla="*/ 979185 h 2832497"/>
                <a:gd name="connsiteX259" fmla="*/ 662197 w 1956498"/>
                <a:gd name="connsiteY259" fmla="*/ 976904 h 2832497"/>
                <a:gd name="connsiteX260" fmla="*/ 650319 w 1956498"/>
                <a:gd name="connsiteY260" fmla="*/ 978098 h 2832497"/>
                <a:gd name="connsiteX261" fmla="*/ 650319 w 1956498"/>
                <a:gd name="connsiteY261" fmla="*/ 974348 h 2832497"/>
                <a:gd name="connsiteX262" fmla="*/ 386358 w 1956498"/>
                <a:gd name="connsiteY262" fmla="*/ 1067782 h 2832497"/>
                <a:gd name="connsiteX263" fmla="*/ 315634 w 1956498"/>
                <a:gd name="connsiteY263" fmla="*/ 1087755 h 2832497"/>
                <a:gd name="connsiteX264" fmla="*/ 240774 w 1956498"/>
                <a:gd name="connsiteY264" fmla="*/ 1107043 h 2832497"/>
                <a:gd name="connsiteX265" fmla="*/ 179397 w 1956498"/>
                <a:gd name="connsiteY265" fmla="*/ 1064568 h 2832497"/>
                <a:gd name="connsiteX266" fmla="*/ 164455 w 1956498"/>
                <a:gd name="connsiteY266" fmla="*/ 1046559 h 2832497"/>
                <a:gd name="connsiteX267" fmla="*/ 164455 w 1956498"/>
                <a:gd name="connsiteY267" fmla="*/ 1023967 h 2832497"/>
                <a:gd name="connsiteX268" fmla="*/ 321052 w 1956498"/>
                <a:gd name="connsiteY268" fmla="*/ 968514 h 2832497"/>
                <a:gd name="connsiteX269" fmla="*/ 484971 w 1956498"/>
                <a:gd name="connsiteY269" fmla="*/ 912644 h 2832497"/>
                <a:gd name="connsiteX270" fmla="*/ 519529 w 1956498"/>
                <a:gd name="connsiteY270" fmla="*/ 893296 h 2832497"/>
                <a:gd name="connsiteX271" fmla="*/ 675501 w 1956498"/>
                <a:gd name="connsiteY271" fmla="*/ 851565 h 2832497"/>
                <a:gd name="connsiteX272" fmla="*/ 768072 w 1956498"/>
                <a:gd name="connsiteY272" fmla="*/ 801916 h 2832497"/>
                <a:gd name="connsiteX273" fmla="*/ 815000 w 1956498"/>
                <a:gd name="connsiteY273" fmla="*/ 726959 h 2832497"/>
                <a:gd name="connsiteX274" fmla="*/ 809673 w 1956498"/>
                <a:gd name="connsiteY274" fmla="*/ 728840 h 2832497"/>
                <a:gd name="connsiteX275" fmla="*/ 714583 w 1956498"/>
                <a:gd name="connsiteY275" fmla="*/ 763161 h 2832497"/>
                <a:gd name="connsiteX276" fmla="*/ 655376 w 1956498"/>
                <a:gd name="connsiteY276" fmla="*/ 776154 h 2832497"/>
                <a:gd name="connsiteX277" fmla="*/ 653836 w 1956498"/>
                <a:gd name="connsiteY277" fmla="*/ 776322 h 2832497"/>
                <a:gd name="connsiteX278" fmla="*/ 659100 w 1956498"/>
                <a:gd name="connsiteY278" fmla="*/ 776258 h 2832497"/>
                <a:gd name="connsiteX279" fmla="*/ 540633 w 1956498"/>
                <a:gd name="connsiteY279" fmla="*/ 800547 h 2832497"/>
                <a:gd name="connsiteX280" fmla="*/ 455979 w 1956498"/>
                <a:gd name="connsiteY280" fmla="*/ 737592 h 2832497"/>
                <a:gd name="connsiteX281" fmla="*/ 455979 w 1956498"/>
                <a:gd name="connsiteY281" fmla="*/ 715595 h 2832497"/>
                <a:gd name="connsiteX282" fmla="*/ 566410 w 1956498"/>
                <a:gd name="connsiteY282" fmla="*/ 649962 h 2832497"/>
                <a:gd name="connsiteX283" fmla="*/ 821382 w 1956498"/>
                <a:gd name="connsiteY283" fmla="*/ 525661 h 2832497"/>
                <a:gd name="connsiteX284" fmla="*/ 870045 w 1956498"/>
                <a:gd name="connsiteY284" fmla="*/ 496165 h 2832497"/>
                <a:gd name="connsiteX285" fmla="*/ 879486 w 1956498"/>
                <a:gd name="connsiteY285" fmla="*/ 490322 h 2832497"/>
                <a:gd name="connsiteX286" fmla="*/ 867627 w 1956498"/>
                <a:gd name="connsiteY286" fmla="*/ 494357 h 2832497"/>
                <a:gd name="connsiteX287" fmla="*/ 637341 w 1956498"/>
                <a:gd name="connsiteY287" fmla="*/ 579031 h 2832497"/>
                <a:gd name="connsiteX288" fmla="*/ 585281 w 1956498"/>
                <a:gd name="connsiteY288" fmla="*/ 600581 h 2832497"/>
                <a:gd name="connsiteX289" fmla="*/ 563850 w 1956498"/>
                <a:gd name="connsiteY289" fmla="*/ 600581 h 2832497"/>
                <a:gd name="connsiteX290" fmla="*/ 441037 w 1956498"/>
                <a:gd name="connsiteY290" fmla="*/ 481578 h 2832497"/>
                <a:gd name="connsiteX291" fmla="*/ 516850 w 1956498"/>
                <a:gd name="connsiteY291" fmla="*/ 431721 h 2832497"/>
                <a:gd name="connsiteX292" fmla="*/ 643384 w 1956498"/>
                <a:gd name="connsiteY292" fmla="*/ 405884 h 2832497"/>
                <a:gd name="connsiteX293" fmla="*/ 687193 w 1956498"/>
                <a:gd name="connsiteY293" fmla="*/ 394733 h 2832497"/>
                <a:gd name="connsiteX294" fmla="*/ 691422 w 1956498"/>
                <a:gd name="connsiteY294" fmla="*/ 393450 h 2832497"/>
                <a:gd name="connsiteX295" fmla="*/ 656773 w 1956498"/>
                <a:gd name="connsiteY295" fmla="*/ 377733 h 2832497"/>
                <a:gd name="connsiteX296" fmla="*/ 561588 w 1956498"/>
                <a:gd name="connsiteY296" fmla="*/ 278189 h 2832497"/>
                <a:gd name="connsiteX297" fmla="*/ 542419 w 1956498"/>
                <a:gd name="connsiteY297" fmla="*/ 250240 h 2832497"/>
                <a:gd name="connsiteX298" fmla="*/ 538192 w 1956498"/>
                <a:gd name="connsiteY298" fmla="*/ 149840 h 2832497"/>
                <a:gd name="connsiteX299" fmla="*/ 538192 w 1956498"/>
                <a:gd name="connsiteY299" fmla="*/ 103138 h 2832497"/>
                <a:gd name="connsiteX300" fmla="*/ 566945 w 1956498"/>
                <a:gd name="connsiteY300" fmla="*/ 71021 h 2832497"/>
                <a:gd name="connsiteX301" fmla="*/ 583019 w 1956498"/>
                <a:gd name="connsiteY301" fmla="*/ 71021 h 2832497"/>
                <a:gd name="connsiteX302" fmla="*/ 699670 w 1956498"/>
                <a:gd name="connsiteY302" fmla="*/ 165110 h 2832497"/>
                <a:gd name="connsiteX303" fmla="*/ 742176 w 1956498"/>
                <a:gd name="connsiteY303" fmla="*/ 286881 h 2832497"/>
                <a:gd name="connsiteX304" fmla="*/ 750093 w 1956498"/>
                <a:gd name="connsiteY304" fmla="*/ 289679 h 2832497"/>
                <a:gd name="connsiteX305" fmla="*/ 926038 w 1956498"/>
                <a:gd name="connsiteY305" fmla="*/ 129421 h 2832497"/>
                <a:gd name="connsiteX306" fmla="*/ 1035308 w 1956498"/>
                <a:gd name="connsiteY306" fmla="*/ 18097 h 2832497"/>
                <a:gd name="connsiteX307" fmla="*/ 1071294 w 1956498"/>
                <a:gd name="connsiteY307" fmla="*/ 10180 h 2832497"/>
                <a:gd name="connsiteX308" fmla="*/ 1076950 w 1956498"/>
                <a:gd name="connsiteY308" fmla="*/ 8572 h 283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1956498" h="2832497">
                  <a:moveTo>
                    <a:pt x="1289986" y="2306688"/>
                  </a:moveTo>
                  <a:lnTo>
                    <a:pt x="1289332" y="2309962"/>
                  </a:lnTo>
                  <a:cubicBezTo>
                    <a:pt x="1290582" y="2313018"/>
                    <a:pt x="1291207" y="2311926"/>
                    <a:pt x="1291207" y="2306688"/>
                  </a:cubicBezTo>
                  <a:close/>
                  <a:moveTo>
                    <a:pt x="1599637" y="2202032"/>
                  </a:moveTo>
                  <a:lnTo>
                    <a:pt x="1603299" y="2208104"/>
                  </a:lnTo>
                  <a:lnTo>
                    <a:pt x="1603299" y="2202032"/>
                  </a:lnTo>
                  <a:close/>
                  <a:moveTo>
                    <a:pt x="1472896" y="2138449"/>
                  </a:moveTo>
                  <a:lnTo>
                    <a:pt x="1458509" y="2141266"/>
                  </a:lnTo>
                  <a:cubicBezTo>
                    <a:pt x="1414097" y="2149544"/>
                    <a:pt x="1364560" y="2157565"/>
                    <a:pt x="1309900" y="2165331"/>
                  </a:cubicBezTo>
                  <a:lnTo>
                    <a:pt x="1271296" y="2173622"/>
                  </a:lnTo>
                  <a:lnTo>
                    <a:pt x="1285819" y="2180976"/>
                  </a:lnTo>
                  <a:cubicBezTo>
                    <a:pt x="1337448" y="2206225"/>
                    <a:pt x="1374744" y="2218849"/>
                    <a:pt x="1397708" y="2218849"/>
                  </a:cubicBezTo>
                  <a:lnTo>
                    <a:pt x="1397708" y="2260640"/>
                  </a:lnTo>
                  <a:lnTo>
                    <a:pt x="1374938" y="2260640"/>
                  </a:lnTo>
                  <a:cubicBezTo>
                    <a:pt x="1361146" y="2260640"/>
                    <a:pt x="1336768" y="2256284"/>
                    <a:pt x="1301803" y="2247573"/>
                  </a:cubicBezTo>
                  <a:lnTo>
                    <a:pt x="1290404" y="2304598"/>
                  </a:lnTo>
                  <a:lnTo>
                    <a:pt x="1322566" y="2293947"/>
                  </a:lnTo>
                  <a:cubicBezTo>
                    <a:pt x="1406698" y="2265970"/>
                    <a:pt x="1451351" y="2250254"/>
                    <a:pt x="1456525" y="2246799"/>
                  </a:cubicBezTo>
                  <a:cubicBezTo>
                    <a:pt x="1460454" y="2228205"/>
                    <a:pt x="1462419" y="2208401"/>
                    <a:pt x="1462419" y="2187387"/>
                  </a:cubicBezTo>
                  <a:lnTo>
                    <a:pt x="1462419" y="2176552"/>
                  </a:lnTo>
                  <a:lnTo>
                    <a:pt x="1462419" y="2163098"/>
                  </a:lnTo>
                  <a:cubicBezTo>
                    <a:pt x="1462419" y="2149188"/>
                    <a:pt x="1463659" y="2142232"/>
                    <a:pt x="1466139" y="2142232"/>
                  </a:cubicBezTo>
                  <a:cubicBezTo>
                    <a:pt x="1466139" y="2147952"/>
                    <a:pt x="1466062" y="2152957"/>
                    <a:pt x="1465907" y="2157247"/>
                  </a:cubicBezTo>
                  <a:lnTo>
                    <a:pt x="1465813" y="2158694"/>
                  </a:lnTo>
                  <a:lnTo>
                    <a:pt x="1467760" y="2148450"/>
                  </a:lnTo>
                  <a:close/>
                  <a:moveTo>
                    <a:pt x="1161518" y="1736597"/>
                  </a:moveTo>
                  <a:lnTo>
                    <a:pt x="1161518" y="1737390"/>
                  </a:lnTo>
                  <a:cubicBezTo>
                    <a:pt x="1162126" y="1737390"/>
                    <a:pt x="1162319" y="1737252"/>
                    <a:pt x="1162099" y="1736976"/>
                  </a:cubicBezTo>
                  <a:close/>
                  <a:moveTo>
                    <a:pt x="1107872" y="1715062"/>
                  </a:moveTo>
                  <a:lnTo>
                    <a:pt x="1103150" y="1736840"/>
                  </a:lnTo>
                  <a:cubicBezTo>
                    <a:pt x="1101747" y="1743527"/>
                    <a:pt x="1100578" y="1749356"/>
                    <a:pt x="1099643" y="1754327"/>
                  </a:cubicBezTo>
                  <a:lnTo>
                    <a:pt x="1098813" y="1759193"/>
                  </a:lnTo>
                  <a:lnTo>
                    <a:pt x="1111227" y="1751332"/>
                  </a:lnTo>
                  <a:cubicBezTo>
                    <a:pt x="1119377" y="1746046"/>
                    <a:pt x="1126672" y="1741175"/>
                    <a:pt x="1133114" y="1736720"/>
                  </a:cubicBezTo>
                  <a:lnTo>
                    <a:pt x="1144043" y="1728820"/>
                  </a:lnTo>
                  <a:lnTo>
                    <a:pt x="1139578" y="1727042"/>
                  </a:lnTo>
                  <a:cubicBezTo>
                    <a:pt x="1132511" y="1724282"/>
                    <a:pt x="1123789" y="1720971"/>
                    <a:pt x="1113410" y="1717108"/>
                  </a:cubicBezTo>
                  <a:close/>
                  <a:moveTo>
                    <a:pt x="942416" y="760776"/>
                  </a:moveTo>
                  <a:lnTo>
                    <a:pt x="938056" y="761085"/>
                  </a:lnTo>
                  <a:cubicBezTo>
                    <a:pt x="936910" y="761387"/>
                    <a:pt x="936754" y="761841"/>
                    <a:pt x="937587" y="762447"/>
                  </a:cubicBezTo>
                  <a:close/>
                  <a:moveTo>
                    <a:pt x="1073080" y="647313"/>
                  </a:moveTo>
                  <a:cubicBezTo>
                    <a:pt x="1012239" y="662236"/>
                    <a:pt x="981819" y="669270"/>
                    <a:pt x="981819" y="668417"/>
                  </a:cubicBezTo>
                  <a:cubicBezTo>
                    <a:pt x="969719" y="703764"/>
                    <a:pt x="959495" y="730755"/>
                    <a:pt x="951145" y="749392"/>
                  </a:cubicBezTo>
                  <a:lnTo>
                    <a:pt x="946244" y="759452"/>
                  </a:lnTo>
                  <a:lnTo>
                    <a:pt x="1133415" y="694700"/>
                  </a:lnTo>
                  <a:cubicBezTo>
                    <a:pt x="1147901" y="689481"/>
                    <a:pt x="1160576" y="685390"/>
                    <a:pt x="1171441" y="682425"/>
                  </a:cubicBezTo>
                  <a:lnTo>
                    <a:pt x="1179207" y="680554"/>
                  </a:lnTo>
                  <a:lnTo>
                    <a:pt x="1139934" y="675174"/>
                  </a:lnTo>
                  <a:cubicBezTo>
                    <a:pt x="1123126" y="669538"/>
                    <a:pt x="1100842" y="660251"/>
                    <a:pt x="1073080" y="647313"/>
                  </a:cubicBezTo>
                  <a:close/>
                  <a:moveTo>
                    <a:pt x="1028708" y="179868"/>
                  </a:moveTo>
                  <a:lnTo>
                    <a:pt x="1015255" y="184411"/>
                  </a:lnTo>
                  <a:cubicBezTo>
                    <a:pt x="1009841" y="186119"/>
                    <a:pt x="1003677" y="187960"/>
                    <a:pt x="996761" y="189934"/>
                  </a:cubicBezTo>
                  <a:lnTo>
                    <a:pt x="931068" y="228243"/>
                  </a:lnTo>
                  <a:cubicBezTo>
                    <a:pt x="871101" y="258247"/>
                    <a:pt x="814645" y="294412"/>
                    <a:pt x="761702" y="336738"/>
                  </a:cubicBezTo>
                  <a:cubicBezTo>
                    <a:pt x="755436" y="342305"/>
                    <a:pt x="751018" y="351822"/>
                    <a:pt x="748447" y="365291"/>
                  </a:cubicBezTo>
                  <a:lnTo>
                    <a:pt x="747046" y="375884"/>
                  </a:lnTo>
                  <a:lnTo>
                    <a:pt x="778172" y="364997"/>
                  </a:lnTo>
                  <a:cubicBezTo>
                    <a:pt x="793708" y="359215"/>
                    <a:pt x="809431" y="353020"/>
                    <a:pt x="825341" y="346412"/>
                  </a:cubicBezTo>
                  <a:cubicBezTo>
                    <a:pt x="838081" y="336232"/>
                    <a:pt x="861308" y="324892"/>
                    <a:pt x="895022" y="312390"/>
                  </a:cubicBezTo>
                  <a:cubicBezTo>
                    <a:pt x="964227" y="263336"/>
                    <a:pt x="1007481" y="222347"/>
                    <a:pt x="1024782" y="189423"/>
                  </a:cubicBezTo>
                  <a:close/>
                  <a:moveTo>
                    <a:pt x="1073497" y="0"/>
                  </a:moveTo>
                  <a:cubicBezTo>
                    <a:pt x="1107985" y="8632"/>
                    <a:pt x="1143148" y="28218"/>
                    <a:pt x="1178986" y="58757"/>
                  </a:cubicBezTo>
                  <a:cubicBezTo>
                    <a:pt x="1220718" y="96322"/>
                    <a:pt x="1241583" y="126683"/>
                    <a:pt x="1241583" y="149840"/>
                  </a:cubicBezTo>
                  <a:cubicBezTo>
                    <a:pt x="1241583" y="175637"/>
                    <a:pt x="1221214" y="197594"/>
                    <a:pt x="1180475" y="215711"/>
                  </a:cubicBezTo>
                  <a:cubicBezTo>
                    <a:pt x="1123602" y="234246"/>
                    <a:pt x="1066105" y="261719"/>
                    <a:pt x="1007983" y="298132"/>
                  </a:cubicBezTo>
                  <a:cubicBezTo>
                    <a:pt x="1000460" y="302833"/>
                    <a:pt x="993410" y="307126"/>
                    <a:pt x="986833" y="311011"/>
                  </a:cubicBezTo>
                  <a:lnTo>
                    <a:pt x="983466" y="312929"/>
                  </a:lnTo>
                  <a:lnTo>
                    <a:pt x="985531" y="312375"/>
                  </a:lnTo>
                  <a:cubicBezTo>
                    <a:pt x="1023560" y="301531"/>
                    <a:pt x="1047008" y="291396"/>
                    <a:pt x="1055876" y="281970"/>
                  </a:cubicBezTo>
                  <a:cubicBezTo>
                    <a:pt x="1055876" y="268416"/>
                    <a:pt x="1074946" y="261640"/>
                    <a:pt x="1113085" y="261640"/>
                  </a:cubicBezTo>
                  <a:cubicBezTo>
                    <a:pt x="1153666" y="267434"/>
                    <a:pt x="1201003" y="298043"/>
                    <a:pt x="1255097" y="353467"/>
                  </a:cubicBezTo>
                  <a:lnTo>
                    <a:pt x="1273373" y="383203"/>
                  </a:lnTo>
                  <a:lnTo>
                    <a:pt x="1273373" y="402134"/>
                  </a:lnTo>
                  <a:cubicBezTo>
                    <a:pt x="1273373" y="419556"/>
                    <a:pt x="1240681" y="432723"/>
                    <a:pt x="1175295" y="441633"/>
                  </a:cubicBezTo>
                  <a:cubicBezTo>
                    <a:pt x="1092150" y="468144"/>
                    <a:pt x="1033293" y="490359"/>
                    <a:pt x="998726" y="508278"/>
                  </a:cubicBezTo>
                  <a:lnTo>
                    <a:pt x="979973" y="508933"/>
                  </a:lnTo>
                  <a:lnTo>
                    <a:pt x="1008072" y="517624"/>
                  </a:lnTo>
                  <a:lnTo>
                    <a:pt x="1159817" y="472827"/>
                  </a:lnTo>
                  <a:cubicBezTo>
                    <a:pt x="1170969" y="472827"/>
                    <a:pt x="1179026" y="471577"/>
                    <a:pt x="1183987" y="469076"/>
                  </a:cubicBezTo>
                  <a:lnTo>
                    <a:pt x="1215866" y="469076"/>
                  </a:lnTo>
                  <a:cubicBezTo>
                    <a:pt x="1255474" y="480824"/>
                    <a:pt x="1289595" y="505529"/>
                    <a:pt x="1318230" y="543193"/>
                  </a:cubicBezTo>
                  <a:lnTo>
                    <a:pt x="1318230" y="560993"/>
                  </a:lnTo>
                  <a:cubicBezTo>
                    <a:pt x="1318230" y="575102"/>
                    <a:pt x="1289556" y="588040"/>
                    <a:pt x="1232207" y="599807"/>
                  </a:cubicBezTo>
                  <a:cubicBezTo>
                    <a:pt x="1207899" y="611297"/>
                    <a:pt x="1183154" y="618936"/>
                    <a:pt x="1157972" y="622727"/>
                  </a:cubicBezTo>
                  <a:lnTo>
                    <a:pt x="1156942" y="623106"/>
                  </a:lnTo>
                  <a:lnTo>
                    <a:pt x="1172616" y="626239"/>
                  </a:lnTo>
                  <a:cubicBezTo>
                    <a:pt x="1194405" y="629851"/>
                    <a:pt x="1212919" y="631656"/>
                    <a:pt x="1228159" y="631656"/>
                  </a:cubicBezTo>
                  <a:lnTo>
                    <a:pt x="1254323" y="631656"/>
                  </a:lnTo>
                  <a:cubicBezTo>
                    <a:pt x="1269503" y="631656"/>
                    <a:pt x="1277094" y="632906"/>
                    <a:pt x="1277094" y="635407"/>
                  </a:cubicBezTo>
                  <a:cubicBezTo>
                    <a:pt x="1300807" y="635407"/>
                    <a:pt x="1337042" y="626110"/>
                    <a:pt x="1385798" y="607516"/>
                  </a:cubicBezTo>
                  <a:cubicBezTo>
                    <a:pt x="1410325" y="596622"/>
                    <a:pt x="1442015" y="589101"/>
                    <a:pt x="1480869" y="584954"/>
                  </a:cubicBezTo>
                  <a:cubicBezTo>
                    <a:pt x="1522621" y="592693"/>
                    <a:pt x="1554995" y="616496"/>
                    <a:pt x="1577994" y="656362"/>
                  </a:cubicBezTo>
                  <a:lnTo>
                    <a:pt x="1577994" y="665649"/>
                  </a:lnTo>
                  <a:cubicBezTo>
                    <a:pt x="1577994" y="691981"/>
                    <a:pt x="1531223" y="716389"/>
                    <a:pt x="1437679" y="738872"/>
                  </a:cubicBezTo>
                  <a:lnTo>
                    <a:pt x="1018460" y="875288"/>
                  </a:lnTo>
                  <a:cubicBezTo>
                    <a:pt x="918051" y="901283"/>
                    <a:pt x="867846" y="917466"/>
                    <a:pt x="867846" y="923836"/>
                  </a:cubicBezTo>
                  <a:lnTo>
                    <a:pt x="757407" y="1080872"/>
                  </a:lnTo>
                  <a:lnTo>
                    <a:pt x="787311" y="1069976"/>
                  </a:lnTo>
                  <a:cubicBezTo>
                    <a:pt x="842417" y="1050535"/>
                    <a:pt x="907531" y="1030645"/>
                    <a:pt x="982652" y="1010305"/>
                  </a:cubicBezTo>
                  <a:cubicBezTo>
                    <a:pt x="1002992" y="1002665"/>
                    <a:pt x="1074697" y="981621"/>
                    <a:pt x="1197768" y="947172"/>
                  </a:cubicBezTo>
                  <a:cubicBezTo>
                    <a:pt x="1227236" y="932448"/>
                    <a:pt x="1256050" y="925086"/>
                    <a:pt x="1284208" y="925086"/>
                  </a:cubicBezTo>
                  <a:lnTo>
                    <a:pt x="1286083" y="925086"/>
                  </a:lnTo>
                  <a:cubicBezTo>
                    <a:pt x="1324481" y="925086"/>
                    <a:pt x="1368831" y="954544"/>
                    <a:pt x="1419135" y="1013460"/>
                  </a:cubicBezTo>
                  <a:cubicBezTo>
                    <a:pt x="1419135" y="1014948"/>
                    <a:pt x="1422251" y="1017558"/>
                    <a:pt x="1428482" y="1021288"/>
                  </a:cubicBezTo>
                  <a:lnTo>
                    <a:pt x="1428482" y="1039386"/>
                  </a:lnTo>
                  <a:cubicBezTo>
                    <a:pt x="1428482" y="1054467"/>
                    <a:pt x="1380638" y="1073805"/>
                    <a:pt x="1284952" y="1097399"/>
                  </a:cubicBezTo>
                  <a:cubicBezTo>
                    <a:pt x="1180058" y="1123632"/>
                    <a:pt x="1127611" y="1140123"/>
                    <a:pt x="1127611" y="1146870"/>
                  </a:cubicBezTo>
                  <a:cubicBezTo>
                    <a:pt x="1121380" y="1158081"/>
                    <a:pt x="1118264" y="1188412"/>
                    <a:pt x="1118264" y="1237863"/>
                  </a:cubicBezTo>
                  <a:cubicBezTo>
                    <a:pt x="1110307" y="1237863"/>
                    <a:pt x="1101864" y="1269663"/>
                    <a:pt x="1092934" y="1333262"/>
                  </a:cubicBezTo>
                  <a:lnTo>
                    <a:pt x="1086475" y="1341299"/>
                  </a:lnTo>
                  <a:lnTo>
                    <a:pt x="1086475" y="1343204"/>
                  </a:lnTo>
                  <a:lnTo>
                    <a:pt x="1087546" y="1343650"/>
                  </a:lnTo>
                  <a:lnTo>
                    <a:pt x="1103650" y="1341805"/>
                  </a:lnTo>
                  <a:lnTo>
                    <a:pt x="1205833" y="1341805"/>
                  </a:lnTo>
                  <a:lnTo>
                    <a:pt x="1246008" y="1326439"/>
                  </a:lnTo>
                  <a:cubicBezTo>
                    <a:pt x="1284376" y="1311491"/>
                    <a:pt x="1335776" y="1291015"/>
                    <a:pt x="1400209" y="1265010"/>
                  </a:cubicBezTo>
                  <a:cubicBezTo>
                    <a:pt x="1403810" y="1254160"/>
                    <a:pt x="1415806" y="1247379"/>
                    <a:pt x="1436195" y="1244667"/>
                  </a:cubicBezTo>
                  <a:lnTo>
                    <a:pt x="1447910" y="1243982"/>
                  </a:lnTo>
                  <a:lnTo>
                    <a:pt x="1447744" y="1243311"/>
                  </a:lnTo>
                  <a:lnTo>
                    <a:pt x="1449031" y="1243916"/>
                  </a:lnTo>
                  <a:lnTo>
                    <a:pt x="1459383" y="1243311"/>
                  </a:lnTo>
                  <a:lnTo>
                    <a:pt x="1455388" y="1246905"/>
                  </a:lnTo>
                  <a:lnTo>
                    <a:pt x="1477817" y="1257454"/>
                  </a:lnTo>
                  <a:cubicBezTo>
                    <a:pt x="1545146" y="1292326"/>
                    <a:pt x="1592579" y="1340287"/>
                    <a:pt x="1620117" y="1401336"/>
                  </a:cubicBezTo>
                  <a:lnTo>
                    <a:pt x="1620117" y="1419821"/>
                  </a:lnTo>
                  <a:cubicBezTo>
                    <a:pt x="1604877" y="1480781"/>
                    <a:pt x="1584904" y="1511261"/>
                    <a:pt x="1560199" y="1511261"/>
                  </a:cubicBezTo>
                  <a:cubicBezTo>
                    <a:pt x="1539790" y="1524080"/>
                    <a:pt x="1519159" y="1538062"/>
                    <a:pt x="1498309" y="1553208"/>
                  </a:cubicBezTo>
                  <a:lnTo>
                    <a:pt x="1440835" y="1597692"/>
                  </a:lnTo>
                  <a:lnTo>
                    <a:pt x="1459249" y="1610650"/>
                  </a:lnTo>
                  <a:cubicBezTo>
                    <a:pt x="1481737" y="1628305"/>
                    <a:pt x="1499224" y="1647930"/>
                    <a:pt x="1511711" y="1669525"/>
                  </a:cubicBezTo>
                  <a:lnTo>
                    <a:pt x="1511711" y="1702237"/>
                  </a:lnTo>
                  <a:cubicBezTo>
                    <a:pt x="1481409" y="1722974"/>
                    <a:pt x="1438239" y="1747054"/>
                    <a:pt x="1382200" y="1774478"/>
                  </a:cubicBezTo>
                  <a:cubicBezTo>
                    <a:pt x="1377279" y="1781900"/>
                    <a:pt x="1346948" y="1799541"/>
                    <a:pt x="1291207" y="1827401"/>
                  </a:cubicBezTo>
                  <a:cubicBezTo>
                    <a:pt x="1291207" y="1829386"/>
                    <a:pt x="1249614" y="1854528"/>
                    <a:pt x="1166429" y="1902828"/>
                  </a:cubicBezTo>
                  <a:cubicBezTo>
                    <a:pt x="1113804" y="1930827"/>
                    <a:pt x="1087491" y="1954044"/>
                    <a:pt x="1087491" y="1972479"/>
                  </a:cubicBezTo>
                  <a:cubicBezTo>
                    <a:pt x="1087491" y="1997145"/>
                    <a:pt x="1086251" y="2016215"/>
                    <a:pt x="1083770" y="2029689"/>
                  </a:cubicBezTo>
                  <a:cubicBezTo>
                    <a:pt x="1085631" y="2034764"/>
                    <a:pt x="1086793" y="2046050"/>
                    <a:pt x="1087258" y="2063549"/>
                  </a:cubicBezTo>
                  <a:lnTo>
                    <a:pt x="1087407" y="2076072"/>
                  </a:lnTo>
                  <a:lnTo>
                    <a:pt x="1096755" y="2071375"/>
                  </a:lnTo>
                  <a:cubicBezTo>
                    <a:pt x="1105412" y="2068766"/>
                    <a:pt x="1118398" y="2067461"/>
                    <a:pt x="1135711" y="2067461"/>
                  </a:cubicBezTo>
                  <a:lnTo>
                    <a:pt x="1160030" y="2067461"/>
                  </a:lnTo>
                  <a:cubicBezTo>
                    <a:pt x="1149810" y="2067461"/>
                    <a:pt x="1144700" y="2065586"/>
                    <a:pt x="1144700" y="2061835"/>
                  </a:cubicBezTo>
                  <a:lnTo>
                    <a:pt x="1182056" y="2067461"/>
                  </a:lnTo>
                  <a:lnTo>
                    <a:pt x="1213906" y="2067461"/>
                  </a:lnTo>
                  <a:cubicBezTo>
                    <a:pt x="1349319" y="2056567"/>
                    <a:pt x="1460811" y="2037646"/>
                    <a:pt x="1548382" y="2010698"/>
                  </a:cubicBezTo>
                  <a:cubicBezTo>
                    <a:pt x="1548382" y="2006690"/>
                    <a:pt x="1570597" y="1998951"/>
                    <a:pt x="1615027" y="1987481"/>
                  </a:cubicBezTo>
                  <a:lnTo>
                    <a:pt x="1633862" y="1969923"/>
                  </a:lnTo>
                  <a:lnTo>
                    <a:pt x="1633060" y="1965684"/>
                  </a:lnTo>
                  <a:cubicBezTo>
                    <a:pt x="1627063" y="1944998"/>
                    <a:pt x="1600077" y="1890500"/>
                    <a:pt x="1552102" y="1802190"/>
                  </a:cubicBezTo>
                  <a:cubicBezTo>
                    <a:pt x="1552102" y="1799035"/>
                    <a:pt x="1548362" y="1787764"/>
                    <a:pt x="1540881" y="1768376"/>
                  </a:cubicBezTo>
                  <a:lnTo>
                    <a:pt x="1571718" y="1751618"/>
                  </a:lnTo>
                  <a:cubicBezTo>
                    <a:pt x="1610274" y="1791524"/>
                    <a:pt x="1665182" y="1866434"/>
                    <a:pt x="1736441" y="1976349"/>
                  </a:cubicBezTo>
                  <a:cubicBezTo>
                    <a:pt x="1740588" y="1982480"/>
                    <a:pt x="1744170" y="1996768"/>
                    <a:pt x="1747186" y="2019211"/>
                  </a:cubicBezTo>
                  <a:cubicBezTo>
                    <a:pt x="1747186" y="2057710"/>
                    <a:pt x="1678291" y="2092763"/>
                    <a:pt x="1540500" y="2124369"/>
                  </a:cubicBezTo>
                  <a:lnTo>
                    <a:pt x="1532841" y="2126032"/>
                  </a:lnTo>
                  <a:lnTo>
                    <a:pt x="1539015" y="2129136"/>
                  </a:lnTo>
                  <a:cubicBezTo>
                    <a:pt x="1555153" y="2139324"/>
                    <a:pt x="1572094" y="2158208"/>
                    <a:pt x="1589840" y="2185788"/>
                  </a:cubicBezTo>
                  <a:lnTo>
                    <a:pt x="1597476" y="2198449"/>
                  </a:lnTo>
                  <a:lnTo>
                    <a:pt x="1606329" y="2195113"/>
                  </a:lnTo>
                  <a:cubicBezTo>
                    <a:pt x="1651996" y="2178626"/>
                    <a:pt x="1717483" y="2159740"/>
                    <a:pt x="1802789" y="2138452"/>
                  </a:cubicBezTo>
                  <a:cubicBezTo>
                    <a:pt x="1856962" y="2154030"/>
                    <a:pt x="1905162" y="2189748"/>
                    <a:pt x="1947390" y="2245608"/>
                  </a:cubicBezTo>
                  <a:lnTo>
                    <a:pt x="1956498" y="2275166"/>
                  </a:lnTo>
                  <a:cubicBezTo>
                    <a:pt x="1956498" y="2292430"/>
                    <a:pt x="1905301" y="2309257"/>
                    <a:pt x="1802908" y="2325648"/>
                  </a:cubicBezTo>
                  <a:cubicBezTo>
                    <a:pt x="1793442" y="2330371"/>
                    <a:pt x="1728146" y="2346702"/>
                    <a:pt x="1607020" y="2374642"/>
                  </a:cubicBezTo>
                  <a:lnTo>
                    <a:pt x="1607020" y="2361188"/>
                  </a:lnTo>
                  <a:cubicBezTo>
                    <a:pt x="1607020" y="2365852"/>
                    <a:pt x="1606710" y="2370907"/>
                    <a:pt x="1606090" y="2376354"/>
                  </a:cubicBezTo>
                  <a:lnTo>
                    <a:pt x="1605210" y="2381875"/>
                  </a:lnTo>
                  <a:lnTo>
                    <a:pt x="1607020" y="2379554"/>
                  </a:lnTo>
                  <a:cubicBezTo>
                    <a:pt x="1586541" y="2634506"/>
                    <a:pt x="1552658" y="2785487"/>
                    <a:pt x="1505370" y="2832497"/>
                  </a:cubicBezTo>
                  <a:cubicBezTo>
                    <a:pt x="1474335" y="2802275"/>
                    <a:pt x="1456922" y="2694295"/>
                    <a:pt x="1453132" y="2508558"/>
                  </a:cubicBezTo>
                  <a:lnTo>
                    <a:pt x="1450477" y="2485080"/>
                  </a:lnTo>
                  <a:lnTo>
                    <a:pt x="1449322" y="2489627"/>
                  </a:lnTo>
                  <a:lnTo>
                    <a:pt x="1449322" y="2474863"/>
                  </a:lnTo>
                  <a:lnTo>
                    <a:pt x="1449322" y="2404527"/>
                  </a:lnTo>
                  <a:lnTo>
                    <a:pt x="1256768" y="2458730"/>
                  </a:lnTo>
                  <a:cubicBezTo>
                    <a:pt x="1253950" y="2458730"/>
                    <a:pt x="1238819" y="2502198"/>
                    <a:pt x="1211375" y="2589134"/>
                  </a:cubicBezTo>
                  <a:cubicBezTo>
                    <a:pt x="1175359" y="2645152"/>
                    <a:pt x="1151189" y="2679323"/>
                    <a:pt x="1138866" y="2691646"/>
                  </a:cubicBezTo>
                  <a:cubicBezTo>
                    <a:pt x="1075267" y="2765604"/>
                    <a:pt x="1009435" y="2802583"/>
                    <a:pt x="941371" y="2802583"/>
                  </a:cubicBezTo>
                  <a:lnTo>
                    <a:pt x="924554" y="2802583"/>
                  </a:lnTo>
                  <a:cubicBezTo>
                    <a:pt x="886672" y="2802583"/>
                    <a:pt x="857274" y="2779931"/>
                    <a:pt x="836358" y="2734628"/>
                  </a:cubicBezTo>
                  <a:cubicBezTo>
                    <a:pt x="838839" y="2734628"/>
                    <a:pt x="840079" y="2733388"/>
                    <a:pt x="840079" y="2730907"/>
                  </a:cubicBezTo>
                  <a:cubicBezTo>
                    <a:pt x="858315" y="2730907"/>
                    <a:pt x="869934" y="2732147"/>
                    <a:pt x="874935" y="2734628"/>
                  </a:cubicBezTo>
                  <a:cubicBezTo>
                    <a:pt x="918015" y="2732644"/>
                    <a:pt x="978856" y="2676277"/>
                    <a:pt x="1057457" y="2565529"/>
                  </a:cubicBezTo>
                  <a:cubicBezTo>
                    <a:pt x="1088215" y="2516992"/>
                    <a:pt x="1103594" y="2494479"/>
                    <a:pt x="1103594" y="2497991"/>
                  </a:cubicBezTo>
                  <a:cubicBezTo>
                    <a:pt x="1098613" y="2497991"/>
                    <a:pt x="1096123" y="2496741"/>
                    <a:pt x="1096123" y="2494241"/>
                  </a:cubicBezTo>
                  <a:cubicBezTo>
                    <a:pt x="952494" y="2530376"/>
                    <a:pt x="858107" y="2548444"/>
                    <a:pt x="812963" y="2548444"/>
                  </a:cubicBezTo>
                  <a:lnTo>
                    <a:pt x="811802" y="2544693"/>
                  </a:lnTo>
                  <a:lnTo>
                    <a:pt x="810938" y="2548444"/>
                  </a:lnTo>
                  <a:cubicBezTo>
                    <a:pt x="741604" y="2548444"/>
                    <a:pt x="690894" y="2516357"/>
                    <a:pt x="658806" y="2452182"/>
                  </a:cubicBezTo>
                  <a:lnTo>
                    <a:pt x="658806" y="2432983"/>
                  </a:lnTo>
                  <a:cubicBezTo>
                    <a:pt x="688393" y="2403416"/>
                    <a:pt x="727515" y="2377510"/>
                    <a:pt x="776172" y="2355265"/>
                  </a:cubicBezTo>
                  <a:lnTo>
                    <a:pt x="797484" y="2355265"/>
                  </a:lnTo>
                  <a:cubicBezTo>
                    <a:pt x="817517" y="2355265"/>
                    <a:pt x="840898" y="2366126"/>
                    <a:pt x="867627" y="2387847"/>
                  </a:cubicBezTo>
                  <a:lnTo>
                    <a:pt x="893789" y="2411657"/>
                  </a:lnTo>
                  <a:lnTo>
                    <a:pt x="918171" y="2406188"/>
                  </a:lnTo>
                  <a:cubicBezTo>
                    <a:pt x="1069190" y="2372341"/>
                    <a:pt x="1144700" y="2355883"/>
                    <a:pt x="1144700" y="2356813"/>
                  </a:cubicBezTo>
                  <a:cubicBezTo>
                    <a:pt x="1162560" y="2281369"/>
                    <a:pt x="1177900" y="2227460"/>
                    <a:pt x="1190721" y="2195083"/>
                  </a:cubicBezTo>
                  <a:lnTo>
                    <a:pt x="1192734" y="2190495"/>
                  </a:lnTo>
                  <a:lnTo>
                    <a:pt x="1179348" y="2193370"/>
                  </a:lnTo>
                  <a:cubicBezTo>
                    <a:pt x="1073699" y="2193370"/>
                    <a:pt x="997966" y="2146241"/>
                    <a:pt x="952147" y="2051983"/>
                  </a:cubicBezTo>
                  <a:cubicBezTo>
                    <a:pt x="945975" y="2039739"/>
                    <a:pt x="942890" y="2018844"/>
                    <a:pt x="942890" y="1989297"/>
                  </a:cubicBezTo>
                  <a:lnTo>
                    <a:pt x="942890" y="1954173"/>
                  </a:lnTo>
                  <a:lnTo>
                    <a:pt x="942890" y="1940719"/>
                  </a:lnTo>
                  <a:cubicBezTo>
                    <a:pt x="942890" y="1930271"/>
                    <a:pt x="943587" y="1923742"/>
                    <a:pt x="944982" y="1921130"/>
                  </a:cubicBezTo>
                  <a:lnTo>
                    <a:pt x="945941" y="1920361"/>
                  </a:lnTo>
                  <a:lnTo>
                    <a:pt x="946378" y="1914927"/>
                  </a:lnTo>
                  <a:cubicBezTo>
                    <a:pt x="946533" y="1912769"/>
                    <a:pt x="946610" y="1911345"/>
                    <a:pt x="946610" y="1910656"/>
                  </a:cubicBezTo>
                  <a:lnTo>
                    <a:pt x="935389" y="1873121"/>
                  </a:lnTo>
                  <a:cubicBezTo>
                    <a:pt x="946799" y="1843118"/>
                    <a:pt x="954905" y="1807617"/>
                    <a:pt x="959707" y="1766620"/>
                  </a:cubicBezTo>
                  <a:cubicBezTo>
                    <a:pt x="976574" y="1673156"/>
                    <a:pt x="997867" y="1626424"/>
                    <a:pt x="1023584" y="1626424"/>
                  </a:cubicBezTo>
                  <a:lnTo>
                    <a:pt x="1031085" y="1626424"/>
                  </a:lnTo>
                  <a:cubicBezTo>
                    <a:pt x="1043150" y="1626424"/>
                    <a:pt x="1074930" y="1640592"/>
                    <a:pt x="1126424" y="1668929"/>
                  </a:cubicBezTo>
                  <a:cubicBezTo>
                    <a:pt x="1143371" y="1674227"/>
                    <a:pt x="1163909" y="1676877"/>
                    <a:pt x="1188039" y="1676877"/>
                  </a:cubicBezTo>
                  <a:lnTo>
                    <a:pt x="1193427" y="1676877"/>
                  </a:lnTo>
                  <a:cubicBezTo>
                    <a:pt x="1224786" y="1672963"/>
                    <a:pt x="1264855" y="1637962"/>
                    <a:pt x="1313637" y="1571875"/>
                  </a:cubicBezTo>
                  <a:lnTo>
                    <a:pt x="1357455" y="1507063"/>
                  </a:lnTo>
                  <a:lnTo>
                    <a:pt x="1356746" y="1506974"/>
                  </a:lnTo>
                  <a:lnTo>
                    <a:pt x="1357770" y="1506598"/>
                  </a:lnTo>
                  <a:lnTo>
                    <a:pt x="1358926" y="1504887"/>
                  </a:lnTo>
                  <a:lnTo>
                    <a:pt x="1343382" y="1504571"/>
                  </a:lnTo>
                  <a:cubicBezTo>
                    <a:pt x="1326961" y="1504218"/>
                    <a:pt x="1303675" y="1503690"/>
                    <a:pt x="1273522" y="1502985"/>
                  </a:cubicBezTo>
                  <a:lnTo>
                    <a:pt x="1269712" y="1497300"/>
                  </a:lnTo>
                  <a:lnTo>
                    <a:pt x="1256749" y="1496858"/>
                  </a:lnTo>
                  <a:lnTo>
                    <a:pt x="1232628" y="1510130"/>
                  </a:lnTo>
                  <a:cubicBezTo>
                    <a:pt x="1149582" y="1540788"/>
                    <a:pt x="1093613" y="1556117"/>
                    <a:pt x="1064720" y="1556117"/>
                  </a:cubicBezTo>
                  <a:lnTo>
                    <a:pt x="1053498" y="1556117"/>
                  </a:lnTo>
                  <a:cubicBezTo>
                    <a:pt x="1032246" y="1556117"/>
                    <a:pt x="1009974" y="1548076"/>
                    <a:pt x="986682" y="1531992"/>
                  </a:cubicBezTo>
                  <a:lnTo>
                    <a:pt x="954676" y="1504958"/>
                  </a:lnTo>
                  <a:lnTo>
                    <a:pt x="950059" y="1505099"/>
                  </a:lnTo>
                  <a:cubicBezTo>
                    <a:pt x="950059" y="1508849"/>
                    <a:pt x="898316" y="1516241"/>
                    <a:pt x="794831" y="1527274"/>
                  </a:cubicBezTo>
                  <a:cubicBezTo>
                    <a:pt x="787231" y="1529814"/>
                    <a:pt x="763796" y="1533634"/>
                    <a:pt x="724525" y="1538734"/>
                  </a:cubicBezTo>
                  <a:cubicBezTo>
                    <a:pt x="719703" y="1536234"/>
                    <a:pt x="716895" y="1534984"/>
                    <a:pt x="716101" y="1534984"/>
                  </a:cubicBezTo>
                  <a:cubicBezTo>
                    <a:pt x="713244" y="1534984"/>
                    <a:pt x="705445" y="1537474"/>
                    <a:pt x="692705" y="1542455"/>
                  </a:cubicBezTo>
                  <a:cubicBezTo>
                    <a:pt x="685482" y="1539974"/>
                    <a:pt x="681682" y="1538734"/>
                    <a:pt x="681305" y="1538734"/>
                  </a:cubicBezTo>
                  <a:cubicBezTo>
                    <a:pt x="667514" y="1542465"/>
                    <a:pt x="651162" y="1545580"/>
                    <a:pt x="632251" y="1548080"/>
                  </a:cubicBezTo>
                  <a:cubicBezTo>
                    <a:pt x="583257" y="1532186"/>
                    <a:pt x="558760" y="1510883"/>
                    <a:pt x="558760" y="1484174"/>
                  </a:cubicBezTo>
                  <a:lnTo>
                    <a:pt x="558760" y="1480423"/>
                  </a:lnTo>
                  <a:cubicBezTo>
                    <a:pt x="558760" y="1466334"/>
                    <a:pt x="575617" y="1456075"/>
                    <a:pt x="609332" y="1449645"/>
                  </a:cubicBezTo>
                  <a:cubicBezTo>
                    <a:pt x="622667" y="1442383"/>
                    <a:pt x="666313" y="1428373"/>
                    <a:pt x="740271" y="1407616"/>
                  </a:cubicBezTo>
                  <a:cubicBezTo>
                    <a:pt x="854730" y="1381363"/>
                    <a:pt x="912485" y="1368147"/>
                    <a:pt x="913536" y="1367969"/>
                  </a:cubicBezTo>
                  <a:cubicBezTo>
                    <a:pt x="914549" y="1367671"/>
                    <a:pt x="915273" y="1367105"/>
                    <a:pt x="915709" y="1366272"/>
                  </a:cubicBezTo>
                  <a:lnTo>
                    <a:pt x="915709" y="1366451"/>
                  </a:lnTo>
                  <a:cubicBezTo>
                    <a:pt x="915709" y="1329526"/>
                    <a:pt x="920961" y="1287501"/>
                    <a:pt x="931465" y="1240374"/>
                  </a:cubicBezTo>
                  <a:lnTo>
                    <a:pt x="943209" y="1193579"/>
                  </a:lnTo>
                  <a:lnTo>
                    <a:pt x="917829" y="1200450"/>
                  </a:lnTo>
                  <a:cubicBezTo>
                    <a:pt x="857624" y="1216661"/>
                    <a:pt x="825108" y="1224766"/>
                    <a:pt x="820281" y="1224766"/>
                  </a:cubicBezTo>
                  <a:cubicBezTo>
                    <a:pt x="753387" y="1247071"/>
                    <a:pt x="679053" y="1263263"/>
                    <a:pt x="597277" y="1273344"/>
                  </a:cubicBezTo>
                  <a:cubicBezTo>
                    <a:pt x="592613" y="1270863"/>
                    <a:pt x="589865" y="1269623"/>
                    <a:pt x="589032" y="1269623"/>
                  </a:cubicBezTo>
                  <a:lnTo>
                    <a:pt x="585192" y="1269623"/>
                  </a:lnTo>
                  <a:cubicBezTo>
                    <a:pt x="495359" y="1353383"/>
                    <a:pt x="409843" y="1416784"/>
                    <a:pt x="328642" y="1459825"/>
                  </a:cubicBezTo>
                  <a:cubicBezTo>
                    <a:pt x="193685" y="1539558"/>
                    <a:pt x="88463" y="1582678"/>
                    <a:pt x="12978" y="1589187"/>
                  </a:cubicBezTo>
                  <a:lnTo>
                    <a:pt x="0" y="1561505"/>
                  </a:lnTo>
                  <a:cubicBezTo>
                    <a:pt x="17224" y="1544895"/>
                    <a:pt x="51603" y="1527572"/>
                    <a:pt x="103138" y="1509534"/>
                  </a:cubicBezTo>
                  <a:cubicBezTo>
                    <a:pt x="149076" y="1485979"/>
                    <a:pt x="198755" y="1456184"/>
                    <a:pt x="252174" y="1420148"/>
                  </a:cubicBezTo>
                  <a:cubicBezTo>
                    <a:pt x="339447" y="1345833"/>
                    <a:pt x="383083" y="1301661"/>
                    <a:pt x="383083" y="1287631"/>
                  </a:cubicBezTo>
                  <a:cubicBezTo>
                    <a:pt x="393720" y="1287631"/>
                    <a:pt x="414982" y="1270615"/>
                    <a:pt x="446871" y="1236583"/>
                  </a:cubicBezTo>
                  <a:cubicBezTo>
                    <a:pt x="450820" y="1226006"/>
                    <a:pt x="468015" y="1207492"/>
                    <a:pt x="498455" y="1181040"/>
                  </a:cubicBezTo>
                  <a:lnTo>
                    <a:pt x="649307" y="992445"/>
                  </a:lnTo>
                  <a:cubicBezTo>
                    <a:pt x="653529" y="987480"/>
                    <a:pt x="657223" y="983059"/>
                    <a:pt x="660389" y="979185"/>
                  </a:cubicBezTo>
                  <a:lnTo>
                    <a:pt x="662197" y="976904"/>
                  </a:lnTo>
                  <a:lnTo>
                    <a:pt x="650319" y="978098"/>
                  </a:lnTo>
                  <a:lnTo>
                    <a:pt x="650319" y="974348"/>
                  </a:lnTo>
                  <a:lnTo>
                    <a:pt x="386358" y="1067782"/>
                  </a:lnTo>
                  <a:cubicBezTo>
                    <a:pt x="379134" y="1067782"/>
                    <a:pt x="355560" y="1074440"/>
                    <a:pt x="315634" y="1087755"/>
                  </a:cubicBezTo>
                  <a:lnTo>
                    <a:pt x="240774" y="1107043"/>
                  </a:lnTo>
                  <a:cubicBezTo>
                    <a:pt x="215929" y="1094780"/>
                    <a:pt x="195471" y="1080621"/>
                    <a:pt x="179397" y="1064568"/>
                  </a:cubicBezTo>
                  <a:lnTo>
                    <a:pt x="164455" y="1046559"/>
                  </a:lnTo>
                  <a:lnTo>
                    <a:pt x="164455" y="1023967"/>
                  </a:lnTo>
                  <a:cubicBezTo>
                    <a:pt x="186680" y="1000036"/>
                    <a:pt x="238879" y="981551"/>
                    <a:pt x="321052" y="968514"/>
                  </a:cubicBezTo>
                  <a:lnTo>
                    <a:pt x="484971" y="912644"/>
                  </a:lnTo>
                  <a:cubicBezTo>
                    <a:pt x="508010" y="907326"/>
                    <a:pt x="519529" y="900876"/>
                    <a:pt x="519529" y="893296"/>
                  </a:cubicBezTo>
                  <a:cubicBezTo>
                    <a:pt x="553362" y="893296"/>
                    <a:pt x="605353" y="879386"/>
                    <a:pt x="675501" y="851565"/>
                  </a:cubicBezTo>
                  <a:cubicBezTo>
                    <a:pt x="737215" y="833943"/>
                    <a:pt x="768072" y="817394"/>
                    <a:pt x="768072" y="801916"/>
                  </a:cubicBezTo>
                  <a:lnTo>
                    <a:pt x="815000" y="726959"/>
                  </a:lnTo>
                  <a:lnTo>
                    <a:pt x="809673" y="728840"/>
                  </a:lnTo>
                  <a:cubicBezTo>
                    <a:pt x="744977" y="751721"/>
                    <a:pt x="713281" y="763161"/>
                    <a:pt x="714583" y="763161"/>
                  </a:cubicBezTo>
                  <a:cubicBezTo>
                    <a:pt x="714583" y="767241"/>
                    <a:pt x="694847" y="771572"/>
                    <a:pt x="655376" y="776154"/>
                  </a:cubicBezTo>
                  <a:lnTo>
                    <a:pt x="653836" y="776322"/>
                  </a:lnTo>
                  <a:lnTo>
                    <a:pt x="659100" y="776258"/>
                  </a:lnTo>
                  <a:cubicBezTo>
                    <a:pt x="644614" y="787132"/>
                    <a:pt x="605125" y="795228"/>
                    <a:pt x="540633" y="800547"/>
                  </a:cubicBezTo>
                  <a:cubicBezTo>
                    <a:pt x="505232" y="786100"/>
                    <a:pt x="477014" y="765115"/>
                    <a:pt x="455979" y="737592"/>
                  </a:cubicBezTo>
                  <a:lnTo>
                    <a:pt x="455979" y="715595"/>
                  </a:lnTo>
                  <a:cubicBezTo>
                    <a:pt x="480089" y="697895"/>
                    <a:pt x="516900" y="676017"/>
                    <a:pt x="566410" y="649962"/>
                  </a:cubicBezTo>
                  <a:cubicBezTo>
                    <a:pt x="661640" y="615335"/>
                    <a:pt x="746631" y="573901"/>
                    <a:pt x="821382" y="525661"/>
                  </a:cubicBezTo>
                  <a:cubicBezTo>
                    <a:pt x="839767" y="514628"/>
                    <a:pt x="855988" y="504796"/>
                    <a:pt x="870045" y="496165"/>
                  </a:cubicBezTo>
                  <a:lnTo>
                    <a:pt x="879486" y="490322"/>
                  </a:lnTo>
                  <a:lnTo>
                    <a:pt x="867627" y="494357"/>
                  </a:lnTo>
                  <a:cubicBezTo>
                    <a:pt x="814364" y="512830"/>
                    <a:pt x="737602" y="541055"/>
                    <a:pt x="637341" y="579031"/>
                  </a:cubicBezTo>
                  <a:cubicBezTo>
                    <a:pt x="624403" y="593398"/>
                    <a:pt x="607050" y="600581"/>
                    <a:pt x="585281" y="600581"/>
                  </a:cubicBezTo>
                  <a:lnTo>
                    <a:pt x="563850" y="600581"/>
                  </a:lnTo>
                  <a:cubicBezTo>
                    <a:pt x="496679" y="568394"/>
                    <a:pt x="455741" y="528727"/>
                    <a:pt x="441037" y="481578"/>
                  </a:cubicBezTo>
                  <a:cubicBezTo>
                    <a:pt x="456654" y="448340"/>
                    <a:pt x="481925" y="431721"/>
                    <a:pt x="516850" y="431721"/>
                  </a:cubicBezTo>
                  <a:cubicBezTo>
                    <a:pt x="520918" y="427633"/>
                    <a:pt x="563096" y="419021"/>
                    <a:pt x="643384" y="405884"/>
                  </a:cubicBezTo>
                  <a:cubicBezTo>
                    <a:pt x="657800" y="402580"/>
                    <a:pt x="672403" y="398863"/>
                    <a:pt x="687193" y="394733"/>
                  </a:cubicBezTo>
                  <a:lnTo>
                    <a:pt x="691422" y="393450"/>
                  </a:lnTo>
                  <a:lnTo>
                    <a:pt x="656773" y="377733"/>
                  </a:lnTo>
                  <a:cubicBezTo>
                    <a:pt x="617158" y="355067"/>
                    <a:pt x="585430" y="321885"/>
                    <a:pt x="561588" y="278189"/>
                  </a:cubicBezTo>
                  <a:cubicBezTo>
                    <a:pt x="553392" y="264140"/>
                    <a:pt x="547003" y="254823"/>
                    <a:pt x="542419" y="250240"/>
                  </a:cubicBezTo>
                  <a:cubicBezTo>
                    <a:pt x="539601" y="203904"/>
                    <a:pt x="538192" y="170438"/>
                    <a:pt x="538192" y="149840"/>
                  </a:cubicBezTo>
                  <a:lnTo>
                    <a:pt x="538192" y="103138"/>
                  </a:lnTo>
                  <a:cubicBezTo>
                    <a:pt x="538192" y="96669"/>
                    <a:pt x="547776" y="85963"/>
                    <a:pt x="566945" y="71021"/>
                  </a:cubicBezTo>
                  <a:lnTo>
                    <a:pt x="583019" y="71021"/>
                  </a:lnTo>
                  <a:cubicBezTo>
                    <a:pt x="637470" y="93960"/>
                    <a:pt x="676354" y="125323"/>
                    <a:pt x="699670" y="165110"/>
                  </a:cubicBezTo>
                  <a:cubicBezTo>
                    <a:pt x="717530" y="189319"/>
                    <a:pt x="731698" y="229910"/>
                    <a:pt x="742176" y="286881"/>
                  </a:cubicBezTo>
                  <a:cubicBezTo>
                    <a:pt x="747454" y="288647"/>
                    <a:pt x="750093" y="289580"/>
                    <a:pt x="750093" y="289679"/>
                  </a:cubicBezTo>
                  <a:cubicBezTo>
                    <a:pt x="753288" y="289679"/>
                    <a:pt x="811936" y="236260"/>
                    <a:pt x="926038" y="129421"/>
                  </a:cubicBezTo>
                  <a:cubicBezTo>
                    <a:pt x="998884" y="70683"/>
                    <a:pt x="1035308" y="33576"/>
                    <a:pt x="1035308" y="18097"/>
                  </a:cubicBezTo>
                  <a:lnTo>
                    <a:pt x="1071294" y="10180"/>
                  </a:lnTo>
                  <a:lnTo>
                    <a:pt x="1076950" y="8572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sx="102000" sy="102000" algn="ctr" rotWithShape="0">
                <a:schemeClr val="accent2">
                  <a:lumMod val="50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5000" b="1" dirty="0"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DB4095-651A-4FE1-BAE7-277846DB212E}"/>
                </a:ext>
              </a:extLst>
            </p:cNvPr>
            <p:cNvCxnSpPr/>
            <p:nvPr/>
          </p:nvCxnSpPr>
          <p:spPr>
            <a:xfrm>
              <a:off x="6303818" y="5036811"/>
              <a:ext cx="471055" cy="1821189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33AA239-990D-4553-8B9D-8572CD524FD3}"/>
                </a:ext>
              </a:extLst>
            </p:cNvPr>
            <p:cNvCxnSpPr/>
            <p:nvPr/>
          </p:nvCxnSpPr>
          <p:spPr>
            <a:xfrm>
              <a:off x="5555045" y="0"/>
              <a:ext cx="471055" cy="182118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E45F1E2-DC01-4995-9450-DCC02DFC95E9}"/>
                </a:ext>
              </a:extLst>
            </p:cNvPr>
            <p:cNvGrpSpPr/>
            <p:nvPr/>
          </p:nvGrpSpPr>
          <p:grpSpPr>
            <a:xfrm>
              <a:off x="4982968" y="-276749"/>
              <a:ext cx="2299098" cy="7817899"/>
              <a:chOff x="4982968" y="-308735"/>
              <a:chExt cx="2299098" cy="7817899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64DF3AA7-56E0-4A53-A869-E7FDDE7793C6}"/>
                  </a:ext>
                </a:extLst>
              </p:cNvPr>
              <p:cNvCxnSpPr/>
              <p:nvPr/>
            </p:nvCxnSpPr>
            <p:spPr>
              <a:xfrm>
                <a:off x="6811011" y="5687975"/>
                <a:ext cx="471055" cy="1821189"/>
              </a:xfrm>
              <a:prstGeom prst="line">
                <a:avLst/>
              </a:prstGeom>
              <a:ln w="127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B1F60572-7B4F-42C7-8199-5D98894EE477}"/>
                  </a:ext>
                </a:extLst>
              </p:cNvPr>
              <p:cNvCxnSpPr/>
              <p:nvPr/>
            </p:nvCxnSpPr>
            <p:spPr>
              <a:xfrm>
                <a:off x="4982968" y="-308735"/>
                <a:ext cx="471055" cy="1821189"/>
              </a:xfrm>
              <a:prstGeom prst="line">
                <a:avLst/>
              </a:prstGeom>
              <a:ln w="1270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E55CAC9-B837-45EE-A2DB-F08A78823B3E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hlinkClick r:id="rId4"/>
            <a:extLst>
              <a:ext uri="{FF2B5EF4-FFF2-40B4-BE49-F238E27FC236}">
                <a16:creationId xmlns:a16="http://schemas.microsoft.com/office/drawing/2014/main" xmlns="" id="{5E9F80CF-0E8A-43E6-A378-F0836984A056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2" y="451385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54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海上有许多云&#10;&#10;描述已自动生成">
            <a:extLst>
              <a:ext uri="{FF2B5EF4-FFF2-40B4-BE49-F238E27FC236}">
                <a16:creationId xmlns:a16="http://schemas.microsoft.com/office/drawing/2014/main" xmlns="" id="{C1321859-4512-46CE-A205-F311AC60F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顶角 3">
            <a:extLst>
              <a:ext uri="{FF2B5EF4-FFF2-40B4-BE49-F238E27FC236}">
                <a16:creationId xmlns:a16="http://schemas.microsoft.com/office/drawing/2014/main" xmlns="" id="{2CFCC242-A4A3-4E1D-8A03-A597BD7960CF}"/>
              </a:ext>
            </a:extLst>
          </p:cNvPr>
          <p:cNvSpPr/>
          <p:nvPr/>
        </p:nvSpPr>
        <p:spPr>
          <a:xfrm rot="10800000">
            <a:off x="2" y="1"/>
            <a:ext cx="12191996" cy="4138862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xmlns="" id="{F01F8D05-5D89-47BC-82CE-79D0A5A7F014}"/>
              </a:ext>
            </a:extLst>
          </p:cNvPr>
          <p:cNvSpPr/>
          <p:nvPr userDrawn="1"/>
        </p:nvSpPr>
        <p:spPr>
          <a:xfrm rot="10800000">
            <a:off x="2" y="1"/>
            <a:ext cx="12191996" cy="4138862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C8995C0-3F8A-4481-B72B-E6DD0A3BD760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3"/>
            <a:extLst>
              <a:ext uri="{FF2B5EF4-FFF2-40B4-BE49-F238E27FC236}">
                <a16:creationId xmlns:a16="http://schemas.microsoft.com/office/drawing/2014/main" xmlns="" id="{207FA6FA-53A0-4AB0-85D7-802D5FAF26E9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2" y="451385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38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海上有许多云&#10;&#10;描述已自动生成">
            <a:extLst>
              <a:ext uri="{FF2B5EF4-FFF2-40B4-BE49-F238E27FC236}">
                <a16:creationId xmlns:a16="http://schemas.microsoft.com/office/drawing/2014/main" xmlns="" id="{CB51973F-DF66-494F-8BBE-FFD1570543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顶角 7">
            <a:extLst>
              <a:ext uri="{FF2B5EF4-FFF2-40B4-BE49-F238E27FC236}">
                <a16:creationId xmlns:a16="http://schemas.microsoft.com/office/drawing/2014/main" xmlns="" id="{B4EA9F56-0427-4C30-B875-04D90AF56471}"/>
              </a:ext>
            </a:extLst>
          </p:cNvPr>
          <p:cNvSpPr/>
          <p:nvPr userDrawn="1"/>
        </p:nvSpPr>
        <p:spPr>
          <a:xfrm rot="10800000">
            <a:off x="0" y="1"/>
            <a:ext cx="12192000" cy="4750903"/>
          </a:xfrm>
          <a:prstGeom prst="round2SameRect">
            <a:avLst>
              <a:gd name="adj1" fmla="val 26235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xmlns="" id="{D784D1D6-C940-4199-A903-2209FDDBACF8}"/>
              </a:ext>
            </a:extLst>
          </p:cNvPr>
          <p:cNvSpPr/>
          <p:nvPr userDrawn="1"/>
        </p:nvSpPr>
        <p:spPr>
          <a:xfrm rot="10800000">
            <a:off x="0" y="1"/>
            <a:ext cx="12192000" cy="4750903"/>
          </a:xfrm>
          <a:prstGeom prst="round2SameRect">
            <a:avLst>
              <a:gd name="adj1" fmla="val 26235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57E9A16-B0CC-49A8-9B86-9A15A3844B28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xmlns="" id="{5C1B74E4-7BEB-4C60-A851-E76F32564653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2" y="451385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47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海上有许多云&#10;&#10;描述已自动生成">
            <a:extLst>
              <a:ext uri="{FF2B5EF4-FFF2-40B4-BE49-F238E27FC236}">
                <a16:creationId xmlns:a16="http://schemas.microsoft.com/office/drawing/2014/main" xmlns="" id="{FAB1F7F5-21DE-434C-B39A-FA12D058837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C6045536-BC56-48AB-9EA4-2DC11200BCA1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xmlns="" id="{66294171-C700-4E50-BA30-D09D161A13E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76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02F635-DE9C-4634-8F75-24C55EA50232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3035F857-9680-4DD9-9F5F-2A8E32EF569C}"/>
              </a:ext>
            </a:extLst>
          </p:cNvPr>
          <p:cNvSpPr/>
          <p:nvPr/>
        </p:nvSpPr>
        <p:spPr>
          <a:xfrm rot="5400000">
            <a:off x="-322942" y="322943"/>
            <a:ext cx="6858000" cy="6212114"/>
          </a:xfrm>
          <a:custGeom>
            <a:avLst/>
            <a:gdLst>
              <a:gd name="connsiteX0" fmla="*/ 0 w 6858000"/>
              <a:gd name="connsiteY0" fmla="*/ 6212114 h 6212114"/>
              <a:gd name="connsiteX1" fmla="*/ 0 w 6858000"/>
              <a:gd name="connsiteY1" fmla="*/ 1013647 h 6212114"/>
              <a:gd name="connsiteX2" fmla="*/ 69750 w 6858000"/>
              <a:gd name="connsiteY2" fmla="*/ 868856 h 6212114"/>
              <a:gd name="connsiteX3" fmla="*/ 1529582 w 6858000"/>
              <a:gd name="connsiteY3" fmla="*/ 0 h 6212114"/>
              <a:gd name="connsiteX4" fmla="*/ 5328418 w 6858000"/>
              <a:gd name="connsiteY4" fmla="*/ 0 h 6212114"/>
              <a:gd name="connsiteX5" fmla="*/ 6788251 w 6858000"/>
              <a:gd name="connsiteY5" fmla="*/ 868856 h 6212114"/>
              <a:gd name="connsiteX6" fmla="*/ 6858000 w 6858000"/>
              <a:gd name="connsiteY6" fmla="*/ 1013647 h 6212114"/>
              <a:gd name="connsiteX7" fmla="*/ 6858000 w 6858000"/>
              <a:gd name="connsiteY7" fmla="*/ 6212114 h 621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6212114">
                <a:moveTo>
                  <a:pt x="0" y="6212114"/>
                </a:moveTo>
                <a:lnTo>
                  <a:pt x="0" y="1013647"/>
                </a:lnTo>
                <a:lnTo>
                  <a:pt x="69750" y="868856"/>
                </a:lnTo>
                <a:cubicBezTo>
                  <a:pt x="350889" y="351326"/>
                  <a:pt x="899207" y="0"/>
                  <a:pt x="1529582" y="0"/>
                </a:cubicBezTo>
                <a:lnTo>
                  <a:pt x="5328418" y="0"/>
                </a:lnTo>
                <a:cubicBezTo>
                  <a:pt x="5958793" y="0"/>
                  <a:pt x="6507112" y="351326"/>
                  <a:pt x="6788251" y="868856"/>
                </a:cubicBezTo>
                <a:lnTo>
                  <a:pt x="6858000" y="1013647"/>
                </a:lnTo>
                <a:lnTo>
                  <a:pt x="6858000" y="6212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 dirty="0"/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xmlns="" id="{F348B84E-9005-428C-BC90-51DCDC08CF7E}"/>
              </a:ext>
            </a:extLst>
          </p:cNvPr>
          <p:cNvSpPr/>
          <p:nvPr/>
        </p:nvSpPr>
        <p:spPr>
          <a:xfrm rot="5400000">
            <a:off x="-381000" y="381000"/>
            <a:ext cx="6858000" cy="6096000"/>
          </a:xfrm>
          <a:prstGeom prst="round2SameRect">
            <a:avLst>
              <a:gd name="adj1" fmla="val 26235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67D4F49-6085-436E-98D8-ED7308B0B5E5}"/>
              </a:ext>
            </a:extLst>
          </p:cNvPr>
          <p:cNvSpPr/>
          <p:nvPr/>
        </p:nvSpPr>
        <p:spPr>
          <a:xfrm>
            <a:off x="660401" y="1604920"/>
            <a:ext cx="7208108" cy="4054560"/>
          </a:xfrm>
          <a:custGeom>
            <a:avLst/>
            <a:gdLst>
              <a:gd name="connsiteX0" fmla="*/ 213189 w 7208108"/>
              <a:gd name="connsiteY0" fmla="*/ 0 h 4054560"/>
              <a:gd name="connsiteX1" fmla="*/ 6994919 w 7208108"/>
              <a:gd name="connsiteY1" fmla="*/ 0 h 4054560"/>
              <a:gd name="connsiteX2" fmla="*/ 7208108 w 7208108"/>
              <a:gd name="connsiteY2" fmla="*/ 213189 h 4054560"/>
              <a:gd name="connsiteX3" fmla="*/ 7208108 w 7208108"/>
              <a:gd name="connsiteY3" fmla="*/ 3841371 h 4054560"/>
              <a:gd name="connsiteX4" fmla="*/ 6994919 w 7208108"/>
              <a:gd name="connsiteY4" fmla="*/ 4054560 h 4054560"/>
              <a:gd name="connsiteX5" fmla="*/ 213189 w 7208108"/>
              <a:gd name="connsiteY5" fmla="*/ 4054560 h 4054560"/>
              <a:gd name="connsiteX6" fmla="*/ 0 w 7208108"/>
              <a:gd name="connsiteY6" fmla="*/ 3841371 h 4054560"/>
              <a:gd name="connsiteX7" fmla="*/ 0 w 7208108"/>
              <a:gd name="connsiteY7" fmla="*/ 213189 h 4054560"/>
              <a:gd name="connsiteX8" fmla="*/ 213189 w 7208108"/>
              <a:gd name="connsiteY8" fmla="*/ 0 h 405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8108" h="4054560">
                <a:moveTo>
                  <a:pt x="213189" y="0"/>
                </a:moveTo>
                <a:lnTo>
                  <a:pt x="6994919" y="0"/>
                </a:lnTo>
                <a:cubicBezTo>
                  <a:pt x="7112660" y="0"/>
                  <a:pt x="7208108" y="95448"/>
                  <a:pt x="7208108" y="213189"/>
                </a:cubicBezTo>
                <a:lnTo>
                  <a:pt x="7208108" y="3841371"/>
                </a:lnTo>
                <a:cubicBezTo>
                  <a:pt x="7208108" y="3959112"/>
                  <a:pt x="7112660" y="4054560"/>
                  <a:pt x="6994919" y="4054560"/>
                </a:cubicBezTo>
                <a:lnTo>
                  <a:pt x="213189" y="4054560"/>
                </a:lnTo>
                <a:cubicBezTo>
                  <a:pt x="95448" y="4054560"/>
                  <a:pt x="0" y="3959112"/>
                  <a:pt x="0" y="3841371"/>
                </a:cubicBezTo>
                <a:lnTo>
                  <a:pt x="0" y="213189"/>
                </a:lnTo>
                <a:cubicBezTo>
                  <a:pt x="0" y="95448"/>
                  <a:pt x="95448" y="0"/>
                  <a:pt x="21318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B24E93F-B109-4172-8195-C2D5FDDB2C5B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2"/>
            <a:extLst>
              <a:ext uri="{FF2B5EF4-FFF2-40B4-BE49-F238E27FC236}">
                <a16:creationId xmlns:a16="http://schemas.microsoft.com/office/drawing/2014/main" xmlns="" id="{58A4C30C-676F-4965-B8F5-0016327984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60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80E64BB-6D2B-4246-849D-D5CC17CF68E9}"/>
              </a:ext>
            </a:extLst>
          </p:cNvPr>
          <p:cNvGrpSpPr/>
          <p:nvPr userDrawn="1"/>
        </p:nvGrpSpPr>
        <p:grpSpPr>
          <a:xfrm>
            <a:off x="-1576655" y="-1379905"/>
            <a:ext cx="13768655" cy="8237906"/>
            <a:chOff x="-1576655" y="-1379905"/>
            <a:chExt cx="13768655" cy="8237906"/>
          </a:xfrm>
        </p:grpSpPr>
        <p:pic>
          <p:nvPicPr>
            <p:cNvPr id="3" name="图片 2" descr="人站在船上&#10;&#10;描述已自动生成">
              <a:extLst>
                <a:ext uri="{FF2B5EF4-FFF2-40B4-BE49-F238E27FC236}">
                  <a16:creationId xmlns:a16="http://schemas.microsoft.com/office/drawing/2014/main" xmlns="" id="{6D835F08-5A40-4858-B0C3-6585BCDC37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0"/>
              <a:ext cx="12191996" cy="6858000"/>
            </a:xfrm>
            <a:custGeom>
              <a:avLst/>
              <a:gdLst>
                <a:gd name="connsiteX0" fmla="*/ 12191996 w 12191996"/>
                <a:gd name="connsiteY0" fmla="*/ 0 h 6858000"/>
                <a:gd name="connsiteX1" fmla="*/ 0 w 12191996"/>
                <a:gd name="connsiteY1" fmla="*/ 0 h 6858000"/>
                <a:gd name="connsiteX2" fmla="*/ 0 w 12191996"/>
                <a:gd name="connsiteY2" fmla="*/ 6858000 h 6858000"/>
                <a:gd name="connsiteX3" fmla="*/ 12191996 w 1219199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996" h="6858000">
                  <a:moveTo>
                    <a:pt x="121919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1996" y="6858000"/>
                  </a:lnTo>
                  <a:close/>
                </a:path>
              </a:pathLst>
            </a:cu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3768A71-3F94-40D7-8AB7-3BEB5F487AAD}"/>
                </a:ext>
              </a:extLst>
            </p:cNvPr>
            <p:cNvGrpSpPr/>
            <p:nvPr/>
          </p:nvGrpSpPr>
          <p:grpSpPr>
            <a:xfrm>
              <a:off x="6885032" y="879582"/>
              <a:ext cx="5306968" cy="5978419"/>
              <a:chOff x="6864438" y="879582"/>
              <a:chExt cx="5306968" cy="5978419"/>
            </a:xfrm>
          </p:grpSpPr>
          <p:pic>
            <p:nvPicPr>
              <p:cNvPr id="6" name="图片 5" descr="女人穿着裙子&#10;&#10;描述已自动生成">
                <a:extLst>
                  <a:ext uri="{FF2B5EF4-FFF2-40B4-BE49-F238E27FC236}">
                    <a16:creationId xmlns:a16="http://schemas.microsoft.com/office/drawing/2014/main" xmlns="" id="{2C4F4F81-59C9-4F0C-AC59-7FA2F94194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88016" y="879582"/>
                <a:ext cx="3195175" cy="5689769"/>
              </a:xfrm>
              <a:prstGeom prst="rect">
                <a:avLst/>
              </a:prstGeom>
            </p:spPr>
          </p:pic>
          <p:pic>
            <p:nvPicPr>
              <p:cNvPr id="7" name="图片 6" descr="人站在船上&#10;&#10;描述已自动生成">
                <a:extLst>
                  <a:ext uri="{FF2B5EF4-FFF2-40B4-BE49-F238E27FC236}">
                    <a16:creationId xmlns:a16="http://schemas.microsoft.com/office/drawing/2014/main" xmlns="" id="{5458738E-74A0-4D42-A900-0A7A6DE1F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6864438" y="5324924"/>
                <a:ext cx="5306968" cy="1533077"/>
              </a:xfrm>
              <a:custGeom>
                <a:avLst/>
                <a:gdLst>
                  <a:gd name="connsiteX0" fmla="*/ 0 w 5306968"/>
                  <a:gd name="connsiteY0" fmla="*/ 0 h 1533077"/>
                  <a:gd name="connsiteX1" fmla="*/ 0 w 5306968"/>
                  <a:gd name="connsiteY1" fmla="*/ 1533077 h 1533077"/>
                  <a:gd name="connsiteX2" fmla="*/ 5306968 w 5306968"/>
                  <a:gd name="connsiteY2" fmla="*/ 1533077 h 153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06968" h="1533077">
                    <a:moveTo>
                      <a:pt x="0" y="0"/>
                    </a:moveTo>
                    <a:lnTo>
                      <a:pt x="0" y="1533077"/>
                    </a:lnTo>
                    <a:lnTo>
                      <a:pt x="5306968" y="1533077"/>
                    </a:lnTo>
                    <a:close/>
                  </a:path>
                </a:pathLst>
              </a:custGeom>
            </p:spPr>
          </p:pic>
        </p:grpSp>
        <p:pic>
          <p:nvPicPr>
            <p:cNvPr id="5" name="图片 4" descr="图片包含 游戏机, 刀&#10;&#10;描述已自动生成">
              <a:extLst>
                <a:ext uri="{FF2B5EF4-FFF2-40B4-BE49-F238E27FC236}">
                  <a16:creationId xmlns:a16="http://schemas.microsoft.com/office/drawing/2014/main" xmlns="" id="{FB029379-417B-4B2A-9448-ECC29A324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035255" flipH="1">
              <a:off x="-1576655" y="-1379905"/>
              <a:ext cx="9921088" cy="4875273"/>
            </a:xfrm>
            <a:custGeom>
              <a:avLst/>
              <a:gdLst>
                <a:gd name="connsiteX0" fmla="*/ 7534923 w 9921088"/>
                <a:gd name="connsiteY0" fmla="*/ 0 h 4875273"/>
                <a:gd name="connsiteX1" fmla="*/ 0 w 9921088"/>
                <a:gd name="connsiteY1" fmla="*/ 3687910 h 4875273"/>
                <a:gd name="connsiteX2" fmla="*/ 0 w 9921088"/>
                <a:gd name="connsiteY2" fmla="*/ 4875273 h 4875273"/>
                <a:gd name="connsiteX3" fmla="*/ 9921088 w 9921088"/>
                <a:gd name="connsiteY3" fmla="*/ 4875273 h 487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21088" h="4875273">
                  <a:moveTo>
                    <a:pt x="7534923" y="0"/>
                  </a:moveTo>
                  <a:lnTo>
                    <a:pt x="0" y="3687910"/>
                  </a:lnTo>
                  <a:lnTo>
                    <a:pt x="0" y="4875273"/>
                  </a:lnTo>
                  <a:lnTo>
                    <a:pt x="9921088" y="4875273"/>
                  </a:lnTo>
                  <a:close/>
                </a:path>
              </a:pathLst>
            </a:cu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C77BC3-B777-4352-B6B7-B668D1A21893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7"/>
            <a:extLst>
              <a:ext uri="{FF2B5EF4-FFF2-40B4-BE49-F238E27FC236}">
                <a16:creationId xmlns:a16="http://schemas.microsoft.com/office/drawing/2014/main" xmlns="" id="{A6DB85B9-E1DB-43F4-997C-162236DDE2E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3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C8AAF1D-AB8A-46AB-A85D-76029B94826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15592424" y="0"/>
            <a:chExt cx="12192000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79C0FED-54B9-4A3A-9A70-FBBB25EB8C77}"/>
                </a:ext>
              </a:extLst>
            </p:cNvPr>
            <p:cNvSpPr/>
            <p:nvPr/>
          </p:nvSpPr>
          <p:spPr>
            <a:xfrm>
              <a:off x="15592424" y="0"/>
              <a:ext cx="12192000" cy="6858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38993D0-1802-4315-A1B3-8791E030E3B2}"/>
                </a:ext>
              </a:extLst>
            </p:cNvPr>
            <p:cNvGrpSpPr/>
            <p:nvPr/>
          </p:nvGrpSpPr>
          <p:grpSpPr>
            <a:xfrm>
              <a:off x="15592424" y="0"/>
              <a:ext cx="12192000" cy="3429000"/>
              <a:chOff x="0" y="0"/>
              <a:chExt cx="12192000" cy="3429000"/>
            </a:xfrm>
          </p:grpSpPr>
          <p:pic>
            <p:nvPicPr>
              <p:cNvPr id="10" name="图片 9" descr="湖边有山&#10;&#10;描述已自动生成">
                <a:extLst>
                  <a:ext uri="{FF2B5EF4-FFF2-40B4-BE49-F238E27FC236}">
                    <a16:creationId xmlns:a16="http://schemas.microsoft.com/office/drawing/2014/main" xmlns="" id="{15278613-6D8B-4177-8142-A75C240358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0"/>
                <a:ext cx="12192000" cy="3429000"/>
              </a:xfrm>
              <a:custGeom>
                <a:avLst/>
                <a:gdLst>
                  <a:gd name="connsiteX0" fmla="*/ 0 w 12192000"/>
                  <a:gd name="connsiteY0" fmla="*/ 0 h 3429000"/>
                  <a:gd name="connsiteX1" fmla="*/ 12192000 w 12192000"/>
                  <a:gd name="connsiteY1" fmla="*/ 0 h 3429000"/>
                  <a:gd name="connsiteX2" fmla="*/ 12192000 w 12192000"/>
                  <a:gd name="connsiteY2" fmla="*/ 3429000 h 3429000"/>
                  <a:gd name="connsiteX3" fmla="*/ 0 w 12192000"/>
                  <a:gd name="connsiteY3" fmla="*/ 342900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3429000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3429000"/>
                    </a:lnTo>
                    <a:lnTo>
                      <a:pt x="0" y="3429000"/>
                    </a:lnTo>
                    <a:close/>
                  </a:path>
                </a:pathLst>
              </a:custGeom>
            </p:spPr>
          </p:pic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51176503-8B6D-4663-88BB-3BC5122CA66F}"/>
                  </a:ext>
                </a:extLst>
              </p:cNvPr>
              <p:cNvCxnSpPr>
                <a:cxnSpLocks/>
                <a:stCxn id="10" idx="3"/>
                <a:endCxn id="10" idx="2"/>
              </p:cNvCxnSpPr>
              <p:nvPr/>
            </p:nvCxnSpPr>
            <p:spPr>
              <a:xfrm>
                <a:off x="0" y="3429000"/>
                <a:ext cx="121920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íŝľïḑé">
                <a:extLst>
                  <a:ext uri="{FF2B5EF4-FFF2-40B4-BE49-F238E27FC236}">
                    <a16:creationId xmlns:a16="http://schemas.microsoft.com/office/drawing/2014/main" xmlns="" id="{94ED115E-C925-4F39-80C4-C14F3B613F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65512" y="1207571"/>
                <a:ext cx="5260975" cy="1732070"/>
              </a:xfrm>
              <a:prstGeom prst="rect">
                <a:avLst/>
              </a:prstGeom>
              <a:effectLst>
                <a:outerShdw blurRad="127000" sx="102000" sy="102000" algn="ctr" rotWithShape="0">
                  <a:prstClr val="black">
                    <a:alpha val="30000"/>
                  </a:prstClr>
                </a:outerShdw>
              </a:effectLst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1500" b="1" dirty="0">
                    <a:solidFill>
                      <a:schemeClr val="bg1"/>
                    </a:solidFill>
                    <a:effectLst>
                      <a:outerShdw blurRad="254000" sx="102000" sy="102000" algn="ctr" rotWithShape="0">
                        <a:schemeClr val="tx1">
                          <a:alpha val="20000"/>
                        </a:schemeClr>
                      </a:outerShdw>
                    </a:effectLst>
                    <a:latin typeface="+mj-ea"/>
                    <a:sym typeface="Roboto" panose="02000000000000000000" pitchFamily="2" charset="0"/>
                  </a:rPr>
                  <a:t>目录</a:t>
                </a:r>
                <a:endParaRPr lang="zh-CN" altLang="en-US" sz="9600" b="1" dirty="0">
                  <a:solidFill>
                    <a:schemeClr val="bg1"/>
                  </a:solidFill>
                  <a:effectLst>
                    <a:outerShdw blurRad="254000" sx="102000" sy="102000" algn="ctr" rotWithShape="0">
                      <a:schemeClr val="tx1">
                        <a:alpha val="20000"/>
                      </a:schemeClr>
                    </a:outerShdw>
                  </a:effectLst>
                  <a:latin typeface="+mj-ea"/>
                  <a:sym typeface="Roboto" panose="02000000000000000000" pitchFamily="2" charset="0"/>
                </a:endParaRPr>
              </a:p>
            </p:txBody>
          </p:sp>
          <p:sp>
            <p:nvSpPr>
              <p:cNvPr id="13" name="isḻiḋé">
                <a:extLst>
                  <a:ext uri="{FF2B5EF4-FFF2-40B4-BE49-F238E27FC236}">
                    <a16:creationId xmlns:a16="http://schemas.microsoft.com/office/drawing/2014/main" xmlns="" id="{761D3CC6-1F52-40D7-A5D7-3CE6CA837F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74181" y="704369"/>
                <a:ext cx="9443636" cy="1001012"/>
              </a:xfrm>
              <a:prstGeom prst="rect">
                <a:avLst/>
              </a:prstGeom>
            </p:spPr>
            <p:txBody>
              <a:bodyPr vert="horz" lIns="91440" tIns="45720" rIns="91440" bIns="4572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0" dirty="0">
                    <a:gradFill>
                      <a:gsLst>
                        <a:gs pos="75000">
                          <a:schemeClr val="bg1">
                            <a:alpha val="0"/>
                          </a:schemeClr>
                        </a:gs>
                        <a:gs pos="0">
                          <a:schemeClr val="bg1">
                            <a:alpha val="50000"/>
                          </a:schemeClr>
                        </a:gs>
                      </a:gsLst>
                      <a:lin ang="5400000" scaled="1"/>
                    </a:gradFill>
                    <a:latin typeface="Roboto" panose="02000000000000000000" pitchFamily="2" charset="0"/>
                    <a:ea typeface="微软雅黑" panose="020B0503020204020204" pitchFamily="34" charset="-122"/>
                    <a:sym typeface="Roboto" panose="02000000000000000000" pitchFamily="2" charset="0"/>
                  </a:rPr>
                  <a:t>contents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D23EA12-2C39-4F29-9C8E-7E59DFE9C315}"/>
                </a:ext>
              </a:extLst>
            </p:cNvPr>
            <p:cNvSpPr/>
            <p:nvPr/>
          </p:nvSpPr>
          <p:spPr>
            <a:xfrm>
              <a:off x="15592424" y="3583459"/>
              <a:ext cx="12192000" cy="3274541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hlinkClick r:id="rId3"/>
            <a:extLst>
              <a:ext uri="{FF2B5EF4-FFF2-40B4-BE49-F238E27FC236}">
                <a16:creationId xmlns:a16="http://schemas.microsoft.com/office/drawing/2014/main" xmlns="" id="{8A1C4233-2AF7-4FF5-99E5-721CCD2F1FF2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2" y="451385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74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407781E3-3DD7-4339-BF67-6E7EFD85F405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xmlns="" id="{92E059DE-70A4-456A-961A-96894C728F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67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-122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-122"/>
              <a:cs typeface="Segoe UI Light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charset="-122"/>
                <a:ea typeface="微软雅黑" charset="-122"/>
              </a:rPr>
              <a:t>1.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 选择“设计”</a:t>
            </a:r>
            <a:r>
              <a:rPr lang="en-US" altLang="zh-CN" sz="1200" spc="150">
                <a:latin typeface="微软雅黑" charset="-122"/>
                <a:ea typeface="微软雅黑" charset="-122"/>
              </a:rPr>
              <a:t>-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“变体”</a:t>
            </a:r>
            <a:r>
              <a:rPr lang="en-US" altLang="zh-CN" sz="1200" spc="150">
                <a:latin typeface="微软雅黑" charset="-122"/>
                <a:ea typeface="微软雅黑" charset="-122"/>
              </a:rPr>
              <a:t>-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“颜色”；</a:t>
            </a:r>
            <a:endParaRPr lang="en-US" sz="1200" spc="150">
              <a:latin typeface="微软雅黑" charset="-122"/>
              <a:ea typeface="微软雅黑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charset="-122"/>
                <a:ea typeface="微软雅黑" charset="-122"/>
              </a:rPr>
              <a:t>2.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 选择你喜欢的颜色搭配，模板一秒调整为你选颜色。</a:t>
            </a:r>
            <a:endParaRPr lang="en-US" sz="1200" spc="150">
              <a:latin typeface="微软雅黑" charset="-122"/>
              <a:ea typeface="微软雅黑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8890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-122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-122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-122"/>
              <a:cs typeface="Segoe UI Light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charset="-122"/>
                <a:ea typeface="微软雅黑" charset="-122"/>
              </a:rPr>
              <a:t>1.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 选择“开始”</a:t>
            </a:r>
            <a:r>
              <a:rPr lang="en-US" altLang="zh-CN" sz="1200" spc="150">
                <a:latin typeface="微软雅黑" charset="-122"/>
                <a:ea typeface="微软雅黑" charset="-122"/>
              </a:rPr>
              <a:t>-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“新建幻灯片”；</a:t>
            </a:r>
            <a:endParaRPr lang="en-US" sz="1200" spc="150">
              <a:latin typeface="微软雅黑" charset="-122"/>
              <a:ea typeface="微软雅黑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charset="-122"/>
                <a:ea typeface="微软雅黑" charset="-122"/>
              </a:rPr>
              <a:t>2.</a:t>
            </a:r>
            <a:r>
              <a:rPr lang="zh-CN" altLang="en-US" sz="1200" spc="150">
                <a:latin typeface="微软雅黑" charset="-122"/>
                <a:ea typeface="微软雅黑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charset="-122"/>
                <a:ea typeface="微软雅黑" charset="-122"/>
              </a:rPr>
              <a:t>…</a:t>
            </a:r>
            <a:endParaRPr lang="en-US" sz="1200" spc="150">
              <a:latin typeface="微软雅黑" charset="-122"/>
              <a:ea typeface="微软雅黑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90500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299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charset="-122"/>
                <a:ea typeface="微软雅黑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charset="-122"/>
              <a:ea typeface="微软雅黑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charset="-122"/>
              <a:ea typeface="微软雅黑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0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5A1B22E-863D-4EED-B1E7-5FCF310DE60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213957"/>
            <a:chExt cx="12192000" cy="6858000"/>
          </a:xfrm>
        </p:grpSpPr>
        <p:pic>
          <p:nvPicPr>
            <p:cNvPr id="7" name="图片 6" descr="湖边有山&#10;&#10;描述已自动生成">
              <a:extLst>
                <a:ext uri="{FF2B5EF4-FFF2-40B4-BE49-F238E27FC236}">
                  <a16:creationId xmlns:a16="http://schemas.microsoft.com/office/drawing/2014/main" xmlns="" id="{ED1B659A-CA58-4A95-92A5-13C1F58D4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7213957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E94FA3B-2EFF-4939-8E7E-9B22EC8C226F}"/>
                </a:ext>
              </a:extLst>
            </p:cNvPr>
            <p:cNvGrpSpPr/>
            <p:nvPr/>
          </p:nvGrpSpPr>
          <p:grpSpPr>
            <a:xfrm>
              <a:off x="3001108" y="8054785"/>
              <a:ext cx="6189784" cy="5176344"/>
              <a:chOff x="3001108" y="7449188"/>
              <a:chExt cx="6189784" cy="5176344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3AC29659-3367-4F0F-A0E0-832C1A5D7A42}"/>
                  </a:ext>
                </a:extLst>
              </p:cNvPr>
              <p:cNvSpPr/>
              <p:nvPr/>
            </p:nvSpPr>
            <p:spPr>
              <a:xfrm>
                <a:off x="3001108" y="7978790"/>
                <a:ext cx="6189784" cy="4117140"/>
              </a:xfrm>
              <a:custGeom>
                <a:avLst/>
                <a:gdLst>
                  <a:gd name="connsiteX0" fmla="*/ 5401327 w 6189784"/>
                  <a:gd name="connsiteY0" fmla="*/ 1 h 4117140"/>
                  <a:gd name="connsiteX1" fmla="*/ 5483062 w 6189784"/>
                  <a:gd name="connsiteY1" fmla="*/ 89931 h 4117140"/>
                  <a:gd name="connsiteX2" fmla="*/ 6189784 w 6189784"/>
                  <a:gd name="connsiteY2" fmla="*/ 2058570 h 4117140"/>
                  <a:gd name="connsiteX3" fmla="*/ 5483062 w 6189784"/>
                  <a:gd name="connsiteY3" fmla="*/ 4027209 h 4117140"/>
                  <a:gd name="connsiteX4" fmla="*/ 5401327 w 6189784"/>
                  <a:gd name="connsiteY4" fmla="*/ 4117140 h 4117140"/>
                  <a:gd name="connsiteX5" fmla="*/ 5023699 w 6189784"/>
                  <a:gd name="connsiteY5" fmla="*/ 3780095 h 4117140"/>
                  <a:gd name="connsiteX6" fmla="*/ 5092052 w 6189784"/>
                  <a:gd name="connsiteY6" fmla="*/ 3704888 h 4117140"/>
                  <a:gd name="connsiteX7" fmla="*/ 5683064 w 6189784"/>
                  <a:gd name="connsiteY7" fmla="*/ 2058570 h 4117140"/>
                  <a:gd name="connsiteX8" fmla="*/ 5092052 w 6189784"/>
                  <a:gd name="connsiteY8" fmla="*/ 412252 h 4117140"/>
                  <a:gd name="connsiteX9" fmla="*/ 5023700 w 6189784"/>
                  <a:gd name="connsiteY9" fmla="*/ 337046 h 4117140"/>
                  <a:gd name="connsiteX10" fmla="*/ 788458 w 6189784"/>
                  <a:gd name="connsiteY10" fmla="*/ 0 h 4117140"/>
                  <a:gd name="connsiteX11" fmla="*/ 1166086 w 6189784"/>
                  <a:gd name="connsiteY11" fmla="*/ 337045 h 4117140"/>
                  <a:gd name="connsiteX12" fmla="*/ 1097733 w 6189784"/>
                  <a:gd name="connsiteY12" fmla="*/ 412252 h 4117140"/>
                  <a:gd name="connsiteX13" fmla="*/ 506720 w 6189784"/>
                  <a:gd name="connsiteY13" fmla="*/ 2058570 h 4117140"/>
                  <a:gd name="connsiteX14" fmla="*/ 1097733 w 6189784"/>
                  <a:gd name="connsiteY14" fmla="*/ 3704888 h 4117140"/>
                  <a:gd name="connsiteX15" fmla="*/ 1166086 w 6189784"/>
                  <a:gd name="connsiteY15" fmla="*/ 3780095 h 4117140"/>
                  <a:gd name="connsiteX16" fmla="*/ 788458 w 6189784"/>
                  <a:gd name="connsiteY16" fmla="*/ 4117140 h 4117140"/>
                  <a:gd name="connsiteX17" fmla="*/ 706723 w 6189784"/>
                  <a:gd name="connsiteY17" fmla="*/ 4027209 h 4117140"/>
                  <a:gd name="connsiteX18" fmla="*/ 0 w 6189784"/>
                  <a:gd name="connsiteY18" fmla="*/ 2058570 h 4117140"/>
                  <a:gd name="connsiteX19" fmla="*/ 706723 w 6189784"/>
                  <a:gd name="connsiteY19" fmla="*/ 89931 h 411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89784" h="4117140">
                    <a:moveTo>
                      <a:pt x="5401327" y="1"/>
                    </a:moveTo>
                    <a:lnTo>
                      <a:pt x="5483062" y="89931"/>
                    </a:lnTo>
                    <a:cubicBezTo>
                      <a:pt x="5924566" y="624911"/>
                      <a:pt x="6189784" y="1310768"/>
                      <a:pt x="6189784" y="2058570"/>
                    </a:cubicBezTo>
                    <a:cubicBezTo>
                      <a:pt x="6189784" y="2806372"/>
                      <a:pt x="5924566" y="3492229"/>
                      <a:pt x="5483062" y="4027209"/>
                    </a:cubicBezTo>
                    <a:lnTo>
                      <a:pt x="5401327" y="4117140"/>
                    </a:lnTo>
                    <a:lnTo>
                      <a:pt x="5023699" y="3780095"/>
                    </a:lnTo>
                    <a:lnTo>
                      <a:pt x="5092052" y="3704888"/>
                    </a:lnTo>
                    <a:cubicBezTo>
                      <a:pt x="5461269" y="3257499"/>
                      <a:pt x="5683064" y="2683936"/>
                      <a:pt x="5683064" y="2058570"/>
                    </a:cubicBezTo>
                    <a:cubicBezTo>
                      <a:pt x="5683064" y="1433204"/>
                      <a:pt x="5461269" y="859641"/>
                      <a:pt x="5092052" y="412252"/>
                    </a:cubicBezTo>
                    <a:lnTo>
                      <a:pt x="5023700" y="337046"/>
                    </a:lnTo>
                    <a:close/>
                    <a:moveTo>
                      <a:pt x="788458" y="0"/>
                    </a:moveTo>
                    <a:lnTo>
                      <a:pt x="1166086" y="337045"/>
                    </a:lnTo>
                    <a:lnTo>
                      <a:pt x="1097733" y="412252"/>
                    </a:lnTo>
                    <a:cubicBezTo>
                      <a:pt x="728515" y="859641"/>
                      <a:pt x="506720" y="1433204"/>
                      <a:pt x="506720" y="2058570"/>
                    </a:cubicBezTo>
                    <a:cubicBezTo>
                      <a:pt x="506720" y="2683936"/>
                      <a:pt x="728515" y="3257499"/>
                      <a:pt x="1097733" y="3704888"/>
                    </a:cubicBezTo>
                    <a:lnTo>
                      <a:pt x="1166086" y="3780095"/>
                    </a:lnTo>
                    <a:lnTo>
                      <a:pt x="788458" y="4117140"/>
                    </a:lnTo>
                    <a:lnTo>
                      <a:pt x="706723" y="4027209"/>
                    </a:lnTo>
                    <a:cubicBezTo>
                      <a:pt x="265218" y="3492229"/>
                      <a:pt x="0" y="2806372"/>
                      <a:pt x="0" y="2058570"/>
                    </a:cubicBezTo>
                    <a:cubicBezTo>
                      <a:pt x="0" y="1310768"/>
                      <a:pt x="265218" y="624911"/>
                      <a:pt x="706723" y="89931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257A8F-F57E-4619-B55A-967DC41E3443}"/>
                  </a:ext>
                </a:extLst>
              </p:cNvPr>
              <p:cNvSpPr/>
              <p:nvPr/>
            </p:nvSpPr>
            <p:spPr>
              <a:xfrm>
                <a:off x="3507828" y="7449188"/>
                <a:ext cx="5176344" cy="5176344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C68575DA-ED43-489F-9FED-B0AF49CD7543}"/>
                </a:ext>
              </a:extLst>
            </p:cNvPr>
            <p:cNvSpPr/>
            <p:nvPr/>
          </p:nvSpPr>
          <p:spPr>
            <a:xfrm>
              <a:off x="0" y="7213957"/>
              <a:ext cx="12192000" cy="6858000"/>
            </a:xfrm>
            <a:custGeom>
              <a:avLst/>
              <a:gdLst>
                <a:gd name="connsiteX0" fmla="*/ 10384853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10384853 w 12192000"/>
                <a:gd name="connsiteY3" fmla="*/ 6858000 h 6858000"/>
                <a:gd name="connsiteX4" fmla="*/ 10497144 w 12192000"/>
                <a:gd name="connsiteY4" fmla="*/ 6715108 h 6858000"/>
                <a:gd name="connsiteX5" fmla="*/ 11588262 w 12192000"/>
                <a:gd name="connsiteY5" fmla="*/ 3429000 h 6858000"/>
                <a:gd name="connsiteX6" fmla="*/ 10497144 w 12192000"/>
                <a:gd name="connsiteY6" fmla="*/ 142892 h 6858000"/>
                <a:gd name="connsiteX7" fmla="*/ 0 w 12192000"/>
                <a:gd name="connsiteY7" fmla="*/ 0 h 6858000"/>
                <a:gd name="connsiteX8" fmla="*/ 1807147 w 12192000"/>
                <a:gd name="connsiteY8" fmla="*/ 0 h 6858000"/>
                <a:gd name="connsiteX9" fmla="*/ 1694856 w 12192000"/>
                <a:gd name="connsiteY9" fmla="*/ 142892 h 6858000"/>
                <a:gd name="connsiteX10" fmla="*/ 603738 w 12192000"/>
                <a:gd name="connsiteY10" fmla="*/ 3429000 h 6858000"/>
                <a:gd name="connsiteX11" fmla="*/ 1694856 w 12192000"/>
                <a:gd name="connsiteY11" fmla="*/ 6715108 h 6858000"/>
                <a:gd name="connsiteX12" fmla="*/ 1807147 w 12192000"/>
                <a:gd name="connsiteY12" fmla="*/ 6858000 h 6858000"/>
                <a:gd name="connsiteX13" fmla="*/ 0 w 12192000"/>
                <a:gd name="connsiteY1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6858000">
                  <a:moveTo>
                    <a:pt x="10384853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10384853" y="6858000"/>
                  </a:lnTo>
                  <a:lnTo>
                    <a:pt x="10497144" y="6715108"/>
                  </a:lnTo>
                  <a:cubicBezTo>
                    <a:pt x="11182436" y="5798765"/>
                    <a:pt x="11588262" y="4661276"/>
                    <a:pt x="11588262" y="3429000"/>
                  </a:cubicBezTo>
                  <a:cubicBezTo>
                    <a:pt x="11588262" y="2196725"/>
                    <a:pt x="11182436" y="1059236"/>
                    <a:pt x="10497144" y="142892"/>
                  </a:cubicBezTo>
                  <a:close/>
                  <a:moveTo>
                    <a:pt x="0" y="0"/>
                  </a:moveTo>
                  <a:lnTo>
                    <a:pt x="1807147" y="0"/>
                  </a:lnTo>
                  <a:lnTo>
                    <a:pt x="1694856" y="142892"/>
                  </a:lnTo>
                  <a:cubicBezTo>
                    <a:pt x="1009564" y="1059236"/>
                    <a:pt x="603738" y="2196725"/>
                    <a:pt x="603738" y="3429000"/>
                  </a:cubicBezTo>
                  <a:cubicBezTo>
                    <a:pt x="603738" y="4661276"/>
                    <a:pt x="1009564" y="5798765"/>
                    <a:pt x="1694856" y="6715108"/>
                  </a:cubicBezTo>
                  <a:lnTo>
                    <a:pt x="180714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254000" cap="flat" cmpd="sng" algn="ctr">
              <a:solidFill>
                <a:schemeClr val="accent1">
                  <a:alpha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C36A9CD-CDBD-4E1B-B524-1CACB771918B}"/>
                </a:ext>
              </a:extLst>
            </p:cNvPr>
            <p:cNvSpPr/>
            <p:nvPr/>
          </p:nvSpPr>
          <p:spPr>
            <a:xfrm>
              <a:off x="0" y="7213957"/>
              <a:ext cx="12192000" cy="6858000"/>
            </a:xfrm>
            <a:custGeom>
              <a:avLst/>
              <a:gdLst>
                <a:gd name="connsiteX0" fmla="*/ 10384853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10384853 w 12192000"/>
                <a:gd name="connsiteY3" fmla="*/ 6858000 h 6858000"/>
                <a:gd name="connsiteX4" fmla="*/ 10497144 w 12192000"/>
                <a:gd name="connsiteY4" fmla="*/ 6715108 h 6858000"/>
                <a:gd name="connsiteX5" fmla="*/ 11588262 w 12192000"/>
                <a:gd name="connsiteY5" fmla="*/ 3429000 h 6858000"/>
                <a:gd name="connsiteX6" fmla="*/ 10497144 w 12192000"/>
                <a:gd name="connsiteY6" fmla="*/ 142892 h 6858000"/>
                <a:gd name="connsiteX7" fmla="*/ 0 w 12192000"/>
                <a:gd name="connsiteY7" fmla="*/ 0 h 6858000"/>
                <a:gd name="connsiteX8" fmla="*/ 1807147 w 12192000"/>
                <a:gd name="connsiteY8" fmla="*/ 0 h 6858000"/>
                <a:gd name="connsiteX9" fmla="*/ 1694856 w 12192000"/>
                <a:gd name="connsiteY9" fmla="*/ 142892 h 6858000"/>
                <a:gd name="connsiteX10" fmla="*/ 603738 w 12192000"/>
                <a:gd name="connsiteY10" fmla="*/ 3429000 h 6858000"/>
                <a:gd name="connsiteX11" fmla="*/ 1694856 w 12192000"/>
                <a:gd name="connsiteY11" fmla="*/ 6715108 h 6858000"/>
                <a:gd name="connsiteX12" fmla="*/ 1807147 w 12192000"/>
                <a:gd name="connsiteY12" fmla="*/ 6858000 h 6858000"/>
                <a:gd name="connsiteX13" fmla="*/ 0 w 12192000"/>
                <a:gd name="connsiteY1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6858000">
                  <a:moveTo>
                    <a:pt x="10384853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10384853" y="6858000"/>
                  </a:lnTo>
                  <a:lnTo>
                    <a:pt x="10497144" y="6715108"/>
                  </a:lnTo>
                  <a:cubicBezTo>
                    <a:pt x="11182436" y="5798765"/>
                    <a:pt x="11588262" y="4661276"/>
                    <a:pt x="11588262" y="3429000"/>
                  </a:cubicBezTo>
                  <a:cubicBezTo>
                    <a:pt x="11588262" y="2196725"/>
                    <a:pt x="11182436" y="1059236"/>
                    <a:pt x="10497144" y="142892"/>
                  </a:cubicBezTo>
                  <a:close/>
                  <a:moveTo>
                    <a:pt x="0" y="0"/>
                  </a:moveTo>
                  <a:lnTo>
                    <a:pt x="1807147" y="0"/>
                  </a:lnTo>
                  <a:lnTo>
                    <a:pt x="1694856" y="142892"/>
                  </a:lnTo>
                  <a:cubicBezTo>
                    <a:pt x="1009564" y="1059236"/>
                    <a:pt x="603738" y="2196725"/>
                    <a:pt x="603738" y="3429000"/>
                  </a:cubicBezTo>
                  <a:cubicBezTo>
                    <a:pt x="603738" y="4661276"/>
                    <a:pt x="1009564" y="5798765"/>
                    <a:pt x="1694856" y="6715108"/>
                  </a:cubicBezTo>
                  <a:lnTo>
                    <a:pt x="180714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icture 7_1">
            <a:hlinkClick r:id="rId3"/>
            <a:extLst>
              <a:ext uri="{FF2B5EF4-FFF2-40B4-BE49-F238E27FC236}">
                <a16:creationId xmlns:a16="http://schemas.microsoft.com/office/drawing/2014/main" xmlns="" id="{405BAA24-76C3-4FDD-B95C-C5D832F10B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61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金句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人站在船上&#10;&#10;描述已自动生成">
            <a:extLst>
              <a:ext uri="{FF2B5EF4-FFF2-40B4-BE49-F238E27FC236}">
                <a16:creationId xmlns:a16="http://schemas.microsoft.com/office/drawing/2014/main" xmlns="" id="{01DEA43E-6C23-423C-BA3D-22D89CA388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535836" y="0"/>
            <a:ext cx="9656165" cy="6858000"/>
          </a:xfrm>
          <a:custGeom>
            <a:avLst/>
            <a:gdLst>
              <a:gd name="connsiteX0" fmla="*/ 9656165 w 9656165"/>
              <a:gd name="connsiteY0" fmla="*/ 0 h 6858000"/>
              <a:gd name="connsiteX1" fmla="*/ 0 w 9656165"/>
              <a:gd name="connsiteY1" fmla="*/ 0 h 6858000"/>
              <a:gd name="connsiteX2" fmla="*/ 0 w 9656165"/>
              <a:gd name="connsiteY2" fmla="*/ 6858000 h 6858000"/>
              <a:gd name="connsiteX3" fmla="*/ 9656165 w 96561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6165" h="6858000">
                <a:moveTo>
                  <a:pt x="9656165" y="0"/>
                </a:moveTo>
                <a:lnTo>
                  <a:pt x="0" y="0"/>
                </a:lnTo>
                <a:lnTo>
                  <a:pt x="0" y="6858000"/>
                </a:lnTo>
                <a:lnTo>
                  <a:pt x="9656165" y="6858000"/>
                </a:lnTo>
                <a:close/>
              </a:path>
            </a:pathLst>
          </a:custGeom>
        </p:spPr>
      </p:pic>
      <p:pic>
        <p:nvPicPr>
          <p:cNvPr id="7" name="图片 6" descr="人站在船上&#10;&#10;描述已自动生成">
            <a:extLst>
              <a:ext uri="{FF2B5EF4-FFF2-40B4-BE49-F238E27FC236}">
                <a16:creationId xmlns:a16="http://schemas.microsoft.com/office/drawing/2014/main" xmlns="" id="{EA65BD1C-E02F-4103-B7D8-BC53FEAE62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8388015" cy="6858000"/>
          </a:xfrm>
          <a:custGeom>
            <a:avLst/>
            <a:gdLst>
              <a:gd name="connsiteX0" fmla="*/ 8388015 w 8388015"/>
              <a:gd name="connsiteY0" fmla="*/ 0 h 6858000"/>
              <a:gd name="connsiteX1" fmla="*/ 0 w 8388015"/>
              <a:gd name="connsiteY1" fmla="*/ 0 h 6858000"/>
              <a:gd name="connsiteX2" fmla="*/ 0 w 8388015"/>
              <a:gd name="connsiteY2" fmla="*/ 6858000 h 6858000"/>
              <a:gd name="connsiteX3" fmla="*/ 8388015 w 83880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8015" h="6858000">
                <a:moveTo>
                  <a:pt x="8388015" y="0"/>
                </a:moveTo>
                <a:lnTo>
                  <a:pt x="0" y="0"/>
                </a:lnTo>
                <a:lnTo>
                  <a:pt x="0" y="6858000"/>
                </a:lnTo>
                <a:lnTo>
                  <a:pt x="8388015" y="6858000"/>
                </a:lnTo>
                <a:close/>
              </a:path>
            </a:pathLst>
          </a:custGeom>
        </p:spPr>
      </p:pic>
      <p:sp>
        <p:nvSpPr>
          <p:cNvPr id="8" name="直角三角形 30">
            <a:extLst>
              <a:ext uri="{FF2B5EF4-FFF2-40B4-BE49-F238E27FC236}">
                <a16:creationId xmlns:a16="http://schemas.microsoft.com/office/drawing/2014/main" xmlns="" id="{A7338BA7-5160-4D19-BE0F-E6DB04134EF9}"/>
              </a:ext>
            </a:extLst>
          </p:cNvPr>
          <p:cNvSpPr/>
          <p:nvPr userDrawn="1"/>
        </p:nvSpPr>
        <p:spPr>
          <a:xfrm rot="5400000" flipV="1">
            <a:off x="6617368" y="-1483894"/>
            <a:ext cx="4090737" cy="7058526"/>
          </a:xfrm>
          <a:custGeom>
            <a:avLst/>
            <a:gdLst>
              <a:gd name="connsiteX0" fmla="*/ 0 w 4090737"/>
              <a:gd name="connsiteY0" fmla="*/ 7058526 h 7058526"/>
              <a:gd name="connsiteX1" fmla="*/ 0 w 4090737"/>
              <a:gd name="connsiteY1" fmla="*/ 0 h 7058526"/>
              <a:gd name="connsiteX2" fmla="*/ 4090737 w 4090737"/>
              <a:gd name="connsiteY2" fmla="*/ 7058526 h 7058526"/>
              <a:gd name="connsiteX3" fmla="*/ 0 w 4090737"/>
              <a:gd name="connsiteY3" fmla="*/ 7058526 h 7058526"/>
              <a:gd name="connsiteX0" fmla="*/ 0 w 4090737"/>
              <a:gd name="connsiteY0" fmla="*/ 7058526 h 7058526"/>
              <a:gd name="connsiteX1" fmla="*/ 0 w 4090737"/>
              <a:gd name="connsiteY1" fmla="*/ 0 h 7058526"/>
              <a:gd name="connsiteX2" fmla="*/ 4090737 w 4090737"/>
              <a:gd name="connsiteY2" fmla="*/ 7058526 h 7058526"/>
              <a:gd name="connsiteX3" fmla="*/ 0 w 4090737"/>
              <a:gd name="connsiteY3" fmla="*/ 7058526 h 7058526"/>
              <a:gd name="connsiteX0" fmla="*/ 0 w 4090737"/>
              <a:gd name="connsiteY0" fmla="*/ 7058526 h 7058526"/>
              <a:gd name="connsiteX1" fmla="*/ 0 w 4090737"/>
              <a:gd name="connsiteY1" fmla="*/ 0 h 7058526"/>
              <a:gd name="connsiteX2" fmla="*/ 4090737 w 4090737"/>
              <a:gd name="connsiteY2" fmla="*/ 7058526 h 7058526"/>
              <a:gd name="connsiteX3" fmla="*/ 0 w 4090737"/>
              <a:gd name="connsiteY3" fmla="*/ 7058526 h 70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0737" h="7058526">
                <a:moveTo>
                  <a:pt x="0" y="7058526"/>
                </a:moveTo>
                <a:lnTo>
                  <a:pt x="0" y="0"/>
                </a:lnTo>
                <a:cubicBezTo>
                  <a:pt x="25847" y="2894711"/>
                  <a:pt x="3997161" y="4214621"/>
                  <a:pt x="4090737" y="7058526"/>
                </a:cubicBezTo>
                <a:lnTo>
                  <a:pt x="0" y="7058526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3146BB90-84AE-4961-A200-F016FC3913A1}"/>
              </a:ext>
            </a:extLst>
          </p:cNvPr>
          <p:cNvSpPr/>
          <p:nvPr userDrawn="1"/>
        </p:nvSpPr>
        <p:spPr>
          <a:xfrm rot="5400000" flipH="1">
            <a:off x="744627" y="3344105"/>
            <a:ext cx="2769268" cy="4258522"/>
          </a:xfrm>
          <a:custGeom>
            <a:avLst/>
            <a:gdLst>
              <a:gd name="connsiteX0" fmla="*/ 2769268 w 2769268"/>
              <a:gd name="connsiteY0" fmla="*/ 4258522 h 4258522"/>
              <a:gd name="connsiteX1" fmla="*/ 2749373 w 2769268"/>
              <a:gd name="connsiteY1" fmla="*/ 3996277 h 4258522"/>
              <a:gd name="connsiteX2" fmla="*/ 322900 w 2769268"/>
              <a:gd name="connsiteY2" fmla="*/ 354519 h 4258522"/>
              <a:gd name="connsiteX3" fmla="*/ 0 w 2769268"/>
              <a:gd name="connsiteY3" fmla="*/ 0 h 4258522"/>
              <a:gd name="connsiteX4" fmla="*/ 0 w 2769268"/>
              <a:gd name="connsiteY4" fmla="*/ 4258522 h 425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9268" h="4258522">
                <a:moveTo>
                  <a:pt x="2769268" y="4258522"/>
                </a:moveTo>
                <a:lnTo>
                  <a:pt x="2749373" y="3996277"/>
                </a:lnTo>
                <a:cubicBezTo>
                  <a:pt x="2574967" y="2534446"/>
                  <a:pt x="1375157" y="1475397"/>
                  <a:pt x="322900" y="354519"/>
                </a:cubicBezTo>
                <a:lnTo>
                  <a:pt x="0" y="0"/>
                </a:lnTo>
                <a:lnTo>
                  <a:pt x="0" y="42585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 descr="女人穿着裙子&#10;&#10;描述已自动生成">
            <a:extLst>
              <a:ext uri="{FF2B5EF4-FFF2-40B4-BE49-F238E27FC236}">
                <a16:creationId xmlns:a16="http://schemas.microsoft.com/office/drawing/2014/main" xmlns="" id="{9DC3E196-133B-494E-8FB5-8F027C0770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8016" y="879582"/>
            <a:ext cx="3195175" cy="5689769"/>
          </a:xfrm>
          <a:prstGeom prst="rect">
            <a:avLst/>
          </a:prstGeom>
        </p:spPr>
      </p:pic>
      <p:pic>
        <p:nvPicPr>
          <p:cNvPr id="12" name="图片 11" descr="图片包含 游戏机, 刀&#10;&#10;描述已自动生成">
            <a:extLst>
              <a:ext uri="{FF2B5EF4-FFF2-40B4-BE49-F238E27FC236}">
                <a16:creationId xmlns:a16="http://schemas.microsoft.com/office/drawing/2014/main" xmlns="" id="{DA078D78-7260-498A-8C55-D783E968842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35255" flipH="1">
            <a:off x="-1576655" y="-1379905"/>
            <a:ext cx="9921088" cy="4875273"/>
          </a:xfrm>
          <a:custGeom>
            <a:avLst/>
            <a:gdLst>
              <a:gd name="connsiteX0" fmla="*/ 7534923 w 9921088"/>
              <a:gd name="connsiteY0" fmla="*/ 0 h 4875273"/>
              <a:gd name="connsiteX1" fmla="*/ 0 w 9921088"/>
              <a:gd name="connsiteY1" fmla="*/ 3687910 h 4875273"/>
              <a:gd name="connsiteX2" fmla="*/ 0 w 9921088"/>
              <a:gd name="connsiteY2" fmla="*/ 4875273 h 4875273"/>
              <a:gd name="connsiteX3" fmla="*/ 9921088 w 9921088"/>
              <a:gd name="connsiteY3" fmla="*/ 4875273 h 487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1088" h="4875273">
                <a:moveTo>
                  <a:pt x="7534923" y="0"/>
                </a:moveTo>
                <a:lnTo>
                  <a:pt x="0" y="3687910"/>
                </a:lnTo>
                <a:lnTo>
                  <a:pt x="0" y="4875273"/>
                </a:lnTo>
                <a:lnTo>
                  <a:pt x="9921088" y="4875273"/>
                </a:lnTo>
                <a:close/>
              </a:path>
            </a:pathLst>
          </a:cu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D6A8D42-AE11-472D-A4B6-91DC67A307EB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hlinkClick r:id="rId6"/>
            <a:extLst>
              <a:ext uri="{FF2B5EF4-FFF2-40B4-BE49-F238E27FC236}">
                <a16:creationId xmlns:a16="http://schemas.microsoft.com/office/drawing/2014/main" xmlns="" id="{75838746-1FAF-4AD7-B187-2AE101240E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9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数据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8A1E1AC-934C-42EB-9780-3AC39F25F0F2}"/>
              </a:ext>
            </a:extLst>
          </p:cNvPr>
          <p:cNvGrpSpPr/>
          <p:nvPr userDrawn="1"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pic>
          <p:nvPicPr>
            <p:cNvPr id="3" name="图片 2" descr="人站在船上&#10;&#10;描述已自动生成">
              <a:extLst>
                <a:ext uri="{FF2B5EF4-FFF2-40B4-BE49-F238E27FC236}">
                  <a16:creationId xmlns:a16="http://schemas.microsoft.com/office/drawing/2014/main" xmlns="" id="{7F534AB6-051B-481A-8071-BB0896D03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2" y="0"/>
              <a:ext cx="12191999" cy="6857999"/>
            </a:xfrm>
            <a:custGeom>
              <a:avLst/>
              <a:gdLst>
                <a:gd name="connsiteX0" fmla="*/ 12191999 w 12191999"/>
                <a:gd name="connsiteY0" fmla="*/ 0 h 6858000"/>
                <a:gd name="connsiteX1" fmla="*/ 0 w 12191999"/>
                <a:gd name="connsiteY1" fmla="*/ 0 h 6858000"/>
                <a:gd name="connsiteX2" fmla="*/ 0 w 12191999"/>
                <a:gd name="connsiteY2" fmla="*/ 6858000 h 6858000"/>
                <a:gd name="connsiteX3" fmla="*/ 12191999 w 121919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999" h="6858000">
                  <a:moveTo>
                    <a:pt x="12191999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1999" y="6858000"/>
                  </a:lnTo>
                  <a:close/>
                </a:path>
              </a:pathLst>
            </a:custGeom>
          </p:spPr>
        </p:pic>
        <p:sp>
          <p:nvSpPr>
            <p:cNvPr id="4" name="直角三角形 30">
              <a:extLst>
                <a:ext uri="{FF2B5EF4-FFF2-40B4-BE49-F238E27FC236}">
                  <a16:creationId xmlns:a16="http://schemas.microsoft.com/office/drawing/2014/main" xmlns="" id="{EBF06A0C-09BB-4D53-AAF6-A5F706C0317F}"/>
                </a:ext>
              </a:extLst>
            </p:cNvPr>
            <p:cNvSpPr/>
            <p:nvPr/>
          </p:nvSpPr>
          <p:spPr>
            <a:xfrm rot="5400000" flipV="1">
              <a:off x="6617368" y="-1483894"/>
              <a:ext cx="4090737" cy="7058526"/>
            </a:xfrm>
            <a:custGeom>
              <a:avLst/>
              <a:gdLst>
                <a:gd name="connsiteX0" fmla="*/ 0 w 4090737"/>
                <a:gd name="connsiteY0" fmla="*/ 7058526 h 7058526"/>
                <a:gd name="connsiteX1" fmla="*/ 0 w 4090737"/>
                <a:gd name="connsiteY1" fmla="*/ 0 h 7058526"/>
                <a:gd name="connsiteX2" fmla="*/ 4090737 w 4090737"/>
                <a:gd name="connsiteY2" fmla="*/ 7058526 h 7058526"/>
                <a:gd name="connsiteX3" fmla="*/ 0 w 4090737"/>
                <a:gd name="connsiteY3" fmla="*/ 7058526 h 7058526"/>
                <a:gd name="connsiteX0" fmla="*/ 0 w 4090737"/>
                <a:gd name="connsiteY0" fmla="*/ 7058526 h 7058526"/>
                <a:gd name="connsiteX1" fmla="*/ 0 w 4090737"/>
                <a:gd name="connsiteY1" fmla="*/ 0 h 7058526"/>
                <a:gd name="connsiteX2" fmla="*/ 4090737 w 4090737"/>
                <a:gd name="connsiteY2" fmla="*/ 7058526 h 7058526"/>
                <a:gd name="connsiteX3" fmla="*/ 0 w 4090737"/>
                <a:gd name="connsiteY3" fmla="*/ 7058526 h 7058526"/>
                <a:gd name="connsiteX0" fmla="*/ 0 w 4090737"/>
                <a:gd name="connsiteY0" fmla="*/ 7058526 h 7058526"/>
                <a:gd name="connsiteX1" fmla="*/ 0 w 4090737"/>
                <a:gd name="connsiteY1" fmla="*/ 0 h 7058526"/>
                <a:gd name="connsiteX2" fmla="*/ 4090737 w 4090737"/>
                <a:gd name="connsiteY2" fmla="*/ 7058526 h 7058526"/>
                <a:gd name="connsiteX3" fmla="*/ 0 w 4090737"/>
                <a:gd name="connsiteY3" fmla="*/ 7058526 h 705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0737" h="7058526">
                  <a:moveTo>
                    <a:pt x="0" y="7058526"/>
                  </a:moveTo>
                  <a:lnTo>
                    <a:pt x="0" y="0"/>
                  </a:lnTo>
                  <a:cubicBezTo>
                    <a:pt x="25847" y="2894711"/>
                    <a:pt x="3997161" y="4214621"/>
                    <a:pt x="4090737" y="7058526"/>
                  </a:cubicBezTo>
                  <a:lnTo>
                    <a:pt x="0" y="7058526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070A2AA-146A-469E-B010-F9B4F172315F}"/>
                </a:ext>
              </a:extLst>
            </p:cNvPr>
            <p:cNvGrpSpPr/>
            <p:nvPr/>
          </p:nvGrpSpPr>
          <p:grpSpPr>
            <a:xfrm>
              <a:off x="6885032" y="879582"/>
              <a:ext cx="5306968" cy="5978419"/>
              <a:chOff x="6864438" y="879582"/>
              <a:chExt cx="5306968" cy="5978419"/>
            </a:xfrm>
          </p:grpSpPr>
          <p:pic>
            <p:nvPicPr>
              <p:cNvPr id="6" name="图片 5" descr="女人穿着裙子&#10;&#10;描述已自动生成">
                <a:extLst>
                  <a:ext uri="{FF2B5EF4-FFF2-40B4-BE49-F238E27FC236}">
                    <a16:creationId xmlns:a16="http://schemas.microsoft.com/office/drawing/2014/main" xmlns="" id="{38F67EEB-B76D-4BD1-9D6E-4DFCDA4AD1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88016" y="879582"/>
                <a:ext cx="3195175" cy="5689769"/>
              </a:xfrm>
              <a:prstGeom prst="rect">
                <a:avLst/>
              </a:prstGeom>
            </p:spPr>
          </p:pic>
          <p:pic>
            <p:nvPicPr>
              <p:cNvPr id="7" name="图片 6" descr="人站在船上&#10;&#10;描述已自动生成">
                <a:extLst>
                  <a:ext uri="{FF2B5EF4-FFF2-40B4-BE49-F238E27FC236}">
                    <a16:creationId xmlns:a16="http://schemas.microsoft.com/office/drawing/2014/main" xmlns="" id="{C09F7AC4-D9C8-40AB-B69F-2AF401E115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6864438" y="5324924"/>
                <a:ext cx="5306968" cy="1533077"/>
              </a:xfrm>
              <a:custGeom>
                <a:avLst/>
                <a:gdLst>
                  <a:gd name="connsiteX0" fmla="*/ 0 w 5306968"/>
                  <a:gd name="connsiteY0" fmla="*/ 0 h 1533077"/>
                  <a:gd name="connsiteX1" fmla="*/ 0 w 5306968"/>
                  <a:gd name="connsiteY1" fmla="*/ 1533077 h 1533077"/>
                  <a:gd name="connsiteX2" fmla="*/ 5306968 w 5306968"/>
                  <a:gd name="connsiteY2" fmla="*/ 1533077 h 153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06968" h="1533077">
                    <a:moveTo>
                      <a:pt x="0" y="0"/>
                    </a:moveTo>
                    <a:lnTo>
                      <a:pt x="0" y="1533077"/>
                    </a:lnTo>
                    <a:lnTo>
                      <a:pt x="5306968" y="1533077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8" name="图片 7" descr="图片包含 游戏机, 刀&#10;&#10;描述已自动生成">
            <a:extLst>
              <a:ext uri="{FF2B5EF4-FFF2-40B4-BE49-F238E27FC236}">
                <a16:creationId xmlns:a16="http://schemas.microsoft.com/office/drawing/2014/main" xmlns="" id="{94366FAA-A4B9-47D8-A6AE-7B2E974AE1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35255" flipH="1">
            <a:off x="-1576655" y="-1379905"/>
            <a:ext cx="9921088" cy="4875273"/>
          </a:xfrm>
          <a:custGeom>
            <a:avLst/>
            <a:gdLst>
              <a:gd name="connsiteX0" fmla="*/ 7534923 w 9921088"/>
              <a:gd name="connsiteY0" fmla="*/ 0 h 4875273"/>
              <a:gd name="connsiteX1" fmla="*/ 0 w 9921088"/>
              <a:gd name="connsiteY1" fmla="*/ 3687910 h 4875273"/>
              <a:gd name="connsiteX2" fmla="*/ 0 w 9921088"/>
              <a:gd name="connsiteY2" fmla="*/ 4875273 h 4875273"/>
              <a:gd name="connsiteX3" fmla="*/ 9921088 w 9921088"/>
              <a:gd name="connsiteY3" fmla="*/ 4875273 h 487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1088" h="4875273">
                <a:moveTo>
                  <a:pt x="7534923" y="0"/>
                </a:moveTo>
                <a:lnTo>
                  <a:pt x="0" y="3687910"/>
                </a:lnTo>
                <a:lnTo>
                  <a:pt x="0" y="4875273"/>
                </a:lnTo>
                <a:lnTo>
                  <a:pt x="9921088" y="4875273"/>
                </a:lnTo>
                <a:close/>
              </a:path>
            </a:pathLst>
          </a:cu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51DFB48-146E-4EC5-908A-7DDFE74F7093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hlinkClick r:id="rId7"/>
            <a:extLst>
              <a:ext uri="{FF2B5EF4-FFF2-40B4-BE49-F238E27FC236}">
                <a16:creationId xmlns:a16="http://schemas.microsoft.com/office/drawing/2014/main" xmlns="" id="{3D68B4F3-D57E-496B-98B9-91CAE95E5E7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94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动态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海上有许多云&#10;&#10;描述已自动生成">
            <a:extLst>
              <a:ext uri="{FF2B5EF4-FFF2-40B4-BE49-F238E27FC236}">
                <a16:creationId xmlns:a16="http://schemas.microsoft.com/office/drawing/2014/main" xmlns="" id="{D74F2107-DBAF-49B4-9FF9-E63C02956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1FEE0B99-FF2A-4E15-9442-D07DC41A1B7F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hlinkClick r:id="rId3"/>
            <a:extLst>
              <a:ext uri="{FF2B5EF4-FFF2-40B4-BE49-F238E27FC236}">
                <a16:creationId xmlns:a16="http://schemas.microsoft.com/office/drawing/2014/main" xmlns="" id="{5E0794DF-C0D4-47B3-862B-00819BF300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5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动态背景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 descr="海上有许多云&#10;&#10;描述已自动生成">
            <a:extLst>
              <a:ext uri="{FF2B5EF4-FFF2-40B4-BE49-F238E27FC236}">
                <a16:creationId xmlns:a16="http://schemas.microsoft.com/office/drawing/2014/main" xmlns="" id="{5A940730-73CC-413F-B008-6C62BE7258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1AFF256-6BE2-4EE3-A4F6-24992BA7F723}"/>
              </a:ext>
            </a:extLst>
          </p:cNvPr>
          <p:cNvGrpSpPr/>
          <p:nvPr userDrawn="1"/>
        </p:nvGrpSpPr>
        <p:grpSpPr>
          <a:xfrm>
            <a:off x="3001505" y="334505"/>
            <a:ext cx="6188990" cy="6188990"/>
            <a:chOff x="3001505" y="334505"/>
            <a:chExt cx="6188990" cy="618899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B9DA2486-2416-49EE-8517-11899E99B222}"/>
                </a:ext>
              </a:extLst>
            </p:cNvPr>
            <p:cNvSpPr/>
            <p:nvPr/>
          </p:nvSpPr>
          <p:spPr>
            <a:xfrm>
              <a:off x="5273842" y="2606842"/>
              <a:ext cx="1644316" cy="1644316"/>
            </a:xfrm>
            <a:prstGeom prst="ellipse">
              <a:avLst/>
            </a:prstGeom>
            <a:noFill/>
            <a:ln w="3175">
              <a:solidFill>
                <a:schemeClr val="accent1">
                  <a:alpha val="50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EF531E1D-75DB-4333-B3A3-498DE9D71554}"/>
                </a:ext>
              </a:extLst>
            </p:cNvPr>
            <p:cNvSpPr/>
            <p:nvPr/>
          </p:nvSpPr>
          <p:spPr>
            <a:xfrm>
              <a:off x="5200541" y="2533541"/>
              <a:ext cx="1790918" cy="179091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838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10EA2862-280A-4B89-9AD3-E657CD97F4FF}"/>
                </a:ext>
              </a:extLst>
            </p:cNvPr>
            <p:cNvSpPr/>
            <p:nvPr/>
          </p:nvSpPr>
          <p:spPr>
            <a:xfrm>
              <a:off x="5127240" y="2460240"/>
              <a:ext cx="1937521" cy="193752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677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01B0B7D0-E703-42A9-AAE1-DD0E42C83704}"/>
                </a:ext>
              </a:extLst>
            </p:cNvPr>
            <p:cNvSpPr/>
            <p:nvPr/>
          </p:nvSpPr>
          <p:spPr>
            <a:xfrm>
              <a:off x="5053938" y="2386938"/>
              <a:ext cx="2084123" cy="208412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516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51868B82-4D38-48D3-AB34-4E70DA521781}"/>
                </a:ext>
              </a:extLst>
            </p:cNvPr>
            <p:cNvSpPr/>
            <p:nvPr/>
          </p:nvSpPr>
          <p:spPr>
            <a:xfrm>
              <a:off x="4980637" y="2313637"/>
              <a:ext cx="2230725" cy="223072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354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EB01F296-96ED-4B76-97FC-75E2CF62B573}"/>
                </a:ext>
              </a:extLst>
            </p:cNvPr>
            <p:cNvSpPr/>
            <p:nvPr/>
          </p:nvSpPr>
          <p:spPr>
            <a:xfrm>
              <a:off x="4907336" y="2240336"/>
              <a:ext cx="2377328" cy="237732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193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BAD4CBA6-2E5D-4BC3-B5CF-056EE1D9C8FD}"/>
                </a:ext>
              </a:extLst>
            </p:cNvPr>
            <p:cNvSpPr/>
            <p:nvPr/>
          </p:nvSpPr>
          <p:spPr>
            <a:xfrm>
              <a:off x="4834035" y="2167035"/>
              <a:ext cx="2523930" cy="252393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032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583276BB-EBFA-4A3C-8F06-1F8A32E84788}"/>
                </a:ext>
              </a:extLst>
            </p:cNvPr>
            <p:cNvSpPr/>
            <p:nvPr/>
          </p:nvSpPr>
          <p:spPr>
            <a:xfrm>
              <a:off x="4760734" y="2093734"/>
              <a:ext cx="2670533" cy="267053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871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B9B5C027-16B9-41D4-BC0C-10CBD0BB001F}"/>
                </a:ext>
              </a:extLst>
            </p:cNvPr>
            <p:cNvSpPr/>
            <p:nvPr/>
          </p:nvSpPr>
          <p:spPr>
            <a:xfrm>
              <a:off x="4687432" y="2020432"/>
              <a:ext cx="2817135" cy="281713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709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642A0842-886F-48CE-A38D-C724BF667CDC}"/>
                </a:ext>
              </a:extLst>
            </p:cNvPr>
            <p:cNvSpPr/>
            <p:nvPr/>
          </p:nvSpPr>
          <p:spPr>
            <a:xfrm>
              <a:off x="4614131" y="1947131"/>
              <a:ext cx="2963738" cy="296373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548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AC790187-5099-49A7-A899-EE0D47C8BAD7}"/>
                </a:ext>
              </a:extLst>
            </p:cNvPr>
            <p:cNvSpPr/>
            <p:nvPr/>
          </p:nvSpPr>
          <p:spPr>
            <a:xfrm>
              <a:off x="4540830" y="1873830"/>
              <a:ext cx="3110340" cy="311034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387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55798D6B-2C7F-4DB6-AFB6-688F1BB5A758}"/>
                </a:ext>
              </a:extLst>
            </p:cNvPr>
            <p:cNvSpPr/>
            <p:nvPr/>
          </p:nvSpPr>
          <p:spPr>
            <a:xfrm>
              <a:off x="4467529" y="1800529"/>
              <a:ext cx="3256942" cy="3256942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225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52FA66F-53D8-41AC-8174-FB492694E47D}"/>
                </a:ext>
              </a:extLst>
            </p:cNvPr>
            <p:cNvSpPr/>
            <p:nvPr/>
          </p:nvSpPr>
          <p:spPr>
            <a:xfrm>
              <a:off x="4394228" y="1727228"/>
              <a:ext cx="3403545" cy="340354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064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997436BC-F7A4-4F04-B813-344878B806B7}"/>
                </a:ext>
              </a:extLst>
            </p:cNvPr>
            <p:cNvSpPr/>
            <p:nvPr/>
          </p:nvSpPr>
          <p:spPr>
            <a:xfrm>
              <a:off x="4320927" y="1653927"/>
              <a:ext cx="3550147" cy="3550147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903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E8FA8B72-36D7-4A72-BE4A-1085676F078D}"/>
                </a:ext>
              </a:extLst>
            </p:cNvPr>
            <p:cNvSpPr/>
            <p:nvPr/>
          </p:nvSpPr>
          <p:spPr>
            <a:xfrm>
              <a:off x="4247625" y="1580625"/>
              <a:ext cx="3696750" cy="369675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741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30902523-9F91-4FD9-B3EF-AFE2B504A167}"/>
                </a:ext>
              </a:extLst>
            </p:cNvPr>
            <p:cNvSpPr/>
            <p:nvPr/>
          </p:nvSpPr>
          <p:spPr>
            <a:xfrm>
              <a:off x="4174324" y="1507324"/>
              <a:ext cx="3843352" cy="3843352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580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DF857744-A4EE-4FB7-BB76-4F9BEB4AC083}"/>
                </a:ext>
              </a:extLst>
            </p:cNvPr>
            <p:cNvSpPr/>
            <p:nvPr/>
          </p:nvSpPr>
          <p:spPr>
            <a:xfrm>
              <a:off x="4101023" y="1434023"/>
              <a:ext cx="3989954" cy="3989954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419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A179FD8B-13EA-4447-B50A-DA77B1E1799E}"/>
                </a:ext>
              </a:extLst>
            </p:cNvPr>
            <p:cNvSpPr/>
            <p:nvPr/>
          </p:nvSpPr>
          <p:spPr>
            <a:xfrm>
              <a:off x="4027722" y="1360722"/>
              <a:ext cx="4136556" cy="413655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258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8CE8E7C3-1599-444C-A9A0-D9E1B543D0EB}"/>
                </a:ext>
              </a:extLst>
            </p:cNvPr>
            <p:cNvSpPr/>
            <p:nvPr/>
          </p:nvSpPr>
          <p:spPr>
            <a:xfrm>
              <a:off x="3954421" y="1287421"/>
              <a:ext cx="4283159" cy="4283159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096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80D0A9C0-ABCE-44B1-A577-3F2AD1E5B49A}"/>
                </a:ext>
              </a:extLst>
            </p:cNvPr>
            <p:cNvSpPr/>
            <p:nvPr/>
          </p:nvSpPr>
          <p:spPr>
            <a:xfrm>
              <a:off x="3881119" y="1214119"/>
              <a:ext cx="4429761" cy="442976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935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BF1D053-F246-4079-85F7-E45C47DA41E1}"/>
                </a:ext>
              </a:extLst>
            </p:cNvPr>
            <p:cNvSpPr/>
            <p:nvPr/>
          </p:nvSpPr>
          <p:spPr>
            <a:xfrm>
              <a:off x="3807818" y="1140818"/>
              <a:ext cx="4576364" cy="4576364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774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7A3AD4D8-5295-434B-8BA9-99B48C48A3BC}"/>
                </a:ext>
              </a:extLst>
            </p:cNvPr>
            <p:cNvSpPr/>
            <p:nvPr/>
          </p:nvSpPr>
          <p:spPr>
            <a:xfrm>
              <a:off x="3734517" y="1067517"/>
              <a:ext cx="4722966" cy="472296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612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D41A2EBB-B436-4111-9C88-BAC653B6EFE5}"/>
                </a:ext>
              </a:extLst>
            </p:cNvPr>
            <p:cNvSpPr/>
            <p:nvPr/>
          </p:nvSpPr>
          <p:spPr>
            <a:xfrm>
              <a:off x="3661216" y="994216"/>
              <a:ext cx="4869569" cy="4869569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451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C8175446-A820-4F3B-80F0-41870D0B41FB}"/>
                </a:ext>
              </a:extLst>
            </p:cNvPr>
            <p:cNvSpPr/>
            <p:nvPr/>
          </p:nvSpPr>
          <p:spPr>
            <a:xfrm>
              <a:off x="3587915" y="920915"/>
              <a:ext cx="5016171" cy="501617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290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28758B89-A538-4863-87B7-2A6AF346373D}"/>
                </a:ext>
              </a:extLst>
            </p:cNvPr>
            <p:cNvSpPr/>
            <p:nvPr/>
          </p:nvSpPr>
          <p:spPr>
            <a:xfrm>
              <a:off x="3514613" y="847613"/>
              <a:ext cx="5162773" cy="516277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129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DA785E81-F559-45F2-8794-587DFB3B6945}"/>
                </a:ext>
              </a:extLst>
            </p:cNvPr>
            <p:cNvSpPr/>
            <p:nvPr/>
          </p:nvSpPr>
          <p:spPr>
            <a:xfrm>
              <a:off x="3441312" y="774312"/>
              <a:ext cx="5309376" cy="530937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967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56E50367-AA92-4798-A00B-FDE721FA8AFE}"/>
                </a:ext>
              </a:extLst>
            </p:cNvPr>
            <p:cNvSpPr/>
            <p:nvPr/>
          </p:nvSpPr>
          <p:spPr>
            <a:xfrm>
              <a:off x="3368011" y="701011"/>
              <a:ext cx="5455978" cy="545597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806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A5F62EA5-451F-4F33-AA1F-BC233ED45FDE}"/>
                </a:ext>
              </a:extLst>
            </p:cNvPr>
            <p:cNvSpPr/>
            <p:nvPr/>
          </p:nvSpPr>
          <p:spPr>
            <a:xfrm>
              <a:off x="3294710" y="627710"/>
              <a:ext cx="5602581" cy="560258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645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BF1AAC0-F801-4829-B8CC-C67467A136A9}"/>
                </a:ext>
              </a:extLst>
            </p:cNvPr>
            <p:cNvSpPr/>
            <p:nvPr/>
          </p:nvSpPr>
          <p:spPr>
            <a:xfrm>
              <a:off x="3221409" y="554409"/>
              <a:ext cx="5749183" cy="574918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83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343EE7F9-1B5E-4D1C-86F1-D30794CFB187}"/>
                </a:ext>
              </a:extLst>
            </p:cNvPr>
            <p:cNvSpPr/>
            <p:nvPr/>
          </p:nvSpPr>
          <p:spPr>
            <a:xfrm>
              <a:off x="3148107" y="481107"/>
              <a:ext cx="5895785" cy="589578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22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323FC3C0-A700-4344-A4E0-5B71126E9318}"/>
                </a:ext>
              </a:extLst>
            </p:cNvPr>
            <p:cNvSpPr/>
            <p:nvPr/>
          </p:nvSpPr>
          <p:spPr>
            <a:xfrm>
              <a:off x="3074806" y="407806"/>
              <a:ext cx="6042388" cy="604238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61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7671B751-086A-4470-9122-43873FE7EAA2}"/>
                </a:ext>
              </a:extLst>
            </p:cNvPr>
            <p:cNvSpPr/>
            <p:nvPr/>
          </p:nvSpPr>
          <p:spPr>
            <a:xfrm>
              <a:off x="3001505" y="334505"/>
              <a:ext cx="6188990" cy="6188990"/>
            </a:xfrm>
            <a:prstGeom prst="ellipse">
              <a:avLst/>
            </a:prstGeom>
            <a:noFill/>
            <a:ln w="3175">
              <a:solidFill>
                <a:schemeClr val="accent1">
                  <a:alpha val="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817E37D2-3092-4E40-B806-903058AE4510}"/>
              </a:ext>
            </a:extLst>
          </p:cNvPr>
          <p:cNvGrpSpPr/>
          <p:nvPr userDrawn="1"/>
        </p:nvGrpSpPr>
        <p:grpSpPr>
          <a:xfrm rot="20840770">
            <a:off x="4566834" y="1882888"/>
            <a:ext cx="3058332" cy="3058332"/>
            <a:chOff x="8258672" y="1882888"/>
            <a:chExt cx="3058332" cy="3058332"/>
          </a:xfrm>
        </p:grpSpPr>
        <p:sp>
          <p:nvSpPr>
            <p:cNvPr id="139" name="弧形 83">
              <a:extLst>
                <a:ext uri="{FF2B5EF4-FFF2-40B4-BE49-F238E27FC236}">
                  <a16:creationId xmlns:a16="http://schemas.microsoft.com/office/drawing/2014/main" xmlns="" id="{FB422E70-E933-40DE-B9ED-A0B1C17FFADF}"/>
                </a:ext>
              </a:extLst>
            </p:cNvPr>
            <p:cNvSpPr/>
            <p:nvPr/>
          </p:nvSpPr>
          <p:spPr>
            <a:xfrm>
              <a:off x="9223801" y="1882888"/>
              <a:ext cx="1184092" cy="1529166"/>
            </a:xfrm>
            <a:custGeom>
              <a:avLst/>
              <a:gdLst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2" fmla="*/ 1529166 w 3058332"/>
                <a:gd name="connsiteY2" fmla="*/ 1529166 h 3058332"/>
                <a:gd name="connsiteX3" fmla="*/ 965129 w 3058332"/>
                <a:gd name="connsiteY3" fmla="*/ 107825 h 3058332"/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0" fmla="*/ 9223801 w 10407893"/>
                <a:gd name="connsiteY0" fmla="*/ 1990713 h 3412054"/>
                <a:gd name="connsiteX1" fmla="*/ 0 w 10407893"/>
                <a:gd name="connsiteY1" fmla="*/ 0 h 3412054"/>
                <a:gd name="connsiteX2" fmla="*/ 10407893 w 10407893"/>
                <a:gd name="connsiteY2" fmla="*/ 2014242 h 3412054"/>
                <a:gd name="connsiteX3" fmla="*/ 9787838 w 10407893"/>
                <a:gd name="connsiteY3" fmla="*/ 3412054 h 3412054"/>
                <a:gd name="connsiteX4" fmla="*/ 9223801 w 10407893"/>
                <a:gd name="connsiteY4" fmla="*/ 1990713 h 3412054"/>
                <a:gd name="connsiteX0" fmla="*/ 9223801 w 10407893"/>
                <a:gd name="connsiteY0" fmla="*/ 1990713 h 3412054"/>
                <a:gd name="connsiteX1" fmla="*/ 10407893 w 10407893"/>
                <a:gd name="connsiteY1" fmla="*/ 2014242 h 3412054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  <a:gd name="connsiteX2" fmla="*/ 564037 w 1184092"/>
                <a:gd name="connsiteY2" fmla="*/ 1529166 h 1529166"/>
                <a:gd name="connsiteX3" fmla="*/ 0 w 1184092"/>
                <a:gd name="connsiteY3" fmla="*/ 107825 h 1529166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4092" h="1529166" stroke="0" extrusionOk="0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  <a:lnTo>
                    <a:pt x="564037" y="1529166"/>
                  </a:lnTo>
                  <a:lnTo>
                    <a:pt x="0" y="107825"/>
                  </a:lnTo>
                  <a:close/>
                </a:path>
                <a:path w="1184092" h="1529166" fill="none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</a:path>
              </a:pathLst>
            </a:custGeom>
            <a:noFill/>
            <a:ln w="1270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1"/>
                <a:tileRect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40" name="弧形 84">
              <a:extLst>
                <a:ext uri="{FF2B5EF4-FFF2-40B4-BE49-F238E27FC236}">
                  <a16:creationId xmlns:a16="http://schemas.microsoft.com/office/drawing/2014/main" xmlns="" id="{DB0FB154-DF3B-489D-95BA-247E67D4C684}"/>
                </a:ext>
              </a:extLst>
            </p:cNvPr>
            <p:cNvSpPr/>
            <p:nvPr/>
          </p:nvSpPr>
          <p:spPr>
            <a:xfrm rot="5400000">
              <a:off x="9960375" y="2675480"/>
              <a:ext cx="1184092" cy="1529166"/>
            </a:xfrm>
            <a:custGeom>
              <a:avLst/>
              <a:gdLst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2" fmla="*/ 1529166 w 3058332"/>
                <a:gd name="connsiteY2" fmla="*/ 1529166 h 3058332"/>
                <a:gd name="connsiteX3" fmla="*/ 965129 w 3058332"/>
                <a:gd name="connsiteY3" fmla="*/ 107825 h 3058332"/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0" fmla="*/ 9223801 w 10407893"/>
                <a:gd name="connsiteY0" fmla="*/ 1990713 h 3412054"/>
                <a:gd name="connsiteX1" fmla="*/ 0 w 10407893"/>
                <a:gd name="connsiteY1" fmla="*/ 0 h 3412054"/>
                <a:gd name="connsiteX2" fmla="*/ 10407893 w 10407893"/>
                <a:gd name="connsiteY2" fmla="*/ 2014242 h 3412054"/>
                <a:gd name="connsiteX3" fmla="*/ 9787838 w 10407893"/>
                <a:gd name="connsiteY3" fmla="*/ 3412054 h 3412054"/>
                <a:gd name="connsiteX4" fmla="*/ 9223801 w 10407893"/>
                <a:gd name="connsiteY4" fmla="*/ 1990713 h 3412054"/>
                <a:gd name="connsiteX0" fmla="*/ 9223801 w 10407893"/>
                <a:gd name="connsiteY0" fmla="*/ 1990713 h 3412054"/>
                <a:gd name="connsiteX1" fmla="*/ 10407893 w 10407893"/>
                <a:gd name="connsiteY1" fmla="*/ 2014242 h 3412054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  <a:gd name="connsiteX2" fmla="*/ 564037 w 1184092"/>
                <a:gd name="connsiteY2" fmla="*/ 1529166 h 1529166"/>
                <a:gd name="connsiteX3" fmla="*/ 0 w 1184092"/>
                <a:gd name="connsiteY3" fmla="*/ 107825 h 1529166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4092" h="1529166" stroke="0" extrusionOk="0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  <a:lnTo>
                    <a:pt x="564037" y="1529166"/>
                  </a:lnTo>
                  <a:lnTo>
                    <a:pt x="0" y="107825"/>
                  </a:lnTo>
                  <a:close/>
                </a:path>
                <a:path w="1184092" h="1529166" fill="none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</a:path>
              </a:pathLst>
            </a:custGeom>
            <a:noFill/>
            <a:ln w="1270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1"/>
                <a:tileRect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41" name="弧形 85">
              <a:extLst>
                <a:ext uri="{FF2B5EF4-FFF2-40B4-BE49-F238E27FC236}">
                  <a16:creationId xmlns:a16="http://schemas.microsoft.com/office/drawing/2014/main" xmlns="" id="{99A5CA1B-2FE0-4075-BA26-6C0788D10187}"/>
                </a:ext>
              </a:extLst>
            </p:cNvPr>
            <p:cNvSpPr/>
            <p:nvPr/>
          </p:nvSpPr>
          <p:spPr>
            <a:xfrm flipH="1" flipV="1">
              <a:off x="9167783" y="3412054"/>
              <a:ext cx="1184092" cy="1529166"/>
            </a:xfrm>
            <a:custGeom>
              <a:avLst/>
              <a:gdLst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2" fmla="*/ 1529166 w 3058332"/>
                <a:gd name="connsiteY2" fmla="*/ 1529166 h 3058332"/>
                <a:gd name="connsiteX3" fmla="*/ 965129 w 3058332"/>
                <a:gd name="connsiteY3" fmla="*/ 107825 h 3058332"/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0" fmla="*/ 9223801 w 10407893"/>
                <a:gd name="connsiteY0" fmla="*/ 1990713 h 3412054"/>
                <a:gd name="connsiteX1" fmla="*/ 0 w 10407893"/>
                <a:gd name="connsiteY1" fmla="*/ 0 h 3412054"/>
                <a:gd name="connsiteX2" fmla="*/ 10407893 w 10407893"/>
                <a:gd name="connsiteY2" fmla="*/ 2014242 h 3412054"/>
                <a:gd name="connsiteX3" fmla="*/ 9787838 w 10407893"/>
                <a:gd name="connsiteY3" fmla="*/ 3412054 h 3412054"/>
                <a:gd name="connsiteX4" fmla="*/ 9223801 w 10407893"/>
                <a:gd name="connsiteY4" fmla="*/ 1990713 h 3412054"/>
                <a:gd name="connsiteX0" fmla="*/ 9223801 w 10407893"/>
                <a:gd name="connsiteY0" fmla="*/ 1990713 h 3412054"/>
                <a:gd name="connsiteX1" fmla="*/ 10407893 w 10407893"/>
                <a:gd name="connsiteY1" fmla="*/ 2014242 h 3412054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  <a:gd name="connsiteX2" fmla="*/ 564037 w 1184092"/>
                <a:gd name="connsiteY2" fmla="*/ 1529166 h 1529166"/>
                <a:gd name="connsiteX3" fmla="*/ 0 w 1184092"/>
                <a:gd name="connsiteY3" fmla="*/ 107825 h 1529166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4092" h="1529166" stroke="0" extrusionOk="0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  <a:lnTo>
                    <a:pt x="564037" y="1529166"/>
                  </a:lnTo>
                  <a:lnTo>
                    <a:pt x="0" y="107825"/>
                  </a:lnTo>
                  <a:close/>
                </a:path>
                <a:path w="1184092" h="1529166" fill="none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</a:path>
              </a:pathLst>
            </a:custGeom>
            <a:noFill/>
            <a:ln w="1270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1"/>
                <a:tileRect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42" name="弧形 86">
              <a:extLst>
                <a:ext uri="{FF2B5EF4-FFF2-40B4-BE49-F238E27FC236}">
                  <a16:creationId xmlns:a16="http://schemas.microsoft.com/office/drawing/2014/main" xmlns="" id="{D0CBC735-E9B1-4A7D-BE11-BA07362D4C7D}"/>
                </a:ext>
              </a:extLst>
            </p:cNvPr>
            <p:cNvSpPr/>
            <p:nvPr/>
          </p:nvSpPr>
          <p:spPr>
            <a:xfrm rot="5400000" flipH="1" flipV="1">
              <a:off x="8431209" y="2619462"/>
              <a:ext cx="1184092" cy="1529166"/>
            </a:xfrm>
            <a:custGeom>
              <a:avLst/>
              <a:gdLst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2" fmla="*/ 1529166 w 3058332"/>
                <a:gd name="connsiteY2" fmla="*/ 1529166 h 3058332"/>
                <a:gd name="connsiteX3" fmla="*/ 965129 w 3058332"/>
                <a:gd name="connsiteY3" fmla="*/ 107825 h 3058332"/>
                <a:gd name="connsiteX0" fmla="*/ 965129 w 3058332"/>
                <a:gd name="connsiteY0" fmla="*/ 107825 h 3058332"/>
                <a:gd name="connsiteX1" fmla="*/ 2149221 w 3058332"/>
                <a:gd name="connsiteY1" fmla="*/ 131354 h 3058332"/>
                <a:gd name="connsiteX0" fmla="*/ 9223801 w 10407893"/>
                <a:gd name="connsiteY0" fmla="*/ 1990713 h 3412054"/>
                <a:gd name="connsiteX1" fmla="*/ 0 w 10407893"/>
                <a:gd name="connsiteY1" fmla="*/ 0 h 3412054"/>
                <a:gd name="connsiteX2" fmla="*/ 10407893 w 10407893"/>
                <a:gd name="connsiteY2" fmla="*/ 2014242 h 3412054"/>
                <a:gd name="connsiteX3" fmla="*/ 9787838 w 10407893"/>
                <a:gd name="connsiteY3" fmla="*/ 3412054 h 3412054"/>
                <a:gd name="connsiteX4" fmla="*/ 9223801 w 10407893"/>
                <a:gd name="connsiteY4" fmla="*/ 1990713 h 3412054"/>
                <a:gd name="connsiteX0" fmla="*/ 9223801 w 10407893"/>
                <a:gd name="connsiteY0" fmla="*/ 1990713 h 3412054"/>
                <a:gd name="connsiteX1" fmla="*/ 10407893 w 10407893"/>
                <a:gd name="connsiteY1" fmla="*/ 2014242 h 3412054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  <a:gd name="connsiteX2" fmla="*/ 564037 w 1184092"/>
                <a:gd name="connsiteY2" fmla="*/ 1529166 h 1529166"/>
                <a:gd name="connsiteX3" fmla="*/ 0 w 1184092"/>
                <a:gd name="connsiteY3" fmla="*/ 107825 h 1529166"/>
                <a:gd name="connsiteX0" fmla="*/ 0 w 1184092"/>
                <a:gd name="connsiteY0" fmla="*/ 107825 h 1529166"/>
                <a:gd name="connsiteX1" fmla="*/ 1184092 w 1184092"/>
                <a:gd name="connsiteY1" fmla="*/ 131354 h 152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4092" h="1529166" stroke="0" extrusionOk="0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  <a:lnTo>
                    <a:pt x="564037" y="1529166"/>
                  </a:lnTo>
                  <a:lnTo>
                    <a:pt x="0" y="107825"/>
                  </a:lnTo>
                  <a:close/>
                </a:path>
                <a:path w="1184092" h="1529166" fill="none">
                  <a:moveTo>
                    <a:pt x="0" y="107825"/>
                  </a:moveTo>
                  <a:cubicBezTo>
                    <a:pt x="381835" y="-43700"/>
                    <a:pt x="808578" y="-35220"/>
                    <a:pt x="1184092" y="131354"/>
                  </a:cubicBezTo>
                </a:path>
              </a:pathLst>
            </a:custGeom>
            <a:noFill/>
            <a:ln w="1270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1"/>
                <a:tileRect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</p:grp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CAC1A33E-6165-4B29-8FD8-3D8A460E2133}"/>
              </a:ext>
            </a:extLst>
          </p:cNvPr>
          <p:cNvSpPr/>
          <p:nvPr userDrawn="1"/>
        </p:nvSpPr>
        <p:spPr>
          <a:xfrm>
            <a:off x="4552060" y="1885060"/>
            <a:ext cx="3087880" cy="308788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3FCA59C5-77FD-4AC0-AEF3-6B6631EE5021}"/>
              </a:ext>
            </a:extLst>
          </p:cNvPr>
          <p:cNvGrpSpPr/>
          <p:nvPr userDrawn="1"/>
        </p:nvGrpSpPr>
        <p:grpSpPr>
          <a:xfrm>
            <a:off x="4999433" y="2321453"/>
            <a:ext cx="2176788" cy="2176786"/>
            <a:chOff x="5220631" y="2542650"/>
            <a:chExt cx="1734391" cy="1734391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A837E62E-57DF-4AB7-969F-A34ED2DACF6E}"/>
                </a:ext>
              </a:extLst>
            </p:cNvPr>
            <p:cNvGrpSpPr/>
            <p:nvPr/>
          </p:nvGrpSpPr>
          <p:grpSpPr>
            <a:xfrm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xmlns="" id="{66814442-E85D-4CA4-AE8E-5ABA35F12FAD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xmlns="" id="{55D9E64E-41E7-44EA-B616-CF94EE7FAA8E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8471FB79-4462-4AA4-8405-80710A793095}"/>
                </a:ext>
              </a:extLst>
            </p:cNvPr>
            <p:cNvGrpSpPr/>
            <p:nvPr/>
          </p:nvGrpSpPr>
          <p:grpSpPr>
            <a:xfrm rot="18163636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xmlns="" id="{1DB65621-B0A4-4A03-8461-0A2ABF2B783E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xmlns="" id="{2CA3D7A8-6085-49C8-8DE9-14EC66380538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EBB84765-5B8E-4583-AFA4-15C46E858CFF}"/>
                </a:ext>
              </a:extLst>
            </p:cNvPr>
            <p:cNvGrpSpPr/>
            <p:nvPr/>
          </p:nvGrpSpPr>
          <p:grpSpPr>
            <a:xfrm rot="20127273">
              <a:off x="5222934" y="2542650"/>
              <a:ext cx="1729786" cy="1734391"/>
              <a:chOff x="5222935" y="2542650"/>
              <a:chExt cx="1729786" cy="1734393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xmlns="" id="{670D4784-EF4A-43D1-899A-9492B8E44250}"/>
                  </a:ext>
                </a:extLst>
              </p:cNvPr>
              <p:cNvCxnSpPr/>
              <p:nvPr/>
            </p:nvCxnSpPr>
            <p:spPr>
              <a:xfrm>
                <a:off x="5222935" y="2555935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xmlns="" id="{8458D3E8-B08C-4C74-8710-F4F3CE5EB7A6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xmlns="" id="{32B488BD-A34A-4619-917F-F7E58D1F131A}"/>
                </a:ext>
              </a:extLst>
            </p:cNvPr>
            <p:cNvGrpSpPr/>
            <p:nvPr/>
          </p:nvGrpSpPr>
          <p:grpSpPr>
            <a:xfrm rot="490909">
              <a:off x="5222934" y="2542650"/>
              <a:ext cx="1729786" cy="1734391"/>
              <a:chOff x="5222935" y="2542650"/>
              <a:chExt cx="1729786" cy="1734393"/>
            </a:xfrm>
          </p:grpSpPr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xmlns="" id="{A4300ACA-7368-4CD9-92BA-9816683ECA48}"/>
                  </a:ext>
                </a:extLst>
              </p:cNvPr>
              <p:cNvCxnSpPr/>
              <p:nvPr/>
            </p:nvCxnSpPr>
            <p:spPr>
              <a:xfrm>
                <a:off x="5222935" y="2555935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xmlns="" id="{2608E4D6-5FA4-4E22-B5AA-A8B03C71F57E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0DFAF263-3112-44AC-AFAC-B978CBA72DF7}"/>
                </a:ext>
              </a:extLst>
            </p:cNvPr>
            <p:cNvGrpSpPr/>
            <p:nvPr/>
          </p:nvGrpSpPr>
          <p:grpSpPr>
            <a:xfrm rot="2454546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xmlns="" id="{BF37BFDF-F925-4045-976C-8A5D0A619DB6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xmlns="" id="{DD00940D-EFE8-4DF0-9FE6-7D1DE021911E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F01F0B64-CCC5-420A-A408-A7A1C573A1B8}"/>
                </a:ext>
              </a:extLst>
            </p:cNvPr>
            <p:cNvGrpSpPr/>
            <p:nvPr/>
          </p:nvGrpSpPr>
          <p:grpSpPr>
            <a:xfrm rot="4418182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xmlns="" id="{560D2BF3-765F-4D51-8A39-D7A053CCEFF5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xmlns="" id="{58971906-2679-47F7-8749-E18CF716AA85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126B82A7-2323-4D09-84EB-13D2BF587595}"/>
                </a:ext>
              </a:extLst>
            </p:cNvPr>
            <p:cNvGrpSpPr/>
            <p:nvPr/>
          </p:nvGrpSpPr>
          <p:grpSpPr>
            <a:xfrm rot="6381818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xmlns="" id="{A635EDDB-B338-469A-B687-C3204C4A7980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xmlns="" id="{56098E39-EE6F-4E8D-82D6-C9D160DAA512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1F012644-0123-49A5-AEA0-D419E1CF0BA1}"/>
                </a:ext>
              </a:extLst>
            </p:cNvPr>
            <p:cNvGrpSpPr/>
            <p:nvPr/>
          </p:nvGrpSpPr>
          <p:grpSpPr>
            <a:xfrm rot="8345455">
              <a:off x="5222934" y="2542650"/>
              <a:ext cx="1729786" cy="1734391"/>
              <a:chOff x="5222935" y="2542650"/>
              <a:chExt cx="1729786" cy="1734393"/>
            </a:xfrm>
          </p:grpSpPr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xmlns="" id="{47AC5DDD-50C7-4E52-8395-1032A24528B6}"/>
                  </a:ext>
                </a:extLst>
              </p:cNvPr>
              <p:cNvCxnSpPr/>
              <p:nvPr/>
            </p:nvCxnSpPr>
            <p:spPr>
              <a:xfrm>
                <a:off x="5222935" y="2555935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xmlns="" id="{EAD4659B-4B0E-44F6-9608-007286510130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98B9E089-F92F-4FA9-9EF0-E8AF6321EE2B}"/>
                </a:ext>
              </a:extLst>
            </p:cNvPr>
            <p:cNvGrpSpPr/>
            <p:nvPr/>
          </p:nvGrpSpPr>
          <p:grpSpPr>
            <a:xfrm rot="10309091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xmlns="" id="{5D40413E-8E3F-4DC1-A4CD-C530746DCC6A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xmlns="" id="{586FEAB1-92FC-4817-84E4-8BE23B7A685A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ADEC6748-D437-482C-B7DA-A6F0AEA9FAD0}"/>
                </a:ext>
              </a:extLst>
            </p:cNvPr>
            <p:cNvGrpSpPr/>
            <p:nvPr/>
          </p:nvGrpSpPr>
          <p:grpSpPr>
            <a:xfrm rot="12272727">
              <a:off x="5222934" y="2542650"/>
              <a:ext cx="1729786" cy="1734391"/>
              <a:chOff x="5222935" y="2542650"/>
              <a:chExt cx="1729786" cy="1734392"/>
            </a:xfrm>
          </p:grpSpPr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xmlns="" id="{70A9603F-5B35-49D3-A328-43D6E496C545}"/>
                  </a:ext>
                </a:extLst>
              </p:cNvPr>
              <p:cNvCxnSpPr/>
              <p:nvPr/>
            </p:nvCxnSpPr>
            <p:spPr>
              <a:xfrm>
                <a:off x="5222935" y="2555934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xmlns="" id="{410131D1-F31A-4AFD-864A-C786659AF1D7}"/>
                  </a:ext>
                </a:extLst>
              </p:cNvPr>
              <p:cNvCxnSpPr/>
              <p:nvPr/>
            </p:nvCxnSpPr>
            <p:spPr>
              <a:xfrm flipH="1">
                <a:off x="5267912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xmlns="" id="{22572D08-23FD-4DDF-9D00-0B1D437C5CBC}"/>
                </a:ext>
              </a:extLst>
            </p:cNvPr>
            <p:cNvGrpSpPr/>
            <p:nvPr/>
          </p:nvGrpSpPr>
          <p:grpSpPr>
            <a:xfrm rot="14236363">
              <a:off x="5222934" y="2542650"/>
              <a:ext cx="1729786" cy="1734391"/>
              <a:chOff x="5222935" y="2542650"/>
              <a:chExt cx="1729786" cy="1734393"/>
            </a:xfrm>
          </p:grpSpPr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xmlns="" id="{680FC36F-2490-4250-8474-1760ABEAF276}"/>
                  </a:ext>
                </a:extLst>
              </p:cNvPr>
              <p:cNvCxnSpPr/>
              <p:nvPr/>
            </p:nvCxnSpPr>
            <p:spPr>
              <a:xfrm>
                <a:off x="5222935" y="2555935"/>
                <a:ext cx="1729786" cy="1721108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xmlns="" id="{B7AA260F-D0DE-403F-97E3-BF61C81C567F}"/>
                  </a:ext>
                </a:extLst>
              </p:cNvPr>
              <p:cNvCxnSpPr/>
              <p:nvPr/>
            </p:nvCxnSpPr>
            <p:spPr>
              <a:xfrm flipH="1">
                <a:off x="5267913" y="2542650"/>
                <a:ext cx="1684808" cy="1714437"/>
              </a:xfrm>
              <a:prstGeom prst="line">
                <a:avLst/>
              </a:prstGeom>
              <a:ln w="6350">
                <a:solidFill>
                  <a:schemeClr val="accent1">
                    <a:shade val="95000"/>
                    <a:satMod val="105000"/>
                    <a:alpha val="5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560D54E4-9B13-40F3-929E-730F448BEA3F}"/>
              </a:ext>
            </a:extLst>
          </p:cNvPr>
          <p:cNvGrpSpPr/>
          <p:nvPr userDrawn="1"/>
        </p:nvGrpSpPr>
        <p:grpSpPr>
          <a:xfrm>
            <a:off x="4797689" y="2130689"/>
            <a:ext cx="2596622" cy="2596622"/>
            <a:chOff x="4611135" y="1944132"/>
            <a:chExt cx="2969746" cy="2969746"/>
          </a:xfrm>
        </p:grpSpPr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D82E0516-82C3-4F0F-B371-6AD2BE74D8F2}"/>
                </a:ext>
              </a:extLst>
            </p:cNvPr>
            <p:cNvSpPr/>
            <p:nvPr/>
          </p:nvSpPr>
          <p:spPr>
            <a:xfrm>
              <a:off x="4611135" y="1944132"/>
              <a:ext cx="2969746" cy="2969746"/>
            </a:xfrm>
            <a:prstGeom prst="ellipse">
              <a:avLst/>
            </a:prstGeom>
            <a:noFill/>
            <a:ln cmpd="tri">
              <a:solidFill>
                <a:schemeClr val="accent4">
                  <a:lumMod val="60000"/>
                  <a:lumOff val="40000"/>
                  <a:alpha val="0"/>
                </a:schemeClr>
              </a:soli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3341000"/>
                        <a:gd name="connsiteY0" fmla="*/ 1670500 h 3341000"/>
                        <a:gd name="connsiteX1" fmla="*/ 1670500 w 3341000"/>
                        <a:gd name="connsiteY1" fmla="*/ 0 h 3341000"/>
                        <a:gd name="connsiteX2" fmla="*/ 3341000 w 3341000"/>
                        <a:gd name="connsiteY2" fmla="*/ 1670500 h 3341000"/>
                        <a:gd name="connsiteX3" fmla="*/ 1670500 w 3341000"/>
                        <a:gd name="connsiteY3" fmla="*/ 3341000 h 3341000"/>
                        <a:gd name="connsiteX4" fmla="*/ 0 w 3341000"/>
                        <a:gd name="connsiteY4" fmla="*/ 1670500 h 3341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341000" h="3341000" extrusionOk="0">
                          <a:moveTo>
                            <a:pt x="0" y="1670500"/>
                          </a:moveTo>
                          <a:cubicBezTo>
                            <a:pt x="-28519" y="730317"/>
                            <a:pt x="652395" y="35848"/>
                            <a:pt x="1670500" y="0"/>
                          </a:cubicBezTo>
                          <a:cubicBezTo>
                            <a:pt x="2775519" y="38405"/>
                            <a:pt x="3278073" y="749909"/>
                            <a:pt x="3341000" y="1670500"/>
                          </a:cubicBezTo>
                          <a:cubicBezTo>
                            <a:pt x="3143802" y="2785666"/>
                            <a:pt x="2579358" y="3416915"/>
                            <a:pt x="1670500" y="3341000"/>
                          </a:cubicBezTo>
                          <a:cubicBezTo>
                            <a:pt x="607788" y="3264337"/>
                            <a:pt x="101229" y="2641460"/>
                            <a:pt x="0" y="16705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574D737B-9170-4CDF-A662-17647CADEFD4}"/>
                </a:ext>
              </a:extLst>
            </p:cNvPr>
            <p:cNvSpPr/>
            <p:nvPr/>
          </p:nvSpPr>
          <p:spPr>
            <a:xfrm>
              <a:off x="4683884" y="2016881"/>
              <a:ext cx="2824247" cy="2824247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4545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2650216993">
                    <a:custGeom>
                      <a:avLst/>
                      <a:gdLst>
                        <a:gd name="connsiteX0" fmla="*/ 0 w 3177312"/>
                        <a:gd name="connsiteY0" fmla="*/ 1588656 h 3177312"/>
                        <a:gd name="connsiteX1" fmla="*/ 1588656 w 3177312"/>
                        <a:gd name="connsiteY1" fmla="*/ 0 h 3177312"/>
                        <a:gd name="connsiteX2" fmla="*/ 3177312 w 3177312"/>
                        <a:gd name="connsiteY2" fmla="*/ 1588656 h 3177312"/>
                        <a:gd name="connsiteX3" fmla="*/ 1588656 w 3177312"/>
                        <a:gd name="connsiteY3" fmla="*/ 3177312 h 3177312"/>
                        <a:gd name="connsiteX4" fmla="*/ 0 w 3177312"/>
                        <a:gd name="connsiteY4" fmla="*/ 1588656 h 31773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77312" h="3177312" extrusionOk="0">
                          <a:moveTo>
                            <a:pt x="0" y="1588656"/>
                          </a:moveTo>
                          <a:cubicBezTo>
                            <a:pt x="-61115" y="713880"/>
                            <a:pt x="777613" y="65230"/>
                            <a:pt x="1588656" y="0"/>
                          </a:cubicBezTo>
                          <a:cubicBezTo>
                            <a:pt x="2570833" y="215062"/>
                            <a:pt x="3180425" y="806268"/>
                            <a:pt x="3177312" y="1588656"/>
                          </a:cubicBezTo>
                          <a:cubicBezTo>
                            <a:pt x="3061229" y="2290911"/>
                            <a:pt x="2492388" y="3209162"/>
                            <a:pt x="1588656" y="3177312"/>
                          </a:cubicBezTo>
                          <a:cubicBezTo>
                            <a:pt x="765833" y="2974344"/>
                            <a:pt x="14209" y="2492537"/>
                            <a:pt x="0" y="158865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017BEB49-0F02-4D40-AE3B-D5C0D1E23E02}"/>
                </a:ext>
              </a:extLst>
            </p:cNvPr>
            <p:cNvSpPr/>
            <p:nvPr/>
          </p:nvSpPr>
          <p:spPr>
            <a:xfrm>
              <a:off x="4756633" y="2089630"/>
              <a:ext cx="2678747" cy="2678747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9091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4266498984">
                    <a:custGeom>
                      <a:avLst/>
                      <a:gdLst>
                        <a:gd name="connsiteX0" fmla="*/ 0 w 3013623"/>
                        <a:gd name="connsiteY0" fmla="*/ 1506812 h 3013623"/>
                        <a:gd name="connsiteX1" fmla="*/ 1506812 w 3013623"/>
                        <a:gd name="connsiteY1" fmla="*/ 0 h 3013623"/>
                        <a:gd name="connsiteX2" fmla="*/ 3013624 w 3013623"/>
                        <a:gd name="connsiteY2" fmla="*/ 1506812 h 3013623"/>
                        <a:gd name="connsiteX3" fmla="*/ 1506812 w 3013623"/>
                        <a:gd name="connsiteY3" fmla="*/ 3013624 h 3013623"/>
                        <a:gd name="connsiteX4" fmla="*/ 0 w 3013623"/>
                        <a:gd name="connsiteY4" fmla="*/ 1506812 h 30136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13623" h="3013623" extrusionOk="0">
                          <a:moveTo>
                            <a:pt x="0" y="1506812"/>
                          </a:moveTo>
                          <a:cubicBezTo>
                            <a:pt x="3385" y="649158"/>
                            <a:pt x="793107" y="95443"/>
                            <a:pt x="1506812" y="0"/>
                          </a:cubicBezTo>
                          <a:cubicBezTo>
                            <a:pt x="2304421" y="-13075"/>
                            <a:pt x="3045151" y="564080"/>
                            <a:pt x="3013624" y="1506812"/>
                          </a:cubicBezTo>
                          <a:cubicBezTo>
                            <a:pt x="3048877" y="2315700"/>
                            <a:pt x="2300173" y="3112563"/>
                            <a:pt x="1506812" y="3013624"/>
                          </a:cubicBezTo>
                          <a:cubicBezTo>
                            <a:pt x="604293" y="3244599"/>
                            <a:pt x="127863" y="2226538"/>
                            <a:pt x="0" y="1506812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2BE3628E-36C0-44A2-A7E8-A498C81EB79F}"/>
                </a:ext>
              </a:extLst>
            </p:cNvPr>
            <p:cNvSpPr/>
            <p:nvPr/>
          </p:nvSpPr>
          <p:spPr>
            <a:xfrm>
              <a:off x="4829382" y="2162379"/>
              <a:ext cx="2533249" cy="2533249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13636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879248734">
                    <a:custGeom>
                      <a:avLst/>
                      <a:gdLst>
                        <a:gd name="connsiteX0" fmla="*/ 0 w 2849936"/>
                        <a:gd name="connsiteY0" fmla="*/ 1424968 h 2849936"/>
                        <a:gd name="connsiteX1" fmla="*/ 1424968 w 2849936"/>
                        <a:gd name="connsiteY1" fmla="*/ 0 h 2849936"/>
                        <a:gd name="connsiteX2" fmla="*/ 2849936 w 2849936"/>
                        <a:gd name="connsiteY2" fmla="*/ 1424968 h 2849936"/>
                        <a:gd name="connsiteX3" fmla="*/ 1424968 w 2849936"/>
                        <a:gd name="connsiteY3" fmla="*/ 2849936 h 2849936"/>
                        <a:gd name="connsiteX4" fmla="*/ 0 w 2849936"/>
                        <a:gd name="connsiteY4" fmla="*/ 1424968 h 28499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49936" h="2849936" extrusionOk="0">
                          <a:moveTo>
                            <a:pt x="0" y="1424968"/>
                          </a:moveTo>
                          <a:cubicBezTo>
                            <a:pt x="-58197" y="569544"/>
                            <a:pt x="785507" y="-53563"/>
                            <a:pt x="1424968" y="0"/>
                          </a:cubicBezTo>
                          <a:cubicBezTo>
                            <a:pt x="2169643" y="23774"/>
                            <a:pt x="2916188" y="618210"/>
                            <a:pt x="2849936" y="1424968"/>
                          </a:cubicBezTo>
                          <a:cubicBezTo>
                            <a:pt x="2744321" y="2001388"/>
                            <a:pt x="2186736" y="2928413"/>
                            <a:pt x="1424968" y="2849936"/>
                          </a:cubicBezTo>
                          <a:cubicBezTo>
                            <a:pt x="665832" y="2811513"/>
                            <a:pt x="162146" y="2198613"/>
                            <a:pt x="0" y="142496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6909813A-F5B5-4F66-A8F7-8E6903211B65}"/>
                </a:ext>
              </a:extLst>
            </p:cNvPr>
            <p:cNvSpPr/>
            <p:nvPr/>
          </p:nvSpPr>
          <p:spPr>
            <a:xfrm>
              <a:off x="4902131" y="2235129"/>
              <a:ext cx="2387749" cy="2387749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18182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264327539">
                    <a:custGeom>
                      <a:avLst/>
                      <a:gdLst>
                        <a:gd name="connsiteX0" fmla="*/ 0 w 2686248"/>
                        <a:gd name="connsiteY0" fmla="*/ 1343124 h 2686248"/>
                        <a:gd name="connsiteX1" fmla="*/ 1343124 w 2686248"/>
                        <a:gd name="connsiteY1" fmla="*/ 0 h 2686248"/>
                        <a:gd name="connsiteX2" fmla="*/ 2686248 w 2686248"/>
                        <a:gd name="connsiteY2" fmla="*/ 1343124 h 2686248"/>
                        <a:gd name="connsiteX3" fmla="*/ 1343124 w 2686248"/>
                        <a:gd name="connsiteY3" fmla="*/ 2686248 h 2686248"/>
                        <a:gd name="connsiteX4" fmla="*/ 0 w 2686248"/>
                        <a:gd name="connsiteY4" fmla="*/ 1343124 h 2686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86248" h="2686248" extrusionOk="0">
                          <a:moveTo>
                            <a:pt x="0" y="1343124"/>
                          </a:moveTo>
                          <a:cubicBezTo>
                            <a:pt x="-23384" y="535967"/>
                            <a:pt x="591202" y="-122994"/>
                            <a:pt x="1343124" y="0"/>
                          </a:cubicBezTo>
                          <a:cubicBezTo>
                            <a:pt x="1879385" y="-49779"/>
                            <a:pt x="2526668" y="631395"/>
                            <a:pt x="2686248" y="1343124"/>
                          </a:cubicBezTo>
                          <a:cubicBezTo>
                            <a:pt x="2707458" y="2129780"/>
                            <a:pt x="2122709" y="2670547"/>
                            <a:pt x="1343124" y="2686248"/>
                          </a:cubicBezTo>
                          <a:cubicBezTo>
                            <a:pt x="767961" y="2694132"/>
                            <a:pt x="14923" y="2255409"/>
                            <a:pt x="0" y="1343124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5C16B69B-4198-4DE2-9C51-7E746E964A5F}"/>
                </a:ext>
              </a:extLst>
            </p:cNvPr>
            <p:cNvSpPr/>
            <p:nvPr/>
          </p:nvSpPr>
          <p:spPr>
            <a:xfrm>
              <a:off x="4974880" y="2307878"/>
              <a:ext cx="2242250" cy="2242250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22727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1634779923">
                    <a:custGeom>
                      <a:avLst/>
                      <a:gdLst>
                        <a:gd name="connsiteX0" fmla="*/ 0 w 2522559"/>
                        <a:gd name="connsiteY0" fmla="*/ 1261280 h 2522559"/>
                        <a:gd name="connsiteX1" fmla="*/ 1261280 w 2522559"/>
                        <a:gd name="connsiteY1" fmla="*/ 0 h 2522559"/>
                        <a:gd name="connsiteX2" fmla="*/ 2522560 w 2522559"/>
                        <a:gd name="connsiteY2" fmla="*/ 1261280 h 2522559"/>
                        <a:gd name="connsiteX3" fmla="*/ 1261280 w 2522559"/>
                        <a:gd name="connsiteY3" fmla="*/ 2522560 h 2522559"/>
                        <a:gd name="connsiteX4" fmla="*/ 0 w 2522559"/>
                        <a:gd name="connsiteY4" fmla="*/ 1261280 h 2522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522559" h="2522559" extrusionOk="0">
                          <a:moveTo>
                            <a:pt x="0" y="1261280"/>
                          </a:moveTo>
                          <a:cubicBezTo>
                            <a:pt x="-7505" y="610110"/>
                            <a:pt x="568491" y="168131"/>
                            <a:pt x="1261280" y="0"/>
                          </a:cubicBezTo>
                          <a:cubicBezTo>
                            <a:pt x="2130023" y="-91188"/>
                            <a:pt x="2591989" y="530756"/>
                            <a:pt x="2522560" y="1261280"/>
                          </a:cubicBezTo>
                          <a:cubicBezTo>
                            <a:pt x="2578119" y="1945359"/>
                            <a:pt x="1957183" y="2538098"/>
                            <a:pt x="1261280" y="2522560"/>
                          </a:cubicBezTo>
                          <a:cubicBezTo>
                            <a:pt x="662156" y="2676957"/>
                            <a:pt x="-45630" y="1910746"/>
                            <a:pt x="0" y="126128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DF7350E5-4111-4844-AC24-D91C7A878AD3}"/>
                </a:ext>
              </a:extLst>
            </p:cNvPr>
            <p:cNvSpPr/>
            <p:nvPr/>
          </p:nvSpPr>
          <p:spPr>
            <a:xfrm>
              <a:off x="5047627" y="2380626"/>
              <a:ext cx="2096751" cy="2096751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27273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4172447036">
                    <a:custGeom>
                      <a:avLst/>
                      <a:gdLst>
                        <a:gd name="connsiteX0" fmla="*/ 0 w 2358872"/>
                        <a:gd name="connsiteY0" fmla="*/ 1179436 h 2358872"/>
                        <a:gd name="connsiteX1" fmla="*/ 1179436 w 2358872"/>
                        <a:gd name="connsiteY1" fmla="*/ 0 h 2358872"/>
                        <a:gd name="connsiteX2" fmla="*/ 2358872 w 2358872"/>
                        <a:gd name="connsiteY2" fmla="*/ 1179436 h 2358872"/>
                        <a:gd name="connsiteX3" fmla="*/ 1179436 w 2358872"/>
                        <a:gd name="connsiteY3" fmla="*/ 2358872 h 2358872"/>
                        <a:gd name="connsiteX4" fmla="*/ 0 w 2358872"/>
                        <a:gd name="connsiteY4" fmla="*/ 1179436 h 23588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58872" h="2358872" extrusionOk="0">
                          <a:moveTo>
                            <a:pt x="0" y="1179436"/>
                          </a:moveTo>
                          <a:cubicBezTo>
                            <a:pt x="-43412" y="443594"/>
                            <a:pt x="483926" y="47232"/>
                            <a:pt x="1179436" y="0"/>
                          </a:cubicBezTo>
                          <a:cubicBezTo>
                            <a:pt x="1967620" y="82358"/>
                            <a:pt x="2352130" y="515256"/>
                            <a:pt x="2358872" y="1179436"/>
                          </a:cubicBezTo>
                          <a:cubicBezTo>
                            <a:pt x="2280673" y="1814390"/>
                            <a:pt x="1838612" y="2296463"/>
                            <a:pt x="1179436" y="2358872"/>
                          </a:cubicBezTo>
                          <a:cubicBezTo>
                            <a:pt x="437107" y="2233520"/>
                            <a:pt x="109283" y="1681205"/>
                            <a:pt x="0" y="117943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74191D39-2043-49D4-82B1-3C1F9A118F1D}"/>
                </a:ext>
              </a:extLst>
            </p:cNvPr>
            <p:cNvSpPr/>
            <p:nvPr/>
          </p:nvSpPr>
          <p:spPr>
            <a:xfrm>
              <a:off x="5120376" y="2453375"/>
              <a:ext cx="1951252" cy="1951252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31818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849061371">
                    <a:custGeom>
                      <a:avLst/>
                      <a:gdLst>
                        <a:gd name="connsiteX0" fmla="*/ 0 w 2195184"/>
                        <a:gd name="connsiteY0" fmla="*/ 1097592 h 2195184"/>
                        <a:gd name="connsiteX1" fmla="*/ 1097592 w 2195184"/>
                        <a:gd name="connsiteY1" fmla="*/ 0 h 2195184"/>
                        <a:gd name="connsiteX2" fmla="*/ 2195184 w 2195184"/>
                        <a:gd name="connsiteY2" fmla="*/ 1097592 h 2195184"/>
                        <a:gd name="connsiteX3" fmla="*/ 1097592 w 2195184"/>
                        <a:gd name="connsiteY3" fmla="*/ 2195184 h 2195184"/>
                        <a:gd name="connsiteX4" fmla="*/ 0 w 2195184"/>
                        <a:gd name="connsiteY4" fmla="*/ 1097592 h 21951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95184" h="2195184" extrusionOk="0">
                          <a:moveTo>
                            <a:pt x="0" y="1097592"/>
                          </a:moveTo>
                          <a:cubicBezTo>
                            <a:pt x="-8585" y="474474"/>
                            <a:pt x="528462" y="94590"/>
                            <a:pt x="1097592" y="0"/>
                          </a:cubicBezTo>
                          <a:cubicBezTo>
                            <a:pt x="1683895" y="-76673"/>
                            <a:pt x="2071842" y="425171"/>
                            <a:pt x="2195184" y="1097592"/>
                          </a:cubicBezTo>
                          <a:cubicBezTo>
                            <a:pt x="2218050" y="1667441"/>
                            <a:pt x="1696617" y="2116609"/>
                            <a:pt x="1097592" y="2195184"/>
                          </a:cubicBezTo>
                          <a:cubicBezTo>
                            <a:pt x="420911" y="2121600"/>
                            <a:pt x="73160" y="1625685"/>
                            <a:pt x="0" y="1097592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C9DE40CC-23D2-4C4A-9FDF-DEAB6D7128BC}"/>
                </a:ext>
              </a:extLst>
            </p:cNvPr>
            <p:cNvSpPr/>
            <p:nvPr/>
          </p:nvSpPr>
          <p:spPr>
            <a:xfrm>
              <a:off x="5193124" y="2526124"/>
              <a:ext cx="1805752" cy="1805752"/>
            </a:xfrm>
            <a:prstGeom prst="ellipse">
              <a:avLst/>
            </a:prstGeom>
            <a:noFill/>
            <a:ln w="12700" cap="flat" cmpd="tri" algn="ctr">
              <a:solidFill>
                <a:schemeClr val="accent4">
                  <a:lumMod val="60000"/>
                  <a:lumOff val="40000"/>
                  <a:alpha val="36364"/>
                </a:schemeClr>
              </a:solidFill>
              <a:prstDash val="sysDot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xmlns="" sd="52657929">
                    <a:custGeom>
                      <a:avLst/>
                      <a:gdLst>
                        <a:gd name="connsiteX0" fmla="*/ 0 w 2031495"/>
                        <a:gd name="connsiteY0" fmla="*/ 1015748 h 2031495"/>
                        <a:gd name="connsiteX1" fmla="*/ 1015748 w 2031495"/>
                        <a:gd name="connsiteY1" fmla="*/ 0 h 2031495"/>
                        <a:gd name="connsiteX2" fmla="*/ 2031496 w 2031495"/>
                        <a:gd name="connsiteY2" fmla="*/ 1015748 h 2031495"/>
                        <a:gd name="connsiteX3" fmla="*/ 1015748 w 2031495"/>
                        <a:gd name="connsiteY3" fmla="*/ 2031496 h 2031495"/>
                        <a:gd name="connsiteX4" fmla="*/ 0 w 2031495"/>
                        <a:gd name="connsiteY4" fmla="*/ 1015748 h 20314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31495" h="2031495" extrusionOk="0">
                          <a:moveTo>
                            <a:pt x="0" y="1015748"/>
                          </a:moveTo>
                          <a:cubicBezTo>
                            <a:pt x="55332" y="586503"/>
                            <a:pt x="391603" y="-14985"/>
                            <a:pt x="1015748" y="0"/>
                          </a:cubicBezTo>
                          <a:cubicBezTo>
                            <a:pt x="1466694" y="17274"/>
                            <a:pt x="2053821" y="446278"/>
                            <a:pt x="2031496" y="1015748"/>
                          </a:cubicBezTo>
                          <a:cubicBezTo>
                            <a:pt x="2045281" y="1627053"/>
                            <a:pt x="1566430" y="2004971"/>
                            <a:pt x="1015748" y="2031496"/>
                          </a:cubicBezTo>
                          <a:cubicBezTo>
                            <a:pt x="606453" y="2016790"/>
                            <a:pt x="-88783" y="1500970"/>
                            <a:pt x="0" y="101574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FE3DD39D-39FA-4AF5-9824-91DD80E35F4F}"/>
              </a:ext>
            </a:extLst>
          </p:cNvPr>
          <p:cNvGrpSpPr/>
          <p:nvPr userDrawn="1"/>
        </p:nvGrpSpPr>
        <p:grpSpPr>
          <a:xfrm>
            <a:off x="5222934" y="2542650"/>
            <a:ext cx="1715037" cy="1734392"/>
            <a:chOff x="5222934" y="2542650"/>
            <a:chExt cx="1715037" cy="1734392"/>
          </a:xfrm>
        </p:grpSpPr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xmlns="" id="{C1509F79-331E-48FA-9630-26A6588FE1B7}"/>
                </a:ext>
              </a:extLst>
            </p:cNvPr>
            <p:cNvCxnSpPr>
              <a:cxnSpLocks/>
              <a:stCxn id="180" idx="1"/>
            </p:cNvCxnSpPr>
            <p:nvPr/>
          </p:nvCxnSpPr>
          <p:spPr>
            <a:xfrm>
              <a:off x="5222934" y="2555934"/>
              <a:ext cx="1715037" cy="1721107"/>
            </a:xfrm>
            <a:prstGeom prst="line">
              <a:avLst/>
            </a:prstGeom>
            <a:ln w="381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xmlns="" id="{F9316E69-6710-4E67-B759-97655467FB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54028" y="2542650"/>
              <a:ext cx="1683943" cy="1734392"/>
            </a:xfrm>
            <a:prstGeom prst="line">
              <a:avLst/>
            </a:prstGeom>
            <a:ln w="381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1" name="椭圆 190">
            <a:extLst>
              <a:ext uri="{FF2B5EF4-FFF2-40B4-BE49-F238E27FC236}">
                <a16:creationId xmlns:a16="http://schemas.microsoft.com/office/drawing/2014/main" xmlns="" id="{7B74215C-C388-4383-849F-A2680B996E4E}"/>
              </a:ext>
            </a:extLst>
          </p:cNvPr>
          <p:cNvSpPr/>
          <p:nvPr userDrawn="1"/>
        </p:nvSpPr>
        <p:spPr>
          <a:xfrm>
            <a:off x="5273842" y="2606842"/>
            <a:ext cx="1644316" cy="164431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xmlns="" id="{78615F1E-503C-4E79-8351-4AD98D1300AC}"/>
              </a:ext>
            </a:extLst>
          </p:cNvPr>
          <p:cNvSpPr>
            <a:spLocks/>
          </p:cNvSpPr>
          <p:nvPr userDrawn="1"/>
        </p:nvSpPr>
        <p:spPr>
          <a:xfrm>
            <a:off x="5412967" y="2745967"/>
            <a:ext cx="1366066" cy="1366066"/>
          </a:xfrm>
          <a:prstGeom prst="ellipse">
            <a:avLst/>
          </a:prstGeom>
          <a:solidFill>
            <a:schemeClr val="accent2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51D20418-13DC-4B04-98CD-94819E1CC95B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片 91">
            <a:hlinkClick r:id="rId3"/>
            <a:extLst>
              <a:ext uri="{FF2B5EF4-FFF2-40B4-BE49-F238E27FC236}">
                <a16:creationId xmlns:a16="http://schemas.microsoft.com/office/drawing/2014/main" xmlns="" id="{54772F27-A0A9-4D5F-8A87-DF486D7BB5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0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动态背景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海上有许多云&#10;&#10;描述已自动生成">
            <a:extLst>
              <a:ext uri="{FF2B5EF4-FFF2-40B4-BE49-F238E27FC236}">
                <a16:creationId xmlns:a16="http://schemas.microsoft.com/office/drawing/2014/main" xmlns="" id="{E6AFC909-425F-46AB-A663-8990870413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: 圆顶角 9">
            <a:extLst>
              <a:ext uri="{FF2B5EF4-FFF2-40B4-BE49-F238E27FC236}">
                <a16:creationId xmlns:a16="http://schemas.microsoft.com/office/drawing/2014/main" xmlns="" id="{E6563368-2E38-448C-902C-A8ADC49253EB}"/>
              </a:ext>
            </a:extLst>
          </p:cNvPr>
          <p:cNvSpPr/>
          <p:nvPr userDrawn="1"/>
        </p:nvSpPr>
        <p:spPr>
          <a:xfrm flipV="1">
            <a:off x="4291483" y="1638593"/>
            <a:ext cx="3609034" cy="306028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xmlns="" id="{F9421180-30DA-4C12-A46A-FEA3B64DDC64}"/>
              </a:ext>
            </a:extLst>
          </p:cNvPr>
          <p:cNvSpPr/>
          <p:nvPr userDrawn="1"/>
        </p:nvSpPr>
        <p:spPr>
          <a:xfrm flipV="1">
            <a:off x="4614215" y="1393736"/>
            <a:ext cx="2963570" cy="3060281"/>
          </a:xfrm>
          <a:prstGeom prst="round2SameRect">
            <a:avLst>
              <a:gd name="adj1" fmla="val 38091"/>
              <a:gd name="adj2" fmla="val 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6BA6A62-0347-4619-AB0B-F272834D5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91484" y="1393735"/>
            <a:ext cx="3609035" cy="3305138"/>
          </a:xfrm>
          <a:custGeom>
            <a:avLst/>
            <a:gdLst>
              <a:gd name="connsiteX0" fmla="*/ 322732 w 3609035"/>
              <a:gd name="connsiteY0" fmla="*/ 0 h 3305138"/>
              <a:gd name="connsiteX1" fmla="*/ 3286302 w 3609035"/>
              <a:gd name="connsiteY1" fmla="*/ 0 h 3305138"/>
              <a:gd name="connsiteX2" fmla="*/ 3286302 w 3609035"/>
              <a:gd name="connsiteY2" fmla="*/ 244857 h 3305138"/>
              <a:gd name="connsiteX3" fmla="*/ 3609034 w 3609035"/>
              <a:gd name="connsiteY3" fmla="*/ 244857 h 3305138"/>
              <a:gd name="connsiteX4" fmla="*/ 3609035 w 3609035"/>
              <a:gd name="connsiteY4" fmla="*/ 1774997 h 3305138"/>
              <a:gd name="connsiteX5" fmla="*/ 2078894 w 3609035"/>
              <a:gd name="connsiteY5" fmla="*/ 3305138 h 3305138"/>
              <a:gd name="connsiteX6" fmla="*/ 1530141 w 3609035"/>
              <a:gd name="connsiteY6" fmla="*/ 3305138 h 3305138"/>
              <a:gd name="connsiteX7" fmla="*/ 0 w 3609035"/>
              <a:gd name="connsiteY7" fmla="*/ 1774997 h 3305138"/>
              <a:gd name="connsiteX8" fmla="*/ 0 w 3609035"/>
              <a:gd name="connsiteY8" fmla="*/ 244857 h 3305138"/>
              <a:gd name="connsiteX9" fmla="*/ 322732 w 3609035"/>
              <a:gd name="connsiteY9" fmla="*/ 244857 h 3305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9035" h="3305138">
                <a:moveTo>
                  <a:pt x="322732" y="0"/>
                </a:moveTo>
                <a:lnTo>
                  <a:pt x="3286302" y="0"/>
                </a:lnTo>
                <a:lnTo>
                  <a:pt x="3286302" y="244857"/>
                </a:lnTo>
                <a:lnTo>
                  <a:pt x="3609034" y="244857"/>
                </a:lnTo>
                <a:cubicBezTo>
                  <a:pt x="3609034" y="754904"/>
                  <a:pt x="3609035" y="1264950"/>
                  <a:pt x="3609035" y="1774997"/>
                </a:cubicBezTo>
                <a:cubicBezTo>
                  <a:pt x="3609035" y="2620071"/>
                  <a:pt x="2923968" y="3305138"/>
                  <a:pt x="2078894" y="3305138"/>
                </a:cubicBezTo>
                <a:lnTo>
                  <a:pt x="1530141" y="3305138"/>
                </a:lnTo>
                <a:cubicBezTo>
                  <a:pt x="685067" y="3305138"/>
                  <a:pt x="0" y="2620071"/>
                  <a:pt x="0" y="1774997"/>
                </a:cubicBezTo>
                <a:lnTo>
                  <a:pt x="0" y="244857"/>
                </a:lnTo>
                <a:lnTo>
                  <a:pt x="322732" y="244857"/>
                </a:lnTo>
                <a:close/>
              </a:path>
            </a:pathLst>
          </a:cu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9EE5C7D-7244-413F-B736-8B660D2F5A48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hlinkClick r:id="rId4"/>
            <a:extLst>
              <a:ext uri="{FF2B5EF4-FFF2-40B4-BE49-F238E27FC236}">
                <a16:creationId xmlns:a16="http://schemas.microsoft.com/office/drawing/2014/main" xmlns="" id="{07542BCF-9912-4C5B-BB3D-A7DF1AF4006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2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动态背景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海上有许多云&#10;&#10;描述已自动生成">
            <a:extLst>
              <a:ext uri="{FF2B5EF4-FFF2-40B4-BE49-F238E27FC236}">
                <a16:creationId xmlns:a16="http://schemas.microsoft.com/office/drawing/2014/main" xmlns="" id="{57317801-0C0F-4BD9-B94D-09D6DCE2B1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851610A-4111-4975-8BBC-67EBF17D4BEF}"/>
              </a:ext>
            </a:extLst>
          </p:cNvPr>
          <p:cNvGrpSpPr/>
          <p:nvPr userDrawn="1"/>
        </p:nvGrpSpPr>
        <p:grpSpPr>
          <a:xfrm>
            <a:off x="3001505" y="537705"/>
            <a:ext cx="6188990" cy="6188990"/>
            <a:chOff x="3001505" y="334505"/>
            <a:chExt cx="6188990" cy="618899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BF702D18-0285-4DE4-A03A-AD24901EEFF1}"/>
                </a:ext>
              </a:extLst>
            </p:cNvPr>
            <p:cNvSpPr/>
            <p:nvPr/>
          </p:nvSpPr>
          <p:spPr>
            <a:xfrm>
              <a:off x="5273842" y="2606842"/>
              <a:ext cx="1644316" cy="1644316"/>
            </a:xfrm>
            <a:prstGeom prst="ellipse">
              <a:avLst/>
            </a:prstGeom>
            <a:noFill/>
            <a:ln w="3175">
              <a:solidFill>
                <a:schemeClr val="accent1">
                  <a:alpha val="5000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E74DF6C-0759-4008-A8CA-DB663589C999}"/>
                </a:ext>
              </a:extLst>
            </p:cNvPr>
            <p:cNvSpPr/>
            <p:nvPr/>
          </p:nvSpPr>
          <p:spPr>
            <a:xfrm>
              <a:off x="5200541" y="2533541"/>
              <a:ext cx="1790918" cy="179091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838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E6331C7C-B1C9-4453-8F13-E016877C9604}"/>
                </a:ext>
              </a:extLst>
            </p:cNvPr>
            <p:cNvSpPr/>
            <p:nvPr/>
          </p:nvSpPr>
          <p:spPr>
            <a:xfrm>
              <a:off x="5127240" y="2460240"/>
              <a:ext cx="1937521" cy="193752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677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917F837-3249-4F1E-B267-F3011CE07235}"/>
                </a:ext>
              </a:extLst>
            </p:cNvPr>
            <p:cNvSpPr/>
            <p:nvPr/>
          </p:nvSpPr>
          <p:spPr>
            <a:xfrm>
              <a:off x="5053938" y="2386938"/>
              <a:ext cx="2084123" cy="208412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516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39618BEF-43BE-43B7-8A9A-2556A608C513}"/>
                </a:ext>
              </a:extLst>
            </p:cNvPr>
            <p:cNvSpPr/>
            <p:nvPr/>
          </p:nvSpPr>
          <p:spPr>
            <a:xfrm>
              <a:off x="4980637" y="2313637"/>
              <a:ext cx="2230725" cy="223072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354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A4E03E2-C92D-458E-BC0C-79435871AF90}"/>
                </a:ext>
              </a:extLst>
            </p:cNvPr>
            <p:cNvSpPr/>
            <p:nvPr/>
          </p:nvSpPr>
          <p:spPr>
            <a:xfrm>
              <a:off x="4907336" y="2240336"/>
              <a:ext cx="2377328" cy="237732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193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99518F6-C909-4820-8ED6-EC9DA7D3E5BD}"/>
                </a:ext>
              </a:extLst>
            </p:cNvPr>
            <p:cNvSpPr/>
            <p:nvPr/>
          </p:nvSpPr>
          <p:spPr>
            <a:xfrm>
              <a:off x="4834035" y="2167035"/>
              <a:ext cx="2523930" cy="252393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032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C02EF2A-EEEF-4761-899E-9E69FF7C5404}"/>
                </a:ext>
              </a:extLst>
            </p:cNvPr>
            <p:cNvSpPr/>
            <p:nvPr/>
          </p:nvSpPr>
          <p:spPr>
            <a:xfrm>
              <a:off x="4760734" y="2093734"/>
              <a:ext cx="2670533" cy="267053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871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29D12DBF-A507-4140-A118-5B03C4C7D1C3}"/>
                </a:ext>
              </a:extLst>
            </p:cNvPr>
            <p:cNvSpPr/>
            <p:nvPr/>
          </p:nvSpPr>
          <p:spPr>
            <a:xfrm>
              <a:off x="4687432" y="2020432"/>
              <a:ext cx="2817135" cy="281713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709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5705374-3D3F-4BCB-9237-79146A17144B}"/>
                </a:ext>
              </a:extLst>
            </p:cNvPr>
            <p:cNvSpPr/>
            <p:nvPr/>
          </p:nvSpPr>
          <p:spPr>
            <a:xfrm>
              <a:off x="4614131" y="1947131"/>
              <a:ext cx="2963738" cy="296373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548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9748F6A-E510-4C71-8F36-8A24FE36BEC7}"/>
                </a:ext>
              </a:extLst>
            </p:cNvPr>
            <p:cNvSpPr/>
            <p:nvPr/>
          </p:nvSpPr>
          <p:spPr>
            <a:xfrm>
              <a:off x="4540830" y="1873830"/>
              <a:ext cx="3110340" cy="311034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387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D29F901-A59B-4D40-821E-20FE09144D08}"/>
                </a:ext>
              </a:extLst>
            </p:cNvPr>
            <p:cNvSpPr/>
            <p:nvPr/>
          </p:nvSpPr>
          <p:spPr>
            <a:xfrm>
              <a:off x="4467529" y="1800529"/>
              <a:ext cx="3256942" cy="3256942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225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ABBFF1E7-988D-411B-83AA-BEC547B58217}"/>
                </a:ext>
              </a:extLst>
            </p:cNvPr>
            <p:cNvSpPr/>
            <p:nvPr/>
          </p:nvSpPr>
          <p:spPr>
            <a:xfrm>
              <a:off x="4394228" y="1727228"/>
              <a:ext cx="3403545" cy="340354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064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7FDBAD1A-2083-4365-AF3E-B07EA863A80B}"/>
                </a:ext>
              </a:extLst>
            </p:cNvPr>
            <p:cNvSpPr/>
            <p:nvPr/>
          </p:nvSpPr>
          <p:spPr>
            <a:xfrm>
              <a:off x="4320927" y="1653927"/>
              <a:ext cx="3550147" cy="3550147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903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9AA1305D-1AD7-43D4-9776-FD75065E3528}"/>
                </a:ext>
              </a:extLst>
            </p:cNvPr>
            <p:cNvSpPr/>
            <p:nvPr/>
          </p:nvSpPr>
          <p:spPr>
            <a:xfrm>
              <a:off x="4247625" y="1580625"/>
              <a:ext cx="3696750" cy="3696750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741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3BD8946-6361-410D-B5CA-DF8384556A9D}"/>
                </a:ext>
              </a:extLst>
            </p:cNvPr>
            <p:cNvSpPr/>
            <p:nvPr/>
          </p:nvSpPr>
          <p:spPr>
            <a:xfrm>
              <a:off x="4174324" y="1507324"/>
              <a:ext cx="3843352" cy="3843352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580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9646C1D8-3242-4945-BF59-A6263A1DCC19}"/>
                </a:ext>
              </a:extLst>
            </p:cNvPr>
            <p:cNvSpPr/>
            <p:nvPr/>
          </p:nvSpPr>
          <p:spPr>
            <a:xfrm>
              <a:off x="4101023" y="1434023"/>
              <a:ext cx="3989954" cy="3989954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4194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98F801C-7C28-49B1-93C4-ECE7051BF790}"/>
                </a:ext>
              </a:extLst>
            </p:cNvPr>
            <p:cNvSpPr/>
            <p:nvPr/>
          </p:nvSpPr>
          <p:spPr>
            <a:xfrm>
              <a:off x="4027722" y="1360722"/>
              <a:ext cx="4136556" cy="413655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2581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165C2EA4-F57D-4BF4-8666-29E323B24532}"/>
                </a:ext>
              </a:extLst>
            </p:cNvPr>
            <p:cNvSpPr/>
            <p:nvPr/>
          </p:nvSpPr>
          <p:spPr>
            <a:xfrm>
              <a:off x="3954421" y="1287421"/>
              <a:ext cx="4283159" cy="4283159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20968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D907EB95-AD80-4054-AFA3-058171056321}"/>
                </a:ext>
              </a:extLst>
            </p:cNvPr>
            <p:cNvSpPr/>
            <p:nvPr/>
          </p:nvSpPr>
          <p:spPr>
            <a:xfrm>
              <a:off x="3881119" y="1214119"/>
              <a:ext cx="4429761" cy="442976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935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B01CC61-12EE-4DA3-A979-26071EC49E8F}"/>
                </a:ext>
              </a:extLst>
            </p:cNvPr>
            <p:cNvSpPr/>
            <p:nvPr/>
          </p:nvSpPr>
          <p:spPr>
            <a:xfrm>
              <a:off x="3807818" y="1140818"/>
              <a:ext cx="4576364" cy="4576364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774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AA41B14D-AFD0-465A-AED2-D96658DF591C}"/>
                </a:ext>
              </a:extLst>
            </p:cNvPr>
            <p:cNvSpPr/>
            <p:nvPr/>
          </p:nvSpPr>
          <p:spPr>
            <a:xfrm>
              <a:off x="3734517" y="1067517"/>
              <a:ext cx="4722966" cy="472296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612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FCF9D5C-A807-440E-BFEB-B01F78CA5203}"/>
                </a:ext>
              </a:extLst>
            </p:cNvPr>
            <p:cNvSpPr/>
            <p:nvPr/>
          </p:nvSpPr>
          <p:spPr>
            <a:xfrm>
              <a:off x="3661216" y="994216"/>
              <a:ext cx="4869569" cy="4869569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451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9D20597-B739-461B-ACD7-8E2F7728CB29}"/>
                </a:ext>
              </a:extLst>
            </p:cNvPr>
            <p:cNvSpPr/>
            <p:nvPr/>
          </p:nvSpPr>
          <p:spPr>
            <a:xfrm>
              <a:off x="3587915" y="920915"/>
              <a:ext cx="5016171" cy="501617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290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112B36B9-D025-44E1-B3C4-9294E710D466}"/>
                </a:ext>
              </a:extLst>
            </p:cNvPr>
            <p:cNvSpPr/>
            <p:nvPr/>
          </p:nvSpPr>
          <p:spPr>
            <a:xfrm>
              <a:off x="3514613" y="847613"/>
              <a:ext cx="5162773" cy="516277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129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C898189F-CABC-45D7-9F35-509A88CC2C19}"/>
                </a:ext>
              </a:extLst>
            </p:cNvPr>
            <p:cNvSpPr/>
            <p:nvPr/>
          </p:nvSpPr>
          <p:spPr>
            <a:xfrm>
              <a:off x="3441312" y="774312"/>
              <a:ext cx="5309376" cy="5309376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9677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1ED7AFD-F5A9-4DA2-9444-6316D4EACFA2}"/>
                </a:ext>
              </a:extLst>
            </p:cNvPr>
            <p:cNvSpPr/>
            <p:nvPr/>
          </p:nvSpPr>
          <p:spPr>
            <a:xfrm>
              <a:off x="3368011" y="701011"/>
              <a:ext cx="5455978" cy="545597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8065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F47DC74-C6A1-46A4-8C57-70200BD430C2}"/>
                </a:ext>
              </a:extLst>
            </p:cNvPr>
            <p:cNvSpPr/>
            <p:nvPr/>
          </p:nvSpPr>
          <p:spPr>
            <a:xfrm>
              <a:off x="3294710" y="627710"/>
              <a:ext cx="5602581" cy="5602581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6452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B0490FE-9585-4574-B6CA-2D7418D42B16}"/>
                </a:ext>
              </a:extLst>
            </p:cNvPr>
            <p:cNvSpPr/>
            <p:nvPr/>
          </p:nvSpPr>
          <p:spPr>
            <a:xfrm>
              <a:off x="3221409" y="554409"/>
              <a:ext cx="5749183" cy="574918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4839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FEEF4BD-0343-4469-B0FF-CF2E9AEB9A4B}"/>
                </a:ext>
              </a:extLst>
            </p:cNvPr>
            <p:cNvSpPr/>
            <p:nvPr/>
          </p:nvSpPr>
          <p:spPr>
            <a:xfrm>
              <a:off x="3148107" y="481107"/>
              <a:ext cx="5895785" cy="5895785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3226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277FBA5D-4BAB-47CA-8CE3-E3C361453A04}"/>
                </a:ext>
              </a:extLst>
            </p:cNvPr>
            <p:cNvSpPr/>
            <p:nvPr/>
          </p:nvSpPr>
          <p:spPr>
            <a:xfrm>
              <a:off x="3074806" y="407806"/>
              <a:ext cx="6042388" cy="6042388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100000"/>
                  <a:alpha val="1613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8D425F5-1273-4C4D-AE5C-41310E9F577D}"/>
                </a:ext>
              </a:extLst>
            </p:cNvPr>
            <p:cNvSpPr/>
            <p:nvPr/>
          </p:nvSpPr>
          <p:spPr>
            <a:xfrm>
              <a:off x="3001505" y="334505"/>
              <a:ext cx="6188990" cy="6188990"/>
            </a:xfrm>
            <a:prstGeom prst="ellipse">
              <a:avLst/>
            </a:prstGeom>
            <a:noFill/>
            <a:ln w="3175">
              <a:solidFill>
                <a:schemeClr val="accent1">
                  <a:alpha val="0"/>
                </a:schemeClr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" panose="02000000000000000000" pitchFamily="2" charset="0"/>
                <a:ea typeface="微软雅黑" panose="020B0503020204020204" pitchFamily="34" charset="-122"/>
                <a:sym typeface="Roboto" panose="02000000000000000000" pitchFamily="2" charset="0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11EDDF6-2E2B-4C06-948D-28BF3578EE60}"/>
              </a:ext>
            </a:extLst>
          </p:cNvPr>
          <p:cNvSpPr/>
          <p:nvPr userDrawn="1"/>
        </p:nvSpPr>
        <p:spPr>
          <a:xfrm>
            <a:off x="4501258" y="2037458"/>
            <a:ext cx="3189484" cy="3189484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 useBgFill="1">
        <p:nvSpPr>
          <p:cNvPr id="40" name="椭圆 39">
            <a:extLst>
              <a:ext uri="{FF2B5EF4-FFF2-40B4-BE49-F238E27FC236}">
                <a16:creationId xmlns:a16="http://schemas.microsoft.com/office/drawing/2014/main" xmlns="" id="{6AF2CDF9-E76D-41E5-AA6C-45AA040B0D7B}"/>
              </a:ext>
            </a:extLst>
          </p:cNvPr>
          <p:cNvSpPr/>
          <p:nvPr userDrawn="1"/>
        </p:nvSpPr>
        <p:spPr>
          <a:xfrm>
            <a:off x="4572000" y="2108200"/>
            <a:ext cx="3048000" cy="3048000"/>
          </a:xfrm>
          <a:prstGeom prst="ellipse">
            <a:avLst/>
          </a:prstGeom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1DB7EB6-9C0A-4606-B683-1E1E54193119}"/>
              </a:ext>
            </a:extLst>
          </p:cNvPr>
          <p:cNvSpPr/>
          <p:nvPr userDrawn="1"/>
        </p:nvSpPr>
        <p:spPr>
          <a:xfrm>
            <a:off x="3934326" y="1470526"/>
            <a:ext cx="4323348" cy="4323348"/>
          </a:xfrm>
          <a:prstGeom prst="ellipse">
            <a:avLst/>
          </a:prstGeom>
          <a:noFill/>
          <a:ln w="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2E561574-6619-43A5-9ADB-556CD0D6F545}"/>
              </a:ext>
            </a:extLst>
          </p:cNvPr>
          <p:cNvSpPr/>
          <p:nvPr userDrawn="1"/>
        </p:nvSpPr>
        <p:spPr>
          <a:xfrm>
            <a:off x="5627131" y="3163331"/>
            <a:ext cx="937738" cy="937738"/>
          </a:xfrm>
          <a:prstGeom prst="ellipse">
            <a:avLst/>
          </a:prstGeom>
          <a:solidFill>
            <a:schemeClr val="accent2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142D77F5-41C4-4861-84E1-6C5832AC7F78}"/>
              </a:ext>
            </a:extLst>
          </p:cNvPr>
          <p:cNvSpPr/>
          <p:nvPr userDrawn="1"/>
        </p:nvSpPr>
        <p:spPr>
          <a:xfrm>
            <a:off x="5538203" y="3074403"/>
            <a:ext cx="1115594" cy="1115594"/>
          </a:xfrm>
          <a:prstGeom prst="ellipse">
            <a:avLst/>
          </a:prstGeom>
          <a:noFill/>
          <a:ln w="0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Roboto" panose="02000000000000000000" pitchFamily="2" charset="0"/>
              <a:ea typeface="微软雅黑" panose="020B0503020204020204" pitchFamily="34" charset="-122"/>
              <a:sym typeface="Roboto" panose="02000000000000000000" pitchFamily="2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3765C71A-9607-46CB-B627-FD98E4AD491D}"/>
              </a:ext>
            </a:extLst>
          </p:cNvPr>
          <p:cNvCxnSpPr/>
          <p:nvPr userDrawn="1"/>
        </p:nvCxnSpPr>
        <p:spPr>
          <a:xfrm>
            <a:off x="11518900" y="718211"/>
            <a:ext cx="0" cy="412089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>
            <a:hlinkClick r:id="rId3"/>
            <a:extLst>
              <a:ext uri="{FF2B5EF4-FFF2-40B4-BE49-F238E27FC236}">
                <a16:creationId xmlns:a16="http://schemas.microsoft.com/office/drawing/2014/main" xmlns="" id="{4CE97A7A-ECA5-421A-AE6C-8F453A1CB5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8591" y="451384"/>
            <a:ext cx="1380309" cy="1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18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E07B245-7B6C-4EFF-B3D3-46ACF5331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45E6BC-9FDF-4CDB-9ED8-1A5C887AF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787081-8A94-4498-A945-F9BC689163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25DFF-8E5F-4B3C-8CF0-13CCC9DA3A79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081532-3FC7-49DE-9085-E4AEB1F266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958C7-F7B8-48A9-8EAC-26EED49AA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3BBF4-AB66-4A05-94BA-150036C88D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9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5" r:id="rId5"/>
    <p:sldLayoutId id="2147483659" r:id="rId6"/>
    <p:sldLayoutId id="2147483671" r:id="rId7"/>
    <p:sldLayoutId id="2147483672" r:id="rId8"/>
    <p:sldLayoutId id="2147483673" r:id="rId9"/>
    <p:sldLayoutId id="2147483674" r:id="rId10"/>
    <p:sldLayoutId id="2147483660" r:id="rId11"/>
    <p:sldLayoutId id="2147483661" r:id="rId12"/>
    <p:sldLayoutId id="2147483662" r:id="rId13"/>
    <p:sldLayoutId id="2147483663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64" r:id="rId20"/>
    <p:sldLayoutId id="2147483675" r:id="rId21"/>
    <p:sldLayoutId id="2147483676" r:id="rId22"/>
    <p:sldLayoutId id="2147483677" r:id="rId23"/>
    <p:sldLayoutId id="2147483678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0.png"/><Relationship Id="rId5" Type="http://schemas.openxmlformats.org/officeDocument/2006/relationships/image" Target="../media/image46.svg"/><Relationship Id="rId4" Type="http://schemas.openxmlformats.org/officeDocument/2006/relationships/image" Target="../media/image49.png"/><Relationship Id="rId9" Type="http://schemas.openxmlformats.org/officeDocument/2006/relationships/image" Target="../media/image50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ḻiḋé">
            <a:extLst>
              <a:ext uri="{FF2B5EF4-FFF2-40B4-BE49-F238E27FC236}">
                <a16:creationId xmlns:a16="http://schemas.microsoft.com/office/drawing/2014/main" xmlns="" id="{C6463B90-ECD3-45B5-B2D7-8285EA929642}"/>
              </a:ext>
            </a:extLst>
          </p:cNvPr>
          <p:cNvSpPr txBox="1">
            <a:spLocks/>
          </p:cNvSpPr>
          <p:nvPr/>
        </p:nvSpPr>
        <p:spPr>
          <a:xfrm>
            <a:off x="3745230" y="3712049"/>
            <a:ext cx="4701541" cy="296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Speaker </a:t>
            </a:r>
            <a:r>
              <a:rPr lang="en-US" altLang="zh-CN" dirty="0" err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</a:t>
            </a:r>
            <a:r>
              <a:rPr lang="en-US" altLang="zh-CN" sz="1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me and title</a:t>
            </a:r>
          </a:p>
        </p:txBody>
      </p:sp>
      <p:sp>
        <p:nvSpPr>
          <p:cNvPr id="34" name="íŝľïḑé">
            <a:extLst>
              <a:ext uri="{FF2B5EF4-FFF2-40B4-BE49-F238E27FC236}">
                <a16:creationId xmlns:a16="http://schemas.microsoft.com/office/drawing/2014/main" xmlns="" id="{03C75F40-62F8-490F-B67A-6EDA29104BF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797630" y="717550"/>
            <a:ext cx="6596742" cy="2652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5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旅游项目</a:t>
            </a:r>
            <a:r>
              <a:rPr lang="en-US" altLang="zh-CN" sz="6600" dirty="0">
                <a:effectLst>
                  <a:outerShdw blurRad="127000" sx="102000" sy="102000" algn="ctr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6600" dirty="0">
                <a:effectLst>
                  <a:outerShdw blurRad="127000" sx="102000" sy="102000" algn="ctr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800" b="1" dirty="0">
                <a:ln w="3175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zh-CN" altLang="en-US" sz="6600" b="1" dirty="0">
              <a:ln w="3175"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isḻiḋé">
            <a:extLst>
              <a:ext uri="{FF2B5EF4-FFF2-40B4-BE49-F238E27FC236}">
                <a16:creationId xmlns:a16="http://schemas.microsoft.com/office/drawing/2014/main" xmlns="" id="{8DCA9842-F656-4009-831B-367535B0E101}"/>
              </a:ext>
            </a:extLst>
          </p:cNvPr>
          <p:cNvSpPr txBox="1">
            <a:spLocks/>
          </p:cNvSpPr>
          <p:nvPr/>
        </p:nvSpPr>
        <p:spPr>
          <a:xfrm>
            <a:off x="3861968" y="3193179"/>
            <a:ext cx="4468066" cy="296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Tourism project business plan</a:t>
            </a:r>
          </a:p>
        </p:txBody>
      </p:sp>
    </p:spTree>
    <p:extLst>
      <p:ext uri="{BB962C8B-B14F-4D97-AF65-F5344CB8AC3E}">
        <p14:creationId xmlns:p14="http://schemas.microsoft.com/office/powerpoint/2010/main" val="3692686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ïšḷíde">
            <a:extLst>
              <a:ext uri="{FF2B5EF4-FFF2-40B4-BE49-F238E27FC236}">
                <a16:creationId xmlns:a16="http://schemas.microsoft.com/office/drawing/2014/main" xmlns="" id="{7F4BB79D-E0CF-4C77-8D0F-7828ADB35D37}"/>
              </a:ext>
            </a:extLst>
          </p:cNvPr>
          <p:cNvSpPr txBox="1"/>
          <p:nvPr/>
        </p:nvSpPr>
        <p:spPr>
          <a:xfrm>
            <a:off x="4269168" y="2988182"/>
            <a:ext cx="3653664" cy="9126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algn="ctr" defTabSz="913765" fontAlgn="auto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顺序内容</a:t>
            </a:r>
            <a:endParaRPr lang="en-US" altLang="zh-CN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ïSḻîḋé">
            <a:extLst>
              <a:ext uri="{FF2B5EF4-FFF2-40B4-BE49-F238E27FC236}">
                <a16:creationId xmlns:a16="http://schemas.microsoft.com/office/drawing/2014/main" xmlns="" id="{59C4B1AC-7EA8-483A-A0CC-F919A6EEB096}"/>
              </a:ext>
            </a:extLst>
          </p:cNvPr>
          <p:cNvSpPr txBox="1"/>
          <p:nvPr/>
        </p:nvSpPr>
        <p:spPr>
          <a:xfrm>
            <a:off x="4969898" y="918748"/>
            <a:ext cx="2252220" cy="2332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3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ïšḷíde">
            <a:extLst>
              <a:ext uri="{FF2B5EF4-FFF2-40B4-BE49-F238E27FC236}">
                <a16:creationId xmlns:a16="http://schemas.microsoft.com/office/drawing/2014/main" xmlns="" id="{5DEA239E-6F34-43B7-89C5-5C3D05BDE0DD}"/>
              </a:ext>
            </a:extLst>
          </p:cNvPr>
          <p:cNvSpPr txBox="1"/>
          <p:nvPr/>
        </p:nvSpPr>
        <p:spPr>
          <a:xfrm>
            <a:off x="4518454" y="4380740"/>
            <a:ext cx="3155092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sz="14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lang="en-US" altLang="zh-CN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D7D52EC-6041-4D5D-B2B7-150F0B1ADE07}"/>
              </a:ext>
            </a:extLst>
          </p:cNvPr>
          <p:cNvCxnSpPr>
            <a:cxnSpLocks/>
          </p:cNvCxnSpPr>
          <p:nvPr/>
        </p:nvCxnSpPr>
        <p:spPr>
          <a:xfrm>
            <a:off x="5308600" y="4140804"/>
            <a:ext cx="157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02990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ḷíde">
            <a:extLst>
              <a:ext uri="{FF2B5EF4-FFF2-40B4-BE49-F238E27FC236}">
                <a16:creationId xmlns:a16="http://schemas.microsoft.com/office/drawing/2014/main" xmlns="" id="{7DD76010-3562-4C32-91A2-D74CD01E7BE9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ABCECA9-AF6C-4E14-92B1-A67C42668109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ïšḷíde">
            <a:extLst>
              <a:ext uri="{FF2B5EF4-FFF2-40B4-BE49-F238E27FC236}">
                <a16:creationId xmlns:a16="http://schemas.microsoft.com/office/drawing/2014/main" xmlns="" id="{3402ED3D-83DB-4AB5-A2C8-A3910B8CAFC3}"/>
              </a:ext>
            </a:extLst>
          </p:cNvPr>
          <p:cNvSpPr txBox="1">
            <a:spLocks/>
          </p:cNvSpPr>
          <p:nvPr/>
        </p:nvSpPr>
        <p:spPr>
          <a:xfrm>
            <a:off x="1432022" y="3776718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8C03E373-C970-4B89-B369-D32C0B9C9B09}"/>
              </a:ext>
            </a:extLst>
          </p:cNvPr>
          <p:cNvCxnSpPr>
            <a:cxnSpLocks/>
          </p:cNvCxnSpPr>
          <p:nvPr/>
        </p:nvCxnSpPr>
        <p:spPr>
          <a:xfrm>
            <a:off x="2096347" y="4145176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1457A08-E475-4D31-82AB-D140CCF6C6E5}"/>
              </a:ext>
            </a:extLst>
          </p:cNvPr>
          <p:cNvSpPr txBox="1"/>
          <p:nvPr/>
        </p:nvSpPr>
        <p:spPr>
          <a:xfrm>
            <a:off x="881460" y="4176333"/>
            <a:ext cx="2916166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76" name="ïšḷíde">
            <a:extLst>
              <a:ext uri="{FF2B5EF4-FFF2-40B4-BE49-F238E27FC236}">
                <a16:creationId xmlns:a16="http://schemas.microsoft.com/office/drawing/2014/main" xmlns="" id="{151A5072-3FAA-4D0A-B2D9-9E780D6C105B}"/>
              </a:ext>
            </a:extLst>
          </p:cNvPr>
          <p:cNvSpPr txBox="1">
            <a:spLocks/>
          </p:cNvSpPr>
          <p:nvPr/>
        </p:nvSpPr>
        <p:spPr>
          <a:xfrm>
            <a:off x="8944936" y="3776718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A5621CE6-FDA7-435A-84B0-5A9015DB8415}"/>
              </a:ext>
            </a:extLst>
          </p:cNvPr>
          <p:cNvCxnSpPr>
            <a:cxnSpLocks/>
          </p:cNvCxnSpPr>
          <p:nvPr/>
        </p:nvCxnSpPr>
        <p:spPr>
          <a:xfrm>
            <a:off x="9609261" y="4145176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8969463-B213-4900-83F8-6634701B24B3}"/>
              </a:ext>
            </a:extLst>
          </p:cNvPr>
          <p:cNvSpPr txBox="1"/>
          <p:nvPr/>
        </p:nvSpPr>
        <p:spPr>
          <a:xfrm>
            <a:off x="8394374" y="4176333"/>
            <a:ext cx="2916166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73" name="ïšḷíde">
            <a:extLst>
              <a:ext uri="{FF2B5EF4-FFF2-40B4-BE49-F238E27FC236}">
                <a16:creationId xmlns:a16="http://schemas.microsoft.com/office/drawing/2014/main" xmlns="" id="{19F2662A-EA93-4CC9-A238-AC9528F50DD5}"/>
              </a:ext>
            </a:extLst>
          </p:cNvPr>
          <p:cNvSpPr txBox="1">
            <a:spLocks/>
          </p:cNvSpPr>
          <p:nvPr/>
        </p:nvSpPr>
        <p:spPr>
          <a:xfrm>
            <a:off x="5188480" y="3776718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2A453BDA-82E3-4E68-813B-226364B61AC4}"/>
              </a:ext>
            </a:extLst>
          </p:cNvPr>
          <p:cNvCxnSpPr>
            <a:cxnSpLocks/>
          </p:cNvCxnSpPr>
          <p:nvPr/>
        </p:nvCxnSpPr>
        <p:spPr>
          <a:xfrm>
            <a:off x="5852805" y="4145176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84CA165E-EFAD-4B40-9F0D-2678085443E5}"/>
              </a:ext>
            </a:extLst>
          </p:cNvPr>
          <p:cNvSpPr txBox="1"/>
          <p:nvPr/>
        </p:nvSpPr>
        <p:spPr>
          <a:xfrm>
            <a:off x="4637918" y="4176333"/>
            <a:ext cx="2916166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D0CA80E0-2F81-4071-8AF7-7B3DF4182571}"/>
              </a:ext>
            </a:extLst>
          </p:cNvPr>
          <p:cNvCxnSpPr>
            <a:cxnSpLocks/>
          </p:cNvCxnSpPr>
          <p:nvPr/>
        </p:nvCxnSpPr>
        <p:spPr>
          <a:xfrm flipV="1">
            <a:off x="2339543" y="5329709"/>
            <a:ext cx="0" cy="971707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CCA2BE98-1CD4-4E94-AC4C-525C701224C5}"/>
              </a:ext>
            </a:extLst>
          </p:cNvPr>
          <p:cNvCxnSpPr>
            <a:cxnSpLocks/>
          </p:cNvCxnSpPr>
          <p:nvPr/>
        </p:nvCxnSpPr>
        <p:spPr>
          <a:xfrm flipV="1">
            <a:off x="6096000" y="5329709"/>
            <a:ext cx="0" cy="971707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A0735B6E-8CF9-4F97-950A-D25074073812}"/>
              </a:ext>
            </a:extLst>
          </p:cNvPr>
          <p:cNvCxnSpPr>
            <a:cxnSpLocks/>
          </p:cNvCxnSpPr>
          <p:nvPr/>
        </p:nvCxnSpPr>
        <p:spPr>
          <a:xfrm flipV="1">
            <a:off x="9852457" y="5329709"/>
            <a:ext cx="0" cy="971707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DAC65B46-C0DE-4914-9A34-60FC145A62FC}"/>
              </a:ext>
            </a:extLst>
          </p:cNvPr>
          <p:cNvSpPr/>
          <p:nvPr/>
        </p:nvSpPr>
        <p:spPr>
          <a:xfrm>
            <a:off x="3810647" y="3842238"/>
            <a:ext cx="814250" cy="492370"/>
          </a:xfrm>
          <a:custGeom>
            <a:avLst/>
            <a:gdLst>
              <a:gd name="connsiteX0" fmla="*/ 28 w 246213"/>
              <a:gd name="connsiteY0" fmla="*/ 0 h 492370"/>
              <a:gd name="connsiteX1" fmla="*/ 246213 w 246213"/>
              <a:gd name="connsiteY1" fmla="*/ 246185 h 492370"/>
              <a:gd name="connsiteX2" fmla="*/ 28 w 246213"/>
              <a:gd name="connsiteY2" fmla="*/ 492370 h 492370"/>
              <a:gd name="connsiteX3" fmla="*/ 28 w 246213"/>
              <a:gd name="connsiteY3" fmla="*/ 492296 h 492370"/>
              <a:gd name="connsiteX4" fmla="*/ 5110 w 246213"/>
              <a:gd name="connsiteY4" fmla="*/ 452365 h 492370"/>
              <a:gd name="connsiteX5" fmla="*/ 162949 w 246213"/>
              <a:gd name="connsiteY5" fmla="*/ 246185 h 492370"/>
              <a:gd name="connsiteX6" fmla="*/ 3774 w 246213"/>
              <a:gd name="connsiteY6" fmla="*/ 56161 h 492370"/>
              <a:gd name="connsiteX7" fmla="*/ 28 w 246213"/>
              <a:gd name="connsiteY7" fmla="*/ 142 h 492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213" h="492370">
                <a:moveTo>
                  <a:pt x="28" y="0"/>
                </a:moveTo>
                <a:cubicBezTo>
                  <a:pt x="-2316" y="159434"/>
                  <a:pt x="143050" y="241495"/>
                  <a:pt x="246213" y="246185"/>
                </a:cubicBezTo>
                <a:cubicBezTo>
                  <a:pt x="143049" y="250875"/>
                  <a:pt x="4718" y="389207"/>
                  <a:pt x="28" y="492370"/>
                </a:cubicBezTo>
                <a:lnTo>
                  <a:pt x="28" y="492296"/>
                </a:lnTo>
                <a:lnTo>
                  <a:pt x="5110" y="452365"/>
                </a:lnTo>
                <a:cubicBezTo>
                  <a:pt x="25647" y="356712"/>
                  <a:pt x="103208" y="250289"/>
                  <a:pt x="162949" y="246185"/>
                </a:cubicBezTo>
                <a:cubicBezTo>
                  <a:pt x="103208" y="242082"/>
                  <a:pt x="22083" y="178741"/>
                  <a:pt x="3774" y="56161"/>
                </a:cubicBezTo>
                <a:lnTo>
                  <a:pt x="28" y="142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A3605C9B-3D8C-41C1-ADF4-FF661D752115}"/>
              </a:ext>
            </a:extLst>
          </p:cNvPr>
          <p:cNvSpPr/>
          <p:nvPr/>
        </p:nvSpPr>
        <p:spPr>
          <a:xfrm>
            <a:off x="7567104" y="3842238"/>
            <a:ext cx="814250" cy="492370"/>
          </a:xfrm>
          <a:custGeom>
            <a:avLst/>
            <a:gdLst>
              <a:gd name="connsiteX0" fmla="*/ 28 w 246213"/>
              <a:gd name="connsiteY0" fmla="*/ 0 h 492370"/>
              <a:gd name="connsiteX1" fmla="*/ 246213 w 246213"/>
              <a:gd name="connsiteY1" fmla="*/ 246185 h 492370"/>
              <a:gd name="connsiteX2" fmla="*/ 28 w 246213"/>
              <a:gd name="connsiteY2" fmla="*/ 492370 h 492370"/>
              <a:gd name="connsiteX3" fmla="*/ 28 w 246213"/>
              <a:gd name="connsiteY3" fmla="*/ 492296 h 492370"/>
              <a:gd name="connsiteX4" fmla="*/ 5110 w 246213"/>
              <a:gd name="connsiteY4" fmla="*/ 452365 h 492370"/>
              <a:gd name="connsiteX5" fmla="*/ 162949 w 246213"/>
              <a:gd name="connsiteY5" fmla="*/ 246185 h 492370"/>
              <a:gd name="connsiteX6" fmla="*/ 3774 w 246213"/>
              <a:gd name="connsiteY6" fmla="*/ 56161 h 492370"/>
              <a:gd name="connsiteX7" fmla="*/ 28 w 246213"/>
              <a:gd name="connsiteY7" fmla="*/ 142 h 492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213" h="492370">
                <a:moveTo>
                  <a:pt x="28" y="0"/>
                </a:moveTo>
                <a:cubicBezTo>
                  <a:pt x="-2316" y="159434"/>
                  <a:pt x="143050" y="241495"/>
                  <a:pt x="246213" y="246185"/>
                </a:cubicBezTo>
                <a:cubicBezTo>
                  <a:pt x="143049" y="250875"/>
                  <a:pt x="4718" y="389207"/>
                  <a:pt x="28" y="492370"/>
                </a:cubicBezTo>
                <a:lnTo>
                  <a:pt x="28" y="492296"/>
                </a:lnTo>
                <a:lnTo>
                  <a:pt x="5110" y="452365"/>
                </a:lnTo>
                <a:cubicBezTo>
                  <a:pt x="25647" y="356712"/>
                  <a:pt x="103208" y="250289"/>
                  <a:pt x="162949" y="246185"/>
                </a:cubicBezTo>
                <a:cubicBezTo>
                  <a:pt x="103208" y="242082"/>
                  <a:pt x="22083" y="178741"/>
                  <a:pt x="3774" y="56161"/>
                </a:cubicBezTo>
                <a:lnTo>
                  <a:pt x="28" y="142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E76A7C3-FFE3-40DC-9D45-A70643C21D79}"/>
              </a:ext>
            </a:extLst>
          </p:cNvPr>
          <p:cNvSpPr txBox="1"/>
          <p:nvPr/>
        </p:nvSpPr>
        <p:spPr>
          <a:xfrm>
            <a:off x="4357580" y="1102206"/>
            <a:ext cx="3696750" cy="1444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999</a:t>
            </a: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亿元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7963F5CF-B7AE-4D67-8F41-2DC9735659E3}"/>
              </a:ext>
            </a:extLst>
          </p:cNvPr>
          <p:cNvSpPr txBox="1"/>
          <p:nvPr/>
        </p:nvSpPr>
        <p:spPr>
          <a:xfrm>
            <a:off x="6095999" y="1137509"/>
            <a:ext cx="812900" cy="59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695662EC-AB51-4110-B1E7-1DB63D3C33B0}"/>
              </a:ext>
            </a:extLst>
          </p:cNvPr>
          <p:cNvSpPr txBox="1"/>
          <p:nvPr/>
        </p:nvSpPr>
        <p:spPr>
          <a:xfrm>
            <a:off x="4435212" y="2660359"/>
            <a:ext cx="3541486" cy="4951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79B3629A-9828-4404-9066-0AFBAA6366A4}"/>
              </a:ext>
            </a:extLst>
          </p:cNvPr>
          <p:cNvSpPr/>
          <p:nvPr/>
        </p:nvSpPr>
        <p:spPr>
          <a:xfrm>
            <a:off x="9716547" y="5206268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DCABA53F-020F-4C74-94F1-8281996117E9}"/>
              </a:ext>
            </a:extLst>
          </p:cNvPr>
          <p:cNvSpPr/>
          <p:nvPr/>
        </p:nvSpPr>
        <p:spPr>
          <a:xfrm>
            <a:off x="9784751" y="5274472"/>
            <a:ext cx="135412" cy="135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6DF81F98-9818-45B0-8ED6-2D1B3D3DC557}"/>
              </a:ext>
            </a:extLst>
          </p:cNvPr>
          <p:cNvSpPr/>
          <p:nvPr/>
        </p:nvSpPr>
        <p:spPr>
          <a:xfrm>
            <a:off x="5960090" y="5206268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D158A46A-26B8-498C-A7FC-E2B6573D77B4}"/>
              </a:ext>
            </a:extLst>
          </p:cNvPr>
          <p:cNvSpPr/>
          <p:nvPr/>
        </p:nvSpPr>
        <p:spPr>
          <a:xfrm>
            <a:off x="6028294" y="5274472"/>
            <a:ext cx="135412" cy="135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71A8B3D1-FD10-4062-8D5B-87456AF55ADB}"/>
              </a:ext>
            </a:extLst>
          </p:cNvPr>
          <p:cNvSpPr/>
          <p:nvPr/>
        </p:nvSpPr>
        <p:spPr>
          <a:xfrm>
            <a:off x="2203633" y="5206268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AA0B3C55-C3AD-4755-BC73-EC3B8D79FCF3}"/>
              </a:ext>
            </a:extLst>
          </p:cNvPr>
          <p:cNvSpPr/>
          <p:nvPr/>
        </p:nvSpPr>
        <p:spPr>
          <a:xfrm>
            <a:off x="2271837" y="5274472"/>
            <a:ext cx="135412" cy="135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ïšḷíde_1">
            <a:extLst>
              <a:ext uri="{FF2B5EF4-FFF2-40B4-BE49-F238E27FC236}">
                <a16:creationId xmlns:a16="http://schemas.microsoft.com/office/drawing/2014/main" xmlns="" id="{21C948C7-9F43-4B28-99F3-BD9110E2F2CD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7F80329B-EFB9-412B-910B-C24977C35553}"/>
              </a:ext>
            </a:extLst>
          </p:cNvPr>
          <p:cNvSpPr/>
          <p:nvPr/>
        </p:nvSpPr>
        <p:spPr>
          <a:xfrm flipV="1">
            <a:off x="0" y="5697417"/>
            <a:ext cx="12192000" cy="1160583"/>
          </a:xfrm>
          <a:custGeom>
            <a:avLst/>
            <a:gdLst>
              <a:gd name="connsiteX0" fmla="*/ 1165897 w 7854460"/>
              <a:gd name="connsiteY0" fmla="*/ 2595761 h 2597707"/>
              <a:gd name="connsiteX1" fmla="*/ 3927230 w 7854460"/>
              <a:gd name="connsiteY1" fmla="*/ 2110112 h 2597707"/>
              <a:gd name="connsiteX2" fmla="*/ 7854460 w 7854460"/>
              <a:gd name="connsiteY2" fmla="*/ 2457290 h 2597707"/>
              <a:gd name="connsiteX3" fmla="*/ 7854460 w 7854460"/>
              <a:gd name="connsiteY3" fmla="*/ 0 h 2597707"/>
              <a:gd name="connsiteX4" fmla="*/ 3927230 w 7854460"/>
              <a:gd name="connsiteY4" fmla="*/ 0 h 2597707"/>
              <a:gd name="connsiteX5" fmla="*/ 0 w 7854460"/>
              <a:gd name="connsiteY5" fmla="*/ 0 h 2597707"/>
              <a:gd name="connsiteX6" fmla="*/ 0 w 7854460"/>
              <a:gd name="connsiteY6" fmla="*/ 2457290 h 2597707"/>
              <a:gd name="connsiteX7" fmla="*/ 1165897 w 7854460"/>
              <a:gd name="connsiteY7" fmla="*/ 2595761 h 259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4460" h="2597707">
                <a:moveTo>
                  <a:pt x="1165897" y="2595761"/>
                </a:moveTo>
                <a:cubicBezTo>
                  <a:pt x="2086341" y="2562357"/>
                  <a:pt x="2454519" y="2110112"/>
                  <a:pt x="3927230" y="2110112"/>
                </a:cubicBezTo>
                <a:cubicBezTo>
                  <a:pt x="5890845" y="2110112"/>
                  <a:pt x="5890845" y="2914103"/>
                  <a:pt x="7854460" y="2457290"/>
                </a:cubicBezTo>
                <a:lnTo>
                  <a:pt x="7854460" y="0"/>
                </a:lnTo>
                <a:lnTo>
                  <a:pt x="3927230" y="0"/>
                </a:lnTo>
                <a:lnTo>
                  <a:pt x="0" y="0"/>
                </a:lnTo>
                <a:lnTo>
                  <a:pt x="0" y="2457290"/>
                </a:lnTo>
                <a:cubicBezTo>
                  <a:pt x="490904" y="2571493"/>
                  <a:pt x="859082" y="2606896"/>
                  <a:pt x="1165897" y="2595761"/>
                </a:cubicBezTo>
                <a:close/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10CE9B72-6FE4-4B27-AADC-6D17F256EB96}"/>
              </a:ext>
            </a:extLst>
          </p:cNvPr>
          <p:cNvSpPr/>
          <p:nvPr/>
        </p:nvSpPr>
        <p:spPr>
          <a:xfrm flipV="1">
            <a:off x="0" y="5697417"/>
            <a:ext cx="12192000" cy="1160583"/>
          </a:xfrm>
          <a:custGeom>
            <a:avLst/>
            <a:gdLst>
              <a:gd name="connsiteX0" fmla="*/ 1165897 w 7854460"/>
              <a:gd name="connsiteY0" fmla="*/ 2595761 h 2597707"/>
              <a:gd name="connsiteX1" fmla="*/ 3927230 w 7854460"/>
              <a:gd name="connsiteY1" fmla="*/ 2110112 h 2597707"/>
              <a:gd name="connsiteX2" fmla="*/ 7854460 w 7854460"/>
              <a:gd name="connsiteY2" fmla="*/ 2457290 h 2597707"/>
              <a:gd name="connsiteX3" fmla="*/ 7854460 w 7854460"/>
              <a:gd name="connsiteY3" fmla="*/ 0 h 2597707"/>
              <a:gd name="connsiteX4" fmla="*/ 3927230 w 7854460"/>
              <a:gd name="connsiteY4" fmla="*/ 0 h 2597707"/>
              <a:gd name="connsiteX5" fmla="*/ 0 w 7854460"/>
              <a:gd name="connsiteY5" fmla="*/ 0 h 2597707"/>
              <a:gd name="connsiteX6" fmla="*/ 0 w 7854460"/>
              <a:gd name="connsiteY6" fmla="*/ 2457290 h 2597707"/>
              <a:gd name="connsiteX7" fmla="*/ 1165897 w 7854460"/>
              <a:gd name="connsiteY7" fmla="*/ 2595761 h 259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4460" h="2597707">
                <a:moveTo>
                  <a:pt x="1165897" y="2595761"/>
                </a:moveTo>
                <a:cubicBezTo>
                  <a:pt x="2086341" y="2562357"/>
                  <a:pt x="2454519" y="2110112"/>
                  <a:pt x="3927230" y="2110112"/>
                </a:cubicBezTo>
                <a:cubicBezTo>
                  <a:pt x="5890845" y="2110112"/>
                  <a:pt x="5890845" y="2914103"/>
                  <a:pt x="7854460" y="2457290"/>
                </a:cubicBezTo>
                <a:lnTo>
                  <a:pt x="7854460" y="0"/>
                </a:lnTo>
                <a:lnTo>
                  <a:pt x="3927230" y="0"/>
                </a:lnTo>
                <a:lnTo>
                  <a:pt x="0" y="0"/>
                </a:lnTo>
                <a:lnTo>
                  <a:pt x="0" y="2457290"/>
                </a:lnTo>
                <a:cubicBezTo>
                  <a:pt x="490904" y="2571493"/>
                  <a:pt x="859082" y="2606896"/>
                  <a:pt x="1165897" y="2595761"/>
                </a:cubicBezTo>
                <a:close/>
              </a:path>
            </a:pathLst>
          </a:custGeom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4" name="图形 53">
            <a:extLst>
              <a:ext uri="{FF2B5EF4-FFF2-40B4-BE49-F238E27FC236}">
                <a16:creationId xmlns:a16="http://schemas.microsoft.com/office/drawing/2014/main" xmlns="" id="{73755539-4A1C-4688-B427-FF1AC877BB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4316776" y="2340481"/>
            <a:ext cx="3558448" cy="155527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D9E55127-7810-40B0-A714-7514B50E6C9C}"/>
              </a:ext>
            </a:extLst>
          </p:cNvPr>
          <p:cNvSpPr/>
          <p:nvPr/>
        </p:nvSpPr>
        <p:spPr>
          <a:xfrm>
            <a:off x="4019646" y="419654"/>
            <a:ext cx="4152708" cy="4152708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98000">
                  <a:srgbClr val="2EB08E">
                    <a:alpha val="0"/>
                  </a:srgbClr>
                </a:gs>
                <a:gs pos="2000">
                  <a:srgbClr val="2EB08E">
                    <a:alpha val="0"/>
                  </a:srgb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381FE436-4DA2-4614-8E16-DCF4376EEE7C}"/>
              </a:ext>
            </a:extLst>
          </p:cNvPr>
          <p:cNvSpPr/>
          <p:nvPr/>
        </p:nvSpPr>
        <p:spPr>
          <a:xfrm>
            <a:off x="3810646" y="210654"/>
            <a:ext cx="4570708" cy="4570708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95000">
                  <a:srgbClr val="2EB08E">
                    <a:alpha val="0"/>
                  </a:srgbClr>
                </a:gs>
                <a:gs pos="5000">
                  <a:srgbClr val="2EB08E">
                    <a:alpha val="0"/>
                  </a:srgb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6629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湖边有山&#10;&#10;描述已自动生成">
            <a:extLst>
              <a:ext uri="{FF2B5EF4-FFF2-40B4-BE49-F238E27FC236}">
                <a16:creationId xmlns:a16="http://schemas.microsoft.com/office/drawing/2014/main" xmlns="" id="{3BF13310-B1B7-4CE7-99FF-51E5573C27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426571"/>
            <a:ext cx="12191998" cy="3567379"/>
          </a:xfrm>
          <a:custGeom>
            <a:avLst/>
            <a:gdLst>
              <a:gd name="connsiteX0" fmla="*/ 0 w 12191998"/>
              <a:gd name="connsiteY0" fmla="*/ 0 h 4378068"/>
              <a:gd name="connsiteX1" fmla="*/ 87771 w 12191998"/>
              <a:gd name="connsiteY1" fmla="*/ 6876 h 4378068"/>
              <a:gd name="connsiteX2" fmla="*/ 6096000 w 12191998"/>
              <a:gd name="connsiteY2" fmla="*/ 209895 h 4378068"/>
              <a:gd name="connsiteX3" fmla="*/ 12104229 w 12191998"/>
              <a:gd name="connsiteY3" fmla="*/ 6876 h 4378068"/>
              <a:gd name="connsiteX4" fmla="*/ 12191998 w 12191998"/>
              <a:gd name="connsiteY4" fmla="*/ 0 h 4378068"/>
              <a:gd name="connsiteX5" fmla="*/ 12191998 w 12191998"/>
              <a:gd name="connsiteY5" fmla="*/ 4378068 h 4378068"/>
              <a:gd name="connsiteX6" fmla="*/ 12191985 w 12191998"/>
              <a:gd name="connsiteY6" fmla="*/ 4378068 h 4378068"/>
              <a:gd name="connsiteX7" fmla="*/ 12104229 w 12191998"/>
              <a:gd name="connsiteY7" fmla="*/ 4371193 h 4378068"/>
              <a:gd name="connsiteX8" fmla="*/ 6096000 w 12191998"/>
              <a:gd name="connsiteY8" fmla="*/ 4168174 h 4378068"/>
              <a:gd name="connsiteX9" fmla="*/ 87771 w 12191998"/>
              <a:gd name="connsiteY9" fmla="*/ 4371193 h 4378068"/>
              <a:gd name="connsiteX10" fmla="*/ 13 w 12191998"/>
              <a:gd name="connsiteY10" fmla="*/ 4378068 h 4378068"/>
              <a:gd name="connsiteX11" fmla="*/ 0 w 12191998"/>
              <a:gd name="connsiteY11" fmla="*/ 4378068 h 437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8" h="4378068">
                <a:moveTo>
                  <a:pt x="0" y="0"/>
                </a:moveTo>
                <a:lnTo>
                  <a:pt x="87771" y="6876"/>
                </a:lnTo>
                <a:cubicBezTo>
                  <a:pt x="1830729" y="135544"/>
                  <a:pt x="3889942" y="209895"/>
                  <a:pt x="6096000" y="209895"/>
                </a:cubicBezTo>
                <a:cubicBezTo>
                  <a:pt x="8302059" y="209895"/>
                  <a:pt x="10361271" y="135544"/>
                  <a:pt x="12104229" y="6876"/>
                </a:cubicBezTo>
                <a:lnTo>
                  <a:pt x="12191998" y="0"/>
                </a:lnTo>
                <a:lnTo>
                  <a:pt x="12191998" y="4378068"/>
                </a:lnTo>
                <a:lnTo>
                  <a:pt x="12191985" y="4378068"/>
                </a:lnTo>
                <a:lnTo>
                  <a:pt x="12104229" y="4371193"/>
                </a:lnTo>
                <a:cubicBezTo>
                  <a:pt x="10361271" y="4242525"/>
                  <a:pt x="8302059" y="4168174"/>
                  <a:pt x="6096000" y="4168174"/>
                </a:cubicBezTo>
                <a:cubicBezTo>
                  <a:pt x="3889942" y="4168174"/>
                  <a:pt x="1830729" y="4242525"/>
                  <a:pt x="87771" y="4371193"/>
                </a:cubicBezTo>
                <a:lnTo>
                  <a:pt x="13" y="4378068"/>
                </a:lnTo>
                <a:lnTo>
                  <a:pt x="0" y="4378068"/>
                </a:lnTo>
                <a:close/>
              </a:path>
            </a:pathLst>
          </a:cu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ED57717B-FFA6-4AFB-B57A-5887E17AB427}"/>
              </a:ext>
            </a:extLst>
          </p:cNvPr>
          <p:cNvSpPr/>
          <p:nvPr/>
        </p:nvSpPr>
        <p:spPr>
          <a:xfrm>
            <a:off x="1269075" y="1493628"/>
            <a:ext cx="2413463" cy="3433267"/>
          </a:xfrm>
          <a:custGeom>
            <a:avLst/>
            <a:gdLst>
              <a:gd name="connsiteX0" fmla="*/ 0 w 2413463"/>
              <a:gd name="connsiteY0" fmla="*/ 0 h 4213479"/>
              <a:gd name="connsiteX1" fmla="*/ 182567 w 2413463"/>
              <a:gd name="connsiteY1" fmla="*/ 10585 h 4213479"/>
              <a:gd name="connsiteX2" fmla="*/ 1649150 w 2413463"/>
              <a:gd name="connsiteY2" fmla="*/ 74341 h 4213479"/>
              <a:gd name="connsiteX3" fmla="*/ 2413463 w 2413463"/>
              <a:gd name="connsiteY3" fmla="*/ 97214 h 4213479"/>
              <a:gd name="connsiteX4" fmla="*/ 2413463 w 2413463"/>
              <a:gd name="connsiteY4" fmla="*/ 4116265 h 4213479"/>
              <a:gd name="connsiteX5" fmla="*/ 1649150 w 2413463"/>
              <a:gd name="connsiteY5" fmla="*/ 4139138 h 4213479"/>
              <a:gd name="connsiteX6" fmla="*/ 182567 w 2413463"/>
              <a:gd name="connsiteY6" fmla="*/ 4202895 h 4213479"/>
              <a:gd name="connsiteX7" fmla="*/ 0 w 2413463"/>
              <a:gd name="connsiteY7" fmla="*/ 4213479 h 42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463" h="4213479">
                <a:moveTo>
                  <a:pt x="0" y="0"/>
                </a:moveTo>
                <a:lnTo>
                  <a:pt x="182567" y="10585"/>
                </a:lnTo>
                <a:cubicBezTo>
                  <a:pt x="655192" y="35649"/>
                  <a:pt x="1144935" y="57005"/>
                  <a:pt x="1649150" y="74341"/>
                </a:cubicBezTo>
                <a:lnTo>
                  <a:pt x="2413463" y="97214"/>
                </a:lnTo>
                <a:lnTo>
                  <a:pt x="2413463" y="4116265"/>
                </a:lnTo>
                <a:lnTo>
                  <a:pt x="1649150" y="4139138"/>
                </a:lnTo>
                <a:cubicBezTo>
                  <a:pt x="1144935" y="4156474"/>
                  <a:pt x="655192" y="4177830"/>
                  <a:pt x="182567" y="4202895"/>
                </a:cubicBezTo>
                <a:lnTo>
                  <a:pt x="0" y="4213479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  <a:alpha val="80000"/>
                </a:schemeClr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2D6FFAC4-5EBE-4D43-A036-17DFAFC46B01}"/>
              </a:ext>
            </a:extLst>
          </p:cNvPr>
          <p:cNvSpPr/>
          <p:nvPr/>
        </p:nvSpPr>
        <p:spPr>
          <a:xfrm>
            <a:off x="3682536" y="1572841"/>
            <a:ext cx="2413464" cy="3274841"/>
          </a:xfrm>
          <a:custGeom>
            <a:avLst/>
            <a:gdLst>
              <a:gd name="connsiteX0" fmla="*/ 0 w 2413464"/>
              <a:gd name="connsiteY0" fmla="*/ 0 h 4019051"/>
              <a:gd name="connsiteX1" fmla="*/ 2534 w 2413464"/>
              <a:gd name="connsiteY1" fmla="*/ 76 h 4019051"/>
              <a:gd name="connsiteX2" fmla="*/ 789102 w 2413464"/>
              <a:gd name="connsiteY2" fmla="*/ 16758 h 4019051"/>
              <a:gd name="connsiteX3" fmla="*/ 2413464 w 2413464"/>
              <a:gd name="connsiteY3" fmla="*/ 30386 h 4019051"/>
              <a:gd name="connsiteX4" fmla="*/ 2413464 w 2413464"/>
              <a:gd name="connsiteY4" fmla="*/ 3988665 h 4019051"/>
              <a:gd name="connsiteX5" fmla="*/ 789102 w 2413464"/>
              <a:gd name="connsiteY5" fmla="*/ 4002293 h 4019051"/>
              <a:gd name="connsiteX6" fmla="*/ 2534 w 2413464"/>
              <a:gd name="connsiteY6" fmla="*/ 4018976 h 4019051"/>
              <a:gd name="connsiteX7" fmla="*/ 0 w 2413464"/>
              <a:gd name="connsiteY7" fmla="*/ 4019051 h 401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464" h="4019051">
                <a:moveTo>
                  <a:pt x="0" y="0"/>
                </a:moveTo>
                <a:lnTo>
                  <a:pt x="2534" y="76"/>
                </a:lnTo>
                <a:cubicBezTo>
                  <a:pt x="261546" y="6694"/>
                  <a:pt x="523846" y="12268"/>
                  <a:pt x="789102" y="16758"/>
                </a:cubicBezTo>
                <a:lnTo>
                  <a:pt x="2413464" y="30386"/>
                </a:lnTo>
                <a:lnTo>
                  <a:pt x="2413464" y="3988665"/>
                </a:lnTo>
                <a:lnTo>
                  <a:pt x="789102" y="4002293"/>
                </a:lnTo>
                <a:cubicBezTo>
                  <a:pt x="523846" y="4006783"/>
                  <a:pt x="261546" y="4012357"/>
                  <a:pt x="2534" y="4018976"/>
                </a:cubicBezTo>
                <a:lnTo>
                  <a:pt x="0" y="4019051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95EF164A-F1D3-4EB7-92CC-BDB2ED16663E}"/>
              </a:ext>
            </a:extLst>
          </p:cNvPr>
          <p:cNvSpPr/>
          <p:nvPr/>
        </p:nvSpPr>
        <p:spPr>
          <a:xfrm>
            <a:off x="6096001" y="1572841"/>
            <a:ext cx="2413462" cy="3274841"/>
          </a:xfrm>
          <a:custGeom>
            <a:avLst/>
            <a:gdLst>
              <a:gd name="connsiteX0" fmla="*/ 2413462 w 2413462"/>
              <a:gd name="connsiteY0" fmla="*/ 0 h 4019051"/>
              <a:gd name="connsiteX1" fmla="*/ 2413462 w 2413462"/>
              <a:gd name="connsiteY1" fmla="*/ 4019051 h 4019051"/>
              <a:gd name="connsiteX2" fmla="*/ 2410933 w 2413462"/>
              <a:gd name="connsiteY2" fmla="*/ 4018976 h 4019051"/>
              <a:gd name="connsiteX3" fmla="*/ 1 w 2413462"/>
              <a:gd name="connsiteY3" fmla="*/ 3988665 h 4019051"/>
              <a:gd name="connsiteX4" fmla="*/ 0 w 2413462"/>
              <a:gd name="connsiteY4" fmla="*/ 3988665 h 4019051"/>
              <a:gd name="connsiteX5" fmla="*/ 0 w 2413462"/>
              <a:gd name="connsiteY5" fmla="*/ 30386 h 4019051"/>
              <a:gd name="connsiteX6" fmla="*/ 1 w 2413462"/>
              <a:gd name="connsiteY6" fmla="*/ 30386 h 4019051"/>
              <a:gd name="connsiteX7" fmla="*/ 2410933 w 2413462"/>
              <a:gd name="connsiteY7" fmla="*/ 76 h 401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462" h="4019051">
                <a:moveTo>
                  <a:pt x="2413462" y="0"/>
                </a:moveTo>
                <a:lnTo>
                  <a:pt x="2413462" y="4019051"/>
                </a:lnTo>
                <a:lnTo>
                  <a:pt x="2410933" y="4018976"/>
                </a:lnTo>
                <a:cubicBezTo>
                  <a:pt x="1633895" y="3999121"/>
                  <a:pt x="827273" y="3988665"/>
                  <a:pt x="1" y="3988665"/>
                </a:cubicBezTo>
                <a:lnTo>
                  <a:pt x="0" y="3988665"/>
                </a:lnTo>
                <a:lnTo>
                  <a:pt x="0" y="30386"/>
                </a:lnTo>
                <a:lnTo>
                  <a:pt x="1" y="30386"/>
                </a:lnTo>
                <a:cubicBezTo>
                  <a:pt x="827273" y="30386"/>
                  <a:pt x="1633895" y="19930"/>
                  <a:pt x="2410933" y="76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  <a:alpha val="80000"/>
                </a:schemeClr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D9BA0027-D8A4-4D25-B882-47FE4837E11B}"/>
              </a:ext>
            </a:extLst>
          </p:cNvPr>
          <p:cNvSpPr/>
          <p:nvPr/>
        </p:nvSpPr>
        <p:spPr>
          <a:xfrm>
            <a:off x="8509462" y="1493628"/>
            <a:ext cx="2413463" cy="3433267"/>
          </a:xfrm>
          <a:custGeom>
            <a:avLst/>
            <a:gdLst>
              <a:gd name="connsiteX0" fmla="*/ 2413463 w 2413463"/>
              <a:gd name="connsiteY0" fmla="*/ 0 h 4213479"/>
              <a:gd name="connsiteX1" fmla="*/ 2413463 w 2413463"/>
              <a:gd name="connsiteY1" fmla="*/ 4213479 h 4213479"/>
              <a:gd name="connsiteX2" fmla="*/ 2230900 w 2413463"/>
              <a:gd name="connsiteY2" fmla="*/ 4202895 h 4213479"/>
              <a:gd name="connsiteX3" fmla="*/ 764317 w 2413463"/>
              <a:gd name="connsiteY3" fmla="*/ 4139138 h 4213479"/>
              <a:gd name="connsiteX4" fmla="*/ 0 w 2413463"/>
              <a:gd name="connsiteY4" fmla="*/ 4116265 h 4213479"/>
              <a:gd name="connsiteX5" fmla="*/ 0 w 2413463"/>
              <a:gd name="connsiteY5" fmla="*/ 97214 h 4213479"/>
              <a:gd name="connsiteX6" fmla="*/ 764317 w 2413463"/>
              <a:gd name="connsiteY6" fmla="*/ 74341 h 4213479"/>
              <a:gd name="connsiteX7" fmla="*/ 2230900 w 2413463"/>
              <a:gd name="connsiteY7" fmla="*/ 10585 h 42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463" h="4213479">
                <a:moveTo>
                  <a:pt x="2413463" y="0"/>
                </a:moveTo>
                <a:lnTo>
                  <a:pt x="2413463" y="4213479"/>
                </a:lnTo>
                <a:lnTo>
                  <a:pt x="2230900" y="4202895"/>
                </a:lnTo>
                <a:cubicBezTo>
                  <a:pt x="1758276" y="4177830"/>
                  <a:pt x="1268532" y="4156474"/>
                  <a:pt x="764317" y="4139138"/>
                </a:cubicBezTo>
                <a:lnTo>
                  <a:pt x="0" y="4116265"/>
                </a:lnTo>
                <a:lnTo>
                  <a:pt x="0" y="97214"/>
                </a:lnTo>
                <a:lnTo>
                  <a:pt x="764317" y="74341"/>
                </a:lnTo>
                <a:cubicBezTo>
                  <a:pt x="1268532" y="57005"/>
                  <a:pt x="1758276" y="35649"/>
                  <a:pt x="2230900" y="105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DCB77316-D894-4F6E-BDC3-DA77FA76C152}"/>
              </a:ext>
            </a:extLst>
          </p:cNvPr>
          <p:cNvSpPr/>
          <p:nvPr/>
        </p:nvSpPr>
        <p:spPr>
          <a:xfrm>
            <a:off x="2" y="1426572"/>
            <a:ext cx="1269073" cy="3567379"/>
          </a:xfrm>
          <a:custGeom>
            <a:avLst/>
            <a:gdLst>
              <a:gd name="connsiteX0" fmla="*/ 0 w 1269073"/>
              <a:gd name="connsiteY0" fmla="*/ 0 h 4378068"/>
              <a:gd name="connsiteX1" fmla="*/ 14 w 1269073"/>
              <a:gd name="connsiteY1" fmla="*/ 0 h 4378068"/>
              <a:gd name="connsiteX2" fmla="*/ 87771 w 1269073"/>
              <a:gd name="connsiteY2" fmla="*/ 6875 h 4378068"/>
              <a:gd name="connsiteX3" fmla="*/ 755874 w 1269073"/>
              <a:gd name="connsiteY3" fmla="*/ 52540 h 4378068"/>
              <a:gd name="connsiteX4" fmla="*/ 1269073 w 1269073"/>
              <a:gd name="connsiteY4" fmla="*/ 82294 h 4378068"/>
              <a:gd name="connsiteX5" fmla="*/ 1269073 w 1269073"/>
              <a:gd name="connsiteY5" fmla="*/ 4295773 h 4378068"/>
              <a:gd name="connsiteX6" fmla="*/ 755874 w 1269073"/>
              <a:gd name="connsiteY6" fmla="*/ 4325527 h 4378068"/>
              <a:gd name="connsiteX7" fmla="*/ 87771 w 1269073"/>
              <a:gd name="connsiteY7" fmla="*/ 4371192 h 4378068"/>
              <a:gd name="connsiteX8" fmla="*/ 0 w 1269073"/>
              <a:gd name="connsiteY8" fmla="*/ 4378068 h 437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073" h="4378068">
                <a:moveTo>
                  <a:pt x="0" y="0"/>
                </a:moveTo>
                <a:lnTo>
                  <a:pt x="14" y="0"/>
                </a:lnTo>
                <a:lnTo>
                  <a:pt x="87771" y="6875"/>
                </a:lnTo>
                <a:cubicBezTo>
                  <a:pt x="305641" y="22959"/>
                  <a:pt x="528452" y="38193"/>
                  <a:pt x="755874" y="52540"/>
                </a:cubicBezTo>
                <a:lnTo>
                  <a:pt x="1269073" y="82294"/>
                </a:lnTo>
                <a:lnTo>
                  <a:pt x="1269073" y="4295773"/>
                </a:lnTo>
                <a:lnTo>
                  <a:pt x="755874" y="4325527"/>
                </a:lnTo>
                <a:cubicBezTo>
                  <a:pt x="528452" y="4339874"/>
                  <a:pt x="305641" y="4355109"/>
                  <a:pt x="87771" y="4371192"/>
                </a:cubicBezTo>
                <a:lnTo>
                  <a:pt x="0" y="437806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2783A234-F590-431E-ABD1-4D47F1DDDE75}"/>
              </a:ext>
            </a:extLst>
          </p:cNvPr>
          <p:cNvSpPr/>
          <p:nvPr/>
        </p:nvSpPr>
        <p:spPr>
          <a:xfrm>
            <a:off x="10922925" y="1426572"/>
            <a:ext cx="1269074" cy="3567379"/>
          </a:xfrm>
          <a:custGeom>
            <a:avLst/>
            <a:gdLst>
              <a:gd name="connsiteX0" fmla="*/ 1269061 w 1269074"/>
              <a:gd name="connsiteY0" fmla="*/ 0 h 4378068"/>
              <a:gd name="connsiteX1" fmla="*/ 1269074 w 1269074"/>
              <a:gd name="connsiteY1" fmla="*/ 0 h 4378068"/>
              <a:gd name="connsiteX2" fmla="*/ 1269074 w 1269074"/>
              <a:gd name="connsiteY2" fmla="*/ 4378068 h 4378068"/>
              <a:gd name="connsiteX3" fmla="*/ 1181305 w 1269074"/>
              <a:gd name="connsiteY3" fmla="*/ 4371192 h 4378068"/>
              <a:gd name="connsiteX4" fmla="*/ 513202 w 1269074"/>
              <a:gd name="connsiteY4" fmla="*/ 4325527 h 4378068"/>
              <a:gd name="connsiteX5" fmla="*/ 0 w 1269074"/>
              <a:gd name="connsiteY5" fmla="*/ 4295773 h 4378068"/>
              <a:gd name="connsiteX6" fmla="*/ 0 w 1269074"/>
              <a:gd name="connsiteY6" fmla="*/ 82294 h 4378068"/>
              <a:gd name="connsiteX7" fmla="*/ 513202 w 1269074"/>
              <a:gd name="connsiteY7" fmla="*/ 52540 h 4378068"/>
              <a:gd name="connsiteX8" fmla="*/ 1181305 w 1269074"/>
              <a:gd name="connsiteY8" fmla="*/ 6875 h 437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9074" h="4378068">
                <a:moveTo>
                  <a:pt x="1269061" y="0"/>
                </a:moveTo>
                <a:lnTo>
                  <a:pt x="1269074" y="0"/>
                </a:lnTo>
                <a:lnTo>
                  <a:pt x="1269074" y="4378068"/>
                </a:lnTo>
                <a:lnTo>
                  <a:pt x="1181305" y="4371192"/>
                </a:lnTo>
                <a:cubicBezTo>
                  <a:pt x="963435" y="4355109"/>
                  <a:pt x="740624" y="4339874"/>
                  <a:pt x="513202" y="4325527"/>
                </a:cubicBezTo>
                <a:lnTo>
                  <a:pt x="0" y="4295773"/>
                </a:lnTo>
                <a:lnTo>
                  <a:pt x="0" y="82294"/>
                </a:lnTo>
                <a:lnTo>
                  <a:pt x="513202" y="52540"/>
                </a:lnTo>
                <a:cubicBezTo>
                  <a:pt x="740624" y="38193"/>
                  <a:pt x="963435" y="22959"/>
                  <a:pt x="1181305" y="687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  <a:alpha val="80000"/>
                </a:schemeClr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ïšḷíde">
            <a:extLst>
              <a:ext uri="{FF2B5EF4-FFF2-40B4-BE49-F238E27FC236}">
                <a16:creationId xmlns:a16="http://schemas.microsoft.com/office/drawing/2014/main" xmlns="" id="{14DA38E3-2BF6-45BA-8A33-0306A5128BF9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8B7EFB5-D25A-489E-93DE-0E336C90C7A8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弧形 75">
            <a:extLst>
              <a:ext uri="{FF2B5EF4-FFF2-40B4-BE49-F238E27FC236}">
                <a16:creationId xmlns:a16="http://schemas.microsoft.com/office/drawing/2014/main" xmlns="" id="{3CABEA25-B68C-4993-8668-AEF17FB2CE66}"/>
              </a:ext>
            </a:extLst>
          </p:cNvPr>
          <p:cNvSpPr/>
          <p:nvPr/>
        </p:nvSpPr>
        <p:spPr>
          <a:xfrm>
            <a:off x="-894413" y="4955436"/>
            <a:ext cx="13980826" cy="922224"/>
          </a:xfrm>
          <a:prstGeom prst="arc">
            <a:avLst>
              <a:gd name="adj1" fmla="val 10911834"/>
              <a:gd name="adj2" fmla="val 2147977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弧形 76">
            <a:extLst>
              <a:ext uri="{FF2B5EF4-FFF2-40B4-BE49-F238E27FC236}">
                <a16:creationId xmlns:a16="http://schemas.microsoft.com/office/drawing/2014/main" xmlns="" id="{4356EBF1-116D-4A05-803C-F1E00E29C2F6}"/>
              </a:ext>
            </a:extLst>
          </p:cNvPr>
          <p:cNvSpPr/>
          <p:nvPr/>
        </p:nvSpPr>
        <p:spPr>
          <a:xfrm flipV="1">
            <a:off x="-894413" y="534044"/>
            <a:ext cx="13980826" cy="922224"/>
          </a:xfrm>
          <a:prstGeom prst="arc">
            <a:avLst>
              <a:gd name="adj1" fmla="val 10911834"/>
              <a:gd name="adj2" fmla="val 2147977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3B2731DD-BA64-4BCC-B242-22F8F9AA12DA}"/>
              </a:ext>
            </a:extLst>
          </p:cNvPr>
          <p:cNvSpPr txBox="1"/>
          <p:nvPr/>
        </p:nvSpPr>
        <p:spPr>
          <a:xfrm>
            <a:off x="3273747" y="5413173"/>
            <a:ext cx="5371978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2" name="ïšḷíde">
            <a:extLst>
              <a:ext uri="{FF2B5EF4-FFF2-40B4-BE49-F238E27FC236}">
                <a16:creationId xmlns:a16="http://schemas.microsoft.com/office/drawing/2014/main" xmlns="" id="{9C124136-54D4-450B-8D37-1C8D8909FDC5}"/>
              </a:ext>
            </a:extLst>
          </p:cNvPr>
          <p:cNvSpPr txBox="1">
            <a:spLocks/>
          </p:cNvSpPr>
          <p:nvPr/>
        </p:nvSpPr>
        <p:spPr>
          <a:xfrm>
            <a:off x="1568285" y="2563684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E97CCE2-C910-4EC3-9C08-3AE78D9A8D8C}"/>
              </a:ext>
            </a:extLst>
          </p:cNvPr>
          <p:cNvSpPr txBox="1"/>
          <p:nvPr/>
        </p:nvSpPr>
        <p:spPr>
          <a:xfrm>
            <a:off x="1405338" y="3374584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8" name="ïšḷíde">
            <a:extLst>
              <a:ext uri="{FF2B5EF4-FFF2-40B4-BE49-F238E27FC236}">
                <a16:creationId xmlns:a16="http://schemas.microsoft.com/office/drawing/2014/main" xmlns="" id="{772CB1C9-A7DC-4D42-B0DD-46D48011737D}"/>
              </a:ext>
            </a:extLst>
          </p:cNvPr>
          <p:cNvSpPr txBox="1">
            <a:spLocks/>
          </p:cNvSpPr>
          <p:nvPr/>
        </p:nvSpPr>
        <p:spPr>
          <a:xfrm>
            <a:off x="8808672" y="2563684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E416504-9634-4538-B6D9-3911C359CC90}"/>
              </a:ext>
            </a:extLst>
          </p:cNvPr>
          <p:cNvSpPr txBox="1"/>
          <p:nvPr/>
        </p:nvSpPr>
        <p:spPr>
          <a:xfrm>
            <a:off x="8645725" y="3374584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65" name="ïšḷíde">
            <a:extLst>
              <a:ext uri="{FF2B5EF4-FFF2-40B4-BE49-F238E27FC236}">
                <a16:creationId xmlns:a16="http://schemas.microsoft.com/office/drawing/2014/main" xmlns="" id="{414B4C69-C47E-4339-B534-45ED783785DB}"/>
              </a:ext>
            </a:extLst>
          </p:cNvPr>
          <p:cNvSpPr txBox="1">
            <a:spLocks/>
          </p:cNvSpPr>
          <p:nvPr/>
        </p:nvSpPr>
        <p:spPr>
          <a:xfrm>
            <a:off x="6395211" y="2563684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84FD2EB-8526-422A-A063-3E0BF01C00A9}"/>
              </a:ext>
            </a:extLst>
          </p:cNvPr>
          <p:cNvSpPr txBox="1"/>
          <p:nvPr/>
        </p:nvSpPr>
        <p:spPr>
          <a:xfrm>
            <a:off x="6232264" y="3374584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70" name="ïšḷíde">
            <a:extLst>
              <a:ext uri="{FF2B5EF4-FFF2-40B4-BE49-F238E27FC236}">
                <a16:creationId xmlns:a16="http://schemas.microsoft.com/office/drawing/2014/main" xmlns="" id="{DEFDC8F6-BCA6-4A07-9A20-9245A197A14C}"/>
              </a:ext>
            </a:extLst>
          </p:cNvPr>
          <p:cNvSpPr txBox="1">
            <a:spLocks/>
          </p:cNvSpPr>
          <p:nvPr/>
        </p:nvSpPr>
        <p:spPr>
          <a:xfrm>
            <a:off x="3981747" y="2563684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0E050B66-D14C-4D3F-BA26-53A647EB5B93}"/>
              </a:ext>
            </a:extLst>
          </p:cNvPr>
          <p:cNvSpPr txBox="1"/>
          <p:nvPr/>
        </p:nvSpPr>
        <p:spPr>
          <a:xfrm>
            <a:off x="3818800" y="3374584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303F7CE-BF3A-4337-AD05-F3C70D55EDBB}"/>
              </a:ext>
            </a:extLst>
          </p:cNvPr>
          <p:cNvCxnSpPr>
            <a:cxnSpLocks/>
          </p:cNvCxnSpPr>
          <p:nvPr/>
        </p:nvCxnSpPr>
        <p:spPr>
          <a:xfrm>
            <a:off x="0" y="3197401"/>
            <a:ext cx="12192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形 23" descr="原子 轮廓">
            <a:extLst>
              <a:ext uri="{FF2B5EF4-FFF2-40B4-BE49-F238E27FC236}">
                <a16:creationId xmlns:a16="http://schemas.microsoft.com/office/drawing/2014/main" xmlns="" id="{942C804C-7468-4C4E-9B98-07996EDC5394}"/>
              </a:ext>
            </a:extLst>
          </p:cNvPr>
          <p:cNvSpPr/>
          <p:nvPr/>
        </p:nvSpPr>
        <p:spPr>
          <a:xfrm>
            <a:off x="2230381" y="1926777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图形 23" descr="原子 轮廓">
            <a:extLst>
              <a:ext uri="{FF2B5EF4-FFF2-40B4-BE49-F238E27FC236}">
                <a16:creationId xmlns:a16="http://schemas.microsoft.com/office/drawing/2014/main" xmlns="" id="{E6A09997-C388-4CCE-93C3-91AC88AEA7FD}"/>
              </a:ext>
            </a:extLst>
          </p:cNvPr>
          <p:cNvSpPr/>
          <p:nvPr/>
        </p:nvSpPr>
        <p:spPr>
          <a:xfrm>
            <a:off x="2433293" y="2160593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图形 29" descr="原子 轮廓">
            <a:extLst>
              <a:ext uri="{FF2B5EF4-FFF2-40B4-BE49-F238E27FC236}">
                <a16:creationId xmlns:a16="http://schemas.microsoft.com/office/drawing/2014/main" xmlns="" id="{F65A184B-B8C4-4090-A151-598E3A6EC1FE}"/>
              </a:ext>
            </a:extLst>
          </p:cNvPr>
          <p:cNvSpPr/>
          <p:nvPr/>
        </p:nvSpPr>
        <p:spPr>
          <a:xfrm>
            <a:off x="9470768" y="1926777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图形 29" descr="原子 轮廓">
            <a:extLst>
              <a:ext uri="{FF2B5EF4-FFF2-40B4-BE49-F238E27FC236}">
                <a16:creationId xmlns:a16="http://schemas.microsoft.com/office/drawing/2014/main" xmlns="" id="{37129DDE-5461-4FE0-A0CD-7EF5040E410E}"/>
              </a:ext>
            </a:extLst>
          </p:cNvPr>
          <p:cNvSpPr/>
          <p:nvPr/>
        </p:nvSpPr>
        <p:spPr>
          <a:xfrm>
            <a:off x="9673680" y="2160593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图形 66" descr="原子 轮廓">
            <a:extLst>
              <a:ext uri="{FF2B5EF4-FFF2-40B4-BE49-F238E27FC236}">
                <a16:creationId xmlns:a16="http://schemas.microsoft.com/office/drawing/2014/main" xmlns="" id="{FFDA545F-1FFE-4594-A399-BC4E10E9AB05}"/>
              </a:ext>
            </a:extLst>
          </p:cNvPr>
          <p:cNvSpPr/>
          <p:nvPr/>
        </p:nvSpPr>
        <p:spPr>
          <a:xfrm>
            <a:off x="7057307" y="1926777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图形 66" descr="原子 轮廓">
            <a:extLst>
              <a:ext uri="{FF2B5EF4-FFF2-40B4-BE49-F238E27FC236}">
                <a16:creationId xmlns:a16="http://schemas.microsoft.com/office/drawing/2014/main" xmlns="" id="{A437A8A8-582E-435A-81DC-8F6783CA8FE3}"/>
              </a:ext>
            </a:extLst>
          </p:cNvPr>
          <p:cNvSpPr/>
          <p:nvPr/>
        </p:nvSpPr>
        <p:spPr>
          <a:xfrm>
            <a:off x="7260219" y="2160593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图形 71" descr="原子 轮廓">
            <a:extLst>
              <a:ext uri="{FF2B5EF4-FFF2-40B4-BE49-F238E27FC236}">
                <a16:creationId xmlns:a16="http://schemas.microsoft.com/office/drawing/2014/main" xmlns="" id="{1567312C-A6A0-4C0D-A6A4-4180245B9C4C}"/>
              </a:ext>
            </a:extLst>
          </p:cNvPr>
          <p:cNvSpPr/>
          <p:nvPr/>
        </p:nvSpPr>
        <p:spPr>
          <a:xfrm>
            <a:off x="4643843" y="1926777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图形 71" descr="原子 轮廓">
            <a:extLst>
              <a:ext uri="{FF2B5EF4-FFF2-40B4-BE49-F238E27FC236}">
                <a16:creationId xmlns:a16="http://schemas.microsoft.com/office/drawing/2014/main" xmlns="" id="{AE301732-94FA-42A5-87F9-68A9B1BEDF0D}"/>
              </a:ext>
            </a:extLst>
          </p:cNvPr>
          <p:cNvSpPr/>
          <p:nvPr/>
        </p:nvSpPr>
        <p:spPr>
          <a:xfrm>
            <a:off x="4846755" y="2160593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DAC07164-BF1B-4029-9BFB-7EE80028EFE0}"/>
              </a:ext>
            </a:extLst>
          </p:cNvPr>
          <p:cNvSpPr/>
          <p:nvPr/>
        </p:nvSpPr>
        <p:spPr>
          <a:xfrm>
            <a:off x="2339896" y="306217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1A0CC815-726D-4CC8-89CE-63EF50CC5A93}"/>
              </a:ext>
            </a:extLst>
          </p:cNvPr>
          <p:cNvSpPr/>
          <p:nvPr/>
        </p:nvSpPr>
        <p:spPr>
          <a:xfrm>
            <a:off x="2408100" y="313038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348094CD-1DA6-41C4-9737-8439383991B7}"/>
              </a:ext>
            </a:extLst>
          </p:cNvPr>
          <p:cNvSpPr/>
          <p:nvPr/>
        </p:nvSpPr>
        <p:spPr>
          <a:xfrm>
            <a:off x="4753358" y="306217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3E6FE41-B7B7-449A-9823-DCF7691A87A2}"/>
              </a:ext>
            </a:extLst>
          </p:cNvPr>
          <p:cNvSpPr/>
          <p:nvPr/>
        </p:nvSpPr>
        <p:spPr>
          <a:xfrm>
            <a:off x="4821562" y="313038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0E6F68A-E732-440C-A3F4-D1E8722FF8D6}"/>
              </a:ext>
            </a:extLst>
          </p:cNvPr>
          <p:cNvSpPr/>
          <p:nvPr/>
        </p:nvSpPr>
        <p:spPr>
          <a:xfrm>
            <a:off x="7166820" y="306217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0374DD57-3E4F-4F97-8501-EBC8AAB7F20C}"/>
              </a:ext>
            </a:extLst>
          </p:cNvPr>
          <p:cNvSpPr/>
          <p:nvPr/>
        </p:nvSpPr>
        <p:spPr>
          <a:xfrm>
            <a:off x="7235024" y="313038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4C727FA-690A-4ED6-B4E7-DECFD6707FC8}"/>
              </a:ext>
            </a:extLst>
          </p:cNvPr>
          <p:cNvSpPr/>
          <p:nvPr/>
        </p:nvSpPr>
        <p:spPr>
          <a:xfrm>
            <a:off x="9580283" y="306217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AE179B03-C787-4620-8F17-B3B686EA64EB}"/>
              </a:ext>
            </a:extLst>
          </p:cNvPr>
          <p:cNvSpPr/>
          <p:nvPr/>
        </p:nvSpPr>
        <p:spPr>
          <a:xfrm>
            <a:off x="9648487" y="313038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ïšḷíde_1">
            <a:extLst>
              <a:ext uri="{FF2B5EF4-FFF2-40B4-BE49-F238E27FC236}">
                <a16:creationId xmlns:a16="http://schemas.microsoft.com/office/drawing/2014/main" xmlns="" id="{0E386DA4-F04A-4E82-B8FC-D3203B72E4D7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30806866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75000"/>
              </a:schemeClr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图片 282" descr="海上有许多云&#10;&#10;描述已自动生成">
            <a:extLst>
              <a:ext uri="{FF2B5EF4-FFF2-40B4-BE49-F238E27FC236}">
                <a16:creationId xmlns:a16="http://schemas.microsoft.com/office/drawing/2014/main" xmlns="" id="{ED099F76-DBD4-4E62-A5D7-D76C4F2B9DD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 descr="湖边有山&#10;&#10;描述已自动生成">
            <a:extLst>
              <a:ext uri="{FF2B5EF4-FFF2-40B4-BE49-F238E27FC236}">
                <a16:creationId xmlns:a16="http://schemas.microsoft.com/office/drawing/2014/main" xmlns="" id="{0BCDF699-4419-436D-81EA-7C5DA85B91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54E412-8704-4D10-97A7-EB843A819B9C}"/>
              </a:ext>
            </a:extLst>
          </p:cNvPr>
          <p:cNvSpPr/>
          <p:nvPr/>
        </p:nvSpPr>
        <p:spPr>
          <a:xfrm>
            <a:off x="2842262" y="23852"/>
            <a:ext cx="2169160" cy="3405148"/>
          </a:xfrm>
          <a:prstGeom prst="rect">
            <a:avLst/>
          </a:prstGeom>
          <a:solidFill>
            <a:schemeClr val="accent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0A5EE2C-37AF-4B9D-A526-23CEEE8CF558}"/>
              </a:ext>
            </a:extLst>
          </p:cNvPr>
          <p:cNvSpPr/>
          <p:nvPr/>
        </p:nvSpPr>
        <p:spPr>
          <a:xfrm>
            <a:off x="5011421" y="23852"/>
            <a:ext cx="2169160" cy="3405148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5CD0B2-B10E-4B53-897F-EBC008ED3057}"/>
              </a:ext>
            </a:extLst>
          </p:cNvPr>
          <p:cNvSpPr/>
          <p:nvPr/>
        </p:nvSpPr>
        <p:spPr>
          <a:xfrm>
            <a:off x="7180581" y="23852"/>
            <a:ext cx="2169160" cy="3405148"/>
          </a:xfrm>
          <a:prstGeom prst="rect">
            <a:avLst/>
          </a:prstGeom>
          <a:solidFill>
            <a:schemeClr val="accent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4F3BAF8-44BA-47C5-90E0-C82255B8513C}"/>
              </a:ext>
            </a:extLst>
          </p:cNvPr>
          <p:cNvSpPr/>
          <p:nvPr/>
        </p:nvSpPr>
        <p:spPr>
          <a:xfrm>
            <a:off x="9349740" y="23852"/>
            <a:ext cx="2169160" cy="3405148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70315F9-7165-4531-962B-5911C3FF2246}"/>
              </a:ext>
            </a:extLst>
          </p:cNvPr>
          <p:cNvSpPr/>
          <p:nvPr/>
        </p:nvSpPr>
        <p:spPr>
          <a:xfrm>
            <a:off x="673102" y="23852"/>
            <a:ext cx="2169160" cy="3405148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35D5EF0E-4A1F-413E-A09D-24427BE7D254}"/>
              </a:ext>
            </a:extLst>
          </p:cNvPr>
          <p:cNvSpPr/>
          <p:nvPr/>
        </p:nvSpPr>
        <p:spPr>
          <a:xfrm>
            <a:off x="11518900" y="23852"/>
            <a:ext cx="673100" cy="3405148"/>
          </a:xfrm>
          <a:custGeom>
            <a:avLst/>
            <a:gdLst>
              <a:gd name="connsiteX0" fmla="*/ 0 w 673100"/>
              <a:gd name="connsiteY0" fmla="*/ 0 h 3405148"/>
              <a:gd name="connsiteX1" fmla="*/ 673100 w 673100"/>
              <a:gd name="connsiteY1" fmla="*/ 0 h 3405148"/>
              <a:gd name="connsiteX2" fmla="*/ 673100 w 673100"/>
              <a:gd name="connsiteY2" fmla="*/ 3405148 h 3405148"/>
              <a:gd name="connsiteX3" fmla="*/ 0 w 673100"/>
              <a:gd name="connsiteY3" fmla="*/ 3405148 h 340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3405148">
                <a:moveTo>
                  <a:pt x="0" y="0"/>
                </a:moveTo>
                <a:lnTo>
                  <a:pt x="673100" y="0"/>
                </a:lnTo>
                <a:lnTo>
                  <a:pt x="673100" y="3405148"/>
                </a:lnTo>
                <a:lnTo>
                  <a:pt x="0" y="3405148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895DDA1C-82BA-4891-9F46-D4C2C779624A}"/>
              </a:ext>
            </a:extLst>
          </p:cNvPr>
          <p:cNvSpPr/>
          <p:nvPr/>
        </p:nvSpPr>
        <p:spPr>
          <a:xfrm>
            <a:off x="0" y="23852"/>
            <a:ext cx="673102" cy="3405148"/>
          </a:xfrm>
          <a:custGeom>
            <a:avLst/>
            <a:gdLst>
              <a:gd name="connsiteX0" fmla="*/ 0 w 673102"/>
              <a:gd name="connsiteY0" fmla="*/ 0 h 3405148"/>
              <a:gd name="connsiteX1" fmla="*/ 673102 w 673102"/>
              <a:gd name="connsiteY1" fmla="*/ 0 h 3405148"/>
              <a:gd name="connsiteX2" fmla="*/ 673102 w 673102"/>
              <a:gd name="connsiteY2" fmla="*/ 3405148 h 3405148"/>
              <a:gd name="connsiteX3" fmla="*/ 0 w 673102"/>
              <a:gd name="connsiteY3" fmla="*/ 3405148 h 340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2" h="3405148">
                <a:moveTo>
                  <a:pt x="0" y="0"/>
                </a:moveTo>
                <a:lnTo>
                  <a:pt x="673102" y="0"/>
                </a:lnTo>
                <a:lnTo>
                  <a:pt x="673102" y="3405148"/>
                </a:lnTo>
                <a:lnTo>
                  <a:pt x="0" y="3405148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ïšḷíde">
            <a:extLst>
              <a:ext uri="{FF2B5EF4-FFF2-40B4-BE49-F238E27FC236}">
                <a16:creationId xmlns:a16="http://schemas.microsoft.com/office/drawing/2014/main" xmlns="" id="{31A0EE13-1252-46C9-A9C2-F3AC799FD31D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68EBB635-ABBE-47EF-ADB5-4389E9C2F0D7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任意多边形: 形状 254">
            <a:extLst>
              <a:ext uri="{FF2B5EF4-FFF2-40B4-BE49-F238E27FC236}">
                <a16:creationId xmlns:a16="http://schemas.microsoft.com/office/drawing/2014/main" xmlns="" id="{0E490D70-E302-4879-AFC2-71D2B860713B}"/>
              </a:ext>
            </a:extLst>
          </p:cNvPr>
          <p:cNvSpPr/>
          <p:nvPr/>
        </p:nvSpPr>
        <p:spPr>
          <a:xfrm flipH="1" flipV="1">
            <a:off x="0" y="2422653"/>
            <a:ext cx="12192000" cy="4435346"/>
          </a:xfrm>
          <a:custGeom>
            <a:avLst/>
            <a:gdLst>
              <a:gd name="connsiteX0" fmla="*/ 10688246 w 12192000"/>
              <a:gd name="connsiteY0" fmla="*/ 4435346 h 4435346"/>
              <a:gd name="connsiteX1" fmla="*/ 10554008 w 12192000"/>
              <a:gd name="connsiteY1" fmla="*/ 4435026 h 4435346"/>
              <a:gd name="connsiteX2" fmla="*/ 10419768 w 12192000"/>
              <a:gd name="connsiteY2" fmla="*/ 4435346 h 4435346"/>
              <a:gd name="connsiteX3" fmla="*/ 8325004 w 12192000"/>
              <a:gd name="connsiteY3" fmla="*/ 4193366 h 4435346"/>
              <a:gd name="connsiteX4" fmla="*/ 6230237 w 12192000"/>
              <a:gd name="connsiteY4" fmla="*/ 4435346 h 4435346"/>
              <a:gd name="connsiteX5" fmla="*/ 6096000 w 12192000"/>
              <a:gd name="connsiteY5" fmla="*/ 4435026 h 4435346"/>
              <a:gd name="connsiteX6" fmla="*/ 5961762 w 12192000"/>
              <a:gd name="connsiteY6" fmla="*/ 4435346 h 4435346"/>
              <a:gd name="connsiteX7" fmla="*/ 3866996 w 12192000"/>
              <a:gd name="connsiteY7" fmla="*/ 4193366 h 4435346"/>
              <a:gd name="connsiteX8" fmla="*/ 1772229 w 12192000"/>
              <a:gd name="connsiteY8" fmla="*/ 4435346 h 4435346"/>
              <a:gd name="connsiteX9" fmla="*/ 1637992 w 12192000"/>
              <a:gd name="connsiteY9" fmla="*/ 4435026 h 4435346"/>
              <a:gd name="connsiteX10" fmla="*/ 1503753 w 12192000"/>
              <a:gd name="connsiteY10" fmla="*/ 4435346 h 4435346"/>
              <a:gd name="connsiteX11" fmla="*/ 109425 w 12192000"/>
              <a:gd name="connsiteY11" fmla="*/ 4228835 h 4435346"/>
              <a:gd name="connsiteX12" fmla="*/ 0 w 12192000"/>
              <a:gd name="connsiteY12" fmla="*/ 4218357 h 4435346"/>
              <a:gd name="connsiteX13" fmla="*/ 0 w 12192000"/>
              <a:gd name="connsiteY13" fmla="*/ 3738492 h 4435346"/>
              <a:gd name="connsiteX14" fmla="*/ 0 w 12192000"/>
              <a:gd name="connsiteY14" fmla="*/ 479865 h 4435346"/>
              <a:gd name="connsiteX15" fmla="*/ 0 w 12192000"/>
              <a:gd name="connsiteY15" fmla="*/ 0 h 4435346"/>
              <a:gd name="connsiteX16" fmla="*/ 1637992 w 12192000"/>
              <a:gd name="connsiteY16" fmla="*/ 0 h 4435346"/>
              <a:gd name="connsiteX17" fmla="*/ 3866996 w 12192000"/>
              <a:gd name="connsiteY17" fmla="*/ 0 h 4435346"/>
              <a:gd name="connsiteX18" fmla="*/ 6096000 w 12192000"/>
              <a:gd name="connsiteY18" fmla="*/ 0 h 4435346"/>
              <a:gd name="connsiteX19" fmla="*/ 8325004 w 12192000"/>
              <a:gd name="connsiteY19" fmla="*/ 0 h 4435346"/>
              <a:gd name="connsiteX20" fmla="*/ 10554008 w 12192000"/>
              <a:gd name="connsiteY20" fmla="*/ 0 h 4435346"/>
              <a:gd name="connsiteX21" fmla="*/ 12192000 w 12192000"/>
              <a:gd name="connsiteY21" fmla="*/ 0 h 4435346"/>
              <a:gd name="connsiteX22" fmla="*/ 12192000 w 12192000"/>
              <a:gd name="connsiteY22" fmla="*/ 479865 h 4435346"/>
              <a:gd name="connsiteX23" fmla="*/ 12192000 w 12192000"/>
              <a:gd name="connsiteY23" fmla="*/ 3738492 h 4435346"/>
              <a:gd name="connsiteX24" fmla="*/ 12192000 w 12192000"/>
              <a:gd name="connsiteY24" fmla="*/ 4218357 h 4435346"/>
              <a:gd name="connsiteX25" fmla="*/ 12082573 w 12192000"/>
              <a:gd name="connsiteY25" fmla="*/ 4228835 h 4435346"/>
              <a:gd name="connsiteX26" fmla="*/ 10688246 w 12192000"/>
              <a:gd name="connsiteY26" fmla="*/ 4435346 h 443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435346">
                <a:moveTo>
                  <a:pt x="10688246" y="4435346"/>
                </a:moveTo>
                <a:lnTo>
                  <a:pt x="10554008" y="4435026"/>
                </a:lnTo>
                <a:lnTo>
                  <a:pt x="10419768" y="4435346"/>
                </a:lnTo>
                <a:cubicBezTo>
                  <a:pt x="9721514" y="4418702"/>
                  <a:pt x="9442212" y="4193366"/>
                  <a:pt x="8325004" y="4193366"/>
                </a:cubicBezTo>
                <a:cubicBezTo>
                  <a:pt x="7207795" y="4193366"/>
                  <a:pt x="6928493" y="4418702"/>
                  <a:pt x="6230237" y="4435346"/>
                </a:cubicBezTo>
                <a:lnTo>
                  <a:pt x="6096000" y="4435026"/>
                </a:lnTo>
                <a:lnTo>
                  <a:pt x="5961762" y="4435346"/>
                </a:lnTo>
                <a:cubicBezTo>
                  <a:pt x="5263506" y="4418702"/>
                  <a:pt x="4984205" y="4193366"/>
                  <a:pt x="3866996" y="4193366"/>
                </a:cubicBezTo>
                <a:cubicBezTo>
                  <a:pt x="2749787" y="4193366"/>
                  <a:pt x="2470485" y="4418702"/>
                  <a:pt x="1772229" y="4435346"/>
                </a:cubicBezTo>
                <a:lnTo>
                  <a:pt x="1637992" y="4435026"/>
                </a:lnTo>
                <a:lnTo>
                  <a:pt x="1503753" y="4435346"/>
                </a:lnTo>
                <a:cubicBezTo>
                  <a:pt x="980063" y="4422863"/>
                  <a:pt x="692031" y="4292991"/>
                  <a:pt x="109425" y="4228835"/>
                </a:cubicBezTo>
                <a:lnTo>
                  <a:pt x="0" y="4218357"/>
                </a:lnTo>
                <a:lnTo>
                  <a:pt x="0" y="3738492"/>
                </a:lnTo>
                <a:lnTo>
                  <a:pt x="0" y="479865"/>
                </a:lnTo>
                <a:lnTo>
                  <a:pt x="0" y="0"/>
                </a:lnTo>
                <a:lnTo>
                  <a:pt x="1637992" y="0"/>
                </a:lnTo>
                <a:lnTo>
                  <a:pt x="3866996" y="0"/>
                </a:lnTo>
                <a:lnTo>
                  <a:pt x="6096000" y="0"/>
                </a:lnTo>
                <a:lnTo>
                  <a:pt x="8325004" y="0"/>
                </a:lnTo>
                <a:lnTo>
                  <a:pt x="10554008" y="0"/>
                </a:lnTo>
                <a:lnTo>
                  <a:pt x="12192000" y="0"/>
                </a:lnTo>
                <a:lnTo>
                  <a:pt x="12192000" y="479865"/>
                </a:lnTo>
                <a:lnTo>
                  <a:pt x="12192000" y="3738492"/>
                </a:lnTo>
                <a:lnTo>
                  <a:pt x="12192000" y="4218357"/>
                </a:lnTo>
                <a:lnTo>
                  <a:pt x="12082573" y="4228835"/>
                </a:lnTo>
                <a:cubicBezTo>
                  <a:pt x="11499967" y="4292991"/>
                  <a:pt x="11211937" y="4422863"/>
                  <a:pt x="10688246" y="4435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xmlns="" id="{492B0A95-DE5C-4692-A7B9-2AA75E7DD4B6}"/>
              </a:ext>
            </a:extLst>
          </p:cNvPr>
          <p:cNvSpPr/>
          <p:nvPr/>
        </p:nvSpPr>
        <p:spPr>
          <a:xfrm flipH="1" flipV="1">
            <a:off x="-591012" y="2474475"/>
            <a:ext cx="13374023" cy="241980"/>
          </a:xfrm>
          <a:custGeom>
            <a:avLst/>
            <a:gdLst>
              <a:gd name="connsiteX0" fmla="*/ 11283071 w 13378545"/>
              <a:gd name="connsiteY0" fmla="*/ 3955481 h 3955481"/>
              <a:gd name="connsiteX1" fmla="*/ 11148787 w 13378545"/>
              <a:gd name="connsiteY1" fmla="*/ 3955161 h 3955481"/>
              <a:gd name="connsiteX2" fmla="*/ 11014502 w 13378545"/>
              <a:gd name="connsiteY2" fmla="*/ 3955481 h 3955481"/>
              <a:gd name="connsiteX3" fmla="*/ 8919030 w 13378545"/>
              <a:gd name="connsiteY3" fmla="*/ 3713501 h 3955481"/>
              <a:gd name="connsiteX4" fmla="*/ 6823555 w 13378545"/>
              <a:gd name="connsiteY4" fmla="*/ 3955481 h 3955481"/>
              <a:gd name="connsiteX5" fmla="*/ 6689272 w 13378545"/>
              <a:gd name="connsiteY5" fmla="*/ 3955161 h 3955481"/>
              <a:gd name="connsiteX6" fmla="*/ 6554989 w 13378545"/>
              <a:gd name="connsiteY6" fmla="*/ 3955481 h 3955481"/>
              <a:gd name="connsiteX7" fmla="*/ 4459515 w 13378545"/>
              <a:gd name="connsiteY7" fmla="*/ 3713501 h 3955481"/>
              <a:gd name="connsiteX8" fmla="*/ 2364040 w 13378545"/>
              <a:gd name="connsiteY8" fmla="*/ 3955481 h 3955481"/>
              <a:gd name="connsiteX9" fmla="*/ 2229758 w 13378545"/>
              <a:gd name="connsiteY9" fmla="*/ 3955161 h 3955481"/>
              <a:gd name="connsiteX10" fmla="*/ 2095473 w 13378545"/>
              <a:gd name="connsiteY10" fmla="*/ 3955481 h 3955481"/>
              <a:gd name="connsiteX11" fmla="*/ 0 w 13378545"/>
              <a:gd name="connsiteY11" fmla="*/ 3713501 h 3955481"/>
              <a:gd name="connsiteX12" fmla="*/ 0 w 13378545"/>
              <a:gd name="connsiteY12" fmla="*/ 3229885 h 3955481"/>
              <a:gd name="connsiteX13" fmla="*/ 0 w 13378545"/>
              <a:gd name="connsiteY13" fmla="*/ 2712954 h 3955481"/>
              <a:gd name="connsiteX14" fmla="*/ 0 w 13378545"/>
              <a:gd name="connsiteY14" fmla="*/ 2662114 h 3955481"/>
              <a:gd name="connsiteX15" fmla="*/ 0 w 13378545"/>
              <a:gd name="connsiteY15" fmla="*/ 2178498 h 3955481"/>
              <a:gd name="connsiteX16" fmla="*/ 0 w 13378545"/>
              <a:gd name="connsiteY16" fmla="*/ 2034235 h 3955481"/>
              <a:gd name="connsiteX17" fmla="*/ 0 w 13378545"/>
              <a:gd name="connsiteY17" fmla="*/ 1661567 h 3955481"/>
              <a:gd name="connsiteX18" fmla="*/ 0 w 13378545"/>
              <a:gd name="connsiteY18" fmla="*/ 1473327 h 3955481"/>
              <a:gd name="connsiteX19" fmla="*/ 0 w 13378545"/>
              <a:gd name="connsiteY19" fmla="*/ 1051387 h 3955481"/>
              <a:gd name="connsiteX20" fmla="*/ 0 w 13378545"/>
              <a:gd name="connsiteY20" fmla="*/ 982848 h 3955481"/>
              <a:gd name="connsiteX21" fmla="*/ 0 w 13378545"/>
              <a:gd name="connsiteY21" fmla="*/ 421940 h 3955481"/>
              <a:gd name="connsiteX22" fmla="*/ 0 w 13378545"/>
              <a:gd name="connsiteY22" fmla="*/ 0 h 3955481"/>
              <a:gd name="connsiteX23" fmla="*/ 2229758 w 13378545"/>
              <a:gd name="connsiteY23" fmla="*/ 0 h 3955481"/>
              <a:gd name="connsiteX24" fmla="*/ 4459515 w 13378545"/>
              <a:gd name="connsiteY24" fmla="*/ 0 h 3955481"/>
              <a:gd name="connsiteX25" fmla="*/ 6689272 w 13378545"/>
              <a:gd name="connsiteY25" fmla="*/ 0 h 3955481"/>
              <a:gd name="connsiteX26" fmla="*/ 8919030 w 13378545"/>
              <a:gd name="connsiteY26" fmla="*/ 0 h 3955481"/>
              <a:gd name="connsiteX27" fmla="*/ 11148787 w 13378545"/>
              <a:gd name="connsiteY27" fmla="*/ 0 h 3955481"/>
              <a:gd name="connsiteX28" fmla="*/ 13378544 w 13378545"/>
              <a:gd name="connsiteY28" fmla="*/ 0 h 3955481"/>
              <a:gd name="connsiteX29" fmla="*/ 13378544 w 13378545"/>
              <a:gd name="connsiteY29" fmla="*/ 421940 h 3955481"/>
              <a:gd name="connsiteX30" fmla="*/ 13378545 w 13378545"/>
              <a:gd name="connsiteY30" fmla="*/ 421940 h 3955481"/>
              <a:gd name="connsiteX31" fmla="*/ 13378545 w 13378545"/>
              <a:gd name="connsiteY31" fmla="*/ 1473327 h 3955481"/>
              <a:gd name="connsiteX32" fmla="*/ 13378545 w 13378545"/>
              <a:gd name="connsiteY32" fmla="*/ 1473327 h 3955481"/>
              <a:gd name="connsiteX33" fmla="*/ 13378545 w 13378545"/>
              <a:gd name="connsiteY33" fmla="*/ 2034235 h 3955481"/>
              <a:gd name="connsiteX34" fmla="*/ 13378544 w 13378545"/>
              <a:gd name="connsiteY34" fmla="*/ 2034235 h 3955481"/>
              <a:gd name="connsiteX35" fmla="*/ 13378544 w 13378545"/>
              <a:gd name="connsiteY35" fmla="*/ 2712954 h 3955481"/>
              <a:gd name="connsiteX36" fmla="*/ 13378544 w 13378545"/>
              <a:gd name="connsiteY36" fmla="*/ 2712954 h 3955481"/>
              <a:gd name="connsiteX37" fmla="*/ 13378544 w 13378545"/>
              <a:gd name="connsiteY37" fmla="*/ 3229885 h 3955481"/>
              <a:gd name="connsiteX38" fmla="*/ 13378544 w 13378545"/>
              <a:gd name="connsiteY38" fmla="*/ 3229885 h 3955481"/>
              <a:gd name="connsiteX39" fmla="*/ 13378544 w 13378545"/>
              <a:gd name="connsiteY39" fmla="*/ 3713501 h 3955481"/>
              <a:gd name="connsiteX40" fmla="*/ 11283071 w 13378545"/>
              <a:gd name="connsiteY40" fmla="*/ 3955481 h 3955481"/>
              <a:gd name="connsiteX0" fmla="*/ 11283071 w 13378545"/>
              <a:gd name="connsiteY0" fmla="*/ 3955481 h 3955481"/>
              <a:gd name="connsiteX1" fmla="*/ 11148787 w 13378545"/>
              <a:gd name="connsiteY1" fmla="*/ 3955161 h 3955481"/>
              <a:gd name="connsiteX2" fmla="*/ 11014502 w 13378545"/>
              <a:gd name="connsiteY2" fmla="*/ 3955481 h 3955481"/>
              <a:gd name="connsiteX3" fmla="*/ 8919030 w 13378545"/>
              <a:gd name="connsiteY3" fmla="*/ 3713501 h 3955481"/>
              <a:gd name="connsiteX4" fmla="*/ 6823555 w 13378545"/>
              <a:gd name="connsiteY4" fmla="*/ 3955481 h 3955481"/>
              <a:gd name="connsiteX5" fmla="*/ 6689272 w 13378545"/>
              <a:gd name="connsiteY5" fmla="*/ 3955161 h 3955481"/>
              <a:gd name="connsiteX6" fmla="*/ 6554989 w 13378545"/>
              <a:gd name="connsiteY6" fmla="*/ 3955481 h 3955481"/>
              <a:gd name="connsiteX7" fmla="*/ 4459515 w 13378545"/>
              <a:gd name="connsiteY7" fmla="*/ 3713501 h 3955481"/>
              <a:gd name="connsiteX8" fmla="*/ 2364040 w 13378545"/>
              <a:gd name="connsiteY8" fmla="*/ 3955481 h 3955481"/>
              <a:gd name="connsiteX9" fmla="*/ 2229758 w 13378545"/>
              <a:gd name="connsiteY9" fmla="*/ 3955161 h 3955481"/>
              <a:gd name="connsiteX10" fmla="*/ 2095473 w 13378545"/>
              <a:gd name="connsiteY10" fmla="*/ 3955481 h 3955481"/>
              <a:gd name="connsiteX11" fmla="*/ 0 w 13378545"/>
              <a:gd name="connsiteY11" fmla="*/ 3713501 h 3955481"/>
              <a:gd name="connsiteX12" fmla="*/ 0 w 13378545"/>
              <a:gd name="connsiteY12" fmla="*/ 3229885 h 3955481"/>
              <a:gd name="connsiteX13" fmla="*/ 0 w 13378545"/>
              <a:gd name="connsiteY13" fmla="*/ 2712954 h 3955481"/>
              <a:gd name="connsiteX14" fmla="*/ 0 w 13378545"/>
              <a:gd name="connsiteY14" fmla="*/ 2662114 h 3955481"/>
              <a:gd name="connsiteX15" fmla="*/ 0 w 13378545"/>
              <a:gd name="connsiteY15" fmla="*/ 2178498 h 3955481"/>
              <a:gd name="connsiteX16" fmla="*/ 0 w 13378545"/>
              <a:gd name="connsiteY16" fmla="*/ 2034235 h 3955481"/>
              <a:gd name="connsiteX17" fmla="*/ 0 w 13378545"/>
              <a:gd name="connsiteY17" fmla="*/ 1661567 h 3955481"/>
              <a:gd name="connsiteX18" fmla="*/ 0 w 13378545"/>
              <a:gd name="connsiteY18" fmla="*/ 1473327 h 3955481"/>
              <a:gd name="connsiteX19" fmla="*/ 0 w 13378545"/>
              <a:gd name="connsiteY19" fmla="*/ 1051387 h 3955481"/>
              <a:gd name="connsiteX20" fmla="*/ 0 w 13378545"/>
              <a:gd name="connsiteY20" fmla="*/ 982848 h 3955481"/>
              <a:gd name="connsiteX21" fmla="*/ 0 w 13378545"/>
              <a:gd name="connsiteY21" fmla="*/ 421940 h 3955481"/>
              <a:gd name="connsiteX22" fmla="*/ 2229758 w 13378545"/>
              <a:gd name="connsiteY22" fmla="*/ 0 h 3955481"/>
              <a:gd name="connsiteX23" fmla="*/ 4459515 w 13378545"/>
              <a:gd name="connsiteY23" fmla="*/ 0 h 3955481"/>
              <a:gd name="connsiteX24" fmla="*/ 6689272 w 13378545"/>
              <a:gd name="connsiteY24" fmla="*/ 0 h 3955481"/>
              <a:gd name="connsiteX25" fmla="*/ 8919030 w 13378545"/>
              <a:gd name="connsiteY25" fmla="*/ 0 h 3955481"/>
              <a:gd name="connsiteX26" fmla="*/ 11148787 w 13378545"/>
              <a:gd name="connsiteY26" fmla="*/ 0 h 3955481"/>
              <a:gd name="connsiteX27" fmla="*/ 13378544 w 13378545"/>
              <a:gd name="connsiteY27" fmla="*/ 0 h 3955481"/>
              <a:gd name="connsiteX28" fmla="*/ 13378544 w 13378545"/>
              <a:gd name="connsiteY28" fmla="*/ 421940 h 3955481"/>
              <a:gd name="connsiteX29" fmla="*/ 13378545 w 13378545"/>
              <a:gd name="connsiteY29" fmla="*/ 421940 h 3955481"/>
              <a:gd name="connsiteX30" fmla="*/ 13378545 w 13378545"/>
              <a:gd name="connsiteY30" fmla="*/ 1473327 h 3955481"/>
              <a:gd name="connsiteX31" fmla="*/ 13378545 w 13378545"/>
              <a:gd name="connsiteY31" fmla="*/ 1473327 h 3955481"/>
              <a:gd name="connsiteX32" fmla="*/ 13378545 w 13378545"/>
              <a:gd name="connsiteY32" fmla="*/ 2034235 h 3955481"/>
              <a:gd name="connsiteX33" fmla="*/ 13378544 w 13378545"/>
              <a:gd name="connsiteY33" fmla="*/ 2034235 h 3955481"/>
              <a:gd name="connsiteX34" fmla="*/ 13378544 w 13378545"/>
              <a:gd name="connsiteY34" fmla="*/ 2712954 h 3955481"/>
              <a:gd name="connsiteX35" fmla="*/ 13378544 w 13378545"/>
              <a:gd name="connsiteY35" fmla="*/ 2712954 h 3955481"/>
              <a:gd name="connsiteX36" fmla="*/ 13378544 w 13378545"/>
              <a:gd name="connsiteY36" fmla="*/ 3229885 h 3955481"/>
              <a:gd name="connsiteX37" fmla="*/ 13378544 w 13378545"/>
              <a:gd name="connsiteY37" fmla="*/ 3229885 h 3955481"/>
              <a:gd name="connsiteX38" fmla="*/ 13378544 w 13378545"/>
              <a:gd name="connsiteY38" fmla="*/ 3713501 h 3955481"/>
              <a:gd name="connsiteX39" fmla="*/ 11283071 w 13378545"/>
              <a:gd name="connsiteY39" fmla="*/ 3955481 h 3955481"/>
              <a:gd name="connsiteX0" fmla="*/ 0 w 13378545"/>
              <a:gd name="connsiteY0" fmla="*/ 421940 h 3955481"/>
              <a:gd name="connsiteX1" fmla="*/ 2229758 w 13378545"/>
              <a:gd name="connsiteY1" fmla="*/ 0 h 3955481"/>
              <a:gd name="connsiteX2" fmla="*/ 4459515 w 13378545"/>
              <a:gd name="connsiteY2" fmla="*/ 0 h 3955481"/>
              <a:gd name="connsiteX3" fmla="*/ 6689272 w 13378545"/>
              <a:gd name="connsiteY3" fmla="*/ 0 h 3955481"/>
              <a:gd name="connsiteX4" fmla="*/ 8919030 w 13378545"/>
              <a:gd name="connsiteY4" fmla="*/ 0 h 3955481"/>
              <a:gd name="connsiteX5" fmla="*/ 11148787 w 13378545"/>
              <a:gd name="connsiteY5" fmla="*/ 0 h 3955481"/>
              <a:gd name="connsiteX6" fmla="*/ 13378544 w 13378545"/>
              <a:gd name="connsiteY6" fmla="*/ 0 h 3955481"/>
              <a:gd name="connsiteX7" fmla="*/ 13378544 w 13378545"/>
              <a:gd name="connsiteY7" fmla="*/ 421940 h 3955481"/>
              <a:gd name="connsiteX8" fmla="*/ 13378545 w 13378545"/>
              <a:gd name="connsiteY8" fmla="*/ 421940 h 3955481"/>
              <a:gd name="connsiteX9" fmla="*/ 13378545 w 13378545"/>
              <a:gd name="connsiteY9" fmla="*/ 1473327 h 3955481"/>
              <a:gd name="connsiteX10" fmla="*/ 13378545 w 13378545"/>
              <a:gd name="connsiteY10" fmla="*/ 1473327 h 3955481"/>
              <a:gd name="connsiteX11" fmla="*/ 13378545 w 13378545"/>
              <a:gd name="connsiteY11" fmla="*/ 2034235 h 3955481"/>
              <a:gd name="connsiteX12" fmla="*/ 13378544 w 13378545"/>
              <a:gd name="connsiteY12" fmla="*/ 2034235 h 3955481"/>
              <a:gd name="connsiteX13" fmla="*/ 13378544 w 13378545"/>
              <a:gd name="connsiteY13" fmla="*/ 2712954 h 3955481"/>
              <a:gd name="connsiteX14" fmla="*/ 13378544 w 13378545"/>
              <a:gd name="connsiteY14" fmla="*/ 2712954 h 3955481"/>
              <a:gd name="connsiteX15" fmla="*/ 13378544 w 13378545"/>
              <a:gd name="connsiteY15" fmla="*/ 3229885 h 3955481"/>
              <a:gd name="connsiteX16" fmla="*/ 13378544 w 13378545"/>
              <a:gd name="connsiteY16" fmla="*/ 3229885 h 3955481"/>
              <a:gd name="connsiteX17" fmla="*/ 13378544 w 13378545"/>
              <a:gd name="connsiteY17" fmla="*/ 3713501 h 3955481"/>
              <a:gd name="connsiteX18" fmla="*/ 11283071 w 13378545"/>
              <a:gd name="connsiteY18" fmla="*/ 3955481 h 3955481"/>
              <a:gd name="connsiteX19" fmla="*/ 11148787 w 13378545"/>
              <a:gd name="connsiteY19" fmla="*/ 3955161 h 3955481"/>
              <a:gd name="connsiteX20" fmla="*/ 11014502 w 13378545"/>
              <a:gd name="connsiteY20" fmla="*/ 3955481 h 3955481"/>
              <a:gd name="connsiteX21" fmla="*/ 8919030 w 13378545"/>
              <a:gd name="connsiteY21" fmla="*/ 3713501 h 3955481"/>
              <a:gd name="connsiteX22" fmla="*/ 6823555 w 13378545"/>
              <a:gd name="connsiteY22" fmla="*/ 3955481 h 3955481"/>
              <a:gd name="connsiteX23" fmla="*/ 6689272 w 13378545"/>
              <a:gd name="connsiteY23" fmla="*/ 3955161 h 3955481"/>
              <a:gd name="connsiteX24" fmla="*/ 6554989 w 13378545"/>
              <a:gd name="connsiteY24" fmla="*/ 3955481 h 3955481"/>
              <a:gd name="connsiteX25" fmla="*/ 4459515 w 13378545"/>
              <a:gd name="connsiteY25" fmla="*/ 3713501 h 3955481"/>
              <a:gd name="connsiteX26" fmla="*/ 2364040 w 13378545"/>
              <a:gd name="connsiteY26" fmla="*/ 3955481 h 3955481"/>
              <a:gd name="connsiteX27" fmla="*/ 2229758 w 13378545"/>
              <a:gd name="connsiteY27" fmla="*/ 3955161 h 3955481"/>
              <a:gd name="connsiteX28" fmla="*/ 2095473 w 13378545"/>
              <a:gd name="connsiteY28" fmla="*/ 3955481 h 3955481"/>
              <a:gd name="connsiteX29" fmla="*/ 0 w 13378545"/>
              <a:gd name="connsiteY29" fmla="*/ 3713501 h 3955481"/>
              <a:gd name="connsiteX30" fmla="*/ 0 w 13378545"/>
              <a:gd name="connsiteY30" fmla="*/ 3229885 h 3955481"/>
              <a:gd name="connsiteX31" fmla="*/ 0 w 13378545"/>
              <a:gd name="connsiteY31" fmla="*/ 2712954 h 3955481"/>
              <a:gd name="connsiteX32" fmla="*/ 0 w 13378545"/>
              <a:gd name="connsiteY32" fmla="*/ 2662114 h 3955481"/>
              <a:gd name="connsiteX33" fmla="*/ 0 w 13378545"/>
              <a:gd name="connsiteY33" fmla="*/ 2178498 h 3955481"/>
              <a:gd name="connsiteX34" fmla="*/ 0 w 13378545"/>
              <a:gd name="connsiteY34" fmla="*/ 2034235 h 3955481"/>
              <a:gd name="connsiteX35" fmla="*/ 0 w 13378545"/>
              <a:gd name="connsiteY35" fmla="*/ 1661567 h 3955481"/>
              <a:gd name="connsiteX36" fmla="*/ 0 w 13378545"/>
              <a:gd name="connsiteY36" fmla="*/ 1473327 h 3955481"/>
              <a:gd name="connsiteX37" fmla="*/ 0 w 13378545"/>
              <a:gd name="connsiteY37" fmla="*/ 1051387 h 3955481"/>
              <a:gd name="connsiteX38" fmla="*/ 0 w 13378545"/>
              <a:gd name="connsiteY38" fmla="*/ 982848 h 3955481"/>
              <a:gd name="connsiteX39" fmla="*/ 91471 w 13378545"/>
              <a:gd name="connsiteY39" fmla="*/ 513380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34" fmla="*/ 0 w 13378545"/>
              <a:gd name="connsiteY34" fmla="*/ 1661567 h 3955481"/>
              <a:gd name="connsiteX35" fmla="*/ 0 w 13378545"/>
              <a:gd name="connsiteY35" fmla="*/ 1473327 h 3955481"/>
              <a:gd name="connsiteX36" fmla="*/ 0 w 13378545"/>
              <a:gd name="connsiteY36" fmla="*/ 1051387 h 3955481"/>
              <a:gd name="connsiteX37" fmla="*/ 0 w 13378545"/>
              <a:gd name="connsiteY37" fmla="*/ 982848 h 3955481"/>
              <a:gd name="connsiteX38" fmla="*/ 91471 w 13378545"/>
              <a:gd name="connsiteY38" fmla="*/ 513380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34" fmla="*/ 0 w 13378545"/>
              <a:gd name="connsiteY34" fmla="*/ 1661567 h 3955481"/>
              <a:gd name="connsiteX35" fmla="*/ 0 w 13378545"/>
              <a:gd name="connsiteY35" fmla="*/ 1473327 h 3955481"/>
              <a:gd name="connsiteX36" fmla="*/ 0 w 13378545"/>
              <a:gd name="connsiteY36" fmla="*/ 1051387 h 3955481"/>
              <a:gd name="connsiteX37" fmla="*/ 0 w 13378545"/>
              <a:gd name="connsiteY37" fmla="*/ 982848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34" fmla="*/ 0 w 13378545"/>
              <a:gd name="connsiteY34" fmla="*/ 1661567 h 3955481"/>
              <a:gd name="connsiteX35" fmla="*/ 0 w 13378545"/>
              <a:gd name="connsiteY35" fmla="*/ 1473327 h 3955481"/>
              <a:gd name="connsiteX36" fmla="*/ 0 w 13378545"/>
              <a:gd name="connsiteY36" fmla="*/ 1051387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34" fmla="*/ 0 w 13378545"/>
              <a:gd name="connsiteY34" fmla="*/ 1661567 h 3955481"/>
              <a:gd name="connsiteX35" fmla="*/ 0 w 13378545"/>
              <a:gd name="connsiteY35" fmla="*/ 1473327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34" fmla="*/ 0 w 13378545"/>
              <a:gd name="connsiteY34" fmla="*/ 1661567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33" fmla="*/ 0 w 13378545"/>
              <a:gd name="connsiteY33" fmla="*/ 2034235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32" fmla="*/ 0 w 13378545"/>
              <a:gd name="connsiteY32" fmla="*/ 2178498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31" fmla="*/ 0 w 13378545"/>
              <a:gd name="connsiteY31" fmla="*/ 2662114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30" fmla="*/ 0 w 13378545"/>
              <a:gd name="connsiteY30" fmla="*/ 2712954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29" fmla="*/ 0 w 13378545"/>
              <a:gd name="connsiteY29" fmla="*/ 3229885 h 3955481"/>
              <a:gd name="connsiteX0" fmla="*/ 2229758 w 13378545"/>
              <a:gd name="connsiteY0" fmla="*/ 0 h 3955481"/>
              <a:gd name="connsiteX1" fmla="*/ 4459515 w 13378545"/>
              <a:gd name="connsiteY1" fmla="*/ 0 h 3955481"/>
              <a:gd name="connsiteX2" fmla="*/ 6689272 w 13378545"/>
              <a:gd name="connsiteY2" fmla="*/ 0 h 3955481"/>
              <a:gd name="connsiteX3" fmla="*/ 8919030 w 13378545"/>
              <a:gd name="connsiteY3" fmla="*/ 0 h 3955481"/>
              <a:gd name="connsiteX4" fmla="*/ 11148787 w 13378545"/>
              <a:gd name="connsiteY4" fmla="*/ 0 h 3955481"/>
              <a:gd name="connsiteX5" fmla="*/ 13378544 w 13378545"/>
              <a:gd name="connsiteY5" fmla="*/ 0 h 3955481"/>
              <a:gd name="connsiteX6" fmla="*/ 13378544 w 13378545"/>
              <a:gd name="connsiteY6" fmla="*/ 421940 h 3955481"/>
              <a:gd name="connsiteX7" fmla="*/ 13378545 w 13378545"/>
              <a:gd name="connsiteY7" fmla="*/ 421940 h 3955481"/>
              <a:gd name="connsiteX8" fmla="*/ 13378545 w 13378545"/>
              <a:gd name="connsiteY8" fmla="*/ 1473327 h 3955481"/>
              <a:gd name="connsiteX9" fmla="*/ 13378545 w 13378545"/>
              <a:gd name="connsiteY9" fmla="*/ 1473327 h 3955481"/>
              <a:gd name="connsiteX10" fmla="*/ 13378545 w 13378545"/>
              <a:gd name="connsiteY10" fmla="*/ 2034235 h 3955481"/>
              <a:gd name="connsiteX11" fmla="*/ 13378544 w 13378545"/>
              <a:gd name="connsiteY11" fmla="*/ 2034235 h 3955481"/>
              <a:gd name="connsiteX12" fmla="*/ 13378544 w 13378545"/>
              <a:gd name="connsiteY12" fmla="*/ 2712954 h 3955481"/>
              <a:gd name="connsiteX13" fmla="*/ 13378544 w 13378545"/>
              <a:gd name="connsiteY13" fmla="*/ 2712954 h 3955481"/>
              <a:gd name="connsiteX14" fmla="*/ 13378544 w 13378545"/>
              <a:gd name="connsiteY14" fmla="*/ 3229885 h 3955481"/>
              <a:gd name="connsiteX15" fmla="*/ 13378544 w 13378545"/>
              <a:gd name="connsiteY15" fmla="*/ 3229885 h 3955481"/>
              <a:gd name="connsiteX16" fmla="*/ 13378544 w 13378545"/>
              <a:gd name="connsiteY16" fmla="*/ 3713501 h 3955481"/>
              <a:gd name="connsiteX17" fmla="*/ 11283071 w 13378545"/>
              <a:gd name="connsiteY17" fmla="*/ 3955481 h 3955481"/>
              <a:gd name="connsiteX18" fmla="*/ 11148787 w 13378545"/>
              <a:gd name="connsiteY18" fmla="*/ 3955161 h 3955481"/>
              <a:gd name="connsiteX19" fmla="*/ 11014502 w 13378545"/>
              <a:gd name="connsiteY19" fmla="*/ 3955481 h 3955481"/>
              <a:gd name="connsiteX20" fmla="*/ 8919030 w 13378545"/>
              <a:gd name="connsiteY20" fmla="*/ 3713501 h 3955481"/>
              <a:gd name="connsiteX21" fmla="*/ 6823555 w 13378545"/>
              <a:gd name="connsiteY21" fmla="*/ 3955481 h 3955481"/>
              <a:gd name="connsiteX22" fmla="*/ 6689272 w 13378545"/>
              <a:gd name="connsiteY22" fmla="*/ 3955161 h 3955481"/>
              <a:gd name="connsiteX23" fmla="*/ 6554989 w 13378545"/>
              <a:gd name="connsiteY23" fmla="*/ 3955481 h 3955481"/>
              <a:gd name="connsiteX24" fmla="*/ 4459515 w 13378545"/>
              <a:gd name="connsiteY24" fmla="*/ 3713501 h 3955481"/>
              <a:gd name="connsiteX25" fmla="*/ 2364040 w 13378545"/>
              <a:gd name="connsiteY25" fmla="*/ 3955481 h 3955481"/>
              <a:gd name="connsiteX26" fmla="*/ 2229758 w 13378545"/>
              <a:gd name="connsiteY26" fmla="*/ 3955161 h 3955481"/>
              <a:gd name="connsiteX27" fmla="*/ 2095473 w 13378545"/>
              <a:gd name="connsiteY27" fmla="*/ 3955481 h 3955481"/>
              <a:gd name="connsiteX28" fmla="*/ 0 w 13378545"/>
              <a:gd name="connsiteY28" fmla="*/ 3713501 h 3955481"/>
              <a:gd name="connsiteX0" fmla="*/ 4459515 w 13378545"/>
              <a:gd name="connsiteY0" fmla="*/ 0 h 3955481"/>
              <a:gd name="connsiteX1" fmla="*/ 6689272 w 13378545"/>
              <a:gd name="connsiteY1" fmla="*/ 0 h 3955481"/>
              <a:gd name="connsiteX2" fmla="*/ 8919030 w 13378545"/>
              <a:gd name="connsiteY2" fmla="*/ 0 h 3955481"/>
              <a:gd name="connsiteX3" fmla="*/ 11148787 w 13378545"/>
              <a:gd name="connsiteY3" fmla="*/ 0 h 3955481"/>
              <a:gd name="connsiteX4" fmla="*/ 13378544 w 13378545"/>
              <a:gd name="connsiteY4" fmla="*/ 0 h 3955481"/>
              <a:gd name="connsiteX5" fmla="*/ 13378544 w 13378545"/>
              <a:gd name="connsiteY5" fmla="*/ 421940 h 3955481"/>
              <a:gd name="connsiteX6" fmla="*/ 13378545 w 13378545"/>
              <a:gd name="connsiteY6" fmla="*/ 421940 h 3955481"/>
              <a:gd name="connsiteX7" fmla="*/ 13378545 w 13378545"/>
              <a:gd name="connsiteY7" fmla="*/ 1473327 h 3955481"/>
              <a:gd name="connsiteX8" fmla="*/ 13378545 w 13378545"/>
              <a:gd name="connsiteY8" fmla="*/ 1473327 h 3955481"/>
              <a:gd name="connsiteX9" fmla="*/ 13378545 w 13378545"/>
              <a:gd name="connsiteY9" fmla="*/ 2034235 h 3955481"/>
              <a:gd name="connsiteX10" fmla="*/ 13378544 w 13378545"/>
              <a:gd name="connsiteY10" fmla="*/ 2034235 h 3955481"/>
              <a:gd name="connsiteX11" fmla="*/ 13378544 w 13378545"/>
              <a:gd name="connsiteY11" fmla="*/ 2712954 h 3955481"/>
              <a:gd name="connsiteX12" fmla="*/ 13378544 w 13378545"/>
              <a:gd name="connsiteY12" fmla="*/ 2712954 h 3955481"/>
              <a:gd name="connsiteX13" fmla="*/ 13378544 w 13378545"/>
              <a:gd name="connsiteY13" fmla="*/ 3229885 h 3955481"/>
              <a:gd name="connsiteX14" fmla="*/ 13378544 w 13378545"/>
              <a:gd name="connsiteY14" fmla="*/ 3229885 h 3955481"/>
              <a:gd name="connsiteX15" fmla="*/ 13378544 w 13378545"/>
              <a:gd name="connsiteY15" fmla="*/ 3713501 h 3955481"/>
              <a:gd name="connsiteX16" fmla="*/ 11283071 w 13378545"/>
              <a:gd name="connsiteY16" fmla="*/ 3955481 h 3955481"/>
              <a:gd name="connsiteX17" fmla="*/ 11148787 w 13378545"/>
              <a:gd name="connsiteY17" fmla="*/ 3955161 h 3955481"/>
              <a:gd name="connsiteX18" fmla="*/ 11014502 w 13378545"/>
              <a:gd name="connsiteY18" fmla="*/ 3955481 h 3955481"/>
              <a:gd name="connsiteX19" fmla="*/ 8919030 w 13378545"/>
              <a:gd name="connsiteY19" fmla="*/ 3713501 h 3955481"/>
              <a:gd name="connsiteX20" fmla="*/ 6823555 w 13378545"/>
              <a:gd name="connsiteY20" fmla="*/ 3955481 h 3955481"/>
              <a:gd name="connsiteX21" fmla="*/ 6689272 w 13378545"/>
              <a:gd name="connsiteY21" fmla="*/ 3955161 h 3955481"/>
              <a:gd name="connsiteX22" fmla="*/ 6554989 w 13378545"/>
              <a:gd name="connsiteY22" fmla="*/ 3955481 h 3955481"/>
              <a:gd name="connsiteX23" fmla="*/ 4459515 w 13378545"/>
              <a:gd name="connsiteY23" fmla="*/ 3713501 h 3955481"/>
              <a:gd name="connsiteX24" fmla="*/ 2364040 w 13378545"/>
              <a:gd name="connsiteY24" fmla="*/ 3955481 h 3955481"/>
              <a:gd name="connsiteX25" fmla="*/ 2229758 w 13378545"/>
              <a:gd name="connsiteY25" fmla="*/ 3955161 h 3955481"/>
              <a:gd name="connsiteX26" fmla="*/ 2095473 w 13378545"/>
              <a:gd name="connsiteY26" fmla="*/ 3955481 h 3955481"/>
              <a:gd name="connsiteX27" fmla="*/ 0 w 13378545"/>
              <a:gd name="connsiteY27" fmla="*/ 3713501 h 3955481"/>
              <a:gd name="connsiteX0" fmla="*/ 6689272 w 13378545"/>
              <a:gd name="connsiteY0" fmla="*/ 0 h 3955481"/>
              <a:gd name="connsiteX1" fmla="*/ 8919030 w 13378545"/>
              <a:gd name="connsiteY1" fmla="*/ 0 h 3955481"/>
              <a:gd name="connsiteX2" fmla="*/ 11148787 w 13378545"/>
              <a:gd name="connsiteY2" fmla="*/ 0 h 3955481"/>
              <a:gd name="connsiteX3" fmla="*/ 13378544 w 13378545"/>
              <a:gd name="connsiteY3" fmla="*/ 0 h 3955481"/>
              <a:gd name="connsiteX4" fmla="*/ 13378544 w 13378545"/>
              <a:gd name="connsiteY4" fmla="*/ 421940 h 3955481"/>
              <a:gd name="connsiteX5" fmla="*/ 13378545 w 13378545"/>
              <a:gd name="connsiteY5" fmla="*/ 421940 h 3955481"/>
              <a:gd name="connsiteX6" fmla="*/ 13378545 w 13378545"/>
              <a:gd name="connsiteY6" fmla="*/ 1473327 h 3955481"/>
              <a:gd name="connsiteX7" fmla="*/ 13378545 w 13378545"/>
              <a:gd name="connsiteY7" fmla="*/ 1473327 h 3955481"/>
              <a:gd name="connsiteX8" fmla="*/ 13378545 w 13378545"/>
              <a:gd name="connsiteY8" fmla="*/ 2034235 h 3955481"/>
              <a:gd name="connsiteX9" fmla="*/ 13378544 w 13378545"/>
              <a:gd name="connsiteY9" fmla="*/ 2034235 h 3955481"/>
              <a:gd name="connsiteX10" fmla="*/ 13378544 w 13378545"/>
              <a:gd name="connsiteY10" fmla="*/ 2712954 h 3955481"/>
              <a:gd name="connsiteX11" fmla="*/ 13378544 w 13378545"/>
              <a:gd name="connsiteY11" fmla="*/ 2712954 h 3955481"/>
              <a:gd name="connsiteX12" fmla="*/ 13378544 w 13378545"/>
              <a:gd name="connsiteY12" fmla="*/ 3229885 h 3955481"/>
              <a:gd name="connsiteX13" fmla="*/ 13378544 w 13378545"/>
              <a:gd name="connsiteY13" fmla="*/ 3229885 h 3955481"/>
              <a:gd name="connsiteX14" fmla="*/ 13378544 w 13378545"/>
              <a:gd name="connsiteY14" fmla="*/ 3713501 h 3955481"/>
              <a:gd name="connsiteX15" fmla="*/ 11283071 w 13378545"/>
              <a:gd name="connsiteY15" fmla="*/ 3955481 h 3955481"/>
              <a:gd name="connsiteX16" fmla="*/ 11148787 w 13378545"/>
              <a:gd name="connsiteY16" fmla="*/ 3955161 h 3955481"/>
              <a:gd name="connsiteX17" fmla="*/ 11014502 w 13378545"/>
              <a:gd name="connsiteY17" fmla="*/ 3955481 h 3955481"/>
              <a:gd name="connsiteX18" fmla="*/ 8919030 w 13378545"/>
              <a:gd name="connsiteY18" fmla="*/ 3713501 h 3955481"/>
              <a:gd name="connsiteX19" fmla="*/ 6823555 w 13378545"/>
              <a:gd name="connsiteY19" fmla="*/ 3955481 h 3955481"/>
              <a:gd name="connsiteX20" fmla="*/ 6689272 w 13378545"/>
              <a:gd name="connsiteY20" fmla="*/ 3955161 h 3955481"/>
              <a:gd name="connsiteX21" fmla="*/ 6554989 w 13378545"/>
              <a:gd name="connsiteY21" fmla="*/ 3955481 h 3955481"/>
              <a:gd name="connsiteX22" fmla="*/ 4459515 w 13378545"/>
              <a:gd name="connsiteY22" fmla="*/ 3713501 h 3955481"/>
              <a:gd name="connsiteX23" fmla="*/ 2364040 w 13378545"/>
              <a:gd name="connsiteY23" fmla="*/ 3955481 h 3955481"/>
              <a:gd name="connsiteX24" fmla="*/ 2229758 w 13378545"/>
              <a:gd name="connsiteY24" fmla="*/ 3955161 h 3955481"/>
              <a:gd name="connsiteX25" fmla="*/ 2095473 w 13378545"/>
              <a:gd name="connsiteY25" fmla="*/ 3955481 h 3955481"/>
              <a:gd name="connsiteX26" fmla="*/ 0 w 13378545"/>
              <a:gd name="connsiteY26" fmla="*/ 3713501 h 3955481"/>
              <a:gd name="connsiteX0" fmla="*/ 8919030 w 13378545"/>
              <a:gd name="connsiteY0" fmla="*/ 0 h 3955481"/>
              <a:gd name="connsiteX1" fmla="*/ 11148787 w 13378545"/>
              <a:gd name="connsiteY1" fmla="*/ 0 h 3955481"/>
              <a:gd name="connsiteX2" fmla="*/ 13378544 w 13378545"/>
              <a:gd name="connsiteY2" fmla="*/ 0 h 3955481"/>
              <a:gd name="connsiteX3" fmla="*/ 13378544 w 13378545"/>
              <a:gd name="connsiteY3" fmla="*/ 421940 h 3955481"/>
              <a:gd name="connsiteX4" fmla="*/ 13378545 w 13378545"/>
              <a:gd name="connsiteY4" fmla="*/ 421940 h 3955481"/>
              <a:gd name="connsiteX5" fmla="*/ 13378545 w 13378545"/>
              <a:gd name="connsiteY5" fmla="*/ 1473327 h 3955481"/>
              <a:gd name="connsiteX6" fmla="*/ 13378545 w 13378545"/>
              <a:gd name="connsiteY6" fmla="*/ 1473327 h 3955481"/>
              <a:gd name="connsiteX7" fmla="*/ 13378545 w 13378545"/>
              <a:gd name="connsiteY7" fmla="*/ 2034235 h 3955481"/>
              <a:gd name="connsiteX8" fmla="*/ 13378544 w 13378545"/>
              <a:gd name="connsiteY8" fmla="*/ 2034235 h 3955481"/>
              <a:gd name="connsiteX9" fmla="*/ 13378544 w 13378545"/>
              <a:gd name="connsiteY9" fmla="*/ 2712954 h 3955481"/>
              <a:gd name="connsiteX10" fmla="*/ 13378544 w 13378545"/>
              <a:gd name="connsiteY10" fmla="*/ 2712954 h 3955481"/>
              <a:gd name="connsiteX11" fmla="*/ 13378544 w 13378545"/>
              <a:gd name="connsiteY11" fmla="*/ 3229885 h 3955481"/>
              <a:gd name="connsiteX12" fmla="*/ 13378544 w 13378545"/>
              <a:gd name="connsiteY12" fmla="*/ 3229885 h 3955481"/>
              <a:gd name="connsiteX13" fmla="*/ 13378544 w 13378545"/>
              <a:gd name="connsiteY13" fmla="*/ 3713501 h 3955481"/>
              <a:gd name="connsiteX14" fmla="*/ 11283071 w 13378545"/>
              <a:gd name="connsiteY14" fmla="*/ 3955481 h 3955481"/>
              <a:gd name="connsiteX15" fmla="*/ 11148787 w 13378545"/>
              <a:gd name="connsiteY15" fmla="*/ 3955161 h 3955481"/>
              <a:gd name="connsiteX16" fmla="*/ 11014502 w 13378545"/>
              <a:gd name="connsiteY16" fmla="*/ 3955481 h 3955481"/>
              <a:gd name="connsiteX17" fmla="*/ 8919030 w 13378545"/>
              <a:gd name="connsiteY17" fmla="*/ 3713501 h 3955481"/>
              <a:gd name="connsiteX18" fmla="*/ 6823555 w 13378545"/>
              <a:gd name="connsiteY18" fmla="*/ 3955481 h 3955481"/>
              <a:gd name="connsiteX19" fmla="*/ 6689272 w 13378545"/>
              <a:gd name="connsiteY19" fmla="*/ 3955161 h 3955481"/>
              <a:gd name="connsiteX20" fmla="*/ 6554989 w 13378545"/>
              <a:gd name="connsiteY20" fmla="*/ 3955481 h 3955481"/>
              <a:gd name="connsiteX21" fmla="*/ 4459515 w 13378545"/>
              <a:gd name="connsiteY21" fmla="*/ 3713501 h 3955481"/>
              <a:gd name="connsiteX22" fmla="*/ 2364040 w 13378545"/>
              <a:gd name="connsiteY22" fmla="*/ 3955481 h 3955481"/>
              <a:gd name="connsiteX23" fmla="*/ 2229758 w 13378545"/>
              <a:gd name="connsiteY23" fmla="*/ 3955161 h 3955481"/>
              <a:gd name="connsiteX24" fmla="*/ 2095473 w 13378545"/>
              <a:gd name="connsiteY24" fmla="*/ 3955481 h 3955481"/>
              <a:gd name="connsiteX25" fmla="*/ 0 w 13378545"/>
              <a:gd name="connsiteY25" fmla="*/ 3713501 h 3955481"/>
              <a:gd name="connsiteX0" fmla="*/ 11148787 w 13378545"/>
              <a:gd name="connsiteY0" fmla="*/ 0 h 3955481"/>
              <a:gd name="connsiteX1" fmla="*/ 13378544 w 13378545"/>
              <a:gd name="connsiteY1" fmla="*/ 0 h 3955481"/>
              <a:gd name="connsiteX2" fmla="*/ 13378544 w 13378545"/>
              <a:gd name="connsiteY2" fmla="*/ 421940 h 3955481"/>
              <a:gd name="connsiteX3" fmla="*/ 13378545 w 13378545"/>
              <a:gd name="connsiteY3" fmla="*/ 421940 h 3955481"/>
              <a:gd name="connsiteX4" fmla="*/ 13378545 w 13378545"/>
              <a:gd name="connsiteY4" fmla="*/ 1473327 h 3955481"/>
              <a:gd name="connsiteX5" fmla="*/ 13378545 w 13378545"/>
              <a:gd name="connsiteY5" fmla="*/ 1473327 h 3955481"/>
              <a:gd name="connsiteX6" fmla="*/ 13378545 w 13378545"/>
              <a:gd name="connsiteY6" fmla="*/ 2034235 h 3955481"/>
              <a:gd name="connsiteX7" fmla="*/ 13378544 w 13378545"/>
              <a:gd name="connsiteY7" fmla="*/ 2034235 h 3955481"/>
              <a:gd name="connsiteX8" fmla="*/ 13378544 w 13378545"/>
              <a:gd name="connsiteY8" fmla="*/ 2712954 h 3955481"/>
              <a:gd name="connsiteX9" fmla="*/ 13378544 w 13378545"/>
              <a:gd name="connsiteY9" fmla="*/ 2712954 h 3955481"/>
              <a:gd name="connsiteX10" fmla="*/ 13378544 w 13378545"/>
              <a:gd name="connsiteY10" fmla="*/ 3229885 h 3955481"/>
              <a:gd name="connsiteX11" fmla="*/ 13378544 w 13378545"/>
              <a:gd name="connsiteY11" fmla="*/ 3229885 h 3955481"/>
              <a:gd name="connsiteX12" fmla="*/ 13378544 w 13378545"/>
              <a:gd name="connsiteY12" fmla="*/ 3713501 h 3955481"/>
              <a:gd name="connsiteX13" fmla="*/ 11283071 w 13378545"/>
              <a:gd name="connsiteY13" fmla="*/ 3955481 h 3955481"/>
              <a:gd name="connsiteX14" fmla="*/ 11148787 w 13378545"/>
              <a:gd name="connsiteY14" fmla="*/ 3955161 h 3955481"/>
              <a:gd name="connsiteX15" fmla="*/ 11014502 w 13378545"/>
              <a:gd name="connsiteY15" fmla="*/ 3955481 h 3955481"/>
              <a:gd name="connsiteX16" fmla="*/ 8919030 w 13378545"/>
              <a:gd name="connsiteY16" fmla="*/ 3713501 h 3955481"/>
              <a:gd name="connsiteX17" fmla="*/ 6823555 w 13378545"/>
              <a:gd name="connsiteY17" fmla="*/ 3955481 h 3955481"/>
              <a:gd name="connsiteX18" fmla="*/ 6689272 w 13378545"/>
              <a:gd name="connsiteY18" fmla="*/ 3955161 h 3955481"/>
              <a:gd name="connsiteX19" fmla="*/ 6554989 w 13378545"/>
              <a:gd name="connsiteY19" fmla="*/ 3955481 h 3955481"/>
              <a:gd name="connsiteX20" fmla="*/ 4459515 w 13378545"/>
              <a:gd name="connsiteY20" fmla="*/ 3713501 h 3955481"/>
              <a:gd name="connsiteX21" fmla="*/ 2364040 w 13378545"/>
              <a:gd name="connsiteY21" fmla="*/ 3955481 h 3955481"/>
              <a:gd name="connsiteX22" fmla="*/ 2229758 w 13378545"/>
              <a:gd name="connsiteY22" fmla="*/ 3955161 h 3955481"/>
              <a:gd name="connsiteX23" fmla="*/ 2095473 w 13378545"/>
              <a:gd name="connsiteY23" fmla="*/ 3955481 h 3955481"/>
              <a:gd name="connsiteX24" fmla="*/ 0 w 13378545"/>
              <a:gd name="connsiteY24" fmla="*/ 3713501 h 3955481"/>
              <a:gd name="connsiteX0" fmla="*/ 13378544 w 13378545"/>
              <a:gd name="connsiteY0" fmla="*/ 0 h 3955481"/>
              <a:gd name="connsiteX1" fmla="*/ 13378544 w 13378545"/>
              <a:gd name="connsiteY1" fmla="*/ 421940 h 3955481"/>
              <a:gd name="connsiteX2" fmla="*/ 13378545 w 13378545"/>
              <a:gd name="connsiteY2" fmla="*/ 421940 h 3955481"/>
              <a:gd name="connsiteX3" fmla="*/ 13378545 w 13378545"/>
              <a:gd name="connsiteY3" fmla="*/ 1473327 h 3955481"/>
              <a:gd name="connsiteX4" fmla="*/ 13378545 w 13378545"/>
              <a:gd name="connsiteY4" fmla="*/ 1473327 h 3955481"/>
              <a:gd name="connsiteX5" fmla="*/ 13378545 w 13378545"/>
              <a:gd name="connsiteY5" fmla="*/ 2034235 h 3955481"/>
              <a:gd name="connsiteX6" fmla="*/ 13378544 w 13378545"/>
              <a:gd name="connsiteY6" fmla="*/ 2034235 h 3955481"/>
              <a:gd name="connsiteX7" fmla="*/ 13378544 w 13378545"/>
              <a:gd name="connsiteY7" fmla="*/ 2712954 h 3955481"/>
              <a:gd name="connsiteX8" fmla="*/ 13378544 w 13378545"/>
              <a:gd name="connsiteY8" fmla="*/ 2712954 h 3955481"/>
              <a:gd name="connsiteX9" fmla="*/ 13378544 w 13378545"/>
              <a:gd name="connsiteY9" fmla="*/ 3229885 h 3955481"/>
              <a:gd name="connsiteX10" fmla="*/ 13378544 w 13378545"/>
              <a:gd name="connsiteY10" fmla="*/ 3229885 h 3955481"/>
              <a:gd name="connsiteX11" fmla="*/ 13378544 w 13378545"/>
              <a:gd name="connsiteY11" fmla="*/ 3713501 h 3955481"/>
              <a:gd name="connsiteX12" fmla="*/ 11283071 w 13378545"/>
              <a:gd name="connsiteY12" fmla="*/ 3955481 h 3955481"/>
              <a:gd name="connsiteX13" fmla="*/ 11148787 w 13378545"/>
              <a:gd name="connsiteY13" fmla="*/ 3955161 h 3955481"/>
              <a:gd name="connsiteX14" fmla="*/ 11014502 w 13378545"/>
              <a:gd name="connsiteY14" fmla="*/ 3955481 h 3955481"/>
              <a:gd name="connsiteX15" fmla="*/ 8919030 w 13378545"/>
              <a:gd name="connsiteY15" fmla="*/ 3713501 h 3955481"/>
              <a:gd name="connsiteX16" fmla="*/ 6823555 w 13378545"/>
              <a:gd name="connsiteY16" fmla="*/ 3955481 h 3955481"/>
              <a:gd name="connsiteX17" fmla="*/ 6689272 w 13378545"/>
              <a:gd name="connsiteY17" fmla="*/ 3955161 h 3955481"/>
              <a:gd name="connsiteX18" fmla="*/ 6554989 w 13378545"/>
              <a:gd name="connsiteY18" fmla="*/ 3955481 h 3955481"/>
              <a:gd name="connsiteX19" fmla="*/ 4459515 w 13378545"/>
              <a:gd name="connsiteY19" fmla="*/ 3713501 h 3955481"/>
              <a:gd name="connsiteX20" fmla="*/ 2364040 w 13378545"/>
              <a:gd name="connsiteY20" fmla="*/ 3955481 h 3955481"/>
              <a:gd name="connsiteX21" fmla="*/ 2229758 w 13378545"/>
              <a:gd name="connsiteY21" fmla="*/ 3955161 h 3955481"/>
              <a:gd name="connsiteX22" fmla="*/ 2095473 w 13378545"/>
              <a:gd name="connsiteY22" fmla="*/ 3955481 h 3955481"/>
              <a:gd name="connsiteX23" fmla="*/ 0 w 13378545"/>
              <a:gd name="connsiteY23" fmla="*/ 3713501 h 3955481"/>
              <a:gd name="connsiteX0" fmla="*/ 13378544 w 13378545"/>
              <a:gd name="connsiteY0" fmla="*/ 0 h 3533541"/>
              <a:gd name="connsiteX1" fmla="*/ 13378545 w 13378545"/>
              <a:gd name="connsiteY1" fmla="*/ 0 h 3533541"/>
              <a:gd name="connsiteX2" fmla="*/ 13378545 w 13378545"/>
              <a:gd name="connsiteY2" fmla="*/ 1051387 h 3533541"/>
              <a:gd name="connsiteX3" fmla="*/ 13378545 w 13378545"/>
              <a:gd name="connsiteY3" fmla="*/ 1051387 h 3533541"/>
              <a:gd name="connsiteX4" fmla="*/ 13378545 w 13378545"/>
              <a:gd name="connsiteY4" fmla="*/ 1612295 h 3533541"/>
              <a:gd name="connsiteX5" fmla="*/ 13378544 w 13378545"/>
              <a:gd name="connsiteY5" fmla="*/ 1612295 h 3533541"/>
              <a:gd name="connsiteX6" fmla="*/ 13378544 w 13378545"/>
              <a:gd name="connsiteY6" fmla="*/ 2291014 h 3533541"/>
              <a:gd name="connsiteX7" fmla="*/ 13378544 w 13378545"/>
              <a:gd name="connsiteY7" fmla="*/ 2291014 h 3533541"/>
              <a:gd name="connsiteX8" fmla="*/ 13378544 w 13378545"/>
              <a:gd name="connsiteY8" fmla="*/ 2807945 h 3533541"/>
              <a:gd name="connsiteX9" fmla="*/ 13378544 w 13378545"/>
              <a:gd name="connsiteY9" fmla="*/ 2807945 h 3533541"/>
              <a:gd name="connsiteX10" fmla="*/ 13378544 w 13378545"/>
              <a:gd name="connsiteY10" fmla="*/ 3291561 h 3533541"/>
              <a:gd name="connsiteX11" fmla="*/ 11283071 w 13378545"/>
              <a:gd name="connsiteY11" fmla="*/ 3533541 h 3533541"/>
              <a:gd name="connsiteX12" fmla="*/ 11148787 w 13378545"/>
              <a:gd name="connsiteY12" fmla="*/ 3533221 h 3533541"/>
              <a:gd name="connsiteX13" fmla="*/ 11014502 w 13378545"/>
              <a:gd name="connsiteY13" fmla="*/ 3533541 h 3533541"/>
              <a:gd name="connsiteX14" fmla="*/ 8919030 w 13378545"/>
              <a:gd name="connsiteY14" fmla="*/ 3291561 h 3533541"/>
              <a:gd name="connsiteX15" fmla="*/ 6823555 w 13378545"/>
              <a:gd name="connsiteY15" fmla="*/ 3533541 h 3533541"/>
              <a:gd name="connsiteX16" fmla="*/ 6689272 w 13378545"/>
              <a:gd name="connsiteY16" fmla="*/ 3533221 h 3533541"/>
              <a:gd name="connsiteX17" fmla="*/ 6554989 w 13378545"/>
              <a:gd name="connsiteY17" fmla="*/ 3533541 h 3533541"/>
              <a:gd name="connsiteX18" fmla="*/ 4459515 w 13378545"/>
              <a:gd name="connsiteY18" fmla="*/ 3291561 h 3533541"/>
              <a:gd name="connsiteX19" fmla="*/ 2364040 w 13378545"/>
              <a:gd name="connsiteY19" fmla="*/ 3533541 h 3533541"/>
              <a:gd name="connsiteX20" fmla="*/ 2229758 w 13378545"/>
              <a:gd name="connsiteY20" fmla="*/ 3533221 h 3533541"/>
              <a:gd name="connsiteX21" fmla="*/ 2095473 w 13378545"/>
              <a:gd name="connsiteY21" fmla="*/ 3533541 h 3533541"/>
              <a:gd name="connsiteX22" fmla="*/ 0 w 13378545"/>
              <a:gd name="connsiteY22" fmla="*/ 3291561 h 3533541"/>
              <a:gd name="connsiteX0" fmla="*/ 13378544 w 13378545"/>
              <a:gd name="connsiteY0" fmla="*/ 0 h 3533541"/>
              <a:gd name="connsiteX1" fmla="*/ 13378545 w 13378545"/>
              <a:gd name="connsiteY1" fmla="*/ 1051387 h 3533541"/>
              <a:gd name="connsiteX2" fmla="*/ 13378545 w 13378545"/>
              <a:gd name="connsiteY2" fmla="*/ 1051387 h 3533541"/>
              <a:gd name="connsiteX3" fmla="*/ 13378545 w 13378545"/>
              <a:gd name="connsiteY3" fmla="*/ 1612295 h 3533541"/>
              <a:gd name="connsiteX4" fmla="*/ 13378544 w 13378545"/>
              <a:gd name="connsiteY4" fmla="*/ 1612295 h 3533541"/>
              <a:gd name="connsiteX5" fmla="*/ 13378544 w 13378545"/>
              <a:gd name="connsiteY5" fmla="*/ 2291014 h 3533541"/>
              <a:gd name="connsiteX6" fmla="*/ 13378544 w 13378545"/>
              <a:gd name="connsiteY6" fmla="*/ 2291014 h 3533541"/>
              <a:gd name="connsiteX7" fmla="*/ 13378544 w 13378545"/>
              <a:gd name="connsiteY7" fmla="*/ 2807945 h 3533541"/>
              <a:gd name="connsiteX8" fmla="*/ 13378544 w 13378545"/>
              <a:gd name="connsiteY8" fmla="*/ 2807945 h 3533541"/>
              <a:gd name="connsiteX9" fmla="*/ 13378544 w 13378545"/>
              <a:gd name="connsiteY9" fmla="*/ 3291561 h 3533541"/>
              <a:gd name="connsiteX10" fmla="*/ 11283071 w 13378545"/>
              <a:gd name="connsiteY10" fmla="*/ 3533541 h 3533541"/>
              <a:gd name="connsiteX11" fmla="*/ 11148787 w 13378545"/>
              <a:gd name="connsiteY11" fmla="*/ 3533221 h 3533541"/>
              <a:gd name="connsiteX12" fmla="*/ 11014502 w 13378545"/>
              <a:gd name="connsiteY12" fmla="*/ 3533541 h 3533541"/>
              <a:gd name="connsiteX13" fmla="*/ 8919030 w 13378545"/>
              <a:gd name="connsiteY13" fmla="*/ 3291561 h 3533541"/>
              <a:gd name="connsiteX14" fmla="*/ 6823555 w 13378545"/>
              <a:gd name="connsiteY14" fmla="*/ 3533541 h 3533541"/>
              <a:gd name="connsiteX15" fmla="*/ 6689272 w 13378545"/>
              <a:gd name="connsiteY15" fmla="*/ 3533221 h 3533541"/>
              <a:gd name="connsiteX16" fmla="*/ 6554989 w 13378545"/>
              <a:gd name="connsiteY16" fmla="*/ 3533541 h 3533541"/>
              <a:gd name="connsiteX17" fmla="*/ 4459515 w 13378545"/>
              <a:gd name="connsiteY17" fmla="*/ 3291561 h 3533541"/>
              <a:gd name="connsiteX18" fmla="*/ 2364040 w 13378545"/>
              <a:gd name="connsiteY18" fmla="*/ 3533541 h 3533541"/>
              <a:gd name="connsiteX19" fmla="*/ 2229758 w 13378545"/>
              <a:gd name="connsiteY19" fmla="*/ 3533221 h 3533541"/>
              <a:gd name="connsiteX20" fmla="*/ 2095473 w 13378545"/>
              <a:gd name="connsiteY20" fmla="*/ 3533541 h 3533541"/>
              <a:gd name="connsiteX21" fmla="*/ 0 w 13378545"/>
              <a:gd name="connsiteY21" fmla="*/ 3291561 h 3533541"/>
              <a:gd name="connsiteX0" fmla="*/ 13378544 w 13378545"/>
              <a:gd name="connsiteY0" fmla="*/ 0 h 3533541"/>
              <a:gd name="connsiteX1" fmla="*/ 13378545 w 13378545"/>
              <a:gd name="connsiteY1" fmla="*/ 1051387 h 3533541"/>
              <a:gd name="connsiteX2" fmla="*/ 13378545 w 13378545"/>
              <a:gd name="connsiteY2" fmla="*/ 1612295 h 3533541"/>
              <a:gd name="connsiteX3" fmla="*/ 13378544 w 13378545"/>
              <a:gd name="connsiteY3" fmla="*/ 1612295 h 3533541"/>
              <a:gd name="connsiteX4" fmla="*/ 13378544 w 13378545"/>
              <a:gd name="connsiteY4" fmla="*/ 2291014 h 3533541"/>
              <a:gd name="connsiteX5" fmla="*/ 13378544 w 13378545"/>
              <a:gd name="connsiteY5" fmla="*/ 2291014 h 3533541"/>
              <a:gd name="connsiteX6" fmla="*/ 13378544 w 13378545"/>
              <a:gd name="connsiteY6" fmla="*/ 2807945 h 3533541"/>
              <a:gd name="connsiteX7" fmla="*/ 13378544 w 13378545"/>
              <a:gd name="connsiteY7" fmla="*/ 2807945 h 3533541"/>
              <a:gd name="connsiteX8" fmla="*/ 13378544 w 13378545"/>
              <a:gd name="connsiteY8" fmla="*/ 3291561 h 3533541"/>
              <a:gd name="connsiteX9" fmla="*/ 11283071 w 13378545"/>
              <a:gd name="connsiteY9" fmla="*/ 3533541 h 3533541"/>
              <a:gd name="connsiteX10" fmla="*/ 11148787 w 13378545"/>
              <a:gd name="connsiteY10" fmla="*/ 3533221 h 3533541"/>
              <a:gd name="connsiteX11" fmla="*/ 11014502 w 13378545"/>
              <a:gd name="connsiteY11" fmla="*/ 3533541 h 3533541"/>
              <a:gd name="connsiteX12" fmla="*/ 8919030 w 13378545"/>
              <a:gd name="connsiteY12" fmla="*/ 3291561 h 3533541"/>
              <a:gd name="connsiteX13" fmla="*/ 6823555 w 13378545"/>
              <a:gd name="connsiteY13" fmla="*/ 3533541 h 3533541"/>
              <a:gd name="connsiteX14" fmla="*/ 6689272 w 13378545"/>
              <a:gd name="connsiteY14" fmla="*/ 3533221 h 3533541"/>
              <a:gd name="connsiteX15" fmla="*/ 6554989 w 13378545"/>
              <a:gd name="connsiteY15" fmla="*/ 3533541 h 3533541"/>
              <a:gd name="connsiteX16" fmla="*/ 4459515 w 13378545"/>
              <a:gd name="connsiteY16" fmla="*/ 3291561 h 3533541"/>
              <a:gd name="connsiteX17" fmla="*/ 2364040 w 13378545"/>
              <a:gd name="connsiteY17" fmla="*/ 3533541 h 3533541"/>
              <a:gd name="connsiteX18" fmla="*/ 2229758 w 13378545"/>
              <a:gd name="connsiteY18" fmla="*/ 3533221 h 3533541"/>
              <a:gd name="connsiteX19" fmla="*/ 2095473 w 13378545"/>
              <a:gd name="connsiteY19" fmla="*/ 3533541 h 3533541"/>
              <a:gd name="connsiteX20" fmla="*/ 0 w 13378545"/>
              <a:gd name="connsiteY20" fmla="*/ 3291561 h 3533541"/>
              <a:gd name="connsiteX0" fmla="*/ 13378545 w 13378545"/>
              <a:gd name="connsiteY0" fmla="*/ 0 h 2482154"/>
              <a:gd name="connsiteX1" fmla="*/ 13378545 w 13378545"/>
              <a:gd name="connsiteY1" fmla="*/ 560908 h 2482154"/>
              <a:gd name="connsiteX2" fmla="*/ 13378544 w 13378545"/>
              <a:gd name="connsiteY2" fmla="*/ 560908 h 2482154"/>
              <a:gd name="connsiteX3" fmla="*/ 13378544 w 13378545"/>
              <a:gd name="connsiteY3" fmla="*/ 1239627 h 2482154"/>
              <a:gd name="connsiteX4" fmla="*/ 13378544 w 13378545"/>
              <a:gd name="connsiteY4" fmla="*/ 1239627 h 2482154"/>
              <a:gd name="connsiteX5" fmla="*/ 13378544 w 13378545"/>
              <a:gd name="connsiteY5" fmla="*/ 1756558 h 2482154"/>
              <a:gd name="connsiteX6" fmla="*/ 13378544 w 13378545"/>
              <a:gd name="connsiteY6" fmla="*/ 1756558 h 2482154"/>
              <a:gd name="connsiteX7" fmla="*/ 13378544 w 13378545"/>
              <a:gd name="connsiteY7" fmla="*/ 2240174 h 2482154"/>
              <a:gd name="connsiteX8" fmla="*/ 11283071 w 13378545"/>
              <a:gd name="connsiteY8" fmla="*/ 2482154 h 2482154"/>
              <a:gd name="connsiteX9" fmla="*/ 11148787 w 13378545"/>
              <a:gd name="connsiteY9" fmla="*/ 2481834 h 2482154"/>
              <a:gd name="connsiteX10" fmla="*/ 11014502 w 13378545"/>
              <a:gd name="connsiteY10" fmla="*/ 2482154 h 2482154"/>
              <a:gd name="connsiteX11" fmla="*/ 8919030 w 13378545"/>
              <a:gd name="connsiteY11" fmla="*/ 2240174 h 2482154"/>
              <a:gd name="connsiteX12" fmla="*/ 6823555 w 13378545"/>
              <a:gd name="connsiteY12" fmla="*/ 2482154 h 2482154"/>
              <a:gd name="connsiteX13" fmla="*/ 6689272 w 13378545"/>
              <a:gd name="connsiteY13" fmla="*/ 2481834 h 2482154"/>
              <a:gd name="connsiteX14" fmla="*/ 6554989 w 13378545"/>
              <a:gd name="connsiteY14" fmla="*/ 2482154 h 2482154"/>
              <a:gd name="connsiteX15" fmla="*/ 4459515 w 13378545"/>
              <a:gd name="connsiteY15" fmla="*/ 2240174 h 2482154"/>
              <a:gd name="connsiteX16" fmla="*/ 2364040 w 13378545"/>
              <a:gd name="connsiteY16" fmla="*/ 2482154 h 2482154"/>
              <a:gd name="connsiteX17" fmla="*/ 2229758 w 13378545"/>
              <a:gd name="connsiteY17" fmla="*/ 2481834 h 2482154"/>
              <a:gd name="connsiteX18" fmla="*/ 2095473 w 13378545"/>
              <a:gd name="connsiteY18" fmla="*/ 2482154 h 2482154"/>
              <a:gd name="connsiteX19" fmla="*/ 0 w 13378545"/>
              <a:gd name="connsiteY19" fmla="*/ 2240174 h 2482154"/>
              <a:gd name="connsiteX0" fmla="*/ 13378545 w 13378545"/>
              <a:gd name="connsiteY0" fmla="*/ 0 h 1921246"/>
              <a:gd name="connsiteX1" fmla="*/ 13378544 w 13378545"/>
              <a:gd name="connsiteY1" fmla="*/ 0 h 1921246"/>
              <a:gd name="connsiteX2" fmla="*/ 13378544 w 13378545"/>
              <a:gd name="connsiteY2" fmla="*/ 678719 h 1921246"/>
              <a:gd name="connsiteX3" fmla="*/ 13378544 w 13378545"/>
              <a:gd name="connsiteY3" fmla="*/ 678719 h 1921246"/>
              <a:gd name="connsiteX4" fmla="*/ 13378544 w 13378545"/>
              <a:gd name="connsiteY4" fmla="*/ 1195650 h 1921246"/>
              <a:gd name="connsiteX5" fmla="*/ 13378544 w 13378545"/>
              <a:gd name="connsiteY5" fmla="*/ 1195650 h 1921246"/>
              <a:gd name="connsiteX6" fmla="*/ 13378544 w 13378545"/>
              <a:gd name="connsiteY6" fmla="*/ 1679266 h 1921246"/>
              <a:gd name="connsiteX7" fmla="*/ 11283071 w 13378545"/>
              <a:gd name="connsiteY7" fmla="*/ 1921246 h 1921246"/>
              <a:gd name="connsiteX8" fmla="*/ 11148787 w 13378545"/>
              <a:gd name="connsiteY8" fmla="*/ 1920926 h 1921246"/>
              <a:gd name="connsiteX9" fmla="*/ 11014502 w 13378545"/>
              <a:gd name="connsiteY9" fmla="*/ 1921246 h 1921246"/>
              <a:gd name="connsiteX10" fmla="*/ 8919030 w 13378545"/>
              <a:gd name="connsiteY10" fmla="*/ 1679266 h 1921246"/>
              <a:gd name="connsiteX11" fmla="*/ 6823555 w 13378545"/>
              <a:gd name="connsiteY11" fmla="*/ 1921246 h 1921246"/>
              <a:gd name="connsiteX12" fmla="*/ 6689272 w 13378545"/>
              <a:gd name="connsiteY12" fmla="*/ 1920926 h 1921246"/>
              <a:gd name="connsiteX13" fmla="*/ 6554989 w 13378545"/>
              <a:gd name="connsiteY13" fmla="*/ 1921246 h 1921246"/>
              <a:gd name="connsiteX14" fmla="*/ 4459515 w 13378545"/>
              <a:gd name="connsiteY14" fmla="*/ 1679266 h 1921246"/>
              <a:gd name="connsiteX15" fmla="*/ 2364040 w 13378545"/>
              <a:gd name="connsiteY15" fmla="*/ 1921246 h 1921246"/>
              <a:gd name="connsiteX16" fmla="*/ 2229758 w 13378545"/>
              <a:gd name="connsiteY16" fmla="*/ 1920926 h 1921246"/>
              <a:gd name="connsiteX17" fmla="*/ 2095473 w 13378545"/>
              <a:gd name="connsiteY17" fmla="*/ 1921246 h 1921246"/>
              <a:gd name="connsiteX18" fmla="*/ 0 w 13378545"/>
              <a:gd name="connsiteY18" fmla="*/ 1679266 h 1921246"/>
              <a:gd name="connsiteX0" fmla="*/ 13378545 w 13378545"/>
              <a:gd name="connsiteY0" fmla="*/ 0 h 1921246"/>
              <a:gd name="connsiteX1" fmla="*/ 13378544 w 13378545"/>
              <a:gd name="connsiteY1" fmla="*/ 678719 h 1921246"/>
              <a:gd name="connsiteX2" fmla="*/ 13378544 w 13378545"/>
              <a:gd name="connsiteY2" fmla="*/ 678719 h 1921246"/>
              <a:gd name="connsiteX3" fmla="*/ 13378544 w 13378545"/>
              <a:gd name="connsiteY3" fmla="*/ 1195650 h 1921246"/>
              <a:gd name="connsiteX4" fmla="*/ 13378544 w 13378545"/>
              <a:gd name="connsiteY4" fmla="*/ 1195650 h 1921246"/>
              <a:gd name="connsiteX5" fmla="*/ 13378544 w 13378545"/>
              <a:gd name="connsiteY5" fmla="*/ 1679266 h 1921246"/>
              <a:gd name="connsiteX6" fmla="*/ 11283071 w 13378545"/>
              <a:gd name="connsiteY6" fmla="*/ 1921246 h 1921246"/>
              <a:gd name="connsiteX7" fmla="*/ 11148787 w 13378545"/>
              <a:gd name="connsiteY7" fmla="*/ 1920926 h 1921246"/>
              <a:gd name="connsiteX8" fmla="*/ 11014502 w 13378545"/>
              <a:gd name="connsiteY8" fmla="*/ 1921246 h 1921246"/>
              <a:gd name="connsiteX9" fmla="*/ 8919030 w 13378545"/>
              <a:gd name="connsiteY9" fmla="*/ 1679266 h 1921246"/>
              <a:gd name="connsiteX10" fmla="*/ 6823555 w 13378545"/>
              <a:gd name="connsiteY10" fmla="*/ 1921246 h 1921246"/>
              <a:gd name="connsiteX11" fmla="*/ 6689272 w 13378545"/>
              <a:gd name="connsiteY11" fmla="*/ 1920926 h 1921246"/>
              <a:gd name="connsiteX12" fmla="*/ 6554989 w 13378545"/>
              <a:gd name="connsiteY12" fmla="*/ 1921246 h 1921246"/>
              <a:gd name="connsiteX13" fmla="*/ 4459515 w 13378545"/>
              <a:gd name="connsiteY13" fmla="*/ 1679266 h 1921246"/>
              <a:gd name="connsiteX14" fmla="*/ 2364040 w 13378545"/>
              <a:gd name="connsiteY14" fmla="*/ 1921246 h 1921246"/>
              <a:gd name="connsiteX15" fmla="*/ 2229758 w 13378545"/>
              <a:gd name="connsiteY15" fmla="*/ 1920926 h 1921246"/>
              <a:gd name="connsiteX16" fmla="*/ 2095473 w 13378545"/>
              <a:gd name="connsiteY16" fmla="*/ 1921246 h 1921246"/>
              <a:gd name="connsiteX17" fmla="*/ 0 w 13378545"/>
              <a:gd name="connsiteY17" fmla="*/ 1679266 h 1921246"/>
              <a:gd name="connsiteX0" fmla="*/ 13378545 w 13378545"/>
              <a:gd name="connsiteY0" fmla="*/ 0 h 1921246"/>
              <a:gd name="connsiteX1" fmla="*/ 13378544 w 13378545"/>
              <a:gd name="connsiteY1" fmla="*/ 678719 h 1921246"/>
              <a:gd name="connsiteX2" fmla="*/ 13378544 w 13378545"/>
              <a:gd name="connsiteY2" fmla="*/ 1195650 h 1921246"/>
              <a:gd name="connsiteX3" fmla="*/ 13378544 w 13378545"/>
              <a:gd name="connsiteY3" fmla="*/ 1195650 h 1921246"/>
              <a:gd name="connsiteX4" fmla="*/ 13378544 w 13378545"/>
              <a:gd name="connsiteY4" fmla="*/ 1679266 h 1921246"/>
              <a:gd name="connsiteX5" fmla="*/ 11283071 w 13378545"/>
              <a:gd name="connsiteY5" fmla="*/ 1921246 h 1921246"/>
              <a:gd name="connsiteX6" fmla="*/ 11148787 w 13378545"/>
              <a:gd name="connsiteY6" fmla="*/ 1920926 h 1921246"/>
              <a:gd name="connsiteX7" fmla="*/ 11014502 w 13378545"/>
              <a:gd name="connsiteY7" fmla="*/ 1921246 h 1921246"/>
              <a:gd name="connsiteX8" fmla="*/ 8919030 w 13378545"/>
              <a:gd name="connsiteY8" fmla="*/ 1679266 h 1921246"/>
              <a:gd name="connsiteX9" fmla="*/ 6823555 w 13378545"/>
              <a:gd name="connsiteY9" fmla="*/ 1921246 h 1921246"/>
              <a:gd name="connsiteX10" fmla="*/ 6689272 w 13378545"/>
              <a:gd name="connsiteY10" fmla="*/ 1920926 h 1921246"/>
              <a:gd name="connsiteX11" fmla="*/ 6554989 w 13378545"/>
              <a:gd name="connsiteY11" fmla="*/ 1921246 h 1921246"/>
              <a:gd name="connsiteX12" fmla="*/ 4459515 w 13378545"/>
              <a:gd name="connsiteY12" fmla="*/ 1679266 h 1921246"/>
              <a:gd name="connsiteX13" fmla="*/ 2364040 w 13378545"/>
              <a:gd name="connsiteY13" fmla="*/ 1921246 h 1921246"/>
              <a:gd name="connsiteX14" fmla="*/ 2229758 w 13378545"/>
              <a:gd name="connsiteY14" fmla="*/ 1920926 h 1921246"/>
              <a:gd name="connsiteX15" fmla="*/ 2095473 w 13378545"/>
              <a:gd name="connsiteY15" fmla="*/ 1921246 h 1921246"/>
              <a:gd name="connsiteX16" fmla="*/ 0 w 13378545"/>
              <a:gd name="connsiteY16" fmla="*/ 1679266 h 1921246"/>
              <a:gd name="connsiteX0" fmla="*/ 13378545 w 13378545"/>
              <a:gd name="connsiteY0" fmla="*/ 0 h 1921246"/>
              <a:gd name="connsiteX1" fmla="*/ 13378544 w 13378545"/>
              <a:gd name="connsiteY1" fmla="*/ 678719 h 1921246"/>
              <a:gd name="connsiteX2" fmla="*/ 13378544 w 13378545"/>
              <a:gd name="connsiteY2" fmla="*/ 1195650 h 1921246"/>
              <a:gd name="connsiteX3" fmla="*/ 13378544 w 13378545"/>
              <a:gd name="connsiteY3" fmla="*/ 1679266 h 1921246"/>
              <a:gd name="connsiteX4" fmla="*/ 11283071 w 13378545"/>
              <a:gd name="connsiteY4" fmla="*/ 1921246 h 1921246"/>
              <a:gd name="connsiteX5" fmla="*/ 11148787 w 13378545"/>
              <a:gd name="connsiteY5" fmla="*/ 1920926 h 1921246"/>
              <a:gd name="connsiteX6" fmla="*/ 11014502 w 13378545"/>
              <a:gd name="connsiteY6" fmla="*/ 1921246 h 1921246"/>
              <a:gd name="connsiteX7" fmla="*/ 8919030 w 13378545"/>
              <a:gd name="connsiteY7" fmla="*/ 1679266 h 1921246"/>
              <a:gd name="connsiteX8" fmla="*/ 6823555 w 13378545"/>
              <a:gd name="connsiteY8" fmla="*/ 1921246 h 1921246"/>
              <a:gd name="connsiteX9" fmla="*/ 6689272 w 13378545"/>
              <a:gd name="connsiteY9" fmla="*/ 1920926 h 1921246"/>
              <a:gd name="connsiteX10" fmla="*/ 6554989 w 13378545"/>
              <a:gd name="connsiteY10" fmla="*/ 1921246 h 1921246"/>
              <a:gd name="connsiteX11" fmla="*/ 4459515 w 13378545"/>
              <a:gd name="connsiteY11" fmla="*/ 1679266 h 1921246"/>
              <a:gd name="connsiteX12" fmla="*/ 2364040 w 13378545"/>
              <a:gd name="connsiteY12" fmla="*/ 1921246 h 1921246"/>
              <a:gd name="connsiteX13" fmla="*/ 2229758 w 13378545"/>
              <a:gd name="connsiteY13" fmla="*/ 1920926 h 1921246"/>
              <a:gd name="connsiteX14" fmla="*/ 2095473 w 13378545"/>
              <a:gd name="connsiteY14" fmla="*/ 1921246 h 1921246"/>
              <a:gd name="connsiteX15" fmla="*/ 0 w 13378545"/>
              <a:gd name="connsiteY15" fmla="*/ 1679266 h 1921246"/>
              <a:gd name="connsiteX0" fmla="*/ 13378545 w 13378545"/>
              <a:gd name="connsiteY0" fmla="*/ 0 h 1921246"/>
              <a:gd name="connsiteX1" fmla="*/ 13378544 w 13378545"/>
              <a:gd name="connsiteY1" fmla="*/ 678719 h 1921246"/>
              <a:gd name="connsiteX2" fmla="*/ 13378544 w 13378545"/>
              <a:gd name="connsiteY2" fmla="*/ 1679266 h 1921246"/>
              <a:gd name="connsiteX3" fmla="*/ 11283071 w 13378545"/>
              <a:gd name="connsiteY3" fmla="*/ 1921246 h 1921246"/>
              <a:gd name="connsiteX4" fmla="*/ 11148787 w 13378545"/>
              <a:gd name="connsiteY4" fmla="*/ 1920926 h 1921246"/>
              <a:gd name="connsiteX5" fmla="*/ 11014502 w 13378545"/>
              <a:gd name="connsiteY5" fmla="*/ 1921246 h 1921246"/>
              <a:gd name="connsiteX6" fmla="*/ 8919030 w 13378545"/>
              <a:gd name="connsiteY6" fmla="*/ 1679266 h 1921246"/>
              <a:gd name="connsiteX7" fmla="*/ 6823555 w 13378545"/>
              <a:gd name="connsiteY7" fmla="*/ 1921246 h 1921246"/>
              <a:gd name="connsiteX8" fmla="*/ 6689272 w 13378545"/>
              <a:gd name="connsiteY8" fmla="*/ 1920926 h 1921246"/>
              <a:gd name="connsiteX9" fmla="*/ 6554989 w 13378545"/>
              <a:gd name="connsiteY9" fmla="*/ 1921246 h 1921246"/>
              <a:gd name="connsiteX10" fmla="*/ 4459515 w 13378545"/>
              <a:gd name="connsiteY10" fmla="*/ 1679266 h 1921246"/>
              <a:gd name="connsiteX11" fmla="*/ 2364040 w 13378545"/>
              <a:gd name="connsiteY11" fmla="*/ 1921246 h 1921246"/>
              <a:gd name="connsiteX12" fmla="*/ 2229758 w 13378545"/>
              <a:gd name="connsiteY12" fmla="*/ 1920926 h 1921246"/>
              <a:gd name="connsiteX13" fmla="*/ 2095473 w 13378545"/>
              <a:gd name="connsiteY13" fmla="*/ 1921246 h 1921246"/>
              <a:gd name="connsiteX14" fmla="*/ 0 w 13378545"/>
              <a:gd name="connsiteY14" fmla="*/ 1679266 h 1921246"/>
              <a:gd name="connsiteX0" fmla="*/ 13378545 w 13533764"/>
              <a:gd name="connsiteY0" fmla="*/ 0 h 1921246"/>
              <a:gd name="connsiteX1" fmla="*/ 13378544 w 13533764"/>
              <a:gd name="connsiteY1" fmla="*/ 1679266 h 1921246"/>
              <a:gd name="connsiteX2" fmla="*/ 11283071 w 13533764"/>
              <a:gd name="connsiteY2" fmla="*/ 1921246 h 1921246"/>
              <a:gd name="connsiteX3" fmla="*/ 11148787 w 13533764"/>
              <a:gd name="connsiteY3" fmla="*/ 1920926 h 1921246"/>
              <a:gd name="connsiteX4" fmla="*/ 11014502 w 13533764"/>
              <a:gd name="connsiteY4" fmla="*/ 1921246 h 1921246"/>
              <a:gd name="connsiteX5" fmla="*/ 8919030 w 13533764"/>
              <a:gd name="connsiteY5" fmla="*/ 1679266 h 1921246"/>
              <a:gd name="connsiteX6" fmla="*/ 6823555 w 13533764"/>
              <a:gd name="connsiteY6" fmla="*/ 1921246 h 1921246"/>
              <a:gd name="connsiteX7" fmla="*/ 6689272 w 13533764"/>
              <a:gd name="connsiteY7" fmla="*/ 1920926 h 1921246"/>
              <a:gd name="connsiteX8" fmla="*/ 6554989 w 13533764"/>
              <a:gd name="connsiteY8" fmla="*/ 1921246 h 1921246"/>
              <a:gd name="connsiteX9" fmla="*/ 4459515 w 13533764"/>
              <a:gd name="connsiteY9" fmla="*/ 1679266 h 1921246"/>
              <a:gd name="connsiteX10" fmla="*/ 2364040 w 13533764"/>
              <a:gd name="connsiteY10" fmla="*/ 1921246 h 1921246"/>
              <a:gd name="connsiteX11" fmla="*/ 2229758 w 13533764"/>
              <a:gd name="connsiteY11" fmla="*/ 1920926 h 1921246"/>
              <a:gd name="connsiteX12" fmla="*/ 2095473 w 13533764"/>
              <a:gd name="connsiteY12" fmla="*/ 1921246 h 1921246"/>
              <a:gd name="connsiteX13" fmla="*/ 0 w 13533764"/>
              <a:gd name="connsiteY13" fmla="*/ 1679266 h 1921246"/>
              <a:gd name="connsiteX0" fmla="*/ 13378544 w 13378544"/>
              <a:gd name="connsiteY0" fmla="*/ 0 h 241980"/>
              <a:gd name="connsiteX1" fmla="*/ 11283071 w 13378544"/>
              <a:gd name="connsiteY1" fmla="*/ 241980 h 241980"/>
              <a:gd name="connsiteX2" fmla="*/ 11148787 w 13378544"/>
              <a:gd name="connsiteY2" fmla="*/ 241660 h 241980"/>
              <a:gd name="connsiteX3" fmla="*/ 11014502 w 13378544"/>
              <a:gd name="connsiteY3" fmla="*/ 241980 h 241980"/>
              <a:gd name="connsiteX4" fmla="*/ 8919030 w 13378544"/>
              <a:gd name="connsiteY4" fmla="*/ 0 h 241980"/>
              <a:gd name="connsiteX5" fmla="*/ 6823555 w 13378544"/>
              <a:gd name="connsiteY5" fmla="*/ 241980 h 241980"/>
              <a:gd name="connsiteX6" fmla="*/ 6689272 w 13378544"/>
              <a:gd name="connsiteY6" fmla="*/ 241660 h 241980"/>
              <a:gd name="connsiteX7" fmla="*/ 6554989 w 13378544"/>
              <a:gd name="connsiteY7" fmla="*/ 241980 h 241980"/>
              <a:gd name="connsiteX8" fmla="*/ 4459515 w 13378544"/>
              <a:gd name="connsiteY8" fmla="*/ 0 h 241980"/>
              <a:gd name="connsiteX9" fmla="*/ 2364040 w 13378544"/>
              <a:gd name="connsiteY9" fmla="*/ 241980 h 241980"/>
              <a:gd name="connsiteX10" fmla="*/ 2229758 w 13378544"/>
              <a:gd name="connsiteY10" fmla="*/ 241660 h 241980"/>
              <a:gd name="connsiteX11" fmla="*/ 2095473 w 13378544"/>
              <a:gd name="connsiteY11" fmla="*/ 241980 h 241980"/>
              <a:gd name="connsiteX12" fmla="*/ 0 w 13378544"/>
              <a:gd name="connsiteY12" fmla="*/ 0 h 24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8544" h="241980">
                <a:moveTo>
                  <a:pt x="13378544" y="0"/>
                </a:moveTo>
                <a:cubicBezTo>
                  <a:pt x="12260957" y="0"/>
                  <a:pt x="11981562" y="225336"/>
                  <a:pt x="11283071" y="241980"/>
                </a:cubicBezTo>
                <a:lnTo>
                  <a:pt x="11148787" y="241660"/>
                </a:lnTo>
                <a:lnTo>
                  <a:pt x="11014502" y="241980"/>
                </a:lnTo>
                <a:cubicBezTo>
                  <a:pt x="10316012" y="225336"/>
                  <a:pt x="10036616" y="0"/>
                  <a:pt x="8919030" y="0"/>
                </a:cubicBezTo>
                <a:cubicBezTo>
                  <a:pt x="7801443" y="0"/>
                  <a:pt x="7522047" y="225336"/>
                  <a:pt x="6823555" y="241980"/>
                </a:cubicBezTo>
                <a:lnTo>
                  <a:pt x="6689272" y="241660"/>
                </a:lnTo>
                <a:lnTo>
                  <a:pt x="6554989" y="241980"/>
                </a:lnTo>
                <a:cubicBezTo>
                  <a:pt x="5856497" y="225336"/>
                  <a:pt x="5577101" y="0"/>
                  <a:pt x="4459515" y="0"/>
                </a:cubicBezTo>
                <a:cubicBezTo>
                  <a:pt x="3341928" y="0"/>
                  <a:pt x="3062532" y="225336"/>
                  <a:pt x="2364040" y="241980"/>
                </a:cubicBezTo>
                <a:lnTo>
                  <a:pt x="2229758" y="241660"/>
                </a:lnTo>
                <a:lnTo>
                  <a:pt x="2095473" y="241980"/>
                </a:lnTo>
                <a:cubicBezTo>
                  <a:pt x="1396983" y="225336"/>
                  <a:pt x="1117585" y="0"/>
                  <a:pt x="0" y="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4" name="ïšḷíde">
            <a:extLst>
              <a:ext uri="{FF2B5EF4-FFF2-40B4-BE49-F238E27FC236}">
                <a16:creationId xmlns:a16="http://schemas.microsoft.com/office/drawing/2014/main" xmlns="" id="{B16A73BB-3A01-4124-81AC-63D6FDC9876C}"/>
              </a:ext>
            </a:extLst>
          </p:cNvPr>
          <p:cNvSpPr txBox="1">
            <a:spLocks/>
          </p:cNvSpPr>
          <p:nvPr/>
        </p:nvSpPr>
        <p:spPr>
          <a:xfrm>
            <a:off x="850162" y="1817769"/>
            <a:ext cx="1815040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6" name="ïšḷíde">
            <a:extLst>
              <a:ext uri="{FF2B5EF4-FFF2-40B4-BE49-F238E27FC236}">
                <a16:creationId xmlns:a16="http://schemas.microsoft.com/office/drawing/2014/main" xmlns="" id="{B6BAA93F-5EC2-41B4-9932-C3CABF009024}"/>
              </a:ext>
            </a:extLst>
          </p:cNvPr>
          <p:cNvSpPr txBox="1">
            <a:spLocks/>
          </p:cNvSpPr>
          <p:nvPr/>
        </p:nvSpPr>
        <p:spPr>
          <a:xfrm>
            <a:off x="5188482" y="1817769"/>
            <a:ext cx="1815040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8" name="ïšḷíde">
            <a:extLst>
              <a:ext uri="{FF2B5EF4-FFF2-40B4-BE49-F238E27FC236}">
                <a16:creationId xmlns:a16="http://schemas.microsoft.com/office/drawing/2014/main" xmlns="" id="{4EB2153A-7779-49FA-98C3-B3D078A0C1A8}"/>
              </a:ext>
            </a:extLst>
          </p:cNvPr>
          <p:cNvSpPr txBox="1">
            <a:spLocks/>
          </p:cNvSpPr>
          <p:nvPr/>
        </p:nvSpPr>
        <p:spPr>
          <a:xfrm>
            <a:off x="9526800" y="1817769"/>
            <a:ext cx="1815040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1" name="ïšḷíde">
            <a:extLst>
              <a:ext uri="{FF2B5EF4-FFF2-40B4-BE49-F238E27FC236}">
                <a16:creationId xmlns:a16="http://schemas.microsoft.com/office/drawing/2014/main" xmlns="" id="{1841EF50-B927-47AC-8F89-E15B28C932A0}"/>
              </a:ext>
            </a:extLst>
          </p:cNvPr>
          <p:cNvSpPr txBox="1">
            <a:spLocks/>
          </p:cNvSpPr>
          <p:nvPr/>
        </p:nvSpPr>
        <p:spPr>
          <a:xfrm>
            <a:off x="3019322" y="4140630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32" name="ïšḷíde">
            <a:extLst>
              <a:ext uri="{FF2B5EF4-FFF2-40B4-BE49-F238E27FC236}">
                <a16:creationId xmlns:a16="http://schemas.microsoft.com/office/drawing/2014/main" xmlns="" id="{A46B1145-9096-4651-9746-40D0544EFBC7}"/>
              </a:ext>
            </a:extLst>
          </p:cNvPr>
          <p:cNvSpPr txBox="1">
            <a:spLocks/>
          </p:cNvSpPr>
          <p:nvPr/>
        </p:nvSpPr>
        <p:spPr>
          <a:xfrm>
            <a:off x="5188482" y="3548160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33" name="ïšḷíde">
            <a:extLst>
              <a:ext uri="{FF2B5EF4-FFF2-40B4-BE49-F238E27FC236}">
                <a16:creationId xmlns:a16="http://schemas.microsoft.com/office/drawing/2014/main" xmlns="" id="{2875DC1F-64FC-404B-8F15-59A643E1B123}"/>
              </a:ext>
            </a:extLst>
          </p:cNvPr>
          <p:cNvSpPr txBox="1">
            <a:spLocks/>
          </p:cNvSpPr>
          <p:nvPr/>
        </p:nvSpPr>
        <p:spPr>
          <a:xfrm>
            <a:off x="7357641" y="4140630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34" name="ïšḷíde">
            <a:extLst>
              <a:ext uri="{FF2B5EF4-FFF2-40B4-BE49-F238E27FC236}">
                <a16:creationId xmlns:a16="http://schemas.microsoft.com/office/drawing/2014/main" xmlns="" id="{BE70955D-C009-492B-A68C-6CA4EFD318B3}"/>
              </a:ext>
            </a:extLst>
          </p:cNvPr>
          <p:cNvSpPr txBox="1">
            <a:spLocks/>
          </p:cNvSpPr>
          <p:nvPr/>
        </p:nvSpPr>
        <p:spPr>
          <a:xfrm>
            <a:off x="9526800" y="3548160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xmlns="" id="{22728389-8E86-40AE-A21B-617076F966AB}"/>
              </a:ext>
            </a:extLst>
          </p:cNvPr>
          <p:cNvCxnSpPr>
            <a:cxnSpLocks/>
          </p:cNvCxnSpPr>
          <p:nvPr/>
        </p:nvCxnSpPr>
        <p:spPr>
          <a:xfrm>
            <a:off x="3683647" y="4636618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>
            <a:extLst>
              <a:ext uri="{FF2B5EF4-FFF2-40B4-BE49-F238E27FC236}">
                <a16:creationId xmlns:a16="http://schemas.microsoft.com/office/drawing/2014/main" xmlns="" id="{7FA1D7BB-E4C4-4340-A0B6-C02A10B611EC}"/>
              </a:ext>
            </a:extLst>
          </p:cNvPr>
          <p:cNvCxnSpPr/>
          <p:nvPr/>
        </p:nvCxnSpPr>
        <p:spPr>
          <a:xfrm>
            <a:off x="5852807" y="4044148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xmlns="" id="{22703BC5-762C-4E63-8754-B0BAD77BFC8D}"/>
              </a:ext>
            </a:extLst>
          </p:cNvPr>
          <p:cNvCxnSpPr>
            <a:cxnSpLocks/>
          </p:cNvCxnSpPr>
          <p:nvPr/>
        </p:nvCxnSpPr>
        <p:spPr>
          <a:xfrm>
            <a:off x="8021966" y="4636618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xmlns="" id="{0EF4366B-AF0B-4C57-A4B3-5A4857AF667F}"/>
              </a:ext>
            </a:extLst>
          </p:cNvPr>
          <p:cNvCxnSpPr>
            <a:cxnSpLocks/>
          </p:cNvCxnSpPr>
          <p:nvPr/>
        </p:nvCxnSpPr>
        <p:spPr>
          <a:xfrm>
            <a:off x="10191125" y="4044148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ïšḷíde">
            <a:extLst>
              <a:ext uri="{FF2B5EF4-FFF2-40B4-BE49-F238E27FC236}">
                <a16:creationId xmlns:a16="http://schemas.microsoft.com/office/drawing/2014/main" xmlns="" id="{2F98FBB2-8B8C-4E10-B5DF-D9600BD91158}"/>
              </a:ext>
            </a:extLst>
          </p:cNvPr>
          <p:cNvSpPr txBox="1">
            <a:spLocks/>
          </p:cNvSpPr>
          <p:nvPr/>
        </p:nvSpPr>
        <p:spPr>
          <a:xfrm>
            <a:off x="850162" y="3548160"/>
            <a:ext cx="181504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xmlns="" id="{0FBC66D3-EBE3-4CE3-8CDE-4ECB4DC582BE}"/>
              </a:ext>
            </a:extLst>
          </p:cNvPr>
          <p:cNvCxnSpPr>
            <a:cxnSpLocks/>
          </p:cNvCxnSpPr>
          <p:nvPr/>
        </p:nvCxnSpPr>
        <p:spPr>
          <a:xfrm>
            <a:off x="1514487" y="4044148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文本框 243">
            <a:extLst>
              <a:ext uri="{FF2B5EF4-FFF2-40B4-BE49-F238E27FC236}">
                <a16:creationId xmlns:a16="http://schemas.microsoft.com/office/drawing/2014/main" xmlns="" id="{D0B1CE27-A337-4823-873F-B0EA961B20E2}"/>
              </a:ext>
            </a:extLst>
          </p:cNvPr>
          <p:cNvSpPr txBox="1"/>
          <p:nvPr/>
        </p:nvSpPr>
        <p:spPr>
          <a:xfrm>
            <a:off x="687215" y="4135290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xmlns="" id="{BB7E3270-FE96-475C-8C17-E38AE6F18F66}"/>
              </a:ext>
            </a:extLst>
          </p:cNvPr>
          <p:cNvSpPr txBox="1"/>
          <p:nvPr/>
        </p:nvSpPr>
        <p:spPr>
          <a:xfrm>
            <a:off x="9363852" y="4135290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xmlns="" id="{45A9E93D-7436-403F-A413-7219C68067AF}"/>
              </a:ext>
            </a:extLst>
          </p:cNvPr>
          <p:cNvSpPr txBox="1"/>
          <p:nvPr/>
        </p:nvSpPr>
        <p:spPr>
          <a:xfrm>
            <a:off x="5025533" y="4135290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DD67B32A-50BE-4FDA-A95A-246EB0648C0D}"/>
              </a:ext>
            </a:extLst>
          </p:cNvPr>
          <p:cNvSpPr txBox="1"/>
          <p:nvPr/>
        </p:nvSpPr>
        <p:spPr>
          <a:xfrm>
            <a:off x="7194692" y="4738198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DCBDC579-74FC-43A3-8218-B07D389A0DBB}"/>
              </a:ext>
            </a:extLst>
          </p:cNvPr>
          <p:cNvSpPr txBox="1"/>
          <p:nvPr/>
        </p:nvSpPr>
        <p:spPr>
          <a:xfrm>
            <a:off x="2856374" y="4738198"/>
            <a:ext cx="2140936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275" name="直接连接符 274">
            <a:extLst>
              <a:ext uri="{FF2B5EF4-FFF2-40B4-BE49-F238E27FC236}">
                <a16:creationId xmlns:a16="http://schemas.microsoft.com/office/drawing/2014/main" xmlns="" id="{EA88B543-A9C9-4EE7-9083-5767EFD2BBA7}"/>
              </a:ext>
            </a:extLst>
          </p:cNvPr>
          <p:cNvCxnSpPr>
            <a:cxnSpLocks/>
          </p:cNvCxnSpPr>
          <p:nvPr/>
        </p:nvCxnSpPr>
        <p:spPr>
          <a:xfrm>
            <a:off x="8265159" y="2835615"/>
            <a:ext cx="0" cy="67522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xmlns="" id="{5B3E5960-F3E0-4FF1-8E84-3D17A96A11D3}"/>
              </a:ext>
            </a:extLst>
          </p:cNvPr>
          <p:cNvCxnSpPr>
            <a:cxnSpLocks/>
          </p:cNvCxnSpPr>
          <p:nvPr/>
        </p:nvCxnSpPr>
        <p:spPr>
          <a:xfrm>
            <a:off x="3926841" y="2835615"/>
            <a:ext cx="0" cy="67522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形 250" descr="原子 轮廓">
            <a:extLst>
              <a:ext uri="{FF2B5EF4-FFF2-40B4-BE49-F238E27FC236}">
                <a16:creationId xmlns:a16="http://schemas.microsoft.com/office/drawing/2014/main" xmlns="" id="{68A932FF-3BD3-4752-A2C8-7149FB5A2AF0}"/>
              </a:ext>
            </a:extLst>
          </p:cNvPr>
          <p:cNvSpPr/>
          <p:nvPr/>
        </p:nvSpPr>
        <p:spPr>
          <a:xfrm>
            <a:off x="1512258" y="2911253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图形 250" descr="原子 轮廓">
            <a:extLst>
              <a:ext uri="{FF2B5EF4-FFF2-40B4-BE49-F238E27FC236}">
                <a16:creationId xmlns:a16="http://schemas.microsoft.com/office/drawing/2014/main" xmlns="" id="{95C1A600-792F-44A1-B6E2-77BE05337831}"/>
              </a:ext>
            </a:extLst>
          </p:cNvPr>
          <p:cNvSpPr/>
          <p:nvPr/>
        </p:nvSpPr>
        <p:spPr>
          <a:xfrm>
            <a:off x="1715170" y="3145069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图形 251" descr="原子 轮廓">
            <a:extLst>
              <a:ext uri="{FF2B5EF4-FFF2-40B4-BE49-F238E27FC236}">
                <a16:creationId xmlns:a16="http://schemas.microsoft.com/office/drawing/2014/main" xmlns="" id="{25A15063-9073-4271-9BB6-386239DC9B9A}"/>
              </a:ext>
            </a:extLst>
          </p:cNvPr>
          <p:cNvSpPr/>
          <p:nvPr/>
        </p:nvSpPr>
        <p:spPr>
          <a:xfrm>
            <a:off x="3681417" y="3515315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图形 251" descr="原子 轮廓">
            <a:extLst>
              <a:ext uri="{FF2B5EF4-FFF2-40B4-BE49-F238E27FC236}">
                <a16:creationId xmlns:a16="http://schemas.microsoft.com/office/drawing/2014/main" xmlns="" id="{8DAA1ED3-9BC0-470A-844D-7072B65B4C01}"/>
              </a:ext>
            </a:extLst>
          </p:cNvPr>
          <p:cNvSpPr/>
          <p:nvPr/>
        </p:nvSpPr>
        <p:spPr>
          <a:xfrm>
            <a:off x="3884329" y="3749131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图形 241" descr="原子 轮廓">
            <a:extLst>
              <a:ext uri="{FF2B5EF4-FFF2-40B4-BE49-F238E27FC236}">
                <a16:creationId xmlns:a16="http://schemas.microsoft.com/office/drawing/2014/main" xmlns="" id="{F4E66D13-F9E4-4B1A-9E0C-61C536549844}"/>
              </a:ext>
            </a:extLst>
          </p:cNvPr>
          <p:cNvSpPr/>
          <p:nvPr/>
        </p:nvSpPr>
        <p:spPr>
          <a:xfrm>
            <a:off x="5850576" y="2970093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图形 241" descr="原子 轮廓">
            <a:extLst>
              <a:ext uri="{FF2B5EF4-FFF2-40B4-BE49-F238E27FC236}">
                <a16:creationId xmlns:a16="http://schemas.microsoft.com/office/drawing/2014/main" xmlns="" id="{3E9133F4-E1AA-450D-8AB2-B8EFC905783E}"/>
              </a:ext>
            </a:extLst>
          </p:cNvPr>
          <p:cNvSpPr/>
          <p:nvPr/>
        </p:nvSpPr>
        <p:spPr>
          <a:xfrm>
            <a:off x="6053488" y="3203909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图形 248" descr="原子 轮廓">
            <a:extLst>
              <a:ext uri="{FF2B5EF4-FFF2-40B4-BE49-F238E27FC236}">
                <a16:creationId xmlns:a16="http://schemas.microsoft.com/office/drawing/2014/main" xmlns="" id="{6E2DAF51-20F8-4DD1-95FF-4F3C989AAC23}"/>
              </a:ext>
            </a:extLst>
          </p:cNvPr>
          <p:cNvSpPr/>
          <p:nvPr/>
        </p:nvSpPr>
        <p:spPr>
          <a:xfrm>
            <a:off x="10188896" y="2970093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图形 248" descr="原子 轮廓">
            <a:extLst>
              <a:ext uri="{FF2B5EF4-FFF2-40B4-BE49-F238E27FC236}">
                <a16:creationId xmlns:a16="http://schemas.microsoft.com/office/drawing/2014/main" xmlns="" id="{B57DFF5D-41EA-4EE8-9B08-D69A7A7AC2D4}"/>
              </a:ext>
            </a:extLst>
          </p:cNvPr>
          <p:cNvSpPr/>
          <p:nvPr/>
        </p:nvSpPr>
        <p:spPr>
          <a:xfrm>
            <a:off x="10391808" y="3203909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图形 252" descr="原子 轮廓">
            <a:extLst>
              <a:ext uri="{FF2B5EF4-FFF2-40B4-BE49-F238E27FC236}">
                <a16:creationId xmlns:a16="http://schemas.microsoft.com/office/drawing/2014/main" xmlns="" id="{E34FE6BD-EB15-4E06-B549-A056F1A231DB}"/>
              </a:ext>
            </a:extLst>
          </p:cNvPr>
          <p:cNvSpPr/>
          <p:nvPr/>
        </p:nvSpPr>
        <p:spPr>
          <a:xfrm>
            <a:off x="8019735" y="3515315"/>
            <a:ext cx="490845" cy="552654"/>
          </a:xfrm>
          <a:custGeom>
            <a:avLst/>
            <a:gdLst>
              <a:gd name="connsiteX0" fmla="*/ 423005 w 490845"/>
              <a:gd name="connsiteY0" fmla="*/ 276327 h 552654"/>
              <a:gd name="connsiteX1" fmla="*/ 484733 w 490845"/>
              <a:gd name="connsiteY1" fmla="*/ 138164 h 552654"/>
              <a:gd name="connsiteX2" fmla="*/ 334214 w 490845"/>
              <a:gd name="connsiteY2" fmla="*/ 122540 h 552654"/>
              <a:gd name="connsiteX3" fmla="*/ 245424 w 490845"/>
              <a:gd name="connsiteY3" fmla="*/ 0 h 552654"/>
              <a:gd name="connsiteX4" fmla="*/ 156634 w 490845"/>
              <a:gd name="connsiteY4" fmla="*/ 122540 h 552654"/>
              <a:gd name="connsiteX5" fmla="*/ 6115 w 490845"/>
              <a:gd name="connsiteY5" fmla="*/ 138164 h 552654"/>
              <a:gd name="connsiteX6" fmla="*/ 67843 w 490845"/>
              <a:gd name="connsiteY6" fmla="*/ 276327 h 552654"/>
              <a:gd name="connsiteX7" fmla="*/ 6115 w 490845"/>
              <a:gd name="connsiteY7" fmla="*/ 414491 h 552654"/>
              <a:gd name="connsiteX8" fmla="*/ 75889 w 490845"/>
              <a:gd name="connsiteY8" fmla="*/ 443005 h 552654"/>
              <a:gd name="connsiteX9" fmla="*/ 156625 w 490845"/>
              <a:gd name="connsiteY9" fmla="*/ 430078 h 552654"/>
              <a:gd name="connsiteX10" fmla="*/ 245424 w 490845"/>
              <a:gd name="connsiteY10" fmla="*/ 552654 h 552654"/>
              <a:gd name="connsiteX11" fmla="*/ 334223 w 490845"/>
              <a:gd name="connsiteY11" fmla="*/ 430078 h 552654"/>
              <a:gd name="connsiteX12" fmla="*/ 414959 w 490845"/>
              <a:gd name="connsiteY12" fmla="*/ 443005 h 552654"/>
              <a:gd name="connsiteX13" fmla="*/ 484733 w 490845"/>
              <a:gd name="connsiteY13" fmla="*/ 414491 h 552654"/>
              <a:gd name="connsiteX14" fmla="*/ 423005 w 490845"/>
              <a:gd name="connsiteY14" fmla="*/ 276327 h 552654"/>
              <a:gd name="connsiteX15" fmla="*/ 416142 w 490845"/>
              <a:gd name="connsiteY15" fmla="*/ 123536 h 552654"/>
              <a:gd name="connsiteX16" fmla="*/ 472459 w 490845"/>
              <a:gd name="connsiteY16" fmla="*/ 145249 h 552654"/>
              <a:gd name="connsiteX17" fmla="*/ 412566 w 490845"/>
              <a:gd name="connsiteY17" fmla="*/ 266495 h 552654"/>
              <a:gd name="connsiteX18" fmla="*/ 349272 w 490845"/>
              <a:gd name="connsiteY18" fmla="*/ 216370 h 552654"/>
              <a:gd name="connsiteX19" fmla="*/ 337517 w 490845"/>
              <a:gd name="connsiteY19" fmla="*/ 136518 h 552654"/>
              <a:gd name="connsiteX20" fmla="*/ 416142 w 490845"/>
              <a:gd name="connsiteY20" fmla="*/ 123536 h 552654"/>
              <a:gd name="connsiteX21" fmla="*/ 291478 w 490845"/>
              <a:gd name="connsiteY21" fmla="*/ 356096 h 552654"/>
              <a:gd name="connsiteX22" fmla="*/ 245424 w 490845"/>
              <a:gd name="connsiteY22" fmla="*/ 380481 h 552654"/>
              <a:gd name="connsiteX23" fmla="*/ 199369 w 490845"/>
              <a:gd name="connsiteY23" fmla="*/ 356098 h 552654"/>
              <a:gd name="connsiteX24" fmla="*/ 155228 w 490845"/>
              <a:gd name="connsiteY24" fmla="*/ 328406 h 552654"/>
              <a:gd name="connsiteX25" fmla="*/ 153315 w 490845"/>
              <a:gd name="connsiteY25" fmla="*/ 276327 h 552654"/>
              <a:gd name="connsiteX26" fmla="*/ 155228 w 490845"/>
              <a:gd name="connsiteY26" fmla="*/ 224250 h 552654"/>
              <a:gd name="connsiteX27" fmla="*/ 199369 w 490845"/>
              <a:gd name="connsiteY27" fmla="*/ 196558 h 552654"/>
              <a:gd name="connsiteX28" fmla="*/ 245432 w 490845"/>
              <a:gd name="connsiteY28" fmla="*/ 172178 h 552654"/>
              <a:gd name="connsiteX29" fmla="*/ 291478 w 490845"/>
              <a:gd name="connsiteY29" fmla="*/ 196558 h 552654"/>
              <a:gd name="connsiteX30" fmla="*/ 335620 w 490845"/>
              <a:gd name="connsiteY30" fmla="*/ 224252 h 552654"/>
              <a:gd name="connsiteX31" fmla="*/ 337533 w 490845"/>
              <a:gd name="connsiteY31" fmla="*/ 276329 h 552654"/>
              <a:gd name="connsiteX32" fmla="*/ 335620 w 490845"/>
              <a:gd name="connsiteY32" fmla="*/ 328406 h 552654"/>
              <a:gd name="connsiteX33" fmla="*/ 291478 w 490845"/>
              <a:gd name="connsiteY33" fmla="*/ 356096 h 552654"/>
              <a:gd name="connsiteX34" fmla="*/ 333999 w 490845"/>
              <a:gd name="connsiteY34" fmla="*/ 346580 h 552654"/>
              <a:gd name="connsiteX35" fmla="*/ 323765 w 490845"/>
              <a:gd name="connsiteY35" fmla="*/ 412017 h 552654"/>
              <a:gd name="connsiteX36" fmla="*/ 261931 w 490845"/>
              <a:gd name="connsiteY36" fmla="*/ 388140 h 552654"/>
              <a:gd name="connsiteX37" fmla="*/ 298562 w 490845"/>
              <a:gd name="connsiteY37" fmla="*/ 368368 h 552654"/>
              <a:gd name="connsiteX38" fmla="*/ 333999 w 490845"/>
              <a:gd name="connsiteY38" fmla="*/ 346580 h 552654"/>
              <a:gd name="connsiteX39" fmla="*/ 228915 w 490845"/>
              <a:gd name="connsiteY39" fmla="*/ 388141 h 552654"/>
              <a:gd name="connsiteX40" fmla="*/ 167084 w 490845"/>
              <a:gd name="connsiteY40" fmla="*/ 412018 h 552654"/>
              <a:gd name="connsiteX41" fmla="*/ 156849 w 490845"/>
              <a:gd name="connsiteY41" fmla="*/ 346581 h 552654"/>
              <a:gd name="connsiteX42" fmla="*/ 192284 w 490845"/>
              <a:gd name="connsiteY42" fmla="*/ 368371 h 552654"/>
              <a:gd name="connsiteX43" fmla="*/ 228915 w 490845"/>
              <a:gd name="connsiteY43" fmla="*/ 388141 h 552654"/>
              <a:gd name="connsiteX44" fmla="*/ 140298 w 490845"/>
              <a:gd name="connsiteY44" fmla="*/ 317909 h 552654"/>
              <a:gd name="connsiteX45" fmla="*/ 88744 w 490845"/>
              <a:gd name="connsiteY45" fmla="*/ 276327 h 552654"/>
              <a:gd name="connsiteX46" fmla="*/ 140298 w 490845"/>
              <a:gd name="connsiteY46" fmla="*/ 234746 h 552654"/>
              <a:gd name="connsiteX47" fmla="*/ 139144 w 490845"/>
              <a:gd name="connsiteY47" fmla="*/ 276327 h 552654"/>
              <a:gd name="connsiteX48" fmla="*/ 140298 w 490845"/>
              <a:gd name="connsiteY48" fmla="*/ 317909 h 552654"/>
              <a:gd name="connsiteX49" fmla="*/ 156849 w 490845"/>
              <a:gd name="connsiteY49" fmla="*/ 206074 h 552654"/>
              <a:gd name="connsiteX50" fmla="*/ 167083 w 490845"/>
              <a:gd name="connsiteY50" fmla="*/ 140637 h 552654"/>
              <a:gd name="connsiteX51" fmla="*/ 228873 w 490845"/>
              <a:gd name="connsiteY51" fmla="*/ 164493 h 552654"/>
              <a:gd name="connsiteX52" fmla="*/ 192284 w 490845"/>
              <a:gd name="connsiteY52" fmla="*/ 184284 h 552654"/>
              <a:gd name="connsiteX53" fmla="*/ 156849 w 490845"/>
              <a:gd name="connsiteY53" fmla="*/ 206074 h 552654"/>
              <a:gd name="connsiteX54" fmla="*/ 261970 w 490845"/>
              <a:gd name="connsiteY54" fmla="*/ 164491 h 552654"/>
              <a:gd name="connsiteX55" fmla="*/ 323773 w 490845"/>
              <a:gd name="connsiteY55" fmla="*/ 140679 h 552654"/>
              <a:gd name="connsiteX56" fmla="*/ 333999 w 490845"/>
              <a:gd name="connsiteY56" fmla="*/ 206076 h 552654"/>
              <a:gd name="connsiteX57" fmla="*/ 298564 w 490845"/>
              <a:gd name="connsiteY57" fmla="*/ 184284 h 552654"/>
              <a:gd name="connsiteX58" fmla="*/ 261970 w 490845"/>
              <a:gd name="connsiteY58" fmla="*/ 164491 h 552654"/>
              <a:gd name="connsiteX59" fmla="*/ 350550 w 490845"/>
              <a:gd name="connsiteY59" fmla="*/ 234746 h 552654"/>
              <a:gd name="connsiteX60" fmla="*/ 402104 w 490845"/>
              <a:gd name="connsiteY60" fmla="*/ 276327 h 552654"/>
              <a:gd name="connsiteX61" fmla="*/ 350550 w 490845"/>
              <a:gd name="connsiteY61" fmla="*/ 317909 h 552654"/>
              <a:gd name="connsiteX62" fmla="*/ 351704 w 490845"/>
              <a:gd name="connsiteY62" fmla="*/ 276327 h 552654"/>
              <a:gd name="connsiteX63" fmla="*/ 350550 w 490845"/>
              <a:gd name="connsiteY63" fmla="*/ 234746 h 552654"/>
              <a:gd name="connsiteX64" fmla="*/ 245424 w 490845"/>
              <a:gd name="connsiteY64" fmla="*/ 14171 h 552654"/>
              <a:gd name="connsiteX65" fmla="*/ 320479 w 490845"/>
              <a:gd name="connsiteY65" fmla="*/ 126664 h 552654"/>
              <a:gd name="connsiteX66" fmla="*/ 245424 w 490845"/>
              <a:gd name="connsiteY66" fmla="*/ 156417 h 552654"/>
              <a:gd name="connsiteX67" fmla="*/ 170369 w 490845"/>
              <a:gd name="connsiteY67" fmla="*/ 126664 h 552654"/>
              <a:gd name="connsiteX68" fmla="*/ 245424 w 490845"/>
              <a:gd name="connsiteY68" fmla="*/ 14171 h 552654"/>
              <a:gd name="connsiteX69" fmla="*/ 18389 w 490845"/>
              <a:gd name="connsiteY69" fmla="*/ 145249 h 552654"/>
              <a:gd name="connsiteX70" fmla="*/ 153339 w 490845"/>
              <a:gd name="connsiteY70" fmla="*/ 136496 h 552654"/>
              <a:gd name="connsiteX71" fmla="*/ 141577 w 490845"/>
              <a:gd name="connsiteY71" fmla="*/ 216370 h 552654"/>
              <a:gd name="connsiteX72" fmla="*/ 78281 w 490845"/>
              <a:gd name="connsiteY72" fmla="*/ 266495 h 552654"/>
              <a:gd name="connsiteX73" fmla="*/ 18389 w 490845"/>
              <a:gd name="connsiteY73" fmla="*/ 145249 h 552654"/>
              <a:gd name="connsiteX74" fmla="*/ 18389 w 490845"/>
              <a:gd name="connsiteY74" fmla="*/ 407405 h 552654"/>
              <a:gd name="connsiteX75" fmla="*/ 78284 w 490845"/>
              <a:gd name="connsiteY75" fmla="*/ 286159 h 552654"/>
              <a:gd name="connsiteX76" fmla="*/ 141579 w 490845"/>
              <a:gd name="connsiteY76" fmla="*/ 336285 h 552654"/>
              <a:gd name="connsiteX77" fmla="*/ 153340 w 490845"/>
              <a:gd name="connsiteY77" fmla="*/ 416159 h 552654"/>
              <a:gd name="connsiteX78" fmla="*/ 18389 w 490845"/>
              <a:gd name="connsiteY78" fmla="*/ 407405 h 552654"/>
              <a:gd name="connsiteX79" fmla="*/ 245424 w 490845"/>
              <a:gd name="connsiteY79" fmla="*/ 538484 h 552654"/>
              <a:gd name="connsiteX80" fmla="*/ 170364 w 490845"/>
              <a:gd name="connsiteY80" fmla="*/ 425969 h 552654"/>
              <a:gd name="connsiteX81" fmla="*/ 245424 w 490845"/>
              <a:gd name="connsiteY81" fmla="*/ 396211 h 552654"/>
              <a:gd name="connsiteX82" fmla="*/ 320484 w 490845"/>
              <a:gd name="connsiteY82" fmla="*/ 425969 h 552654"/>
              <a:gd name="connsiteX83" fmla="*/ 245424 w 490845"/>
              <a:gd name="connsiteY83" fmla="*/ 538484 h 552654"/>
              <a:gd name="connsiteX84" fmla="*/ 472459 w 490845"/>
              <a:gd name="connsiteY84" fmla="*/ 407405 h 552654"/>
              <a:gd name="connsiteX85" fmla="*/ 337509 w 490845"/>
              <a:gd name="connsiteY85" fmla="*/ 416159 h 552654"/>
              <a:gd name="connsiteX86" fmla="*/ 349271 w 490845"/>
              <a:gd name="connsiteY86" fmla="*/ 336285 h 552654"/>
              <a:gd name="connsiteX87" fmla="*/ 412566 w 490845"/>
              <a:gd name="connsiteY87" fmla="*/ 286159 h 552654"/>
              <a:gd name="connsiteX88" fmla="*/ 472459 w 490845"/>
              <a:gd name="connsiteY88" fmla="*/ 407405 h 55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0845" h="552654">
                <a:moveTo>
                  <a:pt x="423005" y="276327"/>
                </a:moveTo>
                <a:cubicBezTo>
                  <a:pt x="477977" y="222817"/>
                  <a:pt x="503499" y="170670"/>
                  <a:pt x="484733" y="138164"/>
                </a:cubicBezTo>
                <a:cubicBezTo>
                  <a:pt x="465968" y="105657"/>
                  <a:pt x="408040" y="101686"/>
                  <a:pt x="334214" y="122540"/>
                </a:cubicBezTo>
                <a:cubicBezTo>
                  <a:pt x="315360" y="48175"/>
                  <a:pt x="282960" y="0"/>
                  <a:pt x="245424" y="0"/>
                </a:cubicBezTo>
                <a:cubicBezTo>
                  <a:pt x="207888" y="0"/>
                  <a:pt x="175487" y="48175"/>
                  <a:pt x="156634" y="122540"/>
                </a:cubicBezTo>
                <a:cubicBezTo>
                  <a:pt x="82805" y="101686"/>
                  <a:pt x="24885" y="105655"/>
                  <a:pt x="6115" y="138164"/>
                </a:cubicBezTo>
                <a:cubicBezTo>
                  <a:pt x="-12656" y="170672"/>
                  <a:pt x="12871" y="222817"/>
                  <a:pt x="67843" y="276327"/>
                </a:cubicBezTo>
                <a:cubicBezTo>
                  <a:pt x="12871" y="329837"/>
                  <a:pt x="-12651" y="381984"/>
                  <a:pt x="6115" y="414491"/>
                </a:cubicBezTo>
                <a:cubicBezTo>
                  <a:pt x="17239" y="433757"/>
                  <a:pt x="42102" y="443005"/>
                  <a:pt x="75889" y="443005"/>
                </a:cubicBezTo>
                <a:cubicBezTo>
                  <a:pt x="103259" y="442338"/>
                  <a:pt x="130415" y="437991"/>
                  <a:pt x="156625" y="430078"/>
                </a:cubicBezTo>
                <a:cubicBezTo>
                  <a:pt x="175477" y="504461"/>
                  <a:pt x="207882" y="552654"/>
                  <a:pt x="245424" y="552654"/>
                </a:cubicBezTo>
                <a:cubicBezTo>
                  <a:pt x="282966" y="552654"/>
                  <a:pt x="315371" y="504461"/>
                  <a:pt x="334223" y="430078"/>
                </a:cubicBezTo>
                <a:cubicBezTo>
                  <a:pt x="360433" y="437991"/>
                  <a:pt x="387589" y="442339"/>
                  <a:pt x="414959" y="443005"/>
                </a:cubicBezTo>
                <a:cubicBezTo>
                  <a:pt x="448736" y="443005"/>
                  <a:pt x="473611" y="433754"/>
                  <a:pt x="484733" y="414491"/>
                </a:cubicBezTo>
                <a:cubicBezTo>
                  <a:pt x="503499" y="381984"/>
                  <a:pt x="477977" y="329837"/>
                  <a:pt x="423005" y="276327"/>
                </a:cubicBezTo>
                <a:close/>
                <a:moveTo>
                  <a:pt x="416142" y="123536"/>
                </a:moveTo>
                <a:cubicBezTo>
                  <a:pt x="443833" y="123536"/>
                  <a:pt x="463958" y="130521"/>
                  <a:pt x="472459" y="145249"/>
                </a:cubicBezTo>
                <a:cubicBezTo>
                  <a:pt x="487742" y="171713"/>
                  <a:pt x="462570" y="218157"/>
                  <a:pt x="412566" y="266495"/>
                </a:cubicBezTo>
                <a:cubicBezTo>
                  <a:pt x="392624" y="248376"/>
                  <a:pt x="371477" y="231630"/>
                  <a:pt x="349272" y="216370"/>
                </a:cubicBezTo>
                <a:cubicBezTo>
                  <a:pt x="347159" y="189518"/>
                  <a:pt x="343232" y="162840"/>
                  <a:pt x="337517" y="136518"/>
                </a:cubicBezTo>
                <a:cubicBezTo>
                  <a:pt x="363020" y="128668"/>
                  <a:pt x="389468" y="124300"/>
                  <a:pt x="416142" y="123536"/>
                </a:cubicBezTo>
                <a:close/>
                <a:moveTo>
                  <a:pt x="291478" y="356096"/>
                </a:moveTo>
                <a:cubicBezTo>
                  <a:pt x="276091" y="364980"/>
                  <a:pt x="260673" y="373120"/>
                  <a:pt x="245424" y="380481"/>
                </a:cubicBezTo>
                <a:cubicBezTo>
                  <a:pt x="230175" y="373122"/>
                  <a:pt x="214757" y="364982"/>
                  <a:pt x="199369" y="356098"/>
                </a:cubicBezTo>
                <a:cubicBezTo>
                  <a:pt x="183982" y="347214"/>
                  <a:pt x="169224" y="337931"/>
                  <a:pt x="155228" y="328406"/>
                </a:cubicBezTo>
                <a:cubicBezTo>
                  <a:pt x="153975" y="311517"/>
                  <a:pt x="153315" y="294094"/>
                  <a:pt x="153315" y="276327"/>
                </a:cubicBezTo>
                <a:cubicBezTo>
                  <a:pt x="153315" y="258560"/>
                  <a:pt x="153975" y="241137"/>
                  <a:pt x="155228" y="224250"/>
                </a:cubicBezTo>
                <a:cubicBezTo>
                  <a:pt x="169226" y="214725"/>
                  <a:pt x="183985" y="205442"/>
                  <a:pt x="199369" y="196558"/>
                </a:cubicBezTo>
                <a:cubicBezTo>
                  <a:pt x="214754" y="187674"/>
                  <a:pt x="230179" y="179538"/>
                  <a:pt x="245432" y="172178"/>
                </a:cubicBezTo>
                <a:cubicBezTo>
                  <a:pt x="260679" y="179537"/>
                  <a:pt x="276094" y="187675"/>
                  <a:pt x="291478" y="196558"/>
                </a:cubicBezTo>
                <a:cubicBezTo>
                  <a:pt x="306863" y="205441"/>
                  <a:pt x="321624" y="214725"/>
                  <a:pt x="335620" y="224252"/>
                </a:cubicBezTo>
                <a:cubicBezTo>
                  <a:pt x="336872" y="241137"/>
                  <a:pt x="337533" y="258559"/>
                  <a:pt x="337533" y="276329"/>
                </a:cubicBezTo>
                <a:cubicBezTo>
                  <a:pt x="337533" y="294099"/>
                  <a:pt x="336874" y="311519"/>
                  <a:pt x="335620" y="328406"/>
                </a:cubicBezTo>
                <a:cubicBezTo>
                  <a:pt x="321624" y="337929"/>
                  <a:pt x="306866" y="347211"/>
                  <a:pt x="291478" y="356096"/>
                </a:cubicBezTo>
                <a:close/>
                <a:moveTo>
                  <a:pt x="333999" y="346580"/>
                </a:moveTo>
                <a:cubicBezTo>
                  <a:pt x="331822" y="368568"/>
                  <a:pt x="328404" y="390415"/>
                  <a:pt x="323765" y="412017"/>
                </a:cubicBezTo>
                <a:cubicBezTo>
                  <a:pt x="302720" y="405230"/>
                  <a:pt x="282076" y="397257"/>
                  <a:pt x="261931" y="388140"/>
                </a:cubicBezTo>
                <a:cubicBezTo>
                  <a:pt x="274052" y="382016"/>
                  <a:pt x="286276" y="375461"/>
                  <a:pt x="298562" y="368368"/>
                </a:cubicBezTo>
                <a:cubicBezTo>
                  <a:pt x="310832" y="361286"/>
                  <a:pt x="322645" y="354024"/>
                  <a:pt x="333999" y="346580"/>
                </a:cubicBezTo>
                <a:close/>
                <a:moveTo>
                  <a:pt x="228915" y="388141"/>
                </a:moveTo>
                <a:cubicBezTo>
                  <a:pt x="208771" y="397258"/>
                  <a:pt x="188127" y="405230"/>
                  <a:pt x="167084" y="412018"/>
                </a:cubicBezTo>
                <a:cubicBezTo>
                  <a:pt x="162444" y="390416"/>
                  <a:pt x="159026" y="368569"/>
                  <a:pt x="156849" y="346581"/>
                </a:cubicBezTo>
                <a:cubicBezTo>
                  <a:pt x="168196" y="354003"/>
                  <a:pt x="180007" y="361267"/>
                  <a:pt x="192284" y="368371"/>
                </a:cubicBezTo>
                <a:cubicBezTo>
                  <a:pt x="204572" y="375464"/>
                  <a:pt x="216799" y="382019"/>
                  <a:pt x="228915" y="388141"/>
                </a:cubicBezTo>
                <a:close/>
                <a:moveTo>
                  <a:pt x="140298" y="317909"/>
                </a:moveTo>
                <a:cubicBezTo>
                  <a:pt x="122344" y="305029"/>
                  <a:pt x="105133" y="291147"/>
                  <a:pt x="88744" y="276327"/>
                </a:cubicBezTo>
                <a:cubicBezTo>
                  <a:pt x="105133" y="261508"/>
                  <a:pt x="122344" y="247625"/>
                  <a:pt x="140298" y="234746"/>
                </a:cubicBezTo>
                <a:cubicBezTo>
                  <a:pt x="139543" y="248284"/>
                  <a:pt x="139159" y="262145"/>
                  <a:pt x="139144" y="276327"/>
                </a:cubicBezTo>
                <a:cubicBezTo>
                  <a:pt x="139144" y="290494"/>
                  <a:pt x="139529" y="304355"/>
                  <a:pt x="140298" y="317909"/>
                </a:cubicBezTo>
                <a:close/>
                <a:moveTo>
                  <a:pt x="156849" y="206074"/>
                </a:moveTo>
                <a:cubicBezTo>
                  <a:pt x="159026" y="184086"/>
                  <a:pt x="162444" y="162239"/>
                  <a:pt x="167083" y="140637"/>
                </a:cubicBezTo>
                <a:cubicBezTo>
                  <a:pt x="188112" y="147420"/>
                  <a:pt x="208741" y="155384"/>
                  <a:pt x="228873" y="164493"/>
                </a:cubicBezTo>
                <a:cubicBezTo>
                  <a:pt x="216771" y="170608"/>
                  <a:pt x="204575" y="177205"/>
                  <a:pt x="192284" y="184284"/>
                </a:cubicBezTo>
                <a:cubicBezTo>
                  <a:pt x="180015" y="191367"/>
                  <a:pt x="168203" y="198630"/>
                  <a:pt x="156849" y="206074"/>
                </a:cubicBezTo>
                <a:close/>
                <a:moveTo>
                  <a:pt x="261970" y="164491"/>
                </a:moveTo>
                <a:cubicBezTo>
                  <a:pt x="282105" y="155394"/>
                  <a:pt x="302739" y="147443"/>
                  <a:pt x="323773" y="140679"/>
                </a:cubicBezTo>
                <a:cubicBezTo>
                  <a:pt x="328409" y="162269"/>
                  <a:pt x="331823" y="184102"/>
                  <a:pt x="333999" y="206076"/>
                </a:cubicBezTo>
                <a:cubicBezTo>
                  <a:pt x="322652" y="198652"/>
                  <a:pt x="310840" y="191388"/>
                  <a:pt x="298564" y="184284"/>
                </a:cubicBezTo>
                <a:cubicBezTo>
                  <a:pt x="286293" y="177202"/>
                  <a:pt x="274095" y="170604"/>
                  <a:pt x="261970" y="164491"/>
                </a:cubicBezTo>
                <a:close/>
                <a:moveTo>
                  <a:pt x="350550" y="234746"/>
                </a:moveTo>
                <a:cubicBezTo>
                  <a:pt x="368504" y="247625"/>
                  <a:pt x="385715" y="261508"/>
                  <a:pt x="402104" y="276327"/>
                </a:cubicBezTo>
                <a:cubicBezTo>
                  <a:pt x="385715" y="291147"/>
                  <a:pt x="368504" y="305029"/>
                  <a:pt x="350550" y="317909"/>
                </a:cubicBezTo>
                <a:cubicBezTo>
                  <a:pt x="351305" y="304371"/>
                  <a:pt x="351689" y="290511"/>
                  <a:pt x="351704" y="276327"/>
                </a:cubicBezTo>
                <a:cubicBezTo>
                  <a:pt x="351704" y="262160"/>
                  <a:pt x="351319" y="248300"/>
                  <a:pt x="350550" y="234746"/>
                </a:cubicBezTo>
                <a:close/>
                <a:moveTo>
                  <a:pt x="245424" y="14171"/>
                </a:moveTo>
                <a:cubicBezTo>
                  <a:pt x="275984" y="14171"/>
                  <a:pt x="303620" y="59187"/>
                  <a:pt x="320479" y="126664"/>
                </a:cubicBezTo>
                <a:cubicBezTo>
                  <a:pt x="294818" y="134876"/>
                  <a:pt x="269742" y="144817"/>
                  <a:pt x="245424" y="156417"/>
                </a:cubicBezTo>
                <a:cubicBezTo>
                  <a:pt x="221106" y="144817"/>
                  <a:pt x="196030" y="134877"/>
                  <a:pt x="170369" y="126664"/>
                </a:cubicBezTo>
                <a:cubicBezTo>
                  <a:pt x="187228" y="59187"/>
                  <a:pt x="214864" y="14171"/>
                  <a:pt x="245424" y="14171"/>
                </a:cubicBezTo>
                <a:close/>
                <a:moveTo>
                  <a:pt x="18389" y="145249"/>
                </a:moveTo>
                <a:cubicBezTo>
                  <a:pt x="33669" y="118786"/>
                  <a:pt x="86473" y="117359"/>
                  <a:pt x="153339" y="136496"/>
                </a:cubicBezTo>
                <a:cubicBezTo>
                  <a:pt x="147620" y="162825"/>
                  <a:pt x="143691" y="189510"/>
                  <a:pt x="141577" y="216370"/>
                </a:cubicBezTo>
                <a:cubicBezTo>
                  <a:pt x="119371" y="231630"/>
                  <a:pt x="98224" y="248376"/>
                  <a:pt x="78281" y="266495"/>
                </a:cubicBezTo>
                <a:cubicBezTo>
                  <a:pt x="28277" y="218157"/>
                  <a:pt x="3110" y="171713"/>
                  <a:pt x="18389" y="145249"/>
                </a:cubicBezTo>
                <a:close/>
                <a:moveTo>
                  <a:pt x="18389" y="407405"/>
                </a:moveTo>
                <a:cubicBezTo>
                  <a:pt x="3110" y="380941"/>
                  <a:pt x="28277" y="334498"/>
                  <a:pt x="78284" y="286159"/>
                </a:cubicBezTo>
                <a:cubicBezTo>
                  <a:pt x="98227" y="304278"/>
                  <a:pt x="119373" y="321024"/>
                  <a:pt x="141579" y="336285"/>
                </a:cubicBezTo>
                <a:cubicBezTo>
                  <a:pt x="143692" y="363144"/>
                  <a:pt x="147622" y="389830"/>
                  <a:pt x="153340" y="416159"/>
                </a:cubicBezTo>
                <a:cubicBezTo>
                  <a:pt x="86471" y="435297"/>
                  <a:pt x="33667" y="433872"/>
                  <a:pt x="18389" y="407405"/>
                </a:cubicBezTo>
                <a:close/>
                <a:moveTo>
                  <a:pt x="245424" y="538484"/>
                </a:moveTo>
                <a:cubicBezTo>
                  <a:pt x="214861" y="538484"/>
                  <a:pt x="187222" y="493457"/>
                  <a:pt x="170364" y="425969"/>
                </a:cubicBezTo>
                <a:cubicBezTo>
                  <a:pt x="196027" y="417755"/>
                  <a:pt x="221104" y="407813"/>
                  <a:pt x="245424" y="396211"/>
                </a:cubicBezTo>
                <a:cubicBezTo>
                  <a:pt x="269744" y="407813"/>
                  <a:pt x="294821" y="417755"/>
                  <a:pt x="320484" y="425969"/>
                </a:cubicBezTo>
                <a:cubicBezTo>
                  <a:pt x="303626" y="493457"/>
                  <a:pt x="275986" y="538484"/>
                  <a:pt x="245424" y="538484"/>
                </a:cubicBezTo>
                <a:close/>
                <a:moveTo>
                  <a:pt x="472459" y="407405"/>
                </a:moveTo>
                <a:cubicBezTo>
                  <a:pt x="457178" y="433868"/>
                  <a:pt x="404374" y="435295"/>
                  <a:pt x="337509" y="416159"/>
                </a:cubicBezTo>
                <a:cubicBezTo>
                  <a:pt x="343227" y="389830"/>
                  <a:pt x="347157" y="363144"/>
                  <a:pt x="349271" y="336285"/>
                </a:cubicBezTo>
                <a:cubicBezTo>
                  <a:pt x="371477" y="321024"/>
                  <a:pt x="392624" y="304278"/>
                  <a:pt x="412566" y="286159"/>
                </a:cubicBezTo>
                <a:cubicBezTo>
                  <a:pt x="462570" y="334498"/>
                  <a:pt x="487742" y="380941"/>
                  <a:pt x="472459" y="40740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图形 252" descr="原子 轮廓">
            <a:extLst>
              <a:ext uri="{FF2B5EF4-FFF2-40B4-BE49-F238E27FC236}">
                <a16:creationId xmlns:a16="http://schemas.microsoft.com/office/drawing/2014/main" xmlns="" id="{0C325720-C489-499C-80C8-8907C5C762D5}"/>
              </a:ext>
            </a:extLst>
          </p:cNvPr>
          <p:cNvSpPr/>
          <p:nvPr/>
        </p:nvSpPr>
        <p:spPr>
          <a:xfrm>
            <a:off x="8222647" y="3749131"/>
            <a:ext cx="85023" cy="85023"/>
          </a:xfrm>
          <a:custGeom>
            <a:avLst/>
            <a:gdLst>
              <a:gd name="connsiteX0" fmla="*/ 42512 w 85023"/>
              <a:gd name="connsiteY0" fmla="*/ 0 h 85023"/>
              <a:gd name="connsiteX1" fmla="*/ 0 w 85023"/>
              <a:gd name="connsiteY1" fmla="*/ 42512 h 85023"/>
              <a:gd name="connsiteX2" fmla="*/ 42512 w 85023"/>
              <a:gd name="connsiteY2" fmla="*/ 85024 h 85023"/>
              <a:gd name="connsiteX3" fmla="*/ 85024 w 85023"/>
              <a:gd name="connsiteY3" fmla="*/ 42512 h 85023"/>
              <a:gd name="connsiteX4" fmla="*/ 42512 w 85023"/>
              <a:gd name="connsiteY4" fmla="*/ 0 h 85023"/>
              <a:gd name="connsiteX5" fmla="*/ 42512 w 85023"/>
              <a:gd name="connsiteY5" fmla="*/ 70853 h 85023"/>
              <a:gd name="connsiteX6" fmla="*/ 14171 w 85023"/>
              <a:gd name="connsiteY6" fmla="*/ 42512 h 85023"/>
              <a:gd name="connsiteX7" fmla="*/ 42512 w 85023"/>
              <a:gd name="connsiteY7" fmla="*/ 14171 h 85023"/>
              <a:gd name="connsiteX8" fmla="*/ 70853 w 85023"/>
              <a:gd name="connsiteY8" fmla="*/ 42512 h 85023"/>
              <a:gd name="connsiteX9" fmla="*/ 42512 w 85023"/>
              <a:gd name="connsiteY9" fmla="*/ 70853 h 8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023" h="85023">
                <a:moveTo>
                  <a:pt x="42512" y="0"/>
                </a:moveTo>
                <a:cubicBezTo>
                  <a:pt x="19033" y="0"/>
                  <a:pt x="0" y="19033"/>
                  <a:pt x="0" y="42512"/>
                </a:cubicBezTo>
                <a:cubicBezTo>
                  <a:pt x="0" y="65990"/>
                  <a:pt x="19033" y="85024"/>
                  <a:pt x="42512" y="85024"/>
                </a:cubicBezTo>
                <a:cubicBezTo>
                  <a:pt x="65990" y="85024"/>
                  <a:pt x="85024" y="65990"/>
                  <a:pt x="85024" y="42512"/>
                </a:cubicBezTo>
                <a:cubicBezTo>
                  <a:pt x="84998" y="19044"/>
                  <a:pt x="65980" y="26"/>
                  <a:pt x="42512" y="0"/>
                </a:cubicBezTo>
                <a:close/>
                <a:moveTo>
                  <a:pt x="42512" y="70853"/>
                </a:moveTo>
                <a:cubicBezTo>
                  <a:pt x="26860" y="70853"/>
                  <a:pt x="14171" y="58164"/>
                  <a:pt x="14171" y="42512"/>
                </a:cubicBezTo>
                <a:cubicBezTo>
                  <a:pt x="14171" y="26860"/>
                  <a:pt x="26860" y="14171"/>
                  <a:pt x="42512" y="14171"/>
                </a:cubicBezTo>
                <a:cubicBezTo>
                  <a:pt x="58164" y="14171"/>
                  <a:pt x="70853" y="26860"/>
                  <a:pt x="70853" y="42512"/>
                </a:cubicBezTo>
                <a:cubicBezTo>
                  <a:pt x="70835" y="58157"/>
                  <a:pt x="58157" y="70835"/>
                  <a:pt x="42512" y="708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91211E0A-7E2A-40DC-A2D8-840C5D5427B0}"/>
              </a:ext>
            </a:extLst>
          </p:cNvPr>
          <p:cNvSpPr/>
          <p:nvPr/>
        </p:nvSpPr>
        <p:spPr>
          <a:xfrm>
            <a:off x="1621771" y="232663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7663D1DD-CCC1-4B4B-86BA-3DF3D6375FED}"/>
              </a:ext>
            </a:extLst>
          </p:cNvPr>
          <p:cNvSpPr/>
          <p:nvPr/>
        </p:nvSpPr>
        <p:spPr>
          <a:xfrm>
            <a:off x="1689975" y="239484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8BC5C92A-A434-43EA-B97B-ABCA2B5A8B2F}"/>
              </a:ext>
            </a:extLst>
          </p:cNvPr>
          <p:cNvSpPr/>
          <p:nvPr/>
        </p:nvSpPr>
        <p:spPr>
          <a:xfrm>
            <a:off x="3790931" y="2575666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F6EC7CCE-D37F-46E1-9FAB-99989212F2C0}"/>
              </a:ext>
            </a:extLst>
          </p:cNvPr>
          <p:cNvSpPr/>
          <p:nvPr/>
        </p:nvSpPr>
        <p:spPr>
          <a:xfrm>
            <a:off x="3859135" y="2643870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BA8731AA-A623-4A1E-83D3-31BD69202CA3}"/>
              </a:ext>
            </a:extLst>
          </p:cNvPr>
          <p:cNvSpPr/>
          <p:nvPr/>
        </p:nvSpPr>
        <p:spPr>
          <a:xfrm>
            <a:off x="5960091" y="232663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7A644D10-AE72-4B15-924A-2F69B34476D1}"/>
              </a:ext>
            </a:extLst>
          </p:cNvPr>
          <p:cNvSpPr/>
          <p:nvPr/>
        </p:nvSpPr>
        <p:spPr>
          <a:xfrm>
            <a:off x="6028295" y="239484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352544A6-84E5-479C-B99B-FEE1C7602766}"/>
              </a:ext>
            </a:extLst>
          </p:cNvPr>
          <p:cNvSpPr/>
          <p:nvPr/>
        </p:nvSpPr>
        <p:spPr>
          <a:xfrm>
            <a:off x="8129251" y="2575666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5B422A9D-5064-49FF-9BBB-C478B332D640}"/>
              </a:ext>
            </a:extLst>
          </p:cNvPr>
          <p:cNvSpPr/>
          <p:nvPr/>
        </p:nvSpPr>
        <p:spPr>
          <a:xfrm>
            <a:off x="8197455" y="2643870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C671BE84-D437-4AD8-B837-DB7AF13F5A68}"/>
              </a:ext>
            </a:extLst>
          </p:cNvPr>
          <p:cNvSpPr/>
          <p:nvPr/>
        </p:nvSpPr>
        <p:spPr>
          <a:xfrm>
            <a:off x="10298410" y="2326639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E0951D1B-4C87-47B5-8795-97FBDBA2F7C8}"/>
              </a:ext>
            </a:extLst>
          </p:cNvPr>
          <p:cNvSpPr/>
          <p:nvPr/>
        </p:nvSpPr>
        <p:spPr>
          <a:xfrm>
            <a:off x="10366614" y="2394843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" name="ïšḷíde">
            <a:extLst>
              <a:ext uri="{FF2B5EF4-FFF2-40B4-BE49-F238E27FC236}">
                <a16:creationId xmlns:a16="http://schemas.microsoft.com/office/drawing/2014/main" xmlns="" id="{34301D9C-243E-4C21-9172-90D5DBC99D85}"/>
              </a:ext>
            </a:extLst>
          </p:cNvPr>
          <p:cNvSpPr txBox="1">
            <a:spLocks/>
          </p:cNvSpPr>
          <p:nvPr/>
        </p:nvSpPr>
        <p:spPr>
          <a:xfrm>
            <a:off x="3019322" y="2166133"/>
            <a:ext cx="1815040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7" name="ïšḷíde">
            <a:extLst>
              <a:ext uri="{FF2B5EF4-FFF2-40B4-BE49-F238E27FC236}">
                <a16:creationId xmlns:a16="http://schemas.microsoft.com/office/drawing/2014/main" xmlns="" id="{9B661F7D-8D0C-4515-B370-9035BD033D6F}"/>
              </a:ext>
            </a:extLst>
          </p:cNvPr>
          <p:cNvSpPr txBox="1">
            <a:spLocks/>
          </p:cNvSpPr>
          <p:nvPr/>
        </p:nvSpPr>
        <p:spPr>
          <a:xfrm>
            <a:off x="7357641" y="2166133"/>
            <a:ext cx="1815040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240A159-A913-40F6-9AA6-E224B5E1FA2F}"/>
              </a:ext>
            </a:extLst>
          </p:cNvPr>
          <p:cNvCxnSpPr>
            <a:cxnSpLocks/>
          </p:cNvCxnSpPr>
          <p:nvPr/>
        </p:nvCxnSpPr>
        <p:spPr>
          <a:xfrm>
            <a:off x="1757682" y="2589440"/>
            <a:ext cx="0" cy="379684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>
            <a:extLst>
              <a:ext uri="{FF2B5EF4-FFF2-40B4-BE49-F238E27FC236}">
                <a16:creationId xmlns:a16="http://schemas.microsoft.com/office/drawing/2014/main" xmlns="" id="{054E1C64-74AC-4573-B702-F6BDB0ABD179}"/>
              </a:ext>
            </a:extLst>
          </p:cNvPr>
          <p:cNvCxnSpPr>
            <a:cxnSpLocks/>
          </p:cNvCxnSpPr>
          <p:nvPr/>
        </p:nvCxnSpPr>
        <p:spPr>
          <a:xfrm>
            <a:off x="6096000" y="2589440"/>
            <a:ext cx="0" cy="379684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>
            <a:extLst>
              <a:ext uri="{FF2B5EF4-FFF2-40B4-BE49-F238E27FC236}">
                <a16:creationId xmlns:a16="http://schemas.microsoft.com/office/drawing/2014/main" xmlns="" id="{C5431A34-5B5C-4EDA-9CA7-B8BED864CFEC}"/>
              </a:ext>
            </a:extLst>
          </p:cNvPr>
          <p:cNvCxnSpPr>
            <a:cxnSpLocks/>
          </p:cNvCxnSpPr>
          <p:nvPr/>
        </p:nvCxnSpPr>
        <p:spPr>
          <a:xfrm>
            <a:off x="10434320" y="2589440"/>
            <a:ext cx="0" cy="379684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ïšḷíde_1">
            <a:extLst>
              <a:ext uri="{FF2B5EF4-FFF2-40B4-BE49-F238E27FC236}">
                <a16:creationId xmlns:a16="http://schemas.microsoft.com/office/drawing/2014/main" xmlns="" id="{ADAED20D-8AF4-4C3A-81A1-C3FC6733C53B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85496542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湖边的树林&#10;&#10;描述已自动生成">
            <a:extLst>
              <a:ext uri="{FF2B5EF4-FFF2-40B4-BE49-F238E27FC236}">
                <a16:creationId xmlns:a16="http://schemas.microsoft.com/office/drawing/2014/main" xmlns="" id="{A44111F6-9D3C-4751-9144-6A7824A25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2605"/>
            <a:ext cx="6096000" cy="1545395"/>
          </a:xfrm>
          <a:prstGeom prst="rect">
            <a:avLst/>
          </a:prstGeom>
        </p:spPr>
      </p:pic>
      <p:pic>
        <p:nvPicPr>
          <p:cNvPr id="14" name="图片 13" descr="湖边的树林&#10;&#10;描述已自动生成">
            <a:extLst>
              <a:ext uri="{FF2B5EF4-FFF2-40B4-BE49-F238E27FC236}">
                <a16:creationId xmlns:a16="http://schemas.microsoft.com/office/drawing/2014/main" xmlns="" id="{BA914E38-7FC5-4332-AD57-DC938795C9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96000" y="5312605"/>
            <a:ext cx="6096000" cy="1545395"/>
          </a:xfrm>
          <a:prstGeom prst="rect">
            <a:avLst/>
          </a:prstGeom>
        </p:spPr>
      </p:pic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16FCB5D0-980D-434D-BA4B-7B4A1795D0DD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FA93555-BB37-40BC-A014-6A9EE6A59DF4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2719A245-9E81-4830-BE55-BFED35EA4B64}"/>
              </a:ext>
            </a:extLst>
          </p:cNvPr>
          <p:cNvSpPr/>
          <p:nvPr/>
        </p:nvSpPr>
        <p:spPr>
          <a:xfrm>
            <a:off x="-345621" y="4284120"/>
            <a:ext cx="12883243" cy="719204"/>
          </a:xfrm>
          <a:custGeom>
            <a:avLst/>
            <a:gdLst>
              <a:gd name="connsiteX0" fmla="*/ 0 w 12883243"/>
              <a:gd name="connsiteY0" fmla="*/ 621088 h 719204"/>
              <a:gd name="connsiteX1" fmla="*/ 3902529 w 12883243"/>
              <a:gd name="connsiteY1" fmla="*/ 602 h 719204"/>
              <a:gd name="connsiteX2" fmla="*/ 9144000 w 12883243"/>
              <a:gd name="connsiteY2" fmla="*/ 719060 h 719204"/>
              <a:gd name="connsiteX3" fmla="*/ 12883243 w 12883243"/>
              <a:gd name="connsiteY3" fmla="*/ 49588 h 71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243" h="719204">
                <a:moveTo>
                  <a:pt x="0" y="621088"/>
                </a:moveTo>
                <a:cubicBezTo>
                  <a:pt x="1189264" y="302680"/>
                  <a:pt x="2378529" y="-15727"/>
                  <a:pt x="3902529" y="602"/>
                </a:cubicBezTo>
                <a:cubicBezTo>
                  <a:pt x="5426529" y="16931"/>
                  <a:pt x="7647214" y="710896"/>
                  <a:pt x="9144000" y="719060"/>
                </a:cubicBezTo>
                <a:cubicBezTo>
                  <a:pt x="10640786" y="727224"/>
                  <a:pt x="11762014" y="388406"/>
                  <a:pt x="12883243" y="49588"/>
                </a:cubicBezTo>
              </a:path>
            </a:pathLst>
          </a:custGeom>
          <a:noFill/>
          <a:ln w="38100">
            <a:gradFill flip="none" rotWithShape="1"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D348BF9F-97E2-44DA-98B2-5ABA5E8B5F42}"/>
              </a:ext>
            </a:extLst>
          </p:cNvPr>
          <p:cNvSpPr/>
          <p:nvPr/>
        </p:nvSpPr>
        <p:spPr>
          <a:xfrm>
            <a:off x="144236" y="4284120"/>
            <a:ext cx="12883243" cy="719204"/>
          </a:xfrm>
          <a:custGeom>
            <a:avLst/>
            <a:gdLst>
              <a:gd name="connsiteX0" fmla="*/ 0 w 12883243"/>
              <a:gd name="connsiteY0" fmla="*/ 621088 h 719204"/>
              <a:gd name="connsiteX1" fmla="*/ 3902529 w 12883243"/>
              <a:gd name="connsiteY1" fmla="*/ 602 h 719204"/>
              <a:gd name="connsiteX2" fmla="*/ 9144000 w 12883243"/>
              <a:gd name="connsiteY2" fmla="*/ 719060 h 719204"/>
              <a:gd name="connsiteX3" fmla="*/ 12883243 w 12883243"/>
              <a:gd name="connsiteY3" fmla="*/ 49588 h 71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243" h="719204">
                <a:moveTo>
                  <a:pt x="0" y="621088"/>
                </a:moveTo>
                <a:cubicBezTo>
                  <a:pt x="1189264" y="302680"/>
                  <a:pt x="2378529" y="-15727"/>
                  <a:pt x="3902529" y="602"/>
                </a:cubicBezTo>
                <a:cubicBezTo>
                  <a:pt x="5426529" y="16931"/>
                  <a:pt x="7647214" y="710896"/>
                  <a:pt x="9144000" y="719060"/>
                </a:cubicBezTo>
                <a:cubicBezTo>
                  <a:pt x="10640786" y="727224"/>
                  <a:pt x="11762014" y="388406"/>
                  <a:pt x="12883243" y="49588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FC000">
                    <a:alpha val="20000"/>
                  </a:srgbClr>
                </a:gs>
                <a:gs pos="50000">
                  <a:srgbClr val="92D050">
                    <a:alpha val="20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53E14C4-B813-484B-B05D-62D84BD80BCC}"/>
              </a:ext>
            </a:extLst>
          </p:cNvPr>
          <p:cNvSpPr/>
          <p:nvPr/>
        </p:nvSpPr>
        <p:spPr>
          <a:xfrm>
            <a:off x="-938893" y="4284120"/>
            <a:ext cx="12883243" cy="719204"/>
          </a:xfrm>
          <a:custGeom>
            <a:avLst/>
            <a:gdLst>
              <a:gd name="connsiteX0" fmla="*/ 0 w 12883243"/>
              <a:gd name="connsiteY0" fmla="*/ 621088 h 719204"/>
              <a:gd name="connsiteX1" fmla="*/ 3902529 w 12883243"/>
              <a:gd name="connsiteY1" fmla="*/ 602 h 719204"/>
              <a:gd name="connsiteX2" fmla="*/ 9144000 w 12883243"/>
              <a:gd name="connsiteY2" fmla="*/ 719060 h 719204"/>
              <a:gd name="connsiteX3" fmla="*/ 12883243 w 12883243"/>
              <a:gd name="connsiteY3" fmla="*/ 49588 h 71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243" h="719204">
                <a:moveTo>
                  <a:pt x="0" y="621088"/>
                </a:moveTo>
                <a:cubicBezTo>
                  <a:pt x="1189264" y="302680"/>
                  <a:pt x="2378529" y="-15727"/>
                  <a:pt x="3902529" y="602"/>
                </a:cubicBezTo>
                <a:cubicBezTo>
                  <a:pt x="5426529" y="16931"/>
                  <a:pt x="7647214" y="710896"/>
                  <a:pt x="9144000" y="719060"/>
                </a:cubicBezTo>
                <a:cubicBezTo>
                  <a:pt x="10640786" y="727224"/>
                  <a:pt x="11762014" y="388406"/>
                  <a:pt x="12883243" y="49588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FC000">
                    <a:alpha val="20000"/>
                  </a:srgbClr>
                </a:gs>
                <a:gs pos="50000">
                  <a:srgbClr val="92D050">
                    <a:alpha val="20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ïšḷíde">
            <a:extLst>
              <a:ext uri="{FF2B5EF4-FFF2-40B4-BE49-F238E27FC236}">
                <a16:creationId xmlns:a16="http://schemas.microsoft.com/office/drawing/2014/main" xmlns="" id="{A32E36CA-AB50-439B-A63E-833939C7E573}"/>
              </a:ext>
            </a:extLst>
          </p:cNvPr>
          <p:cNvSpPr txBox="1">
            <a:spLocks/>
          </p:cNvSpPr>
          <p:nvPr/>
        </p:nvSpPr>
        <p:spPr>
          <a:xfrm>
            <a:off x="1227447" y="1974285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4D17C84-BE06-48CB-A8D7-84127025351C}"/>
              </a:ext>
            </a:extLst>
          </p:cNvPr>
          <p:cNvCxnSpPr>
            <a:cxnSpLocks/>
          </p:cNvCxnSpPr>
          <p:nvPr/>
        </p:nvCxnSpPr>
        <p:spPr>
          <a:xfrm>
            <a:off x="1227447" y="2717605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7441A97-D43C-4B55-A98E-6F0A6F145A06}"/>
              </a:ext>
            </a:extLst>
          </p:cNvPr>
          <p:cNvSpPr txBox="1"/>
          <p:nvPr/>
        </p:nvSpPr>
        <p:spPr>
          <a:xfrm>
            <a:off x="1227447" y="2808747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4AB4CAC6-88CD-41C6-950D-FDF17F1265EA}"/>
              </a:ext>
            </a:extLst>
          </p:cNvPr>
          <p:cNvSpPr/>
          <p:nvPr/>
        </p:nvSpPr>
        <p:spPr>
          <a:xfrm>
            <a:off x="990211" y="1630965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ïšḷíde">
            <a:extLst>
              <a:ext uri="{FF2B5EF4-FFF2-40B4-BE49-F238E27FC236}">
                <a16:creationId xmlns:a16="http://schemas.microsoft.com/office/drawing/2014/main" xmlns="" id="{582A2821-FDC9-4811-AF84-10B65628E78F}"/>
              </a:ext>
            </a:extLst>
          </p:cNvPr>
          <p:cNvSpPr txBox="1">
            <a:spLocks/>
          </p:cNvSpPr>
          <p:nvPr/>
        </p:nvSpPr>
        <p:spPr>
          <a:xfrm>
            <a:off x="9639398" y="2032122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920E78A-34B8-4D23-B987-970AD17DBCEC}"/>
              </a:ext>
            </a:extLst>
          </p:cNvPr>
          <p:cNvCxnSpPr>
            <a:cxnSpLocks/>
          </p:cNvCxnSpPr>
          <p:nvPr/>
        </p:nvCxnSpPr>
        <p:spPr>
          <a:xfrm>
            <a:off x="9639398" y="2775442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A281CEC-9DE3-4ED2-931C-03BD1BB72620}"/>
              </a:ext>
            </a:extLst>
          </p:cNvPr>
          <p:cNvSpPr txBox="1"/>
          <p:nvPr/>
        </p:nvSpPr>
        <p:spPr>
          <a:xfrm>
            <a:off x="9639398" y="2866584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5" name="矩形: 圆角 23">
            <a:extLst>
              <a:ext uri="{FF2B5EF4-FFF2-40B4-BE49-F238E27FC236}">
                <a16:creationId xmlns:a16="http://schemas.microsoft.com/office/drawing/2014/main" xmlns="" id="{09DE8E63-E28A-4E1C-8058-63728DBF60A9}"/>
              </a:ext>
            </a:extLst>
          </p:cNvPr>
          <p:cNvSpPr/>
          <p:nvPr/>
        </p:nvSpPr>
        <p:spPr>
          <a:xfrm>
            <a:off x="9410437" y="1630965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ïšḷíde">
            <a:extLst>
              <a:ext uri="{FF2B5EF4-FFF2-40B4-BE49-F238E27FC236}">
                <a16:creationId xmlns:a16="http://schemas.microsoft.com/office/drawing/2014/main" xmlns="" id="{963A6F3A-E3CA-4C71-9542-37702A91D98D}"/>
              </a:ext>
            </a:extLst>
          </p:cNvPr>
          <p:cNvSpPr txBox="1">
            <a:spLocks/>
          </p:cNvSpPr>
          <p:nvPr/>
        </p:nvSpPr>
        <p:spPr>
          <a:xfrm>
            <a:off x="7957007" y="2256672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3F76AD3-AB0F-4BE3-A4FE-EDDDA571319C}"/>
              </a:ext>
            </a:extLst>
          </p:cNvPr>
          <p:cNvCxnSpPr>
            <a:cxnSpLocks/>
          </p:cNvCxnSpPr>
          <p:nvPr/>
        </p:nvCxnSpPr>
        <p:spPr>
          <a:xfrm>
            <a:off x="7957007" y="2999992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91A906A-9174-45A9-B6C6-D38252B49E1E}"/>
              </a:ext>
            </a:extLst>
          </p:cNvPr>
          <p:cNvSpPr txBox="1"/>
          <p:nvPr/>
        </p:nvSpPr>
        <p:spPr>
          <a:xfrm>
            <a:off x="7957007" y="3091134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6" name="矩形: 圆角 23">
            <a:extLst>
              <a:ext uri="{FF2B5EF4-FFF2-40B4-BE49-F238E27FC236}">
                <a16:creationId xmlns:a16="http://schemas.microsoft.com/office/drawing/2014/main" xmlns="" id="{E1D34E8D-0439-4AB2-AC04-68BB9458E9F7}"/>
              </a:ext>
            </a:extLst>
          </p:cNvPr>
          <p:cNvSpPr/>
          <p:nvPr/>
        </p:nvSpPr>
        <p:spPr>
          <a:xfrm>
            <a:off x="7726391" y="1868368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ïšḷíde">
            <a:extLst>
              <a:ext uri="{FF2B5EF4-FFF2-40B4-BE49-F238E27FC236}">
                <a16:creationId xmlns:a16="http://schemas.microsoft.com/office/drawing/2014/main" xmlns="" id="{EA35F55D-62FB-4860-83AF-883442333978}"/>
              </a:ext>
            </a:extLst>
          </p:cNvPr>
          <p:cNvSpPr txBox="1">
            <a:spLocks/>
          </p:cNvSpPr>
          <p:nvPr/>
        </p:nvSpPr>
        <p:spPr>
          <a:xfrm>
            <a:off x="6274617" y="1974285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96A1172B-2C00-4EEE-AA05-500F15602703}"/>
              </a:ext>
            </a:extLst>
          </p:cNvPr>
          <p:cNvCxnSpPr>
            <a:cxnSpLocks/>
          </p:cNvCxnSpPr>
          <p:nvPr/>
        </p:nvCxnSpPr>
        <p:spPr>
          <a:xfrm>
            <a:off x="6274617" y="2717605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FFEF9A8-312A-49A3-88BD-309FDF6B32F3}"/>
              </a:ext>
            </a:extLst>
          </p:cNvPr>
          <p:cNvSpPr txBox="1"/>
          <p:nvPr/>
        </p:nvSpPr>
        <p:spPr>
          <a:xfrm>
            <a:off x="6274617" y="2808747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7" name="矩形: 圆角 23">
            <a:extLst>
              <a:ext uri="{FF2B5EF4-FFF2-40B4-BE49-F238E27FC236}">
                <a16:creationId xmlns:a16="http://schemas.microsoft.com/office/drawing/2014/main" xmlns="" id="{D0BD369F-E46C-4D99-9E83-8E33427B6668}"/>
              </a:ext>
            </a:extLst>
          </p:cNvPr>
          <p:cNvSpPr/>
          <p:nvPr/>
        </p:nvSpPr>
        <p:spPr>
          <a:xfrm>
            <a:off x="6042346" y="1630965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ïšḷíde">
            <a:extLst>
              <a:ext uri="{FF2B5EF4-FFF2-40B4-BE49-F238E27FC236}">
                <a16:creationId xmlns:a16="http://schemas.microsoft.com/office/drawing/2014/main" xmlns="" id="{4D126FAF-63C3-448D-B2F3-AA4E21517821}"/>
              </a:ext>
            </a:extLst>
          </p:cNvPr>
          <p:cNvSpPr txBox="1">
            <a:spLocks/>
          </p:cNvSpPr>
          <p:nvPr/>
        </p:nvSpPr>
        <p:spPr>
          <a:xfrm>
            <a:off x="4592227" y="1678451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56449206-26F5-4E6D-A3A9-CBF82FE05D6C}"/>
              </a:ext>
            </a:extLst>
          </p:cNvPr>
          <p:cNvCxnSpPr>
            <a:cxnSpLocks/>
          </p:cNvCxnSpPr>
          <p:nvPr/>
        </p:nvCxnSpPr>
        <p:spPr>
          <a:xfrm>
            <a:off x="4592227" y="2421771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DEF4724F-56E7-4490-8374-CC15D1FEE277}"/>
              </a:ext>
            </a:extLst>
          </p:cNvPr>
          <p:cNvSpPr txBox="1"/>
          <p:nvPr/>
        </p:nvSpPr>
        <p:spPr>
          <a:xfrm>
            <a:off x="4592227" y="2512913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8" name="矩形: 圆角 23">
            <a:extLst>
              <a:ext uri="{FF2B5EF4-FFF2-40B4-BE49-F238E27FC236}">
                <a16:creationId xmlns:a16="http://schemas.microsoft.com/office/drawing/2014/main" xmlns="" id="{4116EE0A-0301-4AA9-98C1-3B5C574CD99D}"/>
              </a:ext>
            </a:extLst>
          </p:cNvPr>
          <p:cNvSpPr/>
          <p:nvPr/>
        </p:nvSpPr>
        <p:spPr>
          <a:xfrm>
            <a:off x="4358301" y="1382257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ïšḷíde">
            <a:extLst>
              <a:ext uri="{FF2B5EF4-FFF2-40B4-BE49-F238E27FC236}">
                <a16:creationId xmlns:a16="http://schemas.microsoft.com/office/drawing/2014/main" xmlns="" id="{6284921B-0B12-4340-9E24-7FB68B5BFC34}"/>
              </a:ext>
            </a:extLst>
          </p:cNvPr>
          <p:cNvSpPr txBox="1">
            <a:spLocks/>
          </p:cNvSpPr>
          <p:nvPr/>
        </p:nvSpPr>
        <p:spPr>
          <a:xfrm>
            <a:off x="2909837" y="1665004"/>
            <a:ext cx="1325156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061A0B49-D295-4AC3-A8B6-ECD213CC26CC}"/>
              </a:ext>
            </a:extLst>
          </p:cNvPr>
          <p:cNvCxnSpPr>
            <a:cxnSpLocks/>
          </p:cNvCxnSpPr>
          <p:nvPr/>
        </p:nvCxnSpPr>
        <p:spPr>
          <a:xfrm>
            <a:off x="2909837" y="2408324"/>
            <a:ext cx="486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6AC9ABC-B4E4-4B8A-A0D8-81D8CE491689}"/>
              </a:ext>
            </a:extLst>
          </p:cNvPr>
          <p:cNvSpPr txBox="1"/>
          <p:nvPr/>
        </p:nvSpPr>
        <p:spPr>
          <a:xfrm>
            <a:off x="2909837" y="2499466"/>
            <a:ext cx="1325156" cy="15292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9" name="矩形: 圆角 23">
            <a:extLst>
              <a:ext uri="{FF2B5EF4-FFF2-40B4-BE49-F238E27FC236}">
                <a16:creationId xmlns:a16="http://schemas.microsoft.com/office/drawing/2014/main" xmlns="" id="{3D1B379B-CEC3-497A-944F-08463E8DCEDB}"/>
              </a:ext>
            </a:extLst>
          </p:cNvPr>
          <p:cNvSpPr/>
          <p:nvPr/>
        </p:nvSpPr>
        <p:spPr>
          <a:xfrm>
            <a:off x="2674256" y="1370952"/>
            <a:ext cx="404498" cy="2989431"/>
          </a:xfrm>
          <a:custGeom>
            <a:avLst/>
            <a:gdLst>
              <a:gd name="connsiteX0" fmla="*/ 0 w 1219200"/>
              <a:gd name="connsiteY0" fmla="*/ 609600 h 3067050"/>
              <a:gd name="connsiteX1" fmla="*/ 609600 w 1219200"/>
              <a:gd name="connsiteY1" fmla="*/ 0 h 3067050"/>
              <a:gd name="connsiteX2" fmla="*/ 609600 w 1219200"/>
              <a:gd name="connsiteY2" fmla="*/ 0 h 3067050"/>
              <a:gd name="connsiteX3" fmla="*/ 1219200 w 1219200"/>
              <a:gd name="connsiteY3" fmla="*/ 609600 h 3067050"/>
              <a:gd name="connsiteX4" fmla="*/ 1219200 w 1219200"/>
              <a:gd name="connsiteY4" fmla="*/ 2457450 h 3067050"/>
              <a:gd name="connsiteX5" fmla="*/ 609600 w 1219200"/>
              <a:gd name="connsiteY5" fmla="*/ 3067050 h 3067050"/>
              <a:gd name="connsiteX6" fmla="*/ 609600 w 1219200"/>
              <a:gd name="connsiteY6" fmla="*/ 3067050 h 3067050"/>
              <a:gd name="connsiteX7" fmla="*/ 0 w 1219200"/>
              <a:gd name="connsiteY7" fmla="*/ 2457450 h 3067050"/>
              <a:gd name="connsiteX8" fmla="*/ 0 w 1219200"/>
              <a:gd name="connsiteY8" fmla="*/ 609600 h 3067050"/>
              <a:gd name="connsiteX0" fmla="*/ 1219200 w 1310640"/>
              <a:gd name="connsiteY0" fmla="*/ 2457450 h 3067050"/>
              <a:gd name="connsiteX1" fmla="*/ 609600 w 1310640"/>
              <a:gd name="connsiteY1" fmla="*/ 3067050 h 3067050"/>
              <a:gd name="connsiteX2" fmla="*/ 609600 w 1310640"/>
              <a:gd name="connsiteY2" fmla="*/ 3067050 h 3067050"/>
              <a:gd name="connsiteX3" fmla="*/ 0 w 1310640"/>
              <a:gd name="connsiteY3" fmla="*/ 2457450 h 3067050"/>
              <a:gd name="connsiteX4" fmla="*/ 0 w 1310640"/>
              <a:gd name="connsiteY4" fmla="*/ 609600 h 3067050"/>
              <a:gd name="connsiteX5" fmla="*/ 609600 w 1310640"/>
              <a:gd name="connsiteY5" fmla="*/ 0 h 3067050"/>
              <a:gd name="connsiteX6" fmla="*/ 609600 w 1310640"/>
              <a:gd name="connsiteY6" fmla="*/ 0 h 3067050"/>
              <a:gd name="connsiteX7" fmla="*/ 1219200 w 1310640"/>
              <a:gd name="connsiteY7" fmla="*/ 609600 h 3067050"/>
              <a:gd name="connsiteX8" fmla="*/ 1310640 w 1310640"/>
              <a:gd name="connsiteY8" fmla="*/ 2548890 h 3067050"/>
              <a:gd name="connsiteX0" fmla="*/ 1219200 w 1219200"/>
              <a:gd name="connsiteY0" fmla="*/ 2457450 h 3067050"/>
              <a:gd name="connsiteX1" fmla="*/ 609600 w 1219200"/>
              <a:gd name="connsiteY1" fmla="*/ 3067050 h 3067050"/>
              <a:gd name="connsiteX2" fmla="*/ 609600 w 1219200"/>
              <a:gd name="connsiteY2" fmla="*/ 3067050 h 3067050"/>
              <a:gd name="connsiteX3" fmla="*/ 0 w 1219200"/>
              <a:gd name="connsiteY3" fmla="*/ 2457450 h 3067050"/>
              <a:gd name="connsiteX4" fmla="*/ 0 w 1219200"/>
              <a:gd name="connsiteY4" fmla="*/ 609600 h 3067050"/>
              <a:gd name="connsiteX5" fmla="*/ 609600 w 1219200"/>
              <a:gd name="connsiteY5" fmla="*/ 0 h 3067050"/>
              <a:gd name="connsiteX6" fmla="*/ 609600 w 1219200"/>
              <a:gd name="connsiteY6" fmla="*/ 0 h 3067050"/>
              <a:gd name="connsiteX7" fmla="*/ 1219200 w 1219200"/>
              <a:gd name="connsiteY7" fmla="*/ 609600 h 3067050"/>
              <a:gd name="connsiteX0" fmla="*/ 609600 w 1219200"/>
              <a:gd name="connsiteY0" fmla="*/ 3067050 h 3067050"/>
              <a:gd name="connsiteX1" fmla="*/ 609600 w 1219200"/>
              <a:gd name="connsiteY1" fmla="*/ 3067050 h 3067050"/>
              <a:gd name="connsiteX2" fmla="*/ 0 w 1219200"/>
              <a:gd name="connsiteY2" fmla="*/ 2457450 h 3067050"/>
              <a:gd name="connsiteX3" fmla="*/ 0 w 1219200"/>
              <a:gd name="connsiteY3" fmla="*/ 609600 h 3067050"/>
              <a:gd name="connsiteX4" fmla="*/ 609600 w 1219200"/>
              <a:gd name="connsiteY4" fmla="*/ 0 h 3067050"/>
              <a:gd name="connsiteX5" fmla="*/ 609600 w 1219200"/>
              <a:gd name="connsiteY5" fmla="*/ 0 h 3067050"/>
              <a:gd name="connsiteX6" fmla="*/ 1219200 w 1219200"/>
              <a:gd name="connsiteY6" fmla="*/ 609600 h 3067050"/>
              <a:gd name="connsiteX0" fmla="*/ 609600 w 1219200"/>
              <a:gd name="connsiteY0" fmla="*/ 3067050 h 3067050"/>
              <a:gd name="connsiteX1" fmla="*/ 0 w 1219200"/>
              <a:gd name="connsiteY1" fmla="*/ 2457450 h 3067050"/>
              <a:gd name="connsiteX2" fmla="*/ 0 w 1219200"/>
              <a:gd name="connsiteY2" fmla="*/ 609600 h 3067050"/>
              <a:gd name="connsiteX3" fmla="*/ 609600 w 1219200"/>
              <a:gd name="connsiteY3" fmla="*/ 0 h 3067050"/>
              <a:gd name="connsiteX4" fmla="*/ 609600 w 1219200"/>
              <a:gd name="connsiteY4" fmla="*/ 0 h 3067050"/>
              <a:gd name="connsiteX5" fmla="*/ 1219200 w 1219200"/>
              <a:gd name="connsiteY5" fmla="*/ 609600 h 3067050"/>
              <a:gd name="connsiteX0" fmla="*/ 0 w 1219200"/>
              <a:gd name="connsiteY0" fmla="*/ 2457450 h 2457450"/>
              <a:gd name="connsiteX1" fmla="*/ 0 w 1219200"/>
              <a:gd name="connsiteY1" fmla="*/ 609600 h 2457450"/>
              <a:gd name="connsiteX2" fmla="*/ 609600 w 1219200"/>
              <a:gd name="connsiteY2" fmla="*/ 0 h 2457450"/>
              <a:gd name="connsiteX3" fmla="*/ 609600 w 1219200"/>
              <a:gd name="connsiteY3" fmla="*/ 0 h 2457450"/>
              <a:gd name="connsiteX4" fmla="*/ 1219200 w 1219200"/>
              <a:gd name="connsiteY4" fmla="*/ 609600 h 2457450"/>
              <a:gd name="connsiteX0" fmla="*/ 18923 w 1219200"/>
              <a:gd name="connsiteY0" fmla="*/ 5655057 h 5655057"/>
              <a:gd name="connsiteX1" fmla="*/ 0 w 1219200"/>
              <a:gd name="connsiteY1" fmla="*/ 609600 h 5655057"/>
              <a:gd name="connsiteX2" fmla="*/ 609600 w 1219200"/>
              <a:gd name="connsiteY2" fmla="*/ 0 h 5655057"/>
              <a:gd name="connsiteX3" fmla="*/ 609600 w 1219200"/>
              <a:gd name="connsiteY3" fmla="*/ 0 h 5655057"/>
              <a:gd name="connsiteX4" fmla="*/ 1219200 w 1219200"/>
              <a:gd name="connsiteY4" fmla="*/ 609600 h 5655057"/>
              <a:gd name="connsiteX0" fmla="*/ 18923 w 1219200"/>
              <a:gd name="connsiteY0" fmla="*/ 7904678 h 7904678"/>
              <a:gd name="connsiteX1" fmla="*/ 0 w 1219200"/>
              <a:gd name="connsiteY1" fmla="*/ 609600 h 7904678"/>
              <a:gd name="connsiteX2" fmla="*/ 609600 w 1219200"/>
              <a:gd name="connsiteY2" fmla="*/ 0 h 7904678"/>
              <a:gd name="connsiteX3" fmla="*/ 609600 w 1219200"/>
              <a:gd name="connsiteY3" fmla="*/ 0 h 7904678"/>
              <a:gd name="connsiteX4" fmla="*/ 1219200 w 1219200"/>
              <a:gd name="connsiteY4" fmla="*/ 609600 h 7904678"/>
              <a:gd name="connsiteX0" fmla="*/ 1119 w 1230369"/>
              <a:gd name="connsiteY0" fmla="*/ 7672899 h 7672899"/>
              <a:gd name="connsiteX1" fmla="*/ 11169 w 1230369"/>
              <a:gd name="connsiteY1" fmla="*/ 609600 h 7672899"/>
              <a:gd name="connsiteX2" fmla="*/ 620769 w 1230369"/>
              <a:gd name="connsiteY2" fmla="*/ 0 h 7672899"/>
              <a:gd name="connsiteX3" fmla="*/ 620769 w 1230369"/>
              <a:gd name="connsiteY3" fmla="*/ 0 h 7672899"/>
              <a:gd name="connsiteX4" fmla="*/ 1230369 w 1230369"/>
              <a:gd name="connsiteY4" fmla="*/ 609600 h 767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69" h="7672899">
                <a:moveTo>
                  <a:pt x="1119" y="7672899"/>
                </a:moveTo>
                <a:cubicBezTo>
                  <a:pt x="-5189" y="5991080"/>
                  <a:pt x="17477" y="2291419"/>
                  <a:pt x="11169" y="609600"/>
                </a:cubicBezTo>
                <a:cubicBezTo>
                  <a:pt x="11169" y="272927"/>
                  <a:pt x="284096" y="0"/>
                  <a:pt x="620769" y="0"/>
                </a:cubicBezTo>
                <a:lnTo>
                  <a:pt x="620769" y="0"/>
                </a:lnTo>
                <a:cubicBezTo>
                  <a:pt x="957442" y="0"/>
                  <a:pt x="1230369" y="272927"/>
                  <a:pt x="1230369" y="609600"/>
                </a:cubicBezTo>
              </a:path>
            </a:pathLst>
          </a:custGeom>
          <a:noFill/>
          <a:ln w="3175">
            <a:gradFill>
              <a:gsLst>
                <a:gs pos="0">
                  <a:schemeClr val="tx2">
                    <a:lumMod val="50000"/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A8BF4555-F501-4873-93F9-EAE67FC62C4F}"/>
              </a:ext>
            </a:extLst>
          </p:cNvPr>
          <p:cNvSpPr/>
          <p:nvPr/>
        </p:nvSpPr>
        <p:spPr>
          <a:xfrm>
            <a:off x="899688" y="4469927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9C9BBFA7-1983-4F05-B5E9-BFEA10630E06}"/>
              </a:ext>
            </a:extLst>
          </p:cNvPr>
          <p:cNvSpPr/>
          <p:nvPr/>
        </p:nvSpPr>
        <p:spPr>
          <a:xfrm>
            <a:off x="947350" y="4517589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BFC53620-4C32-4467-B4DD-05296BC47B25}"/>
              </a:ext>
            </a:extLst>
          </p:cNvPr>
          <p:cNvSpPr/>
          <p:nvPr/>
        </p:nvSpPr>
        <p:spPr>
          <a:xfrm>
            <a:off x="2582843" y="4222790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ACA791CD-0BD1-438C-94F7-FD04ABAD52D3}"/>
              </a:ext>
            </a:extLst>
          </p:cNvPr>
          <p:cNvSpPr/>
          <p:nvPr/>
        </p:nvSpPr>
        <p:spPr>
          <a:xfrm>
            <a:off x="2630505" y="4270452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4ACF9E5F-E772-450E-BDAE-70DAA5800F44}"/>
              </a:ext>
            </a:extLst>
          </p:cNvPr>
          <p:cNvSpPr/>
          <p:nvPr/>
        </p:nvSpPr>
        <p:spPr>
          <a:xfrm>
            <a:off x="4265998" y="4247501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E9808519-1C74-47C6-A615-E25151BD30DC}"/>
              </a:ext>
            </a:extLst>
          </p:cNvPr>
          <p:cNvSpPr/>
          <p:nvPr/>
        </p:nvSpPr>
        <p:spPr>
          <a:xfrm>
            <a:off x="4313660" y="4295163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78683CB2-05A7-406A-A851-1FB7A1FAF7EC}"/>
              </a:ext>
            </a:extLst>
          </p:cNvPr>
          <p:cNvSpPr/>
          <p:nvPr/>
        </p:nvSpPr>
        <p:spPr>
          <a:xfrm>
            <a:off x="5949153" y="4519355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8D3252A-9E96-4E91-9112-67639F45ED09}"/>
              </a:ext>
            </a:extLst>
          </p:cNvPr>
          <p:cNvSpPr/>
          <p:nvPr/>
        </p:nvSpPr>
        <p:spPr>
          <a:xfrm>
            <a:off x="5996815" y="4567017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3CB575E7-1A32-485C-94AE-AC352793282F}"/>
              </a:ext>
            </a:extLst>
          </p:cNvPr>
          <p:cNvSpPr/>
          <p:nvPr/>
        </p:nvSpPr>
        <p:spPr>
          <a:xfrm>
            <a:off x="7632308" y="4823139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DE792712-D8C2-418B-BB3B-4F7C4EC5F4D0}"/>
              </a:ext>
            </a:extLst>
          </p:cNvPr>
          <p:cNvSpPr/>
          <p:nvPr/>
        </p:nvSpPr>
        <p:spPr>
          <a:xfrm>
            <a:off x="7679970" y="4870801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A9D0F46A-C7D3-40C4-B439-DF5FA4EB2B93}"/>
              </a:ext>
            </a:extLst>
          </p:cNvPr>
          <p:cNvSpPr/>
          <p:nvPr/>
        </p:nvSpPr>
        <p:spPr>
          <a:xfrm>
            <a:off x="9315462" y="4895426"/>
            <a:ext cx="189950" cy="189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754850EA-1A71-4639-83EA-D5FC9A55DC5E}"/>
              </a:ext>
            </a:extLst>
          </p:cNvPr>
          <p:cNvSpPr/>
          <p:nvPr/>
        </p:nvSpPr>
        <p:spPr>
          <a:xfrm>
            <a:off x="9363124" y="4943088"/>
            <a:ext cx="94627" cy="946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ïšḷíde_1">
            <a:extLst>
              <a:ext uri="{FF2B5EF4-FFF2-40B4-BE49-F238E27FC236}">
                <a16:creationId xmlns:a16="http://schemas.microsoft.com/office/drawing/2014/main" xmlns="" id="{2F94E5E3-42A9-4992-B68D-490FD868076F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511828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ïšḷíde">
            <a:extLst>
              <a:ext uri="{FF2B5EF4-FFF2-40B4-BE49-F238E27FC236}">
                <a16:creationId xmlns:a16="http://schemas.microsoft.com/office/drawing/2014/main" xmlns="" id="{7F4BB79D-E0CF-4C77-8D0F-7828ADB35D37}"/>
              </a:ext>
            </a:extLst>
          </p:cNvPr>
          <p:cNvSpPr txBox="1"/>
          <p:nvPr/>
        </p:nvSpPr>
        <p:spPr>
          <a:xfrm>
            <a:off x="4269168" y="2988182"/>
            <a:ext cx="3653664" cy="9126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3765">
              <a:lnSpc>
                <a:spcPct val="120000"/>
              </a:lnSpc>
              <a:buSzPct val="25000"/>
              <a:defRPr/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对比内容</a:t>
            </a:r>
            <a:endParaRPr lang="en-US" altLang="zh-CN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ïSḻîḋé">
            <a:extLst>
              <a:ext uri="{FF2B5EF4-FFF2-40B4-BE49-F238E27FC236}">
                <a16:creationId xmlns:a16="http://schemas.microsoft.com/office/drawing/2014/main" xmlns="" id="{CF55934D-1628-433B-A2BB-1A21ED0B7FA0}"/>
              </a:ext>
            </a:extLst>
          </p:cNvPr>
          <p:cNvSpPr txBox="1"/>
          <p:nvPr/>
        </p:nvSpPr>
        <p:spPr>
          <a:xfrm>
            <a:off x="4969898" y="918748"/>
            <a:ext cx="2252220" cy="2332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3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ïšḷíde">
            <a:extLst>
              <a:ext uri="{FF2B5EF4-FFF2-40B4-BE49-F238E27FC236}">
                <a16:creationId xmlns:a16="http://schemas.microsoft.com/office/drawing/2014/main" xmlns="" id="{B51F5A96-DD7A-4CAC-80B7-9B81916B7CCD}"/>
              </a:ext>
            </a:extLst>
          </p:cNvPr>
          <p:cNvSpPr txBox="1"/>
          <p:nvPr/>
        </p:nvSpPr>
        <p:spPr>
          <a:xfrm>
            <a:off x="4518454" y="4380740"/>
            <a:ext cx="3155092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sz="14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lang="en-US" altLang="zh-CN" dirty="0">
              <a:sym typeface="微软雅黑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4E79F38-6221-4C95-BC3E-9EABD746D137}"/>
              </a:ext>
            </a:extLst>
          </p:cNvPr>
          <p:cNvCxnSpPr>
            <a:cxnSpLocks/>
          </p:cNvCxnSpPr>
          <p:nvPr/>
        </p:nvCxnSpPr>
        <p:spPr>
          <a:xfrm>
            <a:off x="5308600" y="4140804"/>
            <a:ext cx="157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15277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852ADA84-0808-412A-81A1-C86D3557F9A9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7ACFB07-95A6-4A46-8795-4FD801912DE8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šḷíde">
            <a:extLst>
              <a:ext uri="{FF2B5EF4-FFF2-40B4-BE49-F238E27FC236}">
                <a16:creationId xmlns:a16="http://schemas.microsoft.com/office/drawing/2014/main" xmlns="" id="{43E9CC8F-26C2-49ED-B2A2-F368D3411414}"/>
              </a:ext>
            </a:extLst>
          </p:cNvPr>
          <p:cNvSpPr txBox="1">
            <a:spLocks/>
          </p:cNvSpPr>
          <p:nvPr/>
        </p:nvSpPr>
        <p:spPr>
          <a:xfrm>
            <a:off x="7005110" y="3212489"/>
            <a:ext cx="451379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3597AD4-170F-4B2F-BCFA-CCEEDEC8A359}"/>
              </a:ext>
            </a:extLst>
          </p:cNvPr>
          <p:cNvCxnSpPr>
            <a:cxnSpLocks/>
          </p:cNvCxnSpPr>
          <p:nvPr/>
        </p:nvCxnSpPr>
        <p:spPr>
          <a:xfrm>
            <a:off x="9059550" y="3717877"/>
            <a:ext cx="4049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86F9BA8-9072-494E-B755-E6CF0AFC0F3A}"/>
              </a:ext>
            </a:extLst>
          </p:cNvPr>
          <p:cNvSpPr txBox="1"/>
          <p:nvPr/>
        </p:nvSpPr>
        <p:spPr>
          <a:xfrm>
            <a:off x="7931675" y="3826946"/>
            <a:ext cx="2660660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36" name="ïšḷíde">
            <a:extLst>
              <a:ext uri="{FF2B5EF4-FFF2-40B4-BE49-F238E27FC236}">
                <a16:creationId xmlns:a16="http://schemas.microsoft.com/office/drawing/2014/main" xmlns="" id="{6AA8B43B-91EF-4A66-9403-9112E0DC8861}"/>
              </a:ext>
            </a:extLst>
          </p:cNvPr>
          <p:cNvSpPr txBox="1">
            <a:spLocks/>
          </p:cNvSpPr>
          <p:nvPr/>
        </p:nvSpPr>
        <p:spPr>
          <a:xfrm>
            <a:off x="660400" y="3212489"/>
            <a:ext cx="451379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7988172F-0DB8-491E-9135-6756FE10BEE7}"/>
              </a:ext>
            </a:extLst>
          </p:cNvPr>
          <p:cNvCxnSpPr>
            <a:cxnSpLocks/>
          </p:cNvCxnSpPr>
          <p:nvPr/>
        </p:nvCxnSpPr>
        <p:spPr>
          <a:xfrm>
            <a:off x="2714840" y="3720198"/>
            <a:ext cx="404910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3D3D754-8D3D-42EE-B1B3-D7B92EE8D50E}"/>
              </a:ext>
            </a:extLst>
          </p:cNvPr>
          <p:cNvSpPr txBox="1"/>
          <p:nvPr/>
        </p:nvSpPr>
        <p:spPr>
          <a:xfrm>
            <a:off x="1586965" y="3836605"/>
            <a:ext cx="2660660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9" name="图形 46" descr="四轴飞行器 纯色填充">
            <a:extLst>
              <a:ext uri="{FF2B5EF4-FFF2-40B4-BE49-F238E27FC236}">
                <a16:creationId xmlns:a16="http://schemas.microsoft.com/office/drawing/2014/main" xmlns="" id="{00716AB6-AB1F-4DA5-8927-DC44D056CD68}"/>
              </a:ext>
            </a:extLst>
          </p:cNvPr>
          <p:cNvSpPr/>
          <p:nvPr/>
        </p:nvSpPr>
        <p:spPr>
          <a:xfrm>
            <a:off x="2567940" y="2459648"/>
            <a:ext cx="838200" cy="495300"/>
          </a:xfrm>
          <a:custGeom>
            <a:avLst/>
            <a:gdLst>
              <a:gd name="connsiteX0" fmla="*/ 819150 w 838200"/>
              <a:gd name="connsiteY0" fmla="*/ 28575 h 495300"/>
              <a:gd name="connsiteX1" fmla="*/ 695325 w 838200"/>
              <a:gd name="connsiteY1" fmla="*/ 28575 h 495300"/>
              <a:gd name="connsiteX2" fmla="*/ 695325 w 838200"/>
              <a:gd name="connsiteY2" fmla="*/ 19050 h 495300"/>
              <a:gd name="connsiteX3" fmla="*/ 676275 w 838200"/>
              <a:gd name="connsiteY3" fmla="*/ 0 h 495300"/>
              <a:gd name="connsiteX4" fmla="*/ 657225 w 838200"/>
              <a:gd name="connsiteY4" fmla="*/ 19050 h 495300"/>
              <a:gd name="connsiteX5" fmla="*/ 657225 w 838200"/>
              <a:gd name="connsiteY5" fmla="*/ 28575 h 495300"/>
              <a:gd name="connsiteX6" fmla="*/ 533400 w 838200"/>
              <a:gd name="connsiteY6" fmla="*/ 28575 h 495300"/>
              <a:gd name="connsiteX7" fmla="*/ 514350 w 838200"/>
              <a:gd name="connsiteY7" fmla="*/ 47625 h 495300"/>
              <a:gd name="connsiteX8" fmla="*/ 533400 w 838200"/>
              <a:gd name="connsiteY8" fmla="*/ 66675 h 495300"/>
              <a:gd name="connsiteX9" fmla="*/ 657225 w 838200"/>
              <a:gd name="connsiteY9" fmla="*/ 66675 h 495300"/>
              <a:gd name="connsiteX10" fmla="*/ 657225 w 838200"/>
              <a:gd name="connsiteY10" fmla="*/ 95250 h 495300"/>
              <a:gd name="connsiteX11" fmla="*/ 647700 w 838200"/>
              <a:gd name="connsiteY11" fmla="*/ 95250 h 495300"/>
              <a:gd name="connsiteX12" fmla="*/ 638175 w 838200"/>
              <a:gd name="connsiteY12" fmla="*/ 104775 h 495300"/>
              <a:gd name="connsiteX13" fmla="*/ 638175 w 838200"/>
              <a:gd name="connsiteY13" fmla="*/ 125663 h 495300"/>
              <a:gd name="connsiteX14" fmla="*/ 596560 w 838200"/>
              <a:gd name="connsiteY14" fmla="*/ 118996 h 495300"/>
              <a:gd name="connsiteX15" fmla="*/ 241630 w 838200"/>
              <a:gd name="connsiteY15" fmla="*/ 118996 h 495300"/>
              <a:gd name="connsiteX16" fmla="*/ 200025 w 838200"/>
              <a:gd name="connsiteY16" fmla="*/ 125663 h 495300"/>
              <a:gd name="connsiteX17" fmla="*/ 200025 w 838200"/>
              <a:gd name="connsiteY17" fmla="*/ 104775 h 495300"/>
              <a:gd name="connsiteX18" fmla="*/ 190500 w 838200"/>
              <a:gd name="connsiteY18" fmla="*/ 95250 h 495300"/>
              <a:gd name="connsiteX19" fmla="*/ 180975 w 838200"/>
              <a:gd name="connsiteY19" fmla="*/ 95250 h 495300"/>
              <a:gd name="connsiteX20" fmla="*/ 180975 w 838200"/>
              <a:gd name="connsiteY20" fmla="*/ 66675 h 495300"/>
              <a:gd name="connsiteX21" fmla="*/ 304800 w 838200"/>
              <a:gd name="connsiteY21" fmla="*/ 66675 h 495300"/>
              <a:gd name="connsiteX22" fmla="*/ 323850 w 838200"/>
              <a:gd name="connsiteY22" fmla="*/ 47625 h 495300"/>
              <a:gd name="connsiteX23" fmla="*/ 304800 w 838200"/>
              <a:gd name="connsiteY23" fmla="*/ 28575 h 495300"/>
              <a:gd name="connsiteX24" fmla="*/ 180975 w 838200"/>
              <a:gd name="connsiteY24" fmla="*/ 28575 h 495300"/>
              <a:gd name="connsiteX25" fmla="*/ 180975 w 838200"/>
              <a:gd name="connsiteY25" fmla="*/ 19050 h 495300"/>
              <a:gd name="connsiteX26" fmla="*/ 161925 w 838200"/>
              <a:gd name="connsiteY26" fmla="*/ 0 h 495300"/>
              <a:gd name="connsiteX27" fmla="*/ 142875 w 838200"/>
              <a:gd name="connsiteY27" fmla="*/ 19050 h 495300"/>
              <a:gd name="connsiteX28" fmla="*/ 142875 w 838200"/>
              <a:gd name="connsiteY28" fmla="*/ 28575 h 495300"/>
              <a:gd name="connsiteX29" fmla="*/ 19050 w 838200"/>
              <a:gd name="connsiteY29" fmla="*/ 28575 h 495300"/>
              <a:gd name="connsiteX30" fmla="*/ 0 w 838200"/>
              <a:gd name="connsiteY30" fmla="*/ 47625 h 495300"/>
              <a:gd name="connsiteX31" fmla="*/ 19050 w 838200"/>
              <a:gd name="connsiteY31" fmla="*/ 66675 h 495300"/>
              <a:gd name="connsiteX32" fmla="*/ 142875 w 838200"/>
              <a:gd name="connsiteY32" fmla="*/ 66675 h 495300"/>
              <a:gd name="connsiteX33" fmla="*/ 142875 w 838200"/>
              <a:gd name="connsiteY33" fmla="*/ 95250 h 495300"/>
              <a:gd name="connsiteX34" fmla="*/ 133350 w 838200"/>
              <a:gd name="connsiteY34" fmla="*/ 95250 h 495300"/>
              <a:gd name="connsiteX35" fmla="*/ 123825 w 838200"/>
              <a:gd name="connsiteY35" fmla="*/ 104775 h 495300"/>
              <a:gd name="connsiteX36" fmla="*/ 123825 w 838200"/>
              <a:gd name="connsiteY36" fmla="*/ 137922 h 495300"/>
              <a:gd name="connsiteX37" fmla="*/ 102984 w 838200"/>
              <a:gd name="connsiteY37" fmla="*/ 141284 h 495300"/>
              <a:gd name="connsiteX38" fmla="*/ 76528 w 838200"/>
              <a:gd name="connsiteY38" fmla="*/ 177191 h 495300"/>
              <a:gd name="connsiteX39" fmla="*/ 103870 w 838200"/>
              <a:gd name="connsiteY39" fmla="*/ 203768 h 495300"/>
              <a:gd name="connsiteX40" fmla="*/ 161601 w 838200"/>
              <a:gd name="connsiteY40" fmla="*/ 211388 h 495300"/>
              <a:gd name="connsiteX41" fmla="*/ 244021 w 838200"/>
              <a:gd name="connsiteY41" fmla="*/ 230734 h 495300"/>
              <a:gd name="connsiteX42" fmla="*/ 255794 w 838200"/>
              <a:gd name="connsiteY42" fmla="*/ 234763 h 495300"/>
              <a:gd name="connsiteX43" fmla="*/ 288179 w 838200"/>
              <a:gd name="connsiteY43" fmla="*/ 247345 h 495300"/>
              <a:gd name="connsiteX44" fmla="*/ 228600 w 838200"/>
              <a:gd name="connsiteY44" fmla="*/ 396383 h 495300"/>
              <a:gd name="connsiteX45" fmla="*/ 228600 w 838200"/>
              <a:gd name="connsiteY45" fmla="*/ 495300 h 495300"/>
              <a:gd name="connsiteX46" fmla="*/ 266700 w 838200"/>
              <a:gd name="connsiteY46" fmla="*/ 495300 h 495300"/>
              <a:gd name="connsiteX47" fmla="*/ 266700 w 838200"/>
              <a:gd name="connsiteY47" fmla="*/ 403717 h 495300"/>
              <a:gd name="connsiteX48" fmla="*/ 322526 w 838200"/>
              <a:gd name="connsiteY48" fmla="*/ 264147 h 495300"/>
              <a:gd name="connsiteX49" fmla="*/ 326336 w 838200"/>
              <a:gd name="connsiteY49" fmla="*/ 266157 h 495300"/>
              <a:gd name="connsiteX50" fmla="*/ 366636 w 838200"/>
              <a:gd name="connsiteY50" fmla="*/ 276225 h 495300"/>
              <a:gd name="connsiteX51" fmla="*/ 390525 w 838200"/>
              <a:gd name="connsiteY51" fmla="*/ 276225 h 495300"/>
              <a:gd name="connsiteX52" fmla="*/ 390525 w 838200"/>
              <a:gd name="connsiteY52" fmla="*/ 323850 h 495300"/>
              <a:gd name="connsiteX53" fmla="*/ 361950 w 838200"/>
              <a:gd name="connsiteY53" fmla="*/ 323850 h 495300"/>
              <a:gd name="connsiteX54" fmla="*/ 342900 w 838200"/>
              <a:gd name="connsiteY54" fmla="*/ 342900 h 495300"/>
              <a:gd name="connsiteX55" fmla="*/ 342900 w 838200"/>
              <a:gd name="connsiteY55" fmla="*/ 419100 h 495300"/>
              <a:gd name="connsiteX56" fmla="*/ 361950 w 838200"/>
              <a:gd name="connsiteY56" fmla="*/ 438150 h 495300"/>
              <a:gd name="connsiteX57" fmla="*/ 476250 w 838200"/>
              <a:gd name="connsiteY57" fmla="*/ 438150 h 495300"/>
              <a:gd name="connsiteX58" fmla="*/ 495300 w 838200"/>
              <a:gd name="connsiteY58" fmla="*/ 419100 h 495300"/>
              <a:gd name="connsiteX59" fmla="*/ 495300 w 838200"/>
              <a:gd name="connsiteY59" fmla="*/ 342900 h 495300"/>
              <a:gd name="connsiteX60" fmla="*/ 476250 w 838200"/>
              <a:gd name="connsiteY60" fmla="*/ 323850 h 495300"/>
              <a:gd name="connsiteX61" fmla="*/ 447675 w 838200"/>
              <a:gd name="connsiteY61" fmla="*/ 323850 h 495300"/>
              <a:gd name="connsiteX62" fmla="*/ 447675 w 838200"/>
              <a:gd name="connsiteY62" fmla="*/ 276225 h 495300"/>
              <a:gd name="connsiteX63" fmla="*/ 471554 w 838200"/>
              <a:gd name="connsiteY63" fmla="*/ 276225 h 495300"/>
              <a:gd name="connsiteX64" fmla="*/ 511893 w 838200"/>
              <a:gd name="connsiteY64" fmla="*/ 266157 h 495300"/>
              <a:gd name="connsiteX65" fmla="*/ 515703 w 838200"/>
              <a:gd name="connsiteY65" fmla="*/ 264138 h 495300"/>
              <a:gd name="connsiteX66" fmla="*/ 571500 w 838200"/>
              <a:gd name="connsiteY66" fmla="*/ 403717 h 495300"/>
              <a:gd name="connsiteX67" fmla="*/ 571500 w 838200"/>
              <a:gd name="connsiteY67" fmla="*/ 495300 h 495300"/>
              <a:gd name="connsiteX68" fmla="*/ 609600 w 838200"/>
              <a:gd name="connsiteY68" fmla="*/ 495300 h 495300"/>
              <a:gd name="connsiteX69" fmla="*/ 609600 w 838200"/>
              <a:gd name="connsiteY69" fmla="*/ 396383 h 495300"/>
              <a:gd name="connsiteX70" fmla="*/ 549993 w 838200"/>
              <a:gd name="connsiteY70" fmla="*/ 247364 h 495300"/>
              <a:gd name="connsiteX71" fmla="*/ 582378 w 838200"/>
              <a:gd name="connsiteY71" fmla="*/ 234791 h 495300"/>
              <a:gd name="connsiteX72" fmla="*/ 594150 w 838200"/>
              <a:gd name="connsiteY72" fmla="*/ 230762 h 495300"/>
              <a:gd name="connsiteX73" fmla="*/ 676599 w 838200"/>
              <a:gd name="connsiteY73" fmla="*/ 211455 h 495300"/>
              <a:gd name="connsiteX74" fmla="*/ 734320 w 838200"/>
              <a:gd name="connsiteY74" fmla="*/ 203835 h 495300"/>
              <a:gd name="connsiteX75" fmla="*/ 761784 w 838200"/>
              <a:gd name="connsiteY75" fmla="*/ 168693 h 495300"/>
              <a:gd name="connsiteX76" fmla="*/ 735206 w 838200"/>
              <a:gd name="connsiteY76" fmla="*/ 141351 h 495300"/>
              <a:gd name="connsiteX77" fmla="*/ 714375 w 838200"/>
              <a:gd name="connsiteY77" fmla="*/ 137922 h 495300"/>
              <a:gd name="connsiteX78" fmla="*/ 714375 w 838200"/>
              <a:gd name="connsiteY78" fmla="*/ 104775 h 495300"/>
              <a:gd name="connsiteX79" fmla="*/ 704850 w 838200"/>
              <a:gd name="connsiteY79" fmla="*/ 95250 h 495300"/>
              <a:gd name="connsiteX80" fmla="*/ 695325 w 838200"/>
              <a:gd name="connsiteY80" fmla="*/ 95250 h 495300"/>
              <a:gd name="connsiteX81" fmla="*/ 695325 w 838200"/>
              <a:gd name="connsiteY81" fmla="*/ 66675 h 495300"/>
              <a:gd name="connsiteX82" fmla="*/ 819150 w 838200"/>
              <a:gd name="connsiteY82" fmla="*/ 66675 h 495300"/>
              <a:gd name="connsiteX83" fmla="*/ 838200 w 838200"/>
              <a:gd name="connsiteY83" fmla="*/ 47625 h 495300"/>
              <a:gd name="connsiteX84" fmla="*/ 819150 w 838200"/>
              <a:gd name="connsiteY84" fmla="*/ 28575 h 495300"/>
              <a:gd name="connsiteX85" fmla="*/ 419100 w 838200"/>
              <a:gd name="connsiteY85" fmla="*/ 404813 h 495300"/>
              <a:gd name="connsiteX86" fmla="*/ 395288 w 838200"/>
              <a:gd name="connsiteY86" fmla="*/ 381000 h 495300"/>
              <a:gd name="connsiteX87" fmla="*/ 419100 w 838200"/>
              <a:gd name="connsiteY87" fmla="*/ 357188 h 495300"/>
              <a:gd name="connsiteX88" fmla="*/ 442913 w 838200"/>
              <a:gd name="connsiteY88" fmla="*/ 381000 h 495300"/>
              <a:gd name="connsiteX89" fmla="*/ 419100 w 838200"/>
              <a:gd name="connsiteY89" fmla="*/ 404813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38200" h="495300">
                <a:moveTo>
                  <a:pt x="819150" y="28575"/>
                </a:moveTo>
                <a:lnTo>
                  <a:pt x="695325" y="28575"/>
                </a:lnTo>
                <a:lnTo>
                  <a:pt x="695325" y="19050"/>
                </a:lnTo>
                <a:cubicBezTo>
                  <a:pt x="695325" y="8529"/>
                  <a:pt x="686796" y="0"/>
                  <a:pt x="676275" y="0"/>
                </a:cubicBezTo>
                <a:cubicBezTo>
                  <a:pt x="665754" y="0"/>
                  <a:pt x="657225" y="8529"/>
                  <a:pt x="657225" y="19050"/>
                </a:cubicBezTo>
                <a:lnTo>
                  <a:pt x="657225" y="28575"/>
                </a:lnTo>
                <a:lnTo>
                  <a:pt x="533400" y="28575"/>
                </a:lnTo>
                <a:cubicBezTo>
                  <a:pt x="522879" y="28575"/>
                  <a:pt x="514350" y="37104"/>
                  <a:pt x="514350" y="47625"/>
                </a:cubicBezTo>
                <a:cubicBezTo>
                  <a:pt x="514350" y="58146"/>
                  <a:pt x="522879" y="66675"/>
                  <a:pt x="533400" y="66675"/>
                </a:cubicBezTo>
                <a:lnTo>
                  <a:pt x="657225" y="66675"/>
                </a:lnTo>
                <a:lnTo>
                  <a:pt x="657225" y="95250"/>
                </a:lnTo>
                <a:lnTo>
                  <a:pt x="647700" y="95250"/>
                </a:lnTo>
                <a:cubicBezTo>
                  <a:pt x="642439" y="95250"/>
                  <a:pt x="638175" y="99514"/>
                  <a:pt x="638175" y="104775"/>
                </a:cubicBezTo>
                <a:lnTo>
                  <a:pt x="638175" y="125663"/>
                </a:lnTo>
                <a:lnTo>
                  <a:pt x="596560" y="118996"/>
                </a:lnTo>
                <a:cubicBezTo>
                  <a:pt x="479008" y="100070"/>
                  <a:pt x="359183" y="100070"/>
                  <a:pt x="241630" y="118996"/>
                </a:cubicBezTo>
                <a:lnTo>
                  <a:pt x="200025" y="125663"/>
                </a:lnTo>
                <a:lnTo>
                  <a:pt x="200025" y="104775"/>
                </a:lnTo>
                <a:cubicBezTo>
                  <a:pt x="200025" y="99514"/>
                  <a:pt x="195761" y="95250"/>
                  <a:pt x="190500" y="95250"/>
                </a:cubicBezTo>
                <a:lnTo>
                  <a:pt x="180975" y="95250"/>
                </a:lnTo>
                <a:lnTo>
                  <a:pt x="180975" y="66675"/>
                </a:lnTo>
                <a:lnTo>
                  <a:pt x="304800" y="66675"/>
                </a:lnTo>
                <a:cubicBezTo>
                  <a:pt x="315321" y="66675"/>
                  <a:pt x="323850" y="58146"/>
                  <a:pt x="323850" y="47625"/>
                </a:cubicBezTo>
                <a:cubicBezTo>
                  <a:pt x="323850" y="37104"/>
                  <a:pt x="315321" y="28575"/>
                  <a:pt x="304800" y="28575"/>
                </a:cubicBezTo>
                <a:lnTo>
                  <a:pt x="180975" y="28575"/>
                </a:lnTo>
                <a:lnTo>
                  <a:pt x="180975" y="19050"/>
                </a:lnTo>
                <a:cubicBezTo>
                  <a:pt x="180975" y="8529"/>
                  <a:pt x="172446" y="0"/>
                  <a:pt x="161925" y="0"/>
                </a:cubicBezTo>
                <a:cubicBezTo>
                  <a:pt x="151404" y="0"/>
                  <a:pt x="142875" y="8529"/>
                  <a:pt x="142875" y="19050"/>
                </a:cubicBezTo>
                <a:lnTo>
                  <a:pt x="142875" y="28575"/>
                </a:lnTo>
                <a:lnTo>
                  <a:pt x="19050" y="28575"/>
                </a:lnTo>
                <a:cubicBezTo>
                  <a:pt x="8529" y="28575"/>
                  <a:pt x="0" y="37104"/>
                  <a:pt x="0" y="47625"/>
                </a:cubicBezTo>
                <a:cubicBezTo>
                  <a:pt x="0" y="58146"/>
                  <a:pt x="8529" y="66675"/>
                  <a:pt x="19050" y="66675"/>
                </a:cubicBezTo>
                <a:lnTo>
                  <a:pt x="142875" y="66675"/>
                </a:lnTo>
                <a:lnTo>
                  <a:pt x="142875" y="95250"/>
                </a:lnTo>
                <a:lnTo>
                  <a:pt x="133350" y="95250"/>
                </a:lnTo>
                <a:cubicBezTo>
                  <a:pt x="128089" y="95250"/>
                  <a:pt x="123825" y="99514"/>
                  <a:pt x="123825" y="104775"/>
                </a:cubicBezTo>
                <a:lnTo>
                  <a:pt x="123825" y="137922"/>
                </a:lnTo>
                <a:lnTo>
                  <a:pt x="102984" y="141284"/>
                </a:lnTo>
                <a:cubicBezTo>
                  <a:pt x="85763" y="143894"/>
                  <a:pt x="73919" y="159970"/>
                  <a:pt x="76528" y="177191"/>
                </a:cubicBezTo>
                <a:cubicBezTo>
                  <a:pt x="78648" y="191180"/>
                  <a:pt x="89826" y="202046"/>
                  <a:pt x="103870" y="203768"/>
                </a:cubicBezTo>
                <a:lnTo>
                  <a:pt x="161601" y="211388"/>
                </a:lnTo>
                <a:cubicBezTo>
                  <a:pt x="189645" y="215104"/>
                  <a:pt x="217253" y="221584"/>
                  <a:pt x="244021" y="230734"/>
                </a:cubicBezTo>
                <a:lnTo>
                  <a:pt x="255794" y="234763"/>
                </a:lnTo>
                <a:cubicBezTo>
                  <a:pt x="266767" y="238516"/>
                  <a:pt x="277561" y="242709"/>
                  <a:pt x="288179" y="247345"/>
                </a:cubicBezTo>
                <a:lnTo>
                  <a:pt x="228600" y="396383"/>
                </a:lnTo>
                <a:lnTo>
                  <a:pt x="228600" y="495300"/>
                </a:lnTo>
                <a:lnTo>
                  <a:pt x="266700" y="495300"/>
                </a:lnTo>
                <a:lnTo>
                  <a:pt x="266700" y="403717"/>
                </a:lnTo>
                <a:lnTo>
                  <a:pt x="322526" y="264147"/>
                </a:lnTo>
                <a:lnTo>
                  <a:pt x="326336" y="266157"/>
                </a:lnTo>
                <a:cubicBezTo>
                  <a:pt x="338741" y="272767"/>
                  <a:pt x="352580" y="276224"/>
                  <a:pt x="366636" y="276225"/>
                </a:cubicBezTo>
                <a:lnTo>
                  <a:pt x="390525" y="276225"/>
                </a:lnTo>
                <a:lnTo>
                  <a:pt x="390525" y="323850"/>
                </a:lnTo>
                <a:lnTo>
                  <a:pt x="361950" y="323850"/>
                </a:lnTo>
                <a:cubicBezTo>
                  <a:pt x="351429" y="323850"/>
                  <a:pt x="342900" y="332379"/>
                  <a:pt x="342900" y="342900"/>
                </a:cubicBezTo>
                <a:lnTo>
                  <a:pt x="342900" y="419100"/>
                </a:lnTo>
                <a:cubicBezTo>
                  <a:pt x="342900" y="429621"/>
                  <a:pt x="351429" y="438150"/>
                  <a:pt x="361950" y="438150"/>
                </a:cubicBezTo>
                <a:lnTo>
                  <a:pt x="476250" y="438150"/>
                </a:lnTo>
                <a:cubicBezTo>
                  <a:pt x="486771" y="438150"/>
                  <a:pt x="495300" y="429621"/>
                  <a:pt x="495300" y="419100"/>
                </a:cubicBezTo>
                <a:lnTo>
                  <a:pt x="495300" y="342900"/>
                </a:lnTo>
                <a:cubicBezTo>
                  <a:pt x="495300" y="332379"/>
                  <a:pt x="486771" y="323850"/>
                  <a:pt x="476250" y="323850"/>
                </a:cubicBezTo>
                <a:lnTo>
                  <a:pt x="447675" y="323850"/>
                </a:lnTo>
                <a:lnTo>
                  <a:pt x="447675" y="276225"/>
                </a:lnTo>
                <a:lnTo>
                  <a:pt x="471554" y="276225"/>
                </a:lnTo>
                <a:cubicBezTo>
                  <a:pt x="485623" y="276230"/>
                  <a:pt x="499477" y="272772"/>
                  <a:pt x="511893" y="266157"/>
                </a:cubicBezTo>
                <a:lnTo>
                  <a:pt x="515703" y="264138"/>
                </a:lnTo>
                <a:lnTo>
                  <a:pt x="571500" y="403717"/>
                </a:lnTo>
                <a:lnTo>
                  <a:pt x="571500" y="495300"/>
                </a:lnTo>
                <a:lnTo>
                  <a:pt x="609600" y="495300"/>
                </a:lnTo>
                <a:lnTo>
                  <a:pt x="609600" y="396383"/>
                </a:lnTo>
                <a:lnTo>
                  <a:pt x="549993" y="247364"/>
                </a:lnTo>
                <a:cubicBezTo>
                  <a:pt x="560616" y="242747"/>
                  <a:pt x="571411" y="238556"/>
                  <a:pt x="582378" y="234791"/>
                </a:cubicBezTo>
                <a:lnTo>
                  <a:pt x="594150" y="230762"/>
                </a:lnTo>
                <a:cubicBezTo>
                  <a:pt x="620929" y="221623"/>
                  <a:pt x="648547" y="215156"/>
                  <a:pt x="676599" y="211455"/>
                </a:cubicBezTo>
                <a:lnTo>
                  <a:pt x="734320" y="203835"/>
                </a:lnTo>
                <a:cubicBezTo>
                  <a:pt x="751608" y="201715"/>
                  <a:pt x="763904" y="185981"/>
                  <a:pt x="761784" y="168693"/>
                </a:cubicBezTo>
                <a:cubicBezTo>
                  <a:pt x="760062" y="154649"/>
                  <a:pt x="749196" y="143471"/>
                  <a:pt x="735206" y="141351"/>
                </a:cubicBezTo>
                <a:lnTo>
                  <a:pt x="714375" y="137922"/>
                </a:lnTo>
                <a:lnTo>
                  <a:pt x="714375" y="104775"/>
                </a:lnTo>
                <a:cubicBezTo>
                  <a:pt x="714375" y="99514"/>
                  <a:pt x="710111" y="95250"/>
                  <a:pt x="704850" y="95250"/>
                </a:cubicBezTo>
                <a:lnTo>
                  <a:pt x="695325" y="95250"/>
                </a:lnTo>
                <a:lnTo>
                  <a:pt x="695325" y="66675"/>
                </a:lnTo>
                <a:lnTo>
                  <a:pt x="819150" y="66675"/>
                </a:lnTo>
                <a:cubicBezTo>
                  <a:pt x="829671" y="66675"/>
                  <a:pt x="838200" y="58146"/>
                  <a:pt x="838200" y="47625"/>
                </a:cubicBezTo>
                <a:cubicBezTo>
                  <a:pt x="838200" y="37104"/>
                  <a:pt x="829671" y="28575"/>
                  <a:pt x="819150" y="28575"/>
                </a:cubicBezTo>
                <a:close/>
                <a:moveTo>
                  <a:pt x="419100" y="404813"/>
                </a:moveTo>
                <a:cubicBezTo>
                  <a:pt x="405949" y="404813"/>
                  <a:pt x="395288" y="394151"/>
                  <a:pt x="395288" y="381000"/>
                </a:cubicBezTo>
                <a:cubicBezTo>
                  <a:pt x="395288" y="367849"/>
                  <a:pt x="405949" y="357188"/>
                  <a:pt x="419100" y="357188"/>
                </a:cubicBezTo>
                <a:cubicBezTo>
                  <a:pt x="432251" y="357188"/>
                  <a:pt x="442913" y="367849"/>
                  <a:pt x="442913" y="381000"/>
                </a:cubicBezTo>
                <a:cubicBezTo>
                  <a:pt x="442913" y="394151"/>
                  <a:pt x="432251" y="404813"/>
                  <a:pt x="419100" y="404813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7EE8E0-A7C2-4B22-B3CE-32D5904F9CCC}"/>
              </a:ext>
            </a:extLst>
          </p:cNvPr>
          <p:cNvGrpSpPr/>
          <p:nvPr/>
        </p:nvGrpSpPr>
        <p:grpSpPr>
          <a:xfrm>
            <a:off x="8842905" y="2495367"/>
            <a:ext cx="838200" cy="423862"/>
            <a:chOff x="10340340" y="3217544"/>
            <a:chExt cx="838200" cy="423862"/>
          </a:xfrm>
          <a:solidFill>
            <a:schemeClr val="bg1"/>
          </a:solidFill>
        </p:grpSpPr>
        <p:sp>
          <p:nvSpPr>
            <p:cNvPr id="21" name="图形 42" descr="投影仪 纯色填充">
              <a:extLst>
                <a:ext uri="{FF2B5EF4-FFF2-40B4-BE49-F238E27FC236}">
                  <a16:creationId xmlns:a16="http://schemas.microsoft.com/office/drawing/2014/main" xmlns="" id="{A774EC84-7BD0-4A89-B511-FB769E355DC0}"/>
                </a:ext>
              </a:extLst>
            </p:cNvPr>
            <p:cNvSpPr/>
            <p:nvPr/>
          </p:nvSpPr>
          <p:spPr>
            <a:xfrm>
              <a:off x="10340340" y="3217544"/>
              <a:ext cx="838200" cy="423862"/>
            </a:xfrm>
            <a:custGeom>
              <a:avLst/>
              <a:gdLst>
                <a:gd name="connsiteX0" fmla="*/ 762000 w 838200"/>
                <a:gd name="connsiteY0" fmla="*/ 190500 h 423862"/>
                <a:gd name="connsiteX1" fmla="*/ 571500 w 838200"/>
                <a:gd name="connsiteY1" fmla="*/ 190500 h 423862"/>
                <a:gd name="connsiteX2" fmla="*/ 552450 w 838200"/>
                <a:gd name="connsiteY2" fmla="*/ 171450 h 423862"/>
                <a:gd name="connsiteX3" fmla="*/ 571500 w 838200"/>
                <a:gd name="connsiteY3" fmla="*/ 152400 h 423862"/>
                <a:gd name="connsiteX4" fmla="*/ 762000 w 838200"/>
                <a:gd name="connsiteY4" fmla="*/ 152400 h 423862"/>
                <a:gd name="connsiteX5" fmla="*/ 781050 w 838200"/>
                <a:gd name="connsiteY5" fmla="*/ 171450 h 423862"/>
                <a:gd name="connsiteX6" fmla="*/ 762000 w 838200"/>
                <a:gd name="connsiteY6" fmla="*/ 190500 h 423862"/>
                <a:gd name="connsiteX7" fmla="*/ 762000 w 838200"/>
                <a:gd name="connsiteY7" fmla="*/ 285750 h 423862"/>
                <a:gd name="connsiteX8" fmla="*/ 571500 w 838200"/>
                <a:gd name="connsiteY8" fmla="*/ 285750 h 423862"/>
                <a:gd name="connsiteX9" fmla="*/ 552450 w 838200"/>
                <a:gd name="connsiteY9" fmla="*/ 266700 h 423862"/>
                <a:gd name="connsiteX10" fmla="*/ 571500 w 838200"/>
                <a:gd name="connsiteY10" fmla="*/ 247650 h 423862"/>
                <a:gd name="connsiteX11" fmla="*/ 762000 w 838200"/>
                <a:gd name="connsiteY11" fmla="*/ 247650 h 423862"/>
                <a:gd name="connsiteX12" fmla="*/ 781050 w 838200"/>
                <a:gd name="connsiteY12" fmla="*/ 266700 h 423862"/>
                <a:gd name="connsiteX13" fmla="*/ 762000 w 838200"/>
                <a:gd name="connsiteY13" fmla="*/ 285750 h 423862"/>
                <a:gd name="connsiteX14" fmla="*/ 333375 w 838200"/>
                <a:gd name="connsiteY14" fmla="*/ 361950 h 423862"/>
                <a:gd name="connsiteX15" fmla="*/ 171450 w 838200"/>
                <a:gd name="connsiteY15" fmla="*/ 200025 h 423862"/>
                <a:gd name="connsiteX16" fmla="*/ 333375 w 838200"/>
                <a:gd name="connsiteY16" fmla="*/ 38100 h 423862"/>
                <a:gd name="connsiteX17" fmla="*/ 495300 w 838200"/>
                <a:gd name="connsiteY17" fmla="*/ 200025 h 423862"/>
                <a:gd name="connsiteX18" fmla="*/ 333375 w 838200"/>
                <a:gd name="connsiteY18" fmla="*/ 361950 h 423862"/>
                <a:gd name="connsiteX19" fmla="*/ 66675 w 838200"/>
                <a:gd name="connsiteY19" fmla="*/ 147638 h 423862"/>
                <a:gd name="connsiteX20" fmla="*/ 47625 w 838200"/>
                <a:gd name="connsiteY20" fmla="*/ 128588 h 423862"/>
                <a:gd name="connsiteX21" fmla="*/ 66675 w 838200"/>
                <a:gd name="connsiteY21" fmla="*/ 109538 h 423862"/>
                <a:gd name="connsiteX22" fmla="*/ 85725 w 838200"/>
                <a:gd name="connsiteY22" fmla="*/ 128588 h 423862"/>
                <a:gd name="connsiteX23" fmla="*/ 66675 w 838200"/>
                <a:gd name="connsiteY23" fmla="*/ 147638 h 423862"/>
                <a:gd name="connsiteX24" fmla="*/ 800100 w 838200"/>
                <a:gd name="connsiteY24" fmla="*/ 61913 h 423862"/>
                <a:gd name="connsiteX25" fmla="*/ 781050 w 838200"/>
                <a:gd name="connsiteY25" fmla="*/ 61913 h 423862"/>
                <a:gd name="connsiteX26" fmla="*/ 781050 w 838200"/>
                <a:gd name="connsiteY26" fmla="*/ 76200 h 423862"/>
                <a:gd name="connsiteX27" fmla="*/ 762000 w 838200"/>
                <a:gd name="connsiteY27" fmla="*/ 95250 h 423862"/>
                <a:gd name="connsiteX28" fmla="*/ 742950 w 838200"/>
                <a:gd name="connsiteY28" fmla="*/ 76200 h 423862"/>
                <a:gd name="connsiteX29" fmla="*/ 742950 w 838200"/>
                <a:gd name="connsiteY29" fmla="*/ 61913 h 423862"/>
                <a:gd name="connsiteX30" fmla="*/ 685800 w 838200"/>
                <a:gd name="connsiteY30" fmla="*/ 61913 h 423862"/>
                <a:gd name="connsiteX31" fmla="*/ 685800 w 838200"/>
                <a:gd name="connsiteY31" fmla="*/ 76200 h 423862"/>
                <a:gd name="connsiteX32" fmla="*/ 666750 w 838200"/>
                <a:gd name="connsiteY32" fmla="*/ 95250 h 423862"/>
                <a:gd name="connsiteX33" fmla="*/ 647700 w 838200"/>
                <a:gd name="connsiteY33" fmla="*/ 76200 h 423862"/>
                <a:gd name="connsiteX34" fmla="*/ 647700 w 838200"/>
                <a:gd name="connsiteY34" fmla="*/ 61913 h 423862"/>
                <a:gd name="connsiteX35" fmla="*/ 590550 w 838200"/>
                <a:gd name="connsiteY35" fmla="*/ 61913 h 423862"/>
                <a:gd name="connsiteX36" fmla="*/ 590550 w 838200"/>
                <a:gd name="connsiteY36" fmla="*/ 76200 h 423862"/>
                <a:gd name="connsiteX37" fmla="*/ 571500 w 838200"/>
                <a:gd name="connsiteY37" fmla="*/ 95250 h 423862"/>
                <a:gd name="connsiteX38" fmla="*/ 552450 w 838200"/>
                <a:gd name="connsiteY38" fmla="*/ 76200 h 423862"/>
                <a:gd name="connsiteX39" fmla="*/ 552450 w 838200"/>
                <a:gd name="connsiteY39" fmla="*/ 61913 h 423862"/>
                <a:gd name="connsiteX40" fmla="*/ 478155 w 838200"/>
                <a:gd name="connsiteY40" fmla="*/ 61913 h 423862"/>
                <a:gd name="connsiteX41" fmla="*/ 333375 w 838200"/>
                <a:gd name="connsiteY41" fmla="*/ 0 h 423862"/>
                <a:gd name="connsiteX42" fmla="*/ 188595 w 838200"/>
                <a:gd name="connsiteY42" fmla="*/ 61913 h 423862"/>
                <a:gd name="connsiteX43" fmla="*/ 38100 w 838200"/>
                <a:gd name="connsiteY43" fmla="*/ 61913 h 423862"/>
                <a:gd name="connsiteX44" fmla="*/ 0 w 838200"/>
                <a:gd name="connsiteY44" fmla="*/ 100013 h 423862"/>
                <a:gd name="connsiteX45" fmla="*/ 0 w 838200"/>
                <a:gd name="connsiteY45" fmla="*/ 328613 h 423862"/>
                <a:gd name="connsiteX46" fmla="*/ 38100 w 838200"/>
                <a:gd name="connsiteY46" fmla="*/ 366713 h 423862"/>
                <a:gd name="connsiteX47" fmla="*/ 95250 w 838200"/>
                <a:gd name="connsiteY47" fmla="*/ 366713 h 423862"/>
                <a:gd name="connsiteX48" fmla="*/ 76200 w 838200"/>
                <a:gd name="connsiteY48" fmla="*/ 423863 h 423862"/>
                <a:gd name="connsiteX49" fmla="*/ 133350 w 838200"/>
                <a:gd name="connsiteY49" fmla="*/ 423863 h 423862"/>
                <a:gd name="connsiteX50" fmla="*/ 152400 w 838200"/>
                <a:gd name="connsiteY50" fmla="*/ 366713 h 423862"/>
                <a:gd name="connsiteX51" fmla="*/ 222885 w 838200"/>
                <a:gd name="connsiteY51" fmla="*/ 366713 h 423862"/>
                <a:gd name="connsiteX52" fmla="*/ 443865 w 838200"/>
                <a:gd name="connsiteY52" fmla="*/ 366713 h 423862"/>
                <a:gd name="connsiteX53" fmla="*/ 685800 w 838200"/>
                <a:gd name="connsiteY53" fmla="*/ 366713 h 423862"/>
                <a:gd name="connsiteX54" fmla="*/ 704850 w 838200"/>
                <a:gd name="connsiteY54" fmla="*/ 423863 h 423862"/>
                <a:gd name="connsiteX55" fmla="*/ 762000 w 838200"/>
                <a:gd name="connsiteY55" fmla="*/ 423863 h 423862"/>
                <a:gd name="connsiteX56" fmla="*/ 742950 w 838200"/>
                <a:gd name="connsiteY56" fmla="*/ 366713 h 423862"/>
                <a:gd name="connsiteX57" fmla="*/ 800100 w 838200"/>
                <a:gd name="connsiteY57" fmla="*/ 366713 h 423862"/>
                <a:gd name="connsiteX58" fmla="*/ 838200 w 838200"/>
                <a:gd name="connsiteY58" fmla="*/ 328613 h 423862"/>
                <a:gd name="connsiteX59" fmla="*/ 838200 w 838200"/>
                <a:gd name="connsiteY59" fmla="*/ 100013 h 423862"/>
                <a:gd name="connsiteX60" fmla="*/ 800100 w 838200"/>
                <a:gd name="connsiteY60" fmla="*/ 61913 h 42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38200" h="423862">
                  <a:moveTo>
                    <a:pt x="762000" y="190500"/>
                  </a:moveTo>
                  <a:lnTo>
                    <a:pt x="571500" y="190500"/>
                  </a:lnTo>
                  <a:cubicBezTo>
                    <a:pt x="561023" y="190500"/>
                    <a:pt x="552450" y="181928"/>
                    <a:pt x="552450" y="171450"/>
                  </a:cubicBezTo>
                  <a:cubicBezTo>
                    <a:pt x="552450" y="160973"/>
                    <a:pt x="561023" y="152400"/>
                    <a:pt x="571500" y="152400"/>
                  </a:cubicBezTo>
                  <a:lnTo>
                    <a:pt x="762000" y="152400"/>
                  </a:lnTo>
                  <a:cubicBezTo>
                    <a:pt x="772478" y="152400"/>
                    <a:pt x="781050" y="160973"/>
                    <a:pt x="781050" y="171450"/>
                  </a:cubicBezTo>
                  <a:cubicBezTo>
                    <a:pt x="781050" y="181928"/>
                    <a:pt x="772478" y="190500"/>
                    <a:pt x="762000" y="190500"/>
                  </a:cubicBezTo>
                  <a:close/>
                  <a:moveTo>
                    <a:pt x="762000" y="285750"/>
                  </a:moveTo>
                  <a:lnTo>
                    <a:pt x="571500" y="285750"/>
                  </a:lnTo>
                  <a:cubicBezTo>
                    <a:pt x="561023" y="285750"/>
                    <a:pt x="552450" y="277178"/>
                    <a:pt x="552450" y="266700"/>
                  </a:cubicBezTo>
                  <a:cubicBezTo>
                    <a:pt x="552450" y="256223"/>
                    <a:pt x="561023" y="247650"/>
                    <a:pt x="571500" y="247650"/>
                  </a:cubicBezTo>
                  <a:lnTo>
                    <a:pt x="762000" y="247650"/>
                  </a:lnTo>
                  <a:cubicBezTo>
                    <a:pt x="772478" y="247650"/>
                    <a:pt x="781050" y="256223"/>
                    <a:pt x="781050" y="266700"/>
                  </a:cubicBezTo>
                  <a:cubicBezTo>
                    <a:pt x="781050" y="277178"/>
                    <a:pt x="772478" y="285750"/>
                    <a:pt x="762000" y="285750"/>
                  </a:cubicBezTo>
                  <a:close/>
                  <a:moveTo>
                    <a:pt x="333375" y="361950"/>
                  </a:moveTo>
                  <a:cubicBezTo>
                    <a:pt x="243840" y="361950"/>
                    <a:pt x="171450" y="289560"/>
                    <a:pt x="171450" y="200025"/>
                  </a:cubicBezTo>
                  <a:cubicBezTo>
                    <a:pt x="171450" y="110490"/>
                    <a:pt x="243840" y="38100"/>
                    <a:pt x="333375" y="38100"/>
                  </a:cubicBezTo>
                  <a:cubicBezTo>
                    <a:pt x="422910" y="38100"/>
                    <a:pt x="495300" y="110490"/>
                    <a:pt x="495300" y="200025"/>
                  </a:cubicBezTo>
                  <a:cubicBezTo>
                    <a:pt x="495300" y="289560"/>
                    <a:pt x="422910" y="361950"/>
                    <a:pt x="333375" y="361950"/>
                  </a:cubicBezTo>
                  <a:close/>
                  <a:moveTo>
                    <a:pt x="66675" y="147638"/>
                  </a:moveTo>
                  <a:cubicBezTo>
                    <a:pt x="56197" y="147638"/>
                    <a:pt x="47625" y="139065"/>
                    <a:pt x="47625" y="128588"/>
                  </a:cubicBezTo>
                  <a:cubicBezTo>
                    <a:pt x="47625" y="118110"/>
                    <a:pt x="56197" y="109538"/>
                    <a:pt x="66675" y="109538"/>
                  </a:cubicBezTo>
                  <a:cubicBezTo>
                    <a:pt x="77153" y="109538"/>
                    <a:pt x="85725" y="118110"/>
                    <a:pt x="85725" y="128588"/>
                  </a:cubicBezTo>
                  <a:cubicBezTo>
                    <a:pt x="85725" y="139065"/>
                    <a:pt x="77153" y="147638"/>
                    <a:pt x="66675" y="147638"/>
                  </a:cubicBezTo>
                  <a:close/>
                  <a:moveTo>
                    <a:pt x="800100" y="61913"/>
                  </a:moveTo>
                  <a:lnTo>
                    <a:pt x="781050" y="61913"/>
                  </a:lnTo>
                  <a:lnTo>
                    <a:pt x="781050" y="76200"/>
                  </a:lnTo>
                  <a:cubicBezTo>
                    <a:pt x="781050" y="86678"/>
                    <a:pt x="772478" y="95250"/>
                    <a:pt x="762000" y="95250"/>
                  </a:cubicBezTo>
                  <a:cubicBezTo>
                    <a:pt x="751523" y="95250"/>
                    <a:pt x="742950" y="86678"/>
                    <a:pt x="742950" y="76200"/>
                  </a:cubicBezTo>
                  <a:lnTo>
                    <a:pt x="742950" y="61913"/>
                  </a:lnTo>
                  <a:lnTo>
                    <a:pt x="685800" y="61913"/>
                  </a:lnTo>
                  <a:lnTo>
                    <a:pt x="685800" y="76200"/>
                  </a:lnTo>
                  <a:cubicBezTo>
                    <a:pt x="685800" y="86678"/>
                    <a:pt x="677228" y="95250"/>
                    <a:pt x="666750" y="95250"/>
                  </a:cubicBezTo>
                  <a:cubicBezTo>
                    <a:pt x="656273" y="95250"/>
                    <a:pt x="647700" y="86678"/>
                    <a:pt x="647700" y="76200"/>
                  </a:cubicBezTo>
                  <a:lnTo>
                    <a:pt x="647700" y="61913"/>
                  </a:lnTo>
                  <a:lnTo>
                    <a:pt x="590550" y="61913"/>
                  </a:lnTo>
                  <a:lnTo>
                    <a:pt x="590550" y="76200"/>
                  </a:lnTo>
                  <a:cubicBezTo>
                    <a:pt x="590550" y="86678"/>
                    <a:pt x="581978" y="95250"/>
                    <a:pt x="571500" y="95250"/>
                  </a:cubicBezTo>
                  <a:cubicBezTo>
                    <a:pt x="561023" y="95250"/>
                    <a:pt x="552450" y="86678"/>
                    <a:pt x="552450" y="76200"/>
                  </a:cubicBezTo>
                  <a:lnTo>
                    <a:pt x="552450" y="61913"/>
                  </a:lnTo>
                  <a:lnTo>
                    <a:pt x="478155" y="61913"/>
                  </a:lnTo>
                  <a:cubicBezTo>
                    <a:pt x="440055" y="21908"/>
                    <a:pt x="388620" y="0"/>
                    <a:pt x="333375" y="0"/>
                  </a:cubicBezTo>
                  <a:cubicBezTo>
                    <a:pt x="279083" y="0"/>
                    <a:pt x="226695" y="21908"/>
                    <a:pt x="188595" y="61913"/>
                  </a:cubicBezTo>
                  <a:lnTo>
                    <a:pt x="38100" y="61913"/>
                  </a:lnTo>
                  <a:cubicBezTo>
                    <a:pt x="17145" y="61913"/>
                    <a:pt x="0" y="79057"/>
                    <a:pt x="0" y="100013"/>
                  </a:cubicBezTo>
                  <a:lnTo>
                    <a:pt x="0" y="328613"/>
                  </a:lnTo>
                  <a:cubicBezTo>
                    <a:pt x="0" y="349568"/>
                    <a:pt x="17145" y="366713"/>
                    <a:pt x="38100" y="366713"/>
                  </a:cubicBezTo>
                  <a:lnTo>
                    <a:pt x="95250" y="366713"/>
                  </a:lnTo>
                  <a:lnTo>
                    <a:pt x="76200" y="423863"/>
                  </a:lnTo>
                  <a:lnTo>
                    <a:pt x="133350" y="423863"/>
                  </a:lnTo>
                  <a:lnTo>
                    <a:pt x="152400" y="366713"/>
                  </a:lnTo>
                  <a:lnTo>
                    <a:pt x="222885" y="366713"/>
                  </a:lnTo>
                  <a:cubicBezTo>
                    <a:pt x="289560" y="411480"/>
                    <a:pt x="377190" y="411480"/>
                    <a:pt x="443865" y="366713"/>
                  </a:cubicBezTo>
                  <a:lnTo>
                    <a:pt x="685800" y="366713"/>
                  </a:lnTo>
                  <a:lnTo>
                    <a:pt x="704850" y="423863"/>
                  </a:lnTo>
                  <a:lnTo>
                    <a:pt x="762000" y="423863"/>
                  </a:lnTo>
                  <a:lnTo>
                    <a:pt x="742950" y="366713"/>
                  </a:lnTo>
                  <a:lnTo>
                    <a:pt x="800100" y="366713"/>
                  </a:lnTo>
                  <a:cubicBezTo>
                    <a:pt x="821055" y="366713"/>
                    <a:pt x="838200" y="349568"/>
                    <a:pt x="838200" y="328613"/>
                  </a:cubicBezTo>
                  <a:lnTo>
                    <a:pt x="838200" y="100013"/>
                  </a:lnTo>
                  <a:cubicBezTo>
                    <a:pt x="838200" y="78105"/>
                    <a:pt x="821055" y="61913"/>
                    <a:pt x="800100" y="6191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" name="图形 42" descr="投影仪 纯色填充">
              <a:extLst>
                <a:ext uri="{FF2B5EF4-FFF2-40B4-BE49-F238E27FC236}">
                  <a16:creationId xmlns:a16="http://schemas.microsoft.com/office/drawing/2014/main" xmlns="" id="{C7ACE439-91D6-47A7-A88E-CD4E1164B524}"/>
                </a:ext>
              </a:extLst>
            </p:cNvPr>
            <p:cNvSpPr/>
            <p:nvPr/>
          </p:nvSpPr>
          <p:spPr>
            <a:xfrm>
              <a:off x="10553700" y="3294697"/>
              <a:ext cx="240030" cy="240030"/>
            </a:xfrm>
            <a:custGeom>
              <a:avLst/>
              <a:gdLst>
                <a:gd name="connsiteX0" fmla="*/ 240030 w 240030"/>
                <a:gd name="connsiteY0" fmla="*/ 120015 h 240030"/>
                <a:gd name="connsiteX1" fmla="*/ 120015 w 240030"/>
                <a:gd name="connsiteY1" fmla="*/ 240030 h 240030"/>
                <a:gd name="connsiteX2" fmla="*/ 0 w 240030"/>
                <a:gd name="connsiteY2" fmla="*/ 120015 h 240030"/>
                <a:gd name="connsiteX3" fmla="*/ 120015 w 240030"/>
                <a:gd name="connsiteY3" fmla="*/ 0 h 240030"/>
                <a:gd name="connsiteX4" fmla="*/ 240030 w 240030"/>
                <a:gd name="connsiteY4" fmla="*/ 12001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240030">
                  <a:moveTo>
                    <a:pt x="240030" y="120015"/>
                  </a:moveTo>
                  <a:cubicBezTo>
                    <a:pt x="240030" y="186297"/>
                    <a:pt x="186297" y="240030"/>
                    <a:pt x="120015" y="240030"/>
                  </a:cubicBezTo>
                  <a:cubicBezTo>
                    <a:pt x="53733" y="240030"/>
                    <a:pt x="0" y="186297"/>
                    <a:pt x="0" y="120015"/>
                  </a:cubicBezTo>
                  <a:cubicBezTo>
                    <a:pt x="0" y="53733"/>
                    <a:pt x="53733" y="0"/>
                    <a:pt x="120015" y="0"/>
                  </a:cubicBezTo>
                  <a:cubicBezTo>
                    <a:pt x="186297" y="0"/>
                    <a:pt x="240030" y="53733"/>
                    <a:pt x="240030" y="12001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23" name="ïšḷíde_1">
            <a:extLst>
              <a:ext uri="{FF2B5EF4-FFF2-40B4-BE49-F238E27FC236}">
                <a16:creationId xmlns:a16="http://schemas.microsoft.com/office/drawing/2014/main" xmlns="" id="{0F84B54B-5027-4069-8492-8AFAC0F87438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4995017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852ADA84-0808-412A-81A1-C86D3557F9A9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7ACFB07-95A6-4A46-8795-4FD801912DE8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šḷíde">
            <a:extLst>
              <a:ext uri="{FF2B5EF4-FFF2-40B4-BE49-F238E27FC236}">
                <a16:creationId xmlns:a16="http://schemas.microsoft.com/office/drawing/2014/main" xmlns="" id="{43E9CC8F-26C2-49ED-B2A2-F368D3411414}"/>
              </a:ext>
            </a:extLst>
          </p:cNvPr>
          <p:cNvSpPr txBox="1">
            <a:spLocks/>
          </p:cNvSpPr>
          <p:nvPr/>
        </p:nvSpPr>
        <p:spPr>
          <a:xfrm>
            <a:off x="4806504" y="4132098"/>
            <a:ext cx="1751589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3597AD4-170F-4B2F-BCFA-CCEEDEC8A359}"/>
              </a:ext>
            </a:extLst>
          </p:cNvPr>
          <p:cNvCxnSpPr>
            <a:cxnSpLocks/>
          </p:cNvCxnSpPr>
          <p:nvPr/>
        </p:nvCxnSpPr>
        <p:spPr>
          <a:xfrm>
            <a:off x="6874705" y="4094656"/>
            <a:ext cx="0" cy="7115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86F9BA8-9072-494E-B755-E6CF0AFC0F3A}"/>
              </a:ext>
            </a:extLst>
          </p:cNvPr>
          <p:cNvSpPr txBox="1"/>
          <p:nvPr/>
        </p:nvSpPr>
        <p:spPr>
          <a:xfrm>
            <a:off x="7049155" y="4027422"/>
            <a:ext cx="2618999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6" name="ïšḷíde">
            <a:extLst>
              <a:ext uri="{FF2B5EF4-FFF2-40B4-BE49-F238E27FC236}">
                <a16:creationId xmlns:a16="http://schemas.microsoft.com/office/drawing/2014/main" xmlns="" id="{B30E922C-42AC-4ECE-98DE-4F27AD0A7B6F}"/>
              </a:ext>
            </a:extLst>
          </p:cNvPr>
          <p:cNvSpPr txBox="1">
            <a:spLocks/>
          </p:cNvSpPr>
          <p:nvPr/>
        </p:nvSpPr>
        <p:spPr>
          <a:xfrm flipH="1">
            <a:off x="5633908" y="2089254"/>
            <a:ext cx="1751589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F5E814C-06B1-43A6-B582-CBB830C61465}"/>
              </a:ext>
            </a:extLst>
          </p:cNvPr>
          <p:cNvCxnSpPr>
            <a:cxnSpLocks/>
          </p:cNvCxnSpPr>
          <p:nvPr/>
        </p:nvCxnSpPr>
        <p:spPr>
          <a:xfrm flipH="1">
            <a:off x="5317295" y="2051812"/>
            <a:ext cx="0" cy="71153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B620F04-B265-4B38-B13D-52439FD56DDD}"/>
              </a:ext>
            </a:extLst>
          </p:cNvPr>
          <p:cNvSpPr txBox="1"/>
          <p:nvPr/>
        </p:nvSpPr>
        <p:spPr>
          <a:xfrm flipH="1">
            <a:off x="2523846" y="1984578"/>
            <a:ext cx="2618999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9" name="ïšḷíde">
            <a:extLst>
              <a:ext uri="{FF2B5EF4-FFF2-40B4-BE49-F238E27FC236}">
                <a16:creationId xmlns:a16="http://schemas.microsoft.com/office/drawing/2014/main" xmlns="" id="{11AA9255-A563-454C-8448-3FFC6B989B13}"/>
              </a:ext>
            </a:extLst>
          </p:cNvPr>
          <p:cNvSpPr txBox="1">
            <a:spLocks/>
          </p:cNvSpPr>
          <p:nvPr/>
        </p:nvSpPr>
        <p:spPr>
          <a:xfrm flipH="1">
            <a:off x="3776812" y="3288559"/>
            <a:ext cx="1751589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58AC12EB-DCB6-4C57-9E1E-C6EE68762D7C}"/>
              </a:ext>
            </a:extLst>
          </p:cNvPr>
          <p:cNvCxnSpPr>
            <a:cxnSpLocks/>
          </p:cNvCxnSpPr>
          <p:nvPr/>
        </p:nvCxnSpPr>
        <p:spPr>
          <a:xfrm flipH="1">
            <a:off x="3460199" y="3251117"/>
            <a:ext cx="0" cy="71153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FB00FEF-7830-41FC-B0C4-CFE5FBCC503C}"/>
              </a:ext>
            </a:extLst>
          </p:cNvPr>
          <p:cNvSpPr txBox="1"/>
          <p:nvPr/>
        </p:nvSpPr>
        <p:spPr>
          <a:xfrm flipH="1">
            <a:off x="666750" y="3183883"/>
            <a:ext cx="2618999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1" name="ïšḷíde">
            <a:extLst>
              <a:ext uri="{FF2B5EF4-FFF2-40B4-BE49-F238E27FC236}">
                <a16:creationId xmlns:a16="http://schemas.microsoft.com/office/drawing/2014/main" xmlns="" id="{7560F2B6-A4B0-4F89-9E95-6E6DF6CEAF65}"/>
              </a:ext>
            </a:extLst>
          </p:cNvPr>
          <p:cNvSpPr txBox="1">
            <a:spLocks/>
          </p:cNvSpPr>
          <p:nvPr/>
        </p:nvSpPr>
        <p:spPr>
          <a:xfrm>
            <a:off x="6663599" y="2937450"/>
            <a:ext cx="1751589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BC338E2-ABF1-4893-A08E-C87F18BC1326}"/>
              </a:ext>
            </a:extLst>
          </p:cNvPr>
          <p:cNvCxnSpPr>
            <a:cxnSpLocks/>
          </p:cNvCxnSpPr>
          <p:nvPr/>
        </p:nvCxnSpPr>
        <p:spPr>
          <a:xfrm>
            <a:off x="8731800" y="2900008"/>
            <a:ext cx="0" cy="7115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F904087-86C7-4484-93F6-1413B80A9324}"/>
              </a:ext>
            </a:extLst>
          </p:cNvPr>
          <p:cNvSpPr txBox="1"/>
          <p:nvPr/>
        </p:nvSpPr>
        <p:spPr>
          <a:xfrm>
            <a:off x="8906251" y="2828116"/>
            <a:ext cx="2618999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6" name="ïšḷíde_1">
            <a:extLst>
              <a:ext uri="{FF2B5EF4-FFF2-40B4-BE49-F238E27FC236}">
                <a16:creationId xmlns:a16="http://schemas.microsoft.com/office/drawing/2014/main" xmlns="" id="{3E3D5F2F-F9E3-40C4-B602-1CF30F6521AD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6357148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ïšḷíde">
            <a:extLst>
              <a:ext uri="{FF2B5EF4-FFF2-40B4-BE49-F238E27FC236}">
                <a16:creationId xmlns:a16="http://schemas.microsoft.com/office/drawing/2014/main" xmlns="" id="{867CB157-1CBD-4130-9697-804C9809181F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68A4462D-C554-4EDE-8A52-74FD2C511C89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ïšḷíde">
            <a:extLst>
              <a:ext uri="{FF2B5EF4-FFF2-40B4-BE49-F238E27FC236}">
                <a16:creationId xmlns:a16="http://schemas.microsoft.com/office/drawing/2014/main" xmlns="" id="{0F2D970C-4A17-46A5-BE22-EDAC74E37E88}"/>
              </a:ext>
            </a:extLst>
          </p:cNvPr>
          <p:cNvSpPr txBox="1">
            <a:spLocks/>
          </p:cNvSpPr>
          <p:nvPr/>
        </p:nvSpPr>
        <p:spPr>
          <a:xfrm>
            <a:off x="8125588" y="2028494"/>
            <a:ext cx="2348517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F8C4A05E-848F-4F3C-992B-BB3987EF6130}"/>
              </a:ext>
            </a:extLst>
          </p:cNvPr>
          <p:cNvCxnSpPr>
            <a:cxnSpLocks/>
          </p:cNvCxnSpPr>
          <p:nvPr/>
        </p:nvCxnSpPr>
        <p:spPr>
          <a:xfrm>
            <a:off x="8125588" y="2553542"/>
            <a:ext cx="7552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0746725-3B88-4DBE-9FA2-02F2B88D9F11}"/>
              </a:ext>
            </a:extLst>
          </p:cNvPr>
          <p:cNvSpPr txBox="1"/>
          <p:nvPr/>
        </p:nvSpPr>
        <p:spPr>
          <a:xfrm>
            <a:off x="8125588" y="2672966"/>
            <a:ext cx="2348517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1" name="ïšḷíde">
            <a:extLst>
              <a:ext uri="{FF2B5EF4-FFF2-40B4-BE49-F238E27FC236}">
                <a16:creationId xmlns:a16="http://schemas.microsoft.com/office/drawing/2014/main" xmlns="" id="{81FFEDDA-C90D-498F-84DA-A53BFE8A19E3}"/>
              </a:ext>
            </a:extLst>
          </p:cNvPr>
          <p:cNvSpPr txBox="1">
            <a:spLocks/>
          </p:cNvSpPr>
          <p:nvPr/>
        </p:nvSpPr>
        <p:spPr>
          <a:xfrm>
            <a:off x="8125588" y="3836033"/>
            <a:ext cx="2348517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3EDF7DB1-61FF-4B33-A188-B628F9FA2183}"/>
              </a:ext>
            </a:extLst>
          </p:cNvPr>
          <p:cNvCxnSpPr>
            <a:cxnSpLocks/>
          </p:cNvCxnSpPr>
          <p:nvPr/>
        </p:nvCxnSpPr>
        <p:spPr>
          <a:xfrm>
            <a:off x="8125588" y="4361081"/>
            <a:ext cx="7552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EF2D4F9-96A0-4F38-9052-AEC547F2716E}"/>
              </a:ext>
            </a:extLst>
          </p:cNvPr>
          <p:cNvSpPr txBox="1"/>
          <p:nvPr/>
        </p:nvSpPr>
        <p:spPr>
          <a:xfrm>
            <a:off x="8125588" y="4480505"/>
            <a:ext cx="2348517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61" name="ïšḷíde">
            <a:extLst>
              <a:ext uri="{FF2B5EF4-FFF2-40B4-BE49-F238E27FC236}">
                <a16:creationId xmlns:a16="http://schemas.microsoft.com/office/drawing/2014/main" xmlns="" id="{B0D97447-1603-4298-B77A-7D84D7BCB54E}"/>
              </a:ext>
            </a:extLst>
          </p:cNvPr>
          <p:cNvSpPr txBox="1">
            <a:spLocks/>
          </p:cNvSpPr>
          <p:nvPr/>
        </p:nvSpPr>
        <p:spPr>
          <a:xfrm>
            <a:off x="1717896" y="2028494"/>
            <a:ext cx="2348517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5CC34998-EFA8-4D76-9745-1FA76054262B}"/>
              </a:ext>
            </a:extLst>
          </p:cNvPr>
          <p:cNvCxnSpPr>
            <a:cxnSpLocks/>
          </p:cNvCxnSpPr>
          <p:nvPr/>
        </p:nvCxnSpPr>
        <p:spPr>
          <a:xfrm>
            <a:off x="3311169" y="2553542"/>
            <a:ext cx="75524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65BAD5B-4420-4B2D-8709-AC4207F8C99A}"/>
              </a:ext>
            </a:extLst>
          </p:cNvPr>
          <p:cNvSpPr txBox="1"/>
          <p:nvPr/>
        </p:nvSpPr>
        <p:spPr>
          <a:xfrm>
            <a:off x="1717896" y="2672966"/>
            <a:ext cx="2348517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58" name="ïšḷíde">
            <a:extLst>
              <a:ext uri="{FF2B5EF4-FFF2-40B4-BE49-F238E27FC236}">
                <a16:creationId xmlns:a16="http://schemas.microsoft.com/office/drawing/2014/main" xmlns="" id="{FE4D9DC2-E6F5-41A5-B569-5D9B533C09C9}"/>
              </a:ext>
            </a:extLst>
          </p:cNvPr>
          <p:cNvSpPr txBox="1">
            <a:spLocks/>
          </p:cNvSpPr>
          <p:nvPr/>
        </p:nvSpPr>
        <p:spPr>
          <a:xfrm>
            <a:off x="1717896" y="3836033"/>
            <a:ext cx="2348517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5F050F84-3480-443D-A60D-43881FFF7AA7}"/>
              </a:ext>
            </a:extLst>
          </p:cNvPr>
          <p:cNvCxnSpPr>
            <a:cxnSpLocks/>
          </p:cNvCxnSpPr>
          <p:nvPr/>
        </p:nvCxnSpPr>
        <p:spPr>
          <a:xfrm>
            <a:off x="3311169" y="4361081"/>
            <a:ext cx="75524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BBEB647-71E6-4797-A604-8D61FEE8A603}"/>
              </a:ext>
            </a:extLst>
          </p:cNvPr>
          <p:cNvSpPr txBox="1"/>
          <p:nvPr/>
        </p:nvSpPr>
        <p:spPr>
          <a:xfrm>
            <a:off x="1717896" y="4480505"/>
            <a:ext cx="2348517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9" name="ïšḷíde_1">
            <a:extLst>
              <a:ext uri="{FF2B5EF4-FFF2-40B4-BE49-F238E27FC236}">
                <a16:creationId xmlns:a16="http://schemas.microsoft.com/office/drawing/2014/main" xmlns="" id="{994B2F90-1062-4D60-8E16-05297387EC6A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138083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ïšḷíde">
            <a:extLst>
              <a:ext uri="{FF2B5EF4-FFF2-40B4-BE49-F238E27FC236}">
                <a16:creationId xmlns:a16="http://schemas.microsoft.com/office/drawing/2014/main" xmlns="" id="{7F4BB79D-E0CF-4C77-8D0F-7828ADB35D37}"/>
              </a:ext>
            </a:extLst>
          </p:cNvPr>
          <p:cNvSpPr txBox="1"/>
          <p:nvPr/>
        </p:nvSpPr>
        <p:spPr>
          <a:xfrm>
            <a:off x="4269168" y="2988182"/>
            <a:ext cx="3653664" cy="9126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algn="ctr" defTabSz="913765" fontAlgn="auto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数据内容</a:t>
            </a:r>
            <a:endParaRPr lang="en-US" altLang="zh-CN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ïSḻîḋé">
            <a:extLst>
              <a:ext uri="{FF2B5EF4-FFF2-40B4-BE49-F238E27FC236}">
                <a16:creationId xmlns:a16="http://schemas.microsoft.com/office/drawing/2014/main" xmlns="" id="{00732835-15A2-4138-82FE-067F4ABA1C70}"/>
              </a:ext>
            </a:extLst>
          </p:cNvPr>
          <p:cNvSpPr txBox="1"/>
          <p:nvPr/>
        </p:nvSpPr>
        <p:spPr>
          <a:xfrm>
            <a:off x="4969898" y="918748"/>
            <a:ext cx="2252220" cy="2332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3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ïšḷíde">
            <a:extLst>
              <a:ext uri="{FF2B5EF4-FFF2-40B4-BE49-F238E27FC236}">
                <a16:creationId xmlns:a16="http://schemas.microsoft.com/office/drawing/2014/main" xmlns="" id="{F5732ED4-7162-41BB-A3E0-5EF1B0B76ADE}"/>
              </a:ext>
            </a:extLst>
          </p:cNvPr>
          <p:cNvSpPr txBox="1"/>
          <p:nvPr/>
        </p:nvSpPr>
        <p:spPr>
          <a:xfrm>
            <a:off x="4518454" y="4380740"/>
            <a:ext cx="3155092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sz="14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lang="en-US" altLang="zh-CN" dirty="0">
              <a:sym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33EBF31-5F0D-4462-A660-1C7C18DB16FA}"/>
              </a:ext>
            </a:extLst>
          </p:cNvPr>
          <p:cNvCxnSpPr>
            <a:cxnSpLocks/>
          </p:cNvCxnSpPr>
          <p:nvPr/>
        </p:nvCxnSpPr>
        <p:spPr>
          <a:xfrm>
            <a:off x="5308600" y="4140804"/>
            <a:ext cx="157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84080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75000"/>
              </a:schemeClr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ïšḷíde">
            <a:extLst>
              <a:ext uri="{FF2B5EF4-FFF2-40B4-BE49-F238E27FC236}">
                <a16:creationId xmlns:a16="http://schemas.microsoft.com/office/drawing/2014/main" xmlns="" id="{B048A823-EC86-4635-82B8-CF320A5E9142}"/>
              </a:ext>
            </a:extLst>
          </p:cNvPr>
          <p:cNvSpPr txBox="1"/>
          <p:nvPr/>
        </p:nvSpPr>
        <p:spPr>
          <a:xfrm>
            <a:off x="1279623" y="4456467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39303DE-9564-4C57-A911-CCBCC6AF36B2}"/>
              </a:ext>
            </a:extLst>
          </p:cNvPr>
          <p:cNvSpPr/>
          <p:nvPr/>
        </p:nvSpPr>
        <p:spPr>
          <a:xfrm>
            <a:off x="1060778" y="4017216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4F092F04-8423-4831-B751-988DC0E76CAA}"/>
              </a:ext>
            </a:extLst>
          </p:cNvPr>
          <p:cNvSpPr txBox="1"/>
          <p:nvPr/>
        </p:nvSpPr>
        <p:spPr>
          <a:xfrm>
            <a:off x="4990030" y="4456467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188DD1E-7314-4BE8-A45C-84FBAAA6478A}"/>
              </a:ext>
            </a:extLst>
          </p:cNvPr>
          <p:cNvSpPr/>
          <p:nvPr/>
        </p:nvSpPr>
        <p:spPr>
          <a:xfrm>
            <a:off x="4771185" y="4017216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ïšḷíde">
            <a:extLst>
              <a:ext uri="{FF2B5EF4-FFF2-40B4-BE49-F238E27FC236}">
                <a16:creationId xmlns:a16="http://schemas.microsoft.com/office/drawing/2014/main" xmlns="" id="{61DF76DB-BEEC-4789-A49F-2689A1FEB747}"/>
              </a:ext>
            </a:extLst>
          </p:cNvPr>
          <p:cNvSpPr txBox="1"/>
          <p:nvPr/>
        </p:nvSpPr>
        <p:spPr>
          <a:xfrm>
            <a:off x="8700437" y="4456467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A68F8E69-B633-4A7B-A187-3D2FFB5B95C2}"/>
              </a:ext>
            </a:extLst>
          </p:cNvPr>
          <p:cNvSpPr/>
          <p:nvPr/>
        </p:nvSpPr>
        <p:spPr>
          <a:xfrm>
            <a:off x="8481592" y="4017216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ïšḷíde">
            <a:extLst>
              <a:ext uri="{FF2B5EF4-FFF2-40B4-BE49-F238E27FC236}">
                <a16:creationId xmlns:a16="http://schemas.microsoft.com/office/drawing/2014/main" xmlns="" id="{66280B8F-DC06-498A-AD39-0653326346D5}"/>
              </a:ext>
            </a:extLst>
          </p:cNvPr>
          <p:cNvSpPr txBox="1"/>
          <p:nvPr/>
        </p:nvSpPr>
        <p:spPr>
          <a:xfrm>
            <a:off x="1279623" y="5734950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5860ADED-9BF7-4EC7-A40F-A02100417090}"/>
              </a:ext>
            </a:extLst>
          </p:cNvPr>
          <p:cNvSpPr/>
          <p:nvPr/>
        </p:nvSpPr>
        <p:spPr>
          <a:xfrm>
            <a:off x="1060778" y="5295699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ïšḷíde">
            <a:extLst>
              <a:ext uri="{FF2B5EF4-FFF2-40B4-BE49-F238E27FC236}">
                <a16:creationId xmlns:a16="http://schemas.microsoft.com/office/drawing/2014/main" xmlns="" id="{8999121C-DCFB-4FE9-BEB3-3ACC53FDAAFA}"/>
              </a:ext>
            </a:extLst>
          </p:cNvPr>
          <p:cNvSpPr txBox="1"/>
          <p:nvPr/>
        </p:nvSpPr>
        <p:spPr>
          <a:xfrm>
            <a:off x="4990030" y="5734950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4D3335AB-539B-40E1-84AF-BF4FD590902E}"/>
              </a:ext>
            </a:extLst>
          </p:cNvPr>
          <p:cNvSpPr/>
          <p:nvPr/>
        </p:nvSpPr>
        <p:spPr>
          <a:xfrm>
            <a:off x="4771185" y="5295699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ïšḷíde">
            <a:extLst>
              <a:ext uri="{FF2B5EF4-FFF2-40B4-BE49-F238E27FC236}">
                <a16:creationId xmlns:a16="http://schemas.microsoft.com/office/drawing/2014/main" xmlns="" id="{B3F68E52-9E71-4841-99ED-23603152B907}"/>
              </a:ext>
            </a:extLst>
          </p:cNvPr>
          <p:cNvSpPr txBox="1"/>
          <p:nvPr/>
        </p:nvSpPr>
        <p:spPr>
          <a:xfrm>
            <a:off x="8700437" y="5734950"/>
            <a:ext cx="2430784" cy="3536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</a:t>
            </a:r>
            <a:r>
              <a:rPr lang="zh-CN" altLang="en-US" sz="3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0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点的文化生态走廊将在一条线上就展现丰富多彩的藏羌民族的历史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FE0DF5AC-8C2B-4185-9F13-234595FD866D}"/>
              </a:ext>
            </a:extLst>
          </p:cNvPr>
          <p:cNvSpPr/>
          <p:nvPr/>
        </p:nvSpPr>
        <p:spPr>
          <a:xfrm>
            <a:off x="8481592" y="5295699"/>
            <a:ext cx="68559" cy="87347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ïSḻîḋé">
            <a:extLst>
              <a:ext uri="{FF2B5EF4-FFF2-40B4-BE49-F238E27FC236}">
                <a16:creationId xmlns:a16="http://schemas.microsoft.com/office/drawing/2014/main" xmlns="" id="{6C8AB99C-F3CD-4080-8DB4-59E879AB371A}"/>
              </a:ext>
            </a:extLst>
          </p:cNvPr>
          <p:cNvSpPr txBox="1"/>
          <p:nvPr/>
        </p:nvSpPr>
        <p:spPr>
          <a:xfrm>
            <a:off x="1297555" y="4009905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ïSḻîḋé">
            <a:extLst>
              <a:ext uri="{FF2B5EF4-FFF2-40B4-BE49-F238E27FC236}">
                <a16:creationId xmlns:a16="http://schemas.microsoft.com/office/drawing/2014/main" xmlns="" id="{69FF14C5-AE87-48EC-A6D7-2492590CB42E}"/>
              </a:ext>
            </a:extLst>
          </p:cNvPr>
          <p:cNvSpPr txBox="1"/>
          <p:nvPr/>
        </p:nvSpPr>
        <p:spPr>
          <a:xfrm>
            <a:off x="5007962" y="4009905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ïSḻîḋé">
            <a:extLst>
              <a:ext uri="{FF2B5EF4-FFF2-40B4-BE49-F238E27FC236}">
                <a16:creationId xmlns:a16="http://schemas.microsoft.com/office/drawing/2014/main" xmlns="" id="{8DF7D7FB-4346-44C3-80AB-08FE91B260C8}"/>
              </a:ext>
            </a:extLst>
          </p:cNvPr>
          <p:cNvSpPr txBox="1"/>
          <p:nvPr/>
        </p:nvSpPr>
        <p:spPr>
          <a:xfrm>
            <a:off x="1297555" y="5288388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ïšḷíde">
            <a:extLst>
              <a:ext uri="{FF2B5EF4-FFF2-40B4-BE49-F238E27FC236}">
                <a16:creationId xmlns:a16="http://schemas.microsoft.com/office/drawing/2014/main" xmlns="" id="{C47CA36A-3B0F-4F58-BCEC-A2E85DA89FAC}"/>
              </a:ext>
            </a:extLst>
          </p:cNvPr>
          <p:cNvSpPr txBox="1">
            <a:spLocks/>
          </p:cNvSpPr>
          <p:nvPr/>
        </p:nvSpPr>
        <p:spPr>
          <a:xfrm>
            <a:off x="1766014" y="5322180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79" name="ïSḻîḋé">
            <a:extLst>
              <a:ext uri="{FF2B5EF4-FFF2-40B4-BE49-F238E27FC236}">
                <a16:creationId xmlns:a16="http://schemas.microsoft.com/office/drawing/2014/main" xmlns="" id="{2EBE3938-C83E-4AC0-B34A-E0EDD2A046B2}"/>
              </a:ext>
            </a:extLst>
          </p:cNvPr>
          <p:cNvSpPr txBox="1"/>
          <p:nvPr/>
        </p:nvSpPr>
        <p:spPr>
          <a:xfrm>
            <a:off x="5007962" y="5288388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ïšḷíde">
            <a:extLst>
              <a:ext uri="{FF2B5EF4-FFF2-40B4-BE49-F238E27FC236}">
                <a16:creationId xmlns:a16="http://schemas.microsoft.com/office/drawing/2014/main" xmlns="" id="{F1EED690-2CF2-4324-A27D-36CA023B4797}"/>
              </a:ext>
            </a:extLst>
          </p:cNvPr>
          <p:cNvSpPr txBox="1">
            <a:spLocks/>
          </p:cNvSpPr>
          <p:nvPr/>
        </p:nvSpPr>
        <p:spPr>
          <a:xfrm>
            <a:off x="5476421" y="5322180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85" name="ïSḻîḋé">
            <a:extLst>
              <a:ext uri="{FF2B5EF4-FFF2-40B4-BE49-F238E27FC236}">
                <a16:creationId xmlns:a16="http://schemas.microsoft.com/office/drawing/2014/main" xmlns="" id="{BD779913-B5BC-4647-B312-FE2E52C2FF09}"/>
              </a:ext>
            </a:extLst>
          </p:cNvPr>
          <p:cNvSpPr txBox="1"/>
          <p:nvPr/>
        </p:nvSpPr>
        <p:spPr>
          <a:xfrm>
            <a:off x="8718369" y="5288388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6" name="ïšḷíde">
            <a:extLst>
              <a:ext uri="{FF2B5EF4-FFF2-40B4-BE49-F238E27FC236}">
                <a16:creationId xmlns:a16="http://schemas.microsoft.com/office/drawing/2014/main" xmlns="" id="{365C6AAA-33EC-423D-9354-45DF112C73B6}"/>
              </a:ext>
            </a:extLst>
          </p:cNvPr>
          <p:cNvSpPr txBox="1">
            <a:spLocks/>
          </p:cNvSpPr>
          <p:nvPr/>
        </p:nvSpPr>
        <p:spPr>
          <a:xfrm>
            <a:off x="9186828" y="5322180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4" name="ïšḷíde">
            <a:extLst>
              <a:ext uri="{FF2B5EF4-FFF2-40B4-BE49-F238E27FC236}">
                <a16:creationId xmlns:a16="http://schemas.microsoft.com/office/drawing/2014/main" xmlns="" id="{A32CC27E-CE97-4574-9B54-2F231A642B6C}"/>
              </a:ext>
            </a:extLst>
          </p:cNvPr>
          <p:cNvSpPr txBox="1">
            <a:spLocks/>
          </p:cNvSpPr>
          <p:nvPr/>
        </p:nvSpPr>
        <p:spPr>
          <a:xfrm>
            <a:off x="1766014" y="4043697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6" name="ïšḷíde">
            <a:extLst>
              <a:ext uri="{FF2B5EF4-FFF2-40B4-BE49-F238E27FC236}">
                <a16:creationId xmlns:a16="http://schemas.microsoft.com/office/drawing/2014/main" xmlns="" id="{D0912F0A-57BD-4C04-840D-2E422912B9C6}"/>
              </a:ext>
            </a:extLst>
          </p:cNvPr>
          <p:cNvSpPr txBox="1">
            <a:spLocks/>
          </p:cNvSpPr>
          <p:nvPr/>
        </p:nvSpPr>
        <p:spPr>
          <a:xfrm>
            <a:off x="5476419" y="4043697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48" name="ïSḻîḋé">
            <a:extLst>
              <a:ext uri="{FF2B5EF4-FFF2-40B4-BE49-F238E27FC236}">
                <a16:creationId xmlns:a16="http://schemas.microsoft.com/office/drawing/2014/main" xmlns="" id="{84B0AF45-D51C-4FA0-8BA7-AFFD33624C2F}"/>
              </a:ext>
            </a:extLst>
          </p:cNvPr>
          <p:cNvSpPr txBox="1"/>
          <p:nvPr/>
        </p:nvSpPr>
        <p:spPr>
          <a:xfrm>
            <a:off x="8718369" y="4009905"/>
            <a:ext cx="381515" cy="4056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ïšḷíde">
            <a:extLst>
              <a:ext uri="{FF2B5EF4-FFF2-40B4-BE49-F238E27FC236}">
                <a16:creationId xmlns:a16="http://schemas.microsoft.com/office/drawing/2014/main" xmlns="" id="{76CBDB7B-3E82-4313-8C05-C6B4FA5DAEF3}"/>
              </a:ext>
            </a:extLst>
          </p:cNvPr>
          <p:cNvSpPr txBox="1">
            <a:spLocks/>
          </p:cNvSpPr>
          <p:nvPr/>
        </p:nvSpPr>
        <p:spPr>
          <a:xfrm>
            <a:off x="9186828" y="4043697"/>
            <a:ext cx="181504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85424451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ïšḷíde">
            <a:extLst>
              <a:ext uri="{FF2B5EF4-FFF2-40B4-BE49-F238E27FC236}">
                <a16:creationId xmlns:a16="http://schemas.microsoft.com/office/drawing/2014/main" xmlns="" id="{5D92CA59-35B7-4C1C-810D-2990B10D31B8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ADE5F07-7E64-456D-8340-82D9A41F6A79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6A8DEEF7-6A7C-4730-B7EC-73FE750F4ABC}"/>
              </a:ext>
            </a:extLst>
          </p:cNvPr>
          <p:cNvSpPr/>
          <p:nvPr/>
        </p:nvSpPr>
        <p:spPr>
          <a:xfrm>
            <a:off x="6294152" y="3973814"/>
            <a:ext cx="1526407" cy="1526404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xmlns="" id="{EEBA9E3F-1A3A-4866-9413-FAC585B7D55E}"/>
              </a:ext>
            </a:extLst>
          </p:cNvPr>
          <p:cNvSpPr/>
          <p:nvPr/>
        </p:nvSpPr>
        <p:spPr>
          <a:xfrm>
            <a:off x="6294156" y="3973815"/>
            <a:ext cx="1526400" cy="1526400"/>
          </a:xfrm>
          <a:prstGeom prst="arc">
            <a:avLst>
              <a:gd name="adj1" fmla="val 21532173"/>
              <a:gd name="adj2" fmla="val 16232584"/>
            </a:avLst>
          </a:prstGeom>
          <a:ln w="635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11C04C16-73D3-4EDA-AB07-79A0915D3F14}"/>
              </a:ext>
            </a:extLst>
          </p:cNvPr>
          <p:cNvSpPr/>
          <p:nvPr/>
        </p:nvSpPr>
        <p:spPr>
          <a:xfrm>
            <a:off x="2796803" y="3973814"/>
            <a:ext cx="1526407" cy="1526404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弧形 80">
            <a:extLst>
              <a:ext uri="{FF2B5EF4-FFF2-40B4-BE49-F238E27FC236}">
                <a16:creationId xmlns:a16="http://schemas.microsoft.com/office/drawing/2014/main" xmlns="" id="{A87A2F57-C87F-43FF-B9B4-366434C72018}"/>
              </a:ext>
            </a:extLst>
          </p:cNvPr>
          <p:cNvSpPr/>
          <p:nvPr/>
        </p:nvSpPr>
        <p:spPr>
          <a:xfrm>
            <a:off x="2796807" y="3973815"/>
            <a:ext cx="1526400" cy="1526400"/>
          </a:xfrm>
          <a:prstGeom prst="arc">
            <a:avLst>
              <a:gd name="adj1" fmla="val 21532173"/>
              <a:gd name="adj2" fmla="val 16232584"/>
            </a:avLst>
          </a:prstGeom>
          <a:ln w="635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55D310A0-38A0-4E3D-AA24-F8DE32AC8F7E}"/>
              </a:ext>
            </a:extLst>
          </p:cNvPr>
          <p:cNvSpPr/>
          <p:nvPr/>
        </p:nvSpPr>
        <p:spPr>
          <a:xfrm>
            <a:off x="1048129" y="3973814"/>
            <a:ext cx="1526407" cy="1526404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弧形 83">
            <a:extLst>
              <a:ext uri="{FF2B5EF4-FFF2-40B4-BE49-F238E27FC236}">
                <a16:creationId xmlns:a16="http://schemas.microsoft.com/office/drawing/2014/main" xmlns="" id="{53830DED-E65F-4E8D-9588-B29F08CAC951}"/>
              </a:ext>
            </a:extLst>
          </p:cNvPr>
          <p:cNvSpPr/>
          <p:nvPr/>
        </p:nvSpPr>
        <p:spPr>
          <a:xfrm>
            <a:off x="1048133" y="3973815"/>
            <a:ext cx="1526400" cy="1526400"/>
          </a:xfrm>
          <a:prstGeom prst="arc">
            <a:avLst>
              <a:gd name="adj1" fmla="val 21532173"/>
              <a:gd name="adj2" fmla="val 16232584"/>
            </a:avLst>
          </a:prstGeom>
          <a:ln w="635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787E91B1-B2FD-4F56-864A-2F41F174F002}"/>
              </a:ext>
            </a:extLst>
          </p:cNvPr>
          <p:cNvSpPr/>
          <p:nvPr/>
        </p:nvSpPr>
        <p:spPr>
          <a:xfrm>
            <a:off x="4545477" y="3973814"/>
            <a:ext cx="1526407" cy="1526404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弧形 86">
            <a:extLst>
              <a:ext uri="{FF2B5EF4-FFF2-40B4-BE49-F238E27FC236}">
                <a16:creationId xmlns:a16="http://schemas.microsoft.com/office/drawing/2014/main" xmlns="" id="{F2D7DDCB-ADCE-469A-8E23-9CE8EF48C023}"/>
              </a:ext>
            </a:extLst>
          </p:cNvPr>
          <p:cNvSpPr/>
          <p:nvPr/>
        </p:nvSpPr>
        <p:spPr>
          <a:xfrm>
            <a:off x="4545481" y="3973815"/>
            <a:ext cx="1526400" cy="1526400"/>
          </a:xfrm>
          <a:prstGeom prst="arc">
            <a:avLst>
              <a:gd name="adj1" fmla="val 21532173"/>
              <a:gd name="adj2" fmla="val 16232584"/>
            </a:avLst>
          </a:prstGeom>
          <a:ln w="635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ïšḷíde">
            <a:extLst>
              <a:ext uri="{FF2B5EF4-FFF2-40B4-BE49-F238E27FC236}">
                <a16:creationId xmlns:a16="http://schemas.microsoft.com/office/drawing/2014/main" xmlns="" id="{1F0887C5-0B33-4C01-B7AD-18E2E1A80490}"/>
              </a:ext>
            </a:extLst>
          </p:cNvPr>
          <p:cNvSpPr txBox="1"/>
          <p:nvPr/>
        </p:nvSpPr>
        <p:spPr>
          <a:xfrm>
            <a:off x="1238215" y="4414351"/>
            <a:ext cx="1142774" cy="645498"/>
          </a:xfrm>
          <a:prstGeom prst="rect">
            <a:avLst/>
          </a:prstGeom>
          <a:noFill/>
        </p:spPr>
        <p:txBody>
          <a:bodyPr wrap="square" lIns="0" tIns="0" rIns="0" bIns="13716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48" name="ïšḷíde">
            <a:extLst>
              <a:ext uri="{FF2B5EF4-FFF2-40B4-BE49-F238E27FC236}">
                <a16:creationId xmlns:a16="http://schemas.microsoft.com/office/drawing/2014/main" xmlns="" id="{DFF68788-8F96-49B6-B060-63E537BAF473}"/>
              </a:ext>
            </a:extLst>
          </p:cNvPr>
          <p:cNvSpPr txBox="1"/>
          <p:nvPr/>
        </p:nvSpPr>
        <p:spPr>
          <a:xfrm>
            <a:off x="2987440" y="4414351"/>
            <a:ext cx="1142774" cy="645498"/>
          </a:xfrm>
          <a:prstGeom prst="rect">
            <a:avLst/>
          </a:prstGeom>
          <a:noFill/>
        </p:spPr>
        <p:txBody>
          <a:bodyPr wrap="square" lIns="0" tIns="0" rIns="0" bIns="13716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49" name="ïšḷíde">
            <a:extLst>
              <a:ext uri="{FF2B5EF4-FFF2-40B4-BE49-F238E27FC236}">
                <a16:creationId xmlns:a16="http://schemas.microsoft.com/office/drawing/2014/main" xmlns="" id="{13B9ABD6-5F58-4D6B-ADBC-871FEDA8AB61}"/>
              </a:ext>
            </a:extLst>
          </p:cNvPr>
          <p:cNvSpPr txBox="1"/>
          <p:nvPr/>
        </p:nvSpPr>
        <p:spPr>
          <a:xfrm>
            <a:off x="4736665" y="4414351"/>
            <a:ext cx="1142774" cy="645498"/>
          </a:xfrm>
          <a:prstGeom prst="rect">
            <a:avLst/>
          </a:prstGeom>
          <a:noFill/>
        </p:spPr>
        <p:txBody>
          <a:bodyPr wrap="square" lIns="0" tIns="0" rIns="0" bIns="13716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E2A71E2-E42D-4225-82C9-F33070F014E9}"/>
              </a:ext>
            </a:extLst>
          </p:cNvPr>
          <p:cNvSpPr txBox="1">
            <a:spLocks/>
          </p:cNvSpPr>
          <p:nvPr/>
        </p:nvSpPr>
        <p:spPr>
          <a:xfrm>
            <a:off x="1000440" y="5690026"/>
            <a:ext cx="1618324" cy="236603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CEC72B1-6DD3-4C7D-976F-87130BCDBF76}"/>
              </a:ext>
            </a:extLst>
          </p:cNvPr>
          <p:cNvSpPr txBox="1">
            <a:spLocks/>
          </p:cNvSpPr>
          <p:nvPr/>
        </p:nvSpPr>
        <p:spPr>
          <a:xfrm>
            <a:off x="2749665" y="5690026"/>
            <a:ext cx="1618324" cy="236603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B82D35A-8B46-47CD-867B-23F18210AC84}"/>
              </a:ext>
            </a:extLst>
          </p:cNvPr>
          <p:cNvSpPr txBox="1">
            <a:spLocks/>
          </p:cNvSpPr>
          <p:nvPr/>
        </p:nvSpPr>
        <p:spPr>
          <a:xfrm>
            <a:off x="4498890" y="5690026"/>
            <a:ext cx="1618324" cy="236603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4C7A089-28C5-424F-B2FE-FA31C4A64202}"/>
              </a:ext>
            </a:extLst>
          </p:cNvPr>
          <p:cNvSpPr txBox="1">
            <a:spLocks/>
          </p:cNvSpPr>
          <p:nvPr/>
        </p:nvSpPr>
        <p:spPr>
          <a:xfrm>
            <a:off x="6248114" y="5690026"/>
            <a:ext cx="1618324" cy="236603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50" name="ïšḷíde">
            <a:extLst>
              <a:ext uri="{FF2B5EF4-FFF2-40B4-BE49-F238E27FC236}">
                <a16:creationId xmlns:a16="http://schemas.microsoft.com/office/drawing/2014/main" xmlns="" id="{8976531D-4E7F-4025-BB8D-326CDAA2DDDE}"/>
              </a:ext>
            </a:extLst>
          </p:cNvPr>
          <p:cNvSpPr txBox="1"/>
          <p:nvPr/>
        </p:nvSpPr>
        <p:spPr>
          <a:xfrm>
            <a:off x="6485889" y="4414351"/>
            <a:ext cx="1142774" cy="645498"/>
          </a:xfrm>
          <a:prstGeom prst="rect">
            <a:avLst/>
          </a:prstGeom>
          <a:noFill/>
        </p:spPr>
        <p:txBody>
          <a:bodyPr wrap="square" lIns="0" tIns="0" rIns="0" bIns="13716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55" name="ïšḷíde">
            <a:extLst>
              <a:ext uri="{FF2B5EF4-FFF2-40B4-BE49-F238E27FC236}">
                <a16:creationId xmlns:a16="http://schemas.microsoft.com/office/drawing/2014/main" xmlns="" id="{AAD84A0F-3D4E-4B61-AF6F-9E61BF75C4BB}"/>
              </a:ext>
            </a:extLst>
          </p:cNvPr>
          <p:cNvSpPr txBox="1">
            <a:spLocks/>
          </p:cNvSpPr>
          <p:nvPr/>
        </p:nvSpPr>
        <p:spPr>
          <a:xfrm>
            <a:off x="1048129" y="1792646"/>
            <a:ext cx="679336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68FEC8C-5C8C-4C1C-B49D-732BC7E9945B}"/>
              </a:ext>
            </a:extLst>
          </p:cNvPr>
          <p:cNvSpPr txBox="1"/>
          <p:nvPr/>
        </p:nvSpPr>
        <p:spPr>
          <a:xfrm>
            <a:off x="1048129" y="2244998"/>
            <a:ext cx="6793360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7" name="ïšḷíde">
            <a:extLst>
              <a:ext uri="{FF2B5EF4-FFF2-40B4-BE49-F238E27FC236}">
                <a16:creationId xmlns:a16="http://schemas.microsoft.com/office/drawing/2014/main" xmlns="" id="{64332F8D-F4E3-484E-B28D-4C8DBB668623}"/>
              </a:ext>
            </a:extLst>
          </p:cNvPr>
          <p:cNvSpPr txBox="1">
            <a:spLocks/>
          </p:cNvSpPr>
          <p:nvPr/>
        </p:nvSpPr>
        <p:spPr>
          <a:xfrm>
            <a:off x="1048129" y="2659820"/>
            <a:ext cx="679336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44CB383C-0311-4019-89CB-25F65D4EBE22}"/>
              </a:ext>
            </a:extLst>
          </p:cNvPr>
          <p:cNvCxnSpPr>
            <a:cxnSpLocks/>
          </p:cNvCxnSpPr>
          <p:nvPr/>
        </p:nvCxnSpPr>
        <p:spPr>
          <a:xfrm>
            <a:off x="2798178" y="1961869"/>
            <a:ext cx="5068260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DDE388F-7D63-46C9-8466-559733393CAD}"/>
              </a:ext>
            </a:extLst>
          </p:cNvPr>
          <p:cNvCxnSpPr>
            <a:cxnSpLocks/>
          </p:cNvCxnSpPr>
          <p:nvPr/>
        </p:nvCxnSpPr>
        <p:spPr>
          <a:xfrm>
            <a:off x="2798178" y="2829043"/>
            <a:ext cx="5068260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D44F5DD-1585-48A2-BDF7-B2D6E830BD93}"/>
              </a:ext>
            </a:extLst>
          </p:cNvPr>
          <p:cNvSpPr txBox="1"/>
          <p:nvPr/>
        </p:nvSpPr>
        <p:spPr>
          <a:xfrm>
            <a:off x="1048129" y="3112172"/>
            <a:ext cx="6793360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35" name="ïšḷíde_1">
            <a:extLst>
              <a:ext uri="{FF2B5EF4-FFF2-40B4-BE49-F238E27FC236}">
                <a16:creationId xmlns:a16="http://schemas.microsoft.com/office/drawing/2014/main" xmlns="" id="{3A1B8FE2-D582-4287-B9E4-364C1553DE73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5365610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不完整圆 39">
            <a:extLst>
              <a:ext uri="{FF2B5EF4-FFF2-40B4-BE49-F238E27FC236}">
                <a16:creationId xmlns:a16="http://schemas.microsoft.com/office/drawing/2014/main" xmlns="" id="{5E05A862-D77A-4662-96D6-10784926D6E6}"/>
              </a:ext>
            </a:extLst>
          </p:cNvPr>
          <p:cNvSpPr/>
          <p:nvPr/>
        </p:nvSpPr>
        <p:spPr>
          <a:xfrm>
            <a:off x="6179505" y="3019252"/>
            <a:ext cx="2237433" cy="2237433"/>
          </a:xfrm>
          <a:prstGeom prst="pi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流程图: 接点 40">
            <a:extLst>
              <a:ext uri="{FF2B5EF4-FFF2-40B4-BE49-F238E27FC236}">
                <a16:creationId xmlns:a16="http://schemas.microsoft.com/office/drawing/2014/main" xmlns="" id="{7575D90A-3FA5-4EA8-9DAF-DB7690AA40AC}"/>
              </a:ext>
            </a:extLst>
          </p:cNvPr>
          <p:cNvSpPr/>
          <p:nvPr/>
        </p:nvSpPr>
        <p:spPr>
          <a:xfrm>
            <a:off x="6432075" y="3271822"/>
            <a:ext cx="1732292" cy="1732292"/>
          </a:xfrm>
          <a:prstGeom prst="flowChartConnector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不完整圆 1">
            <a:extLst>
              <a:ext uri="{FF2B5EF4-FFF2-40B4-BE49-F238E27FC236}">
                <a16:creationId xmlns:a16="http://schemas.microsoft.com/office/drawing/2014/main" xmlns="" id="{1DEAC8FE-05CD-44FA-B772-E95D2EF0ED0F}"/>
              </a:ext>
            </a:extLst>
          </p:cNvPr>
          <p:cNvSpPr/>
          <p:nvPr/>
        </p:nvSpPr>
        <p:spPr>
          <a:xfrm>
            <a:off x="1313608" y="3019252"/>
            <a:ext cx="2237433" cy="2237433"/>
          </a:xfrm>
          <a:prstGeom prst="pi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接点 5">
            <a:extLst>
              <a:ext uri="{FF2B5EF4-FFF2-40B4-BE49-F238E27FC236}">
                <a16:creationId xmlns:a16="http://schemas.microsoft.com/office/drawing/2014/main" xmlns="" id="{60E41D19-C370-4776-994E-7099B40F34D4}"/>
              </a:ext>
            </a:extLst>
          </p:cNvPr>
          <p:cNvSpPr/>
          <p:nvPr/>
        </p:nvSpPr>
        <p:spPr>
          <a:xfrm>
            <a:off x="1566178" y="3271822"/>
            <a:ext cx="1732292" cy="1732292"/>
          </a:xfrm>
          <a:prstGeom prst="flowChartConnector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不完整圆 2">
            <a:extLst>
              <a:ext uri="{FF2B5EF4-FFF2-40B4-BE49-F238E27FC236}">
                <a16:creationId xmlns:a16="http://schemas.microsoft.com/office/drawing/2014/main" xmlns="" id="{9639C56E-FE34-44A9-949E-94F2BAD03091}"/>
              </a:ext>
            </a:extLst>
          </p:cNvPr>
          <p:cNvSpPr/>
          <p:nvPr/>
        </p:nvSpPr>
        <p:spPr>
          <a:xfrm>
            <a:off x="3746557" y="3019252"/>
            <a:ext cx="2237433" cy="2237433"/>
          </a:xfrm>
          <a:prstGeom prst="pi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接点 6">
            <a:extLst>
              <a:ext uri="{FF2B5EF4-FFF2-40B4-BE49-F238E27FC236}">
                <a16:creationId xmlns:a16="http://schemas.microsoft.com/office/drawing/2014/main" xmlns="" id="{2E0198C0-1BD9-47E0-934F-CBE60F36583A}"/>
              </a:ext>
            </a:extLst>
          </p:cNvPr>
          <p:cNvSpPr/>
          <p:nvPr/>
        </p:nvSpPr>
        <p:spPr>
          <a:xfrm>
            <a:off x="3999127" y="3271822"/>
            <a:ext cx="1732292" cy="1732292"/>
          </a:xfrm>
          <a:prstGeom prst="flowChartConnector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不完整圆 4">
            <a:extLst>
              <a:ext uri="{FF2B5EF4-FFF2-40B4-BE49-F238E27FC236}">
                <a16:creationId xmlns:a16="http://schemas.microsoft.com/office/drawing/2014/main" xmlns="" id="{2A4E1891-F42A-471B-B302-24257C0F15A2}"/>
              </a:ext>
            </a:extLst>
          </p:cNvPr>
          <p:cNvSpPr/>
          <p:nvPr/>
        </p:nvSpPr>
        <p:spPr>
          <a:xfrm>
            <a:off x="8612453" y="3019252"/>
            <a:ext cx="2237433" cy="2237433"/>
          </a:xfrm>
          <a:prstGeom prst="pi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接点 8">
            <a:extLst>
              <a:ext uri="{FF2B5EF4-FFF2-40B4-BE49-F238E27FC236}">
                <a16:creationId xmlns:a16="http://schemas.microsoft.com/office/drawing/2014/main" xmlns="" id="{724321A0-E18A-4169-813D-EDB5E9254261}"/>
              </a:ext>
            </a:extLst>
          </p:cNvPr>
          <p:cNvSpPr/>
          <p:nvPr/>
        </p:nvSpPr>
        <p:spPr>
          <a:xfrm>
            <a:off x="8865023" y="3271822"/>
            <a:ext cx="1732292" cy="1732292"/>
          </a:xfrm>
          <a:prstGeom prst="flowChartConnector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ïšḷíde">
            <a:extLst>
              <a:ext uri="{FF2B5EF4-FFF2-40B4-BE49-F238E27FC236}">
                <a16:creationId xmlns:a16="http://schemas.microsoft.com/office/drawing/2014/main" xmlns="" id="{27F593E1-43ED-46E5-BBB2-B068BA04EBCB}"/>
              </a:ext>
            </a:extLst>
          </p:cNvPr>
          <p:cNvSpPr txBox="1"/>
          <p:nvPr/>
        </p:nvSpPr>
        <p:spPr>
          <a:xfrm>
            <a:off x="1623192" y="3715448"/>
            <a:ext cx="1675281" cy="8450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A256799-9498-4BF3-8914-9A637761230B}"/>
              </a:ext>
            </a:extLst>
          </p:cNvPr>
          <p:cNvSpPr txBox="1">
            <a:spLocks/>
          </p:cNvSpPr>
          <p:nvPr/>
        </p:nvSpPr>
        <p:spPr>
          <a:xfrm>
            <a:off x="1566178" y="5534944"/>
            <a:ext cx="1789308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1" name="ïšḷíde">
            <a:extLst>
              <a:ext uri="{FF2B5EF4-FFF2-40B4-BE49-F238E27FC236}">
                <a16:creationId xmlns:a16="http://schemas.microsoft.com/office/drawing/2014/main" xmlns="" id="{DC177E23-C800-4F41-92E2-5E5F9A3236FB}"/>
              </a:ext>
            </a:extLst>
          </p:cNvPr>
          <p:cNvSpPr txBox="1"/>
          <p:nvPr/>
        </p:nvSpPr>
        <p:spPr>
          <a:xfrm>
            <a:off x="4046638" y="3715448"/>
            <a:ext cx="1675281" cy="8450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C897D60-C993-48B5-BF3E-9DE6BEA51A6B}"/>
              </a:ext>
            </a:extLst>
          </p:cNvPr>
          <p:cNvSpPr txBox="1">
            <a:spLocks/>
          </p:cNvSpPr>
          <p:nvPr/>
        </p:nvSpPr>
        <p:spPr>
          <a:xfrm>
            <a:off x="3989624" y="5534944"/>
            <a:ext cx="1789308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2" name="ïšḷíde">
            <a:extLst>
              <a:ext uri="{FF2B5EF4-FFF2-40B4-BE49-F238E27FC236}">
                <a16:creationId xmlns:a16="http://schemas.microsoft.com/office/drawing/2014/main" xmlns="" id="{9900BF90-6A76-43C8-A689-012C42C77C0A}"/>
              </a:ext>
            </a:extLst>
          </p:cNvPr>
          <p:cNvSpPr txBox="1"/>
          <p:nvPr/>
        </p:nvSpPr>
        <p:spPr>
          <a:xfrm>
            <a:off x="6470084" y="3715448"/>
            <a:ext cx="1675281" cy="8450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913765">
              <a:lnSpc>
                <a:spcPct val="120000"/>
              </a:lnSpc>
              <a:buSzPct val="25000"/>
              <a:defRPr/>
            </a:pPr>
            <a:r>
              <a:rPr lang="en-US" altLang="zh-CN" sz="5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4986A80-AF03-4858-8B5C-387DBCD4824B}"/>
              </a:ext>
            </a:extLst>
          </p:cNvPr>
          <p:cNvSpPr txBox="1">
            <a:spLocks/>
          </p:cNvSpPr>
          <p:nvPr/>
        </p:nvSpPr>
        <p:spPr>
          <a:xfrm>
            <a:off x="6413070" y="5534944"/>
            <a:ext cx="1789308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3" name="ïšḷíde">
            <a:extLst>
              <a:ext uri="{FF2B5EF4-FFF2-40B4-BE49-F238E27FC236}">
                <a16:creationId xmlns:a16="http://schemas.microsoft.com/office/drawing/2014/main" xmlns="" id="{FC8BC5C8-C0C2-4140-A830-0C3587417678}"/>
              </a:ext>
            </a:extLst>
          </p:cNvPr>
          <p:cNvSpPr txBox="1"/>
          <p:nvPr/>
        </p:nvSpPr>
        <p:spPr>
          <a:xfrm>
            <a:off x="8893529" y="3715448"/>
            <a:ext cx="1675281" cy="8450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BA2B93E-5CB1-4D29-B3E7-CD69E51D9EB4}"/>
              </a:ext>
            </a:extLst>
          </p:cNvPr>
          <p:cNvSpPr txBox="1">
            <a:spLocks/>
          </p:cNvSpPr>
          <p:nvPr/>
        </p:nvSpPr>
        <p:spPr>
          <a:xfrm>
            <a:off x="8836515" y="5534944"/>
            <a:ext cx="1789308" cy="270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4D8DD2A2-2B1D-4AAC-8EC9-74CFB40D3465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80C787E-040E-40A4-8CDD-5665411BF82D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ïšḷíde">
            <a:extLst>
              <a:ext uri="{FF2B5EF4-FFF2-40B4-BE49-F238E27FC236}">
                <a16:creationId xmlns:a16="http://schemas.microsoft.com/office/drawing/2014/main" xmlns="" id="{1FAAF1D6-29C9-4284-B7F1-FE84E6625029}"/>
              </a:ext>
            </a:extLst>
          </p:cNvPr>
          <p:cNvSpPr txBox="1">
            <a:spLocks/>
          </p:cNvSpPr>
          <p:nvPr/>
        </p:nvSpPr>
        <p:spPr>
          <a:xfrm>
            <a:off x="2699320" y="1531869"/>
            <a:ext cx="679336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76692441-E1E1-4EA6-B132-B7CF86975E99}"/>
              </a:ext>
            </a:extLst>
          </p:cNvPr>
          <p:cNvCxnSpPr>
            <a:cxnSpLocks/>
          </p:cNvCxnSpPr>
          <p:nvPr/>
        </p:nvCxnSpPr>
        <p:spPr>
          <a:xfrm>
            <a:off x="5665304" y="1979502"/>
            <a:ext cx="8613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4892B95-60D6-4454-9386-2180E4E0ED86}"/>
              </a:ext>
            </a:extLst>
          </p:cNvPr>
          <p:cNvSpPr txBox="1"/>
          <p:nvPr/>
        </p:nvSpPr>
        <p:spPr>
          <a:xfrm>
            <a:off x="3746557" y="2076483"/>
            <a:ext cx="4698886" cy="4951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7" name="ïšḷíde_1">
            <a:extLst>
              <a:ext uri="{FF2B5EF4-FFF2-40B4-BE49-F238E27FC236}">
                <a16:creationId xmlns:a16="http://schemas.microsoft.com/office/drawing/2014/main" xmlns="" id="{24848B5E-74A0-4BF5-9F30-EE0CE60867D9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15904347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4D8DD2A2-2B1D-4AAC-8EC9-74CFB40D3465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80C787E-040E-40A4-8CDD-5665411BF82D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495B4DA-8CA6-45E7-B18D-E3EA276689CB}"/>
              </a:ext>
            </a:extLst>
          </p:cNvPr>
          <p:cNvSpPr txBox="1"/>
          <p:nvPr/>
        </p:nvSpPr>
        <p:spPr>
          <a:xfrm>
            <a:off x="3509549" y="1587429"/>
            <a:ext cx="5172902" cy="6366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EE943B51-FF71-4854-8889-855F1F015F80}"/>
              </a:ext>
            </a:extLst>
          </p:cNvPr>
          <p:cNvSpPr/>
          <p:nvPr/>
        </p:nvSpPr>
        <p:spPr>
          <a:xfrm>
            <a:off x="660398" y="2802451"/>
            <a:ext cx="5262318" cy="3447056"/>
          </a:xfrm>
          <a:prstGeom prst="roundRect">
            <a:avLst>
              <a:gd name="adj" fmla="val 728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D4A00FBD-B85C-497D-B2C8-C186CA7C9DD7}"/>
              </a:ext>
            </a:extLst>
          </p:cNvPr>
          <p:cNvSpPr/>
          <p:nvPr/>
        </p:nvSpPr>
        <p:spPr>
          <a:xfrm>
            <a:off x="1024261" y="2628523"/>
            <a:ext cx="4534592" cy="173928"/>
          </a:xfrm>
          <a:custGeom>
            <a:avLst/>
            <a:gdLst>
              <a:gd name="connsiteX0" fmla="*/ 262692 w 2284770"/>
              <a:gd name="connsiteY0" fmla="*/ 0 h 113446"/>
              <a:gd name="connsiteX1" fmla="*/ 2022078 w 2284770"/>
              <a:gd name="connsiteY1" fmla="*/ 0 h 113446"/>
              <a:gd name="connsiteX2" fmla="*/ 2278960 w 2284770"/>
              <a:gd name="connsiteY2" fmla="*/ 106404 h 113446"/>
              <a:gd name="connsiteX3" fmla="*/ 2284770 w 2284770"/>
              <a:gd name="connsiteY3" fmla="*/ 113446 h 113446"/>
              <a:gd name="connsiteX4" fmla="*/ 0 w 2284770"/>
              <a:gd name="connsiteY4" fmla="*/ 113446 h 113446"/>
              <a:gd name="connsiteX5" fmla="*/ 5810 w 2284770"/>
              <a:gd name="connsiteY5" fmla="*/ 106404 h 113446"/>
              <a:gd name="connsiteX6" fmla="*/ 262692 w 2284770"/>
              <a:gd name="connsiteY6" fmla="*/ 0 h 11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4770" h="113446">
                <a:moveTo>
                  <a:pt x="262692" y="0"/>
                </a:moveTo>
                <a:lnTo>
                  <a:pt x="2022078" y="0"/>
                </a:lnTo>
                <a:cubicBezTo>
                  <a:pt x="2122397" y="0"/>
                  <a:pt x="2213218" y="40662"/>
                  <a:pt x="2278960" y="106404"/>
                </a:cubicBezTo>
                <a:lnTo>
                  <a:pt x="2284770" y="113446"/>
                </a:lnTo>
                <a:lnTo>
                  <a:pt x="0" y="113446"/>
                </a:lnTo>
                <a:lnTo>
                  <a:pt x="5810" y="106404"/>
                </a:lnTo>
                <a:cubicBezTo>
                  <a:pt x="71552" y="40662"/>
                  <a:pt x="162374" y="0"/>
                  <a:pt x="2626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流程图: 显示 51">
            <a:extLst>
              <a:ext uri="{FF2B5EF4-FFF2-40B4-BE49-F238E27FC236}">
                <a16:creationId xmlns:a16="http://schemas.microsoft.com/office/drawing/2014/main" xmlns="" id="{B488AE95-7FAF-4807-8C76-8EFF74BAEB29}"/>
              </a:ext>
            </a:extLst>
          </p:cNvPr>
          <p:cNvSpPr/>
          <p:nvPr/>
        </p:nvSpPr>
        <p:spPr>
          <a:xfrm rot="5400000" flipV="1">
            <a:off x="3029032" y="1290564"/>
            <a:ext cx="525051" cy="3015619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ïSḻîḋé">
            <a:extLst>
              <a:ext uri="{FF2B5EF4-FFF2-40B4-BE49-F238E27FC236}">
                <a16:creationId xmlns:a16="http://schemas.microsoft.com/office/drawing/2014/main" xmlns="" id="{55772457-5784-4F90-BA28-6D4EEF7A5421}"/>
              </a:ext>
            </a:extLst>
          </p:cNvPr>
          <p:cNvSpPr txBox="1">
            <a:spLocks/>
          </p:cNvSpPr>
          <p:nvPr/>
        </p:nvSpPr>
        <p:spPr>
          <a:xfrm>
            <a:off x="2122984" y="2665610"/>
            <a:ext cx="2337148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请输入您的图名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24501A9A-B27D-442B-97B7-5B91DD64DBBA}"/>
              </a:ext>
            </a:extLst>
          </p:cNvPr>
          <p:cNvSpPr/>
          <p:nvPr/>
        </p:nvSpPr>
        <p:spPr>
          <a:xfrm>
            <a:off x="6256581" y="2788645"/>
            <a:ext cx="5262318" cy="3447056"/>
          </a:xfrm>
          <a:prstGeom prst="roundRect">
            <a:avLst>
              <a:gd name="adj" fmla="val 728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2E53294C-CB04-4471-9B67-074A323C9822}"/>
              </a:ext>
            </a:extLst>
          </p:cNvPr>
          <p:cNvSpPr/>
          <p:nvPr/>
        </p:nvSpPr>
        <p:spPr>
          <a:xfrm>
            <a:off x="6620444" y="2623724"/>
            <a:ext cx="4534592" cy="164920"/>
          </a:xfrm>
          <a:custGeom>
            <a:avLst/>
            <a:gdLst>
              <a:gd name="connsiteX0" fmla="*/ 262692 w 2284770"/>
              <a:gd name="connsiteY0" fmla="*/ 0 h 113446"/>
              <a:gd name="connsiteX1" fmla="*/ 2022078 w 2284770"/>
              <a:gd name="connsiteY1" fmla="*/ 0 h 113446"/>
              <a:gd name="connsiteX2" fmla="*/ 2278960 w 2284770"/>
              <a:gd name="connsiteY2" fmla="*/ 106404 h 113446"/>
              <a:gd name="connsiteX3" fmla="*/ 2284770 w 2284770"/>
              <a:gd name="connsiteY3" fmla="*/ 113446 h 113446"/>
              <a:gd name="connsiteX4" fmla="*/ 0 w 2284770"/>
              <a:gd name="connsiteY4" fmla="*/ 113446 h 113446"/>
              <a:gd name="connsiteX5" fmla="*/ 5810 w 2284770"/>
              <a:gd name="connsiteY5" fmla="*/ 106404 h 113446"/>
              <a:gd name="connsiteX6" fmla="*/ 262692 w 2284770"/>
              <a:gd name="connsiteY6" fmla="*/ 0 h 11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4770" h="113446">
                <a:moveTo>
                  <a:pt x="262692" y="0"/>
                </a:moveTo>
                <a:lnTo>
                  <a:pt x="2022078" y="0"/>
                </a:lnTo>
                <a:cubicBezTo>
                  <a:pt x="2122397" y="0"/>
                  <a:pt x="2213218" y="40662"/>
                  <a:pt x="2278960" y="106404"/>
                </a:cubicBezTo>
                <a:lnTo>
                  <a:pt x="2284770" y="113446"/>
                </a:lnTo>
                <a:lnTo>
                  <a:pt x="0" y="113446"/>
                </a:lnTo>
                <a:lnTo>
                  <a:pt x="5810" y="106404"/>
                </a:lnTo>
                <a:cubicBezTo>
                  <a:pt x="71552" y="40662"/>
                  <a:pt x="162374" y="0"/>
                  <a:pt x="2626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流程图: 显示 55">
            <a:extLst>
              <a:ext uri="{FF2B5EF4-FFF2-40B4-BE49-F238E27FC236}">
                <a16:creationId xmlns:a16="http://schemas.microsoft.com/office/drawing/2014/main" xmlns="" id="{392C7B63-099B-4BB9-A524-A8B8136B8874}"/>
              </a:ext>
            </a:extLst>
          </p:cNvPr>
          <p:cNvSpPr/>
          <p:nvPr/>
        </p:nvSpPr>
        <p:spPr>
          <a:xfrm rot="5400000" flipV="1">
            <a:off x="8638811" y="1276969"/>
            <a:ext cx="497859" cy="3015619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ïSḻîḋé">
            <a:extLst>
              <a:ext uri="{FF2B5EF4-FFF2-40B4-BE49-F238E27FC236}">
                <a16:creationId xmlns:a16="http://schemas.microsoft.com/office/drawing/2014/main" xmlns="" id="{258C2535-1B18-43D4-AEB4-7590965D3E7D}"/>
              </a:ext>
            </a:extLst>
          </p:cNvPr>
          <p:cNvSpPr txBox="1">
            <a:spLocks/>
          </p:cNvSpPr>
          <p:nvPr/>
        </p:nvSpPr>
        <p:spPr>
          <a:xfrm>
            <a:off x="7990059" y="2665609"/>
            <a:ext cx="1795363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请输入您的图名</a:t>
            </a:r>
          </a:p>
        </p:txBody>
      </p:sp>
      <p:graphicFrame>
        <p:nvGraphicFramePr>
          <p:cNvPr id="59" name="图表 58">
            <a:extLst>
              <a:ext uri="{FF2B5EF4-FFF2-40B4-BE49-F238E27FC236}">
                <a16:creationId xmlns:a16="http://schemas.microsoft.com/office/drawing/2014/main" xmlns="" id="{C408EE4A-455A-4138-8F33-3FCA3E84B1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5750857"/>
              </p:ext>
            </p:extLst>
          </p:nvPr>
        </p:nvGraphicFramePr>
        <p:xfrm>
          <a:off x="1024261" y="3234828"/>
          <a:ext cx="4534592" cy="2797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2" name="图表 61">
            <a:extLst>
              <a:ext uri="{FF2B5EF4-FFF2-40B4-BE49-F238E27FC236}">
                <a16:creationId xmlns:a16="http://schemas.microsoft.com/office/drawing/2014/main" xmlns="" id="{592CEA8F-68A4-4C35-BF12-DEB234A087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7761215"/>
              </p:ext>
            </p:extLst>
          </p:nvPr>
        </p:nvGraphicFramePr>
        <p:xfrm>
          <a:off x="6620444" y="3234828"/>
          <a:ext cx="4534592" cy="2797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ïšḷíde_1">
            <a:extLst>
              <a:ext uri="{FF2B5EF4-FFF2-40B4-BE49-F238E27FC236}">
                <a16:creationId xmlns:a16="http://schemas.microsoft.com/office/drawing/2014/main" xmlns="" id="{62D6A83E-99AD-4E68-A2CE-611790E05050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53089340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A6D784FA-2FE5-48DB-B2A8-6479B3FF6455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A04B290-7216-4232-AB05-27F55F155706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EB2C8E93-0594-4711-B740-2C06D9CC7029}"/>
              </a:ext>
            </a:extLst>
          </p:cNvPr>
          <p:cNvSpPr/>
          <p:nvPr/>
        </p:nvSpPr>
        <p:spPr>
          <a:xfrm>
            <a:off x="3451147" y="1341958"/>
            <a:ext cx="8067754" cy="4893742"/>
          </a:xfrm>
          <a:prstGeom prst="roundRect">
            <a:avLst>
              <a:gd name="adj" fmla="val 7287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xmlns="" id="{681F64B2-A795-4CEF-86BB-061B70043B69}"/>
              </a:ext>
            </a:extLst>
          </p:cNvPr>
          <p:cNvSpPr/>
          <p:nvPr/>
        </p:nvSpPr>
        <p:spPr>
          <a:xfrm rot="16200000">
            <a:off x="547568" y="1467490"/>
            <a:ext cx="4893742" cy="4642674"/>
          </a:xfrm>
          <a:prstGeom prst="round2SameRect">
            <a:avLst>
              <a:gd name="adj1" fmla="val 9944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ïšḷíde">
            <a:extLst>
              <a:ext uri="{FF2B5EF4-FFF2-40B4-BE49-F238E27FC236}">
                <a16:creationId xmlns:a16="http://schemas.microsoft.com/office/drawing/2014/main" xmlns="" id="{1667FCD5-5F53-4A8E-A346-08A2FDB2D27F}"/>
              </a:ext>
            </a:extLst>
          </p:cNvPr>
          <p:cNvSpPr txBox="1">
            <a:spLocks/>
          </p:cNvSpPr>
          <p:nvPr/>
        </p:nvSpPr>
        <p:spPr>
          <a:xfrm>
            <a:off x="5692770" y="2024776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565F4DB-E2E8-485A-A219-17362B90DECF}"/>
              </a:ext>
            </a:extLst>
          </p:cNvPr>
          <p:cNvCxnSpPr>
            <a:cxnSpLocks/>
          </p:cNvCxnSpPr>
          <p:nvPr/>
        </p:nvCxnSpPr>
        <p:spPr>
          <a:xfrm>
            <a:off x="5692770" y="2499137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ADC16D2-4EF0-4824-98D4-B1EC0CBA8836}"/>
              </a:ext>
            </a:extLst>
          </p:cNvPr>
          <p:cNvSpPr txBox="1"/>
          <p:nvPr/>
        </p:nvSpPr>
        <p:spPr>
          <a:xfrm>
            <a:off x="5692770" y="2669248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0" name="ïšḷíde">
            <a:extLst>
              <a:ext uri="{FF2B5EF4-FFF2-40B4-BE49-F238E27FC236}">
                <a16:creationId xmlns:a16="http://schemas.microsoft.com/office/drawing/2014/main" xmlns="" id="{7AE6C567-E73E-4349-B7DE-17D96DEFE9CF}"/>
              </a:ext>
            </a:extLst>
          </p:cNvPr>
          <p:cNvSpPr txBox="1">
            <a:spLocks/>
          </p:cNvSpPr>
          <p:nvPr/>
        </p:nvSpPr>
        <p:spPr>
          <a:xfrm>
            <a:off x="5692770" y="4260925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243D2F7-5A41-4EDF-8A83-50A9D38DC05E}"/>
              </a:ext>
            </a:extLst>
          </p:cNvPr>
          <p:cNvCxnSpPr>
            <a:cxnSpLocks/>
          </p:cNvCxnSpPr>
          <p:nvPr/>
        </p:nvCxnSpPr>
        <p:spPr>
          <a:xfrm>
            <a:off x="5692770" y="4735286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270664F-079C-4230-83BF-EAC13A48BBA6}"/>
              </a:ext>
            </a:extLst>
          </p:cNvPr>
          <p:cNvSpPr txBox="1"/>
          <p:nvPr/>
        </p:nvSpPr>
        <p:spPr>
          <a:xfrm>
            <a:off x="5692770" y="4905397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28" name="ïšḷíde">
            <a:extLst>
              <a:ext uri="{FF2B5EF4-FFF2-40B4-BE49-F238E27FC236}">
                <a16:creationId xmlns:a16="http://schemas.microsoft.com/office/drawing/2014/main" xmlns="" id="{073D8845-6411-4DB3-9AAB-DE6CD257D589}"/>
              </a:ext>
            </a:extLst>
          </p:cNvPr>
          <p:cNvSpPr txBox="1">
            <a:spLocks/>
          </p:cNvSpPr>
          <p:nvPr/>
        </p:nvSpPr>
        <p:spPr>
          <a:xfrm>
            <a:off x="8813827" y="2024776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F26E94BE-4969-4991-AA22-FD441F413B01}"/>
              </a:ext>
            </a:extLst>
          </p:cNvPr>
          <p:cNvCxnSpPr>
            <a:cxnSpLocks/>
          </p:cNvCxnSpPr>
          <p:nvPr/>
        </p:nvCxnSpPr>
        <p:spPr>
          <a:xfrm>
            <a:off x="8813827" y="2499137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BDB7CA0-2727-4F17-B798-0D1672605BA0}"/>
              </a:ext>
            </a:extLst>
          </p:cNvPr>
          <p:cNvSpPr txBox="1"/>
          <p:nvPr/>
        </p:nvSpPr>
        <p:spPr>
          <a:xfrm>
            <a:off x="8813827" y="2669248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8C55376C-1328-4414-A5D7-CAC127A3673F}"/>
              </a:ext>
            </a:extLst>
          </p:cNvPr>
          <p:cNvSpPr txBox="1">
            <a:spLocks/>
          </p:cNvSpPr>
          <p:nvPr/>
        </p:nvSpPr>
        <p:spPr>
          <a:xfrm>
            <a:off x="8813827" y="4260925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AECA779F-BB02-4B07-88D5-4C9601566C40}"/>
              </a:ext>
            </a:extLst>
          </p:cNvPr>
          <p:cNvCxnSpPr>
            <a:cxnSpLocks/>
          </p:cNvCxnSpPr>
          <p:nvPr/>
        </p:nvCxnSpPr>
        <p:spPr>
          <a:xfrm>
            <a:off x="8813827" y="4735286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1551E11-2D68-4D94-8BF2-7B8D95451FE5}"/>
              </a:ext>
            </a:extLst>
          </p:cNvPr>
          <p:cNvSpPr txBox="1"/>
          <p:nvPr/>
        </p:nvSpPr>
        <p:spPr>
          <a:xfrm>
            <a:off x="8813827" y="4905397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059CF583-F617-4D0E-8924-9C3589D5CCE4}"/>
              </a:ext>
            </a:extLst>
          </p:cNvPr>
          <p:cNvCxnSpPr>
            <a:cxnSpLocks/>
          </p:cNvCxnSpPr>
          <p:nvPr/>
        </p:nvCxnSpPr>
        <p:spPr>
          <a:xfrm>
            <a:off x="5315773" y="3788829"/>
            <a:ext cx="61008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68027E01-7AB0-4234-8A82-3FDF4EE70B06}"/>
              </a:ext>
            </a:extLst>
          </p:cNvPr>
          <p:cNvCxnSpPr>
            <a:cxnSpLocks/>
          </p:cNvCxnSpPr>
          <p:nvPr/>
        </p:nvCxnSpPr>
        <p:spPr>
          <a:xfrm>
            <a:off x="8366180" y="1341959"/>
            <a:ext cx="0" cy="48937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93F5E737-A33E-4FB8-A1AB-406A8DC96B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6214061"/>
              </p:ext>
            </p:extLst>
          </p:nvPr>
        </p:nvGraphicFramePr>
        <p:xfrm>
          <a:off x="173083" y="1717032"/>
          <a:ext cx="5757593" cy="3838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ïšḷíde_1">
            <a:extLst>
              <a:ext uri="{FF2B5EF4-FFF2-40B4-BE49-F238E27FC236}">
                <a16:creationId xmlns:a16="http://schemas.microsoft.com/office/drawing/2014/main" xmlns="" id="{EAF19F9D-B468-4242-B649-8F35DB064E59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9269126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DC6ABA92-ED67-4299-B654-5E743A9DB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473213"/>
              </p:ext>
            </p:extLst>
          </p:nvPr>
        </p:nvGraphicFramePr>
        <p:xfrm>
          <a:off x="660400" y="2535789"/>
          <a:ext cx="10871200" cy="3699909"/>
        </p:xfrm>
        <a:graphic>
          <a:graphicData uri="http://schemas.openxmlformats.org/drawingml/2006/table">
            <a:tbl>
              <a:tblPr firstRow="1" bandRow="1">
                <a:effectLst>
                  <a:outerShdw blurRad="381000" sx="102000" sy="102000" algn="ct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1087120">
                  <a:extLst>
                    <a:ext uri="{9D8B030D-6E8A-4147-A177-3AD203B41FA5}">
                      <a16:colId xmlns:a16="http://schemas.microsoft.com/office/drawing/2014/main" xmlns="" val="1945350726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3840819318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1051399581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4110909244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370430144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2583229504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1717110591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973686312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3143300498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xmlns="" val="2037059023"/>
                    </a:ext>
                  </a:extLst>
                </a:gridCol>
              </a:tblGrid>
              <a:tr h="99116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标题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1769614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1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4640007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2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352693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3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6957785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4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2150590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5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2353672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6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9136237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7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-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474182"/>
                  </a:ext>
                </a:extLst>
              </a:tr>
            </a:tbl>
          </a:graphicData>
        </a:graphic>
      </p:graphicFrame>
      <p:sp>
        <p:nvSpPr>
          <p:cNvPr id="5" name="ïšḷíde">
            <a:extLst>
              <a:ext uri="{FF2B5EF4-FFF2-40B4-BE49-F238E27FC236}">
                <a16:creationId xmlns:a16="http://schemas.microsoft.com/office/drawing/2014/main" xmlns="" id="{C1669E65-1DA2-4BC5-9E39-EB584C139DC4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0417FB8-630A-4A3B-893B-2530FC344595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A050098-7996-40C0-9A4C-2861D54D9112}"/>
              </a:ext>
            </a:extLst>
          </p:cNvPr>
          <p:cNvSpPr txBox="1"/>
          <p:nvPr/>
        </p:nvSpPr>
        <p:spPr>
          <a:xfrm>
            <a:off x="660399" y="1491677"/>
            <a:ext cx="6479437" cy="7073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0" name="ïšḷíde_1">
            <a:extLst>
              <a:ext uri="{FF2B5EF4-FFF2-40B4-BE49-F238E27FC236}">
                <a16:creationId xmlns:a16="http://schemas.microsoft.com/office/drawing/2014/main" xmlns="" id="{1CEE459C-C207-45E0-9AAD-21C068136287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83662789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ïšḷíde">
            <a:extLst>
              <a:ext uri="{FF2B5EF4-FFF2-40B4-BE49-F238E27FC236}">
                <a16:creationId xmlns:a16="http://schemas.microsoft.com/office/drawing/2014/main" xmlns="" id="{7F4BB79D-E0CF-4C77-8D0F-7828ADB35D37}"/>
              </a:ext>
            </a:extLst>
          </p:cNvPr>
          <p:cNvSpPr txBox="1"/>
          <p:nvPr/>
        </p:nvSpPr>
        <p:spPr>
          <a:xfrm>
            <a:off x="4269168" y="2988182"/>
            <a:ext cx="3653664" cy="9126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algn="ctr" defTabSz="913765" fontAlgn="auto">
              <a:lnSpc>
                <a:spcPct val="120000"/>
              </a:lnSpc>
              <a:buClrTx/>
              <a:buSzPct val="25000"/>
              <a:buFontTx/>
              <a:buNone/>
              <a:tabLst/>
              <a:defRPr/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图文内容</a:t>
            </a:r>
            <a:endParaRPr lang="en-US" altLang="zh-CN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ïSḻîḋé">
            <a:extLst>
              <a:ext uri="{FF2B5EF4-FFF2-40B4-BE49-F238E27FC236}">
                <a16:creationId xmlns:a16="http://schemas.microsoft.com/office/drawing/2014/main" xmlns="" id="{957DF543-E876-4ACD-A0B7-C332136F9B72}"/>
              </a:ext>
            </a:extLst>
          </p:cNvPr>
          <p:cNvSpPr txBox="1"/>
          <p:nvPr/>
        </p:nvSpPr>
        <p:spPr>
          <a:xfrm>
            <a:off x="4969898" y="918748"/>
            <a:ext cx="2252220" cy="2332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3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ïšḷíde">
            <a:extLst>
              <a:ext uri="{FF2B5EF4-FFF2-40B4-BE49-F238E27FC236}">
                <a16:creationId xmlns:a16="http://schemas.microsoft.com/office/drawing/2014/main" xmlns="" id="{5289ED3E-5647-449C-9353-46FF0C75AC0F}"/>
              </a:ext>
            </a:extLst>
          </p:cNvPr>
          <p:cNvSpPr txBox="1"/>
          <p:nvPr/>
        </p:nvSpPr>
        <p:spPr>
          <a:xfrm>
            <a:off x="4518454" y="4380740"/>
            <a:ext cx="3155092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sz="14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lang="en-US" altLang="zh-CN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203622D-8D02-43BF-9342-9D29173E47D0}"/>
              </a:ext>
            </a:extLst>
          </p:cNvPr>
          <p:cNvCxnSpPr>
            <a:cxnSpLocks/>
          </p:cNvCxnSpPr>
          <p:nvPr/>
        </p:nvCxnSpPr>
        <p:spPr>
          <a:xfrm>
            <a:off x="5308600" y="4140804"/>
            <a:ext cx="157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35791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D220A1F3-1630-409C-9B90-0CC6648081FE}"/>
              </a:ext>
            </a:extLst>
          </p:cNvPr>
          <p:cNvSpPr>
            <a:spLocks/>
          </p:cNvSpPr>
          <p:nvPr/>
        </p:nvSpPr>
        <p:spPr>
          <a:xfrm>
            <a:off x="357809" y="3070119"/>
            <a:ext cx="4350226" cy="2849595"/>
          </a:xfrm>
          <a:prstGeom prst="roundRect">
            <a:avLst>
              <a:gd name="adj" fmla="val 7287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chemeClr val="accent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18299978" rev="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D0C55C7C-43BF-4A46-9D05-0C3175C7569F}"/>
              </a:ext>
            </a:extLst>
          </p:cNvPr>
          <p:cNvSpPr>
            <a:spLocks/>
          </p:cNvSpPr>
          <p:nvPr/>
        </p:nvSpPr>
        <p:spPr>
          <a:xfrm>
            <a:off x="7483965" y="3070119"/>
            <a:ext cx="4350226" cy="2849595"/>
          </a:xfrm>
          <a:prstGeom prst="roundRect">
            <a:avLst>
              <a:gd name="adj" fmla="val 7287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chemeClr val="accent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3300000" rev="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77F523E1-9B19-41E5-A165-034638D05D3B}"/>
              </a:ext>
            </a:extLst>
          </p:cNvPr>
          <p:cNvSpPr>
            <a:spLocks/>
          </p:cNvSpPr>
          <p:nvPr/>
        </p:nvSpPr>
        <p:spPr>
          <a:xfrm>
            <a:off x="3515526" y="3070119"/>
            <a:ext cx="5315003" cy="2849596"/>
          </a:xfrm>
          <a:prstGeom prst="roundRect">
            <a:avLst>
              <a:gd name="adj" fmla="val 7287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ln w="3175">
            <a:solidFill>
              <a:schemeClr val="accent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ïšḷíde">
            <a:extLst>
              <a:ext uri="{FF2B5EF4-FFF2-40B4-BE49-F238E27FC236}">
                <a16:creationId xmlns:a16="http://schemas.microsoft.com/office/drawing/2014/main" xmlns="" id="{944F5BA9-326D-40AE-8208-F80E6AC1D497}"/>
              </a:ext>
            </a:extLst>
          </p:cNvPr>
          <p:cNvSpPr txBox="1"/>
          <p:nvPr/>
        </p:nvSpPr>
        <p:spPr>
          <a:xfrm>
            <a:off x="660401" y="415340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7" name="ïšḷíde">
            <a:extLst>
              <a:ext uri="{FF2B5EF4-FFF2-40B4-BE49-F238E27FC236}">
                <a16:creationId xmlns:a16="http://schemas.microsoft.com/office/drawing/2014/main" xmlns="" id="{F46951F3-C8CB-4F58-94DA-22716336EA78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7EA76CB-DF2D-4FA9-A0E6-D71C73F69270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B6F4201A-E671-4215-BCA3-25E506F24990}"/>
              </a:ext>
            </a:extLst>
          </p:cNvPr>
          <p:cNvSpPr txBox="1">
            <a:spLocks/>
          </p:cNvSpPr>
          <p:nvPr/>
        </p:nvSpPr>
        <p:spPr>
          <a:xfrm>
            <a:off x="2699320" y="1444928"/>
            <a:ext cx="679336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C0AD277-2E38-4926-866B-6CE6B86DA46A}"/>
              </a:ext>
            </a:extLst>
          </p:cNvPr>
          <p:cNvCxnSpPr>
            <a:cxnSpLocks/>
          </p:cNvCxnSpPr>
          <p:nvPr/>
        </p:nvCxnSpPr>
        <p:spPr>
          <a:xfrm>
            <a:off x="5795299" y="1922341"/>
            <a:ext cx="6014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B7BA07F-7F2C-4595-AC6E-7C3D10861CDC}"/>
              </a:ext>
            </a:extLst>
          </p:cNvPr>
          <p:cNvSpPr txBox="1"/>
          <p:nvPr/>
        </p:nvSpPr>
        <p:spPr>
          <a:xfrm>
            <a:off x="3361472" y="2033178"/>
            <a:ext cx="5469059" cy="4951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</p:spTree>
    <p:extLst>
      <p:ext uri="{BB962C8B-B14F-4D97-AF65-F5344CB8AC3E}">
        <p14:creationId xmlns:p14="http://schemas.microsoft.com/office/powerpoint/2010/main" val="400935256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CB436320-05C4-4608-8C61-224384E1F97B}"/>
              </a:ext>
            </a:extLst>
          </p:cNvPr>
          <p:cNvSpPr/>
          <p:nvPr/>
        </p:nvSpPr>
        <p:spPr>
          <a:xfrm>
            <a:off x="2" y="3029791"/>
            <a:ext cx="12191997" cy="3014676"/>
          </a:xfrm>
          <a:custGeom>
            <a:avLst/>
            <a:gdLst>
              <a:gd name="connsiteX0" fmla="*/ 0 w 12191997"/>
              <a:gd name="connsiteY0" fmla="*/ 0 h 3567379"/>
              <a:gd name="connsiteX1" fmla="*/ 87771 w 12191997"/>
              <a:gd name="connsiteY1" fmla="*/ 5603 h 3567379"/>
              <a:gd name="connsiteX2" fmla="*/ 6096000 w 12191997"/>
              <a:gd name="connsiteY2" fmla="*/ 171029 h 3567379"/>
              <a:gd name="connsiteX3" fmla="*/ 12104229 w 12191997"/>
              <a:gd name="connsiteY3" fmla="*/ 5603 h 3567379"/>
              <a:gd name="connsiteX4" fmla="*/ 12191997 w 12191997"/>
              <a:gd name="connsiteY4" fmla="*/ 0 h 3567379"/>
              <a:gd name="connsiteX5" fmla="*/ 12191997 w 12191997"/>
              <a:gd name="connsiteY5" fmla="*/ 3567379 h 3567379"/>
              <a:gd name="connsiteX6" fmla="*/ 12191985 w 12191997"/>
              <a:gd name="connsiteY6" fmla="*/ 3567379 h 3567379"/>
              <a:gd name="connsiteX7" fmla="*/ 12104229 w 12191997"/>
              <a:gd name="connsiteY7" fmla="*/ 3561777 h 3567379"/>
              <a:gd name="connsiteX8" fmla="*/ 6096000 w 12191997"/>
              <a:gd name="connsiteY8" fmla="*/ 3396351 h 3567379"/>
              <a:gd name="connsiteX9" fmla="*/ 87771 w 12191997"/>
              <a:gd name="connsiteY9" fmla="*/ 3561777 h 3567379"/>
              <a:gd name="connsiteX10" fmla="*/ 13 w 12191997"/>
              <a:gd name="connsiteY10" fmla="*/ 3567379 h 3567379"/>
              <a:gd name="connsiteX11" fmla="*/ 0 w 12191997"/>
              <a:gd name="connsiteY11" fmla="*/ 3567379 h 356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7" h="3567379">
                <a:moveTo>
                  <a:pt x="0" y="0"/>
                </a:moveTo>
                <a:lnTo>
                  <a:pt x="87771" y="5603"/>
                </a:lnTo>
                <a:cubicBezTo>
                  <a:pt x="1830729" y="110445"/>
                  <a:pt x="3889942" y="171029"/>
                  <a:pt x="6096000" y="171029"/>
                </a:cubicBezTo>
                <a:cubicBezTo>
                  <a:pt x="8302059" y="171029"/>
                  <a:pt x="10361271" y="110445"/>
                  <a:pt x="12104229" y="5603"/>
                </a:cubicBezTo>
                <a:lnTo>
                  <a:pt x="12191997" y="0"/>
                </a:lnTo>
                <a:lnTo>
                  <a:pt x="12191997" y="3567379"/>
                </a:lnTo>
                <a:lnTo>
                  <a:pt x="12191985" y="3567379"/>
                </a:lnTo>
                <a:lnTo>
                  <a:pt x="12104229" y="3561777"/>
                </a:lnTo>
                <a:cubicBezTo>
                  <a:pt x="10361271" y="3456935"/>
                  <a:pt x="8302059" y="3396351"/>
                  <a:pt x="6096000" y="3396351"/>
                </a:cubicBezTo>
                <a:cubicBezTo>
                  <a:pt x="3889942" y="3396351"/>
                  <a:pt x="1830729" y="3456935"/>
                  <a:pt x="87771" y="3561777"/>
                </a:cubicBezTo>
                <a:lnTo>
                  <a:pt x="13" y="3567379"/>
                </a:lnTo>
                <a:lnTo>
                  <a:pt x="0" y="3567379"/>
                </a:ln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F9BD945E-EC5F-4A7C-B4D1-4FFD3AF91250}"/>
              </a:ext>
            </a:extLst>
          </p:cNvPr>
          <p:cNvSpPr/>
          <p:nvPr/>
        </p:nvSpPr>
        <p:spPr>
          <a:xfrm>
            <a:off x="2" y="3156734"/>
            <a:ext cx="12191997" cy="2760788"/>
          </a:xfrm>
          <a:custGeom>
            <a:avLst/>
            <a:gdLst>
              <a:gd name="connsiteX0" fmla="*/ 0 w 12191997"/>
              <a:gd name="connsiteY0" fmla="*/ 0 h 3567379"/>
              <a:gd name="connsiteX1" fmla="*/ 87771 w 12191997"/>
              <a:gd name="connsiteY1" fmla="*/ 5603 h 3567379"/>
              <a:gd name="connsiteX2" fmla="*/ 6096000 w 12191997"/>
              <a:gd name="connsiteY2" fmla="*/ 171029 h 3567379"/>
              <a:gd name="connsiteX3" fmla="*/ 12104229 w 12191997"/>
              <a:gd name="connsiteY3" fmla="*/ 5603 h 3567379"/>
              <a:gd name="connsiteX4" fmla="*/ 12191997 w 12191997"/>
              <a:gd name="connsiteY4" fmla="*/ 0 h 3567379"/>
              <a:gd name="connsiteX5" fmla="*/ 12191997 w 12191997"/>
              <a:gd name="connsiteY5" fmla="*/ 3567379 h 3567379"/>
              <a:gd name="connsiteX6" fmla="*/ 12191985 w 12191997"/>
              <a:gd name="connsiteY6" fmla="*/ 3567379 h 3567379"/>
              <a:gd name="connsiteX7" fmla="*/ 12104229 w 12191997"/>
              <a:gd name="connsiteY7" fmla="*/ 3561777 h 3567379"/>
              <a:gd name="connsiteX8" fmla="*/ 6096000 w 12191997"/>
              <a:gd name="connsiteY8" fmla="*/ 3396351 h 3567379"/>
              <a:gd name="connsiteX9" fmla="*/ 87771 w 12191997"/>
              <a:gd name="connsiteY9" fmla="*/ 3561777 h 3567379"/>
              <a:gd name="connsiteX10" fmla="*/ 13 w 12191997"/>
              <a:gd name="connsiteY10" fmla="*/ 3567379 h 3567379"/>
              <a:gd name="connsiteX11" fmla="*/ 0 w 12191997"/>
              <a:gd name="connsiteY11" fmla="*/ 3567379 h 356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7" h="3567379">
                <a:moveTo>
                  <a:pt x="0" y="0"/>
                </a:moveTo>
                <a:lnTo>
                  <a:pt x="87771" y="5603"/>
                </a:lnTo>
                <a:cubicBezTo>
                  <a:pt x="1830729" y="110445"/>
                  <a:pt x="3889942" y="171029"/>
                  <a:pt x="6096000" y="171029"/>
                </a:cubicBezTo>
                <a:cubicBezTo>
                  <a:pt x="8302059" y="171029"/>
                  <a:pt x="10361271" y="110445"/>
                  <a:pt x="12104229" y="5603"/>
                </a:cubicBezTo>
                <a:lnTo>
                  <a:pt x="12191997" y="0"/>
                </a:lnTo>
                <a:lnTo>
                  <a:pt x="12191997" y="3567379"/>
                </a:lnTo>
                <a:lnTo>
                  <a:pt x="12191985" y="3567379"/>
                </a:lnTo>
                <a:lnTo>
                  <a:pt x="12104229" y="3561777"/>
                </a:lnTo>
                <a:cubicBezTo>
                  <a:pt x="10361271" y="3456935"/>
                  <a:pt x="8302059" y="3396351"/>
                  <a:pt x="6096000" y="3396351"/>
                </a:cubicBezTo>
                <a:cubicBezTo>
                  <a:pt x="3889942" y="3396351"/>
                  <a:pt x="1830729" y="3456935"/>
                  <a:pt x="87771" y="3561777"/>
                </a:cubicBezTo>
                <a:lnTo>
                  <a:pt x="13" y="3567379"/>
                </a:lnTo>
                <a:lnTo>
                  <a:pt x="0" y="3567379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ïšḷíde">
            <a:extLst>
              <a:ext uri="{FF2B5EF4-FFF2-40B4-BE49-F238E27FC236}">
                <a16:creationId xmlns:a16="http://schemas.microsoft.com/office/drawing/2014/main" xmlns="" id="{BAFBE7E0-178D-4037-8174-7218EEEED4B5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B31B0F1-8318-4B71-943F-B28C49F76E22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E9DD75-D44F-4181-829F-611C05732A64}"/>
              </a:ext>
            </a:extLst>
          </p:cNvPr>
          <p:cNvGrpSpPr/>
          <p:nvPr/>
        </p:nvGrpSpPr>
        <p:grpSpPr>
          <a:xfrm>
            <a:off x="1301262" y="2566721"/>
            <a:ext cx="9589476" cy="3940814"/>
            <a:chOff x="1301262" y="2566721"/>
            <a:chExt cx="9589476" cy="394081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B4F1F87A-D52A-428B-9A26-5AA8A7D7FD38}"/>
                </a:ext>
              </a:extLst>
            </p:cNvPr>
            <p:cNvSpPr/>
            <p:nvPr/>
          </p:nvSpPr>
          <p:spPr>
            <a:xfrm>
              <a:off x="1301262" y="2566721"/>
              <a:ext cx="3037002" cy="1688474"/>
            </a:xfrm>
            <a:prstGeom prst="round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solidFill>
                <a:schemeClr val="accent1"/>
              </a:solidFill>
            </a:ln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B5C62F30-D725-48F8-8446-016D48B29B17}"/>
                </a:ext>
              </a:extLst>
            </p:cNvPr>
            <p:cNvSpPr/>
            <p:nvPr/>
          </p:nvSpPr>
          <p:spPr>
            <a:xfrm>
              <a:off x="4577499" y="2566721"/>
              <a:ext cx="3037002" cy="1688474"/>
            </a:xfrm>
            <a:prstGeom prst="round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/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ïšḷíde">
              <a:extLst>
                <a:ext uri="{FF2B5EF4-FFF2-40B4-BE49-F238E27FC236}">
                  <a16:creationId xmlns:a16="http://schemas.microsoft.com/office/drawing/2014/main" xmlns="" id="{EB7F659D-F9B2-42A1-BFF0-D8CAA480D060}"/>
                </a:ext>
              </a:extLst>
            </p:cNvPr>
            <p:cNvSpPr txBox="1">
              <a:spLocks/>
            </p:cNvSpPr>
            <p:nvPr/>
          </p:nvSpPr>
          <p:spPr>
            <a:xfrm>
              <a:off x="1769410" y="4258997"/>
              <a:ext cx="2100707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高塔特拉山全景图</a:t>
              </a:r>
              <a:r>
                <a:rPr lang="en-US" altLang="zh-CN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ïšḷíde">
              <a:extLst>
                <a:ext uri="{FF2B5EF4-FFF2-40B4-BE49-F238E27FC236}">
                  <a16:creationId xmlns:a16="http://schemas.microsoft.com/office/drawing/2014/main" xmlns="" id="{EE4F1DB8-C1E9-4FC3-A1CF-EB556C1FF204}"/>
                </a:ext>
              </a:extLst>
            </p:cNvPr>
            <p:cNvSpPr txBox="1">
              <a:spLocks/>
            </p:cNvSpPr>
            <p:nvPr/>
          </p:nvSpPr>
          <p:spPr>
            <a:xfrm>
              <a:off x="5045647" y="4258997"/>
              <a:ext cx="2100707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高塔特拉山图</a:t>
              </a:r>
              <a:r>
                <a:rPr lang="en-US" altLang="zh-CN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ïšḷíde">
              <a:extLst>
                <a:ext uri="{FF2B5EF4-FFF2-40B4-BE49-F238E27FC236}">
                  <a16:creationId xmlns:a16="http://schemas.microsoft.com/office/drawing/2014/main" xmlns="" id="{986A6E30-C0C1-4644-B28F-C76824C89D73}"/>
                </a:ext>
              </a:extLst>
            </p:cNvPr>
            <p:cNvSpPr txBox="1">
              <a:spLocks/>
            </p:cNvSpPr>
            <p:nvPr/>
          </p:nvSpPr>
          <p:spPr>
            <a:xfrm>
              <a:off x="8321883" y="4258997"/>
              <a:ext cx="2100707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请输高塔特拉山图</a:t>
              </a:r>
              <a:r>
                <a:rPr lang="en-US" altLang="zh-CN" dirty="0">
                  <a:latin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DE358E7A-4DD2-47AB-A807-0BE88A82A1FC}"/>
                </a:ext>
              </a:extLst>
            </p:cNvPr>
            <p:cNvSpPr/>
            <p:nvPr/>
          </p:nvSpPr>
          <p:spPr>
            <a:xfrm>
              <a:off x="1301262" y="4572719"/>
              <a:ext cx="3037003" cy="1688474"/>
            </a:xfrm>
            <a:prstGeom prst="round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/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23C9BAD7-9EB3-4D1E-8A5B-27BDAD42725A}"/>
                </a:ext>
              </a:extLst>
            </p:cNvPr>
            <p:cNvSpPr/>
            <p:nvPr/>
          </p:nvSpPr>
          <p:spPr>
            <a:xfrm>
              <a:off x="4577499" y="4572719"/>
              <a:ext cx="3037003" cy="1688474"/>
            </a:xfrm>
            <a:prstGeom prst="round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solidFill>
                <a:schemeClr val="accent1"/>
              </a:solidFill>
            </a:ln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9665AB93-29C7-47E0-B1BD-FB394E29B934}"/>
                </a:ext>
              </a:extLst>
            </p:cNvPr>
            <p:cNvSpPr/>
            <p:nvPr/>
          </p:nvSpPr>
          <p:spPr>
            <a:xfrm>
              <a:off x="7853735" y="2566721"/>
              <a:ext cx="3037002" cy="1688474"/>
            </a:xfrm>
            <a:prstGeom prst="round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solidFill>
                <a:schemeClr val="accent1"/>
              </a:solidFill>
            </a:ln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0CA9E2D9-A634-43B8-BB50-DF48B9D11EA8}"/>
                </a:ext>
              </a:extLst>
            </p:cNvPr>
            <p:cNvSpPr/>
            <p:nvPr/>
          </p:nvSpPr>
          <p:spPr>
            <a:xfrm>
              <a:off x="7853735" y="4572719"/>
              <a:ext cx="3037003" cy="1688474"/>
            </a:xfrm>
            <a:prstGeom prst="round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/>
            <a:effectLst>
              <a:outerShdw blurRad="381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ïšḷíde">
              <a:extLst>
                <a:ext uri="{FF2B5EF4-FFF2-40B4-BE49-F238E27FC236}">
                  <a16:creationId xmlns:a16="http://schemas.microsoft.com/office/drawing/2014/main" xmlns="" id="{EE221E8E-1E94-4038-B0AB-4AC24FF9BB40}"/>
                </a:ext>
              </a:extLst>
            </p:cNvPr>
            <p:cNvSpPr txBox="1">
              <a:spLocks/>
            </p:cNvSpPr>
            <p:nvPr/>
          </p:nvSpPr>
          <p:spPr>
            <a:xfrm>
              <a:off x="1769410" y="6270932"/>
              <a:ext cx="2100708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高塔特拉山图</a:t>
              </a:r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ïšḷíde">
              <a:extLst>
                <a:ext uri="{FF2B5EF4-FFF2-40B4-BE49-F238E27FC236}">
                  <a16:creationId xmlns:a16="http://schemas.microsoft.com/office/drawing/2014/main" xmlns="" id="{DB95A22C-CDE2-4625-98CF-D9A44544C345}"/>
                </a:ext>
              </a:extLst>
            </p:cNvPr>
            <p:cNvSpPr txBox="1">
              <a:spLocks/>
            </p:cNvSpPr>
            <p:nvPr/>
          </p:nvSpPr>
          <p:spPr>
            <a:xfrm>
              <a:off x="5045647" y="6270932"/>
              <a:ext cx="2100708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高塔特拉山图</a:t>
              </a:r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ïšḷíde">
              <a:extLst>
                <a:ext uri="{FF2B5EF4-FFF2-40B4-BE49-F238E27FC236}">
                  <a16:creationId xmlns:a16="http://schemas.microsoft.com/office/drawing/2014/main" xmlns="" id="{4AAEB822-07AA-42D0-9418-EA8D0E971DC0}"/>
                </a:ext>
              </a:extLst>
            </p:cNvPr>
            <p:cNvSpPr txBox="1">
              <a:spLocks/>
            </p:cNvSpPr>
            <p:nvPr/>
          </p:nvSpPr>
          <p:spPr>
            <a:xfrm>
              <a:off x="8321883" y="6270932"/>
              <a:ext cx="2100708" cy="23660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高塔特拉山图</a:t>
              </a:r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6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ïšḷíde_1">
            <a:extLst>
              <a:ext uri="{FF2B5EF4-FFF2-40B4-BE49-F238E27FC236}">
                <a16:creationId xmlns:a16="http://schemas.microsoft.com/office/drawing/2014/main" xmlns="" id="{D3837ED3-15A9-402F-AE14-44C8B8AD1146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6" name="ïšḷíde">
            <a:extLst>
              <a:ext uri="{FF2B5EF4-FFF2-40B4-BE49-F238E27FC236}">
                <a16:creationId xmlns:a16="http://schemas.microsoft.com/office/drawing/2014/main" xmlns="" id="{D82C035E-C61C-4D95-87A1-E718CE5A746D}"/>
              </a:ext>
            </a:extLst>
          </p:cNvPr>
          <p:cNvSpPr txBox="1">
            <a:spLocks/>
          </p:cNvSpPr>
          <p:nvPr/>
        </p:nvSpPr>
        <p:spPr>
          <a:xfrm>
            <a:off x="2699320" y="1309555"/>
            <a:ext cx="6793360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高塔特拉山风景图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648A9F4-101D-4978-8F16-FE6EC7272126}"/>
              </a:ext>
            </a:extLst>
          </p:cNvPr>
          <p:cNvCxnSpPr>
            <a:cxnSpLocks/>
          </p:cNvCxnSpPr>
          <p:nvPr/>
        </p:nvCxnSpPr>
        <p:spPr>
          <a:xfrm>
            <a:off x="5665304" y="1757188"/>
            <a:ext cx="861392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6F5CF25-E5D2-4938-81EB-710F18626DF3}"/>
              </a:ext>
            </a:extLst>
          </p:cNvPr>
          <p:cNvSpPr txBox="1"/>
          <p:nvPr/>
        </p:nvSpPr>
        <p:spPr>
          <a:xfrm>
            <a:off x="3746557" y="1854169"/>
            <a:ext cx="4698886" cy="4951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在波兰、 斯洛伐克 边境，低塔特拉山，全在斯洛伐克境，东西长约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公里，宽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公里，最高峰琼别尔山。</a:t>
            </a:r>
          </a:p>
        </p:txBody>
      </p:sp>
    </p:spTree>
    <p:extLst>
      <p:ext uri="{BB962C8B-B14F-4D97-AF65-F5344CB8AC3E}">
        <p14:creationId xmlns:p14="http://schemas.microsoft.com/office/powerpoint/2010/main" val="187933292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D754AE79-4A4A-4240-B620-40B9EC49F804}"/>
              </a:ext>
            </a:extLst>
          </p:cNvPr>
          <p:cNvSpPr/>
          <p:nvPr/>
        </p:nvSpPr>
        <p:spPr>
          <a:xfrm rot="5400000">
            <a:off x="1038946" y="2691609"/>
            <a:ext cx="2292539" cy="219299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759A2A8E-415C-48C0-AC7E-3DD4E1DC2A52}"/>
              </a:ext>
            </a:extLst>
          </p:cNvPr>
          <p:cNvSpPr/>
          <p:nvPr/>
        </p:nvSpPr>
        <p:spPr>
          <a:xfrm rot="5400000">
            <a:off x="3646136" y="2691609"/>
            <a:ext cx="2292539" cy="219299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D9C1D08F-03E7-4D9C-8AC4-2E8D3C2BA4E4}"/>
              </a:ext>
            </a:extLst>
          </p:cNvPr>
          <p:cNvSpPr/>
          <p:nvPr/>
        </p:nvSpPr>
        <p:spPr>
          <a:xfrm rot="5400000">
            <a:off x="6253326" y="2691610"/>
            <a:ext cx="2292539" cy="219299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523CD160-0921-4EA7-9B73-9F683A56ED4D}"/>
              </a:ext>
            </a:extLst>
          </p:cNvPr>
          <p:cNvSpPr/>
          <p:nvPr/>
        </p:nvSpPr>
        <p:spPr>
          <a:xfrm rot="5400000">
            <a:off x="8860515" y="2691611"/>
            <a:ext cx="2292539" cy="219299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" name="图片 39" descr="正在思考的年轻商务人士">
            <a:extLst>
              <a:ext uri="{FF2B5EF4-FFF2-40B4-BE49-F238E27FC236}">
                <a16:creationId xmlns:a16="http://schemas.microsoft.com/office/drawing/2014/main" xmlns="" id="{7DC2C975-C5E5-44FD-9258-1203471253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498" y="1665242"/>
            <a:ext cx="2505695" cy="5192758"/>
          </a:xfrm>
          <a:custGeom>
            <a:avLst/>
            <a:gdLst>
              <a:gd name="connsiteX0" fmla="*/ 0 w 2505695"/>
              <a:gd name="connsiteY0" fmla="*/ 0 h 5192758"/>
              <a:gd name="connsiteX1" fmla="*/ 2505695 w 2505695"/>
              <a:gd name="connsiteY1" fmla="*/ 0 h 5192758"/>
              <a:gd name="connsiteX2" fmla="*/ 2505695 w 2505695"/>
              <a:gd name="connsiteY2" fmla="*/ 5192758 h 5192758"/>
              <a:gd name="connsiteX3" fmla="*/ 0 w 2505695"/>
              <a:gd name="connsiteY3" fmla="*/ 5192758 h 519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5695" h="5192758">
                <a:moveTo>
                  <a:pt x="0" y="0"/>
                </a:moveTo>
                <a:lnTo>
                  <a:pt x="2505695" y="0"/>
                </a:lnTo>
                <a:lnTo>
                  <a:pt x="2505695" y="5192758"/>
                </a:lnTo>
                <a:lnTo>
                  <a:pt x="0" y="5192758"/>
                </a:lnTo>
                <a:close/>
              </a:path>
            </a:pathLst>
          </a:cu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图片 51" descr="商业人士正在思考">
            <a:extLst>
              <a:ext uri="{FF2B5EF4-FFF2-40B4-BE49-F238E27FC236}">
                <a16:creationId xmlns:a16="http://schemas.microsoft.com/office/drawing/2014/main" xmlns="" id="{5A407BF7-B300-4972-BBCD-85E54AE7E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80040" y="1608381"/>
            <a:ext cx="1900582" cy="5249619"/>
          </a:xfrm>
          <a:custGeom>
            <a:avLst/>
            <a:gdLst>
              <a:gd name="connsiteX0" fmla="*/ 0 w 1900582"/>
              <a:gd name="connsiteY0" fmla="*/ 0 h 5249619"/>
              <a:gd name="connsiteX1" fmla="*/ 1900582 w 1900582"/>
              <a:gd name="connsiteY1" fmla="*/ 0 h 5249619"/>
              <a:gd name="connsiteX2" fmla="*/ 1900582 w 1900582"/>
              <a:gd name="connsiteY2" fmla="*/ 5249619 h 5249619"/>
              <a:gd name="connsiteX3" fmla="*/ 0 w 1900582"/>
              <a:gd name="connsiteY3" fmla="*/ 5249619 h 52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582" h="5249619">
                <a:moveTo>
                  <a:pt x="0" y="0"/>
                </a:moveTo>
                <a:lnTo>
                  <a:pt x="1900582" y="0"/>
                </a:lnTo>
                <a:lnTo>
                  <a:pt x="1900582" y="5249619"/>
                </a:lnTo>
                <a:lnTo>
                  <a:pt x="0" y="5249619"/>
                </a:lnTo>
                <a:close/>
              </a:path>
            </a:pathLst>
          </a:cu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8" name="图片 47" descr="在通话中震惊的年轻商务女性">
            <a:extLst>
              <a:ext uri="{FF2B5EF4-FFF2-40B4-BE49-F238E27FC236}">
                <a16:creationId xmlns:a16="http://schemas.microsoft.com/office/drawing/2014/main" xmlns="" id="{051F98A8-9241-4F9E-9FAA-EB299E7D4E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2331" y="1608382"/>
            <a:ext cx="1715800" cy="5249619"/>
          </a:xfrm>
          <a:custGeom>
            <a:avLst/>
            <a:gdLst>
              <a:gd name="connsiteX0" fmla="*/ 0 w 1715800"/>
              <a:gd name="connsiteY0" fmla="*/ 0 h 5249619"/>
              <a:gd name="connsiteX1" fmla="*/ 1715800 w 1715800"/>
              <a:gd name="connsiteY1" fmla="*/ 0 h 5249619"/>
              <a:gd name="connsiteX2" fmla="*/ 1715800 w 1715800"/>
              <a:gd name="connsiteY2" fmla="*/ 5249619 h 5249619"/>
              <a:gd name="connsiteX3" fmla="*/ 0 w 1715800"/>
              <a:gd name="connsiteY3" fmla="*/ 5249619 h 52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5800" h="5249619">
                <a:moveTo>
                  <a:pt x="0" y="0"/>
                </a:moveTo>
                <a:lnTo>
                  <a:pt x="1715800" y="0"/>
                </a:lnTo>
                <a:lnTo>
                  <a:pt x="1715800" y="5249619"/>
                </a:lnTo>
                <a:lnTo>
                  <a:pt x="0" y="5249619"/>
                </a:lnTo>
                <a:close/>
              </a:path>
            </a:pathLst>
          </a:cu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图片 43" descr="商务人士拳头放在颏部">
            <a:extLst>
              <a:ext uri="{FF2B5EF4-FFF2-40B4-BE49-F238E27FC236}">
                <a16:creationId xmlns:a16="http://schemas.microsoft.com/office/drawing/2014/main" xmlns="" id="{8E28F235-0DB3-4E9E-9740-1DA3175404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29143" y="1665242"/>
            <a:ext cx="1721141" cy="5192758"/>
          </a:xfrm>
          <a:custGeom>
            <a:avLst/>
            <a:gdLst>
              <a:gd name="connsiteX0" fmla="*/ 0 w 1721141"/>
              <a:gd name="connsiteY0" fmla="*/ 0 h 5192758"/>
              <a:gd name="connsiteX1" fmla="*/ 1721141 w 1721141"/>
              <a:gd name="connsiteY1" fmla="*/ 0 h 5192758"/>
              <a:gd name="connsiteX2" fmla="*/ 1721141 w 1721141"/>
              <a:gd name="connsiteY2" fmla="*/ 5192758 h 5192758"/>
              <a:gd name="connsiteX3" fmla="*/ 0 w 1721141"/>
              <a:gd name="connsiteY3" fmla="*/ 5192758 h 519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1141" h="5192758">
                <a:moveTo>
                  <a:pt x="0" y="0"/>
                </a:moveTo>
                <a:lnTo>
                  <a:pt x="1721141" y="0"/>
                </a:lnTo>
                <a:lnTo>
                  <a:pt x="1721141" y="5192758"/>
                </a:lnTo>
                <a:lnTo>
                  <a:pt x="0" y="5192758"/>
                </a:lnTo>
                <a:close/>
              </a:path>
            </a:pathLst>
          </a:cu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sp useBgFill="1"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E8A0C113-0578-4881-9571-EDA8AB2A6F0B}"/>
              </a:ext>
            </a:extLst>
          </p:cNvPr>
          <p:cNvSpPr/>
          <p:nvPr/>
        </p:nvSpPr>
        <p:spPr>
          <a:xfrm>
            <a:off x="0" y="3755570"/>
            <a:ext cx="12192000" cy="3102429"/>
          </a:xfrm>
          <a:custGeom>
            <a:avLst/>
            <a:gdLst>
              <a:gd name="connsiteX0" fmla="*/ 0 w 12192000"/>
              <a:gd name="connsiteY0" fmla="*/ 0 h 3102429"/>
              <a:gd name="connsiteX1" fmla="*/ 1089299 w 12192000"/>
              <a:gd name="connsiteY1" fmla="*/ 0 h 3102429"/>
              <a:gd name="connsiteX2" fmla="*/ 1088734 w 12192000"/>
              <a:gd name="connsiteY2" fmla="*/ 32536 h 3102429"/>
              <a:gd name="connsiteX3" fmla="*/ 1334810 w 12192000"/>
              <a:gd name="connsiteY3" fmla="*/ 1154356 h 3102429"/>
              <a:gd name="connsiteX4" fmla="*/ 3281712 w 12192000"/>
              <a:gd name="connsiteY4" fmla="*/ 32536 h 3102429"/>
              <a:gd name="connsiteX5" fmla="*/ 3274207 w 12192000"/>
              <a:gd name="connsiteY5" fmla="*/ 0 h 3102429"/>
              <a:gd name="connsiteX6" fmla="*/ 3696489 w 12192000"/>
              <a:gd name="connsiteY6" fmla="*/ 0 h 3102429"/>
              <a:gd name="connsiteX7" fmla="*/ 3695924 w 12192000"/>
              <a:gd name="connsiteY7" fmla="*/ 32536 h 3102429"/>
              <a:gd name="connsiteX8" fmla="*/ 3942000 w 12192000"/>
              <a:gd name="connsiteY8" fmla="*/ 1154356 h 3102429"/>
              <a:gd name="connsiteX9" fmla="*/ 5888902 w 12192000"/>
              <a:gd name="connsiteY9" fmla="*/ 32536 h 3102429"/>
              <a:gd name="connsiteX10" fmla="*/ 5881397 w 12192000"/>
              <a:gd name="connsiteY10" fmla="*/ 0 h 3102429"/>
              <a:gd name="connsiteX11" fmla="*/ 6303679 w 12192000"/>
              <a:gd name="connsiteY11" fmla="*/ 0 h 3102429"/>
              <a:gd name="connsiteX12" fmla="*/ 6303114 w 12192000"/>
              <a:gd name="connsiteY12" fmla="*/ 32537 h 3102429"/>
              <a:gd name="connsiteX13" fmla="*/ 6549190 w 12192000"/>
              <a:gd name="connsiteY13" fmla="*/ 1154357 h 3102429"/>
              <a:gd name="connsiteX14" fmla="*/ 8496092 w 12192000"/>
              <a:gd name="connsiteY14" fmla="*/ 32537 h 3102429"/>
              <a:gd name="connsiteX15" fmla="*/ 8488586 w 12192000"/>
              <a:gd name="connsiteY15" fmla="*/ 0 h 3102429"/>
              <a:gd name="connsiteX16" fmla="*/ 8910868 w 12192000"/>
              <a:gd name="connsiteY16" fmla="*/ 0 h 3102429"/>
              <a:gd name="connsiteX17" fmla="*/ 8910302 w 12192000"/>
              <a:gd name="connsiteY17" fmla="*/ 32538 h 3102429"/>
              <a:gd name="connsiteX18" fmla="*/ 9156379 w 12192000"/>
              <a:gd name="connsiteY18" fmla="*/ 1154358 h 3102429"/>
              <a:gd name="connsiteX19" fmla="*/ 11103281 w 12192000"/>
              <a:gd name="connsiteY19" fmla="*/ 32538 h 3102429"/>
              <a:gd name="connsiteX20" fmla="*/ 11095775 w 12192000"/>
              <a:gd name="connsiteY20" fmla="*/ 0 h 3102429"/>
              <a:gd name="connsiteX21" fmla="*/ 12192000 w 12192000"/>
              <a:gd name="connsiteY21" fmla="*/ 0 h 3102429"/>
              <a:gd name="connsiteX22" fmla="*/ 12192000 w 12192000"/>
              <a:gd name="connsiteY22" fmla="*/ 3102429 h 3102429"/>
              <a:gd name="connsiteX23" fmla="*/ 0 w 12192000"/>
              <a:gd name="connsiteY23" fmla="*/ 3102429 h 310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3102429">
                <a:moveTo>
                  <a:pt x="0" y="0"/>
                </a:moveTo>
                <a:lnTo>
                  <a:pt x="1089299" y="0"/>
                </a:lnTo>
                <a:lnTo>
                  <a:pt x="1088734" y="32536"/>
                </a:lnTo>
                <a:cubicBezTo>
                  <a:pt x="1089940" y="546704"/>
                  <a:pt x="1171965" y="1060871"/>
                  <a:pt x="1334810" y="1154356"/>
                </a:cubicBezTo>
                <a:cubicBezTo>
                  <a:pt x="1660500" y="1341326"/>
                  <a:pt x="3282918" y="406476"/>
                  <a:pt x="3281712" y="32536"/>
                </a:cubicBezTo>
                <a:lnTo>
                  <a:pt x="3274207" y="0"/>
                </a:lnTo>
                <a:lnTo>
                  <a:pt x="3696489" y="0"/>
                </a:lnTo>
                <a:lnTo>
                  <a:pt x="3695924" y="32536"/>
                </a:lnTo>
                <a:cubicBezTo>
                  <a:pt x="3697130" y="546704"/>
                  <a:pt x="3779155" y="1060871"/>
                  <a:pt x="3942000" y="1154356"/>
                </a:cubicBezTo>
                <a:cubicBezTo>
                  <a:pt x="4267691" y="1341326"/>
                  <a:pt x="5890108" y="406476"/>
                  <a:pt x="5888902" y="32536"/>
                </a:cubicBezTo>
                <a:lnTo>
                  <a:pt x="5881397" y="0"/>
                </a:lnTo>
                <a:lnTo>
                  <a:pt x="6303679" y="0"/>
                </a:lnTo>
                <a:lnTo>
                  <a:pt x="6303114" y="32537"/>
                </a:lnTo>
                <a:cubicBezTo>
                  <a:pt x="6304320" y="546705"/>
                  <a:pt x="6386345" y="1060872"/>
                  <a:pt x="6549190" y="1154357"/>
                </a:cubicBezTo>
                <a:cubicBezTo>
                  <a:pt x="6874880" y="1341327"/>
                  <a:pt x="8497298" y="406477"/>
                  <a:pt x="8496092" y="32537"/>
                </a:cubicBezTo>
                <a:lnTo>
                  <a:pt x="8488586" y="0"/>
                </a:lnTo>
                <a:lnTo>
                  <a:pt x="8910868" y="0"/>
                </a:lnTo>
                <a:lnTo>
                  <a:pt x="8910302" y="32538"/>
                </a:lnTo>
                <a:cubicBezTo>
                  <a:pt x="8911509" y="546706"/>
                  <a:pt x="8993534" y="1060873"/>
                  <a:pt x="9156379" y="1154358"/>
                </a:cubicBezTo>
                <a:cubicBezTo>
                  <a:pt x="9482069" y="1341328"/>
                  <a:pt x="11104487" y="406478"/>
                  <a:pt x="11103281" y="32538"/>
                </a:cubicBezTo>
                <a:lnTo>
                  <a:pt x="11095775" y="0"/>
                </a:lnTo>
                <a:lnTo>
                  <a:pt x="12192000" y="0"/>
                </a:lnTo>
                <a:lnTo>
                  <a:pt x="12192000" y="3102429"/>
                </a:lnTo>
                <a:lnTo>
                  <a:pt x="0" y="3102429"/>
                </a:lnTo>
                <a:close/>
              </a:path>
            </a:pathLst>
          </a:custGeom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14B9BC65-71D5-4CB5-B4CF-AD49D2A7A42B}"/>
              </a:ext>
            </a:extLst>
          </p:cNvPr>
          <p:cNvSpPr/>
          <p:nvPr/>
        </p:nvSpPr>
        <p:spPr>
          <a:xfrm rot="5400000">
            <a:off x="1007648" y="2661670"/>
            <a:ext cx="2355136" cy="225287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6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0BE5EE0A-0501-4F9E-ADF6-0C43079B7118}"/>
              </a:ext>
            </a:extLst>
          </p:cNvPr>
          <p:cNvSpPr/>
          <p:nvPr/>
        </p:nvSpPr>
        <p:spPr>
          <a:xfrm rot="5400000">
            <a:off x="3614838" y="2661670"/>
            <a:ext cx="2355136" cy="225287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6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BF6676EA-556B-4FBC-90F8-C47384DA584E}"/>
              </a:ext>
            </a:extLst>
          </p:cNvPr>
          <p:cNvSpPr/>
          <p:nvPr/>
        </p:nvSpPr>
        <p:spPr>
          <a:xfrm rot="5400000">
            <a:off x="6222028" y="2661671"/>
            <a:ext cx="2355136" cy="225287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6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264E8A8D-E276-4807-B9B3-188820BC1F50}"/>
              </a:ext>
            </a:extLst>
          </p:cNvPr>
          <p:cNvSpPr/>
          <p:nvPr/>
        </p:nvSpPr>
        <p:spPr>
          <a:xfrm rot="5400000">
            <a:off x="8829217" y="2661672"/>
            <a:ext cx="2355136" cy="2252872"/>
          </a:xfrm>
          <a:custGeom>
            <a:avLst/>
            <a:gdLst>
              <a:gd name="connsiteX0" fmla="*/ 2540719 w 5081438"/>
              <a:gd name="connsiteY0" fmla="*/ 1 h 4860789"/>
              <a:gd name="connsiteX1" fmla="*/ 5027245 w 5081438"/>
              <a:gd name="connsiteY1" fmla="*/ 4315328 h 4860789"/>
              <a:gd name="connsiteX2" fmla="*/ 54193 w 5081438"/>
              <a:gd name="connsiteY2" fmla="*/ 4331370 h 4860789"/>
              <a:gd name="connsiteX3" fmla="*/ 2540719 w 5081438"/>
              <a:gd name="connsiteY3" fmla="*/ 1 h 486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38" h="4860789">
                <a:moveTo>
                  <a:pt x="2540719" y="1"/>
                </a:moveTo>
                <a:cubicBezTo>
                  <a:pt x="3369561" y="-2673"/>
                  <a:pt x="5441666" y="3593433"/>
                  <a:pt x="5027245" y="4315328"/>
                </a:cubicBezTo>
                <a:cubicBezTo>
                  <a:pt x="4612824" y="5037223"/>
                  <a:pt x="468614" y="5042570"/>
                  <a:pt x="54193" y="4331370"/>
                </a:cubicBezTo>
                <a:cubicBezTo>
                  <a:pt x="-360228" y="3620170"/>
                  <a:pt x="1711877" y="2675"/>
                  <a:pt x="2540719" y="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6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9" name="图片 118" descr="海上有许多云&#10;&#10;描述已自动生成">
            <a:extLst>
              <a:ext uri="{FF2B5EF4-FFF2-40B4-BE49-F238E27FC236}">
                <a16:creationId xmlns:a16="http://schemas.microsoft.com/office/drawing/2014/main" xmlns="" id="{32EDDA2E-9B0E-4688-B5CE-DAB24C9140C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9223952 w 12192000"/>
              <a:gd name="connsiteY0" fmla="*/ 2643967 h 6858000"/>
              <a:gd name="connsiteX1" fmla="*/ 9149142 w 12192000"/>
              <a:gd name="connsiteY1" fmla="*/ 2666288 h 6858000"/>
              <a:gd name="connsiteX2" fmla="*/ 9156379 w 12192000"/>
              <a:gd name="connsiteY2" fmla="*/ 4909928 h 6858000"/>
              <a:gd name="connsiteX3" fmla="*/ 11103281 w 12192000"/>
              <a:gd name="connsiteY3" fmla="*/ 3788108 h 6858000"/>
              <a:gd name="connsiteX4" fmla="*/ 9223952 w 12192000"/>
              <a:gd name="connsiteY4" fmla="*/ 2643967 h 6858000"/>
              <a:gd name="connsiteX5" fmla="*/ 6616762 w 12192000"/>
              <a:gd name="connsiteY5" fmla="*/ 2643966 h 6858000"/>
              <a:gd name="connsiteX6" fmla="*/ 6541953 w 12192000"/>
              <a:gd name="connsiteY6" fmla="*/ 2666287 h 6858000"/>
              <a:gd name="connsiteX7" fmla="*/ 6549190 w 12192000"/>
              <a:gd name="connsiteY7" fmla="*/ 4909927 h 6858000"/>
              <a:gd name="connsiteX8" fmla="*/ 8496092 w 12192000"/>
              <a:gd name="connsiteY8" fmla="*/ 3788107 h 6858000"/>
              <a:gd name="connsiteX9" fmla="*/ 6616762 w 12192000"/>
              <a:gd name="connsiteY9" fmla="*/ 2643966 h 6858000"/>
              <a:gd name="connsiteX10" fmla="*/ 4009572 w 12192000"/>
              <a:gd name="connsiteY10" fmla="*/ 2643965 h 6858000"/>
              <a:gd name="connsiteX11" fmla="*/ 3934763 w 12192000"/>
              <a:gd name="connsiteY11" fmla="*/ 2666286 h 6858000"/>
              <a:gd name="connsiteX12" fmla="*/ 3942000 w 12192000"/>
              <a:gd name="connsiteY12" fmla="*/ 4909926 h 6858000"/>
              <a:gd name="connsiteX13" fmla="*/ 5888902 w 12192000"/>
              <a:gd name="connsiteY13" fmla="*/ 3788106 h 6858000"/>
              <a:gd name="connsiteX14" fmla="*/ 4009572 w 12192000"/>
              <a:gd name="connsiteY14" fmla="*/ 2643965 h 6858000"/>
              <a:gd name="connsiteX15" fmla="*/ 1402382 w 12192000"/>
              <a:gd name="connsiteY15" fmla="*/ 2643965 h 6858000"/>
              <a:gd name="connsiteX16" fmla="*/ 1327573 w 12192000"/>
              <a:gd name="connsiteY16" fmla="*/ 2666286 h 6858000"/>
              <a:gd name="connsiteX17" fmla="*/ 1334810 w 12192000"/>
              <a:gd name="connsiteY17" fmla="*/ 4909926 h 6858000"/>
              <a:gd name="connsiteX18" fmla="*/ 3281712 w 12192000"/>
              <a:gd name="connsiteY18" fmla="*/ 3788106 h 6858000"/>
              <a:gd name="connsiteX19" fmla="*/ 1402382 w 12192000"/>
              <a:gd name="connsiteY19" fmla="*/ 2643965 h 6858000"/>
              <a:gd name="connsiteX20" fmla="*/ 0 w 12192000"/>
              <a:gd name="connsiteY20" fmla="*/ 0 h 6858000"/>
              <a:gd name="connsiteX21" fmla="*/ 12192000 w 12192000"/>
              <a:gd name="connsiteY21" fmla="*/ 0 h 6858000"/>
              <a:gd name="connsiteX22" fmla="*/ 12192000 w 12192000"/>
              <a:gd name="connsiteY22" fmla="*/ 6858000 h 6858000"/>
              <a:gd name="connsiteX23" fmla="*/ 0 w 12192000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9223952" y="2643967"/>
                </a:moveTo>
                <a:cubicBezTo>
                  <a:pt x="9194372" y="2647299"/>
                  <a:pt x="9169196" y="2654602"/>
                  <a:pt x="9149142" y="2666288"/>
                </a:cubicBezTo>
                <a:cubicBezTo>
                  <a:pt x="8828277" y="2853258"/>
                  <a:pt x="8830689" y="4722958"/>
                  <a:pt x="9156379" y="4909928"/>
                </a:cubicBezTo>
                <a:cubicBezTo>
                  <a:pt x="9482069" y="5096898"/>
                  <a:pt x="11104487" y="4162048"/>
                  <a:pt x="11103281" y="3788108"/>
                </a:cubicBezTo>
                <a:cubicBezTo>
                  <a:pt x="11102150" y="3437539"/>
                  <a:pt x="9667645" y="2593983"/>
                  <a:pt x="9223952" y="2643967"/>
                </a:cubicBezTo>
                <a:close/>
                <a:moveTo>
                  <a:pt x="6616762" y="2643966"/>
                </a:moveTo>
                <a:cubicBezTo>
                  <a:pt x="6587183" y="2647298"/>
                  <a:pt x="6562007" y="2654601"/>
                  <a:pt x="6541953" y="2666287"/>
                </a:cubicBezTo>
                <a:cubicBezTo>
                  <a:pt x="6221088" y="2853257"/>
                  <a:pt x="6223500" y="4722957"/>
                  <a:pt x="6549190" y="4909927"/>
                </a:cubicBezTo>
                <a:cubicBezTo>
                  <a:pt x="6874880" y="5096897"/>
                  <a:pt x="8497298" y="4162047"/>
                  <a:pt x="8496092" y="3788107"/>
                </a:cubicBezTo>
                <a:cubicBezTo>
                  <a:pt x="8494961" y="3437538"/>
                  <a:pt x="7060456" y="2593982"/>
                  <a:pt x="6616762" y="2643966"/>
                </a:cubicBezTo>
                <a:close/>
                <a:moveTo>
                  <a:pt x="4009572" y="2643965"/>
                </a:moveTo>
                <a:cubicBezTo>
                  <a:pt x="3979993" y="2647297"/>
                  <a:pt x="3954817" y="2654600"/>
                  <a:pt x="3934763" y="2666286"/>
                </a:cubicBezTo>
                <a:cubicBezTo>
                  <a:pt x="3613898" y="2853256"/>
                  <a:pt x="3616310" y="4722956"/>
                  <a:pt x="3942000" y="4909926"/>
                </a:cubicBezTo>
                <a:cubicBezTo>
                  <a:pt x="4267691" y="5096896"/>
                  <a:pt x="5890108" y="4162046"/>
                  <a:pt x="5888902" y="3788106"/>
                </a:cubicBezTo>
                <a:cubicBezTo>
                  <a:pt x="5887771" y="3437537"/>
                  <a:pt x="4453266" y="2593981"/>
                  <a:pt x="4009572" y="2643965"/>
                </a:cubicBezTo>
                <a:close/>
                <a:moveTo>
                  <a:pt x="1402382" y="2643965"/>
                </a:moveTo>
                <a:cubicBezTo>
                  <a:pt x="1372803" y="2647297"/>
                  <a:pt x="1347627" y="2654600"/>
                  <a:pt x="1327573" y="2666286"/>
                </a:cubicBezTo>
                <a:cubicBezTo>
                  <a:pt x="1006708" y="2853256"/>
                  <a:pt x="1009120" y="4722956"/>
                  <a:pt x="1334810" y="4909926"/>
                </a:cubicBezTo>
                <a:cubicBezTo>
                  <a:pt x="1660500" y="5096896"/>
                  <a:pt x="3282918" y="4162046"/>
                  <a:pt x="3281712" y="3788106"/>
                </a:cubicBezTo>
                <a:cubicBezTo>
                  <a:pt x="3280581" y="3437537"/>
                  <a:pt x="1846075" y="2593981"/>
                  <a:pt x="1402382" y="264396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B1B287A9-F80C-400C-B51A-826739EDBB87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BCAB1038-09B6-4588-AC2C-7A1698F42542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ïšḷíde">
            <a:extLst>
              <a:ext uri="{FF2B5EF4-FFF2-40B4-BE49-F238E27FC236}">
                <a16:creationId xmlns:a16="http://schemas.microsoft.com/office/drawing/2014/main" xmlns="" id="{BBE9D629-5883-4C70-A957-0E1C0F0787C1}"/>
              </a:ext>
            </a:extLst>
          </p:cNvPr>
          <p:cNvSpPr txBox="1">
            <a:spLocks/>
          </p:cNvSpPr>
          <p:nvPr/>
        </p:nvSpPr>
        <p:spPr>
          <a:xfrm>
            <a:off x="9151366" y="5124234"/>
            <a:ext cx="1710836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请输入您的名字</a:t>
            </a:r>
          </a:p>
        </p:txBody>
      </p:sp>
      <p:sp>
        <p:nvSpPr>
          <p:cNvPr id="90" name="ïšḷíde">
            <a:extLst>
              <a:ext uri="{FF2B5EF4-FFF2-40B4-BE49-F238E27FC236}">
                <a16:creationId xmlns:a16="http://schemas.microsoft.com/office/drawing/2014/main" xmlns="" id="{4AAF2017-4171-4970-9F0D-31F2806A5510}"/>
              </a:ext>
            </a:extLst>
          </p:cNvPr>
          <p:cNvSpPr txBox="1">
            <a:spLocks/>
          </p:cNvSpPr>
          <p:nvPr/>
        </p:nvSpPr>
        <p:spPr>
          <a:xfrm>
            <a:off x="6544176" y="5124234"/>
            <a:ext cx="1710836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请输入您的名字</a:t>
            </a:r>
          </a:p>
        </p:txBody>
      </p:sp>
      <p:sp>
        <p:nvSpPr>
          <p:cNvPr id="91" name="ïšḷíde">
            <a:extLst>
              <a:ext uri="{FF2B5EF4-FFF2-40B4-BE49-F238E27FC236}">
                <a16:creationId xmlns:a16="http://schemas.microsoft.com/office/drawing/2014/main" xmlns="" id="{FF7377F3-D7DD-47E0-A135-949105752284}"/>
              </a:ext>
            </a:extLst>
          </p:cNvPr>
          <p:cNvSpPr txBox="1">
            <a:spLocks/>
          </p:cNvSpPr>
          <p:nvPr/>
        </p:nvSpPr>
        <p:spPr>
          <a:xfrm>
            <a:off x="3936987" y="5124234"/>
            <a:ext cx="1710836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请输入您的名字</a:t>
            </a:r>
          </a:p>
        </p:txBody>
      </p:sp>
      <p:sp>
        <p:nvSpPr>
          <p:cNvPr id="92" name="ïšḷíde">
            <a:extLst>
              <a:ext uri="{FF2B5EF4-FFF2-40B4-BE49-F238E27FC236}">
                <a16:creationId xmlns:a16="http://schemas.microsoft.com/office/drawing/2014/main" xmlns="" id="{3C95034E-77B2-4B70-A41A-0B74450BF5E2}"/>
              </a:ext>
            </a:extLst>
          </p:cNvPr>
          <p:cNvSpPr txBox="1">
            <a:spLocks/>
          </p:cNvSpPr>
          <p:nvPr/>
        </p:nvSpPr>
        <p:spPr>
          <a:xfrm>
            <a:off x="1329798" y="5124234"/>
            <a:ext cx="1710836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请输入您的名字</a:t>
            </a:r>
          </a:p>
        </p:txBody>
      </p:sp>
      <p:sp>
        <p:nvSpPr>
          <p:cNvPr id="96" name="ïšḷíde">
            <a:extLst>
              <a:ext uri="{FF2B5EF4-FFF2-40B4-BE49-F238E27FC236}">
                <a16:creationId xmlns:a16="http://schemas.microsoft.com/office/drawing/2014/main" xmlns="" id="{27AD644A-095B-4D48-B45A-8F489799B31D}"/>
              </a:ext>
            </a:extLst>
          </p:cNvPr>
          <p:cNvSpPr txBox="1">
            <a:spLocks/>
          </p:cNvSpPr>
          <p:nvPr/>
        </p:nvSpPr>
        <p:spPr>
          <a:xfrm>
            <a:off x="1329798" y="5593263"/>
            <a:ext cx="1710836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请输入您的职位</a:t>
            </a:r>
          </a:p>
        </p:txBody>
      </p:sp>
      <p:sp>
        <p:nvSpPr>
          <p:cNvPr id="97" name="ïšḷíde">
            <a:extLst>
              <a:ext uri="{FF2B5EF4-FFF2-40B4-BE49-F238E27FC236}">
                <a16:creationId xmlns:a16="http://schemas.microsoft.com/office/drawing/2014/main" xmlns="" id="{4B5C5C83-F488-460B-81F2-D2222E341740}"/>
              </a:ext>
            </a:extLst>
          </p:cNvPr>
          <p:cNvSpPr txBox="1">
            <a:spLocks/>
          </p:cNvSpPr>
          <p:nvPr/>
        </p:nvSpPr>
        <p:spPr>
          <a:xfrm>
            <a:off x="3936987" y="5593263"/>
            <a:ext cx="1710836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请输入您的职位</a:t>
            </a:r>
          </a:p>
        </p:txBody>
      </p:sp>
      <p:sp>
        <p:nvSpPr>
          <p:cNvPr id="98" name="ïšḷíde">
            <a:extLst>
              <a:ext uri="{FF2B5EF4-FFF2-40B4-BE49-F238E27FC236}">
                <a16:creationId xmlns:a16="http://schemas.microsoft.com/office/drawing/2014/main" xmlns="" id="{00DB5D63-22C2-4154-86DA-F6BDE7CE6607}"/>
              </a:ext>
            </a:extLst>
          </p:cNvPr>
          <p:cNvSpPr txBox="1">
            <a:spLocks/>
          </p:cNvSpPr>
          <p:nvPr/>
        </p:nvSpPr>
        <p:spPr>
          <a:xfrm>
            <a:off x="6544176" y="5593263"/>
            <a:ext cx="1710836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请输入您的职位</a:t>
            </a:r>
          </a:p>
        </p:txBody>
      </p:sp>
      <p:sp>
        <p:nvSpPr>
          <p:cNvPr id="101" name="ïšḷíde">
            <a:extLst>
              <a:ext uri="{FF2B5EF4-FFF2-40B4-BE49-F238E27FC236}">
                <a16:creationId xmlns:a16="http://schemas.microsoft.com/office/drawing/2014/main" xmlns="" id="{CE2BEBBB-8B51-492C-AE5F-4740AEEDBCFF}"/>
              </a:ext>
            </a:extLst>
          </p:cNvPr>
          <p:cNvSpPr txBox="1">
            <a:spLocks/>
          </p:cNvSpPr>
          <p:nvPr/>
        </p:nvSpPr>
        <p:spPr>
          <a:xfrm>
            <a:off x="9151366" y="5593263"/>
            <a:ext cx="1710836" cy="2366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请输入您的职位</a:t>
            </a: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B01A95B0-4185-4EA9-89BD-BABD07DAB956}"/>
              </a:ext>
            </a:extLst>
          </p:cNvPr>
          <p:cNvCxnSpPr>
            <a:cxnSpLocks/>
          </p:cNvCxnSpPr>
          <p:nvPr/>
        </p:nvCxnSpPr>
        <p:spPr>
          <a:xfrm>
            <a:off x="2005737" y="5541298"/>
            <a:ext cx="35895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D00D8A36-AD84-4595-A248-3C3800336E18}"/>
              </a:ext>
            </a:extLst>
          </p:cNvPr>
          <p:cNvCxnSpPr>
            <a:cxnSpLocks/>
          </p:cNvCxnSpPr>
          <p:nvPr/>
        </p:nvCxnSpPr>
        <p:spPr>
          <a:xfrm>
            <a:off x="4612926" y="5541298"/>
            <a:ext cx="35895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E63649E5-913B-43C2-8431-C73C6FA201FF}"/>
              </a:ext>
            </a:extLst>
          </p:cNvPr>
          <p:cNvCxnSpPr>
            <a:cxnSpLocks/>
          </p:cNvCxnSpPr>
          <p:nvPr/>
        </p:nvCxnSpPr>
        <p:spPr>
          <a:xfrm>
            <a:off x="7220115" y="5541298"/>
            <a:ext cx="35895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CA90DECE-194A-4DCD-8F3F-F43FA7663E30}"/>
              </a:ext>
            </a:extLst>
          </p:cNvPr>
          <p:cNvCxnSpPr>
            <a:cxnSpLocks/>
          </p:cNvCxnSpPr>
          <p:nvPr/>
        </p:nvCxnSpPr>
        <p:spPr>
          <a:xfrm>
            <a:off x="9827305" y="5541298"/>
            <a:ext cx="35895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 descr="商业人士正在思考">
            <a:extLst>
              <a:ext uri="{FF2B5EF4-FFF2-40B4-BE49-F238E27FC236}">
                <a16:creationId xmlns:a16="http://schemas.microsoft.com/office/drawing/2014/main" xmlns="" id="{8C773C9F-BAEA-4985-8AE0-630C356085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80040" y="1608381"/>
            <a:ext cx="1900582" cy="5249619"/>
          </a:xfrm>
          <a:custGeom>
            <a:avLst/>
            <a:gdLst>
              <a:gd name="connsiteX0" fmla="*/ 0 w 1900582"/>
              <a:gd name="connsiteY0" fmla="*/ 5249618 h 5249619"/>
              <a:gd name="connsiteX1" fmla="*/ 1900582 w 1900582"/>
              <a:gd name="connsiteY1" fmla="*/ 5249618 h 5249619"/>
              <a:gd name="connsiteX2" fmla="*/ 1900582 w 1900582"/>
              <a:gd name="connsiteY2" fmla="*/ 5249619 h 5249619"/>
              <a:gd name="connsiteX3" fmla="*/ 0 w 1900582"/>
              <a:gd name="connsiteY3" fmla="*/ 5249619 h 5249619"/>
              <a:gd name="connsiteX4" fmla="*/ 0 w 1900582"/>
              <a:gd name="connsiteY4" fmla="*/ 0 h 5249619"/>
              <a:gd name="connsiteX5" fmla="*/ 1900582 w 1900582"/>
              <a:gd name="connsiteY5" fmla="*/ 0 h 5249619"/>
              <a:gd name="connsiteX6" fmla="*/ 1900582 w 1900582"/>
              <a:gd name="connsiteY6" fmla="*/ 2147189 h 5249619"/>
              <a:gd name="connsiteX7" fmla="*/ 0 w 1900582"/>
              <a:gd name="connsiteY7" fmla="*/ 2147189 h 52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0582" h="5249619">
                <a:moveTo>
                  <a:pt x="0" y="5249618"/>
                </a:moveTo>
                <a:lnTo>
                  <a:pt x="1900582" y="5249618"/>
                </a:lnTo>
                <a:lnTo>
                  <a:pt x="1900582" y="5249619"/>
                </a:lnTo>
                <a:lnTo>
                  <a:pt x="0" y="5249619"/>
                </a:lnTo>
                <a:close/>
                <a:moveTo>
                  <a:pt x="0" y="0"/>
                </a:moveTo>
                <a:lnTo>
                  <a:pt x="1900582" y="0"/>
                </a:lnTo>
                <a:lnTo>
                  <a:pt x="1900582" y="2147189"/>
                </a:lnTo>
                <a:lnTo>
                  <a:pt x="0" y="2147189"/>
                </a:lnTo>
                <a:close/>
              </a:path>
            </a:pathLst>
          </a:custGeom>
          <a:effectLst/>
        </p:spPr>
      </p:pic>
      <p:pic>
        <p:nvPicPr>
          <p:cNvPr id="46" name="图片 45" descr="在通话中震惊的年轻商务女性">
            <a:extLst>
              <a:ext uri="{FF2B5EF4-FFF2-40B4-BE49-F238E27FC236}">
                <a16:creationId xmlns:a16="http://schemas.microsoft.com/office/drawing/2014/main" xmlns="" id="{0BCE1303-1653-433C-91CD-171DAFE9F7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2331" y="1608382"/>
            <a:ext cx="1715800" cy="5249619"/>
          </a:xfrm>
          <a:custGeom>
            <a:avLst/>
            <a:gdLst>
              <a:gd name="connsiteX0" fmla="*/ 0 w 1715800"/>
              <a:gd name="connsiteY0" fmla="*/ 5249618 h 5249619"/>
              <a:gd name="connsiteX1" fmla="*/ 1715800 w 1715800"/>
              <a:gd name="connsiteY1" fmla="*/ 5249618 h 5249619"/>
              <a:gd name="connsiteX2" fmla="*/ 1715800 w 1715800"/>
              <a:gd name="connsiteY2" fmla="*/ 5249619 h 5249619"/>
              <a:gd name="connsiteX3" fmla="*/ 0 w 1715800"/>
              <a:gd name="connsiteY3" fmla="*/ 5249619 h 5249619"/>
              <a:gd name="connsiteX4" fmla="*/ 0 w 1715800"/>
              <a:gd name="connsiteY4" fmla="*/ 0 h 5249619"/>
              <a:gd name="connsiteX5" fmla="*/ 1715800 w 1715800"/>
              <a:gd name="connsiteY5" fmla="*/ 0 h 5249619"/>
              <a:gd name="connsiteX6" fmla="*/ 1715800 w 1715800"/>
              <a:gd name="connsiteY6" fmla="*/ 2147189 h 5249619"/>
              <a:gd name="connsiteX7" fmla="*/ 0 w 1715800"/>
              <a:gd name="connsiteY7" fmla="*/ 2147189 h 52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5800" h="5249619">
                <a:moveTo>
                  <a:pt x="0" y="5249618"/>
                </a:moveTo>
                <a:lnTo>
                  <a:pt x="1715800" y="5249618"/>
                </a:lnTo>
                <a:lnTo>
                  <a:pt x="1715800" y="5249619"/>
                </a:lnTo>
                <a:lnTo>
                  <a:pt x="0" y="5249619"/>
                </a:lnTo>
                <a:close/>
                <a:moveTo>
                  <a:pt x="0" y="0"/>
                </a:moveTo>
                <a:lnTo>
                  <a:pt x="1715800" y="0"/>
                </a:lnTo>
                <a:lnTo>
                  <a:pt x="1715800" y="2147189"/>
                </a:lnTo>
                <a:lnTo>
                  <a:pt x="0" y="2147189"/>
                </a:lnTo>
                <a:close/>
              </a:path>
            </a:pathLst>
          </a:custGeom>
          <a:effectLst/>
        </p:spPr>
      </p:pic>
      <p:pic>
        <p:nvPicPr>
          <p:cNvPr id="42" name="图片 41" descr="商务人士拳头放在颏部">
            <a:extLst>
              <a:ext uri="{FF2B5EF4-FFF2-40B4-BE49-F238E27FC236}">
                <a16:creationId xmlns:a16="http://schemas.microsoft.com/office/drawing/2014/main" xmlns="" id="{A6303431-0D5E-46B2-8A5D-8A9089EDDE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29143" y="1665242"/>
            <a:ext cx="1721141" cy="5192758"/>
          </a:xfrm>
          <a:custGeom>
            <a:avLst/>
            <a:gdLst>
              <a:gd name="connsiteX0" fmla="*/ 0 w 1721141"/>
              <a:gd name="connsiteY0" fmla="*/ 5192757 h 5192758"/>
              <a:gd name="connsiteX1" fmla="*/ 1721141 w 1721141"/>
              <a:gd name="connsiteY1" fmla="*/ 5192757 h 5192758"/>
              <a:gd name="connsiteX2" fmla="*/ 1721141 w 1721141"/>
              <a:gd name="connsiteY2" fmla="*/ 5192758 h 5192758"/>
              <a:gd name="connsiteX3" fmla="*/ 0 w 1721141"/>
              <a:gd name="connsiteY3" fmla="*/ 5192758 h 5192758"/>
              <a:gd name="connsiteX4" fmla="*/ 0 w 1721141"/>
              <a:gd name="connsiteY4" fmla="*/ 0 h 5192758"/>
              <a:gd name="connsiteX5" fmla="*/ 1721141 w 1721141"/>
              <a:gd name="connsiteY5" fmla="*/ 0 h 5192758"/>
              <a:gd name="connsiteX6" fmla="*/ 1721141 w 1721141"/>
              <a:gd name="connsiteY6" fmla="*/ 2090328 h 5192758"/>
              <a:gd name="connsiteX7" fmla="*/ 0 w 1721141"/>
              <a:gd name="connsiteY7" fmla="*/ 2090328 h 519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1141" h="5192758">
                <a:moveTo>
                  <a:pt x="0" y="5192757"/>
                </a:moveTo>
                <a:lnTo>
                  <a:pt x="1721141" y="5192757"/>
                </a:lnTo>
                <a:lnTo>
                  <a:pt x="1721141" y="5192758"/>
                </a:lnTo>
                <a:lnTo>
                  <a:pt x="0" y="5192758"/>
                </a:lnTo>
                <a:close/>
                <a:moveTo>
                  <a:pt x="0" y="0"/>
                </a:moveTo>
                <a:lnTo>
                  <a:pt x="1721141" y="0"/>
                </a:lnTo>
                <a:lnTo>
                  <a:pt x="1721141" y="2090328"/>
                </a:lnTo>
                <a:lnTo>
                  <a:pt x="0" y="2090328"/>
                </a:lnTo>
                <a:close/>
              </a:path>
            </a:pathLst>
          </a:custGeom>
          <a:effectLst/>
        </p:spPr>
      </p:pic>
      <p:pic>
        <p:nvPicPr>
          <p:cNvPr id="38" name="图片 37" descr="正在思考的年轻商务人士">
            <a:extLst>
              <a:ext uri="{FF2B5EF4-FFF2-40B4-BE49-F238E27FC236}">
                <a16:creationId xmlns:a16="http://schemas.microsoft.com/office/drawing/2014/main" xmlns="" id="{122F4E90-A888-47B8-AB72-3245F7C6BC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498" y="1665242"/>
            <a:ext cx="2505695" cy="5192758"/>
          </a:xfrm>
          <a:custGeom>
            <a:avLst/>
            <a:gdLst>
              <a:gd name="connsiteX0" fmla="*/ 0 w 2505695"/>
              <a:gd name="connsiteY0" fmla="*/ 5192757 h 5192758"/>
              <a:gd name="connsiteX1" fmla="*/ 2505695 w 2505695"/>
              <a:gd name="connsiteY1" fmla="*/ 5192757 h 5192758"/>
              <a:gd name="connsiteX2" fmla="*/ 2505695 w 2505695"/>
              <a:gd name="connsiteY2" fmla="*/ 5192758 h 5192758"/>
              <a:gd name="connsiteX3" fmla="*/ 0 w 2505695"/>
              <a:gd name="connsiteY3" fmla="*/ 5192758 h 5192758"/>
              <a:gd name="connsiteX4" fmla="*/ 0 w 2505695"/>
              <a:gd name="connsiteY4" fmla="*/ 0 h 5192758"/>
              <a:gd name="connsiteX5" fmla="*/ 2505695 w 2505695"/>
              <a:gd name="connsiteY5" fmla="*/ 0 h 5192758"/>
              <a:gd name="connsiteX6" fmla="*/ 2505695 w 2505695"/>
              <a:gd name="connsiteY6" fmla="*/ 2090328 h 5192758"/>
              <a:gd name="connsiteX7" fmla="*/ 0 w 2505695"/>
              <a:gd name="connsiteY7" fmla="*/ 2090328 h 519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5695" h="5192758">
                <a:moveTo>
                  <a:pt x="0" y="5192757"/>
                </a:moveTo>
                <a:lnTo>
                  <a:pt x="2505695" y="5192757"/>
                </a:lnTo>
                <a:lnTo>
                  <a:pt x="2505695" y="5192758"/>
                </a:lnTo>
                <a:lnTo>
                  <a:pt x="0" y="5192758"/>
                </a:lnTo>
                <a:close/>
                <a:moveTo>
                  <a:pt x="0" y="0"/>
                </a:moveTo>
                <a:lnTo>
                  <a:pt x="2505695" y="0"/>
                </a:lnTo>
                <a:lnTo>
                  <a:pt x="2505695" y="2090328"/>
                </a:lnTo>
                <a:lnTo>
                  <a:pt x="0" y="2090328"/>
                </a:lnTo>
                <a:close/>
              </a:path>
            </a:pathLst>
          </a:custGeom>
          <a:effectLst/>
        </p:spPr>
      </p:pic>
      <p:sp>
        <p:nvSpPr>
          <p:cNvPr id="53" name="ïšḷíde_1">
            <a:extLst>
              <a:ext uri="{FF2B5EF4-FFF2-40B4-BE49-F238E27FC236}">
                <a16:creationId xmlns:a16="http://schemas.microsoft.com/office/drawing/2014/main" xmlns="" id="{C2032AD2-FC65-46CF-9388-95B6746B19C7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94159243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1B7E6BB0-2F7E-465D-9F7C-1403C8C850CB}"/>
              </a:ext>
            </a:extLst>
          </p:cNvPr>
          <p:cNvSpPr/>
          <p:nvPr/>
        </p:nvSpPr>
        <p:spPr>
          <a:xfrm>
            <a:off x="660400" y="1604920"/>
            <a:ext cx="7208108" cy="4054560"/>
          </a:xfrm>
          <a:custGeom>
            <a:avLst/>
            <a:gdLst>
              <a:gd name="connsiteX0" fmla="*/ 213189 w 7208108"/>
              <a:gd name="connsiteY0" fmla="*/ 0 h 4054560"/>
              <a:gd name="connsiteX1" fmla="*/ 6994919 w 7208108"/>
              <a:gd name="connsiteY1" fmla="*/ 0 h 4054560"/>
              <a:gd name="connsiteX2" fmla="*/ 7208108 w 7208108"/>
              <a:gd name="connsiteY2" fmla="*/ 213189 h 4054560"/>
              <a:gd name="connsiteX3" fmla="*/ 7208108 w 7208108"/>
              <a:gd name="connsiteY3" fmla="*/ 3841371 h 4054560"/>
              <a:gd name="connsiteX4" fmla="*/ 6994919 w 7208108"/>
              <a:gd name="connsiteY4" fmla="*/ 4054560 h 4054560"/>
              <a:gd name="connsiteX5" fmla="*/ 213189 w 7208108"/>
              <a:gd name="connsiteY5" fmla="*/ 4054560 h 4054560"/>
              <a:gd name="connsiteX6" fmla="*/ 0 w 7208108"/>
              <a:gd name="connsiteY6" fmla="*/ 3841371 h 4054560"/>
              <a:gd name="connsiteX7" fmla="*/ 0 w 7208108"/>
              <a:gd name="connsiteY7" fmla="*/ 213189 h 4054560"/>
              <a:gd name="connsiteX8" fmla="*/ 213189 w 7208108"/>
              <a:gd name="connsiteY8" fmla="*/ 0 h 405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8108" h="4054560">
                <a:moveTo>
                  <a:pt x="213189" y="0"/>
                </a:moveTo>
                <a:lnTo>
                  <a:pt x="6994919" y="0"/>
                </a:lnTo>
                <a:cubicBezTo>
                  <a:pt x="7112660" y="0"/>
                  <a:pt x="7208108" y="95448"/>
                  <a:pt x="7208108" y="213189"/>
                </a:cubicBezTo>
                <a:lnTo>
                  <a:pt x="7208108" y="3841371"/>
                </a:lnTo>
                <a:cubicBezTo>
                  <a:pt x="7208108" y="3959112"/>
                  <a:pt x="7112660" y="4054560"/>
                  <a:pt x="6994919" y="4054560"/>
                </a:cubicBezTo>
                <a:lnTo>
                  <a:pt x="213189" y="4054560"/>
                </a:lnTo>
                <a:cubicBezTo>
                  <a:pt x="95448" y="4054560"/>
                  <a:pt x="0" y="3959112"/>
                  <a:pt x="0" y="3841371"/>
                </a:cubicBezTo>
                <a:lnTo>
                  <a:pt x="0" y="213189"/>
                </a:lnTo>
                <a:cubicBezTo>
                  <a:pt x="0" y="95448"/>
                  <a:pt x="95448" y="0"/>
                  <a:pt x="213189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F12221C-DB02-4A63-AC37-59CB7E9344EE}"/>
              </a:ext>
            </a:extLst>
          </p:cNvPr>
          <p:cNvSpPr txBox="1"/>
          <p:nvPr/>
        </p:nvSpPr>
        <p:spPr>
          <a:xfrm>
            <a:off x="660400" y="5826323"/>
            <a:ext cx="5307864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请输入您的图名</a:t>
            </a:r>
          </a:p>
        </p:txBody>
      </p:sp>
      <p:sp>
        <p:nvSpPr>
          <p:cNvPr id="9" name="ïšḷíde">
            <a:extLst>
              <a:ext uri="{FF2B5EF4-FFF2-40B4-BE49-F238E27FC236}">
                <a16:creationId xmlns:a16="http://schemas.microsoft.com/office/drawing/2014/main" xmlns="" id="{EBD492ED-9F91-4C86-864C-16D9D25F0E1C}"/>
              </a:ext>
            </a:extLst>
          </p:cNvPr>
          <p:cNvSpPr txBox="1"/>
          <p:nvPr/>
        </p:nvSpPr>
        <p:spPr>
          <a:xfrm>
            <a:off x="660401" y="415340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5DBD785B-2085-4B72-B6A3-2041D679C15B}"/>
              </a:ext>
            </a:extLst>
          </p:cNvPr>
          <p:cNvSpPr txBox="1">
            <a:spLocks/>
          </p:cNvSpPr>
          <p:nvPr/>
        </p:nvSpPr>
        <p:spPr>
          <a:xfrm>
            <a:off x="8697713" y="1339726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06527D75-BD4B-4670-978B-3FABCD024D02}"/>
              </a:ext>
            </a:extLst>
          </p:cNvPr>
          <p:cNvCxnSpPr>
            <a:cxnSpLocks/>
          </p:cNvCxnSpPr>
          <p:nvPr/>
        </p:nvCxnSpPr>
        <p:spPr>
          <a:xfrm>
            <a:off x="8697713" y="1768522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466E320-42F1-4113-8DB4-DCC31ADE049B}"/>
              </a:ext>
            </a:extLst>
          </p:cNvPr>
          <p:cNvSpPr txBox="1"/>
          <p:nvPr/>
        </p:nvSpPr>
        <p:spPr>
          <a:xfrm>
            <a:off x="8697713" y="1887946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37" name="ïšḷíde">
            <a:extLst>
              <a:ext uri="{FF2B5EF4-FFF2-40B4-BE49-F238E27FC236}">
                <a16:creationId xmlns:a16="http://schemas.microsoft.com/office/drawing/2014/main" xmlns="" id="{407253D6-7D87-40F7-829A-5C19A763EE8B}"/>
              </a:ext>
            </a:extLst>
          </p:cNvPr>
          <p:cNvSpPr txBox="1">
            <a:spLocks/>
          </p:cNvSpPr>
          <p:nvPr/>
        </p:nvSpPr>
        <p:spPr>
          <a:xfrm>
            <a:off x="8697713" y="2981256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105AB326-418C-475E-BA5A-A2F30CF57DB0}"/>
              </a:ext>
            </a:extLst>
          </p:cNvPr>
          <p:cNvCxnSpPr>
            <a:cxnSpLocks/>
          </p:cNvCxnSpPr>
          <p:nvPr/>
        </p:nvCxnSpPr>
        <p:spPr>
          <a:xfrm>
            <a:off x="8697713" y="3410052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33AD85C-8EB6-414B-AF09-44E2C83A43DD}"/>
              </a:ext>
            </a:extLst>
          </p:cNvPr>
          <p:cNvSpPr txBox="1"/>
          <p:nvPr/>
        </p:nvSpPr>
        <p:spPr>
          <a:xfrm>
            <a:off x="8697713" y="3529476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1" name="ïšḷíde">
            <a:extLst>
              <a:ext uri="{FF2B5EF4-FFF2-40B4-BE49-F238E27FC236}">
                <a16:creationId xmlns:a16="http://schemas.microsoft.com/office/drawing/2014/main" xmlns="" id="{BCF62554-9E53-4F23-A1FF-E2A7858BF42C}"/>
              </a:ext>
            </a:extLst>
          </p:cNvPr>
          <p:cNvSpPr txBox="1">
            <a:spLocks/>
          </p:cNvSpPr>
          <p:nvPr/>
        </p:nvSpPr>
        <p:spPr>
          <a:xfrm>
            <a:off x="8697713" y="4622787"/>
            <a:ext cx="2659863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F2F8C96B-1DF5-4C48-A3DD-E58712D268EC}"/>
              </a:ext>
            </a:extLst>
          </p:cNvPr>
          <p:cNvCxnSpPr>
            <a:cxnSpLocks/>
          </p:cNvCxnSpPr>
          <p:nvPr/>
        </p:nvCxnSpPr>
        <p:spPr>
          <a:xfrm>
            <a:off x="8697713" y="5051583"/>
            <a:ext cx="855368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5FDAC8E-78D2-4375-9C1F-E237AF65B9CE}"/>
              </a:ext>
            </a:extLst>
          </p:cNvPr>
          <p:cNvSpPr txBox="1"/>
          <p:nvPr/>
        </p:nvSpPr>
        <p:spPr>
          <a:xfrm>
            <a:off x="8697713" y="5171007"/>
            <a:ext cx="2330403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</p:spTree>
    <p:extLst>
      <p:ext uri="{BB962C8B-B14F-4D97-AF65-F5344CB8AC3E}">
        <p14:creationId xmlns:p14="http://schemas.microsoft.com/office/powerpoint/2010/main" val="64006663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ïSḻîḋé">
            <a:extLst>
              <a:ext uri="{FF2B5EF4-FFF2-40B4-BE49-F238E27FC236}">
                <a16:creationId xmlns:a16="http://schemas.microsoft.com/office/drawing/2014/main" xmlns="" id="{AEBB8119-A8EA-47D9-BF0C-B300DCBE24BE}"/>
              </a:ext>
            </a:extLst>
          </p:cNvPr>
          <p:cNvSpPr txBox="1"/>
          <p:nvPr/>
        </p:nvSpPr>
        <p:spPr>
          <a:xfrm>
            <a:off x="4969898" y="918748"/>
            <a:ext cx="2252220" cy="23323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3800" b="1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3800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ïšḷíde">
            <a:extLst>
              <a:ext uri="{FF2B5EF4-FFF2-40B4-BE49-F238E27FC236}">
                <a16:creationId xmlns:a16="http://schemas.microsoft.com/office/drawing/2014/main" xmlns="" id="{7F4BB79D-E0CF-4C77-8D0F-7828ADB35D37}"/>
              </a:ext>
            </a:extLst>
          </p:cNvPr>
          <p:cNvSpPr txBox="1"/>
          <p:nvPr/>
        </p:nvSpPr>
        <p:spPr>
          <a:xfrm>
            <a:off x="4269168" y="2988182"/>
            <a:ext cx="3653664" cy="9126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algn="ctr" defTabSz="913765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多段内容</a:t>
            </a:r>
            <a:endParaRPr lang="en-US" altLang="zh-CN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4" name="ïšḷíde">
            <a:extLst>
              <a:ext uri="{FF2B5EF4-FFF2-40B4-BE49-F238E27FC236}">
                <a16:creationId xmlns:a16="http://schemas.microsoft.com/office/drawing/2014/main" xmlns="" id="{E670D1AA-2A5F-4870-AA05-092D801C7A8B}"/>
              </a:ext>
            </a:extLst>
          </p:cNvPr>
          <p:cNvSpPr txBox="1"/>
          <p:nvPr/>
        </p:nvSpPr>
        <p:spPr>
          <a:xfrm>
            <a:off x="4518454" y="4380740"/>
            <a:ext cx="3155092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sz="1400" b="0" i="0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lang="en-US" altLang="zh-CN" dirty="0">
              <a:sym typeface="微软雅黑" panose="020B0503020204020204" pitchFamily="34" charset="-122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B331707C-79E0-4A93-8822-47B39DEBB48C}"/>
              </a:ext>
            </a:extLst>
          </p:cNvPr>
          <p:cNvCxnSpPr>
            <a:cxnSpLocks/>
          </p:cNvCxnSpPr>
          <p:nvPr/>
        </p:nvCxnSpPr>
        <p:spPr>
          <a:xfrm>
            <a:off x="5308600" y="4140804"/>
            <a:ext cx="157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32302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D20E2F5-347D-479B-94AC-58EA6037BEFE}"/>
              </a:ext>
            </a:extLst>
          </p:cNvPr>
          <p:cNvSpPr/>
          <p:nvPr/>
        </p:nvSpPr>
        <p:spPr>
          <a:xfrm>
            <a:off x="1668379" y="1678405"/>
            <a:ext cx="2273968" cy="350119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A0ED259-19D7-48B2-9262-9F818C4F8328}"/>
              </a:ext>
            </a:extLst>
          </p:cNvPr>
          <p:cNvSpPr txBox="1"/>
          <p:nvPr/>
        </p:nvSpPr>
        <p:spPr>
          <a:xfrm>
            <a:off x="660400" y="1890117"/>
            <a:ext cx="4558117" cy="3077766"/>
          </a:xfrm>
          <a:prstGeom prst="rect">
            <a:avLst/>
          </a:prstGeom>
          <a:noFill/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0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END</a:t>
            </a:r>
            <a:endParaRPr lang="zh-CN" altLang="en-US" sz="10000" dirty="0"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2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F9E049E-B621-492F-8990-F928EC526391}"/>
              </a:ext>
            </a:extLst>
          </p:cNvPr>
          <p:cNvSpPr txBox="1"/>
          <p:nvPr/>
        </p:nvSpPr>
        <p:spPr>
          <a:xfrm>
            <a:off x="3942347" y="2105561"/>
            <a:ext cx="5812590" cy="1444498"/>
          </a:xfrm>
          <a:prstGeom prst="rect">
            <a:avLst/>
          </a:prstGeom>
          <a:noFill/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b="1" dirty="0">
                <a:solidFill>
                  <a:schemeClr val="accent1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谢谢大家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C3C4B07-A756-4A35-8678-969FD8194786}"/>
              </a:ext>
            </a:extLst>
          </p:cNvPr>
          <p:cNvSpPr txBox="1"/>
          <p:nvPr/>
        </p:nvSpPr>
        <p:spPr>
          <a:xfrm>
            <a:off x="4738912" y="3637607"/>
            <a:ext cx="581259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请输入您的信息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38C668F-04F4-4C75-A857-F330A3419F8A}"/>
              </a:ext>
            </a:extLst>
          </p:cNvPr>
          <p:cNvSpPr txBox="1"/>
          <p:nvPr/>
        </p:nvSpPr>
        <p:spPr>
          <a:xfrm>
            <a:off x="4738912" y="4082803"/>
            <a:ext cx="581259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请输入您的信息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60C66A2-1195-405C-9C7F-82E331A18D4B}"/>
              </a:ext>
            </a:extLst>
          </p:cNvPr>
          <p:cNvSpPr txBox="1"/>
          <p:nvPr/>
        </p:nvSpPr>
        <p:spPr>
          <a:xfrm>
            <a:off x="4738912" y="4527999"/>
            <a:ext cx="5812590" cy="3380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请输入您的信息</a:t>
            </a:r>
          </a:p>
        </p:txBody>
      </p:sp>
      <p:pic>
        <p:nvPicPr>
          <p:cNvPr id="5" name="图形 4" descr="电话 纯色填充">
            <a:extLst>
              <a:ext uri="{FF2B5EF4-FFF2-40B4-BE49-F238E27FC236}">
                <a16:creationId xmlns:a16="http://schemas.microsoft.com/office/drawing/2014/main" xmlns="" id="{C0606D24-CE09-4549-AAA3-05D6C66DAABF}"/>
              </a:ext>
            </a:extLst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74474" y="3592599"/>
            <a:ext cx="434286" cy="434286"/>
          </a:xfrm>
          <a:prstGeom prst="rect">
            <a:avLst/>
          </a:prstGeom>
        </p:spPr>
      </p:pic>
      <p:pic>
        <p:nvPicPr>
          <p:cNvPr id="7" name="图形 6" descr="邮箱 纯色填充">
            <a:extLst>
              <a:ext uri="{FF2B5EF4-FFF2-40B4-BE49-F238E27FC236}">
                <a16:creationId xmlns:a16="http://schemas.microsoft.com/office/drawing/2014/main" xmlns="" id="{41CDDDE2-77E7-4AB1-A3F3-63907B48DFF6}"/>
              </a:ext>
            </a:extLst>
          </p:cNvPr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74474" y="4050336"/>
            <a:ext cx="434286" cy="434286"/>
          </a:xfrm>
          <a:prstGeom prst="rect">
            <a:avLst/>
          </a:prstGeom>
        </p:spPr>
      </p:pic>
      <p:pic>
        <p:nvPicPr>
          <p:cNvPr id="11" name="图形 10" descr="聊天气泡 纯色填充">
            <a:extLst>
              <a:ext uri="{FF2B5EF4-FFF2-40B4-BE49-F238E27FC236}">
                <a16:creationId xmlns:a16="http://schemas.microsoft.com/office/drawing/2014/main" xmlns="" id="{0D8D90E5-2EC2-4A62-B859-E98BBD65AE14}"/>
              </a:ext>
            </a:extLst>
          </p:cNvPr>
          <p:cNvPicPr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174474" y="4508074"/>
            <a:ext cx="434286" cy="43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40350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17D6CC-D0DD-47CD-9D7D-18D040899AA0}"/>
              </a:ext>
            </a:extLst>
          </p:cNvPr>
          <p:cNvSpPr/>
          <p:nvPr/>
        </p:nvSpPr>
        <p:spPr>
          <a:xfrm>
            <a:off x="440603" y="759873"/>
            <a:ext cx="646331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>
              <a:lnSpc>
                <a:spcPct val="120000"/>
              </a:lnSpc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标注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EB0F35-3425-4D2A-9154-8BC2AAEC6B54}"/>
              </a:ext>
            </a:extLst>
          </p:cNvPr>
          <p:cNvSpPr/>
          <p:nvPr/>
        </p:nvSpPr>
        <p:spPr>
          <a:xfrm>
            <a:off x="2572589" y="759873"/>
            <a:ext cx="1402001" cy="317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行距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背景图片出处</a:t>
            </a:r>
          </a:p>
          <a:p>
            <a:pPr defTabSz="609600">
              <a:lnSpc>
                <a:spcPct val="120000"/>
              </a:lnSpc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声明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3BF92BE-E64A-4406-AE04-459D05C4CB7D}"/>
              </a:ext>
            </a:extLst>
          </p:cNvPr>
          <p:cNvSpPr/>
          <p:nvPr/>
        </p:nvSpPr>
        <p:spPr>
          <a:xfrm>
            <a:off x="4153010" y="759873"/>
            <a:ext cx="7074345" cy="3901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Arial</a:t>
            </a: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中文  旁门正道标题体（请自行下载）  微软雅黑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1.3</a:t>
            </a: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不得被全部或部分的复制、传播、销售，否则将承担法律责任。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143E386-B5DE-454A-BCE0-791D2613A729}"/>
              </a:ext>
            </a:extLst>
          </p:cNvPr>
          <p:cNvSpPr/>
          <p:nvPr/>
        </p:nvSpPr>
        <p:spPr>
          <a:xfrm>
            <a:off x="440603" y="182445"/>
            <a:ext cx="862737" cy="261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>
              <a:lnSpc>
                <a:spcPct val="120000"/>
              </a:lnSpc>
            </a:pPr>
            <a:r>
              <a:rPr kumimoji="1" lang="en-US" altLang="zh-CN" sz="1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OfficePLUS</a:t>
            </a:r>
            <a:endParaRPr lang="zh-CN" altLang="en-US" sz="1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46D538B-4E3E-4B68-823B-EEEAD1B409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E14500B-C7BC-4879-8D3C-329744E5EFD3}"/>
              </a:ext>
            </a:extLst>
          </p:cNvPr>
          <p:cNvSpPr/>
          <p:nvPr/>
        </p:nvSpPr>
        <p:spPr>
          <a:xfrm>
            <a:off x="626964" y="568470"/>
            <a:ext cx="646331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标注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4BFEAE-61B9-4BC3-80ED-FF31A5B11C27}"/>
              </a:ext>
            </a:extLst>
          </p:cNvPr>
          <p:cNvSpPr/>
          <p:nvPr/>
        </p:nvSpPr>
        <p:spPr>
          <a:xfrm>
            <a:off x="2450801" y="595724"/>
            <a:ext cx="1402001" cy="524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图片出处</a:t>
            </a:r>
          </a:p>
          <a:p>
            <a:pPr defTabSz="609600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39EBC85-6E85-4F72-AE87-588AC675EE4B}"/>
              </a:ext>
            </a:extLst>
          </p:cNvPr>
          <p:cNvSpPr/>
          <p:nvPr/>
        </p:nvSpPr>
        <p:spPr>
          <a:xfrm>
            <a:off x="4159510" y="595724"/>
            <a:ext cx="7074345" cy="524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英文 微软雅黑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中文 微软雅黑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1.2</a:t>
            </a: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https://picjumbo.com/</a:t>
            </a: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defTabSz="609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  <a:sym typeface="微软雅黑" panose="020B0503020204020204" pitchFamily="34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原创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梁宏（公众号：小宏说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D5098C4-E0B4-4E1A-B253-8D8A3374A8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24751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矩形 239">
            <a:extLst>
              <a:ext uri="{FF2B5EF4-FFF2-40B4-BE49-F238E27FC236}">
                <a16:creationId xmlns:a16="http://schemas.microsoft.com/office/drawing/2014/main" xmlns="" id="{F2D634AA-1318-4141-A5B0-2BF5744ED3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119434D-9C58-453B-82BF-D2074FF7547E}"/>
              </a:ext>
            </a:extLst>
          </p:cNvPr>
          <p:cNvGrpSpPr/>
          <p:nvPr/>
        </p:nvGrpSpPr>
        <p:grpSpPr>
          <a:xfrm>
            <a:off x="994409" y="954317"/>
            <a:ext cx="876301" cy="572099"/>
            <a:chOff x="994409" y="954317"/>
            <a:chExt cx="876301" cy="572099"/>
          </a:xfrm>
          <a:solidFill>
            <a:schemeClr val="bg1"/>
          </a:solidFill>
        </p:grpSpPr>
        <p:sp>
          <p:nvSpPr>
            <p:cNvPr id="3" name="图形 2" descr="3D 眼镜 纯色填充">
              <a:extLst>
                <a:ext uri="{FF2B5EF4-FFF2-40B4-BE49-F238E27FC236}">
                  <a16:creationId xmlns:a16="http://schemas.microsoft.com/office/drawing/2014/main" xmlns="" id="{6BA1E893-A8E2-4B71-A7C9-14876903B153}"/>
                </a:ext>
              </a:extLst>
            </p:cNvPr>
            <p:cNvSpPr/>
            <p:nvPr/>
          </p:nvSpPr>
          <p:spPr>
            <a:xfrm>
              <a:off x="1065390" y="1178361"/>
              <a:ext cx="123053" cy="161019"/>
            </a:xfrm>
            <a:custGeom>
              <a:avLst/>
              <a:gdLst>
                <a:gd name="connsiteX0" fmla="*/ 20669 w 123053"/>
                <a:gd name="connsiteY0" fmla="*/ 125925 h 161019"/>
                <a:gd name="connsiteX1" fmla="*/ 102165 w 123053"/>
                <a:gd name="connsiteY1" fmla="*/ 159901 h 161019"/>
                <a:gd name="connsiteX2" fmla="*/ 122949 w 123053"/>
                <a:gd name="connsiteY2" fmla="*/ 135583 h 161019"/>
                <a:gd name="connsiteX3" fmla="*/ 123054 w 123053"/>
                <a:gd name="connsiteY3" fmla="*/ 76624 h 161019"/>
                <a:gd name="connsiteX4" fmla="*/ 102384 w 123053"/>
                <a:gd name="connsiteY4" fmla="*/ 35047 h 161019"/>
                <a:gd name="connsiteX5" fmla="*/ 20888 w 123053"/>
                <a:gd name="connsiteY5" fmla="*/ 1119 h 161019"/>
                <a:gd name="connsiteX6" fmla="*/ 105 w 123053"/>
                <a:gd name="connsiteY6" fmla="*/ 25436 h 161019"/>
                <a:gd name="connsiteX7" fmla="*/ 0 w 123053"/>
                <a:gd name="connsiteY7" fmla="*/ 84396 h 161019"/>
                <a:gd name="connsiteX8" fmla="*/ 20669 w 123053"/>
                <a:gd name="connsiteY8" fmla="*/ 125925 h 16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053" h="161019">
                  <a:moveTo>
                    <a:pt x="20669" y="125925"/>
                  </a:moveTo>
                  <a:lnTo>
                    <a:pt x="102165" y="159901"/>
                  </a:lnTo>
                  <a:cubicBezTo>
                    <a:pt x="113595" y="164663"/>
                    <a:pt x="122911" y="153786"/>
                    <a:pt x="122949" y="135583"/>
                  </a:cubicBezTo>
                  <a:lnTo>
                    <a:pt x="123054" y="76624"/>
                  </a:lnTo>
                  <a:cubicBezTo>
                    <a:pt x="123054" y="58431"/>
                    <a:pt x="113833" y="39810"/>
                    <a:pt x="102384" y="35047"/>
                  </a:cubicBezTo>
                  <a:lnTo>
                    <a:pt x="20888" y="1119"/>
                  </a:lnTo>
                  <a:cubicBezTo>
                    <a:pt x="9458" y="-3644"/>
                    <a:pt x="133" y="7234"/>
                    <a:pt x="105" y="25436"/>
                  </a:cubicBezTo>
                  <a:lnTo>
                    <a:pt x="0" y="84396"/>
                  </a:lnTo>
                  <a:cubicBezTo>
                    <a:pt x="-29" y="102541"/>
                    <a:pt x="9220" y="121163"/>
                    <a:pt x="20669" y="125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" name="图形 2" descr="3D 眼镜 纯色填充">
              <a:extLst>
                <a:ext uri="{FF2B5EF4-FFF2-40B4-BE49-F238E27FC236}">
                  <a16:creationId xmlns:a16="http://schemas.microsoft.com/office/drawing/2014/main" xmlns="" id="{2259535A-9873-4F47-97D3-02C1E110E368}"/>
                </a:ext>
              </a:extLst>
            </p:cNvPr>
            <p:cNvSpPr/>
            <p:nvPr/>
          </p:nvSpPr>
          <p:spPr>
            <a:xfrm>
              <a:off x="1305153" y="1278140"/>
              <a:ext cx="123053" cy="161029"/>
            </a:xfrm>
            <a:custGeom>
              <a:avLst/>
              <a:gdLst>
                <a:gd name="connsiteX0" fmla="*/ 20669 w 123053"/>
                <a:gd name="connsiteY0" fmla="*/ 125978 h 161029"/>
                <a:gd name="connsiteX1" fmla="*/ 102165 w 123053"/>
                <a:gd name="connsiteY1" fmla="*/ 159906 h 161029"/>
                <a:gd name="connsiteX2" fmla="*/ 107433 w 123053"/>
                <a:gd name="connsiteY2" fmla="*/ 161030 h 161029"/>
                <a:gd name="connsiteX3" fmla="*/ 122949 w 123053"/>
                <a:gd name="connsiteY3" fmla="*/ 135588 h 161029"/>
                <a:gd name="connsiteX4" fmla="*/ 123054 w 123053"/>
                <a:gd name="connsiteY4" fmla="*/ 76629 h 161029"/>
                <a:gd name="connsiteX5" fmla="*/ 102384 w 123053"/>
                <a:gd name="connsiteY5" fmla="*/ 35052 h 161029"/>
                <a:gd name="connsiteX6" fmla="*/ 20898 w 123053"/>
                <a:gd name="connsiteY6" fmla="*/ 1124 h 161029"/>
                <a:gd name="connsiteX7" fmla="*/ 15631 w 123053"/>
                <a:gd name="connsiteY7" fmla="*/ 0 h 161029"/>
                <a:gd name="connsiteX8" fmla="*/ 105 w 123053"/>
                <a:gd name="connsiteY8" fmla="*/ 25441 h 161029"/>
                <a:gd name="connsiteX9" fmla="*/ 0 w 123053"/>
                <a:gd name="connsiteY9" fmla="*/ 84401 h 161029"/>
                <a:gd name="connsiteX10" fmla="*/ 20669 w 123053"/>
                <a:gd name="connsiteY10" fmla="*/ 125978 h 161029"/>
                <a:gd name="connsiteX11" fmla="*/ 38167 w 123053"/>
                <a:gd name="connsiteY11" fmla="*/ 49587 h 161029"/>
                <a:gd name="connsiteX12" fmla="*/ 83182 w 123053"/>
                <a:gd name="connsiteY12" fmla="*/ 68323 h 161029"/>
                <a:gd name="connsiteX13" fmla="*/ 84954 w 123053"/>
                <a:gd name="connsiteY13" fmla="*/ 76562 h 161029"/>
                <a:gd name="connsiteX14" fmla="*/ 84896 w 123053"/>
                <a:gd name="connsiteY14" fmla="*/ 111452 h 161029"/>
                <a:gd name="connsiteX15" fmla="*/ 39881 w 123053"/>
                <a:gd name="connsiteY15" fmla="*/ 92707 h 161029"/>
                <a:gd name="connsiteX16" fmla="*/ 38100 w 123053"/>
                <a:gd name="connsiteY16" fmla="*/ 84468 h 16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053" h="161029">
                  <a:moveTo>
                    <a:pt x="20669" y="125978"/>
                  </a:moveTo>
                  <a:lnTo>
                    <a:pt x="102165" y="159906"/>
                  </a:lnTo>
                  <a:cubicBezTo>
                    <a:pt x="103828" y="160628"/>
                    <a:pt x="105619" y="161010"/>
                    <a:pt x="107433" y="161030"/>
                  </a:cubicBezTo>
                  <a:cubicBezTo>
                    <a:pt x="116338" y="161030"/>
                    <a:pt x="122920" y="150895"/>
                    <a:pt x="122949" y="135588"/>
                  </a:cubicBezTo>
                  <a:lnTo>
                    <a:pt x="123054" y="76629"/>
                  </a:lnTo>
                  <a:cubicBezTo>
                    <a:pt x="123054" y="58436"/>
                    <a:pt x="113833" y="39815"/>
                    <a:pt x="102384" y="35052"/>
                  </a:cubicBezTo>
                  <a:lnTo>
                    <a:pt x="20898" y="1124"/>
                  </a:lnTo>
                  <a:cubicBezTo>
                    <a:pt x="19235" y="403"/>
                    <a:pt x="17443" y="21"/>
                    <a:pt x="15631" y="0"/>
                  </a:cubicBezTo>
                  <a:cubicBezTo>
                    <a:pt x="6725" y="0"/>
                    <a:pt x="133" y="10135"/>
                    <a:pt x="105" y="25441"/>
                  </a:cubicBezTo>
                  <a:lnTo>
                    <a:pt x="0" y="84401"/>
                  </a:lnTo>
                  <a:cubicBezTo>
                    <a:pt x="-29" y="102594"/>
                    <a:pt x="9220" y="121215"/>
                    <a:pt x="20669" y="125978"/>
                  </a:cubicBezTo>
                  <a:close/>
                  <a:moveTo>
                    <a:pt x="38167" y="49587"/>
                  </a:moveTo>
                  <a:lnTo>
                    <a:pt x="83182" y="68323"/>
                  </a:lnTo>
                  <a:cubicBezTo>
                    <a:pt x="84311" y="70925"/>
                    <a:pt x="84913" y="73725"/>
                    <a:pt x="84954" y="76562"/>
                  </a:cubicBezTo>
                  <a:lnTo>
                    <a:pt x="84896" y="111452"/>
                  </a:lnTo>
                  <a:lnTo>
                    <a:pt x="39881" y="92707"/>
                  </a:lnTo>
                  <a:cubicBezTo>
                    <a:pt x="38747" y="90106"/>
                    <a:pt x="38141" y="87305"/>
                    <a:pt x="38100" y="8446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" name="图形 2" descr="3D 眼镜 纯色填充">
              <a:extLst>
                <a:ext uri="{FF2B5EF4-FFF2-40B4-BE49-F238E27FC236}">
                  <a16:creationId xmlns:a16="http://schemas.microsoft.com/office/drawing/2014/main" xmlns="" id="{CEB3CC7C-76CB-41F8-9685-09B4EA271376}"/>
                </a:ext>
              </a:extLst>
            </p:cNvPr>
            <p:cNvSpPr/>
            <p:nvPr/>
          </p:nvSpPr>
          <p:spPr>
            <a:xfrm>
              <a:off x="994409" y="954317"/>
              <a:ext cx="876301" cy="572099"/>
            </a:xfrm>
            <a:custGeom>
              <a:avLst/>
              <a:gdLst>
                <a:gd name="connsiteX0" fmla="*/ 12002 w 876301"/>
                <a:gd name="connsiteY0" fmla="*/ 119826 h 572099"/>
                <a:gd name="connsiteX1" fmla="*/ 8877 w 876301"/>
                <a:gd name="connsiteY1" fmla="*/ 121389 h 572099"/>
                <a:gd name="connsiteX2" fmla="*/ 381 w 876301"/>
                <a:gd name="connsiteY2" fmla="*/ 137248 h 572099"/>
                <a:gd name="connsiteX3" fmla="*/ 0 w 876301"/>
                <a:gd name="connsiteY3" fmla="*/ 351379 h 572099"/>
                <a:gd name="connsiteX4" fmla="*/ 11725 w 876301"/>
                <a:gd name="connsiteY4" fmla="*/ 369000 h 572099"/>
                <a:gd name="connsiteX5" fmla="*/ 31071 w 876301"/>
                <a:gd name="connsiteY5" fmla="*/ 377049 h 572099"/>
                <a:gd name="connsiteX6" fmla="*/ 43396 w 876301"/>
                <a:gd name="connsiteY6" fmla="*/ 401814 h 572099"/>
                <a:gd name="connsiteX7" fmla="*/ 53140 w 876301"/>
                <a:gd name="connsiteY7" fmla="*/ 410920 h 572099"/>
                <a:gd name="connsiteX8" fmla="*/ 174927 w 876301"/>
                <a:gd name="connsiteY8" fmla="*/ 461631 h 572099"/>
                <a:gd name="connsiteX9" fmla="*/ 235658 w 876301"/>
                <a:gd name="connsiteY9" fmla="*/ 437819 h 572099"/>
                <a:gd name="connsiteX10" fmla="*/ 248860 w 876301"/>
                <a:gd name="connsiteY10" fmla="*/ 413111 h 572099"/>
                <a:gd name="connsiteX11" fmla="*/ 251231 w 876301"/>
                <a:gd name="connsiteY11" fmla="*/ 418292 h 572099"/>
                <a:gd name="connsiteX12" fmla="*/ 267719 w 876301"/>
                <a:gd name="connsiteY12" fmla="*/ 463203 h 572099"/>
                <a:gd name="connsiteX13" fmla="*/ 314782 w 876301"/>
                <a:gd name="connsiteY13" fmla="*/ 519886 h 572099"/>
                <a:gd name="connsiteX14" fmla="*/ 436578 w 876301"/>
                <a:gd name="connsiteY14" fmla="*/ 570635 h 572099"/>
                <a:gd name="connsiteX15" fmla="*/ 458381 w 876301"/>
                <a:gd name="connsiteY15" fmla="*/ 565425 h 572099"/>
                <a:gd name="connsiteX16" fmla="*/ 467525 w 876301"/>
                <a:gd name="connsiteY16" fmla="*/ 554728 h 572099"/>
                <a:gd name="connsiteX17" fmla="*/ 483565 w 876301"/>
                <a:gd name="connsiteY17" fmla="*/ 556271 h 572099"/>
                <a:gd name="connsiteX18" fmla="*/ 485775 w 876301"/>
                <a:gd name="connsiteY18" fmla="*/ 556348 h 572099"/>
                <a:gd name="connsiteX19" fmla="*/ 488023 w 876301"/>
                <a:gd name="connsiteY19" fmla="*/ 556129 h 572099"/>
                <a:gd name="connsiteX20" fmla="*/ 492947 w 876301"/>
                <a:gd name="connsiteY20" fmla="*/ 554947 h 572099"/>
                <a:gd name="connsiteX21" fmla="*/ 616772 w 876301"/>
                <a:gd name="connsiteY21" fmla="*/ 504598 h 572099"/>
                <a:gd name="connsiteX22" fmla="*/ 628202 w 876301"/>
                <a:gd name="connsiteY22" fmla="*/ 491139 h 572099"/>
                <a:gd name="connsiteX23" fmla="*/ 656987 w 876301"/>
                <a:gd name="connsiteY23" fmla="*/ 363333 h 572099"/>
                <a:gd name="connsiteX24" fmla="*/ 761324 w 876301"/>
                <a:gd name="connsiteY24" fmla="*/ 320128 h 572099"/>
                <a:gd name="connsiteX25" fmla="*/ 764477 w 876301"/>
                <a:gd name="connsiteY25" fmla="*/ 320442 h 572099"/>
                <a:gd name="connsiteX26" fmla="*/ 765972 w 876301"/>
                <a:gd name="connsiteY26" fmla="*/ 323233 h 572099"/>
                <a:gd name="connsiteX27" fmla="*/ 765972 w 876301"/>
                <a:gd name="connsiteY27" fmla="*/ 330015 h 572099"/>
                <a:gd name="connsiteX28" fmla="*/ 763638 w 876301"/>
                <a:gd name="connsiteY28" fmla="*/ 333205 h 572099"/>
                <a:gd name="connsiteX29" fmla="*/ 735063 w 876301"/>
                <a:gd name="connsiteY29" fmla="*/ 372639 h 572099"/>
                <a:gd name="connsiteX30" fmla="*/ 735063 w 876301"/>
                <a:gd name="connsiteY30" fmla="*/ 382888 h 572099"/>
                <a:gd name="connsiteX31" fmla="*/ 776579 w 876301"/>
                <a:gd name="connsiteY31" fmla="*/ 424278 h 572099"/>
                <a:gd name="connsiteX32" fmla="*/ 791528 w 876301"/>
                <a:gd name="connsiteY32" fmla="*/ 421464 h 572099"/>
                <a:gd name="connsiteX33" fmla="*/ 800767 w 876301"/>
                <a:gd name="connsiteY33" fmla="*/ 417864 h 572099"/>
                <a:gd name="connsiteX34" fmla="*/ 876300 w 876301"/>
                <a:gd name="connsiteY34" fmla="*/ 307317 h 572099"/>
                <a:gd name="connsiteX35" fmla="*/ 876300 w 876301"/>
                <a:gd name="connsiteY35" fmla="*/ 285628 h 572099"/>
                <a:gd name="connsiteX36" fmla="*/ 790678 w 876301"/>
                <a:gd name="connsiteY36" fmla="*/ 200029 h 572099"/>
                <a:gd name="connsiteX37" fmla="*/ 759038 w 876301"/>
                <a:gd name="connsiteY37" fmla="*/ 206094 h 572099"/>
                <a:gd name="connsiteX38" fmla="*/ 490776 w 876301"/>
                <a:gd name="connsiteY38" fmla="*/ 312870 h 572099"/>
                <a:gd name="connsiteX39" fmla="*/ 184071 w 876301"/>
                <a:gd name="connsiteY39" fmla="*/ 185168 h 572099"/>
                <a:gd name="connsiteX40" fmla="*/ 189786 w 876301"/>
                <a:gd name="connsiteY40" fmla="*/ 163480 h 572099"/>
                <a:gd name="connsiteX41" fmla="*/ 294561 w 876301"/>
                <a:gd name="connsiteY41" fmla="*/ 120065 h 572099"/>
                <a:gd name="connsiteX42" fmla="*/ 298954 w 876301"/>
                <a:gd name="connsiteY42" fmla="*/ 121886 h 572099"/>
                <a:gd name="connsiteX43" fmla="*/ 299209 w 876301"/>
                <a:gd name="connsiteY43" fmla="*/ 123170 h 572099"/>
                <a:gd name="connsiteX44" fmla="*/ 299209 w 876301"/>
                <a:gd name="connsiteY44" fmla="*/ 129952 h 572099"/>
                <a:gd name="connsiteX45" fmla="*/ 296875 w 876301"/>
                <a:gd name="connsiteY45" fmla="*/ 133142 h 572099"/>
                <a:gd name="connsiteX46" fmla="*/ 268300 w 876301"/>
                <a:gd name="connsiteY46" fmla="*/ 172576 h 572099"/>
                <a:gd name="connsiteX47" fmla="*/ 268300 w 876301"/>
                <a:gd name="connsiteY47" fmla="*/ 182825 h 572099"/>
                <a:gd name="connsiteX48" fmla="*/ 309716 w 876301"/>
                <a:gd name="connsiteY48" fmla="*/ 224277 h 572099"/>
                <a:gd name="connsiteX49" fmla="*/ 324803 w 876301"/>
                <a:gd name="connsiteY49" fmla="*/ 221439 h 572099"/>
                <a:gd name="connsiteX50" fmla="*/ 334042 w 876301"/>
                <a:gd name="connsiteY50" fmla="*/ 217839 h 572099"/>
                <a:gd name="connsiteX51" fmla="*/ 409575 w 876301"/>
                <a:gd name="connsiteY51" fmla="*/ 107292 h 572099"/>
                <a:gd name="connsiteX52" fmla="*/ 409575 w 876301"/>
                <a:gd name="connsiteY52" fmla="*/ 85603 h 572099"/>
                <a:gd name="connsiteX53" fmla="*/ 323957 w 876301"/>
                <a:gd name="connsiteY53" fmla="*/ 0 h 572099"/>
                <a:gd name="connsiteX54" fmla="*/ 292208 w 876301"/>
                <a:gd name="connsiteY54" fmla="*/ 6107 h 572099"/>
                <a:gd name="connsiteX55" fmla="*/ 306400 w 876301"/>
                <a:gd name="connsiteY55" fmla="*/ 41474 h 572099"/>
                <a:gd name="connsiteX56" fmla="*/ 368105 w 876301"/>
                <a:gd name="connsiteY56" fmla="*/ 68031 h 572099"/>
                <a:gd name="connsiteX57" fmla="*/ 371475 w 876301"/>
                <a:gd name="connsiteY57" fmla="*/ 85603 h 572099"/>
                <a:gd name="connsiteX58" fmla="*/ 371475 w 876301"/>
                <a:gd name="connsiteY58" fmla="*/ 107292 h 572099"/>
                <a:gd name="connsiteX59" fmla="*/ 320211 w 876301"/>
                <a:gd name="connsiteY59" fmla="*/ 182349 h 572099"/>
                <a:gd name="connsiteX60" fmla="*/ 310963 w 876301"/>
                <a:gd name="connsiteY60" fmla="*/ 185949 h 572099"/>
                <a:gd name="connsiteX61" fmla="*/ 306625 w 876301"/>
                <a:gd name="connsiteY61" fmla="*/ 184069 h 572099"/>
                <a:gd name="connsiteX62" fmla="*/ 306391 w 876301"/>
                <a:gd name="connsiteY62" fmla="*/ 182825 h 572099"/>
                <a:gd name="connsiteX63" fmla="*/ 306391 w 876301"/>
                <a:gd name="connsiteY63" fmla="*/ 172576 h 572099"/>
                <a:gd name="connsiteX64" fmla="*/ 308705 w 876301"/>
                <a:gd name="connsiteY64" fmla="*/ 169385 h 572099"/>
                <a:gd name="connsiteX65" fmla="*/ 337347 w 876301"/>
                <a:gd name="connsiteY65" fmla="*/ 129952 h 572099"/>
                <a:gd name="connsiteX66" fmla="*/ 337347 w 876301"/>
                <a:gd name="connsiteY66" fmla="*/ 123170 h 572099"/>
                <a:gd name="connsiteX67" fmla="*/ 295905 w 876301"/>
                <a:gd name="connsiteY67" fmla="*/ 81706 h 572099"/>
                <a:gd name="connsiteX68" fmla="*/ 280035 w 876301"/>
                <a:gd name="connsiteY68" fmla="*/ 84860 h 572099"/>
                <a:gd name="connsiteX69" fmla="*/ 166535 w 876301"/>
                <a:gd name="connsiteY69" fmla="*/ 131895 h 572099"/>
                <a:gd name="connsiteX70" fmla="*/ 155419 w 876301"/>
                <a:gd name="connsiteY70" fmla="*/ 144610 h 572099"/>
                <a:gd name="connsiteX71" fmla="*/ 148590 w 876301"/>
                <a:gd name="connsiteY71" fmla="*/ 170395 h 572099"/>
                <a:gd name="connsiteX72" fmla="*/ 69399 w 876301"/>
                <a:gd name="connsiteY72" fmla="*/ 137419 h 572099"/>
                <a:gd name="connsiteX73" fmla="*/ 466382 w 876301"/>
                <a:gd name="connsiteY73" fmla="*/ 516343 h 572099"/>
                <a:gd name="connsiteX74" fmla="*/ 461315 w 876301"/>
                <a:gd name="connsiteY74" fmla="*/ 515857 h 572099"/>
                <a:gd name="connsiteX75" fmla="*/ 444999 w 876301"/>
                <a:gd name="connsiteY75" fmla="*/ 522439 h 572099"/>
                <a:gd name="connsiteX76" fmla="*/ 438426 w 876301"/>
                <a:gd name="connsiteY76" fmla="*/ 530144 h 572099"/>
                <a:gd name="connsiteX77" fmla="*/ 329422 w 876301"/>
                <a:gd name="connsiteY77" fmla="*/ 484739 h 572099"/>
                <a:gd name="connsiteX78" fmla="*/ 303486 w 876301"/>
                <a:gd name="connsiteY78" fmla="*/ 450096 h 572099"/>
                <a:gd name="connsiteX79" fmla="*/ 286998 w 876301"/>
                <a:gd name="connsiteY79" fmla="*/ 405186 h 572099"/>
                <a:gd name="connsiteX80" fmla="*/ 249231 w 876301"/>
                <a:gd name="connsiteY80" fmla="*/ 370658 h 572099"/>
                <a:gd name="connsiteX81" fmla="*/ 247059 w 876301"/>
                <a:gd name="connsiteY81" fmla="*/ 370582 h 572099"/>
                <a:gd name="connsiteX82" fmla="*/ 218675 w 876301"/>
                <a:gd name="connsiteY82" fmla="*/ 388774 h 572099"/>
                <a:gd name="connsiteX83" fmla="*/ 202054 w 876301"/>
                <a:gd name="connsiteY83" fmla="*/ 419893 h 572099"/>
                <a:gd name="connsiteX84" fmla="*/ 189576 w 876301"/>
                <a:gd name="connsiteY84" fmla="*/ 426560 h 572099"/>
                <a:gd name="connsiteX85" fmla="*/ 74324 w 876301"/>
                <a:gd name="connsiteY85" fmla="*/ 378583 h 572099"/>
                <a:gd name="connsiteX86" fmla="*/ 62017 w 876301"/>
                <a:gd name="connsiteY86" fmla="*/ 353722 h 572099"/>
                <a:gd name="connsiteX87" fmla="*/ 52283 w 876301"/>
                <a:gd name="connsiteY87" fmla="*/ 344616 h 572099"/>
                <a:gd name="connsiteX88" fmla="*/ 38100 w 876301"/>
                <a:gd name="connsiteY88" fmla="*/ 338720 h 572099"/>
                <a:gd name="connsiteX89" fmla="*/ 38433 w 876301"/>
                <a:gd name="connsiteY89" fmla="*/ 165823 h 572099"/>
                <a:gd name="connsiteX90" fmla="*/ 466725 w 876301"/>
                <a:gd name="connsiteY90" fmla="*/ 344112 h 572099"/>
                <a:gd name="connsiteX91" fmla="*/ 838200 w 876301"/>
                <a:gd name="connsiteY91" fmla="*/ 307317 h 572099"/>
                <a:gd name="connsiteX92" fmla="*/ 786936 w 876301"/>
                <a:gd name="connsiteY92" fmla="*/ 382374 h 572099"/>
                <a:gd name="connsiteX93" fmla="*/ 777688 w 876301"/>
                <a:gd name="connsiteY93" fmla="*/ 385974 h 572099"/>
                <a:gd name="connsiteX94" fmla="*/ 773350 w 876301"/>
                <a:gd name="connsiteY94" fmla="*/ 384094 h 572099"/>
                <a:gd name="connsiteX95" fmla="*/ 773116 w 876301"/>
                <a:gd name="connsiteY95" fmla="*/ 382850 h 572099"/>
                <a:gd name="connsiteX96" fmla="*/ 773116 w 876301"/>
                <a:gd name="connsiteY96" fmla="*/ 372601 h 572099"/>
                <a:gd name="connsiteX97" fmla="*/ 775430 w 876301"/>
                <a:gd name="connsiteY97" fmla="*/ 369410 h 572099"/>
                <a:gd name="connsiteX98" fmla="*/ 804072 w 876301"/>
                <a:gd name="connsiteY98" fmla="*/ 329977 h 572099"/>
                <a:gd name="connsiteX99" fmla="*/ 804072 w 876301"/>
                <a:gd name="connsiteY99" fmla="*/ 323195 h 572099"/>
                <a:gd name="connsiteX100" fmla="*/ 762630 w 876301"/>
                <a:gd name="connsiteY100" fmla="*/ 281731 h 572099"/>
                <a:gd name="connsiteX101" fmla="*/ 746760 w 876301"/>
                <a:gd name="connsiteY101" fmla="*/ 284885 h 572099"/>
                <a:gd name="connsiteX102" fmla="*/ 633260 w 876301"/>
                <a:gd name="connsiteY102" fmla="*/ 331920 h 572099"/>
                <a:gd name="connsiteX103" fmla="*/ 621983 w 876301"/>
                <a:gd name="connsiteY103" fmla="*/ 345331 h 572099"/>
                <a:gd name="connsiteX104" fmla="*/ 593198 w 876301"/>
                <a:gd name="connsiteY104" fmla="*/ 473052 h 572099"/>
                <a:gd name="connsiteX105" fmla="*/ 504825 w 876301"/>
                <a:gd name="connsiteY105" fmla="*/ 508989 h 572099"/>
                <a:gd name="connsiteX106" fmla="*/ 504825 w 876301"/>
                <a:gd name="connsiteY106" fmla="*/ 348284 h 572099"/>
                <a:gd name="connsiteX107" fmla="*/ 773125 w 876301"/>
                <a:gd name="connsiteY107" fmla="*/ 241499 h 572099"/>
                <a:gd name="connsiteX108" fmla="*/ 834830 w 876301"/>
                <a:gd name="connsiteY108" fmla="*/ 268056 h 572099"/>
                <a:gd name="connsiteX109" fmla="*/ 838200 w 876301"/>
                <a:gd name="connsiteY109" fmla="*/ 285628 h 57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876301" h="572099">
                  <a:moveTo>
                    <a:pt x="12002" y="119826"/>
                  </a:moveTo>
                  <a:cubicBezTo>
                    <a:pt x="10914" y="120248"/>
                    <a:pt x="9868" y="120772"/>
                    <a:pt x="8877" y="121389"/>
                  </a:cubicBezTo>
                  <a:cubicBezTo>
                    <a:pt x="3570" y="124920"/>
                    <a:pt x="381" y="130873"/>
                    <a:pt x="381" y="137248"/>
                  </a:cubicBezTo>
                  <a:lnTo>
                    <a:pt x="0" y="351379"/>
                  </a:lnTo>
                  <a:cubicBezTo>
                    <a:pt x="-14" y="359084"/>
                    <a:pt x="4613" y="366038"/>
                    <a:pt x="11725" y="369000"/>
                  </a:cubicBezTo>
                  <a:lnTo>
                    <a:pt x="31071" y="377049"/>
                  </a:lnTo>
                  <a:lnTo>
                    <a:pt x="43396" y="401814"/>
                  </a:lnTo>
                  <a:cubicBezTo>
                    <a:pt x="45441" y="405924"/>
                    <a:pt x="48901" y="409158"/>
                    <a:pt x="53140" y="410920"/>
                  </a:cubicBezTo>
                  <a:lnTo>
                    <a:pt x="174927" y="461631"/>
                  </a:lnTo>
                  <a:cubicBezTo>
                    <a:pt x="198787" y="471585"/>
                    <a:pt x="222618" y="462203"/>
                    <a:pt x="235658" y="437819"/>
                  </a:cubicBezTo>
                  <a:lnTo>
                    <a:pt x="248860" y="413111"/>
                  </a:lnTo>
                  <a:cubicBezTo>
                    <a:pt x="249793" y="414769"/>
                    <a:pt x="250587" y="416503"/>
                    <a:pt x="251231" y="418292"/>
                  </a:cubicBezTo>
                  <a:lnTo>
                    <a:pt x="267719" y="463203"/>
                  </a:lnTo>
                  <a:cubicBezTo>
                    <a:pt x="277940" y="491025"/>
                    <a:pt x="295094" y="511685"/>
                    <a:pt x="314782" y="519886"/>
                  </a:cubicBezTo>
                  <a:lnTo>
                    <a:pt x="436578" y="570635"/>
                  </a:lnTo>
                  <a:cubicBezTo>
                    <a:pt x="444207" y="573811"/>
                    <a:pt x="453013" y="571707"/>
                    <a:pt x="458381" y="565425"/>
                  </a:cubicBezTo>
                  <a:lnTo>
                    <a:pt x="467525" y="554728"/>
                  </a:lnTo>
                  <a:lnTo>
                    <a:pt x="483565" y="556271"/>
                  </a:lnTo>
                  <a:lnTo>
                    <a:pt x="485775" y="556348"/>
                  </a:lnTo>
                  <a:lnTo>
                    <a:pt x="488023" y="556129"/>
                  </a:lnTo>
                  <a:cubicBezTo>
                    <a:pt x="489710" y="555957"/>
                    <a:pt x="491366" y="555560"/>
                    <a:pt x="492947" y="554947"/>
                  </a:cubicBezTo>
                  <a:lnTo>
                    <a:pt x="616772" y="504598"/>
                  </a:lnTo>
                  <a:cubicBezTo>
                    <a:pt x="622557" y="502255"/>
                    <a:pt x="626827" y="497227"/>
                    <a:pt x="628202" y="491139"/>
                  </a:cubicBezTo>
                  <a:lnTo>
                    <a:pt x="656987" y="363333"/>
                  </a:lnTo>
                  <a:lnTo>
                    <a:pt x="761324" y="320128"/>
                  </a:lnTo>
                  <a:cubicBezTo>
                    <a:pt x="762357" y="319672"/>
                    <a:pt x="763554" y="319791"/>
                    <a:pt x="764477" y="320442"/>
                  </a:cubicBezTo>
                  <a:cubicBezTo>
                    <a:pt x="765436" y="321040"/>
                    <a:pt x="766004" y="322103"/>
                    <a:pt x="765972" y="323233"/>
                  </a:cubicBezTo>
                  <a:lnTo>
                    <a:pt x="765972" y="330015"/>
                  </a:lnTo>
                  <a:cubicBezTo>
                    <a:pt x="765974" y="331474"/>
                    <a:pt x="765029" y="332764"/>
                    <a:pt x="763638" y="333205"/>
                  </a:cubicBezTo>
                  <a:cubicBezTo>
                    <a:pt x="746568" y="338760"/>
                    <a:pt x="735025" y="354687"/>
                    <a:pt x="735063" y="372639"/>
                  </a:cubicBezTo>
                  <a:lnTo>
                    <a:pt x="735063" y="382888"/>
                  </a:lnTo>
                  <a:cubicBezTo>
                    <a:pt x="735099" y="405781"/>
                    <a:pt x="753686" y="424312"/>
                    <a:pt x="776579" y="424278"/>
                  </a:cubicBezTo>
                  <a:cubicBezTo>
                    <a:pt x="781693" y="424270"/>
                    <a:pt x="786761" y="423316"/>
                    <a:pt x="791528" y="421464"/>
                  </a:cubicBezTo>
                  <a:lnTo>
                    <a:pt x="800767" y="417864"/>
                  </a:lnTo>
                  <a:cubicBezTo>
                    <a:pt x="846444" y="400258"/>
                    <a:pt x="876500" y="356269"/>
                    <a:pt x="876300" y="307317"/>
                  </a:cubicBezTo>
                  <a:lnTo>
                    <a:pt x="876300" y="285628"/>
                  </a:lnTo>
                  <a:cubicBezTo>
                    <a:pt x="876294" y="238347"/>
                    <a:pt x="837960" y="200022"/>
                    <a:pt x="790678" y="200029"/>
                  </a:cubicBezTo>
                  <a:cubicBezTo>
                    <a:pt x="779842" y="200030"/>
                    <a:pt x="769106" y="202088"/>
                    <a:pt x="759038" y="206094"/>
                  </a:cubicBezTo>
                  <a:lnTo>
                    <a:pt x="490776" y="312870"/>
                  </a:lnTo>
                  <a:lnTo>
                    <a:pt x="184071" y="185168"/>
                  </a:lnTo>
                  <a:lnTo>
                    <a:pt x="189786" y="163480"/>
                  </a:lnTo>
                  <a:lnTo>
                    <a:pt x="294561" y="120065"/>
                  </a:lnTo>
                  <a:cubicBezTo>
                    <a:pt x="296276" y="119354"/>
                    <a:pt x="298243" y="120169"/>
                    <a:pt x="298954" y="121886"/>
                  </a:cubicBezTo>
                  <a:cubicBezTo>
                    <a:pt x="299122" y="122292"/>
                    <a:pt x="299209" y="122729"/>
                    <a:pt x="299209" y="123170"/>
                  </a:cubicBezTo>
                  <a:lnTo>
                    <a:pt x="299209" y="129952"/>
                  </a:lnTo>
                  <a:cubicBezTo>
                    <a:pt x="299211" y="131411"/>
                    <a:pt x="298266" y="132701"/>
                    <a:pt x="296875" y="133142"/>
                  </a:cubicBezTo>
                  <a:cubicBezTo>
                    <a:pt x="279805" y="138696"/>
                    <a:pt x="268262" y="154624"/>
                    <a:pt x="268300" y="172576"/>
                  </a:cubicBezTo>
                  <a:lnTo>
                    <a:pt x="268300" y="182825"/>
                  </a:lnTo>
                  <a:cubicBezTo>
                    <a:pt x="268291" y="205708"/>
                    <a:pt x="286833" y="224266"/>
                    <a:pt x="309716" y="224277"/>
                  </a:cubicBezTo>
                  <a:cubicBezTo>
                    <a:pt x="314877" y="224279"/>
                    <a:pt x="319994" y="223316"/>
                    <a:pt x="324803" y="221439"/>
                  </a:cubicBezTo>
                  <a:lnTo>
                    <a:pt x="334042" y="217839"/>
                  </a:lnTo>
                  <a:cubicBezTo>
                    <a:pt x="379719" y="200233"/>
                    <a:pt x="409775" y="156244"/>
                    <a:pt x="409575" y="107292"/>
                  </a:cubicBezTo>
                  <a:lnTo>
                    <a:pt x="409575" y="85603"/>
                  </a:lnTo>
                  <a:cubicBezTo>
                    <a:pt x="409571" y="38322"/>
                    <a:pt x="371239" y="-5"/>
                    <a:pt x="323957" y="0"/>
                  </a:cubicBezTo>
                  <a:cubicBezTo>
                    <a:pt x="313082" y="1"/>
                    <a:pt x="302307" y="2074"/>
                    <a:pt x="292208" y="6107"/>
                  </a:cubicBezTo>
                  <a:close/>
                  <a:moveTo>
                    <a:pt x="306400" y="41474"/>
                  </a:moveTo>
                  <a:cubicBezTo>
                    <a:pt x="330773" y="31768"/>
                    <a:pt x="358399" y="43658"/>
                    <a:pt x="368105" y="68031"/>
                  </a:cubicBezTo>
                  <a:cubicBezTo>
                    <a:pt x="370331" y="73622"/>
                    <a:pt x="371475" y="79585"/>
                    <a:pt x="371475" y="85603"/>
                  </a:cubicBezTo>
                  <a:lnTo>
                    <a:pt x="371475" y="107292"/>
                  </a:lnTo>
                  <a:cubicBezTo>
                    <a:pt x="371612" y="140522"/>
                    <a:pt x="351215" y="170386"/>
                    <a:pt x="320211" y="182349"/>
                  </a:cubicBezTo>
                  <a:lnTo>
                    <a:pt x="310963" y="185949"/>
                  </a:lnTo>
                  <a:cubicBezTo>
                    <a:pt x="309245" y="186627"/>
                    <a:pt x="307303" y="185786"/>
                    <a:pt x="306625" y="184069"/>
                  </a:cubicBezTo>
                  <a:cubicBezTo>
                    <a:pt x="306468" y="183672"/>
                    <a:pt x="306389" y="183251"/>
                    <a:pt x="306391" y="182825"/>
                  </a:cubicBezTo>
                  <a:lnTo>
                    <a:pt x="306391" y="172576"/>
                  </a:lnTo>
                  <a:cubicBezTo>
                    <a:pt x="306387" y="171122"/>
                    <a:pt x="307322" y="169833"/>
                    <a:pt x="308705" y="169385"/>
                  </a:cubicBezTo>
                  <a:cubicBezTo>
                    <a:pt x="325803" y="163855"/>
                    <a:pt x="337376" y="147920"/>
                    <a:pt x="337347" y="129952"/>
                  </a:cubicBezTo>
                  <a:lnTo>
                    <a:pt x="337347" y="123170"/>
                  </a:lnTo>
                  <a:cubicBezTo>
                    <a:pt x="337353" y="100276"/>
                    <a:pt x="318798" y="81712"/>
                    <a:pt x="295905" y="81706"/>
                  </a:cubicBezTo>
                  <a:cubicBezTo>
                    <a:pt x="290459" y="81705"/>
                    <a:pt x="285066" y="82777"/>
                    <a:pt x="280035" y="84860"/>
                  </a:cubicBezTo>
                  <a:lnTo>
                    <a:pt x="166535" y="131895"/>
                  </a:lnTo>
                  <a:cubicBezTo>
                    <a:pt x="161051" y="134169"/>
                    <a:pt x="156941" y="138872"/>
                    <a:pt x="155419" y="144610"/>
                  </a:cubicBezTo>
                  <a:lnTo>
                    <a:pt x="148590" y="170395"/>
                  </a:lnTo>
                  <a:lnTo>
                    <a:pt x="69399" y="137419"/>
                  </a:lnTo>
                  <a:close/>
                  <a:moveTo>
                    <a:pt x="466382" y="516343"/>
                  </a:moveTo>
                  <a:lnTo>
                    <a:pt x="461315" y="515857"/>
                  </a:lnTo>
                  <a:cubicBezTo>
                    <a:pt x="455128" y="515258"/>
                    <a:pt x="449038" y="517714"/>
                    <a:pt x="444999" y="522439"/>
                  </a:cubicBezTo>
                  <a:lnTo>
                    <a:pt x="438426" y="530144"/>
                  </a:lnTo>
                  <a:lnTo>
                    <a:pt x="329422" y="484739"/>
                  </a:lnTo>
                  <a:cubicBezTo>
                    <a:pt x="322231" y="481738"/>
                    <a:pt x="311115" y="470870"/>
                    <a:pt x="303486" y="450096"/>
                  </a:cubicBezTo>
                  <a:lnTo>
                    <a:pt x="286998" y="405186"/>
                  </a:lnTo>
                  <a:cubicBezTo>
                    <a:pt x="279587" y="384993"/>
                    <a:pt x="265090" y="371763"/>
                    <a:pt x="249231" y="370658"/>
                  </a:cubicBezTo>
                  <a:cubicBezTo>
                    <a:pt x="248498" y="370610"/>
                    <a:pt x="247783" y="370582"/>
                    <a:pt x="247059" y="370582"/>
                  </a:cubicBezTo>
                  <a:cubicBezTo>
                    <a:pt x="234924" y="370804"/>
                    <a:pt x="223946" y="377841"/>
                    <a:pt x="218675" y="388774"/>
                  </a:cubicBezTo>
                  <a:lnTo>
                    <a:pt x="202054" y="419893"/>
                  </a:lnTo>
                  <a:cubicBezTo>
                    <a:pt x="196891" y="429551"/>
                    <a:pt x="192310" y="427646"/>
                    <a:pt x="189576" y="426560"/>
                  </a:cubicBezTo>
                  <a:lnTo>
                    <a:pt x="74324" y="378583"/>
                  </a:lnTo>
                  <a:lnTo>
                    <a:pt x="62017" y="353722"/>
                  </a:lnTo>
                  <a:cubicBezTo>
                    <a:pt x="59979" y="349610"/>
                    <a:pt x="56521" y="346376"/>
                    <a:pt x="52283" y="344616"/>
                  </a:cubicBezTo>
                  <a:lnTo>
                    <a:pt x="38100" y="338720"/>
                  </a:lnTo>
                  <a:lnTo>
                    <a:pt x="38433" y="165823"/>
                  </a:lnTo>
                  <a:lnTo>
                    <a:pt x="466725" y="344112"/>
                  </a:lnTo>
                  <a:close/>
                  <a:moveTo>
                    <a:pt x="838200" y="307317"/>
                  </a:moveTo>
                  <a:cubicBezTo>
                    <a:pt x="838337" y="340547"/>
                    <a:pt x="817940" y="370411"/>
                    <a:pt x="786936" y="382374"/>
                  </a:cubicBezTo>
                  <a:lnTo>
                    <a:pt x="777688" y="385974"/>
                  </a:lnTo>
                  <a:cubicBezTo>
                    <a:pt x="775970" y="386652"/>
                    <a:pt x="774028" y="385811"/>
                    <a:pt x="773350" y="384094"/>
                  </a:cubicBezTo>
                  <a:cubicBezTo>
                    <a:pt x="773193" y="383698"/>
                    <a:pt x="773114" y="383276"/>
                    <a:pt x="773116" y="382850"/>
                  </a:cubicBezTo>
                  <a:lnTo>
                    <a:pt x="773116" y="372601"/>
                  </a:lnTo>
                  <a:cubicBezTo>
                    <a:pt x="773111" y="371147"/>
                    <a:pt x="774047" y="369858"/>
                    <a:pt x="775430" y="369410"/>
                  </a:cubicBezTo>
                  <a:cubicBezTo>
                    <a:pt x="792528" y="363880"/>
                    <a:pt x="804101" y="347945"/>
                    <a:pt x="804072" y="329977"/>
                  </a:cubicBezTo>
                  <a:lnTo>
                    <a:pt x="804072" y="323195"/>
                  </a:lnTo>
                  <a:cubicBezTo>
                    <a:pt x="804078" y="300301"/>
                    <a:pt x="785523" y="281737"/>
                    <a:pt x="762630" y="281731"/>
                  </a:cubicBezTo>
                  <a:cubicBezTo>
                    <a:pt x="757184" y="281730"/>
                    <a:pt x="751791" y="282802"/>
                    <a:pt x="746760" y="284885"/>
                  </a:cubicBezTo>
                  <a:lnTo>
                    <a:pt x="633260" y="331920"/>
                  </a:lnTo>
                  <a:cubicBezTo>
                    <a:pt x="627546" y="334293"/>
                    <a:pt x="623341" y="339294"/>
                    <a:pt x="621983" y="345331"/>
                  </a:cubicBezTo>
                  <a:lnTo>
                    <a:pt x="593198" y="473052"/>
                  </a:lnTo>
                  <a:lnTo>
                    <a:pt x="504825" y="508989"/>
                  </a:lnTo>
                  <a:lnTo>
                    <a:pt x="504825" y="348284"/>
                  </a:lnTo>
                  <a:lnTo>
                    <a:pt x="773125" y="241499"/>
                  </a:lnTo>
                  <a:cubicBezTo>
                    <a:pt x="797498" y="231793"/>
                    <a:pt x="825124" y="243683"/>
                    <a:pt x="834830" y="268056"/>
                  </a:cubicBezTo>
                  <a:cubicBezTo>
                    <a:pt x="837056" y="273647"/>
                    <a:pt x="838200" y="279610"/>
                    <a:pt x="838200" y="28562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B0F3FB-09E1-4988-B137-878B3A2FE928}"/>
              </a:ext>
            </a:extLst>
          </p:cNvPr>
          <p:cNvGrpSpPr/>
          <p:nvPr/>
        </p:nvGrpSpPr>
        <p:grpSpPr>
          <a:xfrm>
            <a:off x="2625144" y="872489"/>
            <a:ext cx="723905" cy="723900"/>
            <a:chOff x="2625144" y="872489"/>
            <a:chExt cx="723905" cy="723900"/>
          </a:xfrm>
          <a:solidFill>
            <a:schemeClr val="bg1"/>
          </a:solidFill>
        </p:grpSpPr>
        <p:sp>
          <p:nvSpPr>
            <p:cNvPr id="7" name="图形 4" descr="光圈 纯色填充">
              <a:extLst>
                <a:ext uri="{FF2B5EF4-FFF2-40B4-BE49-F238E27FC236}">
                  <a16:creationId xmlns:a16="http://schemas.microsoft.com/office/drawing/2014/main" xmlns="" id="{E5D0B0DD-A6FB-4EE2-92C9-D641F033F609}"/>
                </a:ext>
              </a:extLst>
            </p:cNvPr>
            <p:cNvSpPr/>
            <p:nvPr/>
          </p:nvSpPr>
          <p:spPr>
            <a:xfrm>
              <a:off x="2654484" y="882015"/>
              <a:ext cx="371389" cy="209550"/>
            </a:xfrm>
            <a:custGeom>
              <a:avLst/>
              <a:gdLst>
                <a:gd name="connsiteX0" fmla="*/ 250127 w 371389"/>
                <a:gd name="connsiteY0" fmla="*/ 209550 h 209550"/>
                <a:gd name="connsiteX1" fmla="*/ 371389 w 371389"/>
                <a:gd name="connsiteY1" fmla="*/ 209550 h 209550"/>
                <a:gd name="connsiteX2" fmla="*/ 250422 w 371389"/>
                <a:gd name="connsiteY2" fmla="*/ 0 h 209550"/>
                <a:gd name="connsiteX3" fmla="*/ 0 w 371389"/>
                <a:gd name="connsiteY3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389" h="209550">
                  <a:moveTo>
                    <a:pt x="250127" y="209550"/>
                  </a:moveTo>
                  <a:lnTo>
                    <a:pt x="371389" y="209550"/>
                  </a:lnTo>
                  <a:lnTo>
                    <a:pt x="250422" y="0"/>
                  </a:lnTo>
                  <a:cubicBezTo>
                    <a:pt x="138440" y="26185"/>
                    <a:pt x="45520" y="103941"/>
                    <a:pt x="0" y="2095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" name="图形 4" descr="光圈 纯色填充">
              <a:extLst>
                <a:ext uri="{FF2B5EF4-FFF2-40B4-BE49-F238E27FC236}">
                  <a16:creationId xmlns:a16="http://schemas.microsoft.com/office/drawing/2014/main" xmlns="" id="{EA21ACF7-BC8D-41F7-92C6-86A038C00528}"/>
                </a:ext>
              </a:extLst>
            </p:cNvPr>
            <p:cNvSpPr/>
            <p:nvPr/>
          </p:nvSpPr>
          <p:spPr>
            <a:xfrm>
              <a:off x="2944853" y="872489"/>
              <a:ext cx="306981" cy="324926"/>
            </a:xfrm>
            <a:custGeom>
              <a:avLst/>
              <a:gdLst>
                <a:gd name="connsiteX0" fmla="*/ 163516 w 306981"/>
                <a:gd name="connsiteY0" fmla="*/ 285750 h 324926"/>
                <a:gd name="connsiteX1" fmla="*/ 163297 w 306981"/>
                <a:gd name="connsiteY1" fmla="*/ 285874 h 324926"/>
                <a:gd name="connsiteX2" fmla="*/ 185852 w 306981"/>
                <a:gd name="connsiteY2" fmla="*/ 324926 h 324926"/>
                <a:gd name="connsiteX3" fmla="*/ 306981 w 306981"/>
                <a:gd name="connsiteY3" fmla="*/ 115253 h 324926"/>
                <a:gd name="connsiteX4" fmla="*/ 42243 w 306981"/>
                <a:gd name="connsiteY4" fmla="*/ 0 h 324926"/>
                <a:gd name="connsiteX5" fmla="*/ 0 w 306981"/>
                <a:gd name="connsiteY5" fmla="*/ 2534 h 3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981" h="324926">
                  <a:moveTo>
                    <a:pt x="163516" y="285750"/>
                  </a:moveTo>
                  <a:lnTo>
                    <a:pt x="163297" y="285874"/>
                  </a:lnTo>
                  <a:lnTo>
                    <a:pt x="185852" y="324926"/>
                  </a:lnTo>
                  <a:lnTo>
                    <a:pt x="306981" y="115253"/>
                  </a:lnTo>
                  <a:cubicBezTo>
                    <a:pt x="238618" y="41669"/>
                    <a:pt x="142683" y="-97"/>
                    <a:pt x="42243" y="0"/>
                  </a:cubicBezTo>
                  <a:cubicBezTo>
                    <a:pt x="28125" y="29"/>
                    <a:pt x="14021" y="876"/>
                    <a:pt x="0" y="253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" name="图形 4" descr="光圈 纯色填充">
              <a:extLst>
                <a:ext uri="{FF2B5EF4-FFF2-40B4-BE49-F238E27FC236}">
                  <a16:creationId xmlns:a16="http://schemas.microsoft.com/office/drawing/2014/main" xmlns="" id="{4C8FC84A-73EF-4964-BE81-51F01F36C9F8}"/>
                </a:ext>
              </a:extLst>
            </p:cNvPr>
            <p:cNvSpPr/>
            <p:nvPr/>
          </p:nvSpPr>
          <p:spPr>
            <a:xfrm>
              <a:off x="3092843" y="1018832"/>
              <a:ext cx="256206" cy="320382"/>
            </a:xfrm>
            <a:custGeom>
              <a:avLst/>
              <a:gdLst>
                <a:gd name="connsiteX0" fmla="*/ 0 w 256206"/>
                <a:gd name="connsiteY0" fmla="*/ 320383 h 320382"/>
                <a:gd name="connsiteX1" fmla="*/ 240744 w 256206"/>
                <a:gd name="connsiteY1" fmla="*/ 320383 h 320382"/>
                <a:gd name="connsiteX2" fmla="*/ 184975 w 256206"/>
                <a:gd name="connsiteY2" fmla="*/ 0 h 3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206" h="320382">
                  <a:moveTo>
                    <a:pt x="0" y="320383"/>
                  </a:moveTo>
                  <a:lnTo>
                    <a:pt x="240744" y="320383"/>
                  </a:lnTo>
                  <a:cubicBezTo>
                    <a:pt x="273837" y="210777"/>
                    <a:pt x="253157" y="91977"/>
                    <a:pt x="184975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" name="图形 4" descr="光圈 纯色填充">
              <a:extLst>
                <a:ext uri="{FF2B5EF4-FFF2-40B4-BE49-F238E27FC236}">
                  <a16:creationId xmlns:a16="http://schemas.microsoft.com/office/drawing/2014/main" xmlns="" id="{559172B3-3753-4DA1-9CBC-ED2A9CB140D0}"/>
                </a:ext>
              </a:extLst>
            </p:cNvPr>
            <p:cNvSpPr/>
            <p:nvPr/>
          </p:nvSpPr>
          <p:spPr>
            <a:xfrm>
              <a:off x="2948320" y="1377315"/>
              <a:ext cx="371379" cy="209550"/>
            </a:xfrm>
            <a:custGeom>
              <a:avLst/>
              <a:gdLst>
                <a:gd name="connsiteX0" fmla="*/ 121263 w 371379"/>
                <a:gd name="connsiteY0" fmla="*/ 0 h 209550"/>
                <a:gd name="connsiteX1" fmla="*/ 0 w 371379"/>
                <a:gd name="connsiteY1" fmla="*/ 0 h 209550"/>
                <a:gd name="connsiteX2" fmla="*/ 120967 w 371379"/>
                <a:gd name="connsiteY2" fmla="*/ 209550 h 209550"/>
                <a:gd name="connsiteX3" fmla="*/ 371380 w 371379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379" h="209550">
                  <a:moveTo>
                    <a:pt x="121263" y="0"/>
                  </a:moveTo>
                  <a:lnTo>
                    <a:pt x="0" y="0"/>
                  </a:lnTo>
                  <a:lnTo>
                    <a:pt x="120967" y="209550"/>
                  </a:lnTo>
                  <a:cubicBezTo>
                    <a:pt x="232947" y="183366"/>
                    <a:pt x="325865" y="105610"/>
                    <a:pt x="37138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" name="图形 4" descr="光圈 纯色填充">
              <a:extLst>
                <a:ext uri="{FF2B5EF4-FFF2-40B4-BE49-F238E27FC236}">
                  <a16:creationId xmlns:a16="http://schemas.microsoft.com/office/drawing/2014/main" xmlns="" id="{65BAF645-7D3B-41D9-8AD2-197D96BABB4E}"/>
                </a:ext>
              </a:extLst>
            </p:cNvPr>
            <p:cNvSpPr/>
            <p:nvPr/>
          </p:nvSpPr>
          <p:spPr>
            <a:xfrm>
              <a:off x="2722245" y="1271196"/>
              <a:ext cx="307095" cy="325193"/>
            </a:xfrm>
            <a:custGeom>
              <a:avLst/>
              <a:gdLst>
                <a:gd name="connsiteX0" fmla="*/ 143570 w 307095"/>
                <a:gd name="connsiteY0" fmla="*/ 39443 h 325193"/>
                <a:gd name="connsiteX1" fmla="*/ 143799 w 307095"/>
                <a:gd name="connsiteY1" fmla="*/ 39319 h 325193"/>
                <a:gd name="connsiteX2" fmla="*/ 121091 w 307095"/>
                <a:gd name="connsiteY2" fmla="*/ 0 h 325193"/>
                <a:gd name="connsiteX3" fmla="*/ 0 w 307095"/>
                <a:gd name="connsiteY3" fmla="*/ 209798 h 325193"/>
                <a:gd name="connsiteX4" fmla="*/ 264852 w 307095"/>
                <a:gd name="connsiteY4" fmla="*/ 325193 h 325193"/>
                <a:gd name="connsiteX5" fmla="*/ 307096 w 307095"/>
                <a:gd name="connsiteY5" fmla="*/ 322659 h 32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95" h="325193">
                  <a:moveTo>
                    <a:pt x="143570" y="39443"/>
                  </a:moveTo>
                  <a:lnTo>
                    <a:pt x="143799" y="39319"/>
                  </a:lnTo>
                  <a:lnTo>
                    <a:pt x="121091" y="0"/>
                  </a:lnTo>
                  <a:lnTo>
                    <a:pt x="0" y="209798"/>
                  </a:lnTo>
                  <a:cubicBezTo>
                    <a:pt x="68364" y="283466"/>
                    <a:pt x="164351" y="325287"/>
                    <a:pt x="264852" y="325193"/>
                  </a:cubicBezTo>
                  <a:cubicBezTo>
                    <a:pt x="278970" y="325164"/>
                    <a:pt x="293075" y="324318"/>
                    <a:pt x="307096" y="32265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" name="图形 4" descr="光圈 纯色填充">
              <a:extLst>
                <a:ext uri="{FF2B5EF4-FFF2-40B4-BE49-F238E27FC236}">
                  <a16:creationId xmlns:a16="http://schemas.microsoft.com/office/drawing/2014/main" xmlns="" id="{73E8F490-B12C-47F3-BEFD-109F951AA2CF}"/>
                </a:ext>
              </a:extLst>
            </p:cNvPr>
            <p:cNvSpPr/>
            <p:nvPr/>
          </p:nvSpPr>
          <p:spPr>
            <a:xfrm>
              <a:off x="2625144" y="1129665"/>
              <a:ext cx="255911" cy="320154"/>
            </a:xfrm>
            <a:custGeom>
              <a:avLst/>
              <a:gdLst>
                <a:gd name="connsiteX0" fmla="*/ 255911 w 255911"/>
                <a:gd name="connsiteY0" fmla="*/ 0 h 320154"/>
                <a:gd name="connsiteX1" fmla="*/ 15462 w 255911"/>
                <a:gd name="connsiteY1" fmla="*/ 0 h 320154"/>
                <a:gd name="connsiteX2" fmla="*/ 71069 w 255911"/>
                <a:gd name="connsiteY2" fmla="*/ 320154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911" h="320154">
                  <a:moveTo>
                    <a:pt x="255911" y="0"/>
                  </a:moveTo>
                  <a:lnTo>
                    <a:pt x="15462" y="0"/>
                  </a:lnTo>
                  <a:cubicBezTo>
                    <a:pt x="-17603" y="109511"/>
                    <a:pt x="3013" y="228207"/>
                    <a:pt x="71069" y="32015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EBD08AD-2E91-4D41-A492-181BDC9BE476}"/>
              </a:ext>
            </a:extLst>
          </p:cNvPr>
          <p:cNvGrpSpPr/>
          <p:nvPr/>
        </p:nvGrpSpPr>
        <p:grpSpPr>
          <a:xfrm>
            <a:off x="4150995" y="843915"/>
            <a:ext cx="781050" cy="771524"/>
            <a:chOff x="4150995" y="843915"/>
            <a:chExt cx="781050" cy="771524"/>
          </a:xfrm>
          <a:solidFill>
            <a:schemeClr val="bg1"/>
          </a:solidFill>
        </p:grpSpPr>
        <p:sp>
          <p:nvSpPr>
            <p:cNvPr id="14" name="图形 6" descr="区块链 纯色填充">
              <a:extLst>
                <a:ext uri="{FF2B5EF4-FFF2-40B4-BE49-F238E27FC236}">
                  <a16:creationId xmlns:a16="http://schemas.microsoft.com/office/drawing/2014/main" xmlns="" id="{0B4B3225-9667-473C-AE80-1293321226F5}"/>
                </a:ext>
              </a:extLst>
            </p:cNvPr>
            <p:cNvSpPr/>
            <p:nvPr/>
          </p:nvSpPr>
          <p:spPr>
            <a:xfrm>
              <a:off x="4150995" y="1365637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63030 h 249802"/>
                <a:gd name="connsiteX2" fmla="*/ 143161 w 143160"/>
                <a:gd name="connsiteY2" fmla="*/ 249803 h 249802"/>
                <a:gd name="connsiteX3" fmla="*/ 143161 w 143160"/>
                <a:gd name="connsiteY3" fmla="*/ 86735 h 249802"/>
                <a:gd name="connsiteX4" fmla="*/ 0 w 143160"/>
                <a:gd name="connsiteY4" fmla="*/ 0 h 249802"/>
                <a:gd name="connsiteX5" fmla="*/ 0 w 143160"/>
                <a:gd name="connsiteY5" fmla="*/ 1525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6303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lnTo>
                    <a:pt x="0" y="152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5" name="图形 6" descr="区块链 纯色填充">
              <a:extLst>
                <a:ext uri="{FF2B5EF4-FFF2-40B4-BE49-F238E27FC236}">
                  <a16:creationId xmlns:a16="http://schemas.microsoft.com/office/drawing/2014/main" xmlns="" id="{B367C183-CE1B-4F4F-BD14-92BE62F38A91}"/>
                </a:ext>
              </a:extLst>
            </p:cNvPr>
            <p:cNvSpPr/>
            <p:nvPr/>
          </p:nvSpPr>
          <p:spPr>
            <a:xfrm>
              <a:off x="4788884" y="1365551"/>
              <a:ext cx="143160" cy="249888"/>
            </a:xfrm>
            <a:custGeom>
              <a:avLst/>
              <a:gdLst>
                <a:gd name="connsiteX0" fmla="*/ 0 w 143160"/>
                <a:gd name="connsiteY0" fmla="*/ 249888 h 249888"/>
                <a:gd name="connsiteX1" fmla="*/ 143161 w 143160"/>
                <a:gd name="connsiteY1" fmla="*/ 163116 h 249888"/>
                <a:gd name="connsiteX2" fmla="*/ 143161 w 143160"/>
                <a:gd name="connsiteY2" fmla="*/ 0 h 249888"/>
                <a:gd name="connsiteX3" fmla="*/ 0 w 143160"/>
                <a:gd name="connsiteY3" fmla="*/ 86725 h 249888"/>
                <a:gd name="connsiteX4" fmla="*/ 0 w 143160"/>
                <a:gd name="connsiteY4" fmla="*/ 24988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60" h="249888">
                  <a:moveTo>
                    <a:pt x="0" y="249888"/>
                  </a:moveTo>
                  <a:lnTo>
                    <a:pt x="143161" y="163116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" name="图形 6" descr="区块链 纯色填充">
              <a:extLst>
                <a:ext uri="{FF2B5EF4-FFF2-40B4-BE49-F238E27FC236}">
                  <a16:creationId xmlns:a16="http://schemas.microsoft.com/office/drawing/2014/main" xmlns="" id="{C93CED5D-467B-4DE3-8FCF-D55D75207127}"/>
                </a:ext>
              </a:extLst>
            </p:cNvPr>
            <p:cNvSpPr/>
            <p:nvPr/>
          </p:nvSpPr>
          <p:spPr>
            <a:xfrm>
              <a:off x="4389120" y="957986"/>
              <a:ext cx="143160" cy="249783"/>
            </a:xfrm>
            <a:custGeom>
              <a:avLst/>
              <a:gdLst>
                <a:gd name="connsiteX0" fmla="*/ 39653 w 143160"/>
                <a:gd name="connsiteY0" fmla="*/ 99203 h 249783"/>
                <a:gd name="connsiteX1" fmla="*/ 56074 w 143160"/>
                <a:gd name="connsiteY1" fmla="*/ 95479 h 249783"/>
                <a:gd name="connsiteX2" fmla="*/ 94184 w 143160"/>
                <a:gd name="connsiteY2" fmla="*/ 133568 h 249783"/>
                <a:gd name="connsiteX3" fmla="*/ 72514 w 143160"/>
                <a:gd name="connsiteY3" fmla="*/ 167954 h 249783"/>
                <a:gd name="connsiteX4" fmla="*/ 36509 w 143160"/>
                <a:gd name="connsiteY4" fmla="*/ 185156 h 249783"/>
                <a:gd name="connsiteX5" fmla="*/ 143161 w 143160"/>
                <a:gd name="connsiteY5" fmla="*/ 249784 h 249783"/>
                <a:gd name="connsiteX6" fmla="*/ 143161 w 143160"/>
                <a:gd name="connsiteY6" fmla="*/ 86725 h 249783"/>
                <a:gd name="connsiteX7" fmla="*/ 0 w 143160"/>
                <a:gd name="connsiteY7" fmla="*/ 0 h 249783"/>
                <a:gd name="connsiteX8" fmla="*/ 0 w 143160"/>
                <a:gd name="connsiteY8" fmla="*/ 118110 h 24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783">
                  <a:moveTo>
                    <a:pt x="39653" y="99203"/>
                  </a:moveTo>
                  <a:cubicBezTo>
                    <a:pt x="44775" y="96738"/>
                    <a:pt x="50389" y="95464"/>
                    <a:pt x="56074" y="95479"/>
                  </a:cubicBezTo>
                  <a:cubicBezTo>
                    <a:pt x="77115" y="95473"/>
                    <a:pt x="94178" y="112525"/>
                    <a:pt x="94184" y="133568"/>
                  </a:cubicBezTo>
                  <a:cubicBezTo>
                    <a:pt x="94189" y="148248"/>
                    <a:pt x="85758" y="161624"/>
                    <a:pt x="72514" y="167954"/>
                  </a:cubicBezTo>
                  <a:lnTo>
                    <a:pt x="36509" y="185156"/>
                  </a:lnTo>
                  <a:lnTo>
                    <a:pt x="143161" y="249784"/>
                  </a:lnTo>
                  <a:lnTo>
                    <a:pt x="143161" y="86725"/>
                  </a:lnTo>
                  <a:lnTo>
                    <a:pt x="0" y="0"/>
                  </a:lnTo>
                  <a:lnTo>
                    <a:pt x="0" y="11811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" name="图形 6" descr="区块链 纯色填充">
              <a:extLst>
                <a:ext uri="{FF2B5EF4-FFF2-40B4-BE49-F238E27FC236}">
                  <a16:creationId xmlns:a16="http://schemas.microsoft.com/office/drawing/2014/main" xmlns="" id="{63A99794-7581-4DDE-9952-8D5A2CFC75BD}"/>
                </a:ext>
              </a:extLst>
            </p:cNvPr>
            <p:cNvSpPr/>
            <p:nvPr/>
          </p:nvSpPr>
          <p:spPr>
            <a:xfrm>
              <a:off x="4550759" y="957891"/>
              <a:ext cx="143160" cy="249878"/>
            </a:xfrm>
            <a:custGeom>
              <a:avLst/>
              <a:gdLst>
                <a:gd name="connsiteX0" fmla="*/ 0 w 143160"/>
                <a:gd name="connsiteY0" fmla="*/ 86725 h 249878"/>
                <a:gd name="connsiteX1" fmla="*/ 0 w 143160"/>
                <a:gd name="connsiteY1" fmla="*/ 249879 h 249878"/>
                <a:gd name="connsiteX2" fmla="*/ 106680 w 143160"/>
                <a:gd name="connsiteY2" fmla="*/ 185242 h 249878"/>
                <a:gd name="connsiteX3" fmla="*/ 70685 w 143160"/>
                <a:gd name="connsiteY3" fmla="*/ 168040 h 249878"/>
                <a:gd name="connsiteX4" fmla="*/ 52768 w 143160"/>
                <a:gd name="connsiteY4" fmla="*/ 117225 h 249878"/>
                <a:gd name="connsiteX5" fmla="*/ 87087 w 143160"/>
                <a:gd name="connsiteY5" fmla="*/ 95574 h 249878"/>
                <a:gd name="connsiteX6" fmla="*/ 103518 w 143160"/>
                <a:gd name="connsiteY6" fmla="*/ 99317 h 249878"/>
                <a:gd name="connsiteX7" fmla="*/ 143161 w 143160"/>
                <a:gd name="connsiteY7" fmla="*/ 118243 h 249878"/>
                <a:gd name="connsiteX8" fmla="*/ 143161 w 143160"/>
                <a:gd name="connsiteY8" fmla="*/ 0 h 24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78">
                  <a:moveTo>
                    <a:pt x="0" y="86725"/>
                  </a:moveTo>
                  <a:lnTo>
                    <a:pt x="0" y="249879"/>
                  </a:lnTo>
                  <a:lnTo>
                    <a:pt x="106680" y="185242"/>
                  </a:lnTo>
                  <a:lnTo>
                    <a:pt x="70685" y="168040"/>
                  </a:lnTo>
                  <a:cubicBezTo>
                    <a:pt x="51705" y="158955"/>
                    <a:pt x="43684" y="136205"/>
                    <a:pt x="52768" y="117225"/>
                  </a:cubicBezTo>
                  <a:cubicBezTo>
                    <a:pt x="59093" y="104009"/>
                    <a:pt x="72436" y="95592"/>
                    <a:pt x="87087" y="95574"/>
                  </a:cubicBezTo>
                  <a:cubicBezTo>
                    <a:pt x="92776" y="95565"/>
                    <a:pt x="98393" y="96845"/>
                    <a:pt x="103518" y="99317"/>
                  </a:cubicBezTo>
                  <a:lnTo>
                    <a:pt x="143161" y="118243"/>
                  </a:lnTo>
                  <a:lnTo>
                    <a:pt x="143161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" name="图形 6" descr="区块链 纯色填充">
              <a:extLst>
                <a:ext uri="{FF2B5EF4-FFF2-40B4-BE49-F238E27FC236}">
                  <a16:creationId xmlns:a16="http://schemas.microsoft.com/office/drawing/2014/main" xmlns="" id="{D8A34347-3D88-43FB-8154-519E401B920F}"/>
                </a:ext>
              </a:extLst>
            </p:cNvPr>
            <p:cNvSpPr/>
            <p:nvPr/>
          </p:nvSpPr>
          <p:spPr>
            <a:xfrm>
              <a:off x="4389120" y="843915"/>
              <a:ext cx="304800" cy="184727"/>
            </a:xfrm>
            <a:custGeom>
              <a:avLst/>
              <a:gdLst>
                <a:gd name="connsiteX0" fmla="*/ 221447 w 304800"/>
                <a:gd name="connsiteY0" fmla="*/ 142885 h 184727"/>
                <a:gd name="connsiteX1" fmla="*/ 239220 w 304800"/>
                <a:gd name="connsiteY1" fmla="*/ 132083 h 184727"/>
                <a:gd name="connsiteX2" fmla="*/ 304800 w 304800"/>
                <a:gd name="connsiteY2" fmla="*/ 92364 h 184727"/>
                <a:gd name="connsiteX3" fmla="*/ 152400 w 304800"/>
                <a:gd name="connsiteY3" fmla="*/ 0 h 184727"/>
                <a:gd name="connsiteX4" fmla="*/ 86820 w 304800"/>
                <a:gd name="connsiteY4" fmla="*/ 39719 h 184727"/>
                <a:gd name="connsiteX5" fmla="*/ 69047 w 304800"/>
                <a:gd name="connsiteY5" fmla="*/ 50521 h 184727"/>
                <a:gd name="connsiteX6" fmla="*/ 0 w 304800"/>
                <a:gd name="connsiteY6" fmla="*/ 92364 h 184727"/>
                <a:gd name="connsiteX7" fmla="*/ 152400 w 304800"/>
                <a:gd name="connsiteY7" fmla="*/ 184728 h 184727"/>
                <a:gd name="connsiteX8" fmla="*/ 221447 w 304800"/>
                <a:gd name="connsiteY8" fmla="*/ 142885 h 18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184727">
                  <a:moveTo>
                    <a:pt x="221447" y="142885"/>
                  </a:moveTo>
                  <a:lnTo>
                    <a:pt x="239220" y="132083"/>
                  </a:lnTo>
                  <a:lnTo>
                    <a:pt x="304800" y="92364"/>
                  </a:lnTo>
                  <a:lnTo>
                    <a:pt x="152400" y="0"/>
                  </a:lnTo>
                  <a:lnTo>
                    <a:pt x="86820" y="39719"/>
                  </a:lnTo>
                  <a:lnTo>
                    <a:pt x="69047" y="50521"/>
                  </a:lnTo>
                  <a:lnTo>
                    <a:pt x="0" y="92364"/>
                  </a:lnTo>
                  <a:lnTo>
                    <a:pt x="152400" y="184728"/>
                  </a:lnTo>
                  <a:lnTo>
                    <a:pt x="221447" y="14288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" name="图形 6" descr="区块链 纯色填充">
              <a:extLst>
                <a:ext uri="{FF2B5EF4-FFF2-40B4-BE49-F238E27FC236}">
                  <a16:creationId xmlns:a16="http://schemas.microsoft.com/office/drawing/2014/main" xmlns="" id="{329315A6-9F66-467B-983F-2FABBB842571}"/>
                </a:ext>
              </a:extLst>
            </p:cNvPr>
            <p:cNvSpPr/>
            <p:nvPr/>
          </p:nvSpPr>
          <p:spPr>
            <a:xfrm>
              <a:off x="4150995" y="12746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40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40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" name="图形 6" descr="区块链 纯色填充">
              <a:extLst>
                <a:ext uri="{FF2B5EF4-FFF2-40B4-BE49-F238E27FC236}">
                  <a16:creationId xmlns:a16="http://schemas.microsoft.com/office/drawing/2014/main" xmlns="" id="{5B0BEA56-9FC2-40C9-B6F5-21ED8EC49C4C}"/>
                </a:ext>
              </a:extLst>
            </p:cNvPr>
            <p:cNvSpPr/>
            <p:nvPr/>
          </p:nvSpPr>
          <p:spPr>
            <a:xfrm>
              <a:off x="4627245" y="12746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31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31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" name="图形 6" descr="区块链 纯色填充">
              <a:extLst>
                <a:ext uri="{FF2B5EF4-FFF2-40B4-BE49-F238E27FC236}">
                  <a16:creationId xmlns:a16="http://schemas.microsoft.com/office/drawing/2014/main" xmlns="" id="{D6268A4F-7561-45B3-998B-ED06B97827D9}"/>
                </a:ext>
              </a:extLst>
            </p:cNvPr>
            <p:cNvSpPr/>
            <p:nvPr/>
          </p:nvSpPr>
          <p:spPr>
            <a:xfrm>
              <a:off x="4627245" y="1365637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23568 h 249802"/>
                <a:gd name="connsiteX2" fmla="*/ 27699 w 143160"/>
                <a:gd name="connsiteY2" fmla="*/ 106566 h 249802"/>
                <a:gd name="connsiteX3" fmla="*/ 80105 w 143160"/>
                <a:gd name="connsiteY3" fmla="*/ 119110 h 249802"/>
                <a:gd name="connsiteX4" fmla="*/ 67561 w 143160"/>
                <a:gd name="connsiteY4" fmla="*/ 171517 h 249802"/>
                <a:gd name="connsiteX5" fmla="*/ 40957 w 143160"/>
                <a:gd name="connsiteY5" fmla="*/ 187890 h 249802"/>
                <a:gd name="connsiteX6" fmla="*/ 143161 w 143160"/>
                <a:gd name="connsiteY6" fmla="*/ 249803 h 249802"/>
                <a:gd name="connsiteX7" fmla="*/ 143161 w 143160"/>
                <a:gd name="connsiteY7" fmla="*/ 86735 h 249802"/>
                <a:gd name="connsiteX8" fmla="*/ 0 w 143160"/>
                <a:gd name="connsiteY8" fmla="*/ 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23568"/>
                  </a:lnTo>
                  <a:lnTo>
                    <a:pt x="27699" y="106566"/>
                  </a:lnTo>
                  <a:cubicBezTo>
                    <a:pt x="45634" y="95558"/>
                    <a:pt x="69097" y="101175"/>
                    <a:pt x="80105" y="119110"/>
                  </a:cubicBezTo>
                  <a:cubicBezTo>
                    <a:pt x="91113" y="137046"/>
                    <a:pt x="85496" y="160509"/>
                    <a:pt x="67561" y="171517"/>
                  </a:cubicBezTo>
                  <a:lnTo>
                    <a:pt x="40957" y="18789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" name="图形 6" descr="区块链 纯色填充">
              <a:extLst>
                <a:ext uri="{FF2B5EF4-FFF2-40B4-BE49-F238E27FC236}">
                  <a16:creationId xmlns:a16="http://schemas.microsoft.com/office/drawing/2014/main" xmlns="" id="{D0594203-9E84-417E-A067-68BC71D48578}"/>
                </a:ext>
              </a:extLst>
            </p:cNvPr>
            <p:cNvSpPr/>
            <p:nvPr/>
          </p:nvSpPr>
          <p:spPr>
            <a:xfrm>
              <a:off x="4312634" y="1365551"/>
              <a:ext cx="143160" cy="249888"/>
            </a:xfrm>
            <a:custGeom>
              <a:avLst/>
              <a:gdLst>
                <a:gd name="connsiteX0" fmla="*/ 74828 w 143160"/>
                <a:gd name="connsiteY0" fmla="*/ 167307 h 249888"/>
                <a:gd name="connsiteX1" fmla="*/ 63955 w 143160"/>
                <a:gd name="connsiteY1" fmla="*/ 114533 h 249888"/>
                <a:gd name="connsiteX2" fmla="*/ 116243 w 143160"/>
                <a:gd name="connsiteY2" fmla="*/ 103346 h 249888"/>
                <a:gd name="connsiteX3" fmla="*/ 143161 w 143160"/>
                <a:gd name="connsiteY3" fmla="*/ 120777 h 249888"/>
                <a:gd name="connsiteX4" fmla="*/ 143161 w 143160"/>
                <a:gd name="connsiteY4" fmla="*/ 0 h 249888"/>
                <a:gd name="connsiteX5" fmla="*/ 0 w 143160"/>
                <a:gd name="connsiteY5" fmla="*/ 86725 h 249888"/>
                <a:gd name="connsiteX6" fmla="*/ 0 w 143160"/>
                <a:gd name="connsiteY6" fmla="*/ 249888 h 249888"/>
                <a:gd name="connsiteX7" fmla="*/ 104518 w 143160"/>
                <a:gd name="connsiteY7" fmla="*/ 18653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60" h="249888">
                  <a:moveTo>
                    <a:pt x="74828" y="167307"/>
                  </a:moveTo>
                  <a:cubicBezTo>
                    <a:pt x="57253" y="155737"/>
                    <a:pt x="52385" y="132109"/>
                    <a:pt x="63955" y="114533"/>
                  </a:cubicBezTo>
                  <a:cubicBezTo>
                    <a:pt x="75401" y="97146"/>
                    <a:pt x="98684" y="92165"/>
                    <a:pt x="116243" y="103346"/>
                  </a:cubicBezTo>
                  <a:lnTo>
                    <a:pt x="143161" y="120777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lnTo>
                    <a:pt x="104518" y="18653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" name="图形 6" descr="区块链 纯色填充">
              <a:extLst>
                <a:ext uri="{FF2B5EF4-FFF2-40B4-BE49-F238E27FC236}">
                  <a16:creationId xmlns:a16="http://schemas.microsoft.com/office/drawing/2014/main" xmlns="" id="{EE1A5F73-EE09-467D-8826-A6CD45201783}"/>
                </a:ext>
              </a:extLst>
            </p:cNvPr>
            <p:cNvSpPr/>
            <p:nvPr/>
          </p:nvSpPr>
          <p:spPr>
            <a:xfrm>
              <a:off x="4388856" y="1481656"/>
              <a:ext cx="305069" cy="124258"/>
            </a:xfrm>
            <a:custGeom>
              <a:avLst/>
              <a:gdLst>
                <a:gd name="connsiteX0" fmla="*/ 152073 w 305069"/>
                <a:gd name="connsiteY0" fmla="*/ 124258 h 124258"/>
                <a:gd name="connsiteX1" fmla="*/ 141720 w 305069"/>
                <a:gd name="connsiteY1" fmla="*/ 121201 h 124258"/>
                <a:gd name="connsiteX2" fmla="*/ 8960 w 305069"/>
                <a:gd name="connsiteY2" fmla="*/ 35209 h 124258"/>
                <a:gd name="connsiteX3" fmla="*/ 2896 w 305069"/>
                <a:gd name="connsiteY3" fmla="*/ 8960 h 124258"/>
                <a:gd name="connsiteX4" fmla="*/ 29145 w 305069"/>
                <a:gd name="connsiteY4" fmla="*/ 2896 h 124258"/>
                <a:gd name="connsiteX5" fmla="*/ 29668 w 305069"/>
                <a:gd name="connsiteY5" fmla="*/ 3234 h 124258"/>
                <a:gd name="connsiteX6" fmla="*/ 152350 w 305069"/>
                <a:gd name="connsiteY6" fmla="*/ 82691 h 124258"/>
                <a:gd name="connsiteX7" fmla="*/ 276051 w 305069"/>
                <a:gd name="connsiteY7" fmla="*/ 6787 h 124258"/>
                <a:gd name="connsiteX8" fmla="*/ 302254 w 305069"/>
                <a:gd name="connsiteY8" fmla="*/ 13064 h 124258"/>
                <a:gd name="connsiteX9" fmla="*/ 295977 w 305069"/>
                <a:gd name="connsiteY9" fmla="*/ 39267 h 124258"/>
                <a:gd name="connsiteX10" fmla="*/ 162027 w 305069"/>
                <a:gd name="connsiteY10" fmla="*/ 121449 h 124258"/>
                <a:gd name="connsiteX11" fmla="*/ 152073 w 305069"/>
                <a:gd name="connsiteY11" fmla="*/ 124258 h 1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069" h="124258">
                  <a:moveTo>
                    <a:pt x="152073" y="124258"/>
                  </a:moveTo>
                  <a:cubicBezTo>
                    <a:pt x="148400" y="124259"/>
                    <a:pt x="144804" y="123197"/>
                    <a:pt x="141720" y="121201"/>
                  </a:cubicBezTo>
                  <a:lnTo>
                    <a:pt x="8960" y="35209"/>
                  </a:lnTo>
                  <a:cubicBezTo>
                    <a:pt x="37" y="29635"/>
                    <a:pt x="-2678" y="17883"/>
                    <a:pt x="2896" y="8960"/>
                  </a:cubicBezTo>
                  <a:cubicBezTo>
                    <a:pt x="8470" y="37"/>
                    <a:pt x="20222" y="-2678"/>
                    <a:pt x="29145" y="2896"/>
                  </a:cubicBezTo>
                  <a:cubicBezTo>
                    <a:pt x="29321" y="3005"/>
                    <a:pt x="29495" y="3119"/>
                    <a:pt x="29668" y="3234"/>
                  </a:cubicBezTo>
                  <a:lnTo>
                    <a:pt x="152350" y="82691"/>
                  </a:lnTo>
                  <a:lnTo>
                    <a:pt x="276051" y="6787"/>
                  </a:lnTo>
                  <a:cubicBezTo>
                    <a:pt x="285019" y="1284"/>
                    <a:pt x="296751" y="4095"/>
                    <a:pt x="302254" y="13064"/>
                  </a:cubicBezTo>
                  <a:cubicBezTo>
                    <a:pt x="307757" y="22032"/>
                    <a:pt x="304946" y="33764"/>
                    <a:pt x="295977" y="39267"/>
                  </a:cubicBezTo>
                  <a:lnTo>
                    <a:pt x="162027" y="121449"/>
                  </a:lnTo>
                  <a:cubicBezTo>
                    <a:pt x="159031" y="123285"/>
                    <a:pt x="155587" y="124257"/>
                    <a:pt x="152073" y="1242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4" name="图形 6" descr="区块链 纯色填充">
              <a:extLst>
                <a:ext uri="{FF2B5EF4-FFF2-40B4-BE49-F238E27FC236}">
                  <a16:creationId xmlns:a16="http://schemas.microsoft.com/office/drawing/2014/main" xmlns="" id="{67B709FC-F884-4E73-835D-0309338EB1F1}"/>
                </a:ext>
              </a:extLst>
            </p:cNvPr>
            <p:cNvSpPr/>
            <p:nvPr/>
          </p:nvSpPr>
          <p:spPr>
            <a:xfrm>
              <a:off x="4284345" y="1072506"/>
              <a:ext cx="179912" cy="264022"/>
            </a:xfrm>
            <a:custGeom>
              <a:avLst/>
              <a:gdLst>
                <a:gd name="connsiteX0" fmla="*/ 38100 w 179912"/>
                <a:gd name="connsiteY0" fmla="*/ 244973 h 264022"/>
                <a:gd name="connsiteX1" fmla="*/ 38100 w 179912"/>
                <a:gd name="connsiteY1" fmla="*/ 98812 h 264022"/>
                <a:gd name="connsiteX2" fmla="*/ 169069 w 179912"/>
                <a:gd name="connsiteY2" fmla="*/ 36252 h 264022"/>
                <a:gd name="connsiteX3" fmla="*/ 178046 w 179912"/>
                <a:gd name="connsiteY3" fmla="*/ 10844 h 264022"/>
                <a:gd name="connsiteX4" fmla="*/ 152638 w 179912"/>
                <a:gd name="connsiteY4" fmla="*/ 1866 h 264022"/>
                <a:gd name="connsiteX5" fmla="*/ 10849 w 179912"/>
                <a:gd name="connsiteY5" fmla="*/ 69618 h 264022"/>
                <a:gd name="connsiteX6" fmla="*/ 0 w 179912"/>
                <a:gd name="connsiteY6" fmla="*/ 86801 h 264022"/>
                <a:gd name="connsiteX7" fmla="*/ 0 w 179912"/>
                <a:gd name="connsiteY7" fmla="*/ 244973 h 264022"/>
                <a:gd name="connsiteX8" fmla="*/ 19050 w 179912"/>
                <a:gd name="connsiteY8" fmla="*/ 264023 h 264022"/>
                <a:gd name="connsiteX9" fmla="*/ 19050 w 179912"/>
                <a:gd name="connsiteY9" fmla="*/ 264023 h 264022"/>
                <a:gd name="connsiteX10" fmla="*/ 38100 w 179912"/>
                <a:gd name="connsiteY10" fmla="*/ 244973 h 26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912" h="264022">
                  <a:moveTo>
                    <a:pt x="38100" y="244973"/>
                  </a:moveTo>
                  <a:lnTo>
                    <a:pt x="38100" y="98812"/>
                  </a:lnTo>
                  <a:lnTo>
                    <a:pt x="169069" y="36252"/>
                  </a:lnTo>
                  <a:cubicBezTo>
                    <a:pt x="178564" y="31715"/>
                    <a:pt x="182583" y="20339"/>
                    <a:pt x="178046" y="10844"/>
                  </a:cubicBezTo>
                  <a:cubicBezTo>
                    <a:pt x="173509" y="1348"/>
                    <a:pt x="162134" y="-2671"/>
                    <a:pt x="152638" y="1866"/>
                  </a:cubicBezTo>
                  <a:lnTo>
                    <a:pt x="10849" y="69618"/>
                  </a:lnTo>
                  <a:cubicBezTo>
                    <a:pt x="4224" y="72777"/>
                    <a:pt x="5" y="79462"/>
                    <a:pt x="0" y="86801"/>
                  </a:cubicBezTo>
                  <a:lnTo>
                    <a:pt x="0" y="244973"/>
                  </a:lnTo>
                  <a:cubicBezTo>
                    <a:pt x="0" y="255494"/>
                    <a:pt x="8529" y="264023"/>
                    <a:pt x="19050" y="264023"/>
                  </a:cubicBezTo>
                  <a:lnTo>
                    <a:pt x="19050" y="264023"/>
                  </a:lnTo>
                  <a:cubicBezTo>
                    <a:pt x="29571" y="264023"/>
                    <a:pt x="38100" y="255494"/>
                    <a:pt x="38100" y="24497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5" name="图形 6" descr="区块链 纯色填充">
              <a:extLst>
                <a:ext uri="{FF2B5EF4-FFF2-40B4-BE49-F238E27FC236}">
                  <a16:creationId xmlns:a16="http://schemas.microsoft.com/office/drawing/2014/main" xmlns="" id="{3910B529-6DBC-405E-B483-37BA1FAEF61E}"/>
                </a:ext>
              </a:extLst>
            </p:cNvPr>
            <p:cNvSpPr/>
            <p:nvPr/>
          </p:nvSpPr>
          <p:spPr>
            <a:xfrm>
              <a:off x="4618782" y="1072553"/>
              <a:ext cx="179912" cy="263975"/>
            </a:xfrm>
            <a:custGeom>
              <a:avLst/>
              <a:gdLst>
                <a:gd name="connsiteX0" fmla="*/ 179912 w 179912"/>
                <a:gd name="connsiteY0" fmla="*/ 244925 h 263975"/>
                <a:gd name="connsiteX1" fmla="*/ 179912 w 179912"/>
                <a:gd name="connsiteY1" fmla="*/ 86753 h 263975"/>
                <a:gd name="connsiteX2" fmla="*/ 169073 w 179912"/>
                <a:gd name="connsiteY2" fmla="*/ 69608 h 263975"/>
                <a:gd name="connsiteX3" fmla="*/ 27274 w 179912"/>
                <a:gd name="connsiteY3" fmla="*/ 1866 h 263975"/>
                <a:gd name="connsiteX4" fmla="*/ 1866 w 179912"/>
                <a:gd name="connsiteY4" fmla="*/ 10844 h 263975"/>
                <a:gd name="connsiteX5" fmla="*/ 10844 w 179912"/>
                <a:gd name="connsiteY5" fmla="*/ 36252 h 263975"/>
                <a:gd name="connsiteX6" fmla="*/ 141812 w 179912"/>
                <a:gd name="connsiteY6" fmla="*/ 98764 h 263975"/>
                <a:gd name="connsiteX7" fmla="*/ 141812 w 179912"/>
                <a:gd name="connsiteY7" fmla="*/ 244925 h 263975"/>
                <a:gd name="connsiteX8" fmla="*/ 160862 w 179912"/>
                <a:gd name="connsiteY8" fmla="*/ 263975 h 263975"/>
                <a:gd name="connsiteX9" fmla="*/ 179912 w 179912"/>
                <a:gd name="connsiteY9" fmla="*/ 244925 h 26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912" h="263975">
                  <a:moveTo>
                    <a:pt x="179912" y="244925"/>
                  </a:moveTo>
                  <a:lnTo>
                    <a:pt x="179912" y="86753"/>
                  </a:lnTo>
                  <a:cubicBezTo>
                    <a:pt x="179895" y="79429"/>
                    <a:pt x="175681" y="72765"/>
                    <a:pt x="169073" y="69608"/>
                  </a:cubicBezTo>
                  <a:lnTo>
                    <a:pt x="27274" y="1866"/>
                  </a:lnTo>
                  <a:cubicBezTo>
                    <a:pt x="17779" y="-2671"/>
                    <a:pt x="6403" y="1348"/>
                    <a:pt x="1866" y="10844"/>
                  </a:cubicBezTo>
                  <a:cubicBezTo>
                    <a:pt x="-2671" y="20339"/>
                    <a:pt x="1348" y="31715"/>
                    <a:pt x="10844" y="36252"/>
                  </a:cubicBezTo>
                  <a:lnTo>
                    <a:pt x="141812" y="98764"/>
                  </a:lnTo>
                  <a:lnTo>
                    <a:pt x="141812" y="244925"/>
                  </a:lnTo>
                  <a:cubicBezTo>
                    <a:pt x="141812" y="255447"/>
                    <a:pt x="150341" y="263975"/>
                    <a:pt x="160862" y="263975"/>
                  </a:cubicBezTo>
                  <a:cubicBezTo>
                    <a:pt x="171384" y="263975"/>
                    <a:pt x="179912" y="255447"/>
                    <a:pt x="179912" y="244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4B8E7D6-09C3-4E02-B24D-3F600148BEFE}"/>
              </a:ext>
            </a:extLst>
          </p:cNvPr>
          <p:cNvGrpSpPr/>
          <p:nvPr/>
        </p:nvGrpSpPr>
        <p:grpSpPr>
          <a:xfrm>
            <a:off x="5676900" y="939165"/>
            <a:ext cx="857220" cy="590550"/>
            <a:chOff x="5676900" y="939165"/>
            <a:chExt cx="857220" cy="590550"/>
          </a:xfrm>
          <a:solidFill>
            <a:schemeClr val="bg1"/>
          </a:solidFill>
        </p:grpSpPr>
        <p:sp>
          <p:nvSpPr>
            <p:cNvPr id="27" name="图形 8" descr="博客 纯色填充">
              <a:extLst>
                <a:ext uri="{FF2B5EF4-FFF2-40B4-BE49-F238E27FC236}">
                  <a16:creationId xmlns:a16="http://schemas.microsoft.com/office/drawing/2014/main" xmlns="" id="{1F67A259-6E29-496E-B8FF-1D78137CDBBD}"/>
                </a:ext>
              </a:extLst>
            </p:cNvPr>
            <p:cNvSpPr/>
            <p:nvPr/>
          </p:nvSpPr>
          <p:spPr>
            <a:xfrm>
              <a:off x="5931712" y="1295670"/>
              <a:ext cx="59485" cy="72730"/>
            </a:xfrm>
            <a:custGeom>
              <a:avLst/>
              <a:gdLst>
                <a:gd name="connsiteX0" fmla="*/ 58893 w 59485"/>
                <a:gd name="connsiteY0" fmla="*/ 66291 h 72730"/>
                <a:gd name="connsiteX1" fmla="*/ 18640 w 59485"/>
                <a:gd name="connsiteY1" fmla="*/ 1883 h 72730"/>
                <a:gd name="connsiteX2" fmla="*/ 13069 w 59485"/>
                <a:gd name="connsiteY2" fmla="*/ 624 h 72730"/>
                <a:gd name="connsiteX3" fmla="*/ 11811 w 59485"/>
                <a:gd name="connsiteY3" fmla="*/ 1883 h 72730"/>
                <a:gd name="connsiteX4" fmla="*/ 0 w 59485"/>
                <a:gd name="connsiteY4" fmla="*/ 20828 h 72730"/>
                <a:gd name="connsiteX5" fmla="*/ 25317 w 59485"/>
                <a:gd name="connsiteY5" fmla="*/ 61785 h 72730"/>
                <a:gd name="connsiteX6" fmla="*/ 26584 w 59485"/>
                <a:gd name="connsiteY6" fmla="*/ 72729 h 72730"/>
                <a:gd name="connsiteX7" fmla="*/ 55159 w 59485"/>
                <a:gd name="connsiteY7" fmla="*/ 72729 h 72730"/>
                <a:gd name="connsiteX8" fmla="*/ 59485 w 59485"/>
                <a:gd name="connsiteY8" fmla="*/ 68559 h 72730"/>
                <a:gd name="connsiteX9" fmla="*/ 58864 w 59485"/>
                <a:gd name="connsiteY9" fmla="*/ 66272 h 7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485" h="72730">
                  <a:moveTo>
                    <a:pt x="58893" y="66291"/>
                  </a:moveTo>
                  <a:lnTo>
                    <a:pt x="18640" y="1883"/>
                  </a:lnTo>
                  <a:cubicBezTo>
                    <a:pt x="17450" y="-3"/>
                    <a:pt x="14955" y="-566"/>
                    <a:pt x="13069" y="624"/>
                  </a:cubicBezTo>
                  <a:cubicBezTo>
                    <a:pt x="12562" y="945"/>
                    <a:pt x="12132" y="1375"/>
                    <a:pt x="11811" y="1883"/>
                  </a:cubicBezTo>
                  <a:lnTo>
                    <a:pt x="0" y="20828"/>
                  </a:lnTo>
                  <a:lnTo>
                    <a:pt x="25317" y="61785"/>
                  </a:lnTo>
                  <a:cubicBezTo>
                    <a:pt x="27478" y="65016"/>
                    <a:pt x="27949" y="69090"/>
                    <a:pt x="26584" y="72729"/>
                  </a:cubicBezTo>
                  <a:lnTo>
                    <a:pt x="55159" y="72729"/>
                  </a:lnTo>
                  <a:cubicBezTo>
                    <a:pt x="57505" y="72772"/>
                    <a:pt x="59442" y="70905"/>
                    <a:pt x="59485" y="68559"/>
                  </a:cubicBezTo>
                  <a:cubicBezTo>
                    <a:pt x="59499" y="67754"/>
                    <a:pt x="59284" y="66960"/>
                    <a:pt x="58864" y="6627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8" name="图形 8" descr="博客 纯色填充">
              <a:extLst>
                <a:ext uri="{FF2B5EF4-FFF2-40B4-BE49-F238E27FC236}">
                  <a16:creationId xmlns:a16="http://schemas.microsoft.com/office/drawing/2014/main" xmlns="" id="{8F602DF3-7E1C-42D7-9DB4-EF11851771D3}"/>
                </a:ext>
              </a:extLst>
            </p:cNvPr>
            <p:cNvSpPr/>
            <p:nvPr/>
          </p:nvSpPr>
          <p:spPr>
            <a:xfrm>
              <a:off x="5809615" y="1256260"/>
              <a:ext cx="137937" cy="112198"/>
            </a:xfrm>
            <a:custGeom>
              <a:avLst/>
              <a:gdLst>
                <a:gd name="connsiteX0" fmla="*/ 137157 w 137937"/>
                <a:gd name="connsiteY0" fmla="*/ 106081 h 112198"/>
                <a:gd name="connsiteX1" fmla="*/ 72958 w 137937"/>
                <a:gd name="connsiteY1" fmla="*/ 1640 h 112198"/>
                <a:gd name="connsiteX2" fmla="*/ 69510 w 137937"/>
                <a:gd name="connsiteY2" fmla="*/ 1 h 112198"/>
                <a:gd name="connsiteX3" fmla="*/ 68967 w 137937"/>
                <a:gd name="connsiteY3" fmla="*/ 59 h 112198"/>
                <a:gd name="connsiteX4" fmla="*/ 68424 w 137937"/>
                <a:gd name="connsiteY4" fmla="*/ 1 h 112198"/>
                <a:gd name="connsiteX5" fmla="*/ 64986 w 137937"/>
                <a:gd name="connsiteY5" fmla="*/ 1640 h 112198"/>
                <a:gd name="connsiteX6" fmla="*/ 778 w 137937"/>
                <a:gd name="connsiteY6" fmla="*/ 106081 h 112198"/>
                <a:gd name="connsiteX7" fmla="*/ 473 w 137937"/>
                <a:gd name="connsiteY7" fmla="*/ 110415 h 112198"/>
                <a:gd name="connsiteX8" fmla="*/ 4035 w 137937"/>
                <a:gd name="connsiteY8" fmla="*/ 112158 h 112198"/>
                <a:gd name="connsiteX9" fmla="*/ 133899 w 137937"/>
                <a:gd name="connsiteY9" fmla="*/ 112158 h 112198"/>
                <a:gd name="connsiteX10" fmla="*/ 137461 w 137937"/>
                <a:gd name="connsiteY10" fmla="*/ 110415 h 112198"/>
                <a:gd name="connsiteX11" fmla="*/ 137157 w 137937"/>
                <a:gd name="connsiteY11" fmla="*/ 106081 h 112198"/>
                <a:gd name="connsiteX12" fmla="*/ 79692 w 137937"/>
                <a:gd name="connsiteY12" fmla="*/ 50570 h 112198"/>
                <a:gd name="connsiteX13" fmla="*/ 69472 w 137937"/>
                <a:gd name="connsiteY13" fmla="*/ 59647 h 112198"/>
                <a:gd name="connsiteX14" fmla="*/ 59271 w 137937"/>
                <a:gd name="connsiteY14" fmla="*/ 50570 h 112198"/>
                <a:gd name="connsiteX15" fmla="*/ 42478 w 137937"/>
                <a:gd name="connsiteY15" fmla="*/ 60790 h 112198"/>
                <a:gd name="connsiteX16" fmla="*/ 68967 w 137937"/>
                <a:gd name="connsiteY16" fmla="*/ 17708 h 112198"/>
                <a:gd name="connsiteX17" fmla="*/ 94818 w 137937"/>
                <a:gd name="connsiteY17" fmla="*/ 59761 h 11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937" h="112198">
                  <a:moveTo>
                    <a:pt x="137157" y="106081"/>
                  </a:moveTo>
                  <a:lnTo>
                    <a:pt x="72958" y="1640"/>
                  </a:lnTo>
                  <a:cubicBezTo>
                    <a:pt x="72136" y="575"/>
                    <a:pt x="70855" y="-33"/>
                    <a:pt x="69510" y="1"/>
                  </a:cubicBezTo>
                  <a:cubicBezTo>
                    <a:pt x="69328" y="11"/>
                    <a:pt x="69147" y="30"/>
                    <a:pt x="68967" y="59"/>
                  </a:cubicBezTo>
                  <a:cubicBezTo>
                    <a:pt x="68787" y="30"/>
                    <a:pt x="68606" y="11"/>
                    <a:pt x="68424" y="1"/>
                  </a:cubicBezTo>
                  <a:cubicBezTo>
                    <a:pt x="67082" y="-32"/>
                    <a:pt x="65805" y="577"/>
                    <a:pt x="64986" y="1640"/>
                  </a:cubicBezTo>
                  <a:lnTo>
                    <a:pt x="778" y="106081"/>
                  </a:lnTo>
                  <a:cubicBezTo>
                    <a:pt x="-136" y="107352"/>
                    <a:pt x="-254" y="109029"/>
                    <a:pt x="473" y="110415"/>
                  </a:cubicBezTo>
                  <a:cubicBezTo>
                    <a:pt x="1182" y="111681"/>
                    <a:pt x="2601" y="112375"/>
                    <a:pt x="4035" y="112158"/>
                  </a:cubicBezTo>
                  <a:lnTo>
                    <a:pt x="133899" y="112158"/>
                  </a:lnTo>
                  <a:cubicBezTo>
                    <a:pt x="135334" y="112378"/>
                    <a:pt x="136755" y="111683"/>
                    <a:pt x="137461" y="110415"/>
                  </a:cubicBezTo>
                  <a:cubicBezTo>
                    <a:pt x="138193" y="109030"/>
                    <a:pt x="138075" y="107350"/>
                    <a:pt x="137157" y="106081"/>
                  </a:cubicBezTo>
                  <a:close/>
                  <a:moveTo>
                    <a:pt x="79692" y="50570"/>
                  </a:moveTo>
                  <a:lnTo>
                    <a:pt x="69472" y="59647"/>
                  </a:lnTo>
                  <a:lnTo>
                    <a:pt x="59271" y="50570"/>
                  </a:lnTo>
                  <a:lnTo>
                    <a:pt x="42478" y="60790"/>
                  </a:lnTo>
                  <a:lnTo>
                    <a:pt x="68967" y="17708"/>
                  </a:lnTo>
                  <a:lnTo>
                    <a:pt x="94818" y="59761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9" name="图形 8" descr="博客 纯色填充">
              <a:extLst>
                <a:ext uri="{FF2B5EF4-FFF2-40B4-BE49-F238E27FC236}">
                  <a16:creationId xmlns:a16="http://schemas.microsoft.com/office/drawing/2014/main" xmlns="" id="{AA575DF3-250B-4B29-8A9C-D410C9AAEA16}"/>
                </a:ext>
              </a:extLst>
            </p:cNvPr>
            <p:cNvSpPr/>
            <p:nvPr/>
          </p:nvSpPr>
          <p:spPr>
            <a:xfrm>
              <a:off x="5831357" y="1253928"/>
              <a:ext cx="17716" cy="17716"/>
            </a:xfrm>
            <a:custGeom>
              <a:avLst/>
              <a:gdLst>
                <a:gd name="connsiteX0" fmla="*/ 17717 w 17716"/>
                <a:gd name="connsiteY0" fmla="*/ 8858 h 17716"/>
                <a:gd name="connsiteX1" fmla="*/ 8858 w 17716"/>
                <a:gd name="connsiteY1" fmla="*/ 17717 h 17716"/>
                <a:gd name="connsiteX2" fmla="*/ 0 w 17716"/>
                <a:gd name="connsiteY2" fmla="*/ 8858 h 17716"/>
                <a:gd name="connsiteX3" fmla="*/ 8858 w 17716"/>
                <a:gd name="connsiteY3" fmla="*/ 0 h 17716"/>
                <a:gd name="connsiteX4" fmla="*/ 17717 w 17716"/>
                <a:gd name="connsiteY4" fmla="*/ 8858 h 1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6" h="17716">
                  <a:moveTo>
                    <a:pt x="17717" y="8858"/>
                  </a:moveTo>
                  <a:cubicBezTo>
                    <a:pt x="17717" y="13751"/>
                    <a:pt x="13751" y="17717"/>
                    <a:pt x="8858" y="17717"/>
                  </a:cubicBezTo>
                  <a:cubicBezTo>
                    <a:pt x="3966" y="17717"/>
                    <a:pt x="0" y="13751"/>
                    <a:pt x="0" y="8858"/>
                  </a:cubicBezTo>
                  <a:cubicBezTo>
                    <a:pt x="0" y="3966"/>
                    <a:pt x="3966" y="0"/>
                    <a:pt x="8858" y="0"/>
                  </a:cubicBezTo>
                  <a:cubicBezTo>
                    <a:pt x="13751" y="0"/>
                    <a:pt x="17717" y="3966"/>
                    <a:pt x="17717" y="88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0" name="图形 8" descr="博客 纯色填充">
              <a:extLst>
                <a:ext uri="{FF2B5EF4-FFF2-40B4-BE49-F238E27FC236}">
                  <a16:creationId xmlns:a16="http://schemas.microsoft.com/office/drawing/2014/main" xmlns="" id="{C7E944F2-C5C5-411D-B829-6C24B1EA67E9}"/>
                </a:ext>
              </a:extLst>
            </p:cNvPr>
            <p:cNvSpPr/>
            <p:nvPr/>
          </p:nvSpPr>
          <p:spPr>
            <a:xfrm>
              <a:off x="5772150" y="1215390"/>
              <a:ext cx="257175" cy="190500"/>
            </a:xfrm>
            <a:custGeom>
              <a:avLst/>
              <a:gdLst>
                <a:gd name="connsiteX0" fmla="*/ 228600 w 257175"/>
                <a:gd name="connsiteY0" fmla="*/ 28575 h 190500"/>
                <a:gd name="connsiteX1" fmla="*/ 228600 w 257175"/>
                <a:gd name="connsiteY1" fmla="*/ 161925 h 190500"/>
                <a:gd name="connsiteX2" fmla="*/ 28575 w 257175"/>
                <a:gd name="connsiteY2" fmla="*/ 161925 h 190500"/>
                <a:gd name="connsiteX3" fmla="*/ 28575 w 257175"/>
                <a:gd name="connsiteY3" fmla="*/ 28575 h 190500"/>
                <a:gd name="connsiteX4" fmla="*/ 228600 w 257175"/>
                <a:gd name="connsiteY4" fmla="*/ 28575 h 190500"/>
                <a:gd name="connsiteX5" fmla="*/ 257175 w 257175"/>
                <a:gd name="connsiteY5" fmla="*/ 0 h 190500"/>
                <a:gd name="connsiteX6" fmla="*/ 0 w 257175"/>
                <a:gd name="connsiteY6" fmla="*/ 0 h 190500"/>
                <a:gd name="connsiteX7" fmla="*/ 0 w 257175"/>
                <a:gd name="connsiteY7" fmla="*/ 190500 h 190500"/>
                <a:gd name="connsiteX8" fmla="*/ 257175 w 257175"/>
                <a:gd name="connsiteY8" fmla="*/ 190500 h 190500"/>
                <a:gd name="connsiteX9" fmla="*/ 257175 w 257175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175" h="190500">
                  <a:moveTo>
                    <a:pt x="228600" y="28575"/>
                  </a:moveTo>
                  <a:lnTo>
                    <a:pt x="228600" y="161925"/>
                  </a:lnTo>
                  <a:lnTo>
                    <a:pt x="28575" y="161925"/>
                  </a:lnTo>
                  <a:lnTo>
                    <a:pt x="28575" y="28575"/>
                  </a:lnTo>
                  <a:lnTo>
                    <a:pt x="228600" y="28575"/>
                  </a:lnTo>
                  <a:moveTo>
                    <a:pt x="257175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257175" y="190500"/>
                  </a:lnTo>
                  <a:lnTo>
                    <a:pt x="25717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1" name="图形 8" descr="博客 纯色填充">
              <a:extLst>
                <a:ext uri="{FF2B5EF4-FFF2-40B4-BE49-F238E27FC236}">
                  <a16:creationId xmlns:a16="http://schemas.microsoft.com/office/drawing/2014/main" xmlns="" id="{B68A5661-A5EE-4D50-A367-B0216987757F}"/>
                </a:ext>
              </a:extLst>
            </p:cNvPr>
            <p:cNvSpPr/>
            <p:nvPr/>
          </p:nvSpPr>
          <p:spPr>
            <a:xfrm>
              <a:off x="5676900" y="939165"/>
              <a:ext cx="762000" cy="590550"/>
            </a:xfrm>
            <a:custGeom>
              <a:avLst/>
              <a:gdLst>
                <a:gd name="connsiteX0" fmla="*/ 704850 w 762000"/>
                <a:gd name="connsiteY0" fmla="*/ 433302 h 590550"/>
                <a:gd name="connsiteX1" fmla="*/ 704850 w 762000"/>
                <a:gd name="connsiteY1" fmla="*/ 533400 h 590550"/>
                <a:gd name="connsiteX2" fmla="*/ 57150 w 762000"/>
                <a:gd name="connsiteY2" fmla="*/ 533400 h 590550"/>
                <a:gd name="connsiteX3" fmla="*/ 57150 w 762000"/>
                <a:gd name="connsiteY3" fmla="*/ 152400 h 590550"/>
                <a:gd name="connsiteX4" fmla="*/ 704850 w 762000"/>
                <a:gd name="connsiteY4" fmla="*/ 152400 h 590550"/>
                <a:gd name="connsiteX5" fmla="*/ 704850 w 762000"/>
                <a:gd name="connsiteY5" fmla="*/ 252679 h 590550"/>
                <a:gd name="connsiteX6" fmla="*/ 762000 w 762000"/>
                <a:gd name="connsiteY6" fmla="*/ 195405 h 590550"/>
                <a:gd name="connsiteX7" fmla="*/ 762000 w 762000"/>
                <a:gd name="connsiteY7" fmla="*/ 0 h 590550"/>
                <a:gd name="connsiteX8" fmla="*/ 0 w 762000"/>
                <a:gd name="connsiteY8" fmla="*/ 0 h 590550"/>
                <a:gd name="connsiteX9" fmla="*/ 0 w 762000"/>
                <a:gd name="connsiteY9" fmla="*/ 590550 h 590550"/>
                <a:gd name="connsiteX10" fmla="*/ 762000 w 762000"/>
                <a:gd name="connsiteY10" fmla="*/ 590550 h 590550"/>
                <a:gd name="connsiteX11" fmla="*/ 762000 w 762000"/>
                <a:gd name="connsiteY11" fmla="*/ 376152 h 590550"/>
                <a:gd name="connsiteX12" fmla="*/ 657225 w 762000"/>
                <a:gd name="connsiteY12" fmla="*/ 57150 h 590550"/>
                <a:gd name="connsiteX13" fmla="*/ 676275 w 762000"/>
                <a:gd name="connsiteY13" fmla="*/ 76200 h 590550"/>
                <a:gd name="connsiteX14" fmla="*/ 657225 w 762000"/>
                <a:gd name="connsiteY14" fmla="*/ 95250 h 590550"/>
                <a:gd name="connsiteX15" fmla="*/ 638175 w 762000"/>
                <a:gd name="connsiteY15" fmla="*/ 76200 h 590550"/>
                <a:gd name="connsiteX16" fmla="*/ 657225 w 762000"/>
                <a:gd name="connsiteY16" fmla="*/ 57150 h 590550"/>
                <a:gd name="connsiteX17" fmla="*/ 590550 w 762000"/>
                <a:gd name="connsiteY17" fmla="*/ 57150 h 590550"/>
                <a:gd name="connsiteX18" fmla="*/ 609600 w 762000"/>
                <a:gd name="connsiteY18" fmla="*/ 76200 h 590550"/>
                <a:gd name="connsiteX19" fmla="*/ 590550 w 762000"/>
                <a:gd name="connsiteY19" fmla="*/ 95250 h 590550"/>
                <a:gd name="connsiteX20" fmla="*/ 571500 w 762000"/>
                <a:gd name="connsiteY20" fmla="*/ 76200 h 590550"/>
                <a:gd name="connsiteX21" fmla="*/ 590550 w 762000"/>
                <a:gd name="connsiteY21" fmla="*/ 57150 h 590550"/>
                <a:gd name="connsiteX22" fmla="*/ 523875 w 762000"/>
                <a:gd name="connsiteY22" fmla="*/ 57150 h 590550"/>
                <a:gd name="connsiteX23" fmla="*/ 542925 w 762000"/>
                <a:gd name="connsiteY23" fmla="*/ 76200 h 590550"/>
                <a:gd name="connsiteX24" fmla="*/ 523875 w 762000"/>
                <a:gd name="connsiteY24" fmla="*/ 95250 h 590550"/>
                <a:gd name="connsiteX25" fmla="*/ 504825 w 762000"/>
                <a:gd name="connsiteY25" fmla="*/ 76200 h 590550"/>
                <a:gd name="connsiteX26" fmla="*/ 523875 w 762000"/>
                <a:gd name="connsiteY26" fmla="*/ 571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62000" h="590550">
                  <a:moveTo>
                    <a:pt x="704850" y="433302"/>
                  </a:moveTo>
                  <a:lnTo>
                    <a:pt x="704850" y="533400"/>
                  </a:lnTo>
                  <a:lnTo>
                    <a:pt x="57150" y="533400"/>
                  </a:lnTo>
                  <a:lnTo>
                    <a:pt x="57150" y="152400"/>
                  </a:lnTo>
                  <a:lnTo>
                    <a:pt x="704850" y="152400"/>
                  </a:lnTo>
                  <a:lnTo>
                    <a:pt x="704850" y="252679"/>
                  </a:lnTo>
                  <a:lnTo>
                    <a:pt x="762000" y="195405"/>
                  </a:lnTo>
                  <a:lnTo>
                    <a:pt x="762000" y="0"/>
                  </a:lnTo>
                  <a:lnTo>
                    <a:pt x="0" y="0"/>
                  </a:lnTo>
                  <a:lnTo>
                    <a:pt x="0" y="590550"/>
                  </a:lnTo>
                  <a:lnTo>
                    <a:pt x="762000" y="590550"/>
                  </a:lnTo>
                  <a:lnTo>
                    <a:pt x="762000" y="376152"/>
                  </a:lnTo>
                  <a:close/>
                  <a:moveTo>
                    <a:pt x="657225" y="57150"/>
                  </a:moveTo>
                  <a:cubicBezTo>
                    <a:pt x="667746" y="57150"/>
                    <a:pt x="676275" y="65679"/>
                    <a:pt x="676275" y="76200"/>
                  </a:cubicBezTo>
                  <a:cubicBezTo>
                    <a:pt x="676275" y="86721"/>
                    <a:pt x="667746" y="95250"/>
                    <a:pt x="657225" y="95250"/>
                  </a:cubicBezTo>
                  <a:cubicBezTo>
                    <a:pt x="646704" y="95250"/>
                    <a:pt x="638175" y="86721"/>
                    <a:pt x="638175" y="76200"/>
                  </a:cubicBezTo>
                  <a:cubicBezTo>
                    <a:pt x="638175" y="65679"/>
                    <a:pt x="646704" y="57150"/>
                    <a:pt x="657225" y="57150"/>
                  </a:cubicBezTo>
                  <a:close/>
                  <a:moveTo>
                    <a:pt x="590550" y="57150"/>
                  </a:moveTo>
                  <a:cubicBezTo>
                    <a:pt x="601071" y="57150"/>
                    <a:pt x="609600" y="65679"/>
                    <a:pt x="609600" y="76200"/>
                  </a:cubicBezTo>
                  <a:cubicBezTo>
                    <a:pt x="609600" y="86721"/>
                    <a:pt x="601071" y="95250"/>
                    <a:pt x="590550" y="95250"/>
                  </a:cubicBezTo>
                  <a:cubicBezTo>
                    <a:pt x="580029" y="95250"/>
                    <a:pt x="571500" y="86721"/>
                    <a:pt x="571500" y="76200"/>
                  </a:cubicBezTo>
                  <a:cubicBezTo>
                    <a:pt x="571500" y="65679"/>
                    <a:pt x="580029" y="57150"/>
                    <a:pt x="590550" y="57150"/>
                  </a:cubicBezTo>
                  <a:close/>
                  <a:moveTo>
                    <a:pt x="523875" y="57150"/>
                  </a:moveTo>
                  <a:cubicBezTo>
                    <a:pt x="534396" y="57150"/>
                    <a:pt x="542925" y="65679"/>
                    <a:pt x="542925" y="76200"/>
                  </a:cubicBezTo>
                  <a:cubicBezTo>
                    <a:pt x="542925" y="86721"/>
                    <a:pt x="534396" y="95250"/>
                    <a:pt x="523875" y="95250"/>
                  </a:cubicBezTo>
                  <a:cubicBezTo>
                    <a:pt x="513354" y="95250"/>
                    <a:pt x="504825" y="86721"/>
                    <a:pt x="504825" y="76200"/>
                  </a:cubicBezTo>
                  <a:cubicBezTo>
                    <a:pt x="504825" y="65679"/>
                    <a:pt x="513354" y="57150"/>
                    <a:pt x="523875" y="571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2" name="图形 8" descr="博客 纯色填充">
              <a:extLst>
                <a:ext uri="{FF2B5EF4-FFF2-40B4-BE49-F238E27FC236}">
                  <a16:creationId xmlns:a16="http://schemas.microsoft.com/office/drawing/2014/main" xmlns="" id="{952C2D5A-E194-4E16-A164-D0D5A984BB75}"/>
                </a:ext>
              </a:extLst>
            </p:cNvPr>
            <p:cNvSpPr/>
            <p:nvPr/>
          </p:nvSpPr>
          <p:spPr>
            <a:xfrm>
              <a:off x="5772150" y="1139190"/>
              <a:ext cx="571500" cy="38100"/>
            </a:xfrm>
            <a:custGeom>
              <a:avLst/>
              <a:gdLst>
                <a:gd name="connsiteX0" fmla="*/ 0 w 571500"/>
                <a:gd name="connsiteY0" fmla="*/ 0 h 38100"/>
                <a:gd name="connsiteX1" fmla="*/ 571500 w 571500"/>
                <a:gd name="connsiteY1" fmla="*/ 0 h 38100"/>
                <a:gd name="connsiteX2" fmla="*/ 571500 w 571500"/>
                <a:gd name="connsiteY2" fmla="*/ 38100 h 38100"/>
                <a:gd name="connsiteX3" fmla="*/ 0 w 571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38100">
                  <a:moveTo>
                    <a:pt x="0" y="0"/>
                  </a:moveTo>
                  <a:lnTo>
                    <a:pt x="571500" y="0"/>
                  </a:lnTo>
                  <a:lnTo>
                    <a:pt x="5715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3" name="图形 8" descr="博客 纯色填充">
              <a:extLst>
                <a:ext uri="{FF2B5EF4-FFF2-40B4-BE49-F238E27FC236}">
                  <a16:creationId xmlns:a16="http://schemas.microsoft.com/office/drawing/2014/main" xmlns="" id="{484FF6A5-A5CA-4EEA-957A-C2DF762EE70F}"/>
                </a:ext>
              </a:extLst>
            </p:cNvPr>
            <p:cNvSpPr/>
            <p:nvPr/>
          </p:nvSpPr>
          <p:spPr>
            <a:xfrm>
              <a:off x="6067425" y="1291590"/>
              <a:ext cx="214807" cy="38100"/>
            </a:xfrm>
            <a:custGeom>
              <a:avLst/>
              <a:gdLst>
                <a:gd name="connsiteX0" fmla="*/ 0 w 214807"/>
                <a:gd name="connsiteY0" fmla="*/ 38100 h 38100"/>
                <a:gd name="connsiteX1" fmla="*/ 179337 w 214807"/>
                <a:gd name="connsiteY1" fmla="*/ 38100 h 38100"/>
                <a:gd name="connsiteX2" fmla="*/ 180604 w 214807"/>
                <a:gd name="connsiteY2" fmla="*/ 34290 h 38100"/>
                <a:gd name="connsiteX3" fmla="*/ 214808 w 214807"/>
                <a:gd name="connsiteY3" fmla="*/ 0 h 38100"/>
                <a:gd name="connsiteX4" fmla="*/ 0 w 214807"/>
                <a:gd name="connsiteY4" fmla="*/ 0 h 38100"/>
                <a:gd name="connsiteX5" fmla="*/ 0 w 214807"/>
                <a:gd name="connsiteY5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807" h="38100">
                  <a:moveTo>
                    <a:pt x="0" y="38100"/>
                  </a:moveTo>
                  <a:lnTo>
                    <a:pt x="179337" y="38100"/>
                  </a:lnTo>
                  <a:lnTo>
                    <a:pt x="180604" y="34290"/>
                  </a:lnTo>
                  <a:lnTo>
                    <a:pt x="214808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4" name="图形 8" descr="博客 纯色填充">
              <a:extLst>
                <a:ext uri="{FF2B5EF4-FFF2-40B4-BE49-F238E27FC236}">
                  <a16:creationId xmlns:a16="http://schemas.microsoft.com/office/drawing/2014/main" xmlns="" id="{FAF17383-80CE-4083-AC63-3D7984E6D481}"/>
                </a:ext>
              </a:extLst>
            </p:cNvPr>
            <p:cNvSpPr/>
            <p:nvPr/>
          </p:nvSpPr>
          <p:spPr>
            <a:xfrm>
              <a:off x="6067425" y="1215390"/>
              <a:ext cx="276225" cy="38100"/>
            </a:xfrm>
            <a:custGeom>
              <a:avLst/>
              <a:gdLst>
                <a:gd name="connsiteX0" fmla="*/ 0 w 276225"/>
                <a:gd name="connsiteY0" fmla="*/ 0 h 38100"/>
                <a:gd name="connsiteX1" fmla="*/ 0 w 276225"/>
                <a:gd name="connsiteY1" fmla="*/ 38100 h 38100"/>
                <a:gd name="connsiteX2" fmla="*/ 252822 w 276225"/>
                <a:gd name="connsiteY2" fmla="*/ 38100 h 38100"/>
                <a:gd name="connsiteX3" fmla="*/ 276225 w 276225"/>
                <a:gd name="connsiteY3" fmla="*/ 14649 h 38100"/>
                <a:gd name="connsiteX4" fmla="*/ 276225 w 276225"/>
                <a:gd name="connsiteY4" fmla="*/ 0 h 38100"/>
                <a:gd name="connsiteX5" fmla="*/ 0 w 276225"/>
                <a:gd name="connsiteY5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225" h="38100">
                  <a:moveTo>
                    <a:pt x="0" y="0"/>
                  </a:moveTo>
                  <a:lnTo>
                    <a:pt x="0" y="38100"/>
                  </a:lnTo>
                  <a:lnTo>
                    <a:pt x="252822" y="38100"/>
                  </a:lnTo>
                  <a:lnTo>
                    <a:pt x="276225" y="14649"/>
                  </a:lnTo>
                  <a:lnTo>
                    <a:pt x="2762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5" name="图形 8" descr="博客 纯色填充">
              <a:extLst>
                <a:ext uri="{FF2B5EF4-FFF2-40B4-BE49-F238E27FC236}">
                  <a16:creationId xmlns:a16="http://schemas.microsoft.com/office/drawing/2014/main" xmlns="" id="{DB9015A8-74A8-41B3-860A-0F7AA9F884E5}"/>
                </a:ext>
              </a:extLst>
            </p:cNvPr>
            <p:cNvSpPr/>
            <p:nvPr/>
          </p:nvSpPr>
          <p:spPr>
            <a:xfrm>
              <a:off x="6067425" y="1367790"/>
              <a:ext cx="166706" cy="38100"/>
            </a:xfrm>
            <a:custGeom>
              <a:avLst/>
              <a:gdLst>
                <a:gd name="connsiteX0" fmla="*/ 166707 w 166706"/>
                <a:gd name="connsiteY0" fmla="*/ 0 h 38100"/>
                <a:gd name="connsiteX1" fmla="*/ 0 w 166706"/>
                <a:gd name="connsiteY1" fmla="*/ 0 h 38100"/>
                <a:gd name="connsiteX2" fmla="*/ 0 w 166706"/>
                <a:gd name="connsiteY2" fmla="*/ 38100 h 38100"/>
                <a:gd name="connsiteX3" fmla="*/ 154076 w 166706"/>
                <a:gd name="connsiteY3" fmla="*/ 38100 h 38100"/>
                <a:gd name="connsiteX4" fmla="*/ 166707 w 166706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06" h="38100">
                  <a:moveTo>
                    <a:pt x="166707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4076" y="38100"/>
                  </a:lnTo>
                  <a:lnTo>
                    <a:pt x="166707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6" name="图形 8" descr="博客 纯色填充">
              <a:extLst>
                <a:ext uri="{FF2B5EF4-FFF2-40B4-BE49-F238E27FC236}">
                  <a16:creationId xmlns:a16="http://schemas.microsoft.com/office/drawing/2014/main" xmlns="" id="{2A9604A7-6DA4-452C-B3DE-579A7BE75DBD}"/>
                </a:ext>
              </a:extLst>
            </p:cNvPr>
            <p:cNvSpPr/>
            <p:nvPr/>
          </p:nvSpPr>
          <p:spPr>
            <a:xfrm>
              <a:off x="6248447" y="1172584"/>
              <a:ext cx="242839" cy="242830"/>
            </a:xfrm>
            <a:custGeom>
              <a:avLst/>
              <a:gdLst>
                <a:gd name="connsiteX0" fmla="*/ 66332 w 242839"/>
                <a:gd name="connsiteY0" fmla="*/ 176889 h 242830"/>
                <a:gd name="connsiteX1" fmla="*/ 66711 w 242839"/>
                <a:gd name="connsiteY1" fmla="*/ 204218 h 242830"/>
                <a:gd name="connsiteX2" fmla="*/ 66332 w 242839"/>
                <a:gd name="connsiteY2" fmla="*/ 204597 h 242830"/>
                <a:gd name="connsiteX3" fmla="*/ 33166 w 242839"/>
                <a:gd name="connsiteY3" fmla="*/ 215522 h 242830"/>
                <a:gd name="connsiteX4" fmla="*/ 27308 w 242839"/>
                <a:gd name="connsiteY4" fmla="*/ 209664 h 242830"/>
                <a:gd name="connsiteX5" fmla="*/ 38233 w 242839"/>
                <a:gd name="connsiteY5" fmla="*/ 176498 h 242830"/>
                <a:gd name="connsiteX6" fmla="*/ 66332 w 242839"/>
                <a:gd name="connsiteY6" fmla="*/ 176889 h 242830"/>
                <a:gd name="connsiteX7" fmla="*/ 192891 w 242839"/>
                <a:gd name="connsiteY7" fmla="*/ 0 h 242830"/>
                <a:gd name="connsiteX8" fmla="*/ 24584 w 242839"/>
                <a:gd name="connsiteY8" fmla="*/ 168697 h 242830"/>
                <a:gd name="connsiteX9" fmla="*/ 0 w 242839"/>
                <a:gd name="connsiteY9" fmla="*/ 242830 h 242830"/>
                <a:gd name="connsiteX10" fmla="*/ 74524 w 242839"/>
                <a:gd name="connsiteY10" fmla="*/ 218246 h 242830"/>
                <a:gd name="connsiteX11" fmla="*/ 242840 w 242839"/>
                <a:gd name="connsiteY11" fmla="*/ 49940 h 24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839" h="242830">
                  <a:moveTo>
                    <a:pt x="66332" y="176889"/>
                  </a:moveTo>
                  <a:cubicBezTo>
                    <a:pt x="73984" y="184331"/>
                    <a:pt x="74153" y="196566"/>
                    <a:pt x="66711" y="204218"/>
                  </a:cubicBezTo>
                  <a:cubicBezTo>
                    <a:pt x="66587" y="204346"/>
                    <a:pt x="66461" y="204472"/>
                    <a:pt x="66332" y="204597"/>
                  </a:cubicBezTo>
                  <a:lnTo>
                    <a:pt x="33166" y="215522"/>
                  </a:lnTo>
                  <a:lnTo>
                    <a:pt x="27308" y="209664"/>
                  </a:lnTo>
                  <a:lnTo>
                    <a:pt x="38233" y="176498"/>
                  </a:lnTo>
                  <a:cubicBezTo>
                    <a:pt x="46161" y="169001"/>
                    <a:pt x="58616" y="169174"/>
                    <a:pt x="66332" y="176889"/>
                  </a:cubicBezTo>
                  <a:close/>
                  <a:moveTo>
                    <a:pt x="192891" y="0"/>
                  </a:moveTo>
                  <a:lnTo>
                    <a:pt x="24584" y="168697"/>
                  </a:lnTo>
                  <a:lnTo>
                    <a:pt x="0" y="242830"/>
                  </a:lnTo>
                  <a:lnTo>
                    <a:pt x="74524" y="218246"/>
                  </a:lnTo>
                  <a:lnTo>
                    <a:pt x="242840" y="4994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7" name="图形 8" descr="博客 纯色填充">
              <a:extLst>
                <a:ext uri="{FF2B5EF4-FFF2-40B4-BE49-F238E27FC236}">
                  <a16:creationId xmlns:a16="http://schemas.microsoft.com/office/drawing/2014/main" xmlns="" id="{B90679FF-EB9F-4BFE-808E-F6E1A5C0FB60}"/>
                </a:ext>
              </a:extLst>
            </p:cNvPr>
            <p:cNvSpPr/>
            <p:nvPr/>
          </p:nvSpPr>
          <p:spPr>
            <a:xfrm>
              <a:off x="6452235" y="1129662"/>
              <a:ext cx="81885" cy="81526"/>
            </a:xfrm>
            <a:custGeom>
              <a:avLst/>
              <a:gdLst>
                <a:gd name="connsiteX0" fmla="*/ 77276 w 81885"/>
                <a:gd name="connsiteY0" fmla="*/ 32387 h 81526"/>
                <a:gd name="connsiteX1" fmla="*/ 49578 w 81885"/>
                <a:gd name="connsiteY1" fmla="*/ 4679 h 81526"/>
                <a:gd name="connsiteX2" fmla="*/ 27582 w 81885"/>
                <a:gd name="connsiteY2" fmla="*/ 4434 h 81526"/>
                <a:gd name="connsiteX3" fmla="*/ 27337 w 81885"/>
                <a:gd name="connsiteY3" fmla="*/ 4679 h 81526"/>
                <a:gd name="connsiteX4" fmla="*/ 0 w 81885"/>
                <a:gd name="connsiteY4" fmla="*/ 31997 h 81526"/>
                <a:gd name="connsiteX5" fmla="*/ 49530 w 81885"/>
                <a:gd name="connsiteY5" fmla="*/ 81527 h 81526"/>
                <a:gd name="connsiteX6" fmla="*/ 76838 w 81885"/>
                <a:gd name="connsiteY6" fmla="*/ 54218 h 81526"/>
                <a:gd name="connsiteX7" fmla="*/ 78236 w 81885"/>
                <a:gd name="connsiteY7" fmla="*/ 33386 h 81526"/>
                <a:gd name="connsiteX8" fmla="*/ 77276 w 81885"/>
                <a:gd name="connsiteY8" fmla="*/ 32387 h 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885" h="81526">
                  <a:moveTo>
                    <a:pt x="77276" y="32387"/>
                  </a:moveTo>
                  <a:lnTo>
                    <a:pt x="49578" y="4679"/>
                  </a:lnTo>
                  <a:cubicBezTo>
                    <a:pt x="43571" y="-1463"/>
                    <a:pt x="33723" y="-1572"/>
                    <a:pt x="27582" y="4434"/>
                  </a:cubicBezTo>
                  <a:cubicBezTo>
                    <a:pt x="27500" y="4514"/>
                    <a:pt x="27418" y="4596"/>
                    <a:pt x="27337" y="4679"/>
                  </a:cubicBezTo>
                  <a:lnTo>
                    <a:pt x="0" y="31997"/>
                  </a:lnTo>
                  <a:lnTo>
                    <a:pt x="49530" y="81527"/>
                  </a:lnTo>
                  <a:lnTo>
                    <a:pt x="76838" y="54218"/>
                  </a:lnTo>
                  <a:cubicBezTo>
                    <a:pt x="82977" y="48852"/>
                    <a:pt x="83603" y="39525"/>
                    <a:pt x="78236" y="33386"/>
                  </a:cubicBezTo>
                  <a:cubicBezTo>
                    <a:pt x="77932" y="33039"/>
                    <a:pt x="77612" y="32705"/>
                    <a:pt x="77276" y="3238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4568710-9600-465E-85B0-002D364D3EDB}"/>
              </a:ext>
            </a:extLst>
          </p:cNvPr>
          <p:cNvGrpSpPr/>
          <p:nvPr/>
        </p:nvGrpSpPr>
        <p:grpSpPr>
          <a:xfrm>
            <a:off x="7269480" y="920115"/>
            <a:ext cx="762000" cy="628650"/>
            <a:chOff x="7269480" y="920115"/>
            <a:chExt cx="762000" cy="628650"/>
          </a:xfrm>
          <a:solidFill>
            <a:schemeClr val="bg1"/>
          </a:solidFill>
        </p:grpSpPr>
        <p:sp>
          <p:nvSpPr>
            <p:cNvPr id="39" name="图形 10" descr="照相机 纯色填充">
              <a:extLst>
                <a:ext uri="{FF2B5EF4-FFF2-40B4-BE49-F238E27FC236}">
                  <a16:creationId xmlns:a16="http://schemas.microsoft.com/office/drawing/2014/main" xmlns="" id="{EE3F242B-4714-497A-8327-051368F7D38D}"/>
                </a:ext>
              </a:extLst>
            </p:cNvPr>
            <p:cNvSpPr/>
            <p:nvPr/>
          </p:nvSpPr>
          <p:spPr>
            <a:xfrm>
              <a:off x="7269480" y="920115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0" name="图形 10" descr="照相机 纯色填充">
              <a:extLst>
                <a:ext uri="{FF2B5EF4-FFF2-40B4-BE49-F238E27FC236}">
                  <a16:creationId xmlns:a16="http://schemas.microsoft.com/office/drawing/2014/main" xmlns="" id="{8FBB9E6F-3295-4DDD-BA49-F89423B9E859}"/>
                </a:ext>
              </a:extLst>
            </p:cNvPr>
            <p:cNvSpPr/>
            <p:nvPr/>
          </p:nvSpPr>
          <p:spPr>
            <a:xfrm>
              <a:off x="7517130" y="1167765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24E23EA-5CDF-4B02-A54C-60C2B9CDB0AA}"/>
              </a:ext>
            </a:extLst>
          </p:cNvPr>
          <p:cNvGrpSpPr/>
          <p:nvPr/>
        </p:nvGrpSpPr>
        <p:grpSpPr>
          <a:xfrm>
            <a:off x="8919603" y="841057"/>
            <a:ext cx="580650" cy="783908"/>
            <a:chOff x="8919603" y="841057"/>
            <a:chExt cx="580650" cy="783908"/>
          </a:xfrm>
          <a:solidFill>
            <a:schemeClr val="bg1"/>
          </a:solidFill>
        </p:grpSpPr>
        <p:sp>
          <p:nvSpPr>
            <p:cNvPr id="42" name="图形 12" descr="信号塔 纯色填充">
              <a:extLst>
                <a:ext uri="{FF2B5EF4-FFF2-40B4-BE49-F238E27FC236}">
                  <a16:creationId xmlns:a16="http://schemas.microsoft.com/office/drawing/2014/main" xmlns="" id="{7047E64C-EBCA-4673-B713-FF9D7F4DED07}"/>
                </a:ext>
              </a:extLst>
            </p:cNvPr>
            <p:cNvSpPr/>
            <p:nvPr/>
          </p:nvSpPr>
          <p:spPr>
            <a:xfrm>
              <a:off x="9095417" y="948690"/>
              <a:ext cx="60012" cy="161925"/>
            </a:xfrm>
            <a:custGeom>
              <a:avLst/>
              <a:gdLst>
                <a:gd name="connsiteX0" fmla="*/ 33343 w 60012"/>
                <a:gd name="connsiteY0" fmla="*/ 161925 h 161925"/>
                <a:gd name="connsiteX1" fmla="*/ 60013 w 60012"/>
                <a:gd name="connsiteY1" fmla="*/ 135255 h 161925"/>
                <a:gd name="connsiteX2" fmla="*/ 60013 w 60012"/>
                <a:gd name="connsiteY2" fmla="*/ 26670 h 161925"/>
                <a:gd name="connsiteX3" fmla="*/ 33343 w 60012"/>
                <a:gd name="connsiteY3" fmla="*/ 0 h 161925"/>
                <a:gd name="connsiteX4" fmla="*/ 33343 w 6001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12" h="161925">
                  <a:moveTo>
                    <a:pt x="33343" y="161925"/>
                  </a:moveTo>
                  <a:lnTo>
                    <a:pt x="60013" y="135255"/>
                  </a:lnTo>
                  <a:cubicBezTo>
                    <a:pt x="30788" y="104960"/>
                    <a:pt x="30788" y="56965"/>
                    <a:pt x="60013" y="26670"/>
                  </a:cubicBezTo>
                  <a:lnTo>
                    <a:pt x="33343" y="0"/>
                  </a:lnTo>
                  <a:cubicBezTo>
                    <a:pt x="-11114" y="44821"/>
                    <a:pt x="-11114" y="117104"/>
                    <a:pt x="33343" y="161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3" name="图形 12" descr="信号塔 纯色填充">
              <a:extLst>
                <a:ext uri="{FF2B5EF4-FFF2-40B4-BE49-F238E27FC236}">
                  <a16:creationId xmlns:a16="http://schemas.microsoft.com/office/drawing/2014/main" xmlns="" id="{8A6FCB92-3FAE-42EF-9546-B3A392C9A34A}"/>
                </a:ext>
              </a:extLst>
            </p:cNvPr>
            <p:cNvSpPr/>
            <p:nvPr/>
          </p:nvSpPr>
          <p:spPr>
            <a:xfrm>
              <a:off x="9019229" y="895349"/>
              <a:ext cx="82860" cy="268604"/>
            </a:xfrm>
            <a:custGeom>
              <a:avLst/>
              <a:gdLst>
                <a:gd name="connsiteX0" fmla="*/ 56191 w 82860"/>
                <a:gd name="connsiteY0" fmla="*/ 268605 h 268604"/>
                <a:gd name="connsiteX1" fmla="*/ 82861 w 82860"/>
                <a:gd name="connsiteY1" fmla="*/ 241935 h 268604"/>
                <a:gd name="connsiteX2" fmla="*/ 82178 w 82860"/>
                <a:gd name="connsiteY2" fmla="*/ 27353 h 268604"/>
                <a:gd name="connsiteX3" fmla="*/ 82861 w 82860"/>
                <a:gd name="connsiteY3" fmla="*/ 26670 h 268604"/>
                <a:gd name="connsiteX4" fmla="*/ 56191 w 82860"/>
                <a:gd name="connsiteY4" fmla="*/ 0 h 268604"/>
                <a:gd name="connsiteX5" fmla="*/ 54292 w 82860"/>
                <a:gd name="connsiteY5" fmla="*/ 266707 h 268604"/>
                <a:gd name="connsiteX6" fmla="*/ 56191 w 82860"/>
                <a:gd name="connsiteY6" fmla="*/ 268605 h 26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60" h="268604">
                  <a:moveTo>
                    <a:pt x="56191" y="268605"/>
                  </a:moveTo>
                  <a:lnTo>
                    <a:pt x="82861" y="241935"/>
                  </a:lnTo>
                  <a:cubicBezTo>
                    <a:pt x="23417" y="182869"/>
                    <a:pt x="23111" y="86797"/>
                    <a:pt x="82178" y="27353"/>
                  </a:cubicBezTo>
                  <a:cubicBezTo>
                    <a:pt x="82404" y="27124"/>
                    <a:pt x="82632" y="26897"/>
                    <a:pt x="82861" y="26670"/>
                  </a:cubicBezTo>
                  <a:lnTo>
                    <a:pt x="56191" y="0"/>
                  </a:lnTo>
                  <a:cubicBezTo>
                    <a:pt x="-17983" y="73125"/>
                    <a:pt x="-18832" y="192534"/>
                    <a:pt x="54292" y="266707"/>
                  </a:cubicBezTo>
                  <a:cubicBezTo>
                    <a:pt x="54921" y="267344"/>
                    <a:pt x="55553" y="267976"/>
                    <a:pt x="56191" y="26860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4" name="图形 12" descr="信号塔 纯色填充">
              <a:extLst>
                <a:ext uri="{FF2B5EF4-FFF2-40B4-BE49-F238E27FC236}">
                  <a16:creationId xmlns:a16="http://schemas.microsoft.com/office/drawing/2014/main" xmlns="" id="{8C4673E7-B5CF-4B43-9BBE-7E4C9673FB96}"/>
                </a:ext>
              </a:extLst>
            </p:cNvPr>
            <p:cNvSpPr/>
            <p:nvPr/>
          </p:nvSpPr>
          <p:spPr>
            <a:xfrm>
              <a:off x="8943003" y="841057"/>
              <a:ext cx="104793" cy="377189"/>
            </a:xfrm>
            <a:custGeom>
              <a:avLst/>
              <a:gdLst>
                <a:gd name="connsiteX0" fmla="*/ 104794 w 104793"/>
                <a:gd name="connsiteY0" fmla="*/ 350520 h 377189"/>
                <a:gd name="connsiteX1" fmla="*/ 104794 w 104793"/>
                <a:gd name="connsiteY1" fmla="*/ 26670 h 377189"/>
                <a:gd name="connsiteX2" fmla="*/ 78124 w 104793"/>
                <a:gd name="connsiteY2" fmla="*/ 0 h 377189"/>
                <a:gd name="connsiteX3" fmla="*/ 78105 w 104793"/>
                <a:gd name="connsiteY3" fmla="*/ 377171 h 377189"/>
                <a:gd name="connsiteX4" fmla="*/ 78124 w 104793"/>
                <a:gd name="connsiteY4" fmla="*/ 377190 h 37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93" h="377189">
                  <a:moveTo>
                    <a:pt x="104794" y="350520"/>
                  </a:moveTo>
                  <a:cubicBezTo>
                    <a:pt x="15879" y="260879"/>
                    <a:pt x="15879" y="116311"/>
                    <a:pt x="104794" y="26670"/>
                  </a:cubicBezTo>
                  <a:lnTo>
                    <a:pt x="78124" y="0"/>
                  </a:lnTo>
                  <a:cubicBezTo>
                    <a:pt x="-26034" y="104147"/>
                    <a:pt x="-26042" y="273012"/>
                    <a:pt x="78105" y="377171"/>
                  </a:cubicBezTo>
                  <a:cubicBezTo>
                    <a:pt x="78112" y="377178"/>
                    <a:pt x="78117" y="377183"/>
                    <a:pt x="78124" y="37719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5" name="图形 12" descr="信号塔 纯色填充">
              <a:extLst>
                <a:ext uri="{FF2B5EF4-FFF2-40B4-BE49-F238E27FC236}">
                  <a16:creationId xmlns:a16="http://schemas.microsoft.com/office/drawing/2014/main" xmlns="" id="{B57036AA-F718-42B4-AE54-982E3CB597FD}"/>
                </a:ext>
              </a:extLst>
            </p:cNvPr>
            <p:cNvSpPr/>
            <p:nvPr/>
          </p:nvSpPr>
          <p:spPr>
            <a:xfrm>
              <a:off x="9264015" y="948690"/>
              <a:ext cx="60012" cy="161925"/>
            </a:xfrm>
            <a:custGeom>
              <a:avLst/>
              <a:gdLst>
                <a:gd name="connsiteX0" fmla="*/ 26670 w 60012"/>
                <a:gd name="connsiteY0" fmla="*/ 161925 h 161925"/>
                <a:gd name="connsiteX1" fmla="*/ 26670 w 60012"/>
                <a:gd name="connsiteY1" fmla="*/ 0 h 161925"/>
                <a:gd name="connsiteX2" fmla="*/ 0 w 60012"/>
                <a:gd name="connsiteY2" fmla="*/ 26670 h 161925"/>
                <a:gd name="connsiteX3" fmla="*/ 21907 w 60012"/>
                <a:gd name="connsiteY3" fmla="*/ 80963 h 161925"/>
                <a:gd name="connsiteX4" fmla="*/ 0 w 60012"/>
                <a:gd name="connsiteY4" fmla="*/ 13525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12" h="161925">
                  <a:moveTo>
                    <a:pt x="26670" y="161925"/>
                  </a:moveTo>
                  <a:cubicBezTo>
                    <a:pt x="71127" y="117104"/>
                    <a:pt x="71127" y="44821"/>
                    <a:pt x="26670" y="0"/>
                  </a:cubicBezTo>
                  <a:lnTo>
                    <a:pt x="0" y="26670"/>
                  </a:lnTo>
                  <a:cubicBezTo>
                    <a:pt x="14241" y="41128"/>
                    <a:pt x="22126" y="60669"/>
                    <a:pt x="21907" y="80963"/>
                  </a:cubicBezTo>
                  <a:cubicBezTo>
                    <a:pt x="21941" y="101219"/>
                    <a:pt x="14083" y="120693"/>
                    <a:pt x="0" y="13525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6" name="图形 12" descr="信号塔 纯色填充">
              <a:extLst>
                <a:ext uri="{FF2B5EF4-FFF2-40B4-BE49-F238E27FC236}">
                  <a16:creationId xmlns:a16="http://schemas.microsoft.com/office/drawing/2014/main" xmlns="" id="{8507AE46-6442-40A5-B3D0-66D94915F3A8}"/>
                </a:ext>
              </a:extLst>
            </p:cNvPr>
            <p:cNvSpPr/>
            <p:nvPr/>
          </p:nvSpPr>
          <p:spPr>
            <a:xfrm>
              <a:off x="9317354" y="895349"/>
              <a:ext cx="82860" cy="268604"/>
            </a:xfrm>
            <a:custGeom>
              <a:avLst/>
              <a:gdLst>
                <a:gd name="connsiteX0" fmla="*/ 0 w 82860"/>
                <a:gd name="connsiteY0" fmla="*/ 241935 h 268604"/>
                <a:gd name="connsiteX1" fmla="*/ 26670 w 82860"/>
                <a:gd name="connsiteY1" fmla="*/ 268605 h 268604"/>
                <a:gd name="connsiteX2" fmla="*/ 28568 w 82860"/>
                <a:gd name="connsiteY2" fmla="*/ 1898 h 268604"/>
                <a:gd name="connsiteX3" fmla="*/ 26670 w 82860"/>
                <a:gd name="connsiteY3" fmla="*/ 0 h 268604"/>
                <a:gd name="connsiteX4" fmla="*/ 0 w 82860"/>
                <a:gd name="connsiteY4" fmla="*/ 26670 h 268604"/>
                <a:gd name="connsiteX5" fmla="*/ 683 w 82860"/>
                <a:gd name="connsiteY5" fmla="*/ 241252 h 268604"/>
                <a:gd name="connsiteX6" fmla="*/ 0 w 82860"/>
                <a:gd name="connsiteY6" fmla="*/ 241935 h 26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60" h="268604">
                  <a:moveTo>
                    <a:pt x="0" y="241935"/>
                  </a:moveTo>
                  <a:lnTo>
                    <a:pt x="26670" y="268605"/>
                  </a:lnTo>
                  <a:cubicBezTo>
                    <a:pt x="100843" y="195480"/>
                    <a:pt x="101693" y="76071"/>
                    <a:pt x="28568" y="1898"/>
                  </a:cubicBezTo>
                  <a:cubicBezTo>
                    <a:pt x="27940" y="1261"/>
                    <a:pt x="27307" y="629"/>
                    <a:pt x="26670" y="0"/>
                  </a:cubicBezTo>
                  <a:lnTo>
                    <a:pt x="0" y="26670"/>
                  </a:lnTo>
                  <a:cubicBezTo>
                    <a:pt x="59444" y="85736"/>
                    <a:pt x="59749" y="181808"/>
                    <a:pt x="683" y="241252"/>
                  </a:cubicBezTo>
                  <a:cubicBezTo>
                    <a:pt x="456" y="241481"/>
                    <a:pt x="229" y="241708"/>
                    <a:pt x="0" y="24193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7" name="图形 12" descr="信号塔 纯色填充">
              <a:extLst>
                <a:ext uri="{FF2B5EF4-FFF2-40B4-BE49-F238E27FC236}">
                  <a16:creationId xmlns:a16="http://schemas.microsoft.com/office/drawing/2014/main" xmlns="" id="{A3C75177-F745-4BD7-8567-665035386AA7}"/>
                </a:ext>
              </a:extLst>
            </p:cNvPr>
            <p:cNvSpPr/>
            <p:nvPr/>
          </p:nvSpPr>
          <p:spPr>
            <a:xfrm>
              <a:off x="9371647" y="841057"/>
              <a:ext cx="104793" cy="377189"/>
            </a:xfrm>
            <a:custGeom>
              <a:avLst/>
              <a:gdLst>
                <a:gd name="connsiteX0" fmla="*/ 0 w 104793"/>
                <a:gd name="connsiteY0" fmla="*/ 350520 h 377189"/>
                <a:gd name="connsiteX1" fmla="*/ 26670 w 104793"/>
                <a:gd name="connsiteY1" fmla="*/ 377190 h 377189"/>
                <a:gd name="connsiteX2" fmla="*/ 26689 w 104793"/>
                <a:gd name="connsiteY2" fmla="*/ 19 h 377189"/>
                <a:gd name="connsiteX3" fmla="*/ 26670 w 104793"/>
                <a:gd name="connsiteY3" fmla="*/ 0 h 377189"/>
                <a:gd name="connsiteX4" fmla="*/ 0 w 104793"/>
                <a:gd name="connsiteY4" fmla="*/ 26670 h 377189"/>
                <a:gd name="connsiteX5" fmla="*/ 0 w 104793"/>
                <a:gd name="connsiteY5" fmla="*/ 350520 h 37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93" h="377189">
                  <a:moveTo>
                    <a:pt x="0" y="350520"/>
                  </a:moveTo>
                  <a:lnTo>
                    <a:pt x="26670" y="377190"/>
                  </a:lnTo>
                  <a:cubicBezTo>
                    <a:pt x="130828" y="273043"/>
                    <a:pt x="130836" y="104178"/>
                    <a:pt x="26689" y="19"/>
                  </a:cubicBezTo>
                  <a:cubicBezTo>
                    <a:pt x="26683" y="13"/>
                    <a:pt x="26677" y="6"/>
                    <a:pt x="26670" y="0"/>
                  </a:cubicBezTo>
                  <a:lnTo>
                    <a:pt x="0" y="26670"/>
                  </a:lnTo>
                  <a:cubicBezTo>
                    <a:pt x="88915" y="116311"/>
                    <a:pt x="88915" y="260879"/>
                    <a:pt x="0" y="35052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48" name="图形 12" descr="信号塔 纯色填充">
              <a:extLst>
                <a:ext uri="{FF2B5EF4-FFF2-40B4-BE49-F238E27FC236}">
                  <a16:creationId xmlns:a16="http://schemas.microsoft.com/office/drawing/2014/main" xmlns="" id="{2D4C04B2-9B94-40A9-8219-F5C045AD373B}"/>
                </a:ext>
              </a:extLst>
            </p:cNvPr>
            <p:cNvSpPr/>
            <p:nvPr/>
          </p:nvSpPr>
          <p:spPr>
            <a:xfrm>
              <a:off x="8919603" y="991465"/>
              <a:ext cx="580650" cy="633500"/>
            </a:xfrm>
            <a:custGeom>
              <a:avLst/>
              <a:gdLst>
                <a:gd name="connsiteX0" fmla="*/ 580631 w 580650"/>
                <a:gd name="connsiteY0" fmla="*/ 611687 h 633500"/>
                <a:gd name="connsiteX1" fmla="*/ 580631 w 580650"/>
                <a:gd name="connsiteY1" fmla="*/ 611687 h 633500"/>
                <a:gd name="connsiteX2" fmla="*/ 579012 w 580650"/>
                <a:gd name="connsiteY2" fmla="*/ 606830 h 633500"/>
                <a:gd name="connsiteX3" fmla="*/ 579012 w 580650"/>
                <a:gd name="connsiteY3" fmla="*/ 606258 h 633500"/>
                <a:gd name="connsiteX4" fmla="*/ 307550 w 580650"/>
                <a:gd name="connsiteY4" fmla="*/ 77621 h 633500"/>
                <a:gd name="connsiteX5" fmla="*/ 304406 w 580650"/>
                <a:gd name="connsiteY5" fmla="*/ 73430 h 633500"/>
                <a:gd name="connsiteX6" fmla="*/ 325439 w 580650"/>
                <a:gd name="connsiteY6" fmla="*/ 23822 h 633500"/>
                <a:gd name="connsiteX7" fmla="*/ 275831 w 580650"/>
                <a:gd name="connsiteY7" fmla="*/ 2790 h 633500"/>
                <a:gd name="connsiteX8" fmla="*/ 254799 w 580650"/>
                <a:gd name="connsiteY8" fmla="*/ 52397 h 633500"/>
                <a:gd name="connsiteX9" fmla="*/ 275831 w 580650"/>
                <a:gd name="connsiteY9" fmla="*/ 73430 h 633500"/>
                <a:gd name="connsiteX10" fmla="*/ 273260 w 580650"/>
                <a:gd name="connsiteY10" fmla="*/ 77144 h 633500"/>
                <a:gd name="connsiteX11" fmla="*/ 1797 w 580650"/>
                <a:gd name="connsiteY11" fmla="*/ 605782 h 633500"/>
                <a:gd name="connsiteX12" fmla="*/ 1797 w 580650"/>
                <a:gd name="connsiteY12" fmla="*/ 606353 h 633500"/>
                <a:gd name="connsiteX13" fmla="*/ 178 w 580650"/>
                <a:gd name="connsiteY13" fmla="*/ 611211 h 633500"/>
                <a:gd name="connsiteX14" fmla="*/ 178 w 580650"/>
                <a:gd name="connsiteY14" fmla="*/ 611211 h 633500"/>
                <a:gd name="connsiteX15" fmla="*/ 178 w 580650"/>
                <a:gd name="connsiteY15" fmla="*/ 615974 h 633500"/>
                <a:gd name="connsiteX16" fmla="*/ 178 w 580650"/>
                <a:gd name="connsiteY16" fmla="*/ 617117 h 633500"/>
                <a:gd name="connsiteX17" fmla="*/ 1511 w 580650"/>
                <a:gd name="connsiteY17" fmla="*/ 621593 h 633500"/>
                <a:gd name="connsiteX18" fmla="*/ 1511 w 580650"/>
                <a:gd name="connsiteY18" fmla="*/ 621593 h 633500"/>
                <a:gd name="connsiteX19" fmla="*/ 2845 w 580650"/>
                <a:gd name="connsiteY19" fmla="*/ 623689 h 633500"/>
                <a:gd name="connsiteX20" fmla="*/ 4750 w 580650"/>
                <a:gd name="connsiteY20" fmla="*/ 626451 h 633500"/>
                <a:gd name="connsiteX21" fmla="*/ 4750 w 580650"/>
                <a:gd name="connsiteY21" fmla="*/ 626451 h 633500"/>
                <a:gd name="connsiteX22" fmla="*/ 6274 w 580650"/>
                <a:gd name="connsiteY22" fmla="*/ 627594 h 633500"/>
                <a:gd name="connsiteX23" fmla="*/ 8941 w 580650"/>
                <a:gd name="connsiteY23" fmla="*/ 629690 h 633500"/>
                <a:gd name="connsiteX24" fmla="*/ 11227 w 580650"/>
                <a:gd name="connsiteY24" fmla="*/ 630737 h 633500"/>
                <a:gd name="connsiteX25" fmla="*/ 14084 w 580650"/>
                <a:gd name="connsiteY25" fmla="*/ 631785 h 633500"/>
                <a:gd name="connsiteX26" fmla="*/ 16561 w 580650"/>
                <a:gd name="connsiteY26" fmla="*/ 631785 h 633500"/>
                <a:gd name="connsiteX27" fmla="*/ 18656 w 580650"/>
                <a:gd name="connsiteY27" fmla="*/ 633500 h 633500"/>
                <a:gd name="connsiteX28" fmla="*/ 19990 w 580650"/>
                <a:gd name="connsiteY28" fmla="*/ 633500 h 633500"/>
                <a:gd name="connsiteX29" fmla="*/ 21228 w 580650"/>
                <a:gd name="connsiteY29" fmla="*/ 633500 h 633500"/>
                <a:gd name="connsiteX30" fmla="*/ 26276 w 580650"/>
                <a:gd name="connsiteY30" fmla="*/ 632166 h 633500"/>
                <a:gd name="connsiteX31" fmla="*/ 290309 w 580650"/>
                <a:gd name="connsiteY31" fmla="*/ 516056 h 633500"/>
                <a:gd name="connsiteX32" fmla="*/ 553961 w 580650"/>
                <a:gd name="connsiteY32" fmla="*/ 631880 h 633500"/>
                <a:gd name="connsiteX33" fmla="*/ 561581 w 580650"/>
                <a:gd name="connsiteY33" fmla="*/ 633500 h 633500"/>
                <a:gd name="connsiteX34" fmla="*/ 561581 w 580650"/>
                <a:gd name="connsiteY34" fmla="*/ 633500 h 633500"/>
                <a:gd name="connsiteX35" fmla="*/ 566249 w 580650"/>
                <a:gd name="connsiteY35" fmla="*/ 632833 h 633500"/>
                <a:gd name="connsiteX36" fmla="*/ 567582 w 580650"/>
                <a:gd name="connsiteY36" fmla="*/ 632833 h 633500"/>
                <a:gd name="connsiteX37" fmla="*/ 571106 w 580650"/>
                <a:gd name="connsiteY37" fmla="*/ 631214 h 633500"/>
                <a:gd name="connsiteX38" fmla="*/ 571964 w 580650"/>
                <a:gd name="connsiteY38" fmla="*/ 630642 h 633500"/>
                <a:gd name="connsiteX39" fmla="*/ 575393 w 580650"/>
                <a:gd name="connsiteY39" fmla="*/ 627880 h 633500"/>
                <a:gd name="connsiteX40" fmla="*/ 575393 w 580650"/>
                <a:gd name="connsiteY40" fmla="*/ 627880 h 633500"/>
                <a:gd name="connsiteX41" fmla="*/ 577393 w 580650"/>
                <a:gd name="connsiteY41" fmla="*/ 624927 h 633500"/>
                <a:gd name="connsiteX42" fmla="*/ 578536 w 580650"/>
                <a:gd name="connsiteY42" fmla="*/ 623022 h 633500"/>
                <a:gd name="connsiteX43" fmla="*/ 578536 w 580650"/>
                <a:gd name="connsiteY43" fmla="*/ 623022 h 633500"/>
                <a:gd name="connsiteX44" fmla="*/ 579869 w 580650"/>
                <a:gd name="connsiteY44" fmla="*/ 618450 h 633500"/>
                <a:gd name="connsiteX45" fmla="*/ 579869 w 580650"/>
                <a:gd name="connsiteY45" fmla="*/ 617402 h 633500"/>
                <a:gd name="connsiteX46" fmla="*/ 580631 w 580650"/>
                <a:gd name="connsiteY46" fmla="*/ 611687 h 633500"/>
                <a:gd name="connsiteX47" fmla="*/ 418706 w 580650"/>
                <a:gd name="connsiteY47" fmla="*/ 377849 h 633500"/>
                <a:gd name="connsiteX48" fmla="*/ 322504 w 580650"/>
                <a:gd name="connsiteY48" fmla="*/ 312793 h 633500"/>
                <a:gd name="connsiteX49" fmla="*/ 368891 w 580650"/>
                <a:gd name="connsiteY49" fmla="*/ 281075 h 633500"/>
                <a:gd name="connsiteX50" fmla="*/ 290119 w 580650"/>
                <a:gd name="connsiteY50" fmla="*/ 127532 h 633500"/>
                <a:gd name="connsiteX51" fmla="*/ 351365 w 580650"/>
                <a:gd name="connsiteY51" fmla="*/ 246689 h 633500"/>
                <a:gd name="connsiteX52" fmla="*/ 288690 w 580650"/>
                <a:gd name="connsiteY52" fmla="*/ 289838 h 633500"/>
                <a:gd name="connsiteX53" fmla="*/ 231540 w 580650"/>
                <a:gd name="connsiteY53" fmla="*/ 251738 h 633500"/>
                <a:gd name="connsiteX54" fmla="*/ 227540 w 580650"/>
                <a:gd name="connsiteY54" fmla="*/ 249642 h 633500"/>
                <a:gd name="connsiteX55" fmla="*/ 210299 w 580650"/>
                <a:gd name="connsiteY55" fmla="*/ 282884 h 633500"/>
                <a:gd name="connsiteX56" fmla="*/ 254972 w 580650"/>
                <a:gd name="connsiteY56" fmla="*/ 313079 h 633500"/>
                <a:gd name="connsiteX57" fmla="*/ 161531 w 580650"/>
                <a:gd name="connsiteY57" fmla="*/ 377182 h 633500"/>
                <a:gd name="connsiteX58" fmla="*/ 60090 w 580650"/>
                <a:gd name="connsiteY58" fmla="*/ 575492 h 633500"/>
                <a:gd name="connsiteX59" fmla="*/ 127337 w 580650"/>
                <a:gd name="connsiteY59" fmla="*/ 444428 h 633500"/>
                <a:gd name="connsiteX60" fmla="*/ 242875 w 580650"/>
                <a:gd name="connsiteY60" fmla="*/ 495197 h 633500"/>
                <a:gd name="connsiteX61" fmla="*/ 166675 w 580650"/>
                <a:gd name="connsiteY61" fmla="*/ 420140 h 633500"/>
                <a:gd name="connsiteX62" fmla="*/ 288881 w 580650"/>
                <a:gd name="connsiteY62" fmla="*/ 336034 h 633500"/>
                <a:gd name="connsiteX63" fmla="*/ 413468 w 580650"/>
                <a:gd name="connsiteY63" fmla="*/ 420330 h 633500"/>
                <a:gd name="connsiteX64" fmla="*/ 290309 w 580650"/>
                <a:gd name="connsiteY64" fmla="*/ 474432 h 633500"/>
                <a:gd name="connsiteX65" fmla="*/ 490525 w 580650"/>
                <a:gd name="connsiteY65" fmla="*/ 562443 h 633500"/>
                <a:gd name="connsiteX66" fmla="*/ 337649 w 580650"/>
                <a:gd name="connsiteY66" fmla="*/ 495292 h 633500"/>
                <a:gd name="connsiteX67" fmla="*/ 452996 w 580650"/>
                <a:gd name="connsiteY67" fmla="*/ 444619 h 633500"/>
                <a:gd name="connsiteX68" fmla="*/ 520148 w 580650"/>
                <a:gd name="connsiteY68" fmla="*/ 575397 h 6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0650" h="633500">
                  <a:moveTo>
                    <a:pt x="580631" y="611687"/>
                  </a:moveTo>
                  <a:lnTo>
                    <a:pt x="580631" y="611687"/>
                  </a:lnTo>
                  <a:cubicBezTo>
                    <a:pt x="580338" y="609996"/>
                    <a:pt x="579792" y="608358"/>
                    <a:pt x="579012" y="606830"/>
                  </a:cubicBezTo>
                  <a:cubicBezTo>
                    <a:pt x="579012" y="606830"/>
                    <a:pt x="579012" y="606830"/>
                    <a:pt x="579012" y="606258"/>
                  </a:cubicBezTo>
                  <a:lnTo>
                    <a:pt x="307550" y="77621"/>
                  </a:lnTo>
                  <a:cubicBezTo>
                    <a:pt x="306723" y="76071"/>
                    <a:pt x="305663" y="74657"/>
                    <a:pt x="304406" y="73430"/>
                  </a:cubicBezTo>
                  <a:cubicBezTo>
                    <a:pt x="323913" y="65539"/>
                    <a:pt x="333329" y="43329"/>
                    <a:pt x="325439" y="23822"/>
                  </a:cubicBezTo>
                  <a:cubicBezTo>
                    <a:pt x="317548" y="4316"/>
                    <a:pt x="295338" y="-5100"/>
                    <a:pt x="275831" y="2790"/>
                  </a:cubicBezTo>
                  <a:cubicBezTo>
                    <a:pt x="256325" y="10681"/>
                    <a:pt x="246909" y="32891"/>
                    <a:pt x="254799" y="52397"/>
                  </a:cubicBezTo>
                  <a:cubicBezTo>
                    <a:pt x="258671" y="61968"/>
                    <a:pt x="266261" y="69558"/>
                    <a:pt x="275831" y="73430"/>
                  </a:cubicBezTo>
                  <a:cubicBezTo>
                    <a:pt x="274814" y="74549"/>
                    <a:pt x="273949" y="75798"/>
                    <a:pt x="273260" y="77144"/>
                  </a:cubicBezTo>
                  <a:lnTo>
                    <a:pt x="1797" y="605782"/>
                  </a:lnTo>
                  <a:cubicBezTo>
                    <a:pt x="1797" y="605782"/>
                    <a:pt x="1797" y="605782"/>
                    <a:pt x="1797" y="606353"/>
                  </a:cubicBezTo>
                  <a:cubicBezTo>
                    <a:pt x="1017" y="607882"/>
                    <a:pt x="471" y="609520"/>
                    <a:pt x="178" y="611211"/>
                  </a:cubicBezTo>
                  <a:lnTo>
                    <a:pt x="178" y="611211"/>
                  </a:lnTo>
                  <a:cubicBezTo>
                    <a:pt x="-59" y="612789"/>
                    <a:pt x="-59" y="614395"/>
                    <a:pt x="178" y="615974"/>
                  </a:cubicBezTo>
                  <a:cubicBezTo>
                    <a:pt x="178" y="615974"/>
                    <a:pt x="178" y="616736"/>
                    <a:pt x="178" y="617117"/>
                  </a:cubicBezTo>
                  <a:cubicBezTo>
                    <a:pt x="437" y="618658"/>
                    <a:pt x="885" y="620162"/>
                    <a:pt x="1511" y="621593"/>
                  </a:cubicBezTo>
                  <a:cubicBezTo>
                    <a:pt x="1511" y="621593"/>
                    <a:pt x="1511" y="621593"/>
                    <a:pt x="1511" y="621593"/>
                  </a:cubicBezTo>
                  <a:cubicBezTo>
                    <a:pt x="1511" y="621593"/>
                    <a:pt x="2464" y="622927"/>
                    <a:pt x="2845" y="623689"/>
                  </a:cubicBezTo>
                  <a:cubicBezTo>
                    <a:pt x="3425" y="624646"/>
                    <a:pt x="4061" y="625568"/>
                    <a:pt x="4750" y="626451"/>
                  </a:cubicBezTo>
                  <a:lnTo>
                    <a:pt x="4750" y="626451"/>
                  </a:lnTo>
                  <a:cubicBezTo>
                    <a:pt x="5235" y="626863"/>
                    <a:pt x="5743" y="627244"/>
                    <a:pt x="6274" y="627594"/>
                  </a:cubicBezTo>
                  <a:cubicBezTo>
                    <a:pt x="7097" y="628373"/>
                    <a:pt x="7989" y="629075"/>
                    <a:pt x="8941" y="629690"/>
                  </a:cubicBezTo>
                  <a:cubicBezTo>
                    <a:pt x="9685" y="630078"/>
                    <a:pt x="10448" y="630428"/>
                    <a:pt x="11227" y="630737"/>
                  </a:cubicBezTo>
                  <a:lnTo>
                    <a:pt x="14084" y="631785"/>
                  </a:lnTo>
                  <a:lnTo>
                    <a:pt x="16561" y="631785"/>
                  </a:lnTo>
                  <a:lnTo>
                    <a:pt x="18656" y="633500"/>
                  </a:lnTo>
                  <a:lnTo>
                    <a:pt x="19990" y="633500"/>
                  </a:lnTo>
                  <a:lnTo>
                    <a:pt x="21228" y="633500"/>
                  </a:lnTo>
                  <a:cubicBezTo>
                    <a:pt x="22973" y="633336"/>
                    <a:pt x="24679" y="632885"/>
                    <a:pt x="26276" y="632166"/>
                  </a:cubicBezTo>
                  <a:lnTo>
                    <a:pt x="290309" y="516056"/>
                  </a:lnTo>
                  <a:lnTo>
                    <a:pt x="553961" y="631880"/>
                  </a:lnTo>
                  <a:cubicBezTo>
                    <a:pt x="556353" y="632970"/>
                    <a:pt x="558953" y="633523"/>
                    <a:pt x="561581" y="633500"/>
                  </a:cubicBezTo>
                  <a:lnTo>
                    <a:pt x="561581" y="633500"/>
                  </a:lnTo>
                  <a:cubicBezTo>
                    <a:pt x="563159" y="633471"/>
                    <a:pt x="564727" y="633247"/>
                    <a:pt x="566249" y="632833"/>
                  </a:cubicBezTo>
                  <a:lnTo>
                    <a:pt x="567582" y="632833"/>
                  </a:lnTo>
                  <a:cubicBezTo>
                    <a:pt x="568792" y="632374"/>
                    <a:pt x="569970" y="631833"/>
                    <a:pt x="571106" y="631214"/>
                  </a:cubicBezTo>
                  <a:lnTo>
                    <a:pt x="571964" y="630642"/>
                  </a:lnTo>
                  <a:cubicBezTo>
                    <a:pt x="573210" y="629857"/>
                    <a:pt x="574360" y="628931"/>
                    <a:pt x="575393" y="627880"/>
                  </a:cubicBezTo>
                  <a:lnTo>
                    <a:pt x="575393" y="627880"/>
                  </a:lnTo>
                  <a:cubicBezTo>
                    <a:pt x="576136" y="626949"/>
                    <a:pt x="576804" y="625962"/>
                    <a:pt x="577393" y="624927"/>
                  </a:cubicBezTo>
                  <a:cubicBezTo>
                    <a:pt x="577808" y="624314"/>
                    <a:pt x="578190" y="623677"/>
                    <a:pt x="578536" y="623022"/>
                  </a:cubicBezTo>
                  <a:cubicBezTo>
                    <a:pt x="578536" y="623022"/>
                    <a:pt x="578536" y="623022"/>
                    <a:pt x="578536" y="623022"/>
                  </a:cubicBezTo>
                  <a:cubicBezTo>
                    <a:pt x="579180" y="621564"/>
                    <a:pt x="579628" y="620027"/>
                    <a:pt x="579869" y="618450"/>
                  </a:cubicBezTo>
                  <a:cubicBezTo>
                    <a:pt x="579869" y="618450"/>
                    <a:pt x="579869" y="617783"/>
                    <a:pt x="579869" y="617402"/>
                  </a:cubicBezTo>
                  <a:cubicBezTo>
                    <a:pt x="580468" y="615559"/>
                    <a:pt x="580726" y="613623"/>
                    <a:pt x="580631" y="611687"/>
                  </a:cubicBezTo>
                  <a:close/>
                  <a:moveTo>
                    <a:pt x="418706" y="377849"/>
                  </a:moveTo>
                  <a:lnTo>
                    <a:pt x="322504" y="312793"/>
                  </a:lnTo>
                  <a:lnTo>
                    <a:pt x="368891" y="281075"/>
                  </a:lnTo>
                  <a:close/>
                  <a:moveTo>
                    <a:pt x="290119" y="127532"/>
                  </a:moveTo>
                  <a:lnTo>
                    <a:pt x="351365" y="246689"/>
                  </a:lnTo>
                  <a:lnTo>
                    <a:pt x="288690" y="289838"/>
                  </a:lnTo>
                  <a:lnTo>
                    <a:pt x="231540" y="251738"/>
                  </a:lnTo>
                  <a:cubicBezTo>
                    <a:pt x="230300" y="250873"/>
                    <a:pt x="228956" y="250169"/>
                    <a:pt x="227540" y="249642"/>
                  </a:cubicBezTo>
                  <a:close/>
                  <a:moveTo>
                    <a:pt x="210299" y="282884"/>
                  </a:moveTo>
                  <a:lnTo>
                    <a:pt x="254972" y="313079"/>
                  </a:lnTo>
                  <a:lnTo>
                    <a:pt x="161531" y="377182"/>
                  </a:lnTo>
                  <a:close/>
                  <a:moveTo>
                    <a:pt x="60090" y="575492"/>
                  </a:moveTo>
                  <a:lnTo>
                    <a:pt x="127337" y="444428"/>
                  </a:lnTo>
                  <a:lnTo>
                    <a:pt x="242875" y="495197"/>
                  </a:lnTo>
                  <a:close/>
                  <a:moveTo>
                    <a:pt x="166675" y="420140"/>
                  </a:moveTo>
                  <a:lnTo>
                    <a:pt x="288881" y="336034"/>
                  </a:lnTo>
                  <a:lnTo>
                    <a:pt x="413468" y="420330"/>
                  </a:lnTo>
                  <a:lnTo>
                    <a:pt x="290309" y="474432"/>
                  </a:lnTo>
                  <a:close/>
                  <a:moveTo>
                    <a:pt x="490525" y="562443"/>
                  </a:moveTo>
                  <a:lnTo>
                    <a:pt x="337649" y="495292"/>
                  </a:lnTo>
                  <a:lnTo>
                    <a:pt x="452996" y="444619"/>
                  </a:lnTo>
                  <a:lnTo>
                    <a:pt x="520148" y="575397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C17C3102-57D3-4B4E-BAE9-C2E239ACEC8D}"/>
              </a:ext>
            </a:extLst>
          </p:cNvPr>
          <p:cNvGrpSpPr/>
          <p:nvPr/>
        </p:nvGrpSpPr>
        <p:grpSpPr>
          <a:xfrm>
            <a:off x="10511790" y="796290"/>
            <a:ext cx="495300" cy="876300"/>
            <a:chOff x="10511790" y="796290"/>
            <a:chExt cx="495300" cy="876300"/>
          </a:xfrm>
          <a:solidFill>
            <a:schemeClr val="bg1"/>
          </a:solidFill>
        </p:grpSpPr>
        <p:sp>
          <p:nvSpPr>
            <p:cNvPr id="50" name="图形 14" descr="签入 纯色填充">
              <a:extLst>
                <a:ext uri="{FF2B5EF4-FFF2-40B4-BE49-F238E27FC236}">
                  <a16:creationId xmlns:a16="http://schemas.microsoft.com/office/drawing/2014/main" xmlns="" id="{5FBC9BF2-6976-4B61-9352-D6A85750B640}"/>
                </a:ext>
              </a:extLst>
            </p:cNvPr>
            <p:cNvSpPr/>
            <p:nvPr/>
          </p:nvSpPr>
          <p:spPr>
            <a:xfrm>
              <a:off x="10658270" y="996315"/>
              <a:ext cx="199889" cy="323748"/>
            </a:xfrm>
            <a:custGeom>
              <a:avLst/>
              <a:gdLst>
                <a:gd name="connsiteX0" fmla="*/ 99979 w 199889"/>
                <a:gd name="connsiteY0" fmla="*/ 142875 h 323748"/>
                <a:gd name="connsiteX1" fmla="*/ 57117 w 199889"/>
                <a:gd name="connsiteY1" fmla="*/ 100013 h 323748"/>
                <a:gd name="connsiteX2" fmla="*/ 99979 w 199889"/>
                <a:gd name="connsiteY2" fmla="*/ 57150 h 323748"/>
                <a:gd name="connsiteX3" fmla="*/ 142842 w 199889"/>
                <a:gd name="connsiteY3" fmla="*/ 100013 h 323748"/>
                <a:gd name="connsiteX4" fmla="*/ 99979 w 199889"/>
                <a:gd name="connsiteY4" fmla="*/ 142875 h 323748"/>
                <a:gd name="connsiteX5" fmla="*/ 99979 w 199889"/>
                <a:gd name="connsiteY5" fmla="*/ 0 h 323748"/>
                <a:gd name="connsiteX6" fmla="*/ 0 w 199889"/>
                <a:gd name="connsiteY6" fmla="*/ 100046 h 323748"/>
                <a:gd name="connsiteX7" fmla="*/ 6872 w 199889"/>
                <a:gd name="connsiteY7" fmla="*/ 136446 h 323748"/>
                <a:gd name="connsiteX8" fmla="*/ 52307 w 199889"/>
                <a:gd name="connsiteY8" fmla="*/ 236458 h 323748"/>
                <a:gd name="connsiteX9" fmla="*/ 91359 w 199889"/>
                <a:gd name="connsiteY9" fmla="*/ 318373 h 323748"/>
                <a:gd name="connsiteX10" fmla="*/ 104083 w 199889"/>
                <a:gd name="connsiteY10" fmla="*/ 322794 h 323748"/>
                <a:gd name="connsiteX11" fmla="*/ 108504 w 199889"/>
                <a:gd name="connsiteY11" fmla="*/ 318373 h 323748"/>
                <a:gd name="connsiteX12" fmla="*/ 147557 w 199889"/>
                <a:gd name="connsiteY12" fmla="*/ 236458 h 323748"/>
                <a:gd name="connsiteX13" fmla="*/ 192991 w 199889"/>
                <a:gd name="connsiteY13" fmla="*/ 136446 h 323748"/>
                <a:gd name="connsiteX14" fmla="*/ 136284 w 199889"/>
                <a:gd name="connsiteY14" fmla="*/ 6872 h 323748"/>
                <a:gd name="connsiteX15" fmla="*/ 99979 w 199889"/>
                <a:gd name="connsiteY15" fmla="*/ 0 h 323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89" h="323748">
                  <a:moveTo>
                    <a:pt x="99979" y="142875"/>
                  </a:moveTo>
                  <a:cubicBezTo>
                    <a:pt x="76307" y="142875"/>
                    <a:pt x="57117" y="123685"/>
                    <a:pt x="57117" y="100013"/>
                  </a:cubicBezTo>
                  <a:cubicBezTo>
                    <a:pt x="57117" y="76340"/>
                    <a:pt x="76307" y="57150"/>
                    <a:pt x="99979" y="57150"/>
                  </a:cubicBezTo>
                  <a:cubicBezTo>
                    <a:pt x="123652" y="57150"/>
                    <a:pt x="142842" y="76340"/>
                    <a:pt x="142842" y="100013"/>
                  </a:cubicBezTo>
                  <a:cubicBezTo>
                    <a:pt x="142842" y="123685"/>
                    <a:pt x="123652" y="142875"/>
                    <a:pt x="99979" y="142875"/>
                  </a:cubicBezTo>
                  <a:close/>
                  <a:moveTo>
                    <a:pt x="99979" y="0"/>
                  </a:moveTo>
                  <a:cubicBezTo>
                    <a:pt x="44744" y="18"/>
                    <a:pt x="-18" y="44810"/>
                    <a:pt x="0" y="100046"/>
                  </a:cubicBezTo>
                  <a:cubicBezTo>
                    <a:pt x="5" y="112502"/>
                    <a:pt x="2335" y="124846"/>
                    <a:pt x="6872" y="136446"/>
                  </a:cubicBezTo>
                  <a:lnTo>
                    <a:pt x="52307" y="236458"/>
                  </a:lnTo>
                  <a:lnTo>
                    <a:pt x="91359" y="318373"/>
                  </a:lnTo>
                  <a:cubicBezTo>
                    <a:pt x="93652" y="323108"/>
                    <a:pt x="99349" y="325086"/>
                    <a:pt x="104083" y="322794"/>
                  </a:cubicBezTo>
                  <a:cubicBezTo>
                    <a:pt x="106012" y="321859"/>
                    <a:pt x="107570" y="320302"/>
                    <a:pt x="108504" y="318373"/>
                  </a:cubicBezTo>
                  <a:lnTo>
                    <a:pt x="147557" y="236458"/>
                  </a:lnTo>
                  <a:lnTo>
                    <a:pt x="192991" y="136446"/>
                  </a:lnTo>
                  <a:cubicBezTo>
                    <a:pt x="213112" y="85006"/>
                    <a:pt x="187723" y="26994"/>
                    <a:pt x="136284" y="6872"/>
                  </a:cubicBezTo>
                  <a:cubicBezTo>
                    <a:pt x="124714" y="2346"/>
                    <a:pt x="112403" y="16"/>
                    <a:pt x="99979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1" name="图形 14" descr="签入 纯色填充">
              <a:extLst>
                <a:ext uri="{FF2B5EF4-FFF2-40B4-BE49-F238E27FC236}">
                  <a16:creationId xmlns:a16="http://schemas.microsoft.com/office/drawing/2014/main" xmlns="" id="{0360D04E-A23B-441E-8A63-55290296DB10}"/>
                </a:ext>
              </a:extLst>
            </p:cNvPr>
            <p:cNvSpPr/>
            <p:nvPr/>
          </p:nvSpPr>
          <p:spPr>
            <a:xfrm>
              <a:off x="10511790" y="796290"/>
              <a:ext cx="495300" cy="876300"/>
            </a:xfrm>
            <a:custGeom>
              <a:avLst/>
              <a:gdLst>
                <a:gd name="connsiteX0" fmla="*/ 457200 w 495300"/>
                <a:gd name="connsiteY0" fmla="*/ 0 h 876300"/>
                <a:gd name="connsiteX1" fmla="*/ 38100 w 495300"/>
                <a:gd name="connsiteY1" fmla="*/ 0 h 876300"/>
                <a:gd name="connsiteX2" fmla="*/ 0 w 495300"/>
                <a:gd name="connsiteY2" fmla="*/ 38100 h 876300"/>
                <a:gd name="connsiteX3" fmla="*/ 0 w 495300"/>
                <a:gd name="connsiteY3" fmla="*/ 838200 h 876300"/>
                <a:gd name="connsiteX4" fmla="*/ 38100 w 495300"/>
                <a:gd name="connsiteY4" fmla="*/ 876300 h 876300"/>
                <a:gd name="connsiteX5" fmla="*/ 457200 w 495300"/>
                <a:gd name="connsiteY5" fmla="*/ 876300 h 876300"/>
                <a:gd name="connsiteX6" fmla="*/ 495300 w 495300"/>
                <a:gd name="connsiteY6" fmla="*/ 838200 h 876300"/>
                <a:gd name="connsiteX7" fmla="*/ 495300 w 495300"/>
                <a:gd name="connsiteY7" fmla="*/ 38100 h 876300"/>
                <a:gd name="connsiteX8" fmla="*/ 457200 w 495300"/>
                <a:gd name="connsiteY8" fmla="*/ 0 h 876300"/>
                <a:gd name="connsiteX9" fmla="*/ 214313 w 495300"/>
                <a:gd name="connsiteY9" fmla="*/ 38100 h 876300"/>
                <a:gd name="connsiteX10" fmla="*/ 280988 w 495300"/>
                <a:gd name="connsiteY10" fmla="*/ 38100 h 876300"/>
                <a:gd name="connsiteX11" fmla="*/ 295275 w 495300"/>
                <a:gd name="connsiteY11" fmla="*/ 52388 h 876300"/>
                <a:gd name="connsiteX12" fmla="*/ 280988 w 495300"/>
                <a:gd name="connsiteY12" fmla="*/ 66675 h 876300"/>
                <a:gd name="connsiteX13" fmla="*/ 214313 w 495300"/>
                <a:gd name="connsiteY13" fmla="*/ 66675 h 876300"/>
                <a:gd name="connsiteX14" fmla="*/ 200025 w 495300"/>
                <a:gd name="connsiteY14" fmla="*/ 52388 h 876300"/>
                <a:gd name="connsiteX15" fmla="*/ 214313 w 495300"/>
                <a:gd name="connsiteY15" fmla="*/ 38100 h 876300"/>
                <a:gd name="connsiteX16" fmla="*/ 457200 w 495300"/>
                <a:gd name="connsiteY16" fmla="*/ 771525 h 876300"/>
                <a:gd name="connsiteX17" fmla="*/ 38100 w 495300"/>
                <a:gd name="connsiteY17" fmla="*/ 771525 h 876300"/>
                <a:gd name="connsiteX18" fmla="*/ 38100 w 495300"/>
                <a:gd name="connsiteY18" fmla="*/ 104775 h 876300"/>
                <a:gd name="connsiteX19" fmla="*/ 457200 w 495300"/>
                <a:gd name="connsiteY19" fmla="*/ 10477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876300">
                  <a:moveTo>
                    <a:pt x="457200" y="0"/>
                  </a:move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838200"/>
                  </a:lnTo>
                  <a:cubicBezTo>
                    <a:pt x="63" y="859216"/>
                    <a:pt x="17084" y="876237"/>
                    <a:pt x="38100" y="876300"/>
                  </a:cubicBezTo>
                  <a:lnTo>
                    <a:pt x="457200" y="876300"/>
                  </a:lnTo>
                  <a:cubicBezTo>
                    <a:pt x="478216" y="876237"/>
                    <a:pt x="495237" y="859216"/>
                    <a:pt x="495300" y="838200"/>
                  </a:cubicBezTo>
                  <a:lnTo>
                    <a:pt x="495300" y="38100"/>
                  </a:lnTo>
                  <a:cubicBezTo>
                    <a:pt x="495237" y="17084"/>
                    <a:pt x="478216" y="63"/>
                    <a:pt x="457200" y="0"/>
                  </a:cubicBezTo>
                  <a:close/>
                  <a:moveTo>
                    <a:pt x="214313" y="38100"/>
                  </a:moveTo>
                  <a:lnTo>
                    <a:pt x="280988" y="38100"/>
                  </a:lnTo>
                  <a:cubicBezTo>
                    <a:pt x="288878" y="38100"/>
                    <a:pt x="295275" y="44497"/>
                    <a:pt x="295275" y="52388"/>
                  </a:cubicBezTo>
                  <a:cubicBezTo>
                    <a:pt x="295275" y="60278"/>
                    <a:pt x="288878" y="66675"/>
                    <a:pt x="280988" y="66675"/>
                  </a:cubicBezTo>
                  <a:lnTo>
                    <a:pt x="214313" y="66675"/>
                  </a:lnTo>
                  <a:cubicBezTo>
                    <a:pt x="206422" y="66675"/>
                    <a:pt x="200025" y="60278"/>
                    <a:pt x="200025" y="52388"/>
                  </a:cubicBezTo>
                  <a:cubicBezTo>
                    <a:pt x="200025" y="44497"/>
                    <a:pt x="206422" y="38100"/>
                    <a:pt x="214313" y="38100"/>
                  </a:cubicBezTo>
                  <a:close/>
                  <a:moveTo>
                    <a:pt x="457200" y="771525"/>
                  </a:moveTo>
                  <a:lnTo>
                    <a:pt x="38100" y="771525"/>
                  </a:lnTo>
                  <a:lnTo>
                    <a:pt x="38100" y="104775"/>
                  </a:lnTo>
                  <a:lnTo>
                    <a:pt x="457200" y="1047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2" name="图形 14" descr="签入 纯色填充">
              <a:extLst>
                <a:ext uri="{FF2B5EF4-FFF2-40B4-BE49-F238E27FC236}">
                  <a16:creationId xmlns:a16="http://schemas.microsoft.com/office/drawing/2014/main" xmlns="" id="{10F6BFD9-9E43-4E9B-8B2A-35B5900ACC32}"/>
                </a:ext>
              </a:extLst>
            </p:cNvPr>
            <p:cNvSpPr/>
            <p:nvPr/>
          </p:nvSpPr>
          <p:spPr>
            <a:xfrm>
              <a:off x="10616565" y="1367790"/>
              <a:ext cx="285750" cy="28575"/>
            </a:xfrm>
            <a:custGeom>
              <a:avLst/>
              <a:gdLst>
                <a:gd name="connsiteX0" fmla="*/ 0 w 285750"/>
                <a:gd name="connsiteY0" fmla="*/ 0 h 28575"/>
                <a:gd name="connsiteX1" fmla="*/ 285750 w 285750"/>
                <a:gd name="connsiteY1" fmla="*/ 0 h 28575"/>
                <a:gd name="connsiteX2" fmla="*/ 285750 w 285750"/>
                <a:gd name="connsiteY2" fmla="*/ 28575 h 28575"/>
                <a:gd name="connsiteX3" fmla="*/ 0 w 2857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28575">
                  <a:moveTo>
                    <a:pt x="0" y="0"/>
                  </a:moveTo>
                  <a:lnTo>
                    <a:pt x="285750" y="0"/>
                  </a:lnTo>
                  <a:lnTo>
                    <a:pt x="2857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3" name="图形 14" descr="签入 纯色填充">
              <a:extLst>
                <a:ext uri="{FF2B5EF4-FFF2-40B4-BE49-F238E27FC236}">
                  <a16:creationId xmlns:a16="http://schemas.microsoft.com/office/drawing/2014/main" xmlns="" id="{F34E65D3-2DE1-4166-8D1C-437F8C9B7CA5}"/>
                </a:ext>
              </a:extLst>
            </p:cNvPr>
            <p:cNvSpPr/>
            <p:nvPr/>
          </p:nvSpPr>
          <p:spPr>
            <a:xfrm>
              <a:off x="10616565" y="1434465"/>
              <a:ext cx="285750" cy="28575"/>
            </a:xfrm>
            <a:custGeom>
              <a:avLst/>
              <a:gdLst>
                <a:gd name="connsiteX0" fmla="*/ 0 w 285750"/>
                <a:gd name="connsiteY0" fmla="*/ 0 h 28575"/>
                <a:gd name="connsiteX1" fmla="*/ 285750 w 285750"/>
                <a:gd name="connsiteY1" fmla="*/ 0 h 28575"/>
                <a:gd name="connsiteX2" fmla="*/ 285750 w 285750"/>
                <a:gd name="connsiteY2" fmla="*/ 28575 h 28575"/>
                <a:gd name="connsiteX3" fmla="*/ 0 w 2857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28575">
                  <a:moveTo>
                    <a:pt x="0" y="0"/>
                  </a:moveTo>
                  <a:lnTo>
                    <a:pt x="285750" y="0"/>
                  </a:lnTo>
                  <a:lnTo>
                    <a:pt x="2857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FFEA7F0-DAAA-4D0F-AE40-BD3EE32FE54B}"/>
              </a:ext>
            </a:extLst>
          </p:cNvPr>
          <p:cNvGrpSpPr/>
          <p:nvPr/>
        </p:nvGrpSpPr>
        <p:grpSpPr>
          <a:xfrm>
            <a:off x="1042035" y="1934527"/>
            <a:ext cx="782002" cy="787718"/>
            <a:chOff x="1042035" y="1934527"/>
            <a:chExt cx="782002" cy="787718"/>
          </a:xfrm>
          <a:solidFill>
            <a:schemeClr val="bg1"/>
          </a:solidFill>
        </p:grpSpPr>
        <p:sp>
          <p:nvSpPr>
            <p:cNvPr id="55" name="图形 16" descr="云计算 纯色填充">
              <a:extLst>
                <a:ext uri="{FF2B5EF4-FFF2-40B4-BE49-F238E27FC236}">
                  <a16:creationId xmlns:a16="http://schemas.microsoft.com/office/drawing/2014/main" xmlns="" id="{B42D27C2-F18A-4208-9E11-1E5E5E75BECD}"/>
                </a:ext>
              </a:extLst>
            </p:cNvPr>
            <p:cNvSpPr/>
            <p:nvPr/>
          </p:nvSpPr>
          <p:spPr>
            <a:xfrm>
              <a:off x="1327785" y="1934527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6" name="图形 16" descr="云计算 纯色填充">
              <a:extLst>
                <a:ext uri="{FF2B5EF4-FFF2-40B4-BE49-F238E27FC236}">
                  <a16:creationId xmlns:a16="http://schemas.microsoft.com/office/drawing/2014/main" xmlns="" id="{F83805A8-4673-458B-81A7-2BE6A055B20F}"/>
                </a:ext>
              </a:extLst>
            </p:cNvPr>
            <p:cNvSpPr/>
            <p:nvPr/>
          </p:nvSpPr>
          <p:spPr>
            <a:xfrm>
              <a:off x="1042035" y="2293620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7" name="图形 16" descr="云计算 纯色填充">
              <a:extLst>
                <a:ext uri="{FF2B5EF4-FFF2-40B4-BE49-F238E27FC236}">
                  <a16:creationId xmlns:a16="http://schemas.microsoft.com/office/drawing/2014/main" xmlns="" id="{873DAD23-C99F-4BF6-A070-A5D8ED9D7F51}"/>
                </a:ext>
              </a:extLst>
            </p:cNvPr>
            <p:cNvSpPr/>
            <p:nvPr/>
          </p:nvSpPr>
          <p:spPr>
            <a:xfrm>
              <a:off x="1544002" y="2293620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8" name="图形 16" descr="云计算 纯色填充">
              <a:extLst>
                <a:ext uri="{FF2B5EF4-FFF2-40B4-BE49-F238E27FC236}">
                  <a16:creationId xmlns:a16="http://schemas.microsoft.com/office/drawing/2014/main" xmlns="" id="{A9F7D883-E929-4E39-8074-D573AF859494}"/>
                </a:ext>
              </a:extLst>
            </p:cNvPr>
            <p:cNvSpPr/>
            <p:nvPr/>
          </p:nvSpPr>
          <p:spPr>
            <a:xfrm>
              <a:off x="1121814" y="2044064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6B45C822-5E2F-4219-9668-9FF10B11C961}"/>
              </a:ext>
            </a:extLst>
          </p:cNvPr>
          <p:cNvGrpSpPr/>
          <p:nvPr/>
        </p:nvGrpSpPr>
        <p:grpSpPr>
          <a:xfrm>
            <a:off x="2548890" y="2065020"/>
            <a:ext cx="876300" cy="533400"/>
            <a:chOff x="2548890" y="2065020"/>
            <a:chExt cx="876300" cy="533400"/>
          </a:xfrm>
          <a:solidFill>
            <a:schemeClr val="bg1"/>
          </a:solidFill>
        </p:grpSpPr>
        <p:sp>
          <p:nvSpPr>
            <p:cNvPr id="60" name="图形 18" descr="计算机 纯色填充">
              <a:extLst>
                <a:ext uri="{FF2B5EF4-FFF2-40B4-BE49-F238E27FC236}">
                  <a16:creationId xmlns:a16="http://schemas.microsoft.com/office/drawing/2014/main" xmlns="" id="{39A21B25-AA18-44D8-86E4-CC141FC191E6}"/>
                </a:ext>
              </a:extLst>
            </p:cNvPr>
            <p:cNvSpPr/>
            <p:nvPr/>
          </p:nvSpPr>
          <p:spPr>
            <a:xfrm>
              <a:off x="2548890" y="2065020"/>
              <a:ext cx="571500" cy="533400"/>
            </a:xfrm>
            <a:custGeom>
              <a:avLst/>
              <a:gdLst>
                <a:gd name="connsiteX0" fmla="*/ 514350 w 571500"/>
                <a:gd name="connsiteY0" fmla="*/ 361950 h 533400"/>
                <a:gd name="connsiteX1" fmla="*/ 57150 w 571500"/>
                <a:gd name="connsiteY1" fmla="*/ 361950 h 533400"/>
                <a:gd name="connsiteX2" fmla="*/ 57150 w 571500"/>
                <a:gd name="connsiteY2" fmla="*/ 57150 h 533400"/>
                <a:gd name="connsiteX3" fmla="*/ 514350 w 571500"/>
                <a:gd name="connsiteY3" fmla="*/ 57150 h 533400"/>
                <a:gd name="connsiteX4" fmla="*/ 514350 w 571500"/>
                <a:gd name="connsiteY4" fmla="*/ 361950 h 533400"/>
                <a:gd name="connsiteX5" fmla="*/ 533400 w 571500"/>
                <a:gd name="connsiteY5" fmla="*/ 0 h 533400"/>
                <a:gd name="connsiteX6" fmla="*/ 38100 w 571500"/>
                <a:gd name="connsiteY6" fmla="*/ 0 h 533400"/>
                <a:gd name="connsiteX7" fmla="*/ 0 w 571500"/>
                <a:gd name="connsiteY7" fmla="*/ 38100 h 533400"/>
                <a:gd name="connsiteX8" fmla="*/ 0 w 571500"/>
                <a:gd name="connsiteY8" fmla="*/ 381000 h 533400"/>
                <a:gd name="connsiteX9" fmla="*/ 38100 w 571500"/>
                <a:gd name="connsiteY9" fmla="*/ 419100 h 533400"/>
                <a:gd name="connsiteX10" fmla="*/ 228600 w 571500"/>
                <a:gd name="connsiteY10" fmla="*/ 419100 h 533400"/>
                <a:gd name="connsiteX11" fmla="*/ 228600 w 571500"/>
                <a:gd name="connsiteY11" fmla="*/ 476250 h 533400"/>
                <a:gd name="connsiteX12" fmla="*/ 142875 w 571500"/>
                <a:gd name="connsiteY12" fmla="*/ 476250 h 533400"/>
                <a:gd name="connsiteX13" fmla="*/ 142875 w 571500"/>
                <a:gd name="connsiteY13" fmla="*/ 533400 h 533400"/>
                <a:gd name="connsiteX14" fmla="*/ 428625 w 571500"/>
                <a:gd name="connsiteY14" fmla="*/ 533400 h 533400"/>
                <a:gd name="connsiteX15" fmla="*/ 428625 w 571500"/>
                <a:gd name="connsiteY15" fmla="*/ 476250 h 533400"/>
                <a:gd name="connsiteX16" fmla="*/ 342900 w 571500"/>
                <a:gd name="connsiteY16" fmla="*/ 476250 h 533400"/>
                <a:gd name="connsiteX17" fmla="*/ 342900 w 571500"/>
                <a:gd name="connsiteY17" fmla="*/ 419100 h 533400"/>
                <a:gd name="connsiteX18" fmla="*/ 533400 w 571500"/>
                <a:gd name="connsiteY18" fmla="*/ 419100 h 533400"/>
                <a:gd name="connsiteX19" fmla="*/ 571500 w 571500"/>
                <a:gd name="connsiteY19" fmla="*/ 381000 h 533400"/>
                <a:gd name="connsiteX20" fmla="*/ 571500 w 571500"/>
                <a:gd name="connsiteY20" fmla="*/ 38100 h 533400"/>
                <a:gd name="connsiteX21" fmla="*/ 533400 w 571500"/>
                <a:gd name="connsiteY2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500" h="533400">
                  <a:moveTo>
                    <a:pt x="514350" y="361950"/>
                  </a:moveTo>
                  <a:lnTo>
                    <a:pt x="57150" y="361950"/>
                  </a:lnTo>
                  <a:lnTo>
                    <a:pt x="57150" y="57150"/>
                  </a:lnTo>
                  <a:lnTo>
                    <a:pt x="514350" y="57150"/>
                  </a:lnTo>
                  <a:lnTo>
                    <a:pt x="514350" y="361950"/>
                  </a:lnTo>
                  <a:close/>
                  <a:moveTo>
                    <a:pt x="5334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381000"/>
                  </a:lnTo>
                  <a:cubicBezTo>
                    <a:pt x="0" y="401955"/>
                    <a:pt x="17145" y="419100"/>
                    <a:pt x="38100" y="419100"/>
                  </a:cubicBezTo>
                  <a:lnTo>
                    <a:pt x="228600" y="419100"/>
                  </a:lnTo>
                  <a:lnTo>
                    <a:pt x="228600" y="476250"/>
                  </a:lnTo>
                  <a:lnTo>
                    <a:pt x="142875" y="476250"/>
                  </a:lnTo>
                  <a:lnTo>
                    <a:pt x="142875" y="533400"/>
                  </a:lnTo>
                  <a:lnTo>
                    <a:pt x="428625" y="533400"/>
                  </a:lnTo>
                  <a:lnTo>
                    <a:pt x="428625" y="476250"/>
                  </a:lnTo>
                  <a:lnTo>
                    <a:pt x="342900" y="476250"/>
                  </a:lnTo>
                  <a:lnTo>
                    <a:pt x="342900" y="419100"/>
                  </a:lnTo>
                  <a:lnTo>
                    <a:pt x="533400" y="419100"/>
                  </a:lnTo>
                  <a:cubicBezTo>
                    <a:pt x="554355" y="419100"/>
                    <a:pt x="571500" y="401955"/>
                    <a:pt x="571500" y="381000"/>
                  </a:cubicBezTo>
                  <a:lnTo>
                    <a:pt x="571500" y="38100"/>
                  </a:lnTo>
                  <a:cubicBezTo>
                    <a:pt x="571500" y="17145"/>
                    <a:pt x="554355" y="0"/>
                    <a:pt x="5334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1" name="图形 18" descr="计算机 纯色填充">
              <a:extLst>
                <a:ext uri="{FF2B5EF4-FFF2-40B4-BE49-F238E27FC236}">
                  <a16:creationId xmlns:a16="http://schemas.microsoft.com/office/drawing/2014/main" xmlns="" id="{25863EE8-9B55-4C0D-A854-7283DEA418F0}"/>
                </a:ext>
              </a:extLst>
            </p:cNvPr>
            <p:cNvSpPr/>
            <p:nvPr/>
          </p:nvSpPr>
          <p:spPr>
            <a:xfrm>
              <a:off x="3158490" y="2065020"/>
              <a:ext cx="266700" cy="533400"/>
            </a:xfrm>
            <a:custGeom>
              <a:avLst/>
              <a:gdLst>
                <a:gd name="connsiteX0" fmla="*/ 228600 w 266700"/>
                <a:gd name="connsiteY0" fmla="*/ 95250 h 533400"/>
                <a:gd name="connsiteX1" fmla="*/ 38100 w 266700"/>
                <a:gd name="connsiteY1" fmla="*/ 95250 h 533400"/>
                <a:gd name="connsiteX2" fmla="*/ 38100 w 266700"/>
                <a:gd name="connsiteY2" fmla="*/ 38100 h 533400"/>
                <a:gd name="connsiteX3" fmla="*/ 228600 w 266700"/>
                <a:gd name="connsiteY3" fmla="*/ 38100 h 533400"/>
                <a:gd name="connsiteX4" fmla="*/ 228600 w 266700"/>
                <a:gd name="connsiteY4" fmla="*/ 95250 h 533400"/>
                <a:gd name="connsiteX5" fmla="*/ 228600 w 266700"/>
                <a:gd name="connsiteY5" fmla="*/ 190500 h 533400"/>
                <a:gd name="connsiteX6" fmla="*/ 38100 w 266700"/>
                <a:gd name="connsiteY6" fmla="*/ 190500 h 533400"/>
                <a:gd name="connsiteX7" fmla="*/ 38100 w 266700"/>
                <a:gd name="connsiteY7" fmla="*/ 133350 h 533400"/>
                <a:gd name="connsiteX8" fmla="*/ 228600 w 266700"/>
                <a:gd name="connsiteY8" fmla="*/ 133350 h 533400"/>
                <a:gd name="connsiteX9" fmla="*/ 228600 w 266700"/>
                <a:gd name="connsiteY9" fmla="*/ 190500 h 533400"/>
                <a:gd name="connsiteX10" fmla="*/ 133350 w 266700"/>
                <a:gd name="connsiteY10" fmla="*/ 476250 h 533400"/>
                <a:gd name="connsiteX11" fmla="*/ 104775 w 266700"/>
                <a:gd name="connsiteY11" fmla="*/ 447675 h 533400"/>
                <a:gd name="connsiteX12" fmla="*/ 133350 w 266700"/>
                <a:gd name="connsiteY12" fmla="*/ 419100 h 533400"/>
                <a:gd name="connsiteX13" fmla="*/ 161925 w 266700"/>
                <a:gd name="connsiteY13" fmla="*/ 447675 h 533400"/>
                <a:gd name="connsiteX14" fmla="*/ 133350 w 266700"/>
                <a:gd name="connsiteY14" fmla="*/ 476250 h 533400"/>
                <a:gd name="connsiteX15" fmla="*/ 228600 w 266700"/>
                <a:gd name="connsiteY15" fmla="*/ 0 h 533400"/>
                <a:gd name="connsiteX16" fmla="*/ 38100 w 266700"/>
                <a:gd name="connsiteY16" fmla="*/ 0 h 533400"/>
                <a:gd name="connsiteX17" fmla="*/ 0 w 266700"/>
                <a:gd name="connsiteY17" fmla="*/ 38100 h 533400"/>
                <a:gd name="connsiteX18" fmla="*/ 0 w 266700"/>
                <a:gd name="connsiteY18" fmla="*/ 495300 h 533400"/>
                <a:gd name="connsiteX19" fmla="*/ 38100 w 266700"/>
                <a:gd name="connsiteY19" fmla="*/ 533400 h 533400"/>
                <a:gd name="connsiteX20" fmla="*/ 228600 w 266700"/>
                <a:gd name="connsiteY20" fmla="*/ 533400 h 533400"/>
                <a:gd name="connsiteX21" fmla="*/ 266700 w 266700"/>
                <a:gd name="connsiteY21" fmla="*/ 495300 h 533400"/>
                <a:gd name="connsiteX22" fmla="*/ 266700 w 266700"/>
                <a:gd name="connsiteY22" fmla="*/ 38100 h 533400"/>
                <a:gd name="connsiteX23" fmla="*/ 228600 w 266700"/>
                <a:gd name="connsiteY23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6700" h="533400">
                  <a:moveTo>
                    <a:pt x="22860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228600" y="38100"/>
                  </a:lnTo>
                  <a:lnTo>
                    <a:pt x="228600" y="95250"/>
                  </a:lnTo>
                  <a:close/>
                  <a:moveTo>
                    <a:pt x="228600" y="190500"/>
                  </a:moveTo>
                  <a:lnTo>
                    <a:pt x="38100" y="190500"/>
                  </a:lnTo>
                  <a:lnTo>
                    <a:pt x="38100" y="133350"/>
                  </a:lnTo>
                  <a:lnTo>
                    <a:pt x="228600" y="133350"/>
                  </a:lnTo>
                  <a:lnTo>
                    <a:pt x="228600" y="190500"/>
                  </a:lnTo>
                  <a:close/>
                  <a:moveTo>
                    <a:pt x="133350" y="476250"/>
                  </a:moveTo>
                  <a:cubicBezTo>
                    <a:pt x="117158" y="476250"/>
                    <a:pt x="104775" y="463867"/>
                    <a:pt x="104775" y="447675"/>
                  </a:cubicBezTo>
                  <a:cubicBezTo>
                    <a:pt x="104775" y="431483"/>
                    <a:pt x="117158" y="419100"/>
                    <a:pt x="133350" y="419100"/>
                  </a:cubicBezTo>
                  <a:cubicBezTo>
                    <a:pt x="149542" y="419100"/>
                    <a:pt x="161925" y="431483"/>
                    <a:pt x="161925" y="447675"/>
                  </a:cubicBezTo>
                  <a:cubicBezTo>
                    <a:pt x="161925" y="463867"/>
                    <a:pt x="149542" y="476250"/>
                    <a:pt x="133350" y="476250"/>
                  </a:cubicBezTo>
                  <a:close/>
                  <a:moveTo>
                    <a:pt x="2286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228600" y="533400"/>
                  </a:lnTo>
                  <a:cubicBezTo>
                    <a:pt x="249555" y="533400"/>
                    <a:pt x="266700" y="516255"/>
                    <a:pt x="266700" y="495300"/>
                  </a:cubicBezTo>
                  <a:lnTo>
                    <a:pt x="266700" y="38100"/>
                  </a:lnTo>
                  <a:cubicBezTo>
                    <a:pt x="266700" y="17145"/>
                    <a:pt x="249555" y="0"/>
                    <a:pt x="2286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7B111AA-ACF9-4B06-AB81-70DB5BB4A33B}"/>
              </a:ext>
            </a:extLst>
          </p:cNvPr>
          <p:cNvGrpSpPr/>
          <p:nvPr/>
        </p:nvGrpSpPr>
        <p:grpSpPr>
          <a:xfrm>
            <a:off x="4217670" y="2007870"/>
            <a:ext cx="647700" cy="647700"/>
            <a:chOff x="4217670" y="2007870"/>
            <a:chExt cx="647700" cy="647700"/>
          </a:xfrm>
          <a:solidFill>
            <a:schemeClr val="bg1"/>
          </a:solidFill>
        </p:grpSpPr>
        <p:sp>
          <p:nvSpPr>
            <p:cNvPr id="63" name="图形 20" descr="磁盘 纯色填充">
              <a:extLst>
                <a:ext uri="{FF2B5EF4-FFF2-40B4-BE49-F238E27FC236}">
                  <a16:creationId xmlns:a16="http://schemas.microsoft.com/office/drawing/2014/main" xmlns="" id="{D56D8BF4-14F9-4F97-B066-DADC4F1C1A81}"/>
                </a:ext>
              </a:extLst>
            </p:cNvPr>
            <p:cNvSpPr/>
            <p:nvPr/>
          </p:nvSpPr>
          <p:spPr>
            <a:xfrm>
              <a:off x="4408170" y="2103120"/>
              <a:ext cx="57150" cy="142875"/>
            </a:xfrm>
            <a:custGeom>
              <a:avLst/>
              <a:gdLst>
                <a:gd name="connsiteX0" fmla="*/ 0 w 57150"/>
                <a:gd name="connsiteY0" fmla="*/ 0 h 142875"/>
                <a:gd name="connsiteX1" fmla="*/ 57150 w 57150"/>
                <a:gd name="connsiteY1" fmla="*/ 0 h 142875"/>
                <a:gd name="connsiteX2" fmla="*/ 57150 w 57150"/>
                <a:gd name="connsiteY2" fmla="*/ 142875 h 142875"/>
                <a:gd name="connsiteX3" fmla="*/ 0 w 5715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42875">
                  <a:moveTo>
                    <a:pt x="0" y="0"/>
                  </a:moveTo>
                  <a:lnTo>
                    <a:pt x="57150" y="0"/>
                  </a:lnTo>
                  <a:lnTo>
                    <a:pt x="5715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4" name="图形 20" descr="磁盘 纯色填充">
              <a:extLst>
                <a:ext uri="{FF2B5EF4-FFF2-40B4-BE49-F238E27FC236}">
                  <a16:creationId xmlns:a16="http://schemas.microsoft.com/office/drawing/2014/main" xmlns="" id="{3DEFD0DC-C099-4E05-A6B5-2DC6193C92DB}"/>
                </a:ext>
              </a:extLst>
            </p:cNvPr>
            <p:cNvSpPr/>
            <p:nvPr/>
          </p:nvSpPr>
          <p:spPr>
            <a:xfrm>
              <a:off x="4217670" y="2007870"/>
              <a:ext cx="647700" cy="647700"/>
            </a:xfrm>
            <a:custGeom>
              <a:avLst/>
              <a:gdLst>
                <a:gd name="connsiteX0" fmla="*/ 495300 w 647700"/>
                <a:gd name="connsiteY0" fmla="*/ 276225 h 647700"/>
                <a:gd name="connsiteX1" fmla="*/ 152400 w 647700"/>
                <a:gd name="connsiteY1" fmla="*/ 276225 h 647700"/>
                <a:gd name="connsiteX2" fmla="*/ 152400 w 647700"/>
                <a:gd name="connsiteY2" fmla="*/ 57150 h 647700"/>
                <a:gd name="connsiteX3" fmla="*/ 495300 w 647700"/>
                <a:gd name="connsiteY3" fmla="*/ 57150 h 647700"/>
                <a:gd name="connsiteX4" fmla="*/ 495300 w 647700"/>
                <a:gd name="connsiteY4" fmla="*/ 276225 h 647700"/>
                <a:gd name="connsiteX5" fmla="*/ 323850 w 647700"/>
                <a:gd name="connsiteY5" fmla="*/ 523875 h 647700"/>
                <a:gd name="connsiteX6" fmla="*/ 228600 w 647700"/>
                <a:gd name="connsiteY6" fmla="*/ 428625 h 647700"/>
                <a:gd name="connsiteX7" fmla="*/ 323850 w 647700"/>
                <a:gd name="connsiteY7" fmla="*/ 333375 h 647700"/>
                <a:gd name="connsiteX8" fmla="*/ 419100 w 647700"/>
                <a:gd name="connsiteY8" fmla="*/ 428625 h 647700"/>
                <a:gd name="connsiteX9" fmla="*/ 323850 w 647700"/>
                <a:gd name="connsiteY9" fmla="*/ 523875 h 647700"/>
                <a:gd name="connsiteX10" fmla="*/ 609600 w 647700"/>
                <a:gd name="connsiteY10" fmla="*/ 0 h 647700"/>
                <a:gd name="connsiteX11" fmla="*/ 495300 w 647700"/>
                <a:gd name="connsiteY11" fmla="*/ 0 h 647700"/>
                <a:gd name="connsiteX12" fmla="*/ 152400 w 647700"/>
                <a:gd name="connsiteY12" fmla="*/ 0 h 647700"/>
                <a:gd name="connsiteX13" fmla="*/ 95250 w 647700"/>
                <a:gd name="connsiteY13" fmla="*/ 0 h 647700"/>
                <a:gd name="connsiteX14" fmla="*/ 0 w 647700"/>
                <a:gd name="connsiteY14" fmla="*/ 95250 h 647700"/>
                <a:gd name="connsiteX15" fmla="*/ 0 w 647700"/>
                <a:gd name="connsiteY15" fmla="*/ 609600 h 647700"/>
                <a:gd name="connsiteX16" fmla="*/ 38100 w 647700"/>
                <a:gd name="connsiteY16" fmla="*/ 647700 h 647700"/>
                <a:gd name="connsiteX17" fmla="*/ 609600 w 647700"/>
                <a:gd name="connsiteY17" fmla="*/ 647700 h 647700"/>
                <a:gd name="connsiteX18" fmla="*/ 647700 w 647700"/>
                <a:gd name="connsiteY18" fmla="*/ 609600 h 647700"/>
                <a:gd name="connsiteX19" fmla="*/ 647700 w 647700"/>
                <a:gd name="connsiteY19" fmla="*/ 38100 h 647700"/>
                <a:gd name="connsiteX20" fmla="*/ 609600 w 647700"/>
                <a:gd name="connsiteY20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7700" h="647700">
                  <a:moveTo>
                    <a:pt x="495300" y="276225"/>
                  </a:moveTo>
                  <a:lnTo>
                    <a:pt x="152400" y="276225"/>
                  </a:lnTo>
                  <a:lnTo>
                    <a:pt x="152400" y="57150"/>
                  </a:lnTo>
                  <a:lnTo>
                    <a:pt x="495300" y="57150"/>
                  </a:lnTo>
                  <a:lnTo>
                    <a:pt x="495300" y="276225"/>
                  </a:lnTo>
                  <a:close/>
                  <a:moveTo>
                    <a:pt x="323850" y="523875"/>
                  </a:moveTo>
                  <a:cubicBezTo>
                    <a:pt x="271463" y="523875"/>
                    <a:pt x="228600" y="481013"/>
                    <a:pt x="228600" y="428625"/>
                  </a:cubicBezTo>
                  <a:cubicBezTo>
                    <a:pt x="228600" y="376238"/>
                    <a:pt x="271463" y="333375"/>
                    <a:pt x="323850" y="333375"/>
                  </a:cubicBezTo>
                  <a:cubicBezTo>
                    <a:pt x="376238" y="333375"/>
                    <a:pt x="419100" y="376238"/>
                    <a:pt x="419100" y="428625"/>
                  </a:cubicBezTo>
                  <a:cubicBezTo>
                    <a:pt x="419100" y="481013"/>
                    <a:pt x="376238" y="523875"/>
                    <a:pt x="323850" y="523875"/>
                  </a:cubicBezTo>
                  <a:close/>
                  <a:moveTo>
                    <a:pt x="609600" y="0"/>
                  </a:moveTo>
                  <a:lnTo>
                    <a:pt x="495300" y="0"/>
                  </a:lnTo>
                  <a:lnTo>
                    <a:pt x="152400" y="0"/>
                  </a:lnTo>
                  <a:lnTo>
                    <a:pt x="95250" y="0"/>
                  </a:lnTo>
                  <a:lnTo>
                    <a:pt x="0" y="95250"/>
                  </a:lnTo>
                  <a:lnTo>
                    <a:pt x="0" y="609600"/>
                  </a:lnTo>
                  <a:cubicBezTo>
                    <a:pt x="0" y="630555"/>
                    <a:pt x="17145" y="647700"/>
                    <a:pt x="38100" y="647700"/>
                  </a:cubicBezTo>
                  <a:lnTo>
                    <a:pt x="609600" y="647700"/>
                  </a:lnTo>
                  <a:cubicBezTo>
                    <a:pt x="630555" y="647700"/>
                    <a:pt x="647700" y="630555"/>
                    <a:pt x="647700" y="609600"/>
                  </a:cubicBezTo>
                  <a:lnTo>
                    <a:pt x="647700" y="38100"/>
                  </a:lnTo>
                  <a:cubicBezTo>
                    <a:pt x="647700" y="17145"/>
                    <a:pt x="630555" y="0"/>
                    <a:pt x="6096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5" name="图形 20" descr="磁盘 纯色填充">
              <a:extLst>
                <a:ext uri="{FF2B5EF4-FFF2-40B4-BE49-F238E27FC236}">
                  <a16:creationId xmlns:a16="http://schemas.microsoft.com/office/drawing/2014/main" xmlns="" id="{EB66B729-FCD2-430C-9D2B-7B9AA34DBD8C}"/>
                </a:ext>
              </a:extLst>
            </p:cNvPr>
            <p:cNvSpPr/>
            <p:nvPr/>
          </p:nvSpPr>
          <p:spPr>
            <a:xfrm>
              <a:off x="4512945" y="2407920"/>
              <a:ext cx="57150" cy="57150"/>
            </a:xfrm>
            <a:custGeom>
              <a:avLst/>
              <a:gdLst>
                <a:gd name="connsiteX0" fmla="*/ 0 w 57150"/>
                <a:gd name="connsiteY0" fmla="*/ 0 h 57150"/>
                <a:gd name="connsiteX1" fmla="*/ 57150 w 57150"/>
                <a:gd name="connsiteY1" fmla="*/ 0 h 57150"/>
                <a:gd name="connsiteX2" fmla="*/ 57150 w 57150"/>
                <a:gd name="connsiteY2" fmla="*/ 57150 h 57150"/>
                <a:gd name="connsiteX3" fmla="*/ 0 w 571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0"/>
                  </a:moveTo>
                  <a:lnTo>
                    <a:pt x="57150" y="0"/>
                  </a:lnTo>
                  <a:lnTo>
                    <a:pt x="571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A701905-B621-4273-9807-9994F01AD71B}"/>
              </a:ext>
            </a:extLst>
          </p:cNvPr>
          <p:cNvGrpSpPr/>
          <p:nvPr/>
        </p:nvGrpSpPr>
        <p:grpSpPr>
          <a:xfrm>
            <a:off x="5772150" y="2007870"/>
            <a:ext cx="647700" cy="647700"/>
            <a:chOff x="5772150" y="2007870"/>
            <a:chExt cx="647700" cy="647700"/>
          </a:xfrm>
          <a:solidFill>
            <a:schemeClr val="bg1"/>
          </a:solidFill>
        </p:grpSpPr>
        <p:sp>
          <p:nvSpPr>
            <p:cNvPr id="67" name="图形 22" descr="耳塞 纯色填充">
              <a:extLst>
                <a:ext uri="{FF2B5EF4-FFF2-40B4-BE49-F238E27FC236}">
                  <a16:creationId xmlns:a16="http://schemas.microsoft.com/office/drawing/2014/main" xmlns="" id="{248653AA-188F-4770-AEDF-039009084B5D}"/>
                </a:ext>
              </a:extLst>
            </p:cNvPr>
            <p:cNvSpPr/>
            <p:nvPr/>
          </p:nvSpPr>
          <p:spPr>
            <a:xfrm>
              <a:off x="5772150" y="2007870"/>
              <a:ext cx="228600" cy="647700"/>
            </a:xfrm>
            <a:custGeom>
              <a:avLst/>
              <a:gdLst>
                <a:gd name="connsiteX0" fmla="*/ 190500 w 228600"/>
                <a:gd name="connsiteY0" fmla="*/ 0 h 647700"/>
                <a:gd name="connsiteX1" fmla="*/ 183833 w 228600"/>
                <a:gd name="connsiteY1" fmla="*/ 0 h 647700"/>
                <a:gd name="connsiteX2" fmla="*/ 129540 w 228600"/>
                <a:gd name="connsiteY2" fmla="*/ 21907 h 647700"/>
                <a:gd name="connsiteX3" fmla="*/ 76200 w 228600"/>
                <a:gd name="connsiteY3" fmla="*/ 76200 h 647700"/>
                <a:gd name="connsiteX4" fmla="*/ 76200 w 228600"/>
                <a:gd name="connsiteY4" fmla="*/ 38100 h 647700"/>
                <a:gd name="connsiteX5" fmla="*/ 38100 w 228600"/>
                <a:gd name="connsiteY5" fmla="*/ 0 h 647700"/>
                <a:gd name="connsiteX6" fmla="*/ 0 w 228600"/>
                <a:gd name="connsiteY6" fmla="*/ 38100 h 647700"/>
                <a:gd name="connsiteX7" fmla="*/ 0 w 228600"/>
                <a:gd name="connsiteY7" fmla="*/ 342900 h 647700"/>
                <a:gd name="connsiteX8" fmla="*/ 19050 w 228600"/>
                <a:gd name="connsiteY8" fmla="*/ 375285 h 647700"/>
                <a:gd name="connsiteX9" fmla="*/ 19050 w 228600"/>
                <a:gd name="connsiteY9" fmla="*/ 438150 h 647700"/>
                <a:gd name="connsiteX10" fmla="*/ 95250 w 228600"/>
                <a:gd name="connsiteY10" fmla="*/ 514350 h 647700"/>
                <a:gd name="connsiteX11" fmla="*/ 133350 w 228600"/>
                <a:gd name="connsiteY11" fmla="*/ 552450 h 647700"/>
                <a:gd name="connsiteX12" fmla="*/ 133350 w 228600"/>
                <a:gd name="connsiteY12" fmla="*/ 647700 h 647700"/>
                <a:gd name="connsiteX13" fmla="*/ 171450 w 228600"/>
                <a:gd name="connsiteY13" fmla="*/ 647700 h 647700"/>
                <a:gd name="connsiteX14" fmla="*/ 171450 w 228600"/>
                <a:gd name="connsiteY14" fmla="*/ 552450 h 647700"/>
                <a:gd name="connsiteX15" fmla="*/ 95250 w 228600"/>
                <a:gd name="connsiteY15" fmla="*/ 476250 h 647700"/>
                <a:gd name="connsiteX16" fmla="*/ 57150 w 228600"/>
                <a:gd name="connsiteY16" fmla="*/ 438150 h 647700"/>
                <a:gd name="connsiteX17" fmla="*/ 57150 w 228600"/>
                <a:gd name="connsiteY17" fmla="*/ 375285 h 647700"/>
                <a:gd name="connsiteX18" fmla="*/ 76200 w 228600"/>
                <a:gd name="connsiteY18" fmla="*/ 342900 h 647700"/>
                <a:gd name="connsiteX19" fmla="*/ 76200 w 228600"/>
                <a:gd name="connsiteY19" fmla="*/ 209550 h 647700"/>
                <a:gd name="connsiteX20" fmla="*/ 130493 w 228600"/>
                <a:gd name="connsiteY20" fmla="*/ 263843 h 647700"/>
                <a:gd name="connsiteX21" fmla="*/ 184785 w 228600"/>
                <a:gd name="connsiteY21" fmla="*/ 285750 h 647700"/>
                <a:gd name="connsiteX22" fmla="*/ 190500 w 228600"/>
                <a:gd name="connsiteY22" fmla="*/ 285750 h 647700"/>
                <a:gd name="connsiteX23" fmla="*/ 228600 w 228600"/>
                <a:gd name="connsiteY23" fmla="*/ 247650 h 647700"/>
                <a:gd name="connsiteX24" fmla="*/ 228600 w 228600"/>
                <a:gd name="connsiteY24" fmla="*/ 38100 h 647700"/>
                <a:gd name="connsiteX25" fmla="*/ 190500 w 228600"/>
                <a:gd name="connsiteY25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8600" h="647700">
                  <a:moveTo>
                    <a:pt x="190500" y="0"/>
                  </a:moveTo>
                  <a:lnTo>
                    <a:pt x="183833" y="0"/>
                  </a:lnTo>
                  <a:cubicBezTo>
                    <a:pt x="163830" y="0"/>
                    <a:pt x="143828" y="7620"/>
                    <a:pt x="129540" y="21907"/>
                  </a:cubicBezTo>
                  <a:lnTo>
                    <a:pt x="76200" y="76200"/>
                  </a:lnTo>
                  <a:lnTo>
                    <a:pt x="76200" y="38100"/>
                  </a:lnTo>
                  <a:cubicBezTo>
                    <a:pt x="76200" y="17145"/>
                    <a:pt x="59055" y="0"/>
                    <a:pt x="38100" y="0"/>
                  </a:cubicBezTo>
                  <a:cubicBezTo>
                    <a:pt x="17145" y="0"/>
                    <a:pt x="0" y="17145"/>
                    <a:pt x="0" y="38100"/>
                  </a:cubicBezTo>
                  <a:lnTo>
                    <a:pt x="0" y="342900"/>
                  </a:lnTo>
                  <a:cubicBezTo>
                    <a:pt x="0" y="357188"/>
                    <a:pt x="7620" y="369570"/>
                    <a:pt x="19050" y="375285"/>
                  </a:cubicBezTo>
                  <a:lnTo>
                    <a:pt x="19050" y="438150"/>
                  </a:lnTo>
                  <a:cubicBezTo>
                    <a:pt x="19050" y="480060"/>
                    <a:pt x="53340" y="514350"/>
                    <a:pt x="95250" y="514350"/>
                  </a:cubicBezTo>
                  <a:cubicBezTo>
                    <a:pt x="116205" y="514350"/>
                    <a:pt x="133350" y="531495"/>
                    <a:pt x="133350" y="552450"/>
                  </a:cubicBezTo>
                  <a:lnTo>
                    <a:pt x="133350" y="647700"/>
                  </a:lnTo>
                  <a:lnTo>
                    <a:pt x="171450" y="647700"/>
                  </a:lnTo>
                  <a:lnTo>
                    <a:pt x="171450" y="552450"/>
                  </a:lnTo>
                  <a:cubicBezTo>
                    <a:pt x="171450" y="510540"/>
                    <a:pt x="137160" y="476250"/>
                    <a:pt x="95250" y="476250"/>
                  </a:cubicBezTo>
                  <a:cubicBezTo>
                    <a:pt x="74295" y="476250"/>
                    <a:pt x="57150" y="459105"/>
                    <a:pt x="57150" y="438150"/>
                  </a:cubicBezTo>
                  <a:lnTo>
                    <a:pt x="57150" y="375285"/>
                  </a:lnTo>
                  <a:cubicBezTo>
                    <a:pt x="68580" y="368618"/>
                    <a:pt x="76200" y="356235"/>
                    <a:pt x="76200" y="342900"/>
                  </a:cubicBezTo>
                  <a:lnTo>
                    <a:pt x="76200" y="209550"/>
                  </a:lnTo>
                  <a:lnTo>
                    <a:pt x="130493" y="263843"/>
                  </a:lnTo>
                  <a:cubicBezTo>
                    <a:pt x="144780" y="278130"/>
                    <a:pt x="163830" y="285750"/>
                    <a:pt x="184785" y="285750"/>
                  </a:cubicBezTo>
                  <a:lnTo>
                    <a:pt x="190500" y="285750"/>
                  </a:lnTo>
                  <a:cubicBezTo>
                    <a:pt x="211455" y="285750"/>
                    <a:pt x="228600" y="268605"/>
                    <a:pt x="228600" y="247650"/>
                  </a:cubicBezTo>
                  <a:lnTo>
                    <a:pt x="228600" y="38100"/>
                  </a:lnTo>
                  <a:cubicBezTo>
                    <a:pt x="228600" y="17145"/>
                    <a:pt x="211455" y="0"/>
                    <a:pt x="1905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8" name="图形 22" descr="耳塞 纯色填充">
              <a:extLst>
                <a:ext uri="{FF2B5EF4-FFF2-40B4-BE49-F238E27FC236}">
                  <a16:creationId xmlns:a16="http://schemas.microsoft.com/office/drawing/2014/main" xmlns="" id="{8697A1A5-885A-4229-841D-C78093C9182A}"/>
                </a:ext>
              </a:extLst>
            </p:cNvPr>
            <p:cNvSpPr/>
            <p:nvPr/>
          </p:nvSpPr>
          <p:spPr>
            <a:xfrm>
              <a:off x="6191250" y="2007870"/>
              <a:ext cx="228600" cy="647700"/>
            </a:xfrm>
            <a:custGeom>
              <a:avLst/>
              <a:gdLst>
                <a:gd name="connsiteX0" fmla="*/ 190500 w 228600"/>
                <a:gd name="connsiteY0" fmla="*/ 0 h 647700"/>
                <a:gd name="connsiteX1" fmla="*/ 152400 w 228600"/>
                <a:gd name="connsiteY1" fmla="*/ 38100 h 647700"/>
                <a:gd name="connsiteX2" fmla="*/ 152400 w 228600"/>
                <a:gd name="connsiteY2" fmla="*/ 76200 h 647700"/>
                <a:gd name="connsiteX3" fmla="*/ 98108 w 228600"/>
                <a:gd name="connsiteY3" fmla="*/ 21907 h 647700"/>
                <a:gd name="connsiteX4" fmla="*/ 43815 w 228600"/>
                <a:gd name="connsiteY4" fmla="*/ 0 h 647700"/>
                <a:gd name="connsiteX5" fmla="*/ 38100 w 228600"/>
                <a:gd name="connsiteY5" fmla="*/ 0 h 647700"/>
                <a:gd name="connsiteX6" fmla="*/ 0 w 228600"/>
                <a:gd name="connsiteY6" fmla="*/ 38100 h 647700"/>
                <a:gd name="connsiteX7" fmla="*/ 0 w 228600"/>
                <a:gd name="connsiteY7" fmla="*/ 247650 h 647700"/>
                <a:gd name="connsiteX8" fmla="*/ 38100 w 228600"/>
                <a:gd name="connsiteY8" fmla="*/ 285750 h 647700"/>
                <a:gd name="connsiteX9" fmla="*/ 44768 w 228600"/>
                <a:gd name="connsiteY9" fmla="*/ 285750 h 647700"/>
                <a:gd name="connsiteX10" fmla="*/ 99060 w 228600"/>
                <a:gd name="connsiteY10" fmla="*/ 263843 h 647700"/>
                <a:gd name="connsiteX11" fmla="*/ 152400 w 228600"/>
                <a:gd name="connsiteY11" fmla="*/ 209550 h 647700"/>
                <a:gd name="connsiteX12" fmla="*/ 152400 w 228600"/>
                <a:gd name="connsiteY12" fmla="*/ 342900 h 647700"/>
                <a:gd name="connsiteX13" fmla="*/ 171450 w 228600"/>
                <a:gd name="connsiteY13" fmla="*/ 375285 h 647700"/>
                <a:gd name="connsiteX14" fmla="*/ 171450 w 228600"/>
                <a:gd name="connsiteY14" fmla="*/ 438150 h 647700"/>
                <a:gd name="connsiteX15" fmla="*/ 133350 w 228600"/>
                <a:gd name="connsiteY15" fmla="*/ 476250 h 647700"/>
                <a:gd name="connsiteX16" fmla="*/ 57150 w 228600"/>
                <a:gd name="connsiteY16" fmla="*/ 552450 h 647700"/>
                <a:gd name="connsiteX17" fmla="*/ 57150 w 228600"/>
                <a:gd name="connsiteY17" fmla="*/ 647700 h 647700"/>
                <a:gd name="connsiteX18" fmla="*/ 95250 w 228600"/>
                <a:gd name="connsiteY18" fmla="*/ 647700 h 647700"/>
                <a:gd name="connsiteX19" fmla="*/ 95250 w 228600"/>
                <a:gd name="connsiteY19" fmla="*/ 552450 h 647700"/>
                <a:gd name="connsiteX20" fmla="*/ 133350 w 228600"/>
                <a:gd name="connsiteY20" fmla="*/ 514350 h 647700"/>
                <a:gd name="connsiteX21" fmla="*/ 209550 w 228600"/>
                <a:gd name="connsiteY21" fmla="*/ 438150 h 647700"/>
                <a:gd name="connsiteX22" fmla="*/ 209550 w 228600"/>
                <a:gd name="connsiteY22" fmla="*/ 375285 h 647700"/>
                <a:gd name="connsiteX23" fmla="*/ 228600 w 228600"/>
                <a:gd name="connsiteY23" fmla="*/ 342900 h 647700"/>
                <a:gd name="connsiteX24" fmla="*/ 228600 w 228600"/>
                <a:gd name="connsiteY24" fmla="*/ 38100 h 647700"/>
                <a:gd name="connsiteX25" fmla="*/ 190500 w 228600"/>
                <a:gd name="connsiteY25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8600" h="647700">
                  <a:moveTo>
                    <a:pt x="190500" y="0"/>
                  </a:moveTo>
                  <a:cubicBezTo>
                    <a:pt x="169545" y="0"/>
                    <a:pt x="152400" y="17145"/>
                    <a:pt x="152400" y="38100"/>
                  </a:cubicBezTo>
                  <a:lnTo>
                    <a:pt x="152400" y="76200"/>
                  </a:lnTo>
                  <a:lnTo>
                    <a:pt x="98108" y="21907"/>
                  </a:lnTo>
                  <a:cubicBezTo>
                    <a:pt x="83820" y="7620"/>
                    <a:pt x="64770" y="0"/>
                    <a:pt x="43815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47650"/>
                  </a:lnTo>
                  <a:cubicBezTo>
                    <a:pt x="0" y="268605"/>
                    <a:pt x="17145" y="285750"/>
                    <a:pt x="38100" y="285750"/>
                  </a:cubicBezTo>
                  <a:lnTo>
                    <a:pt x="44768" y="285750"/>
                  </a:lnTo>
                  <a:cubicBezTo>
                    <a:pt x="64770" y="285750"/>
                    <a:pt x="84773" y="278130"/>
                    <a:pt x="99060" y="263843"/>
                  </a:cubicBezTo>
                  <a:lnTo>
                    <a:pt x="152400" y="209550"/>
                  </a:lnTo>
                  <a:lnTo>
                    <a:pt x="152400" y="342900"/>
                  </a:lnTo>
                  <a:cubicBezTo>
                    <a:pt x="152400" y="357188"/>
                    <a:pt x="160020" y="369570"/>
                    <a:pt x="171450" y="375285"/>
                  </a:cubicBezTo>
                  <a:lnTo>
                    <a:pt x="171450" y="438150"/>
                  </a:lnTo>
                  <a:cubicBezTo>
                    <a:pt x="171450" y="459105"/>
                    <a:pt x="154305" y="476250"/>
                    <a:pt x="133350" y="476250"/>
                  </a:cubicBezTo>
                  <a:cubicBezTo>
                    <a:pt x="91440" y="476250"/>
                    <a:pt x="57150" y="510540"/>
                    <a:pt x="57150" y="552450"/>
                  </a:cubicBezTo>
                  <a:lnTo>
                    <a:pt x="57150" y="647700"/>
                  </a:lnTo>
                  <a:lnTo>
                    <a:pt x="95250" y="647700"/>
                  </a:lnTo>
                  <a:lnTo>
                    <a:pt x="95250" y="552450"/>
                  </a:lnTo>
                  <a:cubicBezTo>
                    <a:pt x="95250" y="531495"/>
                    <a:pt x="112395" y="514350"/>
                    <a:pt x="133350" y="514350"/>
                  </a:cubicBezTo>
                  <a:cubicBezTo>
                    <a:pt x="175260" y="514350"/>
                    <a:pt x="209550" y="480060"/>
                    <a:pt x="209550" y="438150"/>
                  </a:cubicBezTo>
                  <a:lnTo>
                    <a:pt x="209550" y="375285"/>
                  </a:lnTo>
                  <a:cubicBezTo>
                    <a:pt x="220980" y="368618"/>
                    <a:pt x="228600" y="356235"/>
                    <a:pt x="228600" y="342900"/>
                  </a:cubicBezTo>
                  <a:lnTo>
                    <a:pt x="228600" y="38100"/>
                  </a:lnTo>
                  <a:cubicBezTo>
                    <a:pt x="228600" y="17145"/>
                    <a:pt x="211455" y="0"/>
                    <a:pt x="1905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CCCDC41A-3522-4702-A011-D60B3471B317}"/>
              </a:ext>
            </a:extLst>
          </p:cNvPr>
          <p:cNvGrpSpPr/>
          <p:nvPr/>
        </p:nvGrpSpPr>
        <p:grpSpPr>
          <a:xfrm>
            <a:off x="7459947" y="1960008"/>
            <a:ext cx="381710" cy="752711"/>
            <a:chOff x="7459947" y="1960008"/>
            <a:chExt cx="381710" cy="752711"/>
          </a:xfrm>
          <a:solidFill>
            <a:schemeClr val="bg1"/>
          </a:solidFill>
        </p:grpSpPr>
        <p:sp>
          <p:nvSpPr>
            <p:cNvPr id="70" name="图形 24" descr="日光灯灯泡 纯色填充">
              <a:extLst>
                <a:ext uri="{FF2B5EF4-FFF2-40B4-BE49-F238E27FC236}">
                  <a16:creationId xmlns:a16="http://schemas.microsoft.com/office/drawing/2014/main" xmlns="" id="{B66F8FB6-D4F6-41FB-9DC0-46E6FFFAB51A}"/>
                </a:ext>
              </a:extLst>
            </p:cNvPr>
            <p:cNvSpPr/>
            <p:nvPr/>
          </p:nvSpPr>
          <p:spPr>
            <a:xfrm>
              <a:off x="7588567" y="2655474"/>
              <a:ext cx="123825" cy="57245"/>
            </a:xfrm>
            <a:custGeom>
              <a:avLst/>
              <a:gdLst>
                <a:gd name="connsiteX0" fmla="*/ 61913 w 123825"/>
                <a:gd name="connsiteY0" fmla="*/ 57245 h 57245"/>
                <a:gd name="connsiteX1" fmla="*/ 123825 w 123825"/>
                <a:gd name="connsiteY1" fmla="*/ 0 h 57245"/>
                <a:gd name="connsiteX2" fmla="*/ 0 w 123825"/>
                <a:gd name="connsiteY2" fmla="*/ 0 h 57245"/>
                <a:gd name="connsiteX3" fmla="*/ 61913 w 123825"/>
                <a:gd name="connsiteY3" fmla="*/ 57245 h 5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57245">
                  <a:moveTo>
                    <a:pt x="61913" y="57245"/>
                  </a:moveTo>
                  <a:cubicBezTo>
                    <a:pt x="94327" y="57245"/>
                    <a:pt x="121289" y="32315"/>
                    <a:pt x="123825" y="0"/>
                  </a:cubicBezTo>
                  <a:lnTo>
                    <a:pt x="0" y="0"/>
                  </a:lnTo>
                  <a:cubicBezTo>
                    <a:pt x="2536" y="32315"/>
                    <a:pt x="29498" y="57245"/>
                    <a:pt x="61913" y="5724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1" name="图形 24" descr="日光灯灯泡 纯色填充">
              <a:extLst>
                <a:ext uri="{FF2B5EF4-FFF2-40B4-BE49-F238E27FC236}">
                  <a16:creationId xmlns:a16="http://schemas.microsoft.com/office/drawing/2014/main" xmlns="" id="{9ABE8229-A3B5-418C-B621-43063721542A}"/>
                </a:ext>
              </a:extLst>
            </p:cNvPr>
            <p:cNvSpPr/>
            <p:nvPr/>
          </p:nvSpPr>
          <p:spPr>
            <a:xfrm>
              <a:off x="7459968" y="2129389"/>
              <a:ext cx="380994" cy="487985"/>
            </a:xfrm>
            <a:custGeom>
              <a:avLst/>
              <a:gdLst>
                <a:gd name="connsiteX0" fmla="*/ 378097 w 380994"/>
                <a:gd name="connsiteY0" fmla="*/ 23527 h 487985"/>
                <a:gd name="connsiteX1" fmla="*/ 328329 w 380994"/>
                <a:gd name="connsiteY1" fmla="*/ 2906 h 487985"/>
                <a:gd name="connsiteX2" fmla="*/ 23529 w 380994"/>
                <a:gd name="connsiteY2" fmla="*/ 129159 h 487985"/>
                <a:gd name="connsiteX3" fmla="*/ 2910 w 380994"/>
                <a:gd name="connsiteY3" fmla="*/ 178940 h 487985"/>
                <a:gd name="connsiteX4" fmla="*/ 23529 w 380994"/>
                <a:gd name="connsiteY4" fmla="*/ 199559 h 487985"/>
                <a:gd name="connsiteX5" fmla="*/ 95262 w 380994"/>
                <a:gd name="connsiteY5" fmla="*/ 229277 h 487985"/>
                <a:gd name="connsiteX6" fmla="*/ 95262 w 380994"/>
                <a:gd name="connsiteY6" fmla="*/ 287960 h 487985"/>
                <a:gd name="connsiteX7" fmla="*/ 57162 w 380994"/>
                <a:gd name="connsiteY7" fmla="*/ 287960 h 487985"/>
                <a:gd name="connsiteX8" fmla="*/ 57162 w 380994"/>
                <a:gd name="connsiteY8" fmla="*/ 449885 h 487985"/>
                <a:gd name="connsiteX9" fmla="*/ 95262 w 380994"/>
                <a:gd name="connsiteY9" fmla="*/ 487985 h 487985"/>
                <a:gd name="connsiteX10" fmla="*/ 285762 w 380994"/>
                <a:gd name="connsiteY10" fmla="*/ 487985 h 487985"/>
                <a:gd name="connsiteX11" fmla="*/ 323862 w 380994"/>
                <a:gd name="connsiteY11" fmla="*/ 449885 h 487985"/>
                <a:gd name="connsiteX12" fmla="*/ 323862 w 380994"/>
                <a:gd name="connsiteY12" fmla="*/ 287960 h 487985"/>
                <a:gd name="connsiteX13" fmla="*/ 285762 w 380994"/>
                <a:gd name="connsiteY13" fmla="*/ 287960 h 487985"/>
                <a:gd name="connsiteX14" fmla="*/ 285762 w 380994"/>
                <a:gd name="connsiteY14" fmla="*/ 229277 h 487985"/>
                <a:gd name="connsiteX15" fmla="*/ 357485 w 380994"/>
                <a:gd name="connsiteY15" fmla="*/ 199559 h 487985"/>
                <a:gd name="connsiteX16" fmla="*/ 377505 w 380994"/>
                <a:gd name="connsiteY16" fmla="*/ 149534 h 487985"/>
                <a:gd name="connsiteX17" fmla="*/ 328339 w 380994"/>
                <a:gd name="connsiteY17" fmla="*/ 129159 h 487985"/>
                <a:gd name="connsiteX18" fmla="*/ 233089 w 380994"/>
                <a:gd name="connsiteY18" fmla="*/ 168612 h 487985"/>
                <a:gd name="connsiteX19" fmla="*/ 209562 w 380994"/>
                <a:gd name="connsiteY19" fmla="*/ 203854 h 487985"/>
                <a:gd name="connsiteX20" fmla="*/ 209562 w 380994"/>
                <a:gd name="connsiteY20" fmla="*/ 287960 h 487985"/>
                <a:gd name="connsiteX21" fmla="*/ 171462 w 380994"/>
                <a:gd name="connsiteY21" fmla="*/ 287960 h 487985"/>
                <a:gd name="connsiteX22" fmla="*/ 171462 w 380994"/>
                <a:gd name="connsiteY22" fmla="*/ 203816 h 487985"/>
                <a:gd name="connsiteX23" fmla="*/ 147935 w 380994"/>
                <a:gd name="connsiteY23" fmla="*/ 168574 h 487985"/>
                <a:gd name="connsiteX24" fmla="*/ 137667 w 380994"/>
                <a:gd name="connsiteY24" fmla="*/ 164326 h 487985"/>
                <a:gd name="connsiteX25" fmla="*/ 357485 w 380994"/>
                <a:gd name="connsiteY25" fmla="*/ 73267 h 487985"/>
                <a:gd name="connsiteX26" fmla="*/ 378097 w 380994"/>
                <a:gd name="connsiteY26" fmla="*/ 23527 h 48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0994" h="487985">
                  <a:moveTo>
                    <a:pt x="378097" y="23527"/>
                  </a:moveTo>
                  <a:cubicBezTo>
                    <a:pt x="370046" y="4092"/>
                    <a:pt x="347767" y="-5138"/>
                    <a:pt x="328329" y="2906"/>
                  </a:cubicBezTo>
                  <a:lnTo>
                    <a:pt x="23529" y="129159"/>
                  </a:lnTo>
                  <a:cubicBezTo>
                    <a:pt x="4089" y="137212"/>
                    <a:pt x="-5142" y="159499"/>
                    <a:pt x="2910" y="178940"/>
                  </a:cubicBezTo>
                  <a:cubicBezTo>
                    <a:pt x="6777" y="188275"/>
                    <a:pt x="14194" y="195692"/>
                    <a:pt x="23529" y="199559"/>
                  </a:cubicBezTo>
                  <a:lnTo>
                    <a:pt x="95262" y="229277"/>
                  </a:lnTo>
                  <a:lnTo>
                    <a:pt x="95262" y="287960"/>
                  </a:lnTo>
                  <a:lnTo>
                    <a:pt x="57162" y="287960"/>
                  </a:lnTo>
                  <a:lnTo>
                    <a:pt x="57162" y="449885"/>
                  </a:lnTo>
                  <a:cubicBezTo>
                    <a:pt x="57162" y="470927"/>
                    <a:pt x="74220" y="487985"/>
                    <a:pt x="95262" y="487985"/>
                  </a:cubicBezTo>
                  <a:lnTo>
                    <a:pt x="285762" y="487985"/>
                  </a:lnTo>
                  <a:cubicBezTo>
                    <a:pt x="306804" y="487985"/>
                    <a:pt x="323862" y="470927"/>
                    <a:pt x="323862" y="449885"/>
                  </a:cubicBezTo>
                  <a:lnTo>
                    <a:pt x="323862" y="287960"/>
                  </a:lnTo>
                  <a:lnTo>
                    <a:pt x="285762" y="287960"/>
                  </a:lnTo>
                  <a:lnTo>
                    <a:pt x="285762" y="229277"/>
                  </a:lnTo>
                  <a:lnTo>
                    <a:pt x="357485" y="199559"/>
                  </a:lnTo>
                  <a:cubicBezTo>
                    <a:pt x="376828" y="191273"/>
                    <a:pt x="385791" y="168877"/>
                    <a:pt x="377505" y="149534"/>
                  </a:cubicBezTo>
                  <a:cubicBezTo>
                    <a:pt x="369361" y="130525"/>
                    <a:pt x="347541" y="121482"/>
                    <a:pt x="328339" y="129159"/>
                  </a:cubicBezTo>
                  <a:lnTo>
                    <a:pt x="233089" y="168612"/>
                  </a:lnTo>
                  <a:cubicBezTo>
                    <a:pt x="218834" y="174513"/>
                    <a:pt x="209546" y="188427"/>
                    <a:pt x="209562" y="203854"/>
                  </a:cubicBezTo>
                  <a:lnTo>
                    <a:pt x="209562" y="287960"/>
                  </a:lnTo>
                  <a:lnTo>
                    <a:pt x="171462" y="287960"/>
                  </a:lnTo>
                  <a:lnTo>
                    <a:pt x="171462" y="203816"/>
                  </a:lnTo>
                  <a:cubicBezTo>
                    <a:pt x="171478" y="188389"/>
                    <a:pt x="162189" y="174475"/>
                    <a:pt x="147935" y="168574"/>
                  </a:cubicBezTo>
                  <a:lnTo>
                    <a:pt x="137667" y="164326"/>
                  </a:lnTo>
                  <a:lnTo>
                    <a:pt x="357485" y="73267"/>
                  </a:lnTo>
                  <a:cubicBezTo>
                    <a:pt x="376900" y="65211"/>
                    <a:pt x="386124" y="42954"/>
                    <a:pt x="378097" y="2352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2" name="图形 24" descr="日光灯灯泡 纯色填充">
              <a:extLst>
                <a:ext uri="{FF2B5EF4-FFF2-40B4-BE49-F238E27FC236}">
                  <a16:creationId xmlns:a16="http://schemas.microsoft.com/office/drawing/2014/main" xmlns="" id="{DD99CDCD-BC4D-4DEC-9C0E-B73D23916E8A}"/>
                </a:ext>
              </a:extLst>
            </p:cNvPr>
            <p:cNvSpPr/>
            <p:nvPr/>
          </p:nvSpPr>
          <p:spPr>
            <a:xfrm>
              <a:off x="7459947" y="2004937"/>
              <a:ext cx="381710" cy="202757"/>
            </a:xfrm>
            <a:custGeom>
              <a:avLst/>
              <a:gdLst>
                <a:gd name="connsiteX0" fmla="*/ 38133 w 381710"/>
                <a:gd name="connsiteY0" fmla="*/ 202758 h 202757"/>
                <a:gd name="connsiteX1" fmla="*/ 52687 w 381710"/>
                <a:gd name="connsiteY1" fmla="*/ 199843 h 202757"/>
                <a:gd name="connsiteX2" fmla="*/ 357487 w 381710"/>
                <a:gd name="connsiteY2" fmla="*/ 73589 h 202757"/>
                <a:gd name="connsiteX3" fmla="*/ 379078 w 381710"/>
                <a:gd name="connsiteY3" fmla="*/ 24223 h 202757"/>
                <a:gd name="connsiteX4" fmla="*/ 329712 w 381710"/>
                <a:gd name="connsiteY4" fmla="*/ 2632 h 202757"/>
                <a:gd name="connsiteX5" fmla="*/ 328341 w 381710"/>
                <a:gd name="connsiteY5" fmla="*/ 3199 h 202757"/>
                <a:gd name="connsiteX6" fmla="*/ 23541 w 381710"/>
                <a:gd name="connsiteY6" fmla="*/ 129453 h 202757"/>
                <a:gd name="connsiteX7" fmla="*/ 2906 w 381710"/>
                <a:gd name="connsiteY7" fmla="*/ 179227 h 202757"/>
                <a:gd name="connsiteX8" fmla="*/ 38133 w 381710"/>
                <a:gd name="connsiteY8" fmla="*/ 202758 h 20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710" h="202757">
                  <a:moveTo>
                    <a:pt x="38133" y="202758"/>
                  </a:moveTo>
                  <a:cubicBezTo>
                    <a:pt x="43130" y="202758"/>
                    <a:pt x="48076" y="201767"/>
                    <a:pt x="52687" y="199843"/>
                  </a:cubicBezTo>
                  <a:lnTo>
                    <a:pt x="357487" y="73589"/>
                  </a:lnTo>
                  <a:cubicBezTo>
                    <a:pt x="377082" y="65920"/>
                    <a:pt x="386749" y="43818"/>
                    <a:pt x="379078" y="24223"/>
                  </a:cubicBezTo>
                  <a:cubicBezTo>
                    <a:pt x="371409" y="4628"/>
                    <a:pt x="349307" y="-5039"/>
                    <a:pt x="329712" y="2632"/>
                  </a:cubicBezTo>
                  <a:cubicBezTo>
                    <a:pt x="329251" y="2812"/>
                    <a:pt x="328794" y="3001"/>
                    <a:pt x="328341" y="3199"/>
                  </a:cubicBezTo>
                  <a:lnTo>
                    <a:pt x="23541" y="129453"/>
                  </a:lnTo>
                  <a:cubicBezTo>
                    <a:pt x="4098" y="137500"/>
                    <a:pt x="-5141" y="159784"/>
                    <a:pt x="2906" y="179227"/>
                  </a:cubicBezTo>
                  <a:cubicBezTo>
                    <a:pt x="8803" y="193477"/>
                    <a:pt x="22710" y="202767"/>
                    <a:pt x="38133" y="2027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3" name="图形 24" descr="日光灯灯泡 纯色填充">
              <a:extLst>
                <a:ext uri="{FF2B5EF4-FFF2-40B4-BE49-F238E27FC236}">
                  <a16:creationId xmlns:a16="http://schemas.microsoft.com/office/drawing/2014/main" xmlns="" id="{DAEFB493-49AD-4019-8583-8B3F9A803032}"/>
                </a:ext>
              </a:extLst>
            </p:cNvPr>
            <p:cNvSpPr/>
            <p:nvPr/>
          </p:nvSpPr>
          <p:spPr>
            <a:xfrm>
              <a:off x="7459956" y="1960008"/>
              <a:ext cx="191237" cy="123861"/>
            </a:xfrm>
            <a:custGeom>
              <a:avLst/>
              <a:gdLst>
                <a:gd name="connsiteX0" fmla="*/ 38123 w 191237"/>
                <a:gd name="connsiteY0" fmla="*/ 123861 h 123861"/>
                <a:gd name="connsiteX1" fmla="*/ 52678 w 191237"/>
                <a:gd name="connsiteY1" fmla="*/ 120947 h 123861"/>
                <a:gd name="connsiteX2" fmla="*/ 168130 w 191237"/>
                <a:gd name="connsiteY2" fmla="*/ 73131 h 123861"/>
                <a:gd name="connsiteX3" fmla="*/ 188150 w 191237"/>
                <a:gd name="connsiteY3" fmla="*/ 23107 h 123861"/>
                <a:gd name="connsiteX4" fmla="*/ 138984 w 191237"/>
                <a:gd name="connsiteY4" fmla="*/ 2732 h 123861"/>
                <a:gd name="connsiteX5" fmla="*/ 23541 w 191237"/>
                <a:gd name="connsiteY5" fmla="*/ 50557 h 123861"/>
                <a:gd name="connsiteX6" fmla="*/ 2906 w 191237"/>
                <a:gd name="connsiteY6" fmla="*/ 100331 h 123861"/>
                <a:gd name="connsiteX7" fmla="*/ 38123 w 191237"/>
                <a:gd name="connsiteY7" fmla="*/ 123861 h 12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37" h="123861">
                  <a:moveTo>
                    <a:pt x="38123" y="123861"/>
                  </a:moveTo>
                  <a:cubicBezTo>
                    <a:pt x="43120" y="123861"/>
                    <a:pt x="48067" y="122871"/>
                    <a:pt x="52678" y="120947"/>
                  </a:cubicBezTo>
                  <a:lnTo>
                    <a:pt x="168130" y="73131"/>
                  </a:lnTo>
                  <a:cubicBezTo>
                    <a:pt x="187473" y="64845"/>
                    <a:pt x="196436" y="42449"/>
                    <a:pt x="188150" y="23107"/>
                  </a:cubicBezTo>
                  <a:cubicBezTo>
                    <a:pt x="180006" y="4097"/>
                    <a:pt x="158186" y="-4945"/>
                    <a:pt x="138984" y="2732"/>
                  </a:cubicBezTo>
                  <a:lnTo>
                    <a:pt x="23541" y="50557"/>
                  </a:lnTo>
                  <a:cubicBezTo>
                    <a:pt x="4098" y="58604"/>
                    <a:pt x="-5141" y="80887"/>
                    <a:pt x="2906" y="100331"/>
                  </a:cubicBezTo>
                  <a:cubicBezTo>
                    <a:pt x="8802" y="114578"/>
                    <a:pt x="22704" y="123867"/>
                    <a:pt x="38123" y="12386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5DABED9-B2A0-4177-9665-DFD74228B423}"/>
              </a:ext>
            </a:extLst>
          </p:cNvPr>
          <p:cNvGrpSpPr/>
          <p:nvPr/>
        </p:nvGrpSpPr>
        <p:grpSpPr>
          <a:xfrm>
            <a:off x="8823960" y="2017395"/>
            <a:ext cx="762000" cy="647700"/>
            <a:chOff x="8823960" y="2017395"/>
            <a:chExt cx="762000" cy="647700"/>
          </a:xfrm>
          <a:solidFill>
            <a:schemeClr val="bg1"/>
          </a:solidFill>
        </p:grpSpPr>
        <p:sp>
          <p:nvSpPr>
            <p:cNvPr id="75" name="图形 26" descr="插画家 纯色填充">
              <a:extLst>
                <a:ext uri="{FF2B5EF4-FFF2-40B4-BE49-F238E27FC236}">
                  <a16:creationId xmlns:a16="http://schemas.microsoft.com/office/drawing/2014/main" xmlns="" id="{8B765324-1A39-4606-ADFC-5B6B7FEF9166}"/>
                </a:ext>
              </a:extLst>
            </p:cNvPr>
            <p:cNvSpPr/>
            <p:nvPr/>
          </p:nvSpPr>
          <p:spPr>
            <a:xfrm>
              <a:off x="9005182" y="2122170"/>
              <a:ext cx="427958" cy="323850"/>
            </a:xfrm>
            <a:custGeom>
              <a:avLst/>
              <a:gdLst>
                <a:gd name="connsiteX0" fmla="*/ 52445 w 427958"/>
                <a:gd name="connsiteY0" fmla="*/ 71495 h 323850"/>
                <a:gd name="connsiteX1" fmla="*/ 71495 w 427958"/>
                <a:gd name="connsiteY1" fmla="*/ 71495 h 323850"/>
                <a:gd name="connsiteX2" fmla="*/ 71495 w 427958"/>
                <a:gd name="connsiteY2" fmla="*/ 59884 h 323850"/>
                <a:gd name="connsiteX3" fmla="*/ 197653 w 427958"/>
                <a:gd name="connsiteY3" fmla="*/ 252355 h 323850"/>
                <a:gd name="connsiteX4" fmla="*/ 176270 w 427958"/>
                <a:gd name="connsiteY4" fmla="*/ 252355 h 323850"/>
                <a:gd name="connsiteX5" fmla="*/ 176270 w 427958"/>
                <a:gd name="connsiteY5" fmla="*/ 323850 h 323850"/>
                <a:gd name="connsiteX6" fmla="*/ 247774 w 427958"/>
                <a:gd name="connsiteY6" fmla="*/ 323850 h 323850"/>
                <a:gd name="connsiteX7" fmla="*/ 247774 w 427958"/>
                <a:gd name="connsiteY7" fmla="*/ 252355 h 323850"/>
                <a:gd name="connsiteX8" fmla="*/ 226200 w 427958"/>
                <a:gd name="connsiteY8" fmla="*/ 252355 h 323850"/>
                <a:gd name="connsiteX9" fmla="*/ 132169 w 427958"/>
                <a:gd name="connsiteY9" fmla="*/ 55016 h 323850"/>
                <a:gd name="connsiteX10" fmla="*/ 271977 w 427958"/>
                <a:gd name="connsiteY10" fmla="*/ 80734 h 323850"/>
                <a:gd name="connsiteX11" fmla="*/ 300095 w 427958"/>
                <a:gd name="connsiteY11" fmla="*/ 104775 h 323850"/>
                <a:gd name="connsiteX12" fmla="*/ 300695 w 427958"/>
                <a:gd name="connsiteY12" fmla="*/ 104718 h 323850"/>
                <a:gd name="connsiteX13" fmla="*/ 300095 w 427958"/>
                <a:gd name="connsiteY13" fmla="*/ 233363 h 323850"/>
                <a:gd name="connsiteX14" fmla="*/ 304857 w 427958"/>
                <a:gd name="connsiteY14" fmla="*/ 238125 h 323850"/>
                <a:gd name="connsiteX15" fmla="*/ 308667 w 427958"/>
                <a:gd name="connsiteY15" fmla="*/ 236220 h 323850"/>
                <a:gd name="connsiteX16" fmla="*/ 352577 w 427958"/>
                <a:gd name="connsiteY16" fmla="*/ 181051 h 323850"/>
                <a:gd name="connsiteX17" fmla="*/ 423196 w 427958"/>
                <a:gd name="connsiteY17" fmla="*/ 179708 h 323850"/>
                <a:gd name="connsiteX18" fmla="*/ 427958 w 427958"/>
                <a:gd name="connsiteY18" fmla="*/ 174946 h 323850"/>
                <a:gd name="connsiteX19" fmla="*/ 426053 w 427958"/>
                <a:gd name="connsiteY19" fmla="*/ 171136 h 323850"/>
                <a:gd name="connsiteX20" fmla="*/ 322945 w 427958"/>
                <a:gd name="connsiteY20" fmla="*/ 93202 h 323850"/>
                <a:gd name="connsiteX21" fmla="*/ 317368 w 427958"/>
                <a:gd name="connsiteY21" fmla="*/ 53313 h 323850"/>
                <a:gd name="connsiteX22" fmla="*/ 277479 w 427958"/>
                <a:gd name="connsiteY22" fmla="*/ 58890 h 323850"/>
                <a:gd name="connsiteX23" fmla="*/ 275444 w 427958"/>
                <a:gd name="connsiteY23" fmla="*/ 61989 h 323850"/>
                <a:gd name="connsiteX24" fmla="*/ 71495 w 427958"/>
                <a:gd name="connsiteY24" fmla="*/ 24498 h 323850"/>
                <a:gd name="connsiteX25" fmla="*/ 71495 w 427958"/>
                <a:gd name="connsiteY25" fmla="*/ 0 h 323850"/>
                <a:gd name="connsiteX26" fmla="*/ 0 w 427958"/>
                <a:gd name="connsiteY26" fmla="*/ 0 h 323850"/>
                <a:gd name="connsiteX27" fmla="*/ 0 w 427958"/>
                <a:gd name="connsiteY27" fmla="*/ 71495 h 323850"/>
                <a:gd name="connsiteX28" fmla="*/ 52445 w 427958"/>
                <a:gd name="connsiteY28" fmla="*/ 71495 h 323850"/>
                <a:gd name="connsiteX29" fmla="*/ 228724 w 427958"/>
                <a:gd name="connsiteY29" fmla="*/ 304800 h 323850"/>
                <a:gd name="connsiteX30" fmla="*/ 195320 w 427958"/>
                <a:gd name="connsiteY30" fmla="*/ 304800 h 323850"/>
                <a:gd name="connsiteX31" fmla="*/ 195320 w 427958"/>
                <a:gd name="connsiteY31" fmla="*/ 271405 h 323850"/>
                <a:gd name="connsiteX32" fmla="*/ 228724 w 427958"/>
                <a:gd name="connsiteY32" fmla="*/ 271405 h 323850"/>
                <a:gd name="connsiteX33" fmla="*/ 19050 w 427958"/>
                <a:gd name="connsiteY33" fmla="*/ 19050 h 323850"/>
                <a:gd name="connsiteX34" fmla="*/ 52445 w 427958"/>
                <a:gd name="connsiteY34" fmla="*/ 19050 h 323850"/>
                <a:gd name="connsiteX35" fmla="*/ 52445 w 427958"/>
                <a:gd name="connsiteY35" fmla="*/ 52445 h 323850"/>
                <a:gd name="connsiteX36" fmla="*/ 19050 w 427958"/>
                <a:gd name="connsiteY36" fmla="*/ 5244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7958" h="323850">
                  <a:moveTo>
                    <a:pt x="52445" y="71495"/>
                  </a:moveTo>
                  <a:lnTo>
                    <a:pt x="71495" y="71495"/>
                  </a:lnTo>
                  <a:lnTo>
                    <a:pt x="71495" y="59884"/>
                  </a:lnTo>
                  <a:cubicBezTo>
                    <a:pt x="159401" y="86554"/>
                    <a:pt x="200863" y="149933"/>
                    <a:pt x="197653" y="252355"/>
                  </a:cubicBezTo>
                  <a:lnTo>
                    <a:pt x="176270" y="252355"/>
                  </a:lnTo>
                  <a:lnTo>
                    <a:pt x="176270" y="323850"/>
                  </a:lnTo>
                  <a:lnTo>
                    <a:pt x="247774" y="323850"/>
                  </a:lnTo>
                  <a:lnTo>
                    <a:pt x="247774" y="252355"/>
                  </a:lnTo>
                  <a:lnTo>
                    <a:pt x="226200" y="252355"/>
                  </a:lnTo>
                  <a:cubicBezTo>
                    <a:pt x="228924" y="159010"/>
                    <a:pt x="197415" y="92964"/>
                    <a:pt x="132169" y="55016"/>
                  </a:cubicBezTo>
                  <a:lnTo>
                    <a:pt x="271977" y="80734"/>
                  </a:lnTo>
                  <a:cubicBezTo>
                    <a:pt x="274171" y="94566"/>
                    <a:pt x="286089" y="104756"/>
                    <a:pt x="300095" y="104775"/>
                  </a:cubicBezTo>
                  <a:cubicBezTo>
                    <a:pt x="300304" y="104775"/>
                    <a:pt x="300495" y="104718"/>
                    <a:pt x="300695" y="104718"/>
                  </a:cubicBezTo>
                  <a:lnTo>
                    <a:pt x="300095" y="233363"/>
                  </a:lnTo>
                  <a:cubicBezTo>
                    <a:pt x="300095" y="235992"/>
                    <a:pt x="302227" y="238125"/>
                    <a:pt x="304857" y="238125"/>
                  </a:cubicBezTo>
                  <a:cubicBezTo>
                    <a:pt x="306356" y="238125"/>
                    <a:pt x="307768" y="237419"/>
                    <a:pt x="308667" y="236220"/>
                  </a:cubicBezTo>
                  <a:lnTo>
                    <a:pt x="352577" y="181051"/>
                  </a:lnTo>
                  <a:lnTo>
                    <a:pt x="423196" y="179708"/>
                  </a:lnTo>
                  <a:cubicBezTo>
                    <a:pt x="425826" y="179708"/>
                    <a:pt x="427958" y="177576"/>
                    <a:pt x="427958" y="174946"/>
                  </a:cubicBezTo>
                  <a:cubicBezTo>
                    <a:pt x="427958" y="173446"/>
                    <a:pt x="427252" y="172035"/>
                    <a:pt x="426053" y="171136"/>
                  </a:cubicBezTo>
                  <a:lnTo>
                    <a:pt x="322945" y="93202"/>
                  </a:lnTo>
                  <a:cubicBezTo>
                    <a:pt x="332420" y="80647"/>
                    <a:pt x="329923" y="62789"/>
                    <a:pt x="317368" y="53313"/>
                  </a:cubicBezTo>
                  <a:cubicBezTo>
                    <a:pt x="304813" y="43839"/>
                    <a:pt x="286955" y="46335"/>
                    <a:pt x="277479" y="58890"/>
                  </a:cubicBezTo>
                  <a:cubicBezTo>
                    <a:pt x="276735" y="59878"/>
                    <a:pt x="276055" y="60912"/>
                    <a:pt x="275444" y="61989"/>
                  </a:cubicBezTo>
                  <a:lnTo>
                    <a:pt x="71495" y="24498"/>
                  </a:lnTo>
                  <a:lnTo>
                    <a:pt x="71495" y="0"/>
                  </a:lnTo>
                  <a:lnTo>
                    <a:pt x="0" y="0"/>
                  </a:lnTo>
                  <a:lnTo>
                    <a:pt x="0" y="71495"/>
                  </a:lnTo>
                  <a:lnTo>
                    <a:pt x="52445" y="71495"/>
                  </a:lnTo>
                  <a:close/>
                  <a:moveTo>
                    <a:pt x="228724" y="304800"/>
                  </a:moveTo>
                  <a:lnTo>
                    <a:pt x="195320" y="304800"/>
                  </a:lnTo>
                  <a:lnTo>
                    <a:pt x="195320" y="271405"/>
                  </a:lnTo>
                  <a:lnTo>
                    <a:pt x="228724" y="271405"/>
                  </a:lnTo>
                  <a:close/>
                  <a:moveTo>
                    <a:pt x="19050" y="19050"/>
                  </a:moveTo>
                  <a:lnTo>
                    <a:pt x="52445" y="19050"/>
                  </a:lnTo>
                  <a:lnTo>
                    <a:pt x="52445" y="52445"/>
                  </a:lnTo>
                  <a:lnTo>
                    <a:pt x="19050" y="5244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6" name="图形 26" descr="插画家 纯色填充">
              <a:extLst>
                <a:ext uri="{FF2B5EF4-FFF2-40B4-BE49-F238E27FC236}">
                  <a16:creationId xmlns:a16="http://schemas.microsoft.com/office/drawing/2014/main" xmlns="" id="{DFDADD69-64D4-49B5-93E3-3BA9AD4E8444}"/>
                </a:ext>
              </a:extLst>
            </p:cNvPr>
            <p:cNvSpPr/>
            <p:nvPr/>
          </p:nvSpPr>
          <p:spPr>
            <a:xfrm>
              <a:off x="8823960" y="2017395"/>
              <a:ext cx="762000" cy="647700"/>
            </a:xfrm>
            <a:custGeom>
              <a:avLst/>
              <a:gdLst>
                <a:gd name="connsiteX0" fmla="*/ 723900 w 762000"/>
                <a:gd name="connsiteY0" fmla="*/ 0 h 647700"/>
                <a:gd name="connsiteX1" fmla="*/ 38100 w 762000"/>
                <a:gd name="connsiteY1" fmla="*/ 0 h 647700"/>
                <a:gd name="connsiteX2" fmla="*/ 0 w 762000"/>
                <a:gd name="connsiteY2" fmla="*/ 38100 h 647700"/>
                <a:gd name="connsiteX3" fmla="*/ 0 w 762000"/>
                <a:gd name="connsiteY3" fmla="*/ 495300 h 647700"/>
                <a:gd name="connsiteX4" fmla="*/ 38100 w 762000"/>
                <a:gd name="connsiteY4" fmla="*/ 533400 h 647700"/>
                <a:gd name="connsiteX5" fmla="*/ 304800 w 762000"/>
                <a:gd name="connsiteY5" fmla="*/ 533400 h 647700"/>
                <a:gd name="connsiteX6" fmla="*/ 304800 w 762000"/>
                <a:gd name="connsiteY6" fmla="*/ 590550 h 647700"/>
                <a:gd name="connsiteX7" fmla="*/ 209550 w 762000"/>
                <a:gd name="connsiteY7" fmla="*/ 590550 h 647700"/>
                <a:gd name="connsiteX8" fmla="*/ 209550 w 762000"/>
                <a:gd name="connsiteY8" fmla="*/ 647700 h 647700"/>
                <a:gd name="connsiteX9" fmla="*/ 552450 w 762000"/>
                <a:gd name="connsiteY9" fmla="*/ 647700 h 647700"/>
                <a:gd name="connsiteX10" fmla="*/ 552450 w 762000"/>
                <a:gd name="connsiteY10" fmla="*/ 590550 h 647700"/>
                <a:gd name="connsiteX11" fmla="*/ 457200 w 762000"/>
                <a:gd name="connsiteY11" fmla="*/ 590550 h 647700"/>
                <a:gd name="connsiteX12" fmla="*/ 457200 w 762000"/>
                <a:gd name="connsiteY12" fmla="*/ 533400 h 647700"/>
                <a:gd name="connsiteX13" fmla="*/ 723900 w 762000"/>
                <a:gd name="connsiteY13" fmla="*/ 533400 h 647700"/>
                <a:gd name="connsiteX14" fmla="*/ 762000 w 762000"/>
                <a:gd name="connsiteY14" fmla="*/ 495300 h 647700"/>
                <a:gd name="connsiteX15" fmla="*/ 762000 w 762000"/>
                <a:gd name="connsiteY15" fmla="*/ 38100 h 647700"/>
                <a:gd name="connsiteX16" fmla="*/ 723900 w 762000"/>
                <a:gd name="connsiteY16" fmla="*/ 0 h 647700"/>
                <a:gd name="connsiteX17" fmla="*/ 704850 w 762000"/>
                <a:gd name="connsiteY17" fmla="*/ 476250 h 647700"/>
                <a:gd name="connsiteX18" fmla="*/ 57150 w 762000"/>
                <a:gd name="connsiteY18" fmla="*/ 476250 h 647700"/>
                <a:gd name="connsiteX19" fmla="*/ 57150 w 762000"/>
                <a:gd name="connsiteY19" fmla="*/ 57150 h 647700"/>
                <a:gd name="connsiteX20" fmla="*/ 704850 w 762000"/>
                <a:gd name="connsiteY20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2000" h="647700">
                  <a:moveTo>
                    <a:pt x="723900" y="0"/>
                  </a:move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495300"/>
                  </a:lnTo>
                  <a:cubicBezTo>
                    <a:pt x="63" y="516316"/>
                    <a:pt x="17084" y="533337"/>
                    <a:pt x="38100" y="533400"/>
                  </a:cubicBezTo>
                  <a:lnTo>
                    <a:pt x="304800" y="533400"/>
                  </a:lnTo>
                  <a:lnTo>
                    <a:pt x="304800" y="590550"/>
                  </a:lnTo>
                  <a:lnTo>
                    <a:pt x="209550" y="590550"/>
                  </a:lnTo>
                  <a:lnTo>
                    <a:pt x="209550" y="647700"/>
                  </a:lnTo>
                  <a:lnTo>
                    <a:pt x="552450" y="647700"/>
                  </a:lnTo>
                  <a:lnTo>
                    <a:pt x="552450" y="590550"/>
                  </a:lnTo>
                  <a:lnTo>
                    <a:pt x="457200" y="590550"/>
                  </a:lnTo>
                  <a:lnTo>
                    <a:pt x="457200" y="533400"/>
                  </a:lnTo>
                  <a:lnTo>
                    <a:pt x="723900" y="533400"/>
                  </a:lnTo>
                  <a:cubicBezTo>
                    <a:pt x="744916" y="533337"/>
                    <a:pt x="761937" y="516316"/>
                    <a:pt x="762000" y="495300"/>
                  </a:cubicBezTo>
                  <a:lnTo>
                    <a:pt x="762000" y="38100"/>
                  </a:lnTo>
                  <a:cubicBezTo>
                    <a:pt x="761937" y="17084"/>
                    <a:pt x="744916" y="63"/>
                    <a:pt x="723900" y="0"/>
                  </a:cubicBezTo>
                  <a:close/>
                  <a:moveTo>
                    <a:pt x="704850" y="476250"/>
                  </a:moveTo>
                  <a:lnTo>
                    <a:pt x="57150" y="476250"/>
                  </a:lnTo>
                  <a:lnTo>
                    <a:pt x="57150" y="57150"/>
                  </a:lnTo>
                  <a:lnTo>
                    <a:pt x="70485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741FB6B8-E091-4C86-840B-BD63051A5262}"/>
              </a:ext>
            </a:extLst>
          </p:cNvPr>
          <p:cNvGrpSpPr/>
          <p:nvPr/>
        </p:nvGrpSpPr>
        <p:grpSpPr>
          <a:xfrm>
            <a:off x="10321277" y="1931119"/>
            <a:ext cx="876387" cy="790724"/>
            <a:chOff x="10321277" y="1931119"/>
            <a:chExt cx="876387" cy="790724"/>
          </a:xfrm>
          <a:solidFill>
            <a:schemeClr val="bg1"/>
          </a:solidFill>
        </p:grpSpPr>
        <p:sp>
          <p:nvSpPr>
            <p:cNvPr id="78" name="图形 28" descr="物联网 纯色填充">
              <a:extLst>
                <a:ext uri="{FF2B5EF4-FFF2-40B4-BE49-F238E27FC236}">
                  <a16:creationId xmlns:a16="http://schemas.microsoft.com/office/drawing/2014/main" xmlns="" id="{CF3EBE1C-278F-4449-A2A2-9D29DE5B0AA0}"/>
                </a:ext>
              </a:extLst>
            </p:cNvPr>
            <p:cNvSpPr/>
            <p:nvPr/>
          </p:nvSpPr>
          <p:spPr>
            <a:xfrm>
              <a:off x="10397415" y="2045481"/>
              <a:ext cx="190574" cy="210857"/>
            </a:xfrm>
            <a:custGeom>
              <a:avLst/>
              <a:gdLst>
                <a:gd name="connsiteX0" fmla="*/ 47700 w 190574"/>
                <a:gd name="connsiteY0" fmla="*/ 95262 h 210857"/>
                <a:gd name="connsiteX1" fmla="*/ 91286 w 190574"/>
                <a:gd name="connsiteY1" fmla="*/ 66687 h 210857"/>
                <a:gd name="connsiteX2" fmla="*/ 133425 w 190574"/>
                <a:gd name="connsiteY2" fmla="*/ 66687 h 210857"/>
                <a:gd name="connsiteX3" fmla="*/ 152475 w 190574"/>
                <a:gd name="connsiteY3" fmla="*/ 85737 h 210857"/>
                <a:gd name="connsiteX4" fmla="*/ 152475 w 190574"/>
                <a:gd name="connsiteY4" fmla="*/ 210857 h 210857"/>
                <a:gd name="connsiteX5" fmla="*/ 182631 w 190574"/>
                <a:gd name="connsiteY5" fmla="*/ 203952 h 210857"/>
                <a:gd name="connsiteX6" fmla="*/ 190575 w 190574"/>
                <a:gd name="connsiteY6" fmla="*/ 179187 h 210857"/>
                <a:gd name="connsiteX7" fmla="*/ 190575 w 190574"/>
                <a:gd name="connsiteY7" fmla="*/ 85737 h 210857"/>
                <a:gd name="connsiteX8" fmla="*/ 133425 w 190574"/>
                <a:gd name="connsiteY8" fmla="*/ 28587 h 210857"/>
                <a:gd name="connsiteX9" fmla="*/ 91286 w 190574"/>
                <a:gd name="connsiteY9" fmla="*/ 28587 h 210857"/>
                <a:gd name="connsiteX10" fmla="*/ 28587 w 190574"/>
                <a:gd name="connsiteY10" fmla="*/ 3988 h 210857"/>
                <a:gd name="connsiteX11" fmla="*/ 3988 w 190574"/>
                <a:gd name="connsiteY11" fmla="*/ 66687 h 210857"/>
                <a:gd name="connsiteX12" fmla="*/ 47700 w 190574"/>
                <a:gd name="connsiteY12" fmla="*/ 95262 h 2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74" h="210857">
                  <a:moveTo>
                    <a:pt x="47700" y="95262"/>
                  </a:moveTo>
                  <a:cubicBezTo>
                    <a:pt x="66613" y="95237"/>
                    <a:pt x="83720" y="84022"/>
                    <a:pt x="91286" y="66687"/>
                  </a:cubicBezTo>
                  <a:lnTo>
                    <a:pt x="133425" y="66687"/>
                  </a:lnTo>
                  <a:cubicBezTo>
                    <a:pt x="143946" y="66687"/>
                    <a:pt x="152475" y="75216"/>
                    <a:pt x="152475" y="85737"/>
                  </a:cubicBezTo>
                  <a:lnTo>
                    <a:pt x="152475" y="210857"/>
                  </a:lnTo>
                  <a:cubicBezTo>
                    <a:pt x="162191" y="207278"/>
                    <a:pt x="172325" y="204957"/>
                    <a:pt x="182631" y="203952"/>
                  </a:cubicBezTo>
                  <a:cubicBezTo>
                    <a:pt x="184482" y="195462"/>
                    <a:pt x="187142" y="187170"/>
                    <a:pt x="190575" y="179187"/>
                  </a:cubicBezTo>
                  <a:lnTo>
                    <a:pt x="190575" y="85737"/>
                  </a:lnTo>
                  <a:cubicBezTo>
                    <a:pt x="190537" y="54189"/>
                    <a:pt x="164972" y="28624"/>
                    <a:pt x="133425" y="28587"/>
                  </a:cubicBezTo>
                  <a:lnTo>
                    <a:pt x="91286" y="28587"/>
                  </a:lnTo>
                  <a:cubicBezTo>
                    <a:pt x="80765" y="4480"/>
                    <a:pt x="52693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11572" y="84063"/>
                    <a:pt x="28740" y="95287"/>
                    <a:pt x="47700" y="9526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9" name="图形 28" descr="物联网 纯色填充">
              <a:extLst>
                <a:ext uri="{FF2B5EF4-FFF2-40B4-BE49-F238E27FC236}">
                  <a16:creationId xmlns:a16="http://schemas.microsoft.com/office/drawing/2014/main" xmlns="" id="{E9273291-A509-45FB-A7D7-F6580B61C4FE}"/>
                </a:ext>
              </a:extLst>
            </p:cNvPr>
            <p:cNvSpPr/>
            <p:nvPr/>
          </p:nvSpPr>
          <p:spPr>
            <a:xfrm>
              <a:off x="10321277" y="2254968"/>
              <a:ext cx="186949" cy="200099"/>
            </a:xfrm>
            <a:custGeom>
              <a:avLst/>
              <a:gdLst>
                <a:gd name="connsiteX0" fmla="*/ 160889 w 186949"/>
                <a:gd name="connsiteY0" fmla="*/ 164657 h 200099"/>
                <a:gd name="connsiteX1" fmla="*/ 159718 w 186949"/>
                <a:gd name="connsiteY1" fmla="*/ 162000 h 200099"/>
                <a:gd name="connsiteX2" fmla="*/ 85737 w 186949"/>
                <a:gd name="connsiteY2" fmla="*/ 162000 h 200099"/>
                <a:gd name="connsiteX3" fmla="*/ 66687 w 186949"/>
                <a:gd name="connsiteY3" fmla="*/ 142950 h 200099"/>
                <a:gd name="connsiteX4" fmla="*/ 66687 w 186949"/>
                <a:gd name="connsiteY4" fmla="*/ 91286 h 200099"/>
                <a:gd name="connsiteX5" fmla="*/ 91286 w 186949"/>
                <a:gd name="connsiteY5" fmla="*/ 28587 h 200099"/>
                <a:gd name="connsiteX6" fmla="*/ 28587 w 186949"/>
                <a:gd name="connsiteY6" fmla="*/ 3988 h 200099"/>
                <a:gd name="connsiteX7" fmla="*/ 3988 w 186949"/>
                <a:gd name="connsiteY7" fmla="*/ 66687 h 200099"/>
                <a:gd name="connsiteX8" fmla="*/ 28587 w 186949"/>
                <a:gd name="connsiteY8" fmla="*/ 91286 h 200099"/>
                <a:gd name="connsiteX9" fmla="*/ 28587 w 186949"/>
                <a:gd name="connsiteY9" fmla="*/ 142950 h 200099"/>
                <a:gd name="connsiteX10" fmla="*/ 85737 w 186949"/>
                <a:gd name="connsiteY10" fmla="*/ 200100 h 200099"/>
                <a:gd name="connsiteX11" fmla="*/ 186950 w 186949"/>
                <a:gd name="connsiteY11" fmla="*/ 200100 h 200099"/>
                <a:gd name="connsiteX12" fmla="*/ 160889 w 186949"/>
                <a:gd name="connsiteY12" fmla="*/ 164657 h 2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49" h="200099">
                  <a:moveTo>
                    <a:pt x="160889" y="164657"/>
                  </a:moveTo>
                  <a:cubicBezTo>
                    <a:pt x="160461" y="163772"/>
                    <a:pt x="160118" y="162876"/>
                    <a:pt x="159718" y="162000"/>
                  </a:cubicBezTo>
                  <a:lnTo>
                    <a:pt x="85737" y="162000"/>
                  </a:lnTo>
                  <a:cubicBezTo>
                    <a:pt x="75216" y="162000"/>
                    <a:pt x="66687" y="153471"/>
                    <a:pt x="66687" y="142950"/>
                  </a:cubicBezTo>
                  <a:lnTo>
                    <a:pt x="66687" y="91286"/>
                  </a:lnTo>
                  <a:cubicBezTo>
                    <a:pt x="90794" y="80765"/>
                    <a:pt x="101807" y="52694"/>
                    <a:pt x="91286" y="28587"/>
                  </a:cubicBezTo>
                  <a:cubicBezTo>
                    <a:pt x="80765" y="4480"/>
                    <a:pt x="52694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8792" y="77695"/>
                    <a:pt x="17579" y="86482"/>
                    <a:pt x="28587" y="91286"/>
                  </a:cubicBezTo>
                  <a:lnTo>
                    <a:pt x="28587" y="142950"/>
                  </a:lnTo>
                  <a:cubicBezTo>
                    <a:pt x="28624" y="174498"/>
                    <a:pt x="54189" y="200063"/>
                    <a:pt x="85737" y="200100"/>
                  </a:cubicBezTo>
                  <a:lnTo>
                    <a:pt x="186950" y="200100"/>
                  </a:lnTo>
                  <a:cubicBezTo>
                    <a:pt x="176134" y="190009"/>
                    <a:pt x="167297" y="177989"/>
                    <a:pt x="160889" y="16465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0" name="图形 28" descr="物联网 纯色填充">
              <a:extLst>
                <a:ext uri="{FF2B5EF4-FFF2-40B4-BE49-F238E27FC236}">
                  <a16:creationId xmlns:a16="http://schemas.microsoft.com/office/drawing/2014/main" xmlns="" id="{D03CD349-CA6C-4D50-A088-4720927AC864}"/>
                </a:ext>
              </a:extLst>
            </p:cNvPr>
            <p:cNvSpPr/>
            <p:nvPr/>
          </p:nvSpPr>
          <p:spPr>
            <a:xfrm>
              <a:off x="10692753" y="1931119"/>
              <a:ext cx="95273" cy="216654"/>
            </a:xfrm>
            <a:custGeom>
              <a:avLst/>
              <a:gdLst>
                <a:gd name="connsiteX0" fmla="*/ 28587 w 95273"/>
                <a:gd name="connsiteY0" fmla="*/ 91286 h 216654"/>
                <a:gd name="connsiteX1" fmla="*/ 28587 w 95273"/>
                <a:gd name="connsiteY1" fmla="*/ 209929 h 216654"/>
                <a:gd name="connsiteX2" fmla="*/ 66687 w 95273"/>
                <a:gd name="connsiteY2" fmla="*/ 216654 h 216654"/>
                <a:gd name="connsiteX3" fmla="*/ 66687 w 95273"/>
                <a:gd name="connsiteY3" fmla="*/ 91286 h 216654"/>
                <a:gd name="connsiteX4" fmla="*/ 91286 w 95273"/>
                <a:gd name="connsiteY4" fmla="*/ 28587 h 216654"/>
                <a:gd name="connsiteX5" fmla="*/ 28587 w 95273"/>
                <a:gd name="connsiteY5" fmla="*/ 3988 h 216654"/>
                <a:gd name="connsiteX6" fmla="*/ 3988 w 95273"/>
                <a:gd name="connsiteY6" fmla="*/ 66687 h 216654"/>
                <a:gd name="connsiteX7" fmla="*/ 28587 w 95273"/>
                <a:gd name="connsiteY7" fmla="*/ 91286 h 2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73" h="216654">
                  <a:moveTo>
                    <a:pt x="28587" y="91286"/>
                  </a:moveTo>
                  <a:lnTo>
                    <a:pt x="28587" y="209929"/>
                  </a:lnTo>
                  <a:cubicBezTo>
                    <a:pt x="41536" y="210402"/>
                    <a:pt x="54358" y="212665"/>
                    <a:pt x="66687" y="216654"/>
                  </a:cubicBezTo>
                  <a:lnTo>
                    <a:pt x="66687" y="91286"/>
                  </a:lnTo>
                  <a:cubicBezTo>
                    <a:pt x="90794" y="80765"/>
                    <a:pt x="101807" y="52694"/>
                    <a:pt x="91286" y="28587"/>
                  </a:cubicBezTo>
                  <a:cubicBezTo>
                    <a:pt x="80765" y="4480"/>
                    <a:pt x="52694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8792" y="77695"/>
                    <a:pt x="17579" y="86482"/>
                    <a:pt x="28587" y="9128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1" name="图形 28" descr="物联网 纯色填充">
              <a:extLst>
                <a:ext uri="{FF2B5EF4-FFF2-40B4-BE49-F238E27FC236}">
                  <a16:creationId xmlns:a16="http://schemas.microsoft.com/office/drawing/2014/main" xmlns="" id="{61FDE775-2013-4288-913B-4553CECB86F5}"/>
                </a:ext>
              </a:extLst>
            </p:cNvPr>
            <p:cNvSpPr/>
            <p:nvPr/>
          </p:nvSpPr>
          <p:spPr>
            <a:xfrm>
              <a:off x="10883265" y="2007318"/>
              <a:ext cx="200037" cy="214577"/>
            </a:xfrm>
            <a:custGeom>
              <a:avLst/>
              <a:gdLst>
                <a:gd name="connsiteX0" fmla="*/ 31052 w 200037"/>
                <a:gd name="connsiteY0" fmla="*/ 209149 h 214577"/>
                <a:gd name="connsiteX1" fmla="*/ 38100 w 200037"/>
                <a:gd name="connsiteY1" fmla="*/ 214578 h 214577"/>
                <a:gd name="connsiteX2" fmla="*/ 38100 w 200037"/>
                <a:gd name="connsiteY2" fmla="*/ 181050 h 214577"/>
                <a:gd name="connsiteX3" fmla="*/ 57150 w 200037"/>
                <a:gd name="connsiteY3" fmla="*/ 162000 h 214577"/>
                <a:gd name="connsiteX4" fmla="*/ 114300 w 200037"/>
                <a:gd name="connsiteY4" fmla="*/ 162000 h 214577"/>
                <a:gd name="connsiteX5" fmla="*/ 171450 w 200037"/>
                <a:gd name="connsiteY5" fmla="*/ 104850 h 214577"/>
                <a:gd name="connsiteX6" fmla="*/ 171450 w 200037"/>
                <a:gd name="connsiteY6" fmla="*/ 91286 h 214577"/>
                <a:gd name="connsiteX7" fmla="*/ 196049 w 200037"/>
                <a:gd name="connsiteY7" fmla="*/ 28587 h 214577"/>
                <a:gd name="connsiteX8" fmla="*/ 133350 w 200037"/>
                <a:gd name="connsiteY8" fmla="*/ 3988 h 214577"/>
                <a:gd name="connsiteX9" fmla="*/ 108751 w 200037"/>
                <a:gd name="connsiteY9" fmla="*/ 66687 h 214577"/>
                <a:gd name="connsiteX10" fmla="*/ 133350 w 200037"/>
                <a:gd name="connsiteY10" fmla="*/ 91286 h 214577"/>
                <a:gd name="connsiteX11" fmla="*/ 133350 w 200037"/>
                <a:gd name="connsiteY11" fmla="*/ 104850 h 214577"/>
                <a:gd name="connsiteX12" fmla="*/ 114300 w 200037"/>
                <a:gd name="connsiteY12" fmla="*/ 123900 h 214577"/>
                <a:gd name="connsiteX13" fmla="*/ 57150 w 200037"/>
                <a:gd name="connsiteY13" fmla="*/ 123900 h 214577"/>
                <a:gd name="connsiteX14" fmla="*/ 0 w 200037"/>
                <a:gd name="connsiteY14" fmla="*/ 181050 h 214577"/>
                <a:gd name="connsiteX15" fmla="*/ 0 w 200037"/>
                <a:gd name="connsiteY15" fmla="*/ 193585 h 214577"/>
                <a:gd name="connsiteX16" fmla="*/ 31052 w 200037"/>
                <a:gd name="connsiteY16" fmla="*/ 209149 h 21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37" h="214577">
                  <a:moveTo>
                    <a:pt x="31052" y="209149"/>
                  </a:moveTo>
                  <a:cubicBezTo>
                    <a:pt x="33490" y="210863"/>
                    <a:pt x="35814" y="212711"/>
                    <a:pt x="38100" y="214578"/>
                  </a:cubicBezTo>
                  <a:lnTo>
                    <a:pt x="38100" y="181050"/>
                  </a:lnTo>
                  <a:cubicBezTo>
                    <a:pt x="38100" y="170529"/>
                    <a:pt x="46629" y="162000"/>
                    <a:pt x="57150" y="162000"/>
                  </a:cubicBezTo>
                  <a:lnTo>
                    <a:pt x="114300" y="162000"/>
                  </a:lnTo>
                  <a:cubicBezTo>
                    <a:pt x="145848" y="161963"/>
                    <a:pt x="171413" y="136398"/>
                    <a:pt x="171450" y="104850"/>
                  </a:cubicBezTo>
                  <a:lnTo>
                    <a:pt x="171450" y="91286"/>
                  </a:lnTo>
                  <a:cubicBezTo>
                    <a:pt x="195557" y="80765"/>
                    <a:pt x="206570" y="52694"/>
                    <a:pt x="196049" y="28587"/>
                  </a:cubicBezTo>
                  <a:cubicBezTo>
                    <a:pt x="185528" y="4480"/>
                    <a:pt x="157457" y="-6533"/>
                    <a:pt x="133350" y="3988"/>
                  </a:cubicBezTo>
                  <a:cubicBezTo>
                    <a:pt x="109243" y="14509"/>
                    <a:pt x="98230" y="42580"/>
                    <a:pt x="108751" y="66687"/>
                  </a:cubicBezTo>
                  <a:cubicBezTo>
                    <a:pt x="113555" y="77695"/>
                    <a:pt x="122342" y="86482"/>
                    <a:pt x="133350" y="91286"/>
                  </a:cubicBezTo>
                  <a:lnTo>
                    <a:pt x="133350" y="104850"/>
                  </a:lnTo>
                  <a:cubicBezTo>
                    <a:pt x="133350" y="115371"/>
                    <a:pt x="124821" y="123900"/>
                    <a:pt x="114300" y="123900"/>
                  </a:cubicBezTo>
                  <a:lnTo>
                    <a:pt x="57150" y="123900"/>
                  </a:lnTo>
                  <a:cubicBezTo>
                    <a:pt x="25600" y="123931"/>
                    <a:pt x="31" y="149500"/>
                    <a:pt x="0" y="181050"/>
                  </a:cubicBezTo>
                  <a:lnTo>
                    <a:pt x="0" y="193585"/>
                  </a:lnTo>
                  <a:cubicBezTo>
                    <a:pt x="11046" y="197250"/>
                    <a:pt x="21505" y="202493"/>
                    <a:pt x="31052" y="20914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2" name="图形 28" descr="物联网 纯色填充">
              <a:extLst>
                <a:ext uri="{FF2B5EF4-FFF2-40B4-BE49-F238E27FC236}">
                  <a16:creationId xmlns:a16="http://schemas.microsoft.com/office/drawing/2014/main" xmlns="" id="{A0FFE86F-0E68-425D-86E4-CF7EAE945B6D}"/>
                </a:ext>
              </a:extLst>
            </p:cNvPr>
            <p:cNvSpPr/>
            <p:nvPr/>
          </p:nvSpPr>
          <p:spPr>
            <a:xfrm>
              <a:off x="10464153" y="2488006"/>
              <a:ext cx="200036" cy="205262"/>
            </a:xfrm>
            <a:custGeom>
              <a:avLst/>
              <a:gdLst>
                <a:gd name="connsiteX0" fmla="*/ 161937 w 200036"/>
                <a:gd name="connsiteY0" fmla="*/ 0 h 205262"/>
                <a:gd name="connsiteX1" fmla="*/ 161937 w 200036"/>
                <a:gd name="connsiteY1" fmla="*/ 24213 h 205262"/>
                <a:gd name="connsiteX2" fmla="*/ 142887 w 200036"/>
                <a:gd name="connsiteY2" fmla="*/ 43263 h 205262"/>
                <a:gd name="connsiteX3" fmla="*/ 85737 w 200036"/>
                <a:gd name="connsiteY3" fmla="*/ 43263 h 205262"/>
                <a:gd name="connsiteX4" fmla="*/ 28587 w 200036"/>
                <a:gd name="connsiteY4" fmla="*/ 100413 h 205262"/>
                <a:gd name="connsiteX5" fmla="*/ 28587 w 200036"/>
                <a:gd name="connsiteY5" fmla="*/ 113976 h 205262"/>
                <a:gd name="connsiteX6" fmla="*/ 3988 w 200036"/>
                <a:gd name="connsiteY6" fmla="*/ 176675 h 205262"/>
                <a:gd name="connsiteX7" fmla="*/ 66687 w 200036"/>
                <a:gd name="connsiteY7" fmla="*/ 201274 h 205262"/>
                <a:gd name="connsiteX8" fmla="*/ 91286 w 200036"/>
                <a:gd name="connsiteY8" fmla="*/ 138575 h 205262"/>
                <a:gd name="connsiteX9" fmla="*/ 66687 w 200036"/>
                <a:gd name="connsiteY9" fmla="*/ 113976 h 205262"/>
                <a:gd name="connsiteX10" fmla="*/ 66687 w 200036"/>
                <a:gd name="connsiteY10" fmla="*/ 100413 h 205262"/>
                <a:gd name="connsiteX11" fmla="*/ 85737 w 200036"/>
                <a:gd name="connsiteY11" fmla="*/ 81363 h 205262"/>
                <a:gd name="connsiteX12" fmla="*/ 142887 w 200036"/>
                <a:gd name="connsiteY12" fmla="*/ 81363 h 205262"/>
                <a:gd name="connsiteX13" fmla="*/ 200037 w 200036"/>
                <a:gd name="connsiteY13" fmla="*/ 24213 h 205262"/>
                <a:gd name="connsiteX14" fmla="*/ 200037 w 200036"/>
                <a:gd name="connsiteY14" fmla="*/ 0 h 20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036" h="205262">
                  <a:moveTo>
                    <a:pt x="161937" y="0"/>
                  </a:moveTo>
                  <a:lnTo>
                    <a:pt x="161937" y="24213"/>
                  </a:lnTo>
                  <a:cubicBezTo>
                    <a:pt x="161937" y="34734"/>
                    <a:pt x="153408" y="43263"/>
                    <a:pt x="142887" y="43263"/>
                  </a:cubicBezTo>
                  <a:lnTo>
                    <a:pt x="85737" y="43263"/>
                  </a:lnTo>
                  <a:cubicBezTo>
                    <a:pt x="54187" y="43294"/>
                    <a:pt x="28618" y="68863"/>
                    <a:pt x="28587" y="100413"/>
                  </a:cubicBezTo>
                  <a:lnTo>
                    <a:pt x="28587" y="113976"/>
                  </a:lnTo>
                  <a:cubicBezTo>
                    <a:pt x="4480" y="124497"/>
                    <a:pt x="-6533" y="152569"/>
                    <a:pt x="3988" y="176675"/>
                  </a:cubicBezTo>
                  <a:cubicBezTo>
                    <a:pt x="14509" y="200782"/>
                    <a:pt x="42580" y="211795"/>
                    <a:pt x="66687" y="201274"/>
                  </a:cubicBezTo>
                  <a:cubicBezTo>
                    <a:pt x="90794" y="190753"/>
                    <a:pt x="101807" y="162682"/>
                    <a:pt x="91286" y="138575"/>
                  </a:cubicBezTo>
                  <a:cubicBezTo>
                    <a:pt x="86482" y="127566"/>
                    <a:pt x="77695" y="118781"/>
                    <a:pt x="66687" y="113976"/>
                  </a:cubicBezTo>
                  <a:lnTo>
                    <a:pt x="66687" y="100413"/>
                  </a:lnTo>
                  <a:cubicBezTo>
                    <a:pt x="66687" y="89891"/>
                    <a:pt x="75216" y="81363"/>
                    <a:pt x="85737" y="81363"/>
                  </a:cubicBezTo>
                  <a:lnTo>
                    <a:pt x="142887" y="81363"/>
                  </a:lnTo>
                  <a:cubicBezTo>
                    <a:pt x="174435" y="81325"/>
                    <a:pt x="200000" y="55760"/>
                    <a:pt x="200037" y="24213"/>
                  </a:cubicBezTo>
                  <a:lnTo>
                    <a:pt x="200037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3" name="图形 28" descr="物联网 纯色填充">
              <a:extLst>
                <a:ext uri="{FF2B5EF4-FFF2-40B4-BE49-F238E27FC236}">
                  <a16:creationId xmlns:a16="http://schemas.microsoft.com/office/drawing/2014/main" xmlns="" id="{B5B6029C-1560-4CB7-B2F1-5513E4D925F4}"/>
                </a:ext>
              </a:extLst>
            </p:cNvPr>
            <p:cNvSpPr/>
            <p:nvPr/>
          </p:nvSpPr>
          <p:spPr>
            <a:xfrm>
              <a:off x="11011957" y="2283618"/>
              <a:ext cx="185707" cy="95262"/>
            </a:xfrm>
            <a:custGeom>
              <a:avLst/>
              <a:gdLst>
                <a:gd name="connsiteX0" fmla="*/ 138008 w 185707"/>
                <a:gd name="connsiteY0" fmla="*/ 0 h 95262"/>
                <a:gd name="connsiteX1" fmla="*/ 94421 w 185707"/>
                <a:gd name="connsiteY1" fmla="*/ 28575 h 95262"/>
                <a:gd name="connsiteX2" fmla="*/ 0 w 185707"/>
                <a:gd name="connsiteY2" fmla="*/ 28575 h 95262"/>
                <a:gd name="connsiteX3" fmla="*/ 26337 w 185707"/>
                <a:gd name="connsiteY3" fmla="*/ 66675 h 95262"/>
                <a:gd name="connsiteX4" fmla="*/ 94421 w 185707"/>
                <a:gd name="connsiteY4" fmla="*/ 66675 h 95262"/>
                <a:gd name="connsiteX5" fmla="*/ 157121 w 185707"/>
                <a:gd name="connsiteY5" fmla="*/ 91274 h 95262"/>
                <a:gd name="connsiteX6" fmla="*/ 181720 w 185707"/>
                <a:gd name="connsiteY6" fmla="*/ 28575 h 95262"/>
                <a:gd name="connsiteX7" fmla="*/ 138008 w 185707"/>
                <a:gd name="connsiteY7" fmla="*/ 0 h 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707" h="95262">
                  <a:moveTo>
                    <a:pt x="138008" y="0"/>
                  </a:moveTo>
                  <a:cubicBezTo>
                    <a:pt x="119094" y="25"/>
                    <a:pt x="101987" y="11240"/>
                    <a:pt x="94421" y="28575"/>
                  </a:cubicBezTo>
                  <a:lnTo>
                    <a:pt x="0" y="28575"/>
                  </a:lnTo>
                  <a:cubicBezTo>
                    <a:pt x="11595" y="39078"/>
                    <a:pt x="20608" y="52117"/>
                    <a:pt x="26337" y="66675"/>
                  </a:cubicBezTo>
                  <a:lnTo>
                    <a:pt x="94421" y="66675"/>
                  </a:lnTo>
                  <a:cubicBezTo>
                    <a:pt x="104943" y="90782"/>
                    <a:pt x="133014" y="101795"/>
                    <a:pt x="157121" y="91274"/>
                  </a:cubicBezTo>
                  <a:cubicBezTo>
                    <a:pt x="181227" y="80753"/>
                    <a:pt x="192240" y="52682"/>
                    <a:pt x="181720" y="28575"/>
                  </a:cubicBezTo>
                  <a:cubicBezTo>
                    <a:pt x="174136" y="11199"/>
                    <a:pt x="156967" y="-25"/>
                    <a:pt x="138008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4" name="图形 28" descr="物联网 纯色填充">
              <a:extLst>
                <a:ext uri="{FF2B5EF4-FFF2-40B4-BE49-F238E27FC236}">
                  <a16:creationId xmlns:a16="http://schemas.microsoft.com/office/drawing/2014/main" xmlns="" id="{DB387248-3904-47D0-BA25-6FCD94AF125F}"/>
                </a:ext>
              </a:extLst>
            </p:cNvPr>
            <p:cNvSpPr/>
            <p:nvPr/>
          </p:nvSpPr>
          <p:spPr>
            <a:xfrm>
              <a:off x="10921365" y="2486567"/>
              <a:ext cx="190574" cy="149487"/>
            </a:xfrm>
            <a:custGeom>
              <a:avLst/>
              <a:gdLst>
                <a:gd name="connsiteX0" fmla="*/ 142875 w 190574"/>
                <a:gd name="connsiteY0" fmla="*/ 54226 h 149487"/>
                <a:gd name="connsiteX1" fmla="*/ 99289 w 190574"/>
                <a:gd name="connsiteY1" fmla="*/ 82801 h 149487"/>
                <a:gd name="connsiteX2" fmla="*/ 57150 w 190574"/>
                <a:gd name="connsiteY2" fmla="*/ 82801 h 149487"/>
                <a:gd name="connsiteX3" fmla="*/ 38100 w 190574"/>
                <a:gd name="connsiteY3" fmla="*/ 63751 h 149487"/>
                <a:gd name="connsiteX4" fmla="*/ 38100 w 190574"/>
                <a:gd name="connsiteY4" fmla="*/ 0 h 149487"/>
                <a:gd name="connsiteX5" fmla="*/ 21631 w 190574"/>
                <a:gd name="connsiteY5" fmla="*/ 1438 h 149487"/>
                <a:gd name="connsiteX6" fmla="*/ 0 w 190574"/>
                <a:gd name="connsiteY6" fmla="*/ 1438 h 149487"/>
                <a:gd name="connsiteX7" fmla="*/ 0 w 190574"/>
                <a:gd name="connsiteY7" fmla="*/ 63751 h 149487"/>
                <a:gd name="connsiteX8" fmla="*/ 57150 w 190574"/>
                <a:gd name="connsiteY8" fmla="*/ 120901 h 149487"/>
                <a:gd name="connsiteX9" fmla="*/ 99289 w 190574"/>
                <a:gd name="connsiteY9" fmla="*/ 120901 h 149487"/>
                <a:gd name="connsiteX10" fmla="*/ 161988 w 190574"/>
                <a:gd name="connsiteY10" fmla="*/ 145500 h 149487"/>
                <a:gd name="connsiteX11" fmla="*/ 186587 w 190574"/>
                <a:gd name="connsiteY11" fmla="*/ 82801 h 149487"/>
                <a:gd name="connsiteX12" fmla="*/ 142875 w 190574"/>
                <a:gd name="connsiteY12" fmla="*/ 54226 h 14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74" h="149487">
                  <a:moveTo>
                    <a:pt x="142875" y="54226"/>
                  </a:moveTo>
                  <a:cubicBezTo>
                    <a:pt x="123961" y="54251"/>
                    <a:pt x="106854" y="65466"/>
                    <a:pt x="99289" y="82801"/>
                  </a:cubicBezTo>
                  <a:lnTo>
                    <a:pt x="57150" y="82801"/>
                  </a:lnTo>
                  <a:cubicBezTo>
                    <a:pt x="46629" y="82801"/>
                    <a:pt x="38100" y="74272"/>
                    <a:pt x="38100" y="63751"/>
                  </a:cubicBezTo>
                  <a:lnTo>
                    <a:pt x="38100" y="0"/>
                  </a:lnTo>
                  <a:cubicBezTo>
                    <a:pt x="32658" y="924"/>
                    <a:pt x="27151" y="1405"/>
                    <a:pt x="21631" y="1438"/>
                  </a:cubicBezTo>
                  <a:lnTo>
                    <a:pt x="0" y="1438"/>
                  </a:lnTo>
                  <a:lnTo>
                    <a:pt x="0" y="63751"/>
                  </a:lnTo>
                  <a:cubicBezTo>
                    <a:pt x="37" y="95299"/>
                    <a:pt x="25602" y="120864"/>
                    <a:pt x="57150" y="120901"/>
                  </a:cubicBezTo>
                  <a:lnTo>
                    <a:pt x="99289" y="120901"/>
                  </a:lnTo>
                  <a:cubicBezTo>
                    <a:pt x="109810" y="145008"/>
                    <a:pt x="137881" y="156020"/>
                    <a:pt x="161988" y="145500"/>
                  </a:cubicBezTo>
                  <a:cubicBezTo>
                    <a:pt x="186095" y="134979"/>
                    <a:pt x="197108" y="106908"/>
                    <a:pt x="186587" y="82801"/>
                  </a:cubicBezTo>
                  <a:cubicBezTo>
                    <a:pt x="179003" y="65424"/>
                    <a:pt x="161835" y="54201"/>
                    <a:pt x="142875" y="5422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5" name="图形 28" descr="物联网 纯色填充">
              <a:extLst>
                <a:ext uri="{FF2B5EF4-FFF2-40B4-BE49-F238E27FC236}">
                  <a16:creationId xmlns:a16="http://schemas.microsoft.com/office/drawing/2014/main" xmlns="" id="{AEA76443-E526-447F-80ED-49FFC2F51D3C}"/>
                </a:ext>
              </a:extLst>
            </p:cNvPr>
            <p:cNvSpPr/>
            <p:nvPr/>
          </p:nvSpPr>
          <p:spPr>
            <a:xfrm>
              <a:off x="10740378" y="2488006"/>
              <a:ext cx="95273" cy="233837"/>
            </a:xfrm>
            <a:custGeom>
              <a:avLst/>
              <a:gdLst>
                <a:gd name="connsiteX0" fmla="*/ 66687 w 95273"/>
                <a:gd name="connsiteY0" fmla="*/ 142551 h 233837"/>
                <a:gd name="connsiteX1" fmla="*/ 66687 w 95273"/>
                <a:gd name="connsiteY1" fmla="*/ 0 h 233837"/>
                <a:gd name="connsiteX2" fmla="*/ 28587 w 95273"/>
                <a:gd name="connsiteY2" fmla="*/ 0 h 233837"/>
                <a:gd name="connsiteX3" fmla="*/ 28587 w 95273"/>
                <a:gd name="connsiteY3" fmla="*/ 142551 h 233837"/>
                <a:gd name="connsiteX4" fmla="*/ 3988 w 95273"/>
                <a:gd name="connsiteY4" fmla="*/ 205250 h 233837"/>
                <a:gd name="connsiteX5" fmla="*/ 66687 w 95273"/>
                <a:gd name="connsiteY5" fmla="*/ 229849 h 233837"/>
                <a:gd name="connsiteX6" fmla="*/ 91286 w 95273"/>
                <a:gd name="connsiteY6" fmla="*/ 167150 h 233837"/>
                <a:gd name="connsiteX7" fmla="*/ 66687 w 95273"/>
                <a:gd name="connsiteY7" fmla="*/ 142551 h 23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73" h="233837">
                  <a:moveTo>
                    <a:pt x="66687" y="142551"/>
                  </a:moveTo>
                  <a:lnTo>
                    <a:pt x="66687" y="0"/>
                  </a:lnTo>
                  <a:lnTo>
                    <a:pt x="28587" y="0"/>
                  </a:lnTo>
                  <a:lnTo>
                    <a:pt x="28587" y="142551"/>
                  </a:lnTo>
                  <a:cubicBezTo>
                    <a:pt x="4480" y="153072"/>
                    <a:pt x="-6533" y="181144"/>
                    <a:pt x="3988" y="205250"/>
                  </a:cubicBezTo>
                  <a:cubicBezTo>
                    <a:pt x="14509" y="229357"/>
                    <a:pt x="42580" y="240370"/>
                    <a:pt x="66687" y="229849"/>
                  </a:cubicBezTo>
                  <a:cubicBezTo>
                    <a:pt x="90794" y="219328"/>
                    <a:pt x="101807" y="191257"/>
                    <a:pt x="91286" y="167150"/>
                  </a:cubicBezTo>
                  <a:cubicBezTo>
                    <a:pt x="86482" y="156141"/>
                    <a:pt x="77695" y="147356"/>
                    <a:pt x="66687" y="14255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6" name="图形 28" descr="物联网 纯色填充">
              <a:extLst>
                <a:ext uri="{FF2B5EF4-FFF2-40B4-BE49-F238E27FC236}">
                  <a16:creationId xmlns:a16="http://schemas.microsoft.com/office/drawing/2014/main" xmlns="" id="{6E06C033-C19B-4F72-8AD2-BC6D4C89B7CE}"/>
                </a:ext>
              </a:extLst>
            </p:cNvPr>
            <p:cNvSpPr/>
            <p:nvPr/>
          </p:nvSpPr>
          <p:spPr>
            <a:xfrm>
              <a:off x="10499077" y="2169306"/>
              <a:ext cx="517446" cy="290139"/>
            </a:xfrm>
            <a:custGeom>
              <a:avLst/>
              <a:gdLst>
                <a:gd name="connsiteX0" fmla="*/ 443919 w 517446"/>
                <a:gd name="connsiteY0" fmla="*/ 144754 h 290139"/>
                <a:gd name="connsiteX1" fmla="*/ 437785 w 517446"/>
                <a:gd name="connsiteY1" fmla="*/ 145059 h 290139"/>
                <a:gd name="connsiteX2" fmla="*/ 437785 w 517446"/>
                <a:gd name="connsiteY2" fmla="*/ 144754 h 290139"/>
                <a:gd name="connsiteX3" fmla="*/ 398885 w 517446"/>
                <a:gd name="connsiteY3" fmla="*/ 70574 h 290139"/>
                <a:gd name="connsiteX4" fmla="*/ 315065 w 517446"/>
                <a:gd name="connsiteY4" fmla="*/ 59144 h 290139"/>
                <a:gd name="connsiteX5" fmla="*/ 191183 w 517446"/>
                <a:gd name="connsiteY5" fmla="*/ 3051 h 290139"/>
                <a:gd name="connsiteX6" fmla="*/ 106477 w 517446"/>
                <a:gd name="connsiteY6" fmla="*/ 108407 h 290139"/>
                <a:gd name="connsiteX7" fmla="*/ 106477 w 517446"/>
                <a:gd name="connsiteY7" fmla="*/ 109360 h 290139"/>
                <a:gd name="connsiteX8" fmla="*/ 18371 w 517446"/>
                <a:gd name="connsiteY8" fmla="*/ 144602 h 290139"/>
                <a:gd name="connsiteX9" fmla="*/ 8846 w 517446"/>
                <a:gd name="connsiteY9" fmla="*/ 237947 h 290139"/>
                <a:gd name="connsiteX10" fmla="*/ 88065 w 517446"/>
                <a:gd name="connsiteY10" fmla="*/ 289830 h 290139"/>
                <a:gd name="connsiteX11" fmla="*/ 117488 w 517446"/>
                <a:gd name="connsiteY11" fmla="*/ 290135 h 290139"/>
                <a:gd name="connsiteX12" fmla="*/ 443919 w 517446"/>
                <a:gd name="connsiteY12" fmla="*/ 290135 h 290139"/>
                <a:gd name="connsiteX13" fmla="*/ 517442 w 517446"/>
                <a:gd name="connsiteY13" fmla="*/ 218277 h 290139"/>
                <a:gd name="connsiteX14" fmla="*/ 445583 w 517446"/>
                <a:gd name="connsiteY14" fmla="*/ 144754 h 290139"/>
                <a:gd name="connsiteX15" fmla="*/ 443919 w 517446"/>
                <a:gd name="connsiteY15" fmla="*/ 144754 h 2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7446" h="290139">
                  <a:moveTo>
                    <a:pt x="443919" y="144754"/>
                  </a:moveTo>
                  <a:cubicBezTo>
                    <a:pt x="441869" y="144702"/>
                    <a:pt x="439820" y="144804"/>
                    <a:pt x="437785" y="145059"/>
                  </a:cubicBezTo>
                  <a:lnTo>
                    <a:pt x="437785" y="144754"/>
                  </a:lnTo>
                  <a:cubicBezTo>
                    <a:pt x="437733" y="115154"/>
                    <a:pt x="423204" y="87449"/>
                    <a:pt x="398885" y="70574"/>
                  </a:cubicBezTo>
                  <a:cubicBezTo>
                    <a:pt x="374392" y="53549"/>
                    <a:pt x="343222" y="49299"/>
                    <a:pt x="315065" y="59144"/>
                  </a:cubicBezTo>
                  <a:cubicBezTo>
                    <a:pt x="291420" y="14356"/>
                    <a:pt x="240440" y="-8727"/>
                    <a:pt x="191183" y="3051"/>
                  </a:cubicBezTo>
                  <a:cubicBezTo>
                    <a:pt x="142017" y="14412"/>
                    <a:pt x="107014" y="57948"/>
                    <a:pt x="106477" y="108407"/>
                  </a:cubicBezTo>
                  <a:lnTo>
                    <a:pt x="106477" y="109360"/>
                  </a:lnTo>
                  <a:cubicBezTo>
                    <a:pt x="72863" y="104024"/>
                    <a:pt x="39031" y="117556"/>
                    <a:pt x="18371" y="144602"/>
                  </a:cubicBezTo>
                  <a:cubicBezTo>
                    <a:pt x="-2077" y="171462"/>
                    <a:pt x="-5755" y="207511"/>
                    <a:pt x="8846" y="237947"/>
                  </a:cubicBezTo>
                  <a:cubicBezTo>
                    <a:pt x="23656" y="268534"/>
                    <a:pt x="54108" y="288478"/>
                    <a:pt x="88065" y="289830"/>
                  </a:cubicBezTo>
                  <a:lnTo>
                    <a:pt x="117488" y="290135"/>
                  </a:lnTo>
                  <a:lnTo>
                    <a:pt x="443919" y="290135"/>
                  </a:lnTo>
                  <a:cubicBezTo>
                    <a:pt x="484065" y="290594"/>
                    <a:pt x="516982" y="258422"/>
                    <a:pt x="517442" y="218277"/>
                  </a:cubicBezTo>
                  <a:cubicBezTo>
                    <a:pt x="517901" y="178131"/>
                    <a:pt x="485729" y="145214"/>
                    <a:pt x="445583" y="144754"/>
                  </a:cubicBezTo>
                  <a:cubicBezTo>
                    <a:pt x="445029" y="144748"/>
                    <a:pt x="444473" y="144748"/>
                    <a:pt x="443919" y="14475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E3B58596-B0F5-444D-92EA-EC6996E0740D}"/>
              </a:ext>
            </a:extLst>
          </p:cNvPr>
          <p:cNvGrpSpPr/>
          <p:nvPr/>
        </p:nvGrpSpPr>
        <p:grpSpPr>
          <a:xfrm>
            <a:off x="1199066" y="3057525"/>
            <a:ext cx="465572" cy="752475"/>
            <a:chOff x="1199066" y="3057525"/>
            <a:chExt cx="465572" cy="752475"/>
          </a:xfrm>
          <a:solidFill>
            <a:schemeClr val="bg1"/>
          </a:solidFill>
        </p:grpSpPr>
        <p:sp>
          <p:nvSpPr>
            <p:cNvPr id="88" name="图形 30" descr="老鼠 纯色填充">
              <a:extLst>
                <a:ext uri="{FF2B5EF4-FFF2-40B4-BE49-F238E27FC236}">
                  <a16:creationId xmlns:a16="http://schemas.microsoft.com/office/drawing/2014/main" xmlns="" id="{EF68E612-EF7C-4ED0-88D4-054B8129CA9A}"/>
                </a:ext>
              </a:extLst>
            </p:cNvPr>
            <p:cNvSpPr/>
            <p:nvPr/>
          </p:nvSpPr>
          <p:spPr>
            <a:xfrm>
              <a:off x="1403977" y="3200400"/>
              <a:ext cx="57164" cy="142875"/>
            </a:xfrm>
            <a:custGeom>
              <a:avLst/>
              <a:gdLst>
                <a:gd name="connsiteX0" fmla="*/ 28582 w 57164"/>
                <a:gd name="connsiteY0" fmla="*/ 0 h 142875"/>
                <a:gd name="connsiteX1" fmla="*/ 7 w 57164"/>
                <a:gd name="connsiteY1" fmla="*/ 29880 h 142875"/>
                <a:gd name="connsiteX2" fmla="*/ 7 w 57164"/>
                <a:gd name="connsiteY2" fmla="*/ 114300 h 142875"/>
                <a:gd name="connsiteX3" fmla="*/ 28582 w 57164"/>
                <a:gd name="connsiteY3" fmla="*/ 142875 h 142875"/>
                <a:gd name="connsiteX4" fmla="*/ 57157 w 57164"/>
                <a:gd name="connsiteY4" fmla="*/ 114300 h 142875"/>
                <a:gd name="connsiteX5" fmla="*/ 57157 w 57164"/>
                <a:gd name="connsiteY5" fmla="*/ 29880 h 142875"/>
                <a:gd name="connsiteX6" fmla="*/ 28582 w 57164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64" h="142875">
                  <a:moveTo>
                    <a:pt x="28582" y="0"/>
                  </a:moveTo>
                  <a:cubicBezTo>
                    <a:pt x="12442" y="364"/>
                    <a:pt x="-349" y="13740"/>
                    <a:pt x="7" y="29880"/>
                  </a:cubicBezTo>
                  <a:lnTo>
                    <a:pt x="7" y="114300"/>
                  </a:lnTo>
                  <a:cubicBezTo>
                    <a:pt x="7" y="130082"/>
                    <a:pt x="12800" y="142875"/>
                    <a:pt x="28582" y="142875"/>
                  </a:cubicBezTo>
                  <a:cubicBezTo>
                    <a:pt x="44364" y="142875"/>
                    <a:pt x="57157" y="130082"/>
                    <a:pt x="57157" y="114300"/>
                  </a:cubicBezTo>
                  <a:lnTo>
                    <a:pt x="57157" y="29880"/>
                  </a:lnTo>
                  <a:cubicBezTo>
                    <a:pt x="57513" y="13740"/>
                    <a:pt x="44722" y="364"/>
                    <a:pt x="28582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9" name="图形 30" descr="老鼠 纯色填充">
              <a:extLst>
                <a:ext uri="{FF2B5EF4-FFF2-40B4-BE49-F238E27FC236}">
                  <a16:creationId xmlns:a16="http://schemas.microsoft.com/office/drawing/2014/main" xmlns="" id="{1A7DB6FD-7BD0-4C32-B1BD-D7C60F26F211}"/>
                </a:ext>
              </a:extLst>
            </p:cNvPr>
            <p:cNvSpPr/>
            <p:nvPr/>
          </p:nvSpPr>
          <p:spPr>
            <a:xfrm>
              <a:off x="1199066" y="3057525"/>
              <a:ext cx="465572" cy="752475"/>
            </a:xfrm>
            <a:custGeom>
              <a:avLst/>
              <a:gdLst>
                <a:gd name="connsiteX0" fmla="*/ 463998 w 465572"/>
                <a:gd name="connsiteY0" fmla="*/ 502320 h 752475"/>
                <a:gd name="connsiteX1" fmla="*/ 453111 w 465572"/>
                <a:gd name="connsiteY1" fmla="*/ 348615 h 752475"/>
                <a:gd name="connsiteX2" fmla="*/ 457788 w 465572"/>
                <a:gd name="connsiteY2" fmla="*/ 231800 h 752475"/>
                <a:gd name="connsiteX3" fmla="*/ 261936 w 465572"/>
                <a:gd name="connsiteY3" fmla="*/ 920 h 752475"/>
                <a:gd name="connsiteX4" fmla="*/ 253619 w 465572"/>
                <a:gd name="connsiteY4" fmla="*/ 400 h 752475"/>
                <a:gd name="connsiteX5" fmla="*/ 232807 w 465572"/>
                <a:gd name="connsiteY5" fmla="*/ 0 h 752475"/>
                <a:gd name="connsiteX6" fmla="*/ 211995 w 465572"/>
                <a:gd name="connsiteY6" fmla="*/ 400 h 752475"/>
                <a:gd name="connsiteX7" fmla="*/ 7310 w 465572"/>
                <a:gd name="connsiteY7" fmla="*/ 223486 h 752475"/>
                <a:gd name="connsiteX8" fmla="*/ 7827 w 465572"/>
                <a:gd name="connsiteY8" fmla="*/ 231772 h 752475"/>
                <a:gd name="connsiteX9" fmla="*/ 12513 w 465572"/>
                <a:gd name="connsiteY9" fmla="*/ 348615 h 752475"/>
                <a:gd name="connsiteX10" fmla="*/ 1588 w 465572"/>
                <a:gd name="connsiteY10" fmla="*/ 502349 h 752475"/>
                <a:gd name="connsiteX11" fmla="*/ 197195 w 465572"/>
                <a:gd name="connsiteY11" fmla="*/ 750789 h 752475"/>
                <a:gd name="connsiteX12" fmla="*/ 214072 w 465572"/>
                <a:gd name="connsiteY12" fmla="*/ 752151 h 752475"/>
                <a:gd name="connsiteX13" fmla="*/ 232807 w 465572"/>
                <a:gd name="connsiteY13" fmla="*/ 752475 h 752475"/>
                <a:gd name="connsiteX14" fmla="*/ 251562 w 465572"/>
                <a:gd name="connsiteY14" fmla="*/ 752151 h 752475"/>
                <a:gd name="connsiteX15" fmla="*/ 465364 w 465572"/>
                <a:gd name="connsiteY15" fmla="*/ 519202 h 752475"/>
                <a:gd name="connsiteX16" fmla="*/ 463998 w 465572"/>
                <a:gd name="connsiteY16" fmla="*/ 502320 h 752475"/>
                <a:gd name="connsiteX17" fmla="*/ 300168 w 465572"/>
                <a:gd name="connsiteY17" fmla="*/ 257175 h 752475"/>
                <a:gd name="connsiteX18" fmla="*/ 252543 w 465572"/>
                <a:gd name="connsiteY18" fmla="*/ 322297 h 752475"/>
                <a:gd name="connsiteX19" fmla="*/ 252543 w 465572"/>
                <a:gd name="connsiteY19" fmla="*/ 466725 h 752475"/>
                <a:gd name="connsiteX20" fmla="*/ 233493 w 465572"/>
                <a:gd name="connsiteY20" fmla="*/ 485775 h 752475"/>
                <a:gd name="connsiteX21" fmla="*/ 214443 w 465572"/>
                <a:gd name="connsiteY21" fmla="*/ 466725 h 752475"/>
                <a:gd name="connsiteX22" fmla="*/ 214443 w 465572"/>
                <a:gd name="connsiteY22" fmla="*/ 322297 h 752475"/>
                <a:gd name="connsiteX23" fmla="*/ 166818 w 465572"/>
                <a:gd name="connsiteY23" fmla="*/ 257175 h 752475"/>
                <a:gd name="connsiteX24" fmla="*/ 166818 w 465572"/>
                <a:gd name="connsiteY24" fmla="*/ 172764 h 752475"/>
                <a:gd name="connsiteX25" fmla="*/ 214443 w 465572"/>
                <a:gd name="connsiteY25" fmla="*/ 107632 h 752475"/>
                <a:gd name="connsiteX26" fmla="*/ 214443 w 465572"/>
                <a:gd name="connsiteY26" fmla="*/ 57150 h 752475"/>
                <a:gd name="connsiteX27" fmla="*/ 233493 w 465572"/>
                <a:gd name="connsiteY27" fmla="*/ 38100 h 752475"/>
                <a:gd name="connsiteX28" fmla="*/ 252543 w 465572"/>
                <a:gd name="connsiteY28" fmla="*/ 57150 h 752475"/>
                <a:gd name="connsiteX29" fmla="*/ 252543 w 465572"/>
                <a:gd name="connsiteY29" fmla="*/ 107632 h 752475"/>
                <a:gd name="connsiteX30" fmla="*/ 300168 w 465572"/>
                <a:gd name="connsiteY30" fmla="*/ 172764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5572" h="752475">
                  <a:moveTo>
                    <a:pt x="463998" y="502320"/>
                  </a:moveTo>
                  <a:cubicBezTo>
                    <a:pt x="457606" y="451318"/>
                    <a:pt x="453971" y="400009"/>
                    <a:pt x="453111" y="348615"/>
                  </a:cubicBezTo>
                  <a:cubicBezTo>
                    <a:pt x="453111" y="306705"/>
                    <a:pt x="455016" y="267214"/>
                    <a:pt x="457788" y="231800"/>
                  </a:cubicBezTo>
                  <a:cubicBezTo>
                    <a:pt x="467460" y="113962"/>
                    <a:pt x="379774" y="10593"/>
                    <a:pt x="261936" y="920"/>
                  </a:cubicBezTo>
                  <a:cubicBezTo>
                    <a:pt x="259167" y="693"/>
                    <a:pt x="256395" y="519"/>
                    <a:pt x="253619" y="400"/>
                  </a:cubicBezTo>
                  <a:cubicBezTo>
                    <a:pt x="246812" y="133"/>
                    <a:pt x="239875" y="0"/>
                    <a:pt x="232807" y="0"/>
                  </a:cubicBezTo>
                  <a:cubicBezTo>
                    <a:pt x="225740" y="0"/>
                    <a:pt x="218803" y="133"/>
                    <a:pt x="211995" y="400"/>
                  </a:cubicBezTo>
                  <a:cubicBezTo>
                    <a:pt x="93869" y="5481"/>
                    <a:pt x="2228" y="105361"/>
                    <a:pt x="7310" y="223486"/>
                  </a:cubicBezTo>
                  <a:cubicBezTo>
                    <a:pt x="7429" y="226251"/>
                    <a:pt x="7601" y="229013"/>
                    <a:pt x="7827" y="231772"/>
                  </a:cubicBezTo>
                  <a:cubicBezTo>
                    <a:pt x="10608" y="267186"/>
                    <a:pt x="12513" y="306705"/>
                    <a:pt x="12513" y="348615"/>
                  </a:cubicBezTo>
                  <a:cubicBezTo>
                    <a:pt x="11642" y="400019"/>
                    <a:pt x="7994" y="451338"/>
                    <a:pt x="1588" y="502349"/>
                  </a:cubicBezTo>
                  <a:cubicBezTo>
                    <a:pt x="-13002" y="624969"/>
                    <a:pt x="74575" y="736200"/>
                    <a:pt x="197195" y="750789"/>
                  </a:cubicBezTo>
                  <a:cubicBezTo>
                    <a:pt x="202802" y="751456"/>
                    <a:pt x="208431" y="751910"/>
                    <a:pt x="214072" y="752151"/>
                  </a:cubicBezTo>
                  <a:cubicBezTo>
                    <a:pt x="220206" y="752361"/>
                    <a:pt x="226451" y="752468"/>
                    <a:pt x="232807" y="752475"/>
                  </a:cubicBezTo>
                  <a:cubicBezTo>
                    <a:pt x="239163" y="752482"/>
                    <a:pt x="245416" y="752373"/>
                    <a:pt x="251562" y="752151"/>
                  </a:cubicBezTo>
                  <a:cubicBezTo>
                    <a:pt x="374929" y="746864"/>
                    <a:pt x="470651" y="642569"/>
                    <a:pt x="465364" y="519202"/>
                  </a:cubicBezTo>
                  <a:cubicBezTo>
                    <a:pt x="465122" y="513559"/>
                    <a:pt x="464667" y="507928"/>
                    <a:pt x="463998" y="502320"/>
                  </a:cubicBezTo>
                  <a:close/>
                  <a:moveTo>
                    <a:pt x="300168" y="257175"/>
                  </a:moveTo>
                  <a:cubicBezTo>
                    <a:pt x="300304" y="286982"/>
                    <a:pt x="280989" y="313393"/>
                    <a:pt x="252543" y="322297"/>
                  </a:cubicBezTo>
                  <a:lnTo>
                    <a:pt x="252543" y="466725"/>
                  </a:lnTo>
                  <a:cubicBezTo>
                    <a:pt x="252543" y="477246"/>
                    <a:pt x="244014" y="485775"/>
                    <a:pt x="233493" y="485775"/>
                  </a:cubicBezTo>
                  <a:cubicBezTo>
                    <a:pt x="222972" y="485775"/>
                    <a:pt x="214443" y="477246"/>
                    <a:pt x="214443" y="466725"/>
                  </a:cubicBezTo>
                  <a:lnTo>
                    <a:pt x="214443" y="322297"/>
                  </a:lnTo>
                  <a:cubicBezTo>
                    <a:pt x="186001" y="313388"/>
                    <a:pt x="166689" y="286980"/>
                    <a:pt x="166818" y="257175"/>
                  </a:cubicBezTo>
                  <a:lnTo>
                    <a:pt x="166818" y="172764"/>
                  </a:lnTo>
                  <a:cubicBezTo>
                    <a:pt x="166678" y="142954"/>
                    <a:pt x="185994" y="116537"/>
                    <a:pt x="214443" y="107632"/>
                  </a:cubicBezTo>
                  <a:lnTo>
                    <a:pt x="214443" y="57150"/>
                  </a:lnTo>
                  <a:cubicBezTo>
                    <a:pt x="214443" y="46629"/>
                    <a:pt x="222972" y="38100"/>
                    <a:pt x="233493" y="38100"/>
                  </a:cubicBezTo>
                  <a:cubicBezTo>
                    <a:pt x="244014" y="38100"/>
                    <a:pt x="252543" y="46629"/>
                    <a:pt x="252543" y="57150"/>
                  </a:cubicBezTo>
                  <a:lnTo>
                    <a:pt x="252543" y="107632"/>
                  </a:lnTo>
                  <a:cubicBezTo>
                    <a:pt x="280989" y="116543"/>
                    <a:pt x="300302" y="142956"/>
                    <a:pt x="300168" y="17276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37E6CCC7-6C34-4541-A774-2E30041CE039}"/>
              </a:ext>
            </a:extLst>
          </p:cNvPr>
          <p:cNvGrpSpPr/>
          <p:nvPr/>
        </p:nvGrpSpPr>
        <p:grpSpPr>
          <a:xfrm>
            <a:off x="2606094" y="3105138"/>
            <a:ext cx="762000" cy="647700"/>
            <a:chOff x="2606094" y="3105138"/>
            <a:chExt cx="762000" cy="647700"/>
          </a:xfrm>
          <a:solidFill>
            <a:schemeClr val="bg1"/>
          </a:solidFill>
        </p:grpSpPr>
        <p:sp>
          <p:nvSpPr>
            <p:cNvPr id="91" name="图形 32" descr="联机会议 纯色填充">
              <a:extLst>
                <a:ext uri="{FF2B5EF4-FFF2-40B4-BE49-F238E27FC236}">
                  <a16:creationId xmlns:a16="http://schemas.microsoft.com/office/drawing/2014/main" xmlns="" id="{C9E0DD0A-3C8D-440C-9865-295CD2237F63}"/>
                </a:ext>
              </a:extLst>
            </p:cNvPr>
            <p:cNvSpPr/>
            <p:nvPr/>
          </p:nvSpPr>
          <p:spPr>
            <a:xfrm>
              <a:off x="2606094" y="3105138"/>
              <a:ext cx="762000" cy="647700"/>
            </a:xfrm>
            <a:custGeom>
              <a:avLst/>
              <a:gdLst>
                <a:gd name="connsiteX0" fmla="*/ 723900 w 762000"/>
                <a:gd name="connsiteY0" fmla="*/ 0 h 647700"/>
                <a:gd name="connsiteX1" fmla="*/ 38100 w 762000"/>
                <a:gd name="connsiteY1" fmla="*/ 0 h 647700"/>
                <a:gd name="connsiteX2" fmla="*/ 0 w 762000"/>
                <a:gd name="connsiteY2" fmla="*/ 38100 h 647700"/>
                <a:gd name="connsiteX3" fmla="*/ 0 w 762000"/>
                <a:gd name="connsiteY3" fmla="*/ 495300 h 647700"/>
                <a:gd name="connsiteX4" fmla="*/ 38100 w 762000"/>
                <a:gd name="connsiteY4" fmla="*/ 533400 h 647700"/>
                <a:gd name="connsiteX5" fmla="*/ 304800 w 762000"/>
                <a:gd name="connsiteY5" fmla="*/ 533400 h 647700"/>
                <a:gd name="connsiteX6" fmla="*/ 304800 w 762000"/>
                <a:gd name="connsiteY6" fmla="*/ 590550 h 647700"/>
                <a:gd name="connsiteX7" fmla="*/ 209550 w 762000"/>
                <a:gd name="connsiteY7" fmla="*/ 590550 h 647700"/>
                <a:gd name="connsiteX8" fmla="*/ 209550 w 762000"/>
                <a:gd name="connsiteY8" fmla="*/ 647700 h 647700"/>
                <a:gd name="connsiteX9" fmla="*/ 552450 w 762000"/>
                <a:gd name="connsiteY9" fmla="*/ 647700 h 647700"/>
                <a:gd name="connsiteX10" fmla="*/ 552450 w 762000"/>
                <a:gd name="connsiteY10" fmla="*/ 590550 h 647700"/>
                <a:gd name="connsiteX11" fmla="*/ 457200 w 762000"/>
                <a:gd name="connsiteY11" fmla="*/ 590550 h 647700"/>
                <a:gd name="connsiteX12" fmla="*/ 457200 w 762000"/>
                <a:gd name="connsiteY12" fmla="*/ 533400 h 647700"/>
                <a:gd name="connsiteX13" fmla="*/ 723900 w 762000"/>
                <a:gd name="connsiteY13" fmla="*/ 533400 h 647700"/>
                <a:gd name="connsiteX14" fmla="*/ 762000 w 762000"/>
                <a:gd name="connsiteY14" fmla="*/ 495300 h 647700"/>
                <a:gd name="connsiteX15" fmla="*/ 762000 w 762000"/>
                <a:gd name="connsiteY15" fmla="*/ 38100 h 647700"/>
                <a:gd name="connsiteX16" fmla="*/ 723900 w 762000"/>
                <a:gd name="connsiteY16" fmla="*/ 0 h 647700"/>
                <a:gd name="connsiteX17" fmla="*/ 309563 w 762000"/>
                <a:gd name="connsiteY17" fmla="*/ 476250 h 647700"/>
                <a:gd name="connsiteX18" fmla="*/ 57150 w 762000"/>
                <a:gd name="connsiteY18" fmla="*/ 476250 h 647700"/>
                <a:gd name="connsiteX19" fmla="*/ 57150 w 762000"/>
                <a:gd name="connsiteY19" fmla="*/ 280989 h 647700"/>
                <a:gd name="connsiteX20" fmla="*/ 309563 w 762000"/>
                <a:gd name="connsiteY20" fmla="*/ 280989 h 647700"/>
                <a:gd name="connsiteX21" fmla="*/ 309563 w 762000"/>
                <a:gd name="connsiteY21" fmla="*/ 252414 h 647700"/>
                <a:gd name="connsiteX22" fmla="*/ 57150 w 762000"/>
                <a:gd name="connsiteY22" fmla="*/ 252414 h 647700"/>
                <a:gd name="connsiteX23" fmla="*/ 57150 w 762000"/>
                <a:gd name="connsiteY23" fmla="*/ 57150 h 647700"/>
                <a:gd name="connsiteX24" fmla="*/ 309563 w 762000"/>
                <a:gd name="connsiteY24" fmla="*/ 57150 h 647700"/>
                <a:gd name="connsiteX25" fmla="*/ 704850 w 762000"/>
                <a:gd name="connsiteY25" fmla="*/ 476250 h 647700"/>
                <a:gd name="connsiteX26" fmla="*/ 338138 w 762000"/>
                <a:gd name="connsiteY26" fmla="*/ 476250 h 647700"/>
                <a:gd name="connsiteX27" fmla="*/ 338138 w 762000"/>
                <a:gd name="connsiteY27" fmla="*/ 57150 h 647700"/>
                <a:gd name="connsiteX28" fmla="*/ 704850 w 762000"/>
                <a:gd name="connsiteY28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2000" h="647700">
                  <a:moveTo>
                    <a:pt x="723900" y="0"/>
                  </a:moveTo>
                  <a:lnTo>
                    <a:pt x="38100" y="0"/>
                  </a:lnTo>
                  <a:cubicBezTo>
                    <a:pt x="17083" y="61"/>
                    <a:pt x="61" y="17083"/>
                    <a:pt x="0" y="38100"/>
                  </a:cubicBezTo>
                  <a:lnTo>
                    <a:pt x="0" y="495300"/>
                  </a:lnTo>
                  <a:cubicBezTo>
                    <a:pt x="61" y="516316"/>
                    <a:pt x="17083" y="533338"/>
                    <a:pt x="38100" y="533400"/>
                  </a:cubicBezTo>
                  <a:lnTo>
                    <a:pt x="304800" y="533400"/>
                  </a:lnTo>
                  <a:lnTo>
                    <a:pt x="304800" y="590550"/>
                  </a:lnTo>
                  <a:lnTo>
                    <a:pt x="209550" y="590550"/>
                  </a:lnTo>
                  <a:lnTo>
                    <a:pt x="209550" y="647700"/>
                  </a:lnTo>
                  <a:lnTo>
                    <a:pt x="552450" y="647700"/>
                  </a:lnTo>
                  <a:lnTo>
                    <a:pt x="552450" y="590550"/>
                  </a:lnTo>
                  <a:lnTo>
                    <a:pt x="457200" y="590550"/>
                  </a:lnTo>
                  <a:lnTo>
                    <a:pt x="457200" y="533400"/>
                  </a:lnTo>
                  <a:lnTo>
                    <a:pt x="723900" y="533400"/>
                  </a:lnTo>
                  <a:cubicBezTo>
                    <a:pt x="744916" y="533338"/>
                    <a:pt x="761938" y="516316"/>
                    <a:pt x="762000" y="495300"/>
                  </a:cubicBezTo>
                  <a:lnTo>
                    <a:pt x="762000" y="38100"/>
                  </a:lnTo>
                  <a:cubicBezTo>
                    <a:pt x="761938" y="17083"/>
                    <a:pt x="744916" y="62"/>
                    <a:pt x="723900" y="0"/>
                  </a:cubicBezTo>
                  <a:close/>
                  <a:moveTo>
                    <a:pt x="309563" y="476250"/>
                  </a:moveTo>
                  <a:lnTo>
                    <a:pt x="57150" y="476250"/>
                  </a:lnTo>
                  <a:lnTo>
                    <a:pt x="57150" y="280989"/>
                  </a:lnTo>
                  <a:lnTo>
                    <a:pt x="309563" y="280989"/>
                  </a:lnTo>
                  <a:close/>
                  <a:moveTo>
                    <a:pt x="309563" y="252414"/>
                  </a:moveTo>
                  <a:lnTo>
                    <a:pt x="57150" y="252414"/>
                  </a:lnTo>
                  <a:lnTo>
                    <a:pt x="57150" y="57150"/>
                  </a:lnTo>
                  <a:lnTo>
                    <a:pt x="309563" y="57150"/>
                  </a:lnTo>
                  <a:close/>
                  <a:moveTo>
                    <a:pt x="704850" y="476250"/>
                  </a:moveTo>
                  <a:lnTo>
                    <a:pt x="338138" y="476250"/>
                  </a:lnTo>
                  <a:lnTo>
                    <a:pt x="338138" y="57150"/>
                  </a:lnTo>
                  <a:lnTo>
                    <a:pt x="70485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2" name="图形 32" descr="联机会议 纯色填充">
              <a:extLst>
                <a:ext uri="{FF2B5EF4-FFF2-40B4-BE49-F238E27FC236}">
                  <a16:creationId xmlns:a16="http://schemas.microsoft.com/office/drawing/2014/main" xmlns="" id="{820A300A-1DD7-479A-996D-44340971AE14}"/>
                </a:ext>
              </a:extLst>
            </p:cNvPr>
            <p:cNvSpPr/>
            <p:nvPr/>
          </p:nvSpPr>
          <p:spPr>
            <a:xfrm>
              <a:off x="3015669" y="3362255"/>
              <a:ext cx="209559" cy="104832"/>
            </a:xfrm>
            <a:custGeom>
              <a:avLst/>
              <a:gdLst>
                <a:gd name="connsiteX0" fmla="*/ 209551 w 209559"/>
                <a:gd name="connsiteY0" fmla="*/ 52416 h 104832"/>
                <a:gd name="connsiteX1" fmla="*/ 199073 w 209559"/>
                <a:gd name="connsiteY1" fmla="*/ 31450 h 104832"/>
                <a:gd name="connsiteX2" fmla="*/ 147850 w 209559"/>
                <a:gd name="connsiteY2" fmla="*/ 6988 h 104832"/>
                <a:gd name="connsiteX3" fmla="*/ 104775 w 209559"/>
                <a:gd name="connsiteY3" fmla="*/ 0 h 104832"/>
                <a:gd name="connsiteX4" fmla="*/ 61701 w 209559"/>
                <a:gd name="connsiteY4" fmla="*/ 6988 h 104832"/>
                <a:gd name="connsiteX5" fmla="*/ 10478 w 209559"/>
                <a:gd name="connsiteY5" fmla="*/ 31450 h 104832"/>
                <a:gd name="connsiteX6" fmla="*/ 0 w 209559"/>
                <a:gd name="connsiteY6" fmla="*/ 52416 h 104832"/>
                <a:gd name="connsiteX7" fmla="*/ 0 w 209559"/>
                <a:gd name="connsiteY7" fmla="*/ 104832 h 104832"/>
                <a:gd name="connsiteX8" fmla="*/ 209550 w 209559"/>
                <a:gd name="connsiteY8" fmla="*/ 104832 h 10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9" h="104832">
                  <a:moveTo>
                    <a:pt x="209551" y="52416"/>
                  </a:moveTo>
                  <a:cubicBezTo>
                    <a:pt x="209769" y="44118"/>
                    <a:pt x="205841" y="36257"/>
                    <a:pt x="199073" y="31450"/>
                  </a:cubicBezTo>
                  <a:cubicBezTo>
                    <a:pt x="183996" y="19642"/>
                    <a:pt x="166509" y="11292"/>
                    <a:pt x="147850" y="6988"/>
                  </a:cubicBezTo>
                  <a:cubicBezTo>
                    <a:pt x="133860" y="2780"/>
                    <a:pt x="119378" y="431"/>
                    <a:pt x="104775" y="0"/>
                  </a:cubicBezTo>
                  <a:cubicBezTo>
                    <a:pt x="90139" y="45"/>
                    <a:pt x="75601" y="2403"/>
                    <a:pt x="61701" y="6988"/>
                  </a:cubicBezTo>
                  <a:cubicBezTo>
                    <a:pt x="43306" y="12027"/>
                    <a:pt x="25959" y="20311"/>
                    <a:pt x="10478" y="31450"/>
                  </a:cubicBezTo>
                  <a:cubicBezTo>
                    <a:pt x="3912" y="36426"/>
                    <a:pt x="39" y="44178"/>
                    <a:pt x="0" y="52416"/>
                  </a:cubicBezTo>
                  <a:lnTo>
                    <a:pt x="0" y="104832"/>
                  </a:lnTo>
                  <a:lnTo>
                    <a:pt x="209550" y="104832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3" name="图形 32" descr="联机会议 纯色填充">
              <a:extLst>
                <a:ext uri="{FF2B5EF4-FFF2-40B4-BE49-F238E27FC236}">
                  <a16:creationId xmlns:a16="http://schemas.microsoft.com/office/drawing/2014/main" xmlns="" id="{6B867FE0-59F4-4B3D-8F39-30068734BDB8}"/>
                </a:ext>
              </a:extLst>
            </p:cNvPr>
            <p:cNvSpPr/>
            <p:nvPr/>
          </p:nvSpPr>
          <p:spPr>
            <a:xfrm>
              <a:off x="3068057" y="3243473"/>
              <a:ext cx="104774" cy="104775"/>
            </a:xfrm>
            <a:custGeom>
              <a:avLst/>
              <a:gdLst>
                <a:gd name="connsiteX0" fmla="*/ 104775 w 104774"/>
                <a:gd name="connsiteY0" fmla="*/ 52387 h 104775"/>
                <a:gd name="connsiteX1" fmla="*/ 52387 w 104774"/>
                <a:gd name="connsiteY1" fmla="*/ 104775 h 104775"/>
                <a:gd name="connsiteX2" fmla="*/ 0 w 104774"/>
                <a:gd name="connsiteY2" fmla="*/ 52387 h 104775"/>
                <a:gd name="connsiteX3" fmla="*/ 52387 w 104774"/>
                <a:gd name="connsiteY3" fmla="*/ 0 h 104775"/>
                <a:gd name="connsiteX4" fmla="*/ 104775 w 104774"/>
                <a:gd name="connsiteY4" fmla="*/ 52387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4" h="104775">
                  <a:moveTo>
                    <a:pt x="104775" y="52387"/>
                  </a:moveTo>
                  <a:cubicBezTo>
                    <a:pt x="104775" y="81320"/>
                    <a:pt x="81320" y="104775"/>
                    <a:pt x="52387" y="104775"/>
                  </a:cubicBezTo>
                  <a:cubicBezTo>
                    <a:pt x="23455" y="104775"/>
                    <a:pt x="0" y="81320"/>
                    <a:pt x="0" y="52387"/>
                  </a:cubicBezTo>
                  <a:cubicBezTo>
                    <a:pt x="0" y="23455"/>
                    <a:pt x="23455" y="0"/>
                    <a:pt x="52387" y="0"/>
                  </a:cubicBezTo>
                  <a:cubicBezTo>
                    <a:pt x="81320" y="0"/>
                    <a:pt x="104775" y="23455"/>
                    <a:pt x="104775" y="5238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4" name="图形 32" descr="联机会议 纯色填充">
              <a:extLst>
                <a:ext uri="{FF2B5EF4-FFF2-40B4-BE49-F238E27FC236}">
                  <a16:creationId xmlns:a16="http://schemas.microsoft.com/office/drawing/2014/main" xmlns="" id="{CD50843F-6A5B-456A-AF4D-681FCD75797B}"/>
                </a:ext>
              </a:extLst>
            </p:cNvPr>
            <p:cNvSpPr/>
            <p:nvPr/>
          </p:nvSpPr>
          <p:spPr>
            <a:xfrm>
              <a:off x="2724790" y="3263978"/>
              <a:ext cx="128960" cy="64513"/>
            </a:xfrm>
            <a:custGeom>
              <a:avLst/>
              <a:gdLst>
                <a:gd name="connsiteX0" fmla="*/ 128955 w 128960"/>
                <a:gd name="connsiteY0" fmla="*/ 32257 h 64513"/>
                <a:gd name="connsiteX1" fmla="*/ 122507 w 128960"/>
                <a:gd name="connsiteY1" fmla="*/ 19354 h 64513"/>
                <a:gd name="connsiteX2" fmla="*/ 90985 w 128960"/>
                <a:gd name="connsiteY2" fmla="*/ 4301 h 64513"/>
                <a:gd name="connsiteX3" fmla="*/ 64477 w 128960"/>
                <a:gd name="connsiteY3" fmla="*/ 0 h 64513"/>
                <a:gd name="connsiteX4" fmla="*/ 37969 w 128960"/>
                <a:gd name="connsiteY4" fmla="*/ 4301 h 64513"/>
                <a:gd name="connsiteX5" fmla="*/ 6447 w 128960"/>
                <a:gd name="connsiteY5" fmla="*/ 19354 h 64513"/>
                <a:gd name="connsiteX6" fmla="*/ 0 w 128960"/>
                <a:gd name="connsiteY6" fmla="*/ 32257 h 64513"/>
                <a:gd name="connsiteX7" fmla="*/ 0 w 128960"/>
                <a:gd name="connsiteY7" fmla="*/ 64514 h 64513"/>
                <a:gd name="connsiteX8" fmla="*/ 128955 w 128960"/>
                <a:gd name="connsiteY8" fmla="*/ 64514 h 6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60" h="64513">
                  <a:moveTo>
                    <a:pt x="128955" y="32257"/>
                  </a:moveTo>
                  <a:cubicBezTo>
                    <a:pt x="129089" y="27150"/>
                    <a:pt x="126672" y="22312"/>
                    <a:pt x="122507" y="19354"/>
                  </a:cubicBezTo>
                  <a:cubicBezTo>
                    <a:pt x="113228" y="12088"/>
                    <a:pt x="102468" y="6949"/>
                    <a:pt x="90985" y="4301"/>
                  </a:cubicBezTo>
                  <a:cubicBezTo>
                    <a:pt x="82376" y="1712"/>
                    <a:pt x="73463" y="266"/>
                    <a:pt x="64477" y="0"/>
                  </a:cubicBezTo>
                  <a:cubicBezTo>
                    <a:pt x="55470" y="28"/>
                    <a:pt x="46523" y="1479"/>
                    <a:pt x="37969" y="4301"/>
                  </a:cubicBezTo>
                  <a:cubicBezTo>
                    <a:pt x="26649" y="7402"/>
                    <a:pt x="15974" y="12500"/>
                    <a:pt x="6447" y="19354"/>
                  </a:cubicBezTo>
                  <a:cubicBezTo>
                    <a:pt x="2407" y="22417"/>
                    <a:pt x="23" y="27187"/>
                    <a:pt x="0" y="32257"/>
                  </a:cubicBezTo>
                  <a:lnTo>
                    <a:pt x="0" y="64514"/>
                  </a:lnTo>
                  <a:lnTo>
                    <a:pt x="128955" y="64514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5" name="图形 32" descr="联机会议 纯色填充">
              <a:extLst>
                <a:ext uri="{FF2B5EF4-FFF2-40B4-BE49-F238E27FC236}">
                  <a16:creationId xmlns:a16="http://schemas.microsoft.com/office/drawing/2014/main" xmlns="" id="{9A0D34F9-6ACC-45B8-A767-2F0AB35B882B}"/>
                </a:ext>
              </a:extLst>
            </p:cNvPr>
            <p:cNvSpPr/>
            <p:nvPr/>
          </p:nvSpPr>
          <p:spPr>
            <a:xfrm>
              <a:off x="2757019" y="3190872"/>
              <a:ext cx="64495" cy="64495"/>
            </a:xfrm>
            <a:custGeom>
              <a:avLst/>
              <a:gdLst>
                <a:gd name="connsiteX0" fmla="*/ 64495 w 64495"/>
                <a:gd name="connsiteY0" fmla="*/ 32248 h 64495"/>
                <a:gd name="connsiteX1" fmla="*/ 32248 w 64495"/>
                <a:gd name="connsiteY1" fmla="*/ 64495 h 64495"/>
                <a:gd name="connsiteX2" fmla="*/ 0 w 64495"/>
                <a:gd name="connsiteY2" fmla="*/ 32248 h 64495"/>
                <a:gd name="connsiteX3" fmla="*/ 32248 w 64495"/>
                <a:gd name="connsiteY3" fmla="*/ 0 h 64495"/>
                <a:gd name="connsiteX4" fmla="*/ 64495 w 64495"/>
                <a:gd name="connsiteY4" fmla="*/ 32248 h 6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5" h="64495">
                  <a:moveTo>
                    <a:pt x="64495" y="32248"/>
                  </a:moveTo>
                  <a:cubicBezTo>
                    <a:pt x="64495" y="50058"/>
                    <a:pt x="50058" y="64495"/>
                    <a:pt x="32248" y="64495"/>
                  </a:cubicBezTo>
                  <a:cubicBezTo>
                    <a:pt x="14438" y="64495"/>
                    <a:pt x="0" y="50058"/>
                    <a:pt x="0" y="32248"/>
                  </a:cubicBezTo>
                  <a:cubicBezTo>
                    <a:pt x="0" y="14438"/>
                    <a:pt x="14438" y="0"/>
                    <a:pt x="32248" y="0"/>
                  </a:cubicBezTo>
                  <a:cubicBezTo>
                    <a:pt x="50058" y="0"/>
                    <a:pt x="64495" y="14438"/>
                    <a:pt x="64495" y="3224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6" name="图形 32" descr="联机会议 纯色填充">
              <a:extLst>
                <a:ext uri="{FF2B5EF4-FFF2-40B4-BE49-F238E27FC236}">
                  <a16:creationId xmlns:a16="http://schemas.microsoft.com/office/drawing/2014/main" xmlns="" id="{0432A19C-9440-46B8-9254-AB86D86E3A0C}"/>
                </a:ext>
              </a:extLst>
            </p:cNvPr>
            <p:cNvSpPr/>
            <p:nvPr/>
          </p:nvSpPr>
          <p:spPr>
            <a:xfrm>
              <a:off x="2724790" y="3488300"/>
              <a:ext cx="128960" cy="64512"/>
            </a:xfrm>
            <a:custGeom>
              <a:avLst/>
              <a:gdLst>
                <a:gd name="connsiteX0" fmla="*/ 128955 w 128960"/>
                <a:gd name="connsiteY0" fmla="*/ 32256 h 64512"/>
                <a:gd name="connsiteX1" fmla="*/ 122507 w 128960"/>
                <a:gd name="connsiteY1" fmla="*/ 19353 h 64512"/>
                <a:gd name="connsiteX2" fmla="*/ 90985 w 128960"/>
                <a:gd name="connsiteY2" fmla="*/ 4300 h 64512"/>
                <a:gd name="connsiteX3" fmla="*/ 64477 w 128960"/>
                <a:gd name="connsiteY3" fmla="*/ 0 h 64512"/>
                <a:gd name="connsiteX4" fmla="*/ 37969 w 128960"/>
                <a:gd name="connsiteY4" fmla="*/ 4300 h 64512"/>
                <a:gd name="connsiteX5" fmla="*/ 6447 w 128960"/>
                <a:gd name="connsiteY5" fmla="*/ 19353 h 64512"/>
                <a:gd name="connsiteX6" fmla="*/ 0 w 128960"/>
                <a:gd name="connsiteY6" fmla="*/ 32256 h 64512"/>
                <a:gd name="connsiteX7" fmla="*/ 0 w 128960"/>
                <a:gd name="connsiteY7" fmla="*/ 64513 h 64512"/>
                <a:gd name="connsiteX8" fmla="*/ 128955 w 128960"/>
                <a:gd name="connsiteY8" fmla="*/ 64513 h 6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60" h="64512">
                  <a:moveTo>
                    <a:pt x="128955" y="32256"/>
                  </a:moveTo>
                  <a:cubicBezTo>
                    <a:pt x="129089" y="27150"/>
                    <a:pt x="126672" y="22311"/>
                    <a:pt x="122507" y="19353"/>
                  </a:cubicBezTo>
                  <a:cubicBezTo>
                    <a:pt x="113228" y="12087"/>
                    <a:pt x="102468" y="6948"/>
                    <a:pt x="90985" y="4300"/>
                  </a:cubicBezTo>
                  <a:cubicBezTo>
                    <a:pt x="82376" y="1712"/>
                    <a:pt x="73463" y="266"/>
                    <a:pt x="64477" y="0"/>
                  </a:cubicBezTo>
                  <a:cubicBezTo>
                    <a:pt x="55470" y="28"/>
                    <a:pt x="46523" y="1478"/>
                    <a:pt x="37969" y="4300"/>
                  </a:cubicBezTo>
                  <a:cubicBezTo>
                    <a:pt x="26649" y="7401"/>
                    <a:pt x="15974" y="12499"/>
                    <a:pt x="6447" y="19353"/>
                  </a:cubicBezTo>
                  <a:cubicBezTo>
                    <a:pt x="2406" y="22416"/>
                    <a:pt x="23" y="27186"/>
                    <a:pt x="0" y="32256"/>
                  </a:cubicBezTo>
                  <a:lnTo>
                    <a:pt x="0" y="64513"/>
                  </a:lnTo>
                  <a:lnTo>
                    <a:pt x="128955" y="6451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7" name="图形 32" descr="联机会议 纯色填充">
              <a:extLst>
                <a:ext uri="{FF2B5EF4-FFF2-40B4-BE49-F238E27FC236}">
                  <a16:creationId xmlns:a16="http://schemas.microsoft.com/office/drawing/2014/main" xmlns="" id="{10D94EE7-EC63-4B61-8BB2-4766BADED209}"/>
                </a:ext>
              </a:extLst>
            </p:cNvPr>
            <p:cNvSpPr/>
            <p:nvPr/>
          </p:nvSpPr>
          <p:spPr>
            <a:xfrm>
              <a:off x="2757019" y="3415194"/>
              <a:ext cx="64495" cy="64495"/>
            </a:xfrm>
            <a:custGeom>
              <a:avLst/>
              <a:gdLst>
                <a:gd name="connsiteX0" fmla="*/ 64495 w 64495"/>
                <a:gd name="connsiteY0" fmla="*/ 32248 h 64495"/>
                <a:gd name="connsiteX1" fmla="*/ 32248 w 64495"/>
                <a:gd name="connsiteY1" fmla="*/ 64495 h 64495"/>
                <a:gd name="connsiteX2" fmla="*/ 0 w 64495"/>
                <a:gd name="connsiteY2" fmla="*/ 32248 h 64495"/>
                <a:gd name="connsiteX3" fmla="*/ 32248 w 64495"/>
                <a:gd name="connsiteY3" fmla="*/ 0 h 64495"/>
                <a:gd name="connsiteX4" fmla="*/ 64495 w 64495"/>
                <a:gd name="connsiteY4" fmla="*/ 32248 h 6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5" h="64495">
                  <a:moveTo>
                    <a:pt x="64495" y="32248"/>
                  </a:moveTo>
                  <a:cubicBezTo>
                    <a:pt x="64495" y="50058"/>
                    <a:pt x="50058" y="64495"/>
                    <a:pt x="32248" y="64495"/>
                  </a:cubicBezTo>
                  <a:cubicBezTo>
                    <a:pt x="14438" y="64495"/>
                    <a:pt x="0" y="50058"/>
                    <a:pt x="0" y="32248"/>
                  </a:cubicBezTo>
                  <a:cubicBezTo>
                    <a:pt x="0" y="14438"/>
                    <a:pt x="14438" y="0"/>
                    <a:pt x="32248" y="0"/>
                  </a:cubicBezTo>
                  <a:cubicBezTo>
                    <a:pt x="50058" y="0"/>
                    <a:pt x="64495" y="14438"/>
                    <a:pt x="64495" y="3224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84643308-C15F-4695-851B-98AA5EF0DFBE}"/>
              </a:ext>
            </a:extLst>
          </p:cNvPr>
          <p:cNvGrpSpPr/>
          <p:nvPr/>
        </p:nvGrpSpPr>
        <p:grpSpPr>
          <a:xfrm>
            <a:off x="4183379" y="2990474"/>
            <a:ext cx="716280" cy="876098"/>
            <a:chOff x="4183379" y="2990474"/>
            <a:chExt cx="716280" cy="876098"/>
          </a:xfrm>
          <a:solidFill>
            <a:schemeClr val="bg1"/>
          </a:solidFill>
        </p:grpSpPr>
        <p:sp>
          <p:nvSpPr>
            <p:cNvPr id="99" name="图形 34" descr="手机振动 纯色填充">
              <a:extLst>
                <a:ext uri="{FF2B5EF4-FFF2-40B4-BE49-F238E27FC236}">
                  <a16:creationId xmlns:a16="http://schemas.microsoft.com/office/drawing/2014/main" xmlns="" id="{2BACBAFC-B979-45FD-BF2B-5A9EAE73B976}"/>
                </a:ext>
              </a:extLst>
            </p:cNvPr>
            <p:cNvSpPr/>
            <p:nvPr/>
          </p:nvSpPr>
          <p:spPr>
            <a:xfrm>
              <a:off x="4200149" y="2990474"/>
              <a:ext cx="682347" cy="876098"/>
            </a:xfrm>
            <a:custGeom>
              <a:avLst/>
              <a:gdLst>
                <a:gd name="connsiteX0" fmla="*/ 380423 w 682347"/>
                <a:gd name="connsiteY0" fmla="*/ 763328 h 876098"/>
                <a:gd name="connsiteX1" fmla="*/ 84195 w 682347"/>
                <a:gd name="connsiteY1" fmla="*/ 640455 h 876098"/>
                <a:gd name="connsiteX2" fmla="*/ 301365 w 682347"/>
                <a:gd name="connsiteY2" fmla="*/ 113723 h 876098"/>
                <a:gd name="connsiteX3" fmla="*/ 598545 w 682347"/>
                <a:gd name="connsiteY3" fmla="*/ 236595 h 876098"/>
                <a:gd name="connsiteX4" fmla="*/ 380423 w 682347"/>
                <a:gd name="connsiteY4" fmla="*/ 763328 h 876098"/>
                <a:gd name="connsiteX5" fmla="*/ 444240 w 682347"/>
                <a:gd name="connsiteY5" fmla="*/ 95625 h 876098"/>
                <a:gd name="connsiteX6" fmla="*/ 509963 w 682347"/>
                <a:gd name="connsiteY6" fmla="*/ 123248 h 876098"/>
                <a:gd name="connsiteX7" fmla="*/ 519488 w 682347"/>
                <a:gd name="connsiteY7" fmla="*/ 146108 h 876098"/>
                <a:gd name="connsiteX8" fmla="*/ 496628 w 682347"/>
                <a:gd name="connsiteY8" fmla="*/ 155633 h 876098"/>
                <a:gd name="connsiteX9" fmla="*/ 430905 w 682347"/>
                <a:gd name="connsiteY9" fmla="*/ 128010 h 876098"/>
                <a:gd name="connsiteX10" fmla="*/ 421380 w 682347"/>
                <a:gd name="connsiteY10" fmla="*/ 105150 h 876098"/>
                <a:gd name="connsiteX11" fmla="*/ 444240 w 682347"/>
                <a:gd name="connsiteY11" fmla="*/ 95625 h 876098"/>
                <a:gd name="connsiteX12" fmla="*/ 671888 w 682347"/>
                <a:gd name="connsiteY12" fmla="*/ 150870 h 876098"/>
                <a:gd name="connsiteX13" fmla="*/ 309938 w 682347"/>
                <a:gd name="connsiteY13" fmla="*/ 1328 h 876098"/>
                <a:gd name="connsiteX14" fmla="*/ 287078 w 682347"/>
                <a:gd name="connsiteY14" fmla="*/ 10853 h 876098"/>
                <a:gd name="connsiteX15" fmla="*/ 1328 w 682347"/>
                <a:gd name="connsiteY15" fmla="*/ 702368 h 876098"/>
                <a:gd name="connsiteX16" fmla="*/ 10853 w 682347"/>
                <a:gd name="connsiteY16" fmla="*/ 725228 h 876098"/>
                <a:gd name="connsiteX17" fmla="*/ 372803 w 682347"/>
                <a:gd name="connsiteY17" fmla="*/ 874770 h 876098"/>
                <a:gd name="connsiteX18" fmla="*/ 395663 w 682347"/>
                <a:gd name="connsiteY18" fmla="*/ 865245 h 876098"/>
                <a:gd name="connsiteX19" fmla="*/ 680460 w 682347"/>
                <a:gd name="connsiteY19" fmla="*/ 173730 h 876098"/>
                <a:gd name="connsiteX20" fmla="*/ 671888 w 682347"/>
                <a:gd name="connsiteY20" fmla="*/ 150870 h 876098"/>
                <a:gd name="connsiteX21" fmla="*/ 671888 w 682347"/>
                <a:gd name="connsiteY21" fmla="*/ 150870 h 8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2347" h="876098">
                  <a:moveTo>
                    <a:pt x="380423" y="763328"/>
                  </a:moveTo>
                  <a:lnTo>
                    <a:pt x="84195" y="640455"/>
                  </a:lnTo>
                  <a:lnTo>
                    <a:pt x="301365" y="113723"/>
                  </a:lnTo>
                  <a:lnTo>
                    <a:pt x="598545" y="236595"/>
                  </a:lnTo>
                  <a:lnTo>
                    <a:pt x="380423" y="763328"/>
                  </a:lnTo>
                  <a:close/>
                  <a:moveTo>
                    <a:pt x="444240" y="95625"/>
                  </a:moveTo>
                  <a:lnTo>
                    <a:pt x="509963" y="123248"/>
                  </a:lnTo>
                  <a:cubicBezTo>
                    <a:pt x="519488" y="127058"/>
                    <a:pt x="523298" y="137535"/>
                    <a:pt x="519488" y="146108"/>
                  </a:cubicBezTo>
                  <a:cubicBezTo>
                    <a:pt x="515678" y="155633"/>
                    <a:pt x="505200" y="159443"/>
                    <a:pt x="496628" y="155633"/>
                  </a:cubicBezTo>
                  <a:lnTo>
                    <a:pt x="430905" y="128010"/>
                  </a:lnTo>
                  <a:cubicBezTo>
                    <a:pt x="421380" y="124200"/>
                    <a:pt x="417570" y="113723"/>
                    <a:pt x="421380" y="105150"/>
                  </a:cubicBezTo>
                  <a:cubicBezTo>
                    <a:pt x="424238" y="96578"/>
                    <a:pt x="434715" y="91815"/>
                    <a:pt x="444240" y="95625"/>
                  </a:cubicBezTo>
                  <a:close/>
                  <a:moveTo>
                    <a:pt x="671888" y="150870"/>
                  </a:moveTo>
                  <a:lnTo>
                    <a:pt x="309938" y="1328"/>
                  </a:lnTo>
                  <a:cubicBezTo>
                    <a:pt x="300413" y="-2482"/>
                    <a:pt x="290888" y="2280"/>
                    <a:pt x="287078" y="10853"/>
                  </a:cubicBezTo>
                  <a:lnTo>
                    <a:pt x="1328" y="702368"/>
                  </a:lnTo>
                  <a:cubicBezTo>
                    <a:pt x="-2482" y="711893"/>
                    <a:pt x="2280" y="721418"/>
                    <a:pt x="10853" y="725228"/>
                  </a:cubicBezTo>
                  <a:lnTo>
                    <a:pt x="372803" y="874770"/>
                  </a:lnTo>
                  <a:cubicBezTo>
                    <a:pt x="382328" y="878580"/>
                    <a:pt x="391853" y="873818"/>
                    <a:pt x="395663" y="865245"/>
                  </a:cubicBezTo>
                  <a:lnTo>
                    <a:pt x="680460" y="173730"/>
                  </a:lnTo>
                  <a:cubicBezTo>
                    <a:pt x="685223" y="165158"/>
                    <a:pt x="680460" y="154680"/>
                    <a:pt x="671888" y="150870"/>
                  </a:cubicBezTo>
                  <a:lnTo>
                    <a:pt x="671888" y="15087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F9F0B976-8E19-4EBD-9745-5A6881F79C16}"/>
                </a:ext>
              </a:extLst>
            </p:cNvPr>
            <p:cNvGrpSpPr/>
            <p:nvPr/>
          </p:nvGrpSpPr>
          <p:grpSpPr>
            <a:xfrm>
              <a:off x="4183379" y="3156584"/>
              <a:ext cx="716280" cy="545782"/>
              <a:chOff x="4183379" y="3156584"/>
              <a:chExt cx="716280" cy="545782"/>
            </a:xfrm>
            <a:grpFill/>
          </p:grpSpPr>
          <p:sp>
            <p:nvSpPr>
              <p:cNvPr id="101" name="图形 34" descr="手机振动 纯色填充">
                <a:extLst>
                  <a:ext uri="{FF2B5EF4-FFF2-40B4-BE49-F238E27FC236}">
                    <a16:creationId xmlns:a16="http://schemas.microsoft.com/office/drawing/2014/main" xmlns="" id="{AB65DA9C-13C9-4B21-9558-F0DC0FFC2972}"/>
                  </a:ext>
                </a:extLst>
              </p:cNvPr>
              <p:cNvSpPr/>
              <p:nvPr/>
            </p:nvSpPr>
            <p:spPr>
              <a:xfrm>
                <a:off x="4732972" y="3386137"/>
                <a:ext cx="166687" cy="316229"/>
              </a:xfrm>
              <a:custGeom>
                <a:avLst/>
                <a:gdLst>
                  <a:gd name="connsiteX0" fmla="*/ 21908 w 166687"/>
                  <a:gd name="connsiteY0" fmla="*/ 316230 h 316229"/>
                  <a:gd name="connsiteX1" fmla="*/ 0 w 166687"/>
                  <a:gd name="connsiteY1" fmla="*/ 283845 h 316229"/>
                  <a:gd name="connsiteX2" fmla="*/ 42863 w 166687"/>
                  <a:gd name="connsiteY2" fmla="*/ 255270 h 316229"/>
                  <a:gd name="connsiteX3" fmla="*/ 30480 w 166687"/>
                  <a:gd name="connsiteY3" fmla="*/ 192405 h 316229"/>
                  <a:gd name="connsiteX4" fmla="*/ 83820 w 166687"/>
                  <a:gd name="connsiteY4" fmla="*/ 156210 h 316229"/>
                  <a:gd name="connsiteX5" fmla="*/ 71438 w 166687"/>
                  <a:gd name="connsiteY5" fmla="*/ 93345 h 316229"/>
                  <a:gd name="connsiteX6" fmla="*/ 124777 w 166687"/>
                  <a:gd name="connsiteY6" fmla="*/ 58102 h 316229"/>
                  <a:gd name="connsiteX7" fmla="*/ 114300 w 166687"/>
                  <a:gd name="connsiteY7" fmla="*/ 7620 h 316229"/>
                  <a:gd name="connsiteX8" fmla="*/ 151448 w 166687"/>
                  <a:gd name="connsiteY8" fmla="*/ 0 h 316229"/>
                  <a:gd name="connsiteX9" fmla="*/ 166688 w 166687"/>
                  <a:gd name="connsiteY9" fmla="*/ 75248 h 316229"/>
                  <a:gd name="connsiteX10" fmla="*/ 113348 w 166687"/>
                  <a:gd name="connsiteY10" fmla="*/ 111443 h 316229"/>
                  <a:gd name="connsiteX11" fmla="*/ 125730 w 166687"/>
                  <a:gd name="connsiteY11" fmla="*/ 174308 h 316229"/>
                  <a:gd name="connsiteX12" fmla="*/ 72390 w 166687"/>
                  <a:gd name="connsiteY12" fmla="*/ 209550 h 316229"/>
                  <a:gd name="connsiteX13" fmla="*/ 85725 w 166687"/>
                  <a:gd name="connsiteY13" fmla="*/ 273367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687" h="316229">
                    <a:moveTo>
                      <a:pt x="21908" y="316230"/>
                    </a:moveTo>
                    <a:lnTo>
                      <a:pt x="0" y="283845"/>
                    </a:lnTo>
                    <a:lnTo>
                      <a:pt x="42863" y="255270"/>
                    </a:lnTo>
                    <a:lnTo>
                      <a:pt x="30480" y="192405"/>
                    </a:lnTo>
                    <a:lnTo>
                      <a:pt x="83820" y="156210"/>
                    </a:lnTo>
                    <a:lnTo>
                      <a:pt x="71438" y="93345"/>
                    </a:lnTo>
                    <a:lnTo>
                      <a:pt x="124777" y="58102"/>
                    </a:lnTo>
                    <a:lnTo>
                      <a:pt x="114300" y="7620"/>
                    </a:lnTo>
                    <a:lnTo>
                      <a:pt x="151448" y="0"/>
                    </a:lnTo>
                    <a:lnTo>
                      <a:pt x="166688" y="75248"/>
                    </a:lnTo>
                    <a:lnTo>
                      <a:pt x="113348" y="111443"/>
                    </a:lnTo>
                    <a:lnTo>
                      <a:pt x="125730" y="174308"/>
                    </a:lnTo>
                    <a:lnTo>
                      <a:pt x="72390" y="209550"/>
                    </a:lnTo>
                    <a:lnTo>
                      <a:pt x="85725" y="273367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102" name="图形 34" descr="手机振动 纯色填充">
                <a:extLst>
                  <a:ext uri="{FF2B5EF4-FFF2-40B4-BE49-F238E27FC236}">
                    <a16:creationId xmlns:a16="http://schemas.microsoft.com/office/drawing/2014/main" xmlns="" id="{196FD39D-6F00-4F50-8D2E-0A15CAF57025}"/>
                  </a:ext>
                </a:extLst>
              </p:cNvPr>
              <p:cNvSpPr/>
              <p:nvPr/>
            </p:nvSpPr>
            <p:spPr>
              <a:xfrm>
                <a:off x="4183379" y="3156584"/>
                <a:ext cx="166687" cy="316229"/>
              </a:xfrm>
              <a:custGeom>
                <a:avLst/>
                <a:gdLst>
                  <a:gd name="connsiteX0" fmla="*/ 14288 w 166687"/>
                  <a:gd name="connsiteY0" fmla="*/ 316230 h 316229"/>
                  <a:gd name="connsiteX1" fmla="*/ 0 w 166687"/>
                  <a:gd name="connsiteY1" fmla="*/ 240030 h 316229"/>
                  <a:gd name="connsiteX2" fmla="*/ 53340 w 166687"/>
                  <a:gd name="connsiteY2" fmla="*/ 204788 h 316229"/>
                  <a:gd name="connsiteX3" fmla="*/ 40005 w 166687"/>
                  <a:gd name="connsiteY3" fmla="*/ 141923 h 316229"/>
                  <a:gd name="connsiteX4" fmla="*/ 93345 w 166687"/>
                  <a:gd name="connsiteY4" fmla="*/ 105728 h 316229"/>
                  <a:gd name="connsiteX5" fmla="*/ 80963 w 166687"/>
                  <a:gd name="connsiteY5" fmla="*/ 42863 h 316229"/>
                  <a:gd name="connsiteX6" fmla="*/ 144780 w 166687"/>
                  <a:gd name="connsiteY6" fmla="*/ 0 h 316229"/>
                  <a:gd name="connsiteX7" fmla="*/ 166688 w 166687"/>
                  <a:gd name="connsiteY7" fmla="*/ 31433 h 316229"/>
                  <a:gd name="connsiteX8" fmla="*/ 123825 w 166687"/>
                  <a:gd name="connsiteY8" fmla="*/ 60008 h 316229"/>
                  <a:gd name="connsiteX9" fmla="*/ 136208 w 166687"/>
                  <a:gd name="connsiteY9" fmla="*/ 122873 h 316229"/>
                  <a:gd name="connsiteX10" fmla="*/ 82868 w 166687"/>
                  <a:gd name="connsiteY10" fmla="*/ 159067 h 316229"/>
                  <a:gd name="connsiteX11" fmla="*/ 95250 w 166687"/>
                  <a:gd name="connsiteY11" fmla="*/ 221933 h 316229"/>
                  <a:gd name="connsiteX12" fmla="*/ 41910 w 166687"/>
                  <a:gd name="connsiteY12" fmla="*/ 258128 h 316229"/>
                  <a:gd name="connsiteX13" fmla="*/ 52388 w 166687"/>
                  <a:gd name="connsiteY13" fmla="*/ 30861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687" h="316229">
                    <a:moveTo>
                      <a:pt x="14288" y="316230"/>
                    </a:moveTo>
                    <a:lnTo>
                      <a:pt x="0" y="240030"/>
                    </a:lnTo>
                    <a:lnTo>
                      <a:pt x="53340" y="204788"/>
                    </a:lnTo>
                    <a:lnTo>
                      <a:pt x="40005" y="141923"/>
                    </a:lnTo>
                    <a:lnTo>
                      <a:pt x="93345" y="105728"/>
                    </a:lnTo>
                    <a:lnTo>
                      <a:pt x="80963" y="42863"/>
                    </a:lnTo>
                    <a:lnTo>
                      <a:pt x="144780" y="0"/>
                    </a:lnTo>
                    <a:lnTo>
                      <a:pt x="166688" y="31433"/>
                    </a:lnTo>
                    <a:lnTo>
                      <a:pt x="123825" y="60008"/>
                    </a:lnTo>
                    <a:lnTo>
                      <a:pt x="136208" y="122873"/>
                    </a:lnTo>
                    <a:lnTo>
                      <a:pt x="82868" y="159067"/>
                    </a:lnTo>
                    <a:lnTo>
                      <a:pt x="95250" y="221933"/>
                    </a:lnTo>
                    <a:lnTo>
                      <a:pt x="41910" y="258128"/>
                    </a:lnTo>
                    <a:lnTo>
                      <a:pt x="52388" y="308610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65E77856-574C-4DFF-95C5-84D1AD3C5224}"/>
              </a:ext>
            </a:extLst>
          </p:cNvPr>
          <p:cNvGrpSpPr/>
          <p:nvPr/>
        </p:nvGrpSpPr>
        <p:grpSpPr>
          <a:xfrm>
            <a:off x="5676900" y="3094877"/>
            <a:ext cx="838200" cy="668450"/>
            <a:chOff x="5676900" y="3094877"/>
            <a:chExt cx="838200" cy="668450"/>
          </a:xfrm>
          <a:solidFill>
            <a:schemeClr val="bg1"/>
          </a:solidFill>
        </p:grpSpPr>
        <p:sp>
          <p:nvSpPr>
            <p:cNvPr id="104" name="图形 36" descr="复印机 纯色填充">
              <a:extLst>
                <a:ext uri="{FF2B5EF4-FFF2-40B4-BE49-F238E27FC236}">
                  <a16:creationId xmlns:a16="http://schemas.microsoft.com/office/drawing/2014/main" xmlns="" id="{B2D75BF0-328C-44C7-9FF6-316FFAB315C7}"/>
                </a:ext>
              </a:extLst>
            </p:cNvPr>
            <p:cNvSpPr/>
            <p:nvPr/>
          </p:nvSpPr>
          <p:spPr>
            <a:xfrm>
              <a:off x="5676900" y="3268027"/>
              <a:ext cx="247650" cy="495299"/>
            </a:xfrm>
            <a:custGeom>
              <a:avLst/>
              <a:gdLst>
                <a:gd name="connsiteX0" fmla="*/ 57150 w 247650"/>
                <a:gd name="connsiteY0" fmla="*/ 92392 h 495299"/>
                <a:gd name="connsiteX1" fmla="*/ 7620 w 247650"/>
                <a:gd name="connsiteY1" fmla="*/ 72390 h 495299"/>
                <a:gd name="connsiteX2" fmla="*/ 0 w 247650"/>
                <a:gd name="connsiteY2" fmla="*/ 89535 h 495299"/>
                <a:gd name="connsiteX3" fmla="*/ 57150 w 247650"/>
                <a:gd name="connsiteY3" fmla="*/ 112395 h 495299"/>
                <a:gd name="connsiteX4" fmla="*/ 57150 w 247650"/>
                <a:gd name="connsiteY4" fmla="*/ 187642 h 495299"/>
                <a:gd name="connsiteX5" fmla="*/ 7620 w 247650"/>
                <a:gd name="connsiteY5" fmla="*/ 167640 h 495299"/>
                <a:gd name="connsiteX6" fmla="*/ 0 w 247650"/>
                <a:gd name="connsiteY6" fmla="*/ 184785 h 495299"/>
                <a:gd name="connsiteX7" fmla="*/ 57150 w 247650"/>
                <a:gd name="connsiteY7" fmla="*/ 207645 h 495299"/>
                <a:gd name="connsiteX8" fmla="*/ 57150 w 247650"/>
                <a:gd name="connsiteY8" fmla="*/ 438150 h 495299"/>
                <a:gd name="connsiteX9" fmla="*/ 57150 w 247650"/>
                <a:gd name="connsiteY9" fmla="*/ 495300 h 495299"/>
                <a:gd name="connsiteX10" fmla="*/ 114300 w 247650"/>
                <a:gd name="connsiteY10" fmla="*/ 495300 h 495299"/>
                <a:gd name="connsiteX11" fmla="*/ 114300 w 247650"/>
                <a:gd name="connsiteY11" fmla="*/ 438150 h 495299"/>
                <a:gd name="connsiteX12" fmla="*/ 190500 w 247650"/>
                <a:gd name="connsiteY12" fmla="*/ 438150 h 495299"/>
                <a:gd name="connsiteX13" fmla="*/ 190500 w 247650"/>
                <a:gd name="connsiteY13" fmla="*/ 495300 h 495299"/>
                <a:gd name="connsiteX14" fmla="*/ 247650 w 247650"/>
                <a:gd name="connsiteY14" fmla="*/ 495300 h 495299"/>
                <a:gd name="connsiteX15" fmla="*/ 247650 w 247650"/>
                <a:gd name="connsiteY15" fmla="*/ 438150 h 495299"/>
                <a:gd name="connsiteX16" fmla="*/ 247650 w 247650"/>
                <a:gd name="connsiteY16" fmla="*/ 0 h 495299"/>
                <a:gd name="connsiteX17" fmla="*/ 57150 w 247650"/>
                <a:gd name="connsiteY17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7650" h="495299">
                  <a:moveTo>
                    <a:pt x="57150" y="92392"/>
                  </a:moveTo>
                  <a:lnTo>
                    <a:pt x="7620" y="72390"/>
                  </a:lnTo>
                  <a:lnTo>
                    <a:pt x="0" y="89535"/>
                  </a:lnTo>
                  <a:lnTo>
                    <a:pt x="57150" y="112395"/>
                  </a:lnTo>
                  <a:lnTo>
                    <a:pt x="57150" y="187642"/>
                  </a:lnTo>
                  <a:lnTo>
                    <a:pt x="7620" y="167640"/>
                  </a:lnTo>
                  <a:lnTo>
                    <a:pt x="0" y="184785"/>
                  </a:lnTo>
                  <a:lnTo>
                    <a:pt x="57150" y="207645"/>
                  </a:lnTo>
                  <a:lnTo>
                    <a:pt x="57150" y="438150"/>
                  </a:lnTo>
                  <a:lnTo>
                    <a:pt x="57150" y="495300"/>
                  </a:lnTo>
                  <a:lnTo>
                    <a:pt x="114300" y="495300"/>
                  </a:lnTo>
                  <a:lnTo>
                    <a:pt x="114300" y="438150"/>
                  </a:lnTo>
                  <a:lnTo>
                    <a:pt x="190500" y="438150"/>
                  </a:lnTo>
                  <a:lnTo>
                    <a:pt x="190500" y="495300"/>
                  </a:lnTo>
                  <a:lnTo>
                    <a:pt x="247650" y="495300"/>
                  </a:lnTo>
                  <a:lnTo>
                    <a:pt x="247650" y="438150"/>
                  </a:lnTo>
                  <a:lnTo>
                    <a:pt x="247650" y="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5" name="图形 36" descr="复印机 纯色填充">
              <a:extLst>
                <a:ext uri="{FF2B5EF4-FFF2-40B4-BE49-F238E27FC236}">
                  <a16:creationId xmlns:a16="http://schemas.microsoft.com/office/drawing/2014/main" xmlns="" id="{A718DF42-536C-42A5-8EFF-C8AA0F55011B}"/>
                </a:ext>
              </a:extLst>
            </p:cNvPr>
            <p:cNvSpPr/>
            <p:nvPr/>
          </p:nvSpPr>
          <p:spPr>
            <a:xfrm>
              <a:off x="5962650" y="3420427"/>
              <a:ext cx="552450" cy="133350"/>
            </a:xfrm>
            <a:custGeom>
              <a:avLst/>
              <a:gdLst>
                <a:gd name="connsiteX0" fmla="*/ 219075 w 552450"/>
                <a:gd name="connsiteY0" fmla="*/ 38100 h 133350"/>
                <a:gd name="connsiteX1" fmla="*/ 342900 w 552450"/>
                <a:gd name="connsiteY1" fmla="*/ 38100 h 133350"/>
                <a:gd name="connsiteX2" fmla="*/ 342900 w 552450"/>
                <a:gd name="connsiteY2" fmla="*/ 76200 h 133350"/>
                <a:gd name="connsiteX3" fmla="*/ 219075 w 552450"/>
                <a:gd name="connsiteY3" fmla="*/ 76200 h 133350"/>
                <a:gd name="connsiteX4" fmla="*/ 219075 w 552450"/>
                <a:gd name="connsiteY4" fmla="*/ 38100 h 133350"/>
                <a:gd name="connsiteX5" fmla="*/ 0 w 552450"/>
                <a:gd name="connsiteY5" fmla="*/ 133350 h 133350"/>
                <a:gd name="connsiteX6" fmla="*/ 552450 w 552450"/>
                <a:gd name="connsiteY6" fmla="*/ 133350 h 133350"/>
                <a:gd name="connsiteX7" fmla="*/ 552450 w 552450"/>
                <a:gd name="connsiteY7" fmla="*/ 0 h 133350"/>
                <a:gd name="connsiteX8" fmla="*/ 0 w 552450"/>
                <a:gd name="connsiteY8" fmla="*/ 0 h 133350"/>
                <a:gd name="connsiteX9" fmla="*/ 0 w 552450"/>
                <a:gd name="connsiteY9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450" h="133350">
                  <a:moveTo>
                    <a:pt x="219075" y="38100"/>
                  </a:moveTo>
                  <a:lnTo>
                    <a:pt x="342900" y="38100"/>
                  </a:lnTo>
                  <a:lnTo>
                    <a:pt x="342900" y="76200"/>
                  </a:lnTo>
                  <a:lnTo>
                    <a:pt x="219075" y="76200"/>
                  </a:lnTo>
                  <a:lnTo>
                    <a:pt x="219075" y="38100"/>
                  </a:lnTo>
                  <a:close/>
                  <a:moveTo>
                    <a:pt x="0" y="133350"/>
                  </a:moveTo>
                  <a:lnTo>
                    <a:pt x="552450" y="133350"/>
                  </a:lnTo>
                  <a:lnTo>
                    <a:pt x="552450" y="0"/>
                  </a:lnTo>
                  <a:lnTo>
                    <a:pt x="0" y="0"/>
                  </a:lnTo>
                  <a:lnTo>
                    <a:pt x="0" y="1333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6" name="图形 36" descr="复印机 纯色填充">
              <a:extLst>
                <a:ext uri="{FF2B5EF4-FFF2-40B4-BE49-F238E27FC236}">
                  <a16:creationId xmlns:a16="http://schemas.microsoft.com/office/drawing/2014/main" xmlns="" id="{C52D0198-42E7-443B-9197-5DD3C541CC2C}"/>
                </a:ext>
              </a:extLst>
            </p:cNvPr>
            <p:cNvSpPr/>
            <p:nvPr/>
          </p:nvSpPr>
          <p:spPr>
            <a:xfrm>
              <a:off x="5962650" y="3591877"/>
              <a:ext cx="552450" cy="171450"/>
            </a:xfrm>
            <a:custGeom>
              <a:avLst/>
              <a:gdLst>
                <a:gd name="connsiteX0" fmla="*/ 219075 w 552450"/>
                <a:gd name="connsiteY0" fmla="*/ 38100 h 171450"/>
                <a:gd name="connsiteX1" fmla="*/ 342900 w 552450"/>
                <a:gd name="connsiteY1" fmla="*/ 38100 h 171450"/>
                <a:gd name="connsiteX2" fmla="*/ 342900 w 552450"/>
                <a:gd name="connsiteY2" fmla="*/ 76200 h 171450"/>
                <a:gd name="connsiteX3" fmla="*/ 219075 w 552450"/>
                <a:gd name="connsiteY3" fmla="*/ 76200 h 171450"/>
                <a:gd name="connsiteX4" fmla="*/ 219075 w 552450"/>
                <a:gd name="connsiteY4" fmla="*/ 38100 h 171450"/>
                <a:gd name="connsiteX5" fmla="*/ 0 w 552450"/>
                <a:gd name="connsiteY5" fmla="*/ 114300 h 171450"/>
                <a:gd name="connsiteX6" fmla="*/ 0 w 552450"/>
                <a:gd name="connsiteY6" fmla="*/ 171450 h 171450"/>
                <a:gd name="connsiteX7" fmla="*/ 57150 w 552450"/>
                <a:gd name="connsiteY7" fmla="*/ 171450 h 171450"/>
                <a:gd name="connsiteX8" fmla="*/ 57150 w 552450"/>
                <a:gd name="connsiteY8" fmla="*/ 114300 h 171450"/>
                <a:gd name="connsiteX9" fmla="*/ 495300 w 552450"/>
                <a:gd name="connsiteY9" fmla="*/ 114300 h 171450"/>
                <a:gd name="connsiteX10" fmla="*/ 495300 w 552450"/>
                <a:gd name="connsiteY10" fmla="*/ 171450 h 171450"/>
                <a:gd name="connsiteX11" fmla="*/ 552450 w 552450"/>
                <a:gd name="connsiteY11" fmla="*/ 171450 h 171450"/>
                <a:gd name="connsiteX12" fmla="*/ 552450 w 552450"/>
                <a:gd name="connsiteY12" fmla="*/ 0 h 171450"/>
                <a:gd name="connsiteX13" fmla="*/ 0 w 552450"/>
                <a:gd name="connsiteY13" fmla="*/ 0 h 171450"/>
                <a:gd name="connsiteX14" fmla="*/ 0 w 552450"/>
                <a:gd name="connsiteY14" fmla="*/ 1143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2450" h="171450">
                  <a:moveTo>
                    <a:pt x="219075" y="38100"/>
                  </a:moveTo>
                  <a:lnTo>
                    <a:pt x="342900" y="38100"/>
                  </a:lnTo>
                  <a:lnTo>
                    <a:pt x="342900" y="76200"/>
                  </a:lnTo>
                  <a:lnTo>
                    <a:pt x="219075" y="76200"/>
                  </a:lnTo>
                  <a:lnTo>
                    <a:pt x="219075" y="38100"/>
                  </a:lnTo>
                  <a:close/>
                  <a:moveTo>
                    <a:pt x="0" y="114300"/>
                  </a:moveTo>
                  <a:lnTo>
                    <a:pt x="0" y="171450"/>
                  </a:lnTo>
                  <a:lnTo>
                    <a:pt x="57150" y="171450"/>
                  </a:lnTo>
                  <a:lnTo>
                    <a:pt x="57150" y="114300"/>
                  </a:lnTo>
                  <a:lnTo>
                    <a:pt x="495300" y="114300"/>
                  </a:lnTo>
                  <a:lnTo>
                    <a:pt x="495300" y="171450"/>
                  </a:lnTo>
                  <a:lnTo>
                    <a:pt x="552450" y="171450"/>
                  </a:lnTo>
                  <a:lnTo>
                    <a:pt x="55245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07" name="图形 36" descr="复印机 纯色填充">
              <a:extLst>
                <a:ext uri="{FF2B5EF4-FFF2-40B4-BE49-F238E27FC236}">
                  <a16:creationId xmlns:a16="http://schemas.microsoft.com/office/drawing/2014/main" xmlns="" id="{BF5DA808-FFF3-4468-ACA3-1E6369F38676}"/>
                </a:ext>
              </a:extLst>
            </p:cNvPr>
            <p:cNvSpPr/>
            <p:nvPr/>
          </p:nvSpPr>
          <p:spPr>
            <a:xfrm>
              <a:off x="5962650" y="3094877"/>
              <a:ext cx="552450" cy="286497"/>
            </a:xfrm>
            <a:custGeom>
              <a:avLst/>
              <a:gdLst>
                <a:gd name="connsiteX0" fmla="*/ 114300 w 552450"/>
                <a:gd name="connsiteY0" fmla="*/ 154100 h 286497"/>
                <a:gd name="connsiteX1" fmla="*/ 524828 w 552450"/>
                <a:gd name="connsiteY1" fmla="*/ 56945 h 286497"/>
                <a:gd name="connsiteX2" fmla="*/ 545783 w 552450"/>
                <a:gd name="connsiteY2" fmla="*/ 22655 h 286497"/>
                <a:gd name="connsiteX3" fmla="*/ 533400 w 552450"/>
                <a:gd name="connsiteY3" fmla="*/ 4557 h 286497"/>
                <a:gd name="connsiteX4" fmla="*/ 511492 w 552450"/>
                <a:gd name="connsiteY4" fmla="*/ 747 h 286497"/>
                <a:gd name="connsiteX5" fmla="*/ 95250 w 552450"/>
                <a:gd name="connsiteY5" fmla="*/ 97902 h 286497"/>
                <a:gd name="connsiteX6" fmla="*/ 38100 w 552450"/>
                <a:gd name="connsiteY6" fmla="*/ 97902 h 286497"/>
                <a:gd name="connsiteX7" fmla="*/ 0 w 552450"/>
                <a:gd name="connsiteY7" fmla="*/ 136002 h 286497"/>
                <a:gd name="connsiteX8" fmla="*/ 0 w 552450"/>
                <a:gd name="connsiteY8" fmla="*/ 286497 h 286497"/>
                <a:gd name="connsiteX9" fmla="*/ 552450 w 552450"/>
                <a:gd name="connsiteY9" fmla="*/ 286497 h 286497"/>
                <a:gd name="connsiteX10" fmla="*/ 552450 w 552450"/>
                <a:gd name="connsiteY10" fmla="*/ 172197 h 286497"/>
                <a:gd name="connsiteX11" fmla="*/ 114300 w 552450"/>
                <a:gd name="connsiteY11" fmla="*/ 172197 h 286497"/>
                <a:gd name="connsiteX12" fmla="*/ 114300 w 552450"/>
                <a:gd name="connsiteY12" fmla="*/ 154100 h 28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50" h="286497">
                  <a:moveTo>
                    <a:pt x="114300" y="154100"/>
                  </a:moveTo>
                  <a:lnTo>
                    <a:pt x="524828" y="56945"/>
                  </a:lnTo>
                  <a:cubicBezTo>
                    <a:pt x="540068" y="53135"/>
                    <a:pt x="549593" y="37895"/>
                    <a:pt x="545783" y="22655"/>
                  </a:cubicBezTo>
                  <a:cubicBezTo>
                    <a:pt x="543878" y="15035"/>
                    <a:pt x="539115" y="8367"/>
                    <a:pt x="533400" y="4557"/>
                  </a:cubicBezTo>
                  <a:cubicBezTo>
                    <a:pt x="526733" y="747"/>
                    <a:pt x="519113" y="-1158"/>
                    <a:pt x="511492" y="747"/>
                  </a:cubicBezTo>
                  <a:lnTo>
                    <a:pt x="95250" y="97902"/>
                  </a:lnTo>
                  <a:lnTo>
                    <a:pt x="38100" y="97902"/>
                  </a:lnTo>
                  <a:cubicBezTo>
                    <a:pt x="17145" y="97902"/>
                    <a:pt x="0" y="115047"/>
                    <a:pt x="0" y="136002"/>
                  </a:cubicBezTo>
                  <a:lnTo>
                    <a:pt x="0" y="286497"/>
                  </a:lnTo>
                  <a:lnTo>
                    <a:pt x="552450" y="286497"/>
                  </a:lnTo>
                  <a:lnTo>
                    <a:pt x="552450" y="172197"/>
                  </a:lnTo>
                  <a:lnTo>
                    <a:pt x="114300" y="172197"/>
                  </a:lnTo>
                  <a:lnTo>
                    <a:pt x="114300" y="154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E8539160-F922-42BB-89DD-52C653AB038A}"/>
              </a:ext>
            </a:extLst>
          </p:cNvPr>
          <p:cNvGrpSpPr/>
          <p:nvPr/>
        </p:nvGrpSpPr>
        <p:grpSpPr>
          <a:xfrm>
            <a:off x="7212330" y="3087652"/>
            <a:ext cx="876299" cy="684248"/>
            <a:chOff x="7212330" y="3087652"/>
            <a:chExt cx="876299" cy="684248"/>
          </a:xfrm>
          <a:solidFill>
            <a:schemeClr val="bg1"/>
          </a:solidFill>
        </p:grpSpPr>
        <p:sp>
          <p:nvSpPr>
            <p:cNvPr id="109" name="图形 38" descr="插不插电 纯色填充">
              <a:extLst>
                <a:ext uri="{FF2B5EF4-FFF2-40B4-BE49-F238E27FC236}">
                  <a16:creationId xmlns:a16="http://schemas.microsoft.com/office/drawing/2014/main" xmlns="" id="{6E5B5D35-A3E0-4C4C-9A9D-C3D320555FE9}"/>
                </a:ext>
              </a:extLst>
            </p:cNvPr>
            <p:cNvSpPr/>
            <p:nvPr/>
          </p:nvSpPr>
          <p:spPr>
            <a:xfrm>
              <a:off x="7212330" y="3087652"/>
              <a:ext cx="514185" cy="417382"/>
            </a:xfrm>
            <a:custGeom>
              <a:avLst/>
              <a:gdLst>
                <a:gd name="connsiteX0" fmla="*/ 411690 w 514185"/>
                <a:gd name="connsiteY0" fmla="*/ 368770 h 417382"/>
                <a:gd name="connsiteX1" fmla="*/ 357807 w 514185"/>
                <a:gd name="connsiteY1" fmla="*/ 314887 h 417382"/>
                <a:gd name="connsiteX2" fmla="*/ 411690 w 514185"/>
                <a:gd name="connsiteY2" fmla="*/ 261004 h 417382"/>
                <a:gd name="connsiteX3" fmla="*/ 465573 w 514185"/>
                <a:gd name="connsiteY3" fmla="*/ 314887 h 417382"/>
                <a:gd name="connsiteX4" fmla="*/ 505982 w 514185"/>
                <a:gd name="connsiteY4" fmla="*/ 314554 h 417382"/>
                <a:gd name="connsiteX5" fmla="*/ 505978 w 514185"/>
                <a:gd name="connsiteY5" fmla="*/ 274472 h 417382"/>
                <a:gd name="connsiteX6" fmla="*/ 452095 w 514185"/>
                <a:gd name="connsiteY6" fmla="*/ 220599 h 417382"/>
                <a:gd name="connsiteX7" fmla="*/ 485775 w 514185"/>
                <a:gd name="connsiteY7" fmla="*/ 186919 h 417382"/>
                <a:gd name="connsiteX8" fmla="*/ 418424 w 514185"/>
                <a:gd name="connsiteY8" fmla="*/ 119567 h 417382"/>
                <a:gd name="connsiteX9" fmla="*/ 238830 w 514185"/>
                <a:gd name="connsiteY9" fmla="*/ 101232 h 417382"/>
                <a:gd name="connsiteX10" fmla="*/ 216741 w 514185"/>
                <a:gd name="connsiteY10" fmla="*/ 78372 h 417382"/>
                <a:gd name="connsiteX11" fmla="*/ 31880 w 514185"/>
                <a:gd name="connsiteY11" fmla="*/ 0 h 417382"/>
                <a:gd name="connsiteX12" fmla="*/ 0 w 514185"/>
                <a:gd name="connsiteY12" fmla="*/ 0 h 417382"/>
                <a:gd name="connsiteX13" fmla="*/ 0 w 514185"/>
                <a:gd name="connsiteY13" fmla="*/ 57150 h 417382"/>
                <a:gd name="connsiteX14" fmla="*/ 31880 w 514185"/>
                <a:gd name="connsiteY14" fmla="*/ 57150 h 417382"/>
                <a:gd name="connsiteX15" fmla="*/ 175708 w 514185"/>
                <a:gd name="connsiteY15" fmla="*/ 118110 h 417382"/>
                <a:gd name="connsiteX16" fmla="*/ 198396 w 514185"/>
                <a:gd name="connsiteY16" fmla="*/ 141580 h 417382"/>
                <a:gd name="connsiteX17" fmla="*/ 216418 w 514185"/>
                <a:gd name="connsiteY17" fmla="*/ 321602 h 417382"/>
                <a:gd name="connsiteX18" fmla="*/ 283721 w 514185"/>
                <a:gd name="connsiteY18" fmla="*/ 388972 h 417382"/>
                <a:gd name="connsiteX19" fmla="*/ 317402 w 514185"/>
                <a:gd name="connsiteY19" fmla="*/ 355292 h 417382"/>
                <a:gd name="connsiteX20" fmla="*/ 371275 w 514185"/>
                <a:gd name="connsiteY20" fmla="*/ 409175 h 417382"/>
                <a:gd name="connsiteX21" fmla="*/ 411685 w 514185"/>
                <a:gd name="connsiteY21" fmla="*/ 408851 h 417382"/>
                <a:gd name="connsiteX22" fmla="*/ 411690 w 514185"/>
                <a:gd name="connsiteY22" fmla="*/ 368770 h 41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4185" h="417382">
                  <a:moveTo>
                    <a:pt x="411690" y="368770"/>
                  </a:moveTo>
                  <a:lnTo>
                    <a:pt x="357807" y="314887"/>
                  </a:lnTo>
                  <a:lnTo>
                    <a:pt x="411690" y="261004"/>
                  </a:lnTo>
                  <a:lnTo>
                    <a:pt x="465573" y="314887"/>
                  </a:lnTo>
                  <a:cubicBezTo>
                    <a:pt x="476823" y="325954"/>
                    <a:pt x="494915" y="325805"/>
                    <a:pt x="505982" y="314554"/>
                  </a:cubicBezTo>
                  <a:cubicBezTo>
                    <a:pt x="516922" y="303431"/>
                    <a:pt x="516920" y="285592"/>
                    <a:pt x="505978" y="274472"/>
                  </a:cubicBezTo>
                  <a:lnTo>
                    <a:pt x="452095" y="220599"/>
                  </a:lnTo>
                  <a:lnTo>
                    <a:pt x="485775" y="186919"/>
                  </a:lnTo>
                  <a:lnTo>
                    <a:pt x="418424" y="119567"/>
                  </a:lnTo>
                  <a:cubicBezTo>
                    <a:pt x="370492" y="71618"/>
                    <a:pt x="295463" y="63958"/>
                    <a:pt x="238830" y="101232"/>
                  </a:cubicBezTo>
                  <a:lnTo>
                    <a:pt x="216741" y="78372"/>
                  </a:lnTo>
                  <a:cubicBezTo>
                    <a:pt x="168193" y="28414"/>
                    <a:pt x="101541" y="157"/>
                    <a:pt x="31880" y="0"/>
                  </a:cubicBezTo>
                  <a:lnTo>
                    <a:pt x="0" y="0"/>
                  </a:lnTo>
                  <a:lnTo>
                    <a:pt x="0" y="57150"/>
                  </a:lnTo>
                  <a:lnTo>
                    <a:pt x="31880" y="57150"/>
                  </a:lnTo>
                  <a:cubicBezTo>
                    <a:pt x="86078" y="57258"/>
                    <a:pt x="137939" y="79238"/>
                    <a:pt x="175708" y="118110"/>
                  </a:cubicBezTo>
                  <a:lnTo>
                    <a:pt x="198396" y="141580"/>
                  </a:lnTo>
                  <a:cubicBezTo>
                    <a:pt x="160805" y="198231"/>
                    <a:pt x="168342" y="273526"/>
                    <a:pt x="216418" y="321602"/>
                  </a:cubicBezTo>
                  <a:lnTo>
                    <a:pt x="283721" y="388972"/>
                  </a:lnTo>
                  <a:lnTo>
                    <a:pt x="317402" y="355292"/>
                  </a:lnTo>
                  <a:lnTo>
                    <a:pt x="371275" y="409175"/>
                  </a:lnTo>
                  <a:cubicBezTo>
                    <a:pt x="382523" y="420244"/>
                    <a:pt x="400616" y="420099"/>
                    <a:pt x="411685" y="408851"/>
                  </a:cubicBezTo>
                  <a:cubicBezTo>
                    <a:pt x="422627" y="397732"/>
                    <a:pt x="422629" y="379891"/>
                    <a:pt x="411690" y="36877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0" name="图形 38" descr="插不插电 纯色填充">
              <a:extLst>
                <a:ext uri="{FF2B5EF4-FFF2-40B4-BE49-F238E27FC236}">
                  <a16:creationId xmlns:a16="http://schemas.microsoft.com/office/drawing/2014/main" xmlns="" id="{57C34E8A-F38E-435E-B93F-70B7CC92CD96}"/>
                </a:ext>
              </a:extLst>
            </p:cNvPr>
            <p:cNvSpPr/>
            <p:nvPr/>
          </p:nvSpPr>
          <p:spPr>
            <a:xfrm>
              <a:off x="7604407" y="3386356"/>
              <a:ext cx="484222" cy="385544"/>
            </a:xfrm>
            <a:custGeom>
              <a:avLst/>
              <a:gdLst>
                <a:gd name="connsiteX0" fmla="*/ 452857 w 484222"/>
                <a:gd name="connsiteY0" fmla="*/ 328393 h 385544"/>
                <a:gd name="connsiteX1" fmla="*/ 313792 w 484222"/>
                <a:gd name="connsiteY1" fmla="*/ 272148 h 385544"/>
                <a:gd name="connsiteX2" fmla="*/ 287741 w 484222"/>
                <a:gd name="connsiteY2" fmla="*/ 246945 h 385544"/>
                <a:gd name="connsiteX3" fmla="*/ 269396 w 484222"/>
                <a:gd name="connsiteY3" fmla="*/ 67351 h 385544"/>
                <a:gd name="connsiteX4" fmla="*/ 202044 w 484222"/>
                <a:gd name="connsiteY4" fmla="*/ 0 h 385544"/>
                <a:gd name="connsiteX5" fmla="*/ 0 w 484222"/>
                <a:gd name="connsiteY5" fmla="*/ 202063 h 385544"/>
                <a:gd name="connsiteX6" fmla="*/ 67351 w 484222"/>
                <a:gd name="connsiteY6" fmla="*/ 269415 h 385544"/>
                <a:gd name="connsiteX7" fmla="*/ 247374 w 484222"/>
                <a:gd name="connsiteY7" fmla="*/ 287426 h 385544"/>
                <a:gd name="connsiteX8" fmla="*/ 274044 w 484222"/>
                <a:gd name="connsiteY8" fmla="*/ 313230 h 385544"/>
                <a:gd name="connsiteX9" fmla="*/ 452857 w 484222"/>
                <a:gd name="connsiteY9" fmla="*/ 385543 h 385544"/>
                <a:gd name="connsiteX10" fmla="*/ 484222 w 484222"/>
                <a:gd name="connsiteY10" fmla="*/ 385543 h 385544"/>
                <a:gd name="connsiteX11" fmla="*/ 484222 w 484222"/>
                <a:gd name="connsiteY11" fmla="*/ 328393 h 38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4222" h="385544">
                  <a:moveTo>
                    <a:pt x="452857" y="328393"/>
                  </a:moveTo>
                  <a:cubicBezTo>
                    <a:pt x="400940" y="328502"/>
                    <a:pt x="351036" y="308318"/>
                    <a:pt x="313792" y="272148"/>
                  </a:cubicBezTo>
                  <a:lnTo>
                    <a:pt x="287741" y="246945"/>
                  </a:lnTo>
                  <a:cubicBezTo>
                    <a:pt x="324988" y="190305"/>
                    <a:pt x="317326" y="115291"/>
                    <a:pt x="269396" y="67351"/>
                  </a:cubicBezTo>
                  <a:lnTo>
                    <a:pt x="202044" y="0"/>
                  </a:lnTo>
                  <a:lnTo>
                    <a:pt x="0" y="202063"/>
                  </a:lnTo>
                  <a:lnTo>
                    <a:pt x="67351" y="269415"/>
                  </a:lnTo>
                  <a:cubicBezTo>
                    <a:pt x="115430" y="317486"/>
                    <a:pt x="190724" y="325020"/>
                    <a:pt x="247374" y="287426"/>
                  </a:cubicBezTo>
                  <a:lnTo>
                    <a:pt x="274044" y="313230"/>
                  </a:lnTo>
                  <a:cubicBezTo>
                    <a:pt x="321934" y="359735"/>
                    <a:pt x="386102" y="385685"/>
                    <a:pt x="452857" y="385543"/>
                  </a:cubicBezTo>
                  <a:lnTo>
                    <a:pt x="484222" y="385543"/>
                  </a:lnTo>
                  <a:lnTo>
                    <a:pt x="484222" y="32839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2857FD15-8851-4408-92BF-F19E92346FC5}"/>
              </a:ext>
            </a:extLst>
          </p:cNvPr>
          <p:cNvGrpSpPr/>
          <p:nvPr/>
        </p:nvGrpSpPr>
        <p:grpSpPr>
          <a:xfrm>
            <a:off x="8843010" y="3067050"/>
            <a:ext cx="723900" cy="723900"/>
            <a:chOff x="8843010" y="3067050"/>
            <a:chExt cx="723900" cy="723900"/>
          </a:xfrm>
          <a:solidFill>
            <a:schemeClr val="bg1"/>
          </a:solidFill>
        </p:grpSpPr>
        <p:sp>
          <p:nvSpPr>
            <p:cNvPr id="112" name="图形 40" descr="处理器 纯色填充">
              <a:extLst>
                <a:ext uri="{FF2B5EF4-FFF2-40B4-BE49-F238E27FC236}">
                  <a16:creationId xmlns:a16="http://schemas.microsoft.com/office/drawing/2014/main" xmlns="" id="{76CCC693-22A6-45C1-9651-D39F4305E6A3}"/>
                </a:ext>
              </a:extLst>
            </p:cNvPr>
            <p:cNvSpPr/>
            <p:nvPr/>
          </p:nvSpPr>
          <p:spPr>
            <a:xfrm>
              <a:off x="8843010" y="32956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3" name="图形 40" descr="处理器 纯色填充">
              <a:extLst>
                <a:ext uri="{FF2B5EF4-FFF2-40B4-BE49-F238E27FC236}">
                  <a16:creationId xmlns:a16="http://schemas.microsoft.com/office/drawing/2014/main" xmlns="" id="{B3B5C999-0316-4DDF-9667-DBA95ED73077}"/>
                </a:ext>
              </a:extLst>
            </p:cNvPr>
            <p:cNvSpPr/>
            <p:nvPr/>
          </p:nvSpPr>
          <p:spPr>
            <a:xfrm>
              <a:off x="8843010" y="3219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4" name="图形 40" descr="处理器 纯色填充">
              <a:extLst>
                <a:ext uri="{FF2B5EF4-FFF2-40B4-BE49-F238E27FC236}">
                  <a16:creationId xmlns:a16="http://schemas.microsoft.com/office/drawing/2014/main" xmlns="" id="{212FAA98-B3EE-4BBE-A8F4-6D2DC89A7100}"/>
                </a:ext>
              </a:extLst>
            </p:cNvPr>
            <p:cNvSpPr/>
            <p:nvPr/>
          </p:nvSpPr>
          <p:spPr>
            <a:xfrm>
              <a:off x="8843010" y="33718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5" name="图形 40" descr="处理器 纯色填充">
              <a:extLst>
                <a:ext uri="{FF2B5EF4-FFF2-40B4-BE49-F238E27FC236}">
                  <a16:creationId xmlns:a16="http://schemas.microsoft.com/office/drawing/2014/main" xmlns="" id="{AA0967E4-2129-44EF-A566-03F0CF02B52F}"/>
                </a:ext>
              </a:extLst>
            </p:cNvPr>
            <p:cNvSpPr/>
            <p:nvPr/>
          </p:nvSpPr>
          <p:spPr>
            <a:xfrm>
              <a:off x="8843010" y="3600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6" name="图形 40" descr="处理器 纯色填充">
              <a:extLst>
                <a:ext uri="{FF2B5EF4-FFF2-40B4-BE49-F238E27FC236}">
                  <a16:creationId xmlns:a16="http://schemas.microsoft.com/office/drawing/2014/main" xmlns="" id="{8BE6D490-654D-417C-81F0-62ED80FAD40F}"/>
                </a:ext>
              </a:extLst>
            </p:cNvPr>
            <p:cNvSpPr/>
            <p:nvPr/>
          </p:nvSpPr>
          <p:spPr>
            <a:xfrm>
              <a:off x="8843010" y="35242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7" name="图形 40" descr="处理器 纯色填充">
              <a:extLst>
                <a:ext uri="{FF2B5EF4-FFF2-40B4-BE49-F238E27FC236}">
                  <a16:creationId xmlns:a16="http://schemas.microsoft.com/office/drawing/2014/main" xmlns="" id="{09EC6DEB-8C0F-49C3-8992-CAAEC0C4165A}"/>
                </a:ext>
              </a:extLst>
            </p:cNvPr>
            <p:cNvSpPr/>
            <p:nvPr/>
          </p:nvSpPr>
          <p:spPr>
            <a:xfrm>
              <a:off x="8843010" y="34480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8" name="图形 40" descr="处理器 纯色填充">
              <a:extLst>
                <a:ext uri="{FF2B5EF4-FFF2-40B4-BE49-F238E27FC236}">
                  <a16:creationId xmlns:a16="http://schemas.microsoft.com/office/drawing/2014/main" xmlns="" id="{FADF2BD3-2AE0-4C72-BB7D-FAEF041135B9}"/>
                </a:ext>
              </a:extLst>
            </p:cNvPr>
            <p:cNvSpPr/>
            <p:nvPr/>
          </p:nvSpPr>
          <p:spPr>
            <a:xfrm>
              <a:off x="9500235" y="35242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19" name="图形 40" descr="处理器 纯色填充">
              <a:extLst>
                <a:ext uri="{FF2B5EF4-FFF2-40B4-BE49-F238E27FC236}">
                  <a16:creationId xmlns:a16="http://schemas.microsoft.com/office/drawing/2014/main" xmlns="" id="{006A0607-FA93-43F9-8733-60F8B2443940}"/>
                </a:ext>
              </a:extLst>
            </p:cNvPr>
            <p:cNvSpPr/>
            <p:nvPr/>
          </p:nvSpPr>
          <p:spPr>
            <a:xfrm>
              <a:off x="9500235" y="3600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0" name="图形 40" descr="处理器 纯色填充">
              <a:extLst>
                <a:ext uri="{FF2B5EF4-FFF2-40B4-BE49-F238E27FC236}">
                  <a16:creationId xmlns:a16="http://schemas.microsoft.com/office/drawing/2014/main" xmlns="" id="{823AFC44-3800-47B9-95D5-F5E496CAB899}"/>
                </a:ext>
              </a:extLst>
            </p:cNvPr>
            <p:cNvSpPr/>
            <p:nvPr/>
          </p:nvSpPr>
          <p:spPr>
            <a:xfrm>
              <a:off x="9500235" y="34480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1" name="图形 40" descr="处理器 纯色填充">
              <a:extLst>
                <a:ext uri="{FF2B5EF4-FFF2-40B4-BE49-F238E27FC236}">
                  <a16:creationId xmlns:a16="http://schemas.microsoft.com/office/drawing/2014/main" xmlns="" id="{B33E5E50-FB20-455B-8026-81FF83E2D930}"/>
                </a:ext>
              </a:extLst>
            </p:cNvPr>
            <p:cNvSpPr/>
            <p:nvPr/>
          </p:nvSpPr>
          <p:spPr>
            <a:xfrm>
              <a:off x="9500235" y="3219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2" name="图形 40" descr="处理器 纯色填充">
              <a:extLst>
                <a:ext uri="{FF2B5EF4-FFF2-40B4-BE49-F238E27FC236}">
                  <a16:creationId xmlns:a16="http://schemas.microsoft.com/office/drawing/2014/main" xmlns="" id="{9458D120-E5B2-4610-BC03-124897C97A36}"/>
                </a:ext>
              </a:extLst>
            </p:cNvPr>
            <p:cNvSpPr/>
            <p:nvPr/>
          </p:nvSpPr>
          <p:spPr>
            <a:xfrm>
              <a:off x="9500235" y="33718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3" name="图形 40" descr="处理器 纯色填充">
              <a:extLst>
                <a:ext uri="{FF2B5EF4-FFF2-40B4-BE49-F238E27FC236}">
                  <a16:creationId xmlns:a16="http://schemas.microsoft.com/office/drawing/2014/main" xmlns="" id="{0207976F-3BDD-4972-85C4-3EC528028D21}"/>
                </a:ext>
              </a:extLst>
            </p:cNvPr>
            <p:cNvSpPr/>
            <p:nvPr/>
          </p:nvSpPr>
          <p:spPr>
            <a:xfrm>
              <a:off x="9500235" y="32956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4" name="图形 40" descr="处理器 纯色填充">
              <a:extLst>
                <a:ext uri="{FF2B5EF4-FFF2-40B4-BE49-F238E27FC236}">
                  <a16:creationId xmlns:a16="http://schemas.microsoft.com/office/drawing/2014/main" xmlns="" id="{20E3855C-C638-4081-A923-4C08B89EDFB9}"/>
                </a:ext>
              </a:extLst>
            </p:cNvPr>
            <p:cNvSpPr/>
            <p:nvPr/>
          </p:nvSpPr>
          <p:spPr>
            <a:xfrm>
              <a:off x="92240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5" name="图形 40" descr="处理器 纯色填充">
              <a:extLst>
                <a:ext uri="{FF2B5EF4-FFF2-40B4-BE49-F238E27FC236}">
                  <a16:creationId xmlns:a16="http://schemas.microsoft.com/office/drawing/2014/main" xmlns="" id="{FDB52F4E-7893-4A5C-9165-BD5AF12603AD}"/>
                </a:ext>
              </a:extLst>
            </p:cNvPr>
            <p:cNvSpPr/>
            <p:nvPr/>
          </p:nvSpPr>
          <p:spPr>
            <a:xfrm>
              <a:off x="93764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6" name="图形 40" descr="处理器 纯色填充">
              <a:extLst>
                <a:ext uri="{FF2B5EF4-FFF2-40B4-BE49-F238E27FC236}">
                  <a16:creationId xmlns:a16="http://schemas.microsoft.com/office/drawing/2014/main" xmlns="" id="{17EC2122-274B-4876-874F-247E1A97872B}"/>
                </a:ext>
              </a:extLst>
            </p:cNvPr>
            <p:cNvSpPr/>
            <p:nvPr/>
          </p:nvSpPr>
          <p:spPr>
            <a:xfrm>
              <a:off x="93002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7" name="图形 40" descr="处理器 纯色填充">
              <a:extLst>
                <a:ext uri="{FF2B5EF4-FFF2-40B4-BE49-F238E27FC236}">
                  <a16:creationId xmlns:a16="http://schemas.microsoft.com/office/drawing/2014/main" xmlns="" id="{A5189F35-F95B-4ED9-92A7-3C5CC55193A7}"/>
                </a:ext>
              </a:extLst>
            </p:cNvPr>
            <p:cNvSpPr/>
            <p:nvPr/>
          </p:nvSpPr>
          <p:spPr>
            <a:xfrm>
              <a:off x="91478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8" name="图形 40" descr="处理器 纯色填充">
              <a:extLst>
                <a:ext uri="{FF2B5EF4-FFF2-40B4-BE49-F238E27FC236}">
                  <a16:creationId xmlns:a16="http://schemas.microsoft.com/office/drawing/2014/main" xmlns="" id="{D6789713-2F01-4828-BE58-CD3D1F49A886}"/>
                </a:ext>
              </a:extLst>
            </p:cNvPr>
            <p:cNvSpPr/>
            <p:nvPr/>
          </p:nvSpPr>
          <p:spPr>
            <a:xfrm>
              <a:off x="89954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29" name="图形 40" descr="处理器 纯色填充">
              <a:extLst>
                <a:ext uri="{FF2B5EF4-FFF2-40B4-BE49-F238E27FC236}">
                  <a16:creationId xmlns:a16="http://schemas.microsoft.com/office/drawing/2014/main" xmlns="" id="{DDA0C648-6364-453B-AD30-260E76BB85F6}"/>
                </a:ext>
              </a:extLst>
            </p:cNvPr>
            <p:cNvSpPr/>
            <p:nvPr/>
          </p:nvSpPr>
          <p:spPr>
            <a:xfrm>
              <a:off x="90716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0" name="图形 40" descr="处理器 纯色填充">
              <a:extLst>
                <a:ext uri="{FF2B5EF4-FFF2-40B4-BE49-F238E27FC236}">
                  <a16:creationId xmlns:a16="http://schemas.microsoft.com/office/drawing/2014/main" xmlns="" id="{34EC27AD-CA95-48E5-91CF-2A35834D118F}"/>
                </a:ext>
              </a:extLst>
            </p:cNvPr>
            <p:cNvSpPr/>
            <p:nvPr/>
          </p:nvSpPr>
          <p:spPr>
            <a:xfrm>
              <a:off x="90716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1" name="图形 40" descr="处理器 纯色填充">
              <a:extLst>
                <a:ext uri="{FF2B5EF4-FFF2-40B4-BE49-F238E27FC236}">
                  <a16:creationId xmlns:a16="http://schemas.microsoft.com/office/drawing/2014/main" xmlns="" id="{B6FAAE79-75A7-4922-B154-2A37DB6F0C7B}"/>
                </a:ext>
              </a:extLst>
            </p:cNvPr>
            <p:cNvSpPr/>
            <p:nvPr/>
          </p:nvSpPr>
          <p:spPr>
            <a:xfrm>
              <a:off x="89954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2" name="图形 40" descr="处理器 纯色填充">
              <a:extLst>
                <a:ext uri="{FF2B5EF4-FFF2-40B4-BE49-F238E27FC236}">
                  <a16:creationId xmlns:a16="http://schemas.microsoft.com/office/drawing/2014/main" xmlns="" id="{7D42555E-5C6A-4A5C-B133-98C95829EA28}"/>
                </a:ext>
              </a:extLst>
            </p:cNvPr>
            <p:cNvSpPr/>
            <p:nvPr/>
          </p:nvSpPr>
          <p:spPr>
            <a:xfrm>
              <a:off x="91478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3" name="图形 40" descr="处理器 纯色填充">
              <a:extLst>
                <a:ext uri="{FF2B5EF4-FFF2-40B4-BE49-F238E27FC236}">
                  <a16:creationId xmlns:a16="http://schemas.microsoft.com/office/drawing/2014/main" xmlns="" id="{92964BBD-81B5-4E01-9E73-0AFE4101A81F}"/>
                </a:ext>
              </a:extLst>
            </p:cNvPr>
            <p:cNvSpPr/>
            <p:nvPr/>
          </p:nvSpPr>
          <p:spPr>
            <a:xfrm>
              <a:off x="92240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4" name="图形 40" descr="处理器 纯色填充">
              <a:extLst>
                <a:ext uri="{FF2B5EF4-FFF2-40B4-BE49-F238E27FC236}">
                  <a16:creationId xmlns:a16="http://schemas.microsoft.com/office/drawing/2014/main" xmlns="" id="{D8DB01A5-4A0B-4468-9187-E24505B0A8F1}"/>
                </a:ext>
              </a:extLst>
            </p:cNvPr>
            <p:cNvSpPr/>
            <p:nvPr/>
          </p:nvSpPr>
          <p:spPr>
            <a:xfrm>
              <a:off x="93002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5" name="图形 40" descr="处理器 纯色填充">
              <a:extLst>
                <a:ext uri="{FF2B5EF4-FFF2-40B4-BE49-F238E27FC236}">
                  <a16:creationId xmlns:a16="http://schemas.microsoft.com/office/drawing/2014/main" xmlns="" id="{BAEC855F-5BC2-419E-AB5A-D65BA4FC86EA}"/>
                </a:ext>
              </a:extLst>
            </p:cNvPr>
            <p:cNvSpPr/>
            <p:nvPr/>
          </p:nvSpPr>
          <p:spPr>
            <a:xfrm>
              <a:off x="93764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6" name="图形 40" descr="处理器 纯色填充">
              <a:extLst>
                <a:ext uri="{FF2B5EF4-FFF2-40B4-BE49-F238E27FC236}">
                  <a16:creationId xmlns:a16="http://schemas.microsoft.com/office/drawing/2014/main" xmlns="" id="{964BE417-FD0F-4041-8429-3B49A3900208}"/>
                </a:ext>
              </a:extLst>
            </p:cNvPr>
            <p:cNvSpPr/>
            <p:nvPr/>
          </p:nvSpPr>
          <p:spPr>
            <a:xfrm>
              <a:off x="9081135" y="3305175"/>
              <a:ext cx="247650" cy="247650"/>
            </a:xfrm>
            <a:custGeom>
              <a:avLst/>
              <a:gdLst>
                <a:gd name="connsiteX0" fmla="*/ 0 w 247650"/>
                <a:gd name="connsiteY0" fmla="*/ 0 h 247650"/>
                <a:gd name="connsiteX1" fmla="*/ 247650 w 247650"/>
                <a:gd name="connsiteY1" fmla="*/ 0 h 247650"/>
                <a:gd name="connsiteX2" fmla="*/ 247650 w 247650"/>
                <a:gd name="connsiteY2" fmla="*/ 247650 h 247650"/>
                <a:gd name="connsiteX3" fmla="*/ 0 w 247650"/>
                <a:gd name="connsiteY3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47650">
                  <a:moveTo>
                    <a:pt x="0" y="0"/>
                  </a:moveTo>
                  <a:lnTo>
                    <a:pt x="247650" y="0"/>
                  </a:lnTo>
                  <a:lnTo>
                    <a:pt x="247650" y="247650"/>
                  </a:lnTo>
                  <a:lnTo>
                    <a:pt x="0" y="2476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7" name="图形 40" descr="处理器 纯色填充">
              <a:extLst>
                <a:ext uri="{FF2B5EF4-FFF2-40B4-BE49-F238E27FC236}">
                  <a16:creationId xmlns:a16="http://schemas.microsoft.com/office/drawing/2014/main" xmlns="" id="{C87B85E2-84D3-41E3-987D-B46E79A0F01F}"/>
                </a:ext>
              </a:extLst>
            </p:cNvPr>
            <p:cNvSpPr/>
            <p:nvPr/>
          </p:nvSpPr>
          <p:spPr>
            <a:xfrm>
              <a:off x="8947785" y="3171825"/>
              <a:ext cx="514350" cy="514350"/>
            </a:xfrm>
            <a:custGeom>
              <a:avLst/>
              <a:gdLst>
                <a:gd name="connsiteX0" fmla="*/ 476250 w 514350"/>
                <a:gd name="connsiteY0" fmla="*/ 0 h 514350"/>
                <a:gd name="connsiteX1" fmla="*/ 38100 w 514350"/>
                <a:gd name="connsiteY1" fmla="*/ 0 h 514350"/>
                <a:gd name="connsiteX2" fmla="*/ 0 w 514350"/>
                <a:gd name="connsiteY2" fmla="*/ 38100 h 514350"/>
                <a:gd name="connsiteX3" fmla="*/ 0 w 514350"/>
                <a:gd name="connsiteY3" fmla="*/ 476250 h 514350"/>
                <a:gd name="connsiteX4" fmla="*/ 38100 w 514350"/>
                <a:gd name="connsiteY4" fmla="*/ 514350 h 514350"/>
                <a:gd name="connsiteX5" fmla="*/ 476250 w 514350"/>
                <a:gd name="connsiteY5" fmla="*/ 514350 h 514350"/>
                <a:gd name="connsiteX6" fmla="*/ 514350 w 514350"/>
                <a:gd name="connsiteY6" fmla="*/ 476250 h 514350"/>
                <a:gd name="connsiteX7" fmla="*/ 514350 w 514350"/>
                <a:gd name="connsiteY7" fmla="*/ 38100 h 514350"/>
                <a:gd name="connsiteX8" fmla="*/ 476250 w 514350"/>
                <a:gd name="connsiteY8" fmla="*/ 0 h 514350"/>
                <a:gd name="connsiteX9" fmla="*/ 419100 w 514350"/>
                <a:gd name="connsiteY9" fmla="*/ 419100 h 514350"/>
                <a:gd name="connsiteX10" fmla="*/ 95250 w 514350"/>
                <a:gd name="connsiteY10" fmla="*/ 419100 h 514350"/>
                <a:gd name="connsiteX11" fmla="*/ 95250 w 514350"/>
                <a:gd name="connsiteY11" fmla="*/ 95250 h 514350"/>
                <a:gd name="connsiteX12" fmla="*/ 419100 w 514350"/>
                <a:gd name="connsiteY12" fmla="*/ 952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4350" h="514350">
                  <a:moveTo>
                    <a:pt x="476250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476250"/>
                  </a:lnTo>
                  <a:cubicBezTo>
                    <a:pt x="0" y="497292"/>
                    <a:pt x="17058" y="514350"/>
                    <a:pt x="38100" y="514350"/>
                  </a:cubicBezTo>
                  <a:lnTo>
                    <a:pt x="476250" y="514350"/>
                  </a:lnTo>
                  <a:cubicBezTo>
                    <a:pt x="497292" y="514350"/>
                    <a:pt x="514350" y="497292"/>
                    <a:pt x="514350" y="476250"/>
                  </a:cubicBezTo>
                  <a:lnTo>
                    <a:pt x="514350" y="38100"/>
                  </a:lnTo>
                  <a:cubicBezTo>
                    <a:pt x="514350" y="17058"/>
                    <a:pt x="497292" y="0"/>
                    <a:pt x="476250" y="0"/>
                  </a:cubicBezTo>
                  <a:close/>
                  <a:moveTo>
                    <a:pt x="419100" y="419100"/>
                  </a:moveTo>
                  <a:lnTo>
                    <a:pt x="95250" y="419100"/>
                  </a:lnTo>
                  <a:lnTo>
                    <a:pt x="95250" y="95250"/>
                  </a:lnTo>
                  <a:lnTo>
                    <a:pt x="419100" y="952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2A4173E2-F0A5-4C2F-A741-5B8C370E23CF}"/>
              </a:ext>
            </a:extLst>
          </p:cNvPr>
          <p:cNvGrpSpPr/>
          <p:nvPr/>
        </p:nvGrpSpPr>
        <p:grpSpPr>
          <a:xfrm>
            <a:off x="10340340" y="3217544"/>
            <a:ext cx="838200" cy="423862"/>
            <a:chOff x="10340340" y="3217544"/>
            <a:chExt cx="838200" cy="423862"/>
          </a:xfrm>
          <a:solidFill>
            <a:schemeClr val="bg1"/>
          </a:solidFill>
        </p:grpSpPr>
        <p:sp>
          <p:nvSpPr>
            <p:cNvPr id="139" name="图形 42" descr="投影仪 纯色填充">
              <a:extLst>
                <a:ext uri="{FF2B5EF4-FFF2-40B4-BE49-F238E27FC236}">
                  <a16:creationId xmlns:a16="http://schemas.microsoft.com/office/drawing/2014/main" xmlns="" id="{65B03B2C-4C21-4FF9-B500-3586D27EB05E}"/>
                </a:ext>
              </a:extLst>
            </p:cNvPr>
            <p:cNvSpPr/>
            <p:nvPr/>
          </p:nvSpPr>
          <p:spPr>
            <a:xfrm>
              <a:off x="10340340" y="3217544"/>
              <a:ext cx="838200" cy="423862"/>
            </a:xfrm>
            <a:custGeom>
              <a:avLst/>
              <a:gdLst>
                <a:gd name="connsiteX0" fmla="*/ 762000 w 838200"/>
                <a:gd name="connsiteY0" fmla="*/ 190500 h 423862"/>
                <a:gd name="connsiteX1" fmla="*/ 571500 w 838200"/>
                <a:gd name="connsiteY1" fmla="*/ 190500 h 423862"/>
                <a:gd name="connsiteX2" fmla="*/ 552450 w 838200"/>
                <a:gd name="connsiteY2" fmla="*/ 171450 h 423862"/>
                <a:gd name="connsiteX3" fmla="*/ 571500 w 838200"/>
                <a:gd name="connsiteY3" fmla="*/ 152400 h 423862"/>
                <a:gd name="connsiteX4" fmla="*/ 762000 w 838200"/>
                <a:gd name="connsiteY4" fmla="*/ 152400 h 423862"/>
                <a:gd name="connsiteX5" fmla="*/ 781050 w 838200"/>
                <a:gd name="connsiteY5" fmla="*/ 171450 h 423862"/>
                <a:gd name="connsiteX6" fmla="*/ 762000 w 838200"/>
                <a:gd name="connsiteY6" fmla="*/ 190500 h 423862"/>
                <a:gd name="connsiteX7" fmla="*/ 762000 w 838200"/>
                <a:gd name="connsiteY7" fmla="*/ 285750 h 423862"/>
                <a:gd name="connsiteX8" fmla="*/ 571500 w 838200"/>
                <a:gd name="connsiteY8" fmla="*/ 285750 h 423862"/>
                <a:gd name="connsiteX9" fmla="*/ 552450 w 838200"/>
                <a:gd name="connsiteY9" fmla="*/ 266700 h 423862"/>
                <a:gd name="connsiteX10" fmla="*/ 571500 w 838200"/>
                <a:gd name="connsiteY10" fmla="*/ 247650 h 423862"/>
                <a:gd name="connsiteX11" fmla="*/ 762000 w 838200"/>
                <a:gd name="connsiteY11" fmla="*/ 247650 h 423862"/>
                <a:gd name="connsiteX12" fmla="*/ 781050 w 838200"/>
                <a:gd name="connsiteY12" fmla="*/ 266700 h 423862"/>
                <a:gd name="connsiteX13" fmla="*/ 762000 w 838200"/>
                <a:gd name="connsiteY13" fmla="*/ 285750 h 423862"/>
                <a:gd name="connsiteX14" fmla="*/ 333375 w 838200"/>
                <a:gd name="connsiteY14" fmla="*/ 361950 h 423862"/>
                <a:gd name="connsiteX15" fmla="*/ 171450 w 838200"/>
                <a:gd name="connsiteY15" fmla="*/ 200025 h 423862"/>
                <a:gd name="connsiteX16" fmla="*/ 333375 w 838200"/>
                <a:gd name="connsiteY16" fmla="*/ 38100 h 423862"/>
                <a:gd name="connsiteX17" fmla="*/ 495300 w 838200"/>
                <a:gd name="connsiteY17" fmla="*/ 200025 h 423862"/>
                <a:gd name="connsiteX18" fmla="*/ 333375 w 838200"/>
                <a:gd name="connsiteY18" fmla="*/ 361950 h 423862"/>
                <a:gd name="connsiteX19" fmla="*/ 66675 w 838200"/>
                <a:gd name="connsiteY19" fmla="*/ 147638 h 423862"/>
                <a:gd name="connsiteX20" fmla="*/ 47625 w 838200"/>
                <a:gd name="connsiteY20" fmla="*/ 128588 h 423862"/>
                <a:gd name="connsiteX21" fmla="*/ 66675 w 838200"/>
                <a:gd name="connsiteY21" fmla="*/ 109538 h 423862"/>
                <a:gd name="connsiteX22" fmla="*/ 85725 w 838200"/>
                <a:gd name="connsiteY22" fmla="*/ 128588 h 423862"/>
                <a:gd name="connsiteX23" fmla="*/ 66675 w 838200"/>
                <a:gd name="connsiteY23" fmla="*/ 147638 h 423862"/>
                <a:gd name="connsiteX24" fmla="*/ 800100 w 838200"/>
                <a:gd name="connsiteY24" fmla="*/ 61913 h 423862"/>
                <a:gd name="connsiteX25" fmla="*/ 781050 w 838200"/>
                <a:gd name="connsiteY25" fmla="*/ 61913 h 423862"/>
                <a:gd name="connsiteX26" fmla="*/ 781050 w 838200"/>
                <a:gd name="connsiteY26" fmla="*/ 76200 h 423862"/>
                <a:gd name="connsiteX27" fmla="*/ 762000 w 838200"/>
                <a:gd name="connsiteY27" fmla="*/ 95250 h 423862"/>
                <a:gd name="connsiteX28" fmla="*/ 742950 w 838200"/>
                <a:gd name="connsiteY28" fmla="*/ 76200 h 423862"/>
                <a:gd name="connsiteX29" fmla="*/ 742950 w 838200"/>
                <a:gd name="connsiteY29" fmla="*/ 61913 h 423862"/>
                <a:gd name="connsiteX30" fmla="*/ 685800 w 838200"/>
                <a:gd name="connsiteY30" fmla="*/ 61913 h 423862"/>
                <a:gd name="connsiteX31" fmla="*/ 685800 w 838200"/>
                <a:gd name="connsiteY31" fmla="*/ 76200 h 423862"/>
                <a:gd name="connsiteX32" fmla="*/ 666750 w 838200"/>
                <a:gd name="connsiteY32" fmla="*/ 95250 h 423862"/>
                <a:gd name="connsiteX33" fmla="*/ 647700 w 838200"/>
                <a:gd name="connsiteY33" fmla="*/ 76200 h 423862"/>
                <a:gd name="connsiteX34" fmla="*/ 647700 w 838200"/>
                <a:gd name="connsiteY34" fmla="*/ 61913 h 423862"/>
                <a:gd name="connsiteX35" fmla="*/ 590550 w 838200"/>
                <a:gd name="connsiteY35" fmla="*/ 61913 h 423862"/>
                <a:gd name="connsiteX36" fmla="*/ 590550 w 838200"/>
                <a:gd name="connsiteY36" fmla="*/ 76200 h 423862"/>
                <a:gd name="connsiteX37" fmla="*/ 571500 w 838200"/>
                <a:gd name="connsiteY37" fmla="*/ 95250 h 423862"/>
                <a:gd name="connsiteX38" fmla="*/ 552450 w 838200"/>
                <a:gd name="connsiteY38" fmla="*/ 76200 h 423862"/>
                <a:gd name="connsiteX39" fmla="*/ 552450 w 838200"/>
                <a:gd name="connsiteY39" fmla="*/ 61913 h 423862"/>
                <a:gd name="connsiteX40" fmla="*/ 478155 w 838200"/>
                <a:gd name="connsiteY40" fmla="*/ 61913 h 423862"/>
                <a:gd name="connsiteX41" fmla="*/ 333375 w 838200"/>
                <a:gd name="connsiteY41" fmla="*/ 0 h 423862"/>
                <a:gd name="connsiteX42" fmla="*/ 188595 w 838200"/>
                <a:gd name="connsiteY42" fmla="*/ 61913 h 423862"/>
                <a:gd name="connsiteX43" fmla="*/ 38100 w 838200"/>
                <a:gd name="connsiteY43" fmla="*/ 61913 h 423862"/>
                <a:gd name="connsiteX44" fmla="*/ 0 w 838200"/>
                <a:gd name="connsiteY44" fmla="*/ 100013 h 423862"/>
                <a:gd name="connsiteX45" fmla="*/ 0 w 838200"/>
                <a:gd name="connsiteY45" fmla="*/ 328613 h 423862"/>
                <a:gd name="connsiteX46" fmla="*/ 38100 w 838200"/>
                <a:gd name="connsiteY46" fmla="*/ 366713 h 423862"/>
                <a:gd name="connsiteX47" fmla="*/ 95250 w 838200"/>
                <a:gd name="connsiteY47" fmla="*/ 366713 h 423862"/>
                <a:gd name="connsiteX48" fmla="*/ 76200 w 838200"/>
                <a:gd name="connsiteY48" fmla="*/ 423863 h 423862"/>
                <a:gd name="connsiteX49" fmla="*/ 133350 w 838200"/>
                <a:gd name="connsiteY49" fmla="*/ 423863 h 423862"/>
                <a:gd name="connsiteX50" fmla="*/ 152400 w 838200"/>
                <a:gd name="connsiteY50" fmla="*/ 366713 h 423862"/>
                <a:gd name="connsiteX51" fmla="*/ 222885 w 838200"/>
                <a:gd name="connsiteY51" fmla="*/ 366713 h 423862"/>
                <a:gd name="connsiteX52" fmla="*/ 443865 w 838200"/>
                <a:gd name="connsiteY52" fmla="*/ 366713 h 423862"/>
                <a:gd name="connsiteX53" fmla="*/ 685800 w 838200"/>
                <a:gd name="connsiteY53" fmla="*/ 366713 h 423862"/>
                <a:gd name="connsiteX54" fmla="*/ 704850 w 838200"/>
                <a:gd name="connsiteY54" fmla="*/ 423863 h 423862"/>
                <a:gd name="connsiteX55" fmla="*/ 762000 w 838200"/>
                <a:gd name="connsiteY55" fmla="*/ 423863 h 423862"/>
                <a:gd name="connsiteX56" fmla="*/ 742950 w 838200"/>
                <a:gd name="connsiteY56" fmla="*/ 366713 h 423862"/>
                <a:gd name="connsiteX57" fmla="*/ 800100 w 838200"/>
                <a:gd name="connsiteY57" fmla="*/ 366713 h 423862"/>
                <a:gd name="connsiteX58" fmla="*/ 838200 w 838200"/>
                <a:gd name="connsiteY58" fmla="*/ 328613 h 423862"/>
                <a:gd name="connsiteX59" fmla="*/ 838200 w 838200"/>
                <a:gd name="connsiteY59" fmla="*/ 100013 h 423862"/>
                <a:gd name="connsiteX60" fmla="*/ 800100 w 838200"/>
                <a:gd name="connsiteY60" fmla="*/ 61913 h 42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38200" h="423862">
                  <a:moveTo>
                    <a:pt x="762000" y="190500"/>
                  </a:moveTo>
                  <a:lnTo>
                    <a:pt x="571500" y="190500"/>
                  </a:lnTo>
                  <a:cubicBezTo>
                    <a:pt x="561023" y="190500"/>
                    <a:pt x="552450" y="181928"/>
                    <a:pt x="552450" y="171450"/>
                  </a:cubicBezTo>
                  <a:cubicBezTo>
                    <a:pt x="552450" y="160973"/>
                    <a:pt x="561023" y="152400"/>
                    <a:pt x="571500" y="152400"/>
                  </a:cubicBezTo>
                  <a:lnTo>
                    <a:pt x="762000" y="152400"/>
                  </a:lnTo>
                  <a:cubicBezTo>
                    <a:pt x="772478" y="152400"/>
                    <a:pt x="781050" y="160973"/>
                    <a:pt x="781050" y="171450"/>
                  </a:cubicBezTo>
                  <a:cubicBezTo>
                    <a:pt x="781050" y="181928"/>
                    <a:pt x="772478" y="190500"/>
                    <a:pt x="762000" y="190500"/>
                  </a:cubicBezTo>
                  <a:close/>
                  <a:moveTo>
                    <a:pt x="762000" y="285750"/>
                  </a:moveTo>
                  <a:lnTo>
                    <a:pt x="571500" y="285750"/>
                  </a:lnTo>
                  <a:cubicBezTo>
                    <a:pt x="561023" y="285750"/>
                    <a:pt x="552450" y="277178"/>
                    <a:pt x="552450" y="266700"/>
                  </a:cubicBezTo>
                  <a:cubicBezTo>
                    <a:pt x="552450" y="256223"/>
                    <a:pt x="561023" y="247650"/>
                    <a:pt x="571500" y="247650"/>
                  </a:cubicBezTo>
                  <a:lnTo>
                    <a:pt x="762000" y="247650"/>
                  </a:lnTo>
                  <a:cubicBezTo>
                    <a:pt x="772478" y="247650"/>
                    <a:pt x="781050" y="256223"/>
                    <a:pt x="781050" y="266700"/>
                  </a:cubicBezTo>
                  <a:cubicBezTo>
                    <a:pt x="781050" y="277178"/>
                    <a:pt x="772478" y="285750"/>
                    <a:pt x="762000" y="285750"/>
                  </a:cubicBezTo>
                  <a:close/>
                  <a:moveTo>
                    <a:pt x="333375" y="361950"/>
                  </a:moveTo>
                  <a:cubicBezTo>
                    <a:pt x="243840" y="361950"/>
                    <a:pt x="171450" y="289560"/>
                    <a:pt x="171450" y="200025"/>
                  </a:cubicBezTo>
                  <a:cubicBezTo>
                    <a:pt x="171450" y="110490"/>
                    <a:pt x="243840" y="38100"/>
                    <a:pt x="333375" y="38100"/>
                  </a:cubicBezTo>
                  <a:cubicBezTo>
                    <a:pt x="422910" y="38100"/>
                    <a:pt x="495300" y="110490"/>
                    <a:pt x="495300" y="200025"/>
                  </a:cubicBezTo>
                  <a:cubicBezTo>
                    <a:pt x="495300" y="289560"/>
                    <a:pt x="422910" y="361950"/>
                    <a:pt x="333375" y="361950"/>
                  </a:cubicBezTo>
                  <a:close/>
                  <a:moveTo>
                    <a:pt x="66675" y="147638"/>
                  </a:moveTo>
                  <a:cubicBezTo>
                    <a:pt x="56197" y="147638"/>
                    <a:pt x="47625" y="139065"/>
                    <a:pt x="47625" y="128588"/>
                  </a:cubicBezTo>
                  <a:cubicBezTo>
                    <a:pt x="47625" y="118110"/>
                    <a:pt x="56197" y="109538"/>
                    <a:pt x="66675" y="109538"/>
                  </a:cubicBezTo>
                  <a:cubicBezTo>
                    <a:pt x="77153" y="109538"/>
                    <a:pt x="85725" y="118110"/>
                    <a:pt x="85725" y="128588"/>
                  </a:cubicBezTo>
                  <a:cubicBezTo>
                    <a:pt x="85725" y="139065"/>
                    <a:pt x="77153" y="147638"/>
                    <a:pt x="66675" y="147638"/>
                  </a:cubicBezTo>
                  <a:close/>
                  <a:moveTo>
                    <a:pt x="800100" y="61913"/>
                  </a:moveTo>
                  <a:lnTo>
                    <a:pt x="781050" y="61913"/>
                  </a:lnTo>
                  <a:lnTo>
                    <a:pt x="781050" y="76200"/>
                  </a:lnTo>
                  <a:cubicBezTo>
                    <a:pt x="781050" y="86678"/>
                    <a:pt x="772478" y="95250"/>
                    <a:pt x="762000" y="95250"/>
                  </a:cubicBezTo>
                  <a:cubicBezTo>
                    <a:pt x="751523" y="95250"/>
                    <a:pt x="742950" y="86678"/>
                    <a:pt x="742950" y="76200"/>
                  </a:cubicBezTo>
                  <a:lnTo>
                    <a:pt x="742950" y="61913"/>
                  </a:lnTo>
                  <a:lnTo>
                    <a:pt x="685800" y="61913"/>
                  </a:lnTo>
                  <a:lnTo>
                    <a:pt x="685800" y="76200"/>
                  </a:lnTo>
                  <a:cubicBezTo>
                    <a:pt x="685800" y="86678"/>
                    <a:pt x="677228" y="95250"/>
                    <a:pt x="666750" y="95250"/>
                  </a:cubicBezTo>
                  <a:cubicBezTo>
                    <a:pt x="656273" y="95250"/>
                    <a:pt x="647700" y="86678"/>
                    <a:pt x="647700" y="76200"/>
                  </a:cubicBezTo>
                  <a:lnTo>
                    <a:pt x="647700" y="61913"/>
                  </a:lnTo>
                  <a:lnTo>
                    <a:pt x="590550" y="61913"/>
                  </a:lnTo>
                  <a:lnTo>
                    <a:pt x="590550" y="76200"/>
                  </a:lnTo>
                  <a:cubicBezTo>
                    <a:pt x="590550" y="86678"/>
                    <a:pt x="581978" y="95250"/>
                    <a:pt x="571500" y="95250"/>
                  </a:cubicBezTo>
                  <a:cubicBezTo>
                    <a:pt x="561023" y="95250"/>
                    <a:pt x="552450" y="86678"/>
                    <a:pt x="552450" y="76200"/>
                  </a:cubicBezTo>
                  <a:lnTo>
                    <a:pt x="552450" y="61913"/>
                  </a:lnTo>
                  <a:lnTo>
                    <a:pt x="478155" y="61913"/>
                  </a:lnTo>
                  <a:cubicBezTo>
                    <a:pt x="440055" y="21908"/>
                    <a:pt x="388620" y="0"/>
                    <a:pt x="333375" y="0"/>
                  </a:cubicBezTo>
                  <a:cubicBezTo>
                    <a:pt x="279083" y="0"/>
                    <a:pt x="226695" y="21908"/>
                    <a:pt x="188595" y="61913"/>
                  </a:cubicBezTo>
                  <a:lnTo>
                    <a:pt x="38100" y="61913"/>
                  </a:lnTo>
                  <a:cubicBezTo>
                    <a:pt x="17145" y="61913"/>
                    <a:pt x="0" y="79057"/>
                    <a:pt x="0" y="100013"/>
                  </a:cubicBezTo>
                  <a:lnTo>
                    <a:pt x="0" y="328613"/>
                  </a:lnTo>
                  <a:cubicBezTo>
                    <a:pt x="0" y="349568"/>
                    <a:pt x="17145" y="366713"/>
                    <a:pt x="38100" y="366713"/>
                  </a:cubicBezTo>
                  <a:lnTo>
                    <a:pt x="95250" y="366713"/>
                  </a:lnTo>
                  <a:lnTo>
                    <a:pt x="76200" y="423863"/>
                  </a:lnTo>
                  <a:lnTo>
                    <a:pt x="133350" y="423863"/>
                  </a:lnTo>
                  <a:lnTo>
                    <a:pt x="152400" y="366713"/>
                  </a:lnTo>
                  <a:lnTo>
                    <a:pt x="222885" y="366713"/>
                  </a:lnTo>
                  <a:cubicBezTo>
                    <a:pt x="289560" y="411480"/>
                    <a:pt x="377190" y="411480"/>
                    <a:pt x="443865" y="366713"/>
                  </a:cubicBezTo>
                  <a:lnTo>
                    <a:pt x="685800" y="366713"/>
                  </a:lnTo>
                  <a:lnTo>
                    <a:pt x="704850" y="423863"/>
                  </a:lnTo>
                  <a:lnTo>
                    <a:pt x="762000" y="423863"/>
                  </a:lnTo>
                  <a:lnTo>
                    <a:pt x="742950" y="366713"/>
                  </a:lnTo>
                  <a:lnTo>
                    <a:pt x="800100" y="366713"/>
                  </a:lnTo>
                  <a:cubicBezTo>
                    <a:pt x="821055" y="366713"/>
                    <a:pt x="838200" y="349568"/>
                    <a:pt x="838200" y="328613"/>
                  </a:cubicBezTo>
                  <a:lnTo>
                    <a:pt x="838200" y="100013"/>
                  </a:lnTo>
                  <a:cubicBezTo>
                    <a:pt x="838200" y="78105"/>
                    <a:pt x="821055" y="61913"/>
                    <a:pt x="800100" y="6191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0" name="图形 42" descr="投影仪 纯色填充">
              <a:extLst>
                <a:ext uri="{FF2B5EF4-FFF2-40B4-BE49-F238E27FC236}">
                  <a16:creationId xmlns:a16="http://schemas.microsoft.com/office/drawing/2014/main" xmlns="" id="{358BF60C-1C61-4B26-A58E-489279FEA3DC}"/>
                </a:ext>
              </a:extLst>
            </p:cNvPr>
            <p:cNvSpPr/>
            <p:nvPr/>
          </p:nvSpPr>
          <p:spPr>
            <a:xfrm>
              <a:off x="10553700" y="3294697"/>
              <a:ext cx="240030" cy="240030"/>
            </a:xfrm>
            <a:custGeom>
              <a:avLst/>
              <a:gdLst>
                <a:gd name="connsiteX0" fmla="*/ 240030 w 240030"/>
                <a:gd name="connsiteY0" fmla="*/ 120015 h 240030"/>
                <a:gd name="connsiteX1" fmla="*/ 120015 w 240030"/>
                <a:gd name="connsiteY1" fmla="*/ 240030 h 240030"/>
                <a:gd name="connsiteX2" fmla="*/ 0 w 240030"/>
                <a:gd name="connsiteY2" fmla="*/ 120015 h 240030"/>
                <a:gd name="connsiteX3" fmla="*/ 120015 w 240030"/>
                <a:gd name="connsiteY3" fmla="*/ 0 h 240030"/>
                <a:gd name="connsiteX4" fmla="*/ 240030 w 240030"/>
                <a:gd name="connsiteY4" fmla="*/ 12001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240030">
                  <a:moveTo>
                    <a:pt x="240030" y="120015"/>
                  </a:moveTo>
                  <a:cubicBezTo>
                    <a:pt x="240030" y="186297"/>
                    <a:pt x="186297" y="240030"/>
                    <a:pt x="120015" y="240030"/>
                  </a:cubicBezTo>
                  <a:cubicBezTo>
                    <a:pt x="53733" y="240030"/>
                    <a:pt x="0" y="186297"/>
                    <a:pt x="0" y="120015"/>
                  </a:cubicBezTo>
                  <a:cubicBezTo>
                    <a:pt x="0" y="53733"/>
                    <a:pt x="53733" y="0"/>
                    <a:pt x="120015" y="0"/>
                  </a:cubicBezTo>
                  <a:cubicBezTo>
                    <a:pt x="186297" y="0"/>
                    <a:pt x="240030" y="53733"/>
                    <a:pt x="240030" y="12001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CFD41AE9-EEA7-4961-B264-56C714DBFCD7}"/>
              </a:ext>
            </a:extLst>
          </p:cNvPr>
          <p:cNvGrpSpPr/>
          <p:nvPr/>
        </p:nvGrpSpPr>
        <p:grpSpPr>
          <a:xfrm>
            <a:off x="1099185" y="4192905"/>
            <a:ext cx="666750" cy="666750"/>
            <a:chOff x="1099185" y="4192905"/>
            <a:chExt cx="666750" cy="666750"/>
          </a:xfrm>
          <a:solidFill>
            <a:schemeClr val="bg1"/>
          </a:solidFill>
        </p:grpSpPr>
        <p:sp>
          <p:nvSpPr>
            <p:cNvPr id="142" name="图形 44" descr="QR 代码 纯色填充">
              <a:extLst>
                <a:ext uri="{FF2B5EF4-FFF2-40B4-BE49-F238E27FC236}">
                  <a16:creationId xmlns:a16="http://schemas.microsoft.com/office/drawing/2014/main" xmlns="" id="{3D569275-C869-4A92-8B66-C1E413A8405E}"/>
                </a:ext>
              </a:extLst>
            </p:cNvPr>
            <p:cNvSpPr/>
            <p:nvPr/>
          </p:nvSpPr>
          <p:spPr>
            <a:xfrm>
              <a:off x="1099185" y="419290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3" name="图形 44" descr="QR 代码 纯色填充">
              <a:extLst>
                <a:ext uri="{FF2B5EF4-FFF2-40B4-BE49-F238E27FC236}">
                  <a16:creationId xmlns:a16="http://schemas.microsoft.com/office/drawing/2014/main" xmlns="" id="{1C4C5DCD-6BDD-4491-86F1-7F35F95B6E38}"/>
                </a:ext>
              </a:extLst>
            </p:cNvPr>
            <p:cNvSpPr/>
            <p:nvPr/>
          </p:nvSpPr>
          <p:spPr>
            <a:xfrm>
              <a:off x="1099185" y="466915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4" name="图形 44" descr="QR 代码 纯色填充">
              <a:extLst>
                <a:ext uri="{FF2B5EF4-FFF2-40B4-BE49-F238E27FC236}">
                  <a16:creationId xmlns:a16="http://schemas.microsoft.com/office/drawing/2014/main" xmlns="" id="{CDB0601D-92F0-4A70-9809-71FCB1583B6F}"/>
                </a:ext>
              </a:extLst>
            </p:cNvPr>
            <p:cNvSpPr/>
            <p:nvPr/>
          </p:nvSpPr>
          <p:spPr>
            <a:xfrm>
              <a:off x="1575435" y="419290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5" name="图形 44" descr="QR 代码 纯色填充">
              <a:extLst>
                <a:ext uri="{FF2B5EF4-FFF2-40B4-BE49-F238E27FC236}">
                  <a16:creationId xmlns:a16="http://schemas.microsoft.com/office/drawing/2014/main" xmlns="" id="{14828DA5-63E9-4DC3-9464-CB0CC869CBE5}"/>
                </a:ext>
              </a:extLst>
            </p:cNvPr>
            <p:cNvSpPr/>
            <p:nvPr/>
          </p:nvSpPr>
          <p:spPr>
            <a:xfrm>
              <a:off x="1213485" y="4192905"/>
              <a:ext cx="304800" cy="304800"/>
            </a:xfrm>
            <a:custGeom>
              <a:avLst/>
              <a:gdLst>
                <a:gd name="connsiteX0" fmla="*/ 190500 w 304800"/>
                <a:gd name="connsiteY0" fmla="*/ 304800 h 304800"/>
                <a:gd name="connsiteX1" fmla="*/ 0 w 304800"/>
                <a:gd name="connsiteY1" fmla="*/ 304800 h 304800"/>
                <a:gd name="connsiteX2" fmla="*/ 0 w 304800"/>
                <a:gd name="connsiteY2" fmla="*/ 247650 h 304800"/>
                <a:gd name="connsiteX3" fmla="*/ 133350 w 304800"/>
                <a:gd name="connsiteY3" fmla="*/ 247650 h 304800"/>
                <a:gd name="connsiteX4" fmla="*/ 133350 w 304800"/>
                <a:gd name="connsiteY4" fmla="*/ 0 h 304800"/>
                <a:gd name="connsiteX5" fmla="*/ 304800 w 304800"/>
                <a:gd name="connsiteY5" fmla="*/ 0 h 304800"/>
                <a:gd name="connsiteX6" fmla="*/ 304800 w 304800"/>
                <a:gd name="connsiteY6" fmla="*/ 57150 h 304800"/>
                <a:gd name="connsiteX7" fmla="*/ 190500 w 304800"/>
                <a:gd name="connsiteY7" fmla="*/ 571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800" h="304800">
                  <a:moveTo>
                    <a:pt x="190500" y="304800"/>
                  </a:moveTo>
                  <a:lnTo>
                    <a:pt x="0" y="304800"/>
                  </a:lnTo>
                  <a:lnTo>
                    <a:pt x="0" y="247650"/>
                  </a:lnTo>
                  <a:lnTo>
                    <a:pt x="133350" y="247650"/>
                  </a:lnTo>
                  <a:lnTo>
                    <a:pt x="133350" y="0"/>
                  </a:lnTo>
                  <a:lnTo>
                    <a:pt x="304800" y="0"/>
                  </a:lnTo>
                  <a:lnTo>
                    <a:pt x="304800" y="57150"/>
                  </a:lnTo>
                  <a:lnTo>
                    <a:pt x="19050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6" name="图形 44" descr="QR 代码 纯色填充">
              <a:extLst>
                <a:ext uri="{FF2B5EF4-FFF2-40B4-BE49-F238E27FC236}">
                  <a16:creationId xmlns:a16="http://schemas.microsoft.com/office/drawing/2014/main" xmlns="" id="{413376BD-DFD9-43E2-B86E-03773E8F4C81}"/>
                </a:ext>
              </a:extLst>
            </p:cNvPr>
            <p:cNvSpPr/>
            <p:nvPr/>
          </p:nvSpPr>
          <p:spPr>
            <a:xfrm>
              <a:off x="1461135" y="4307205"/>
              <a:ext cx="57150" cy="76200"/>
            </a:xfrm>
            <a:custGeom>
              <a:avLst/>
              <a:gdLst>
                <a:gd name="connsiteX0" fmla="*/ 0 w 57150"/>
                <a:gd name="connsiteY0" fmla="*/ 0 h 76200"/>
                <a:gd name="connsiteX1" fmla="*/ 57150 w 57150"/>
                <a:gd name="connsiteY1" fmla="*/ 0 h 76200"/>
                <a:gd name="connsiteX2" fmla="*/ 57150 w 57150"/>
                <a:gd name="connsiteY2" fmla="*/ 76200 h 76200"/>
                <a:gd name="connsiteX3" fmla="*/ 0 w 571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200">
                  <a:moveTo>
                    <a:pt x="0" y="0"/>
                  </a:moveTo>
                  <a:lnTo>
                    <a:pt x="57150" y="0"/>
                  </a:lnTo>
                  <a:lnTo>
                    <a:pt x="571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7" name="图形 44" descr="QR 代码 纯色填充">
              <a:extLst>
                <a:ext uri="{FF2B5EF4-FFF2-40B4-BE49-F238E27FC236}">
                  <a16:creationId xmlns:a16="http://schemas.microsoft.com/office/drawing/2014/main" xmlns="" id="{2DCC28BA-68FF-4E71-9E07-4C3D92221B0C}"/>
                </a:ext>
              </a:extLst>
            </p:cNvPr>
            <p:cNvSpPr/>
            <p:nvPr/>
          </p:nvSpPr>
          <p:spPr>
            <a:xfrm>
              <a:off x="1346835" y="4440555"/>
              <a:ext cx="419100" cy="285750"/>
            </a:xfrm>
            <a:custGeom>
              <a:avLst/>
              <a:gdLst>
                <a:gd name="connsiteX0" fmla="*/ 104775 w 419100"/>
                <a:gd name="connsiteY0" fmla="*/ 285750 h 285750"/>
                <a:gd name="connsiteX1" fmla="*/ 0 w 419100"/>
                <a:gd name="connsiteY1" fmla="*/ 285750 h 285750"/>
                <a:gd name="connsiteX2" fmla="*/ 0 w 419100"/>
                <a:gd name="connsiteY2" fmla="*/ 114300 h 285750"/>
                <a:gd name="connsiteX3" fmla="*/ 114300 w 419100"/>
                <a:gd name="connsiteY3" fmla="*/ 114300 h 285750"/>
                <a:gd name="connsiteX4" fmla="*/ 114300 w 419100"/>
                <a:gd name="connsiteY4" fmla="*/ 0 h 285750"/>
                <a:gd name="connsiteX5" fmla="*/ 285750 w 419100"/>
                <a:gd name="connsiteY5" fmla="*/ 0 h 285750"/>
                <a:gd name="connsiteX6" fmla="*/ 285750 w 419100"/>
                <a:gd name="connsiteY6" fmla="*/ 114300 h 285750"/>
                <a:gd name="connsiteX7" fmla="*/ 419100 w 419100"/>
                <a:gd name="connsiteY7" fmla="*/ 114300 h 285750"/>
                <a:gd name="connsiteX8" fmla="*/ 419100 w 419100"/>
                <a:gd name="connsiteY8" fmla="*/ 171450 h 285750"/>
                <a:gd name="connsiteX9" fmla="*/ 228600 w 419100"/>
                <a:gd name="connsiteY9" fmla="*/ 171450 h 285750"/>
                <a:gd name="connsiteX10" fmla="*/ 228600 w 419100"/>
                <a:gd name="connsiteY10" fmla="*/ 57150 h 285750"/>
                <a:gd name="connsiteX11" fmla="*/ 171450 w 419100"/>
                <a:gd name="connsiteY11" fmla="*/ 57150 h 285750"/>
                <a:gd name="connsiteX12" fmla="*/ 171450 w 419100"/>
                <a:gd name="connsiteY12" fmla="*/ 171450 h 285750"/>
                <a:gd name="connsiteX13" fmla="*/ 57150 w 419100"/>
                <a:gd name="connsiteY13" fmla="*/ 171450 h 285750"/>
                <a:gd name="connsiteX14" fmla="*/ 57150 w 419100"/>
                <a:gd name="connsiteY14" fmla="*/ 228600 h 285750"/>
                <a:gd name="connsiteX15" fmla="*/ 104775 w 419100"/>
                <a:gd name="connsiteY15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9100" h="285750">
                  <a:moveTo>
                    <a:pt x="104775" y="285750"/>
                  </a:moveTo>
                  <a:lnTo>
                    <a:pt x="0" y="28575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0"/>
                  </a:lnTo>
                  <a:lnTo>
                    <a:pt x="285750" y="0"/>
                  </a:lnTo>
                  <a:lnTo>
                    <a:pt x="285750" y="114300"/>
                  </a:lnTo>
                  <a:lnTo>
                    <a:pt x="419100" y="114300"/>
                  </a:lnTo>
                  <a:lnTo>
                    <a:pt x="419100" y="171450"/>
                  </a:lnTo>
                  <a:lnTo>
                    <a:pt x="228600" y="171450"/>
                  </a:lnTo>
                  <a:lnTo>
                    <a:pt x="228600" y="57150"/>
                  </a:lnTo>
                  <a:lnTo>
                    <a:pt x="171450" y="57150"/>
                  </a:lnTo>
                  <a:lnTo>
                    <a:pt x="171450" y="171450"/>
                  </a:lnTo>
                  <a:lnTo>
                    <a:pt x="57150" y="171450"/>
                  </a:lnTo>
                  <a:lnTo>
                    <a:pt x="57150" y="228600"/>
                  </a:lnTo>
                  <a:lnTo>
                    <a:pt x="104775" y="2286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8" name="图形 44" descr="QR 代码 纯色填充">
              <a:extLst>
                <a:ext uri="{FF2B5EF4-FFF2-40B4-BE49-F238E27FC236}">
                  <a16:creationId xmlns:a16="http://schemas.microsoft.com/office/drawing/2014/main" xmlns="" id="{27C7C209-45D2-4A08-AC03-FF7A89C62452}"/>
                </a:ext>
              </a:extLst>
            </p:cNvPr>
            <p:cNvSpPr/>
            <p:nvPr/>
          </p:nvSpPr>
          <p:spPr>
            <a:xfrm>
              <a:off x="1099185" y="4440555"/>
              <a:ext cx="190500" cy="171450"/>
            </a:xfrm>
            <a:custGeom>
              <a:avLst/>
              <a:gdLst>
                <a:gd name="connsiteX0" fmla="*/ 190500 w 190500"/>
                <a:gd name="connsiteY0" fmla="*/ 171450 h 171450"/>
                <a:gd name="connsiteX1" fmla="*/ 0 w 190500"/>
                <a:gd name="connsiteY1" fmla="*/ 171450 h 171450"/>
                <a:gd name="connsiteX2" fmla="*/ 0 w 190500"/>
                <a:gd name="connsiteY2" fmla="*/ 0 h 171450"/>
                <a:gd name="connsiteX3" fmla="*/ 57150 w 190500"/>
                <a:gd name="connsiteY3" fmla="*/ 0 h 171450"/>
                <a:gd name="connsiteX4" fmla="*/ 57150 w 190500"/>
                <a:gd name="connsiteY4" fmla="*/ 114300 h 171450"/>
                <a:gd name="connsiteX5" fmla="*/ 190500 w 190500"/>
                <a:gd name="connsiteY5" fmla="*/ 1143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171450">
                  <a:moveTo>
                    <a:pt x="190500" y="171450"/>
                  </a:moveTo>
                  <a:lnTo>
                    <a:pt x="0" y="171450"/>
                  </a:lnTo>
                  <a:lnTo>
                    <a:pt x="0" y="0"/>
                  </a:lnTo>
                  <a:lnTo>
                    <a:pt x="57150" y="0"/>
                  </a:lnTo>
                  <a:lnTo>
                    <a:pt x="57150" y="114300"/>
                  </a:lnTo>
                  <a:lnTo>
                    <a:pt x="190500" y="1143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9" name="图形 44" descr="QR 代码 纯色填充">
              <a:extLst>
                <a:ext uri="{FF2B5EF4-FFF2-40B4-BE49-F238E27FC236}">
                  <a16:creationId xmlns:a16="http://schemas.microsoft.com/office/drawing/2014/main" xmlns="" id="{E450EBDF-E10A-4E2D-8D5A-6ACB06C89655}"/>
                </a:ext>
              </a:extLst>
            </p:cNvPr>
            <p:cNvSpPr/>
            <p:nvPr/>
          </p:nvSpPr>
          <p:spPr>
            <a:xfrm>
              <a:off x="1346835" y="4669155"/>
              <a:ext cx="228600" cy="190500"/>
            </a:xfrm>
            <a:custGeom>
              <a:avLst/>
              <a:gdLst>
                <a:gd name="connsiteX0" fmla="*/ 228600 w 228600"/>
                <a:gd name="connsiteY0" fmla="*/ 190500 h 190500"/>
                <a:gd name="connsiteX1" fmla="*/ 0 w 228600"/>
                <a:gd name="connsiteY1" fmla="*/ 190500 h 190500"/>
                <a:gd name="connsiteX2" fmla="*/ 0 w 228600"/>
                <a:gd name="connsiteY2" fmla="*/ 133350 h 190500"/>
                <a:gd name="connsiteX3" fmla="*/ 171450 w 228600"/>
                <a:gd name="connsiteY3" fmla="*/ 133350 h 190500"/>
                <a:gd name="connsiteX4" fmla="*/ 171450 w 228600"/>
                <a:gd name="connsiteY4" fmla="*/ 0 h 190500"/>
                <a:gd name="connsiteX5" fmla="*/ 228600 w 228600"/>
                <a:gd name="connsiteY5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" h="190500">
                  <a:moveTo>
                    <a:pt x="228600" y="190500"/>
                  </a:moveTo>
                  <a:lnTo>
                    <a:pt x="0" y="190500"/>
                  </a:lnTo>
                  <a:lnTo>
                    <a:pt x="0" y="133350"/>
                  </a:lnTo>
                  <a:lnTo>
                    <a:pt x="171450" y="133350"/>
                  </a:lnTo>
                  <a:lnTo>
                    <a:pt x="171450" y="0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50" name="图形 44" descr="QR 代码 纯色填充">
              <a:extLst>
                <a:ext uri="{FF2B5EF4-FFF2-40B4-BE49-F238E27FC236}">
                  <a16:creationId xmlns:a16="http://schemas.microsoft.com/office/drawing/2014/main" xmlns="" id="{85A6ED63-BC9A-47AD-BF27-CD5755C2DC38}"/>
                </a:ext>
              </a:extLst>
            </p:cNvPr>
            <p:cNvSpPr/>
            <p:nvPr/>
          </p:nvSpPr>
          <p:spPr>
            <a:xfrm>
              <a:off x="1689735" y="4440555"/>
              <a:ext cx="76200" cy="57150"/>
            </a:xfrm>
            <a:custGeom>
              <a:avLst/>
              <a:gdLst>
                <a:gd name="connsiteX0" fmla="*/ 0 w 76200"/>
                <a:gd name="connsiteY0" fmla="*/ 0 h 57150"/>
                <a:gd name="connsiteX1" fmla="*/ 76200 w 76200"/>
                <a:gd name="connsiteY1" fmla="*/ 0 h 57150"/>
                <a:gd name="connsiteX2" fmla="*/ 76200 w 76200"/>
                <a:gd name="connsiteY2" fmla="*/ 57150 h 57150"/>
                <a:gd name="connsiteX3" fmla="*/ 0 w 762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7150">
                  <a:moveTo>
                    <a:pt x="0" y="0"/>
                  </a:moveTo>
                  <a:lnTo>
                    <a:pt x="76200" y="0"/>
                  </a:lnTo>
                  <a:lnTo>
                    <a:pt x="762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51" name="图形 44" descr="QR 代码 纯色填充">
              <a:extLst>
                <a:ext uri="{FF2B5EF4-FFF2-40B4-BE49-F238E27FC236}">
                  <a16:creationId xmlns:a16="http://schemas.microsoft.com/office/drawing/2014/main" xmlns="" id="{12A86240-DD43-4441-B83F-FC778C250131}"/>
                </a:ext>
              </a:extLst>
            </p:cNvPr>
            <p:cNvSpPr/>
            <p:nvPr/>
          </p:nvSpPr>
          <p:spPr>
            <a:xfrm>
              <a:off x="1632585" y="4669155"/>
              <a:ext cx="133350" cy="190500"/>
            </a:xfrm>
            <a:custGeom>
              <a:avLst/>
              <a:gdLst>
                <a:gd name="connsiteX0" fmla="*/ 133350 w 133350"/>
                <a:gd name="connsiteY0" fmla="*/ 190500 h 190500"/>
                <a:gd name="connsiteX1" fmla="*/ 0 w 133350"/>
                <a:gd name="connsiteY1" fmla="*/ 190500 h 190500"/>
                <a:gd name="connsiteX2" fmla="*/ 0 w 133350"/>
                <a:gd name="connsiteY2" fmla="*/ 0 h 190500"/>
                <a:gd name="connsiteX3" fmla="*/ 133350 w 133350"/>
                <a:gd name="connsiteY3" fmla="*/ 0 h 190500"/>
                <a:gd name="connsiteX4" fmla="*/ 133350 w 133350"/>
                <a:gd name="connsiteY4" fmla="*/ 57150 h 190500"/>
                <a:gd name="connsiteX5" fmla="*/ 57150 w 133350"/>
                <a:gd name="connsiteY5" fmla="*/ 57150 h 190500"/>
                <a:gd name="connsiteX6" fmla="*/ 57150 w 133350"/>
                <a:gd name="connsiteY6" fmla="*/ 133350 h 190500"/>
                <a:gd name="connsiteX7" fmla="*/ 133350 w 133350"/>
                <a:gd name="connsiteY7" fmla="*/ 1333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190500">
                  <a:moveTo>
                    <a:pt x="133350" y="190500"/>
                  </a:moveTo>
                  <a:lnTo>
                    <a:pt x="0" y="190500"/>
                  </a:lnTo>
                  <a:lnTo>
                    <a:pt x="0" y="0"/>
                  </a:lnTo>
                  <a:lnTo>
                    <a:pt x="133350" y="0"/>
                  </a:lnTo>
                  <a:lnTo>
                    <a:pt x="133350" y="57150"/>
                  </a:lnTo>
                  <a:lnTo>
                    <a:pt x="57150" y="57150"/>
                  </a:lnTo>
                  <a:lnTo>
                    <a:pt x="57150" y="133350"/>
                  </a:lnTo>
                  <a:lnTo>
                    <a:pt x="133350" y="1333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152" name="图形 46" descr="四轴飞行器 纯色填充">
            <a:extLst>
              <a:ext uri="{FF2B5EF4-FFF2-40B4-BE49-F238E27FC236}">
                <a16:creationId xmlns:a16="http://schemas.microsoft.com/office/drawing/2014/main" xmlns="" id="{C605FB39-DAEC-47D6-BABC-F585025DCAB7}"/>
              </a:ext>
            </a:extLst>
          </p:cNvPr>
          <p:cNvSpPr/>
          <p:nvPr/>
        </p:nvSpPr>
        <p:spPr>
          <a:xfrm>
            <a:off x="2567940" y="4278630"/>
            <a:ext cx="838200" cy="495300"/>
          </a:xfrm>
          <a:custGeom>
            <a:avLst/>
            <a:gdLst>
              <a:gd name="connsiteX0" fmla="*/ 819150 w 838200"/>
              <a:gd name="connsiteY0" fmla="*/ 28575 h 495300"/>
              <a:gd name="connsiteX1" fmla="*/ 695325 w 838200"/>
              <a:gd name="connsiteY1" fmla="*/ 28575 h 495300"/>
              <a:gd name="connsiteX2" fmla="*/ 695325 w 838200"/>
              <a:gd name="connsiteY2" fmla="*/ 19050 h 495300"/>
              <a:gd name="connsiteX3" fmla="*/ 676275 w 838200"/>
              <a:gd name="connsiteY3" fmla="*/ 0 h 495300"/>
              <a:gd name="connsiteX4" fmla="*/ 657225 w 838200"/>
              <a:gd name="connsiteY4" fmla="*/ 19050 h 495300"/>
              <a:gd name="connsiteX5" fmla="*/ 657225 w 838200"/>
              <a:gd name="connsiteY5" fmla="*/ 28575 h 495300"/>
              <a:gd name="connsiteX6" fmla="*/ 533400 w 838200"/>
              <a:gd name="connsiteY6" fmla="*/ 28575 h 495300"/>
              <a:gd name="connsiteX7" fmla="*/ 514350 w 838200"/>
              <a:gd name="connsiteY7" fmla="*/ 47625 h 495300"/>
              <a:gd name="connsiteX8" fmla="*/ 533400 w 838200"/>
              <a:gd name="connsiteY8" fmla="*/ 66675 h 495300"/>
              <a:gd name="connsiteX9" fmla="*/ 657225 w 838200"/>
              <a:gd name="connsiteY9" fmla="*/ 66675 h 495300"/>
              <a:gd name="connsiteX10" fmla="*/ 657225 w 838200"/>
              <a:gd name="connsiteY10" fmla="*/ 95250 h 495300"/>
              <a:gd name="connsiteX11" fmla="*/ 647700 w 838200"/>
              <a:gd name="connsiteY11" fmla="*/ 95250 h 495300"/>
              <a:gd name="connsiteX12" fmla="*/ 638175 w 838200"/>
              <a:gd name="connsiteY12" fmla="*/ 104775 h 495300"/>
              <a:gd name="connsiteX13" fmla="*/ 638175 w 838200"/>
              <a:gd name="connsiteY13" fmla="*/ 125663 h 495300"/>
              <a:gd name="connsiteX14" fmla="*/ 596560 w 838200"/>
              <a:gd name="connsiteY14" fmla="*/ 118996 h 495300"/>
              <a:gd name="connsiteX15" fmla="*/ 241630 w 838200"/>
              <a:gd name="connsiteY15" fmla="*/ 118996 h 495300"/>
              <a:gd name="connsiteX16" fmla="*/ 200025 w 838200"/>
              <a:gd name="connsiteY16" fmla="*/ 125663 h 495300"/>
              <a:gd name="connsiteX17" fmla="*/ 200025 w 838200"/>
              <a:gd name="connsiteY17" fmla="*/ 104775 h 495300"/>
              <a:gd name="connsiteX18" fmla="*/ 190500 w 838200"/>
              <a:gd name="connsiteY18" fmla="*/ 95250 h 495300"/>
              <a:gd name="connsiteX19" fmla="*/ 180975 w 838200"/>
              <a:gd name="connsiteY19" fmla="*/ 95250 h 495300"/>
              <a:gd name="connsiteX20" fmla="*/ 180975 w 838200"/>
              <a:gd name="connsiteY20" fmla="*/ 66675 h 495300"/>
              <a:gd name="connsiteX21" fmla="*/ 304800 w 838200"/>
              <a:gd name="connsiteY21" fmla="*/ 66675 h 495300"/>
              <a:gd name="connsiteX22" fmla="*/ 323850 w 838200"/>
              <a:gd name="connsiteY22" fmla="*/ 47625 h 495300"/>
              <a:gd name="connsiteX23" fmla="*/ 304800 w 838200"/>
              <a:gd name="connsiteY23" fmla="*/ 28575 h 495300"/>
              <a:gd name="connsiteX24" fmla="*/ 180975 w 838200"/>
              <a:gd name="connsiteY24" fmla="*/ 28575 h 495300"/>
              <a:gd name="connsiteX25" fmla="*/ 180975 w 838200"/>
              <a:gd name="connsiteY25" fmla="*/ 19050 h 495300"/>
              <a:gd name="connsiteX26" fmla="*/ 161925 w 838200"/>
              <a:gd name="connsiteY26" fmla="*/ 0 h 495300"/>
              <a:gd name="connsiteX27" fmla="*/ 142875 w 838200"/>
              <a:gd name="connsiteY27" fmla="*/ 19050 h 495300"/>
              <a:gd name="connsiteX28" fmla="*/ 142875 w 838200"/>
              <a:gd name="connsiteY28" fmla="*/ 28575 h 495300"/>
              <a:gd name="connsiteX29" fmla="*/ 19050 w 838200"/>
              <a:gd name="connsiteY29" fmla="*/ 28575 h 495300"/>
              <a:gd name="connsiteX30" fmla="*/ 0 w 838200"/>
              <a:gd name="connsiteY30" fmla="*/ 47625 h 495300"/>
              <a:gd name="connsiteX31" fmla="*/ 19050 w 838200"/>
              <a:gd name="connsiteY31" fmla="*/ 66675 h 495300"/>
              <a:gd name="connsiteX32" fmla="*/ 142875 w 838200"/>
              <a:gd name="connsiteY32" fmla="*/ 66675 h 495300"/>
              <a:gd name="connsiteX33" fmla="*/ 142875 w 838200"/>
              <a:gd name="connsiteY33" fmla="*/ 95250 h 495300"/>
              <a:gd name="connsiteX34" fmla="*/ 133350 w 838200"/>
              <a:gd name="connsiteY34" fmla="*/ 95250 h 495300"/>
              <a:gd name="connsiteX35" fmla="*/ 123825 w 838200"/>
              <a:gd name="connsiteY35" fmla="*/ 104775 h 495300"/>
              <a:gd name="connsiteX36" fmla="*/ 123825 w 838200"/>
              <a:gd name="connsiteY36" fmla="*/ 137922 h 495300"/>
              <a:gd name="connsiteX37" fmla="*/ 102984 w 838200"/>
              <a:gd name="connsiteY37" fmla="*/ 141284 h 495300"/>
              <a:gd name="connsiteX38" fmla="*/ 76528 w 838200"/>
              <a:gd name="connsiteY38" fmla="*/ 177191 h 495300"/>
              <a:gd name="connsiteX39" fmla="*/ 103870 w 838200"/>
              <a:gd name="connsiteY39" fmla="*/ 203768 h 495300"/>
              <a:gd name="connsiteX40" fmla="*/ 161601 w 838200"/>
              <a:gd name="connsiteY40" fmla="*/ 211388 h 495300"/>
              <a:gd name="connsiteX41" fmla="*/ 244021 w 838200"/>
              <a:gd name="connsiteY41" fmla="*/ 230734 h 495300"/>
              <a:gd name="connsiteX42" fmla="*/ 255794 w 838200"/>
              <a:gd name="connsiteY42" fmla="*/ 234763 h 495300"/>
              <a:gd name="connsiteX43" fmla="*/ 288179 w 838200"/>
              <a:gd name="connsiteY43" fmla="*/ 247345 h 495300"/>
              <a:gd name="connsiteX44" fmla="*/ 228600 w 838200"/>
              <a:gd name="connsiteY44" fmla="*/ 396383 h 495300"/>
              <a:gd name="connsiteX45" fmla="*/ 228600 w 838200"/>
              <a:gd name="connsiteY45" fmla="*/ 495300 h 495300"/>
              <a:gd name="connsiteX46" fmla="*/ 266700 w 838200"/>
              <a:gd name="connsiteY46" fmla="*/ 495300 h 495300"/>
              <a:gd name="connsiteX47" fmla="*/ 266700 w 838200"/>
              <a:gd name="connsiteY47" fmla="*/ 403717 h 495300"/>
              <a:gd name="connsiteX48" fmla="*/ 322526 w 838200"/>
              <a:gd name="connsiteY48" fmla="*/ 264147 h 495300"/>
              <a:gd name="connsiteX49" fmla="*/ 326336 w 838200"/>
              <a:gd name="connsiteY49" fmla="*/ 266157 h 495300"/>
              <a:gd name="connsiteX50" fmla="*/ 366636 w 838200"/>
              <a:gd name="connsiteY50" fmla="*/ 276225 h 495300"/>
              <a:gd name="connsiteX51" fmla="*/ 390525 w 838200"/>
              <a:gd name="connsiteY51" fmla="*/ 276225 h 495300"/>
              <a:gd name="connsiteX52" fmla="*/ 390525 w 838200"/>
              <a:gd name="connsiteY52" fmla="*/ 323850 h 495300"/>
              <a:gd name="connsiteX53" fmla="*/ 361950 w 838200"/>
              <a:gd name="connsiteY53" fmla="*/ 323850 h 495300"/>
              <a:gd name="connsiteX54" fmla="*/ 342900 w 838200"/>
              <a:gd name="connsiteY54" fmla="*/ 342900 h 495300"/>
              <a:gd name="connsiteX55" fmla="*/ 342900 w 838200"/>
              <a:gd name="connsiteY55" fmla="*/ 419100 h 495300"/>
              <a:gd name="connsiteX56" fmla="*/ 361950 w 838200"/>
              <a:gd name="connsiteY56" fmla="*/ 438150 h 495300"/>
              <a:gd name="connsiteX57" fmla="*/ 476250 w 838200"/>
              <a:gd name="connsiteY57" fmla="*/ 438150 h 495300"/>
              <a:gd name="connsiteX58" fmla="*/ 495300 w 838200"/>
              <a:gd name="connsiteY58" fmla="*/ 419100 h 495300"/>
              <a:gd name="connsiteX59" fmla="*/ 495300 w 838200"/>
              <a:gd name="connsiteY59" fmla="*/ 342900 h 495300"/>
              <a:gd name="connsiteX60" fmla="*/ 476250 w 838200"/>
              <a:gd name="connsiteY60" fmla="*/ 323850 h 495300"/>
              <a:gd name="connsiteX61" fmla="*/ 447675 w 838200"/>
              <a:gd name="connsiteY61" fmla="*/ 323850 h 495300"/>
              <a:gd name="connsiteX62" fmla="*/ 447675 w 838200"/>
              <a:gd name="connsiteY62" fmla="*/ 276225 h 495300"/>
              <a:gd name="connsiteX63" fmla="*/ 471554 w 838200"/>
              <a:gd name="connsiteY63" fmla="*/ 276225 h 495300"/>
              <a:gd name="connsiteX64" fmla="*/ 511893 w 838200"/>
              <a:gd name="connsiteY64" fmla="*/ 266157 h 495300"/>
              <a:gd name="connsiteX65" fmla="*/ 515703 w 838200"/>
              <a:gd name="connsiteY65" fmla="*/ 264138 h 495300"/>
              <a:gd name="connsiteX66" fmla="*/ 571500 w 838200"/>
              <a:gd name="connsiteY66" fmla="*/ 403717 h 495300"/>
              <a:gd name="connsiteX67" fmla="*/ 571500 w 838200"/>
              <a:gd name="connsiteY67" fmla="*/ 495300 h 495300"/>
              <a:gd name="connsiteX68" fmla="*/ 609600 w 838200"/>
              <a:gd name="connsiteY68" fmla="*/ 495300 h 495300"/>
              <a:gd name="connsiteX69" fmla="*/ 609600 w 838200"/>
              <a:gd name="connsiteY69" fmla="*/ 396383 h 495300"/>
              <a:gd name="connsiteX70" fmla="*/ 549993 w 838200"/>
              <a:gd name="connsiteY70" fmla="*/ 247364 h 495300"/>
              <a:gd name="connsiteX71" fmla="*/ 582378 w 838200"/>
              <a:gd name="connsiteY71" fmla="*/ 234791 h 495300"/>
              <a:gd name="connsiteX72" fmla="*/ 594150 w 838200"/>
              <a:gd name="connsiteY72" fmla="*/ 230762 h 495300"/>
              <a:gd name="connsiteX73" fmla="*/ 676599 w 838200"/>
              <a:gd name="connsiteY73" fmla="*/ 211455 h 495300"/>
              <a:gd name="connsiteX74" fmla="*/ 734320 w 838200"/>
              <a:gd name="connsiteY74" fmla="*/ 203835 h 495300"/>
              <a:gd name="connsiteX75" fmla="*/ 761784 w 838200"/>
              <a:gd name="connsiteY75" fmla="*/ 168693 h 495300"/>
              <a:gd name="connsiteX76" fmla="*/ 735206 w 838200"/>
              <a:gd name="connsiteY76" fmla="*/ 141351 h 495300"/>
              <a:gd name="connsiteX77" fmla="*/ 714375 w 838200"/>
              <a:gd name="connsiteY77" fmla="*/ 137922 h 495300"/>
              <a:gd name="connsiteX78" fmla="*/ 714375 w 838200"/>
              <a:gd name="connsiteY78" fmla="*/ 104775 h 495300"/>
              <a:gd name="connsiteX79" fmla="*/ 704850 w 838200"/>
              <a:gd name="connsiteY79" fmla="*/ 95250 h 495300"/>
              <a:gd name="connsiteX80" fmla="*/ 695325 w 838200"/>
              <a:gd name="connsiteY80" fmla="*/ 95250 h 495300"/>
              <a:gd name="connsiteX81" fmla="*/ 695325 w 838200"/>
              <a:gd name="connsiteY81" fmla="*/ 66675 h 495300"/>
              <a:gd name="connsiteX82" fmla="*/ 819150 w 838200"/>
              <a:gd name="connsiteY82" fmla="*/ 66675 h 495300"/>
              <a:gd name="connsiteX83" fmla="*/ 838200 w 838200"/>
              <a:gd name="connsiteY83" fmla="*/ 47625 h 495300"/>
              <a:gd name="connsiteX84" fmla="*/ 819150 w 838200"/>
              <a:gd name="connsiteY84" fmla="*/ 28575 h 495300"/>
              <a:gd name="connsiteX85" fmla="*/ 419100 w 838200"/>
              <a:gd name="connsiteY85" fmla="*/ 404813 h 495300"/>
              <a:gd name="connsiteX86" fmla="*/ 395288 w 838200"/>
              <a:gd name="connsiteY86" fmla="*/ 381000 h 495300"/>
              <a:gd name="connsiteX87" fmla="*/ 419100 w 838200"/>
              <a:gd name="connsiteY87" fmla="*/ 357188 h 495300"/>
              <a:gd name="connsiteX88" fmla="*/ 442913 w 838200"/>
              <a:gd name="connsiteY88" fmla="*/ 381000 h 495300"/>
              <a:gd name="connsiteX89" fmla="*/ 419100 w 838200"/>
              <a:gd name="connsiteY89" fmla="*/ 404813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38200" h="495300">
                <a:moveTo>
                  <a:pt x="819150" y="28575"/>
                </a:moveTo>
                <a:lnTo>
                  <a:pt x="695325" y="28575"/>
                </a:lnTo>
                <a:lnTo>
                  <a:pt x="695325" y="19050"/>
                </a:lnTo>
                <a:cubicBezTo>
                  <a:pt x="695325" y="8529"/>
                  <a:pt x="686796" y="0"/>
                  <a:pt x="676275" y="0"/>
                </a:cubicBezTo>
                <a:cubicBezTo>
                  <a:pt x="665754" y="0"/>
                  <a:pt x="657225" y="8529"/>
                  <a:pt x="657225" y="19050"/>
                </a:cubicBezTo>
                <a:lnTo>
                  <a:pt x="657225" y="28575"/>
                </a:lnTo>
                <a:lnTo>
                  <a:pt x="533400" y="28575"/>
                </a:lnTo>
                <a:cubicBezTo>
                  <a:pt x="522879" y="28575"/>
                  <a:pt x="514350" y="37104"/>
                  <a:pt x="514350" y="47625"/>
                </a:cubicBezTo>
                <a:cubicBezTo>
                  <a:pt x="514350" y="58146"/>
                  <a:pt x="522879" y="66675"/>
                  <a:pt x="533400" y="66675"/>
                </a:cubicBezTo>
                <a:lnTo>
                  <a:pt x="657225" y="66675"/>
                </a:lnTo>
                <a:lnTo>
                  <a:pt x="657225" y="95250"/>
                </a:lnTo>
                <a:lnTo>
                  <a:pt x="647700" y="95250"/>
                </a:lnTo>
                <a:cubicBezTo>
                  <a:pt x="642439" y="95250"/>
                  <a:pt x="638175" y="99514"/>
                  <a:pt x="638175" y="104775"/>
                </a:cubicBezTo>
                <a:lnTo>
                  <a:pt x="638175" y="125663"/>
                </a:lnTo>
                <a:lnTo>
                  <a:pt x="596560" y="118996"/>
                </a:lnTo>
                <a:cubicBezTo>
                  <a:pt x="479008" y="100070"/>
                  <a:pt x="359183" y="100070"/>
                  <a:pt x="241630" y="118996"/>
                </a:cubicBezTo>
                <a:lnTo>
                  <a:pt x="200025" y="125663"/>
                </a:lnTo>
                <a:lnTo>
                  <a:pt x="200025" y="104775"/>
                </a:lnTo>
                <a:cubicBezTo>
                  <a:pt x="200025" y="99514"/>
                  <a:pt x="195761" y="95250"/>
                  <a:pt x="190500" y="95250"/>
                </a:cubicBezTo>
                <a:lnTo>
                  <a:pt x="180975" y="95250"/>
                </a:lnTo>
                <a:lnTo>
                  <a:pt x="180975" y="66675"/>
                </a:lnTo>
                <a:lnTo>
                  <a:pt x="304800" y="66675"/>
                </a:lnTo>
                <a:cubicBezTo>
                  <a:pt x="315321" y="66675"/>
                  <a:pt x="323850" y="58146"/>
                  <a:pt x="323850" y="47625"/>
                </a:cubicBezTo>
                <a:cubicBezTo>
                  <a:pt x="323850" y="37104"/>
                  <a:pt x="315321" y="28575"/>
                  <a:pt x="304800" y="28575"/>
                </a:cubicBezTo>
                <a:lnTo>
                  <a:pt x="180975" y="28575"/>
                </a:lnTo>
                <a:lnTo>
                  <a:pt x="180975" y="19050"/>
                </a:lnTo>
                <a:cubicBezTo>
                  <a:pt x="180975" y="8529"/>
                  <a:pt x="172446" y="0"/>
                  <a:pt x="161925" y="0"/>
                </a:cubicBezTo>
                <a:cubicBezTo>
                  <a:pt x="151404" y="0"/>
                  <a:pt x="142875" y="8529"/>
                  <a:pt x="142875" y="19050"/>
                </a:cubicBezTo>
                <a:lnTo>
                  <a:pt x="142875" y="28575"/>
                </a:lnTo>
                <a:lnTo>
                  <a:pt x="19050" y="28575"/>
                </a:lnTo>
                <a:cubicBezTo>
                  <a:pt x="8529" y="28575"/>
                  <a:pt x="0" y="37104"/>
                  <a:pt x="0" y="47625"/>
                </a:cubicBezTo>
                <a:cubicBezTo>
                  <a:pt x="0" y="58146"/>
                  <a:pt x="8529" y="66675"/>
                  <a:pt x="19050" y="66675"/>
                </a:cubicBezTo>
                <a:lnTo>
                  <a:pt x="142875" y="66675"/>
                </a:lnTo>
                <a:lnTo>
                  <a:pt x="142875" y="95250"/>
                </a:lnTo>
                <a:lnTo>
                  <a:pt x="133350" y="95250"/>
                </a:lnTo>
                <a:cubicBezTo>
                  <a:pt x="128089" y="95250"/>
                  <a:pt x="123825" y="99514"/>
                  <a:pt x="123825" y="104775"/>
                </a:cubicBezTo>
                <a:lnTo>
                  <a:pt x="123825" y="137922"/>
                </a:lnTo>
                <a:lnTo>
                  <a:pt x="102984" y="141284"/>
                </a:lnTo>
                <a:cubicBezTo>
                  <a:pt x="85763" y="143894"/>
                  <a:pt x="73919" y="159970"/>
                  <a:pt x="76528" y="177191"/>
                </a:cubicBezTo>
                <a:cubicBezTo>
                  <a:pt x="78648" y="191180"/>
                  <a:pt x="89826" y="202046"/>
                  <a:pt x="103870" y="203768"/>
                </a:cubicBezTo>
                <a:lnTo>
                  <a:pt x="161601" y="211388"/>
                </a:lnTo>
                <a:cubicBezTo>
                  <a:pt x="189645" y="215104"/>
                  <a:pt x="217253" y="221584"/>
                  <a:pt x="244021" y="230734"/>
                </a:cubicBezTo>
                <a:lnTo>
                  <a:pt x="255794" y="234763"/>
                </a:lnTo>
                <a:cubicBezTo>
                  <a:pt x="266767" y="238516"/>
                  <a:pt x="277561" y="242709"/>
                  <a:pt x="288179" y="247345"/>
                </a:cubicBezTo>
                <a:lnTo>
                  <a:pt x="228600" y="396383"/>
                </a:lnTo>
                <a:lnTo>
                  <a:pt x="228600" y="495300"/>
                </a:lnTo>
                <a:lnTo>
                  <a:pt x="266700" y="495300"/>
                </a:lnTo>
                <a:lnTo>
                  <a:pt x="266700" y="403717"/>
                </a:lnTo>
                <a:lnTo>
                  <a:pt x="322526" y="264147"/>
                </a:lnTo>
                <a:lnTo>
                  <a:pt x="326336" y="266157"/>
                </a:lnTo>
                <a:cubicBezTo>
                  <a:pt x="338741" y="272767"/>
                  <a:pt x="352580" y="276224"/>
                  <a:pt x="366636" y="276225"/>
                </a:cubicBezTo>
                <a:lnTo>
                  <a:pt x="390525" y="276225"/>
                </a:lnTo>
                <a:lnTo>
                  <a:pt x="390525" y="323850"/>
                </a:lnTo>
                <a:lnTo>
                  <a:pt x="361950" y="323850"/>
                </a:lnTo>
                <a:cubicBezTo>
                  <a:pt x="351429" y="323850"/>
                  <a:pt x="342900" y="332379"/>
                  <a:pt x="342900" y="342900"/>
                </a:cubicBezTo>
                <a:lnTo>
                  <a:pt x="342900" y="419100"/>
                </a:lnTo>
                <a:cubicBezTo>
                  <a:pt x="342900" y="429621"/>
                  <a:pt x="351429" y="438150"/>
                  <a:pt x="361950" y="438150"/>
                </a:cubicBezTo>
                <a:lnTo>
                  <a:pt x="476250" y="438150"/>
                </a:lnTo>
                <a:cubicBezTo>
                  <a:pt x="486771" y="438150"/>
                  <a:pt x="495300" y="429621"/>
                  <a:pt x="495300" y="419100"/>
                </a:cubicBezTo>
                <a:lnTo>
                  <a:pt x="495300" y="342900"/>
                </a:lnTo>
                <a:cubicBezTo>
                  <a:pt x="495300" y="332379"/>
                  <a:pt x="486771" y="323850"/>
                  <a:pt x="476250" y="323850"/>
                </a:cubicBezTo>
                <a:lnTo>
                  <a:pt x="447675" y="323850"/>
                </a:lnTo>
                <a:lnTo>
                  <a:pt x="447675" y="276225"/>
                </a:lnTo>
                <a:lnTo>
                  <a:pt x="471554" y="276225"/>
                </a:lnTo>
                <a:cubicBezTo>
                  <a:pt x="485623" y="276230"/>
                  <a:pt x="499477" y="272772"/>
                  <a:pt x="511893" y="266157"/>
                </a:cubicBezTo>
                <a:lnTo>
                  <a:pt x="515703" y="264138"/>
                </a:lnTo>
                <a:lnTo>
                  <a:pt x="571500" y="403717"/>
                </a:lnTo>
                <a:lnTo>
                  <a:pt x="571500" y="495300"/>
                </a:lnTo>
                <a:lnTo>
                  <a:pt x="609600" y="495300"/>
                </a:lnTo>
                <a:lnTo>
                  <a:pt x="609600" y="396383"/>
                </a:lnTo>
                <a:lnTo>
                  <a:pt x="549993" y="247364"/>
                </a:lnTo>
                <a:cubicBezTo>
                  <a:pt x="560616" y="242747"/>
                  <a:pt x="571411" y="238556"/>
                  <a:pt x="582378" y="234791"/>
                </a:cubicBezTo>
                <a:lnTo>
                  <a:pt x="594150" y="230762"/>
                </a:lnTo>
                <a:cubicBezTo>
                  <a:pt x="620929" y="221623"/>
                  <a:pt x="648547" y="215156"/>
                  <a:pt x="676599" y="211455"/>
                </a:cubicBezTo>
                <a:lnTo>
                  <a:pt x="734320" y="203835"/>
                </a:lnTo>
                <a:cubicBezTo>
                  <a:pt x="751608" y="201715"/>
                  <a:pt x="763904" y="185981"/>
                  <a:pt x="761784" y="168693"/>
                </a:cubicBezTo>
                <a:cubicBezTo>
                  <a:pt x="760062" y="154649"/>
                  <a:pt x="749196" y="143471"/>
                  <a:pt x="735206" y="141351"/>
                </a:cubicBezTo>
                <a:lnTo>
                  <a:pt x="714375" y="137922"/>
                </a:lnTo>
                <a:lnTo>
                  <a:pt x="714375" y="104775"/>
                </a:lnTo>
                <a:cubicBezTo>
                  <a:pt x="714375" y="99514"/>
                  <a:pt x="710111" y="95250"/>
                  <a:pt x="704850" y="95250"/>
                </a:cubicBezTo>
                <a:lnTo>
                  <a:pt x="695325" y="95250"/>
                </a:lnTo>
                <a:lnTo>
                  <a:pt x="695325" y="66675"/>
                </a:lnTo>
                <a:lnTo>
                  <a:pt x="819150" y="66675"/>
                </a:lnTo>
                <a:cubicBezTo>
                  <a:pt x="829671" y="66675"/>
                  <a:pt x="838200" y="58146"/>
                  <a:pt x="838200" y="47625"/>
                </a:cubicBezTo>
                <a:cubicBezTo>
                  <a:pt x="838200" y="37104"/>
                  <a:pt x="829671" y="28575"/>
                  <a:pt x="819150" y="28575"/>
                </a:cubicBezTo>
                <a:close/>
                <a:moveTo>
                  <a:pt x="419100" y="404813"/>
                </a:moveTo>
                <a:cubicBezTo>
                  <a:pt x="405949" y="404813"/>
                  <a:pt x="395288" y="394151"/>
                  <a:pt x="395288" y="381000"/>
                </a:cubicBezTo>
                <a:cubicBezTo>
                  <a:pt x="395288" y="367849"/>
                  <a:pt x="405949" y="357188"/>
                  <a:pt x="419100" y="357188"/>
                </a:cubicBezTo>
                <a:cubicBezTo>
                  <a:pt x="432251" y="357188"/>
                  <a:pt x="442913" y="367849"/>
                  <a:pt x="442913" y="381000"/>
                </a:cubicBezTo>
                <a:cubicBezTo>
                  <a:pt x="442913" y="394151"/>
                  <a:pt x="432251" y="404813"/>
                  <a:pt x="419100" y="404813"/>
                </a:cubicBezTo>
                <a:close/>
              </a:path>
            </a:pathLst>
          </a:custGeom>
          <a:solidFill>
            <a:schemeClr val="bg1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AA6A9AD2-E36E-40CF-8041-A7D8E37D22AB}"/>
              </a:ext>
            </a:extLst>
          </p:cNvPr>
          <p:cNvGrpSpPr/>
          <p:nvPr/>
        </p:nvGrpSpPr>
        <p:grpSpPr>
          <a:xfrm>
            <a:off x="4160520" y="4145280"/>
            <a:ext cx="762000" cy="762000"/>
            <a:chOff x="4160520" y="4145280"/>
            <a:chExt cx="762000" cy="762000"/>
          </a:xfrm>
          <a:solidFill>
            <a:schemeClr val="bg1"/>
          </a:solidFill>
        </p:grpSpPr>
        <p:sp>
          <p:nvSpPr>
            <p:cNvPr id="154" name="图形 48" descr="收音机 纯色填充">
              <a:extLst>
                <a:ext uri="{FF2B5EF4-FFF2-40B4-BE49-F238E27FC236}">
                  <a16:creationId xmlns:a16="http://schemas.microsoft.com/office/drawing/2014/main" xmlns="" id="{35D3196F-C651-41E5-BC6B-6E34F08BD66C}"/>
                </a:ext>
              </a:extLst>
            </p:cNvPr>
            <p:cNvSpPr/>
            <p:nvPr/>
          </p:nvSpPr>
          <p:spPr>
            <a:xfrm>
              <a:off x="4160520" y="4145280"/>
              <a:ext cx="762000" cy="762000"/>
            </a:xfrm>
            <a:custGeom>
              <a:avLst/>
              <a:gdLst>
                <a:gd name="connsiteX0" fmla="*/ 685800 w 762000"/>
                <a:gd name="connsiteY0" fmla="*/ 419100 h 762000"/>
                <a:gd name="connsiteX1" fmla="*/ 76200 w 762000"/>
                <a:gd name="connsiteY1" fmla="*/ 419100 h 762000"/>
                <a:gd name="connsiteX2" fmla="*/ 76200 w 762000"/>
                <a:gd name="connsiteY2" fmla="*/ 304800 h 762000"/>
                <a:gd name="connsiteX3" fmla="*/ 685800 w 762000"/>
                <a:gd name="connsiteY3" fmla="*/ 304800 h 762000"/>
                <a:gd name="connsiteX4" fmla="*/ 685800 w 762000"/>
                <a:gd name="connsiteY4" fmla="*/ 419100 h 762000"/>
                <a:gd name="connsiteX5" fmla="*/ 685800 w 762000"/>
                <a:gd name="connsiteY5" fmla="*/ 533400 h 762000"/>
                <a:gd name="connsiteX6" fmla="*/ 342900 w 762000"/>
                <a:gd name="connsiteY6" fmla="*/ 533400 h 762000"/>
                <a:gd name="connsiteX7" fmla="*/ 342900 w 762000"/>
                <a:gd name="connsiteY7" fmla="*/ 495300 h 762000"/>
                <a:gd name="connsiteX8" fmla="*/ 685800 w 762000"/>
                <a:gd name="connsiteY8" fmla="*/ 495300 h 762000"/>
                <a:gd name="connsiteX9" fmla="*/ 685800 w 762000"/>
                <a:gd name="connsiteY9" fmla="*/ 533400 h 762000"/>
                <a:gd name="connsiteX10" fmla="*/ 685800 w 762000"/>
                <a:gd name="connsiteY10" fmla="*/ 609600 h 762000"/>
                <a:gd name="connsiteX11" fmla="*/ 342900 w 762000"/>
                <a:gd name="connsiteY11" fmla="*/ 609600 h 762000"/>
                <a:gd name="connsiteX12" fmla="*/ 342900 w 762000"/>
                <a:gd name="connsiteY12" fmla="*/ 571500 h 762000"/>
                <a:gd name="connsiteX13" fmla="*/ 685800 w 762000"/>
                <a:gd name="connsiteY13" fmla="*/ 571500 h 762000"/>
                <a:gd name="connsiteX14" fmla="*/ 685800 w 762000"/>
                <a:gd name="connsiteY14" fmla="*/ 609600 h 762000"/>
                <a:gd name="connsiteX15" fmla="*/ 685800 w 762000"/>
                <a:gd name="connsiteY15" fmla="*/ 685800 h 762000"/>
                <a:gd name="connsiteX16" fmla="*/ 342900 w 762000"/>
                <a:gd name="connsiteY16" fmla="*/ 685800 h 762000"/>
                <a:gd name="connsiteX17" fmla="*/ 342900 w 762000"/>
                <a:gd name="connsiteY17" fmla="*/ 647700 h 762000"/>
                <a:gd name="connsiteX18" fmla="*/ 685800 w 762000"/>
                <a:gd name="connsiteY18" fmla="*/ 647700 h 762000"/>
                <a:gd name="connsiteX19" fmla="*/ 685800 w 762000"/>
                <a:gd name="connsiteY19" fmla="*/ 685800 h 762000"/>
                <a:gd name="connsiteX20" fmla="*/ 171450 w 762000"/>
                <a:gd name="connsiteY20" fmla="*/ 685800 h 762000"/>
                <a:gd name="connsiteX21" fmla="*/ 76200 w 762000"/>
                <a:gd name="connsiteY21" fmla="*/ 590550 h 762000"/>
                <a:gd name="connsiteX22" fmla="*/ 171450 w 762000"/>
                <a:gd name="connsiteY22" fmla="*/ 495300 h 762000"/>
                <a:gd name="connsiteX23" fmla="*/ 266700 w 762000"/>
                <a:gd name="connsiteY23" fmla="*/ 590550 h 762000"/>
                <a:gd name="connsiteX24" fmla="*/ 171450 w 762000"/>
                <a:gd name="connsiteY24" fmla="*/ 685800 h 762000"/>
                <a:gd name="connsiteX25" fmla="*/ 723900 w 762000"/>
                <a:gd name="connsiteY25" fmla="*/ 228600 h 762000"/>
                <a:gd name="connsiteX26" fmla="*/ 685800 w 762000"/>
                <a:gd name="connsiteY26" fmla="*/ 228600 h 762000"/>
                <a:gd name="connsiteX27" fmla="*/ 209550 w 762000"/>
                <a:gd name="connsiteY27" fmla="*/ 33338 h 762000"/>
                <a:gd name="connsiteX28" fmla="*/ 171450 w 762000"/>
                <a:gd name="connsiteY28" fmla="*/ 0 h 762000"/>
                <a:gd name="connsiteX29" fmla="*/ 133350 w 762000"/>
                <a:gd name="connsiteY29" fmla="*/ 38100 h 762000"/>
                <a:gd name="connsiteX30" fmla="*/ 171450 w 762000"/>
                <a:gd name="connsiteY30" fmla="*/ 76200 h 762000"/>
                <a:gd name="connsiteX31" fmla="*/ 194310 w 762000"/>
                <a:gd name="connsiteY31" fmla="*/ 68580 h 762000"/>
                <a:gd name="connsiteX32" fmla="*/ 584835 w 762000"/>
                <a:gd name="connsiteY32" fmla="*/ 228600 h 762000"/>
                <a:gd name="connsiteX33" fmla="*/ 38100 w 762000"/>
                <a:gd name="connsiteY33" fmla="*/ 228600 h 762000"/>
                <a:gd name="connsiteX34" fmla="*/ 0 w 762000"/>
                <a:gd name="connsiteY34" fmla="*/ 266700 h 762000"/>
                <a:gd name="connsiteX35" fmla="*/ 0 w 762000"/>
                <a:gd name="connsiteY35" fmla="*/ 723900 h 762000"/>
                <a:gd name="connsiteX36" fmla="*/ 38100 w 762000"/>
                <a:gd name="connsiteY36" fmla="*/ 762000 h 762000"/>
                <a:gd name="connsiteX37" fmla="*/ 723900 w 762000"/>
                <a:gd name="connsiteY37" fmla="*/ 762000 h 762000"/>
                <a:gd name="connsiteX38" fmla="*/ 762000 w 762000"/>
                <a:gd name="connsiteY38" fmla="*/ 723900 h 762000"/>
                <a:gd name="connsiteX39" fmla="*/ 762000 w 762000"/>
                <a:gd name="connsiteY39" fmla="*/ 266700 h 762000"/>
                <a:gd name="connsiteX40" fmla="*/ 723900 w 762000"/>
                <a:gd name="connsiteY40" fmla="*/ 2286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62000" h="762000">
                  <a:moveTo>
                    <a:pt x="685800" y="419100"/>
                  </a:moveTo>
                  <a:lnTo>
                    <a:pt x="76200" y="419100"/>
                  </a:lnTo>
                  <a:lnTo>
                    <a:pt x="76200" y="304800"/>
                  </a:lnTo>
                  <a:lnTo>
                    <a:pt x="685800" y="304800"/>
                  </a:lnTo>
                  <a:lnTo>
                    <a:pt x="685800" y="419100"/>
                  </a:lnTo>
                  <a:close/>
                  <a:moveTo>
                    <a:pt x="685800" y="533400"/>
                  </a:moveTo>
                  <a:lnTo>
                    <a:pt x="342900" y="533400"/>
                  </a:lnTo>
                  <a:lnTo>
                    <a:pt x="342900" y="495300"/>
                  </a:lnTo>
                  <a:lnTo>
                    <a:pt x="685800" y="495300"/>
                  </a:lnTo>
                  <a:lnTo>
                    <a:pt x="685800" y="533400"/>
                  </a:lnTo>
                  <a:close/>
                  <a:moveTo>
                    <a:pt x="685800" y="609600"/>
                  </a:moveTo>
                  <a:lnTo>
                    <a:pt x="342900" y="609600"/>
                  </a:lnTo>
                  <a:lnTo>
                    <a:pt x="342900" y="571500"/>
                  </a:lnTo>
                  <a:lnTo>
                    <a:pt x="685800" y="571500"/>
                  </a:lnTo>
                  <a:lnTo>
                    <a:pt x="685800" y="609600"/>
                  </a:lnTo>
                  <a:close/>
                  <a:moveTo>
                    <a:pt x="685800" y="685800"/>
                  </a:moveTo>
                  <a:lnTo>
                    <a:pt x="342900" y="685800"/>
                  </a:lnTo>
                  <a:lnTo>
                    <a:pt x="342900" y="647700"/>
                  </a:lnTo>
                  <a:lnTo>
                    <a:pt x="685800" y="647700"/>
                  </a:lnTo>
                  <a:lnTo>
                    <a:pt x="685800" y="685800"/>
                  </a:lnTo>
                  <a:close/>
                  <a:moveTo>
                    <a:pt x="171450" y="685800"/>
                  </a:moveTo>
                  <a:cubicBezTo>
                    <a:pt x="119063" y="685800"/>
                    <a:pt x="76200" y="642938"/>
                    <a:pt x="76200" y="590550"/>
                  </a:cubicBezTo>
                  <a:cubicBezTo>
                    <a:pt x="76200" y="538163"/>
                    <a:pt x="119063" y="495300"/>
                    <a:pt x="171450" y="495300"/>
                  </a:cubicBezTo>
                  <a:cubicBezTo>
                    <a:pt x="223838" y="495300"/>
                    <a:pt x="266700" y="538163"/>
                    <a:pt x="266700" y="590550"/>
                  </a:cubicBezTo>
                  <a:cubicBezTo>
                    <a:pt x="266700" y="642938"/>
                    <a:pt x="223838" y="685800"/>
                    <a:pt x="171450" y="685800"/>
                  </a:cubicBezTo>
                  <a:close/>
                  <a:moveTo>
                    <a:pt x="723900" y="228600"/>
                  </a:moveTo>
                  <a:lnTo>
                    <a:pt x="685800" y="228600"/>
                  </a:lnTo>
                  <a:lnTo>
                    <a:pt x="209550" y="33338"/>
                  </a:lnTo>
                  <a:cubicBezTo>
                    <a:pt x="206693" y="14288"/>
                    <a:pt x="190500" y="0"/>
                    <a:pt x="171450" y="0"/>
                  </a:cubicBezTo>
                  <a:cubicBezTo>
                    <a:pt x="150495" y="0"/>
                    <a:pt x="133350" y="17145"/>
                    <a:pt x="133350" y="38100"/>
                  </a:cubicBezTo>
                  <a:cubicBezTo>
                    <a:pt x="133350" y="59055"/>
                    <a:pt x="150495" y="76200"/>
                    <a:pt x="171450" y="76200"/>
                  </a:cubicBezTo>
                  <a:cubicBezTo>
                    <a:pt x="180023" y="76200"/>
                    <a:pt x="188595" y="73343"/>
                    <a:pt x="194310" y="68580"/>
                  </a:cubicBezTo>
                  <a:lnTo>
                    <a:pt x="584835" y="228600"/>
                  </a:lnTo>
                  <a:lnTo>
                    <a:pt x="38100" y="228600"/>
                  </a:lnTo>
                  <a:cubicBezTo>
                    <a:pt x="17145" y="228600"/>
                    <a:pt x="0" y="245745"/>
                    <a:pt x="0" y="266700"/>
                  </a:cubicBezTo>
                  <a:lnTo>
                    <a:pt x="0" y="723900"/>
                  </a:lnTo>
                  <a:cubicBezTo>
                    <a:pt x="0" y="744855"/>
                    <a:pt x="17145" y="762000"/>
                    <a:pt x="38100" y="762000"/>
                  </a:cubicBezTo>
                  <a:lnTo>
                    <a:pt x="723900" y="762000"/>
                  </a:lnTo>
                  <a:cubicBezTo>
                    <a:pt x="744855" y="762000"/>
                    <a:pt x="762000" y="744855"/>
                    <a:pt x="762000" y="723900"/>
                  </a:cubicBezTo>
                  <a:lnTo>
                    <a:pt x="762000" y="266700"/>
                  </a:lnTo>
                  <a:cubicBezTo>
                    <a:pt x="762000" y="245745"/>
                    <a:pt x="744855" y="228600"/>
                    <a:pt x="723900" y="2286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55" name="图形 48" descr="收音机 纯色填充">
              <a:extLst>
                <a:ext uri="{FF2B5EF4-FFF2-40B4-BE49-F238E27FC236}">
                  <a16:creationId xmlns:a16="http://schemas.microsoft.com/office/drawing/2014/main" xmlns="" id="{C480F137-648C-4976-880E-B0F891833D86}"/>
                </a:ext>
              </a:extLst>
            </p:cNvPr>
            <p:cNvSpPr/>
            <p:nvPr/>
          </p:nvSpPr>
          <p:spPr>
            <a:xfrm>
              <a:off x="4312920" y="47167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156" name="图形 50" descr="记录 纯色填充">
            <a:extLst>
              <a:ext uri="{FF2B5EF4-FFF2-40B4-BE49-F238E27FC236}">
                <a16:creationId xmlns:a16="http://schemas.microsoft.com/office/drawing/2014/main" xmlns="" id="{4680D32F-A280-4272-8B22-28718A96B579}"/>
              </a:ext>
            </a:extLst>
          </p:cNvPr>
          <p:cNvSpPr/>
          <p:nvPr/>
        </p:nvSpPr>
        <p:spPr>
          <a:xfrm>
            <a:off x="5734050" y="4164330"/>
            <a:ext cx="723900" cy="723900"/>
          </a:xfrm>
          <a:custGeom>
            <a:avLst/>
            <a:gdLst>
              <a:gd name="connsiteX0" fmla="*/ 361950 w 723900"/>
              <a:gd name="connsiteY0" fmla="*/ 666750 h 723900"/>
              <a:gd name="connsiteX1" fmla="*/ 361950 w 723900"/>
              <a:gd name="connsiteY1" fmla="*/ 628650 h 723900"/>
              <a:gd name="connsiteX2" fmla="*/ 628650 w 723900"/>
              <a:gd name="connsiteY2" fmla="*/ 361950 h 723900"/>
              <a:gd name="connsiteX3" fmla="*/ 666750 w 723900"/>
              <a:gd name="connsiteY3" fmla="*/ 361950 h 723900"/>
              <a:gd name="connsiteX4" fmla="*/ 361950 w 723900"/>
              <a:gd name="connsiteY4" fmla="*/ 666750 h 723900"/>
              <a:gd name="connsiteX5" fmla="*/ 247650 w 723900"/>
              <a:gd name="connsiteY5" fmla="*/ 361950 h 723900"/>
              <a:gd name="connsiteX6" fmla="*/ 361950 w 723900"/>
              <a:gd name="connsiteY6" fmla="*/ 247650 h 723900"/>
              <a:gd name="connsiteX7" fmla="*/ 476250 w 723900"/>
              <a:gd name="connsiteY7" fmla="*/ 361950 h 723900"/>
              <a:gd name="connsiteX8" fmla="*/ 361950 w 723900"/>
              <a:gd name="connsiteY8" fmla="*/ 476250 h 723900"/>
              <a:gd name="connsiteX9" fmla="*/ 247650 w 723900"/>
              <a:gd name="connsiteY9" fmla="*/ 361950 h 723900"/>
              <a:gd name="connsiteX10" fmla="*/ 190500 w 723900"/>
              <a:gd name="connsiteY10" fmla="*/ 361950 h 723900"/>
              <a:gd name="connsiteX11" fmla="*/ 152400 w 723900"/>
              <a:gd name="connsiteY11" fmla="*/ 361950 h 723900"/>
              <a:gd name="connsiteX12" fmla="*/ 361950 w 723900"/>
              <a:gd name="connsiteY12" fmla="*/ 152400 h 723900"/>
              <a:gd name="connsiteX13" fmla="*/ 361950 w 723900"/>
              <a:gd name="connsiteY13" fmla="*/ 190500 h 723900"/>
              <a:gd name="connsiteX14" fmla="*/ 190500 w 723900"/>
              <a:gd name="connsiteY14" fmla="*/ 361950 h 723900"/>
              <a:gd name="connsiteX15" fmla="*/ 95250 w 723900"/>
              <a:gd name="connsiteY15" fmla="*/ 361950 h 723900"/>
              <a:gd name="connsiteX16" fmla="*/ 57150 w 723900"/>
              <a:gd name="connsiteY16" fmla="*/ 361950 h 723900"/>
              <a:gd name="connsiteX17" fmla="*/ 361950 w 723900"/>
              <a:gd name="connsiteY17" fmla="*/ 57150 h 723900"/>
              <a:gd name="connsiteX18" fmla="*/ 361950 w 723900"/>
              <a:gd name="connsiteY18" fmla="*/ 95250 h 723900"/>
              <a:gd name="connsiteX19" fmla="*/ 95250 w 723900"/>
              <a:gd name="connsiteY19" fmla="*/ 361950 h 723900"/>
              <a:gd name="connsiteX20" fmla="*/ 533400 w 723900"/>
              <a:gd name="connsiteY20" fmla="*/ 361950 h 723900"/>
              <a:gd name="connsiteX21" fmla="*/ 571500 w 723900"/>
              <a:gd name="connsiteY21" fmla="*/ 361950 h 723900"/>
              <a:gd name="connsiteX22" fmla="*/ 361950 w 723900"/>
              <a:gd name="connsiteY22" fmla="*/ 571500 h 723900"/>
              <a:gd name="connsiteX23" fmla="*/ 361950 w 723900"/>
              <a:gd name="connsiteY23" fmla="*/ 533400 h 723900"/>
              <a:gd name="connsiteX24" fmla="*/ 533400 w 723900"/>
              <a:gd name="connsiteY24" fmla="*/ 361950 h 723900"/>
              <a:gd name="connsiteX25" fmla="*/ 361950 w 723900"/>
              <a:gd name="connsiteY25" fmla="*/ 0 h 723900"/>
              <a:gd name="connsiteX26" fmla="*/ 0 w 723900"/>
              <a:gd name="connsiteY26" fmla="*/ 361950 h 723900"/>
              <a:gd name="connsiteX27" fmla="*/ 361950 w 723900"/>
              <a:gd name="connsiteY27" fmla="*/ 723900 h 723900"/>
              <a:gd name="connsiteX28" fmla="*/ 723900 w 723900"/>
              <a:gd name="connsiteY28" fmla="*/ 361950 h 723900"/>
              <a:gd name="connsiteX29" fmla="*/ 361950 w 723900"/>
              <a:gd name="connsiteY29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3900" h="723900">
                <a:moveTo>
                  <a:pt x="361950" y="666750"/>
                </a:moveTo>
                <a:lnTo>
                  <a:pt x="361950" y="628650"/>
                </a:lnTo>
                <a:cubicBezTo>
                  <a:pt x="508635" y="628650"/>
                  <a:pt x="628650" y="508635"/>
                  <a:pt x="628650" y="361950"/>
                </a:cubicBezTo>
                <a:lnTo>
                  <a:pt x="666750" y="361950"/>
                </a:lnTo>
                <a:cubicBezTo>
                  <a:pt x="666750" y="529590"/>
                  <a:pt x="529590" y="666750"/>
                  <a:pt x="361950" y="666750"/>
                </a:cubicBezTo>
                <a:close/>
                <a:moveTo>
                  <a:pt x="247650" y="361950"/>
                </a:moveTo>
                <a:cubicBezTo>
                  <a:pt x="247650" y="299085"/>
                  <a:pt x="299085" y="247650"/>
                  <a:pt x="361950" y="247650"/>
                </a:cubicBezTo>
                <a:cubicBezTo>
                  <a:pt x="424815" y="247650"/>
                  <a:pt x="476250" y="299085"/>
                  <a:pt x="476250" y="361950"/>
                </a:cubicBezTo>
                <a:cubicBezTo>
                  <a:pt x="476250" y="424815"/>
                  <a:pt x="424815" y="476250"/>
                  <a:pt x="361950" y="476250"/>
                </a:cubicBezTo>
                <a:cubicBezTo>
                  <a:pt x="299085" y="476250"/>
                  <a:pt x="247650" y="424815"/>
                  <a:pt x="247650" y="361950"/>
                </a:cubicBezTo>
                <a:close/>
                <a:moveTo>
                  <a:pt x="190500" y="361950"/>
                </a:moveTo>
                <a:lnTo>
                  <a:pt x="152400" y="361950"/>
                </a:lnTo>
                <a:cubicBezTo>
                  <a:pt x="152400" y="246698"/>
                  <a:pt x="246698" y="152400"/>
                  <a:pt x="361950" y="152400"/>
                </a:cubicBezTo>
                <a:lnTo>
                  <a:pt x="361950" y="190500"/>
                </a:lnTo>
                <a:cubicBezTo>
                  <a:pt x="267653" y="190500"/>
                  <a:pt x="190500" y="267653"/>
                  <a:pt x="190500" y="361950"/>
                </a:cubicBezTo>
                <a:close/>
                <a:moveTo>
                  <a:pt x="95250" y="361950"/>
                </a:moveTo>
                <a:lnTo>
                  <a:pt x="57150" y="361950"/>
                </a:lnTo>
                <a:cubicBezTo>
                  <a:pt x="57150" y="194310"/>
                  <a:pt x="194310" y="57150"/>
                  <a:pt x="361950" y="57150"/>
                </a:cubicBezTo>
                <a:lnTo>
                  <a:pt x="361950" y="95250"/>
                </a:lnTo>
                <a:cubicBezTo>
                  <a:pt x="215265" y="95250"/>
                  <a:pt x="95250" y="215265"/>
                  <a:pt x="95250" y="361950"/>
                </a:cubicBezTo>
                <a:close/>
                <a:moveTo>
                  <a:pt x="533400" y="361950"/>
                </a:moveTo>
                <a:lnTo>
                  <a:pt x="571500" y="361950"/>
                </a:lnTo>
                <a:cubicBezTo>
                  <a:pt x="571500" y="477203"/>
                  <a:pt x="477203" y="571500"/>
                  <a:pt x="361950" y="571500"/>
                </a:cubicBezTo>
                <a:lnTo>
                  <a:pt x="361950" y="533400"/>
                </a:lnTo>
                <a:cubicBezTo>
                  <a:pt x="456248" y="533400"/>
                  <a:pt x="533400" y="456248"/>
                  <a:pt x="533400" y="361950"/>
                </a:cubicBezTo>
                <a:close/>
                <a:moveTo>
                  <a:pt x="361950" y="0"/>
                </a:moveTo>
                <a:cubicBezTo>
                  <a:pt x="161925" y="0"/>
                  <a:pt x="0" y="161925"/>
                  <a:pt x="0" y="361950"/>
                </a:cubicBezTo>
                <a:cubicBezTo>
                  <a:pt x="0" y="561975"/>
                  <a:pt x="161925" y="723900"/>
                  <a:pt x="361950" y="723900"/>
                </a:cubicBezTo>
                <a:cubicBezTo>
                  <a:pt x="561975" y="723900"/>
                  <a:pt x="723900" y="561975"/>
                  <a:pt x="723900" y="361950"/>
                </a:cubicBezTo>
                <a:cubicBezTo>
                  <a:pt x="723900" y="161925"/>
                  <a:pt x="561975" y="0"/>
                  <a:pt x="361950" y="0"/>
                </a:cubicBezTo>
                <a:close/>
              </a:path>
            </a:pathLst>
          </a:custGeom>
          <a:solidFill>
            <a:schemeClr val="bg1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6D87A779-9A91-4C8B-8A89-CBD37D2FC8CC}"/>
              </a:ext>
            </a:extLst>
          </p:cNvPr>
          <p:cNvGrpSpPr/>
          <p:nvPr/>
        </p:nvGrpSpPr>
        <p:grpSpPr>
          <a:xfrm>
            <a:off x="7342658" y="4126089"/>
            <a:ext cx="598287" cy="771666"/>
            <a:chOff x="7342658" y="4126089"/>
            <a:chExt cx="598287" cy="771666"/>
          </a:xfrm>
          <a:solidFill>
            <a:schemeClr val="bg1"/>
          </a:solidFill>
        </p:grpSpPr>
        <p:sp>
          <p:nvSpPr>
            <p:cNvPr id="158" name="图形 52" descr="机器人 纯色填充">
              <a:extLst>
                <a:ext uri="{FF2B5EF4-FFF2-40B4-BE49-F238E27FC236}">
                  <a16:creationId xmlns:a16="http://schemas.microsoft.com/office/drawing/2014/main" xmlns="" id="{2589B717-DA95-42EB-ADA1-BC8370260560}"/>
                </a:ext>
              </a:extLst>
            </p:cNvPr>
            <p:cNvSpPr/>
            <p:nvPr/>
          </p:nvSpPr>
          <p:spPr>
            <a:xfrm>
              <a:off x="7421118" y="4754880"/>
              <a:ext cx="457199" cy="142875"/>
            </a:xfrm>
            <a:custGeom>
              <a:avLst/>
              <a:gdLst>
                <a:gd name="connsiteX0" fmla="*/ 385762 w 457199"/>
                <a:gd name="connsiteY0" fmla="*/ 0 h 142875"/>
                <a:gd name="connsiteX1" fmla="*/ 71438 w 457199"/>
                <a:gd name="connsiteY1" fmla="*/ 0 h 142875"/>
                <a:gd name="connsiteX2" fmla="*/ 0 w 457199"/>
                <a:gd name="connsiteY2" fmla="*/ 71438 h 142875"/>
                <a:gd name="connsiteX3" fmla="*/ 71438 w 457199"/>
                <a:gd name="connsiteY3" fmla="*/ 142875 h 142875"/>
                <a:gd name="connsiteX4" fmla="*/ 385762 w 457199"/>
                <a:gd name="connsiteY4" fmla="*/ 142875 h 142875"/>
                <a:gd name="connsiteX5" fmla="*/ 457200 w 457199"/>
                <a:gd name="connsiteY5" fmla="*/ 71438 h 142875"/>
                <a:gd name="connsiteX6" fmla="*/ 385762 w 457199"/>
                <a:gd name="connsiteY6" fmla="*/ 0 h 142875"/>
                <a:gd name="connsiteX7" fmla="*/ 90487 w 457199"/>
                <a:gd name="connsiteY7" fmla="*/ 100013 h 142875"/>
                <a:gd name="connsiteX8" fmla="*/ 61913 w 457199"/>
                <a:gd name="connsiteY8" fmla="*/ 71438 h 142875"/>
                <a:gd name="connsiteX9" fmla="*/ 90487 w 457199"/>
                <a:gd name="connsiteY9" fmla="*/ 42863 h 142875"/>
                <a:gd name="connsiteX10" fmla="*/ 119062 w 457199"/>
                <a:gd name="connsiteY10" fmla="*/ 71438 h 142875"/>
                <a:gd name="connsiteX11" fmla="*/ 90487 w 457199"/>
                <a:gd name="connsiteY11" fmla="*/ 100013 h 142875"/>
                <a:gd name="connsiteX12" fmla="*/ 228600 w 457199"/>
                <a:gd name="connsiteY12" fmla="*/ 100013 h 142875"/>
                <a:gd name="connsiteX13" fmla="*/ 200025 w 457199"/>
                <a:gd name="connsiteY13" fmla="*/ 71438 h 142875"/>
                <a:gd name="connsiteX14" fmla="*/ 228600 w 457199"/>
                <a:gd name="connsiteY14" fmla="*/ 42863 h 142875"/>
                <a:gd name="connsiteX15" fmla="*/ 257175 w 457199"/>
                <a:gd name="connsiteY15" fmla="*/ 71438 h 142875"/>
                <a:gd name="connsiteX16" fmla="*/ 228600 w 457199"/>
                <a:gd name="connsiteY16" fmla="*/ 100013 h 142875"/>
                <a:gd name="connsiteX17" fmla="*/ 366712 w 457199"/>
                <a:gd name="connsiteY17" fmla="*/ 100013 h 142875"/>
                <a:gd name="connsiteX18" fmla="*/ 338137 w 457199"/>
                <a:gd name="connsiteY18" fmla="*/ 71438 h 142875"/>
                <a:gd name="connsiteX19" fmla="*/ 366712 w 457199"/>
                <a:gd name="connsiteY19" fmla="*/ 42863 h 142875"/>
                <a:gd name="connsiteX20" fmla="*/ 395287 w 457199"/>
                <a:gd name="connsiteY20" fmla="*/ 71438 h 142875"/>
                <a:gd name="connsiteX21" fmla="*/ 366712 w 457199"/>
                <a:gd name="connsiteY21" fmla="*/ 10001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7199" h="142875">
                  <a:moveTo>
                    <a:pt x="385762" y="0"/>
                  </a:moveTo>
                  <a:lnTo>
                    <a:pt x="71438" y="0"/>
                  </a:lnTo>
                  <a:cubicBezTo>
                    <a:pt x="31984" y="0"/>
                    <a:pt x="0" y="31984"/>
                    <a:pt x="0" y="71438"/>
                  </a:cubicBezTo>
                  <a:cubicBezTo>
                    <a:pt x="0" y="110891"/>
                    <a:pt x="31984" y="142875"/>
                    <a:pt x="71438" y="142875"/>
                  </a:cubicBezTo>
                  <a:lnTo>
                    <a:pt x="385762" y="142875"/>
                  </a:lnTo>
                  <a:cubicBezTo>
                    <a:pt x="425216" y="142875"/>
                    <a:pt x="457200" y="110891"/>
                    <a:pt x="457200" y="71438"/>
                  </a:cubicBezTo>
                  <a:cubicBezTo>
                    <a:pt x="457200" y="31984"/>
                    <a:pt x="425216" y="0"/>
                    <a:pt x="385762" y="0"/>
                  </a:cubicBezTo>
                  <a:close/>
                  <a:moveTo>
                    <a:pt x="90487" y="100013"/>
                  </a:moveTo>
                  <a:cubicBezTo>
                    <a:pt x="74706" y="100013"/>
                    <a:pt x="61913" y="87219"/>
                    <a:pt x="61913" y="71438"/>
                  </a:cubicBezTo>
                  <a:cubicBezTo>
                    <a:pt x="61913" y="55656"/>
                    <a:pt x="74706" y="42863"/>
                    <a:pt x="90487" y="42863"/>
                  </a:cubicBezTo>
                  <a:cubicBezTo>
                    <a:pt x="106269" y="42863"/>
                    <a:pt x="119062" y="55656"/>
                    <a:pt x="119062" y="71438"/>
                  </a:cubicBezTo>
                  <a:cubicBezTo>
                    <a:pt x="119062" y="87219"/>
                    <a:pt x="106269" y="100013"/>
                    <a:pt x="90487" y="100013"/>
                  </a:cubicBezTo>
                  <a:close/>
                  <a:moveTo>
                    <a:pt x="228600" y="100013"/>
                  </a:moveTo>
                  <a:cubicBezTo>
                    <a:pt x="212818" y="100013"/>
                    <a:pt x="200025" y="87219"/>
                    <a:pt x="200025" y="71438"/>
                  </a:cubicBezTo>
                  <a:cubicBezTo>
                    <a:pt x="200025" y="55656"/>
                    <a:pt x="212818" y="42863"/>
                    <a:pt x="228600" y="42863"/>
                  </a:cubicBezTo>
                  <a:cubicBezTo>
                    <a:pt x="244382" y="42863"/>
                    <a:pt x="257175" y="55656"/>
                    <a:pt x="257175" y="71438"/>
                  </a:cubicBezTo>
                  <a:cubicBezTo>
                    <a:pt x="257175" y="87219"/>
                    <a:pt x="244382" y="100013"/>
                    <a:pt x="228600" y="100013"/>
                  </a:cubicBezTo>
                  <a:close/>
                  <a:moveTo>
                    <a:pt x="366712" y="100013"/>
                  </a:moveTo>
                  <a:cubicBezTo>
                    <a:pt x="350931" y="100013"/>
                    <a:pt x="338137" y="87219"/>
                    <a:pt x="338137" y="71438"/>
                  </a:cubicBezTo>
                  <a:cubicBezTo>
                    <a:pt x="338137" y="55656"/>
                    <a:pt x="350931" y="42863"/>
                    <a:pt x="366712" y="42863"/>
                  </a:cubicBezTo>
                  <a:cubicBezTo>
                    <a:pt x="382494" y="42863"/>
                    <a:pt x="395287" y="55656"/>
                    <a:pt x="395287" y="71438"/>
                  </a:cubicBezTo>
                  <a:cubicBezTo>
                    <a:pt x="395287" y="87219"/>
                    <a:pt x="382494" y="100013"/>
                    <a:pt x="366712" y="10001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59" name="图形 52" descr="机器人 纯色填充">
              <a:extLst>
                <a:ext uri="{FF2B5EF4-FFF2-40B4-BE49-F238E27FC236}">
                  <a16:creationId xmlns:a16="http://schemas.microsoft.com/office/drawing/2014/main" xmlns="" id="{B106705A-8926-4AA0-B9EB-5D4B05350D43}"/>
                </a:ext>
              </a:extLst>
            </p:cNvPr>
            <p:cNvSpPr/>
            <p:nvPr/>
          </p:nvSpPr>
          <p:spPr>
            <a:xfrm>
              <a:off x="7686960" y="4321492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0" name="图形 52" descr="机器人 纯色填充">
              <a:extLst>
                <a:ext uri="{FF2B5EF4-FFF2-40B4-BE49-F238E27FC236}">
                  <a16:creationId xmlns:a16="http://schemas.microsoft.com/office/drawing/2014/main" xmlns="" id="{B856C71B-0144-488E-90B4-C4A43BA75380}"/>
                </a:ext>
              </a:extLst>
            </p:cNvPr>
            <p:cNvSpPr/>
            <p:nvPr/>
          </p:nvSpPr>
          <p:spPr>
            <a:xfrm>
              <a:off x="7526655" y="4126089"/>
              <a:ext cx="247650" cy="304940"/>
            </a:xfrm>
            <a:custGeom>
              <a:avLst/>
              <a:gdLst>
                <a:gd name="connsiteX0" fmla="*/ 205835 w 247650"/>
                <a:gd name="connsiteY0" fmla="*/ 114441 h 304940"/>
                <a:gd name="connsiteX1" fmla="*/ 142875 w 247650"/>
                <a:gd name="connsiteY1" fmla="*/ 114441 h 304940"/>
                <a:gd name="connsiteX2" fmla="*/ 142875 w 247650"/>
                <a:gd name="connsiteY2" fmla="*/ 71102 h 304940"/>
                <a:gd name="connsiteX3" fmla="*/ 156821 w 247650"/>
                <a:gd name="connsiteY3" fmla="*/ 19056 h 304940"/>
                <a:gd name="connsiteX4" fmla="*/ 104775 w 247650"/>
                <a:gd name="connsiteY4" fmla="*/ 5111 h 304940"/>
                <a:gd name="connsiteX5" fmla="*/ 90829 w 247650"/>
                <a:gd name="connsiteY5" fmla="*/ 57156 h 304940"/>
                <a:gd name="connsiteX6" fmla="*/ 104775 w 247650"/>
                <a:gd name="connsiteY6" fmla="*/ 71102 h 304940"/>
                <a:gd name="connsiteX7" fmla="*/ 104775 w 247650"/>
                <a:gd name="connsiteY7" fmla="*/ 114441 h 304940"/>
                <a:gd name="connsiteX8" fmla="*/ 41815 w 247650"/>
                <a:gd name="connsiteY8" fmla="*/ 114441 h 304940"/>
                <a:gd name="connsiteX9" fmla="*/ 0 w 247650"/>
                <a:gd name="connsiteY9" fmla="*/ 156255 h 304940"/>
                <a:gd name="connsiteX10" fmla="*/ 0 w 247650"/>
                <a:gd name="connsiteY10" fmla="*/ 263126 h 304940"/>
                <a:gd name="connsiteX11" fmla="*/ 41815 w 247650"/>
                <a:gd name="connsiteY11" fmla="*/ 304941 h 304940"/>
                <a:gd name="connsiteX12" fmla="*/ 205835 w 247650"/>
                <a:gd name="connsiteY12" fmla="*/ 304941 h 304940"/>
                <a:gd name="connsiteX13" fmla="*/ 247650 w 247650"/>
                <a:gd name="connsiteY13" fmla="*/ 263126 h 304940"/>
                <a:gd name="connsiteX14" fmla="*/ 247650 w 247650"/>
                <a:gd name="connsiteY14" fmla="*/ 156255 h 304940"/>
                <a:gd name="connsiteX15" fmla="*/ 205835 w 247650"/>
                <a:gd name="connsiteY15" fmla="*/ 114441 h 304940"/>
                <a:gd name="connsiteX16" fmla="*/ 76200 w 247650"/>
                <a:gd name="connsiteY16" fmla="*/ 238266 h 304940"/>
                <a:gd name="connsiteX17" fmla="*/ 47625 w 247650"/>
                <a:gd name="connsiteY17" fmla="*/ 209691 h 304940"/>
                <a:gd name="connsiteX18" fmla="*/ 76200 w 247650"/>
                <a:gd name="connsiteY18" fmla="*/ 181116 h 304940"/>
                <a:gd name="connsiteX19" fmla="*/ 104775 w 247650"/>
                <a:gd name="connsiteY19" fmla="*/ 209691 h 304940"/>
                <a:gd name="connsiteX20" fmla="*/ 76200 w 247650"/>
                <a:gd name="connsiteY20" fmla="*/ 238266 h 304940"/>
                <a:gd name="connsiteX21" fmla="*/ 171450 w 247650"/>
                <a:gd name="connsiteY21" fmla="*/ 238266 h 304940"/>
                <a:gd name="connsiteX22" fmla="*/ 142875 w 247650"/>
                <a:gd name="connsiteY22" fmla="*/ 209691 h 304940"/>
                <a:gd name="connsiteX23" fmla="*/ 171450 w 247650"/>
                <a:gd name="connsiteY23" fmla="*/ 181116 h 304940"/>
                <a:gd name="connsiteX24" fmla="*/ 200025 w 247650"/>
                <a:gd name="connsiteY24" fmla="*/ 209691 h 304940"/>
                <a:gd name="connsiteX25" fmla="*/ 171450 w 247650"/>
                <a:gd name="connsiteY25" fmla="*/ 238266 h 3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7650" h="304940">
                  <a:moveTo>
                    <a:pt x="205835" y="114441"/>
                  </a:moveTo>
                  <a:lnTo>
                    <a:pt x="142875" y="114441"/>
                  </a:lnTo>
                  <a:lnTo>
                    <a:pt x="142875" y="71102"/>
                  </a:lnTo>
                  <a:cubicBezTo>
                    <a:pt x="161098" y="60581"/>
                    <a:pt x="167342" y="37279"/>
                    <a:pt x="156821" y="19056"/>
                  </a:cubicBezTo>
                  <a:cubicBezTo>
                    <a:pt x="146299" y="833"/>
                    <a:pt x="122998" y="-5410"/>
                    <a:pt x="104775" y="5111"/>
                  </a:cubicBezTo>
                  <a:cubicBezTo>
                    <a:pt x="86552" y="15632"/>
                    <a:pt x="80308" y="38933"/>
                    <a:pt x="90829" y="57156"/>
                  </a:cubicBezTo>
                  <a:cubicBezTo>
                    <a:pt x="94174" y="62949"/>
                    <a:pt x="98983" y="67758"/>
                    <a:pt x="104775" y="71102"/>
                  </a:cubicBezTo>
                  <a:lnTo>
                    <a:pt x="104775" y="114441"/>
                  </a:lnTo>
                  <a:lnTo>
                    <a:pt x="41815" y="114441"/>
                  </a:lnTo>
                  <a:cubicBezTo>
                    <a:pt x="18743" y="114493"/>
                    <a:pt x="52" y="133184"/>
                    <a:pt x="0" y="156255"/>
                  </a:cubicBezTo>
                  <a:lnTo>
                    <a:pt x="0" y="263126"/>
                  </a:lnTo>
                  <a:cubicBezTo>
                    <a:pt x="52" y="286197"/>
                    <a:pt x="18743" y="304888"/>
                    <a:pt x="41815" y="304941"/>
                  </a:cubicBezTo>
                  <a:lnTo>
                    <a:pt x="205835" y="304941"/>
                  </a:lnTo>
                  <a:cubicBezTo>
                    <a:pt x="228907" y="304888"/>
                    <a:pt x="247598" y="286197"/>
                    <a:pt x="247650" y="263126"/>
                  </a:cubicBezTo>
                  <a:lnTo>
                    <a:pt x="247650" y="156255"/>
                  </a:lnTo>
                  <a:cubicBezTo>
                    <a:pt x="247598" y="133184"/>
                    <a:pt x="228907" y="114493"/>
                    <a:pt x="205835" y="114441"/>
                  </a:cubicBezTo>
                  <a:close/>
                  <a:moveTo>
                    <a:pt x="76200" y="238266"/>
                  </a:moveTo>
                  <a:cubicBezTo>
                    <a:pt x="60418" y="238266"/>
                    <a:pt x="47625" y="225473"/>
                    <a:pt x="47625" y="209691"/>
                  </a:cubicBezTo>
                  <a:cubicBezTo>
                    <a:pt x="47625" y="193909"/>
                    <a:pt x="60418" y="181116"/>
                    <a:pt x="76200" y="181116"/>
                  </a:cubicBezTo>
                  <a:cubicBezTo>
                    <a:pt x="91982" y="181116"/>
                    <a:pt x="104775" y="193909"/>
                    <a:pt x="104775" y="209691"/>
                  </a:cubicBezTo>
                  <a:cubicBezTo>
                    <a:pt x="104775" y="225473"/>
                    <a:pt x="91982" y="238266"/>
                    <a:pt x="76200" y="238266"/>
                  </a:cubicBezTo>
                  <a:close/>
                  <a:moveTo>
                    <a:pt x="171450" y="238266"/>
                  </a:moveTo>
                  <a:cubicBezTo>
                    <a:pt x="155668" y="238266"/>
                    <a:pt x="142875" y="225473"/>
                    <a:pt x="142875" y="209691"/>
                  </a:cubicBezTo>
                  <a:cubicBezTo>
                    <a:pt x="142875" y="193909"/>
                    <a:pt x="155668" y="181116"/>
                    <a:pt x="171450" y="181116"/>
                  </a:cubicBezTo>
                  <a:cubicBezTo>
                    <a:pt x="187232" y="181116"/>
                    <a:pt x="200025" y="193909"/>
                    <a:pt x="200025" y="209691"/>
                  </a:cubicBezTo>
                  <a:cubicBezTo>
                    <a:pt x="200025" y="225473"/>
                    <a:pt x="187232" y="238266"/>
                    <a:pt x="171450" y="23826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1" name="图形 52" descr="机器人 纯色填充">
              <a:extLst>
                <a:ext uri="{FF2B5EF4-FFF2-40B4-BE49-F238E27FC236}">
                  <a16:creationId xmlns:a16="http://schemas.microsoft.com/office/drawing/2014/main" xmlns="" id="{B12A74B1-EAEC-45C2-B744-B4F42DFC3E83}"/>
                </a:ext>
              </a:extLst>
            </p:cNvPr>
            <p:cNvSpPr/>
            <p:nvPr/>
          </p:nvSpPr>
          <p:spPr>
            <a:xfrm>
              <a:off x="7591710" y="4321492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2" name="图形 52" descr="机器人 纯色填充">
              <a:extLst>
                <a:ext uri="{FF2B5EF4-FFF2-40B4-BE49-F238E27FC236}">
                  <a16:creationId xmlns:a16="http://schemas.microsoft.com/office/drawing/2014/main" xmlns="" id="{6B4EE96E-5B32-4E5D-9F9D-5092A5655A21}"/>
                </a:ext>
              </a:extLst>
            </p:cNvPr>
            <p:cNvSpPr/>
            <p:nvPr/>
          </p:nvSpPr>
          <p:spPr>
            <a:xfrm>
              <a:off x="7342658" y="4332636"/>
              <a:ext cx="598287" cy="396716"/>
            </a:xfrm>
            <a:custGeom>
              <a:avLst/>
              <a:gdLst>
                <a:gd name="connsiteX0" fmla="*/ 555471 w 598287"/>
                <a:gd name="connsiteY0" fmla="*/ 296704 h 396716"/>
                <a:gd name="connsiteX1" fmla="*/ 555471 w 598287"/>
                <a:gd name="connsiteY1" fmla="*/ 217361 h 396716"/>
                <a:gd name="connsiteX2" fmla="*/ 512704 w 598287"/>
                <a:gd name="connsiteY2" fmla="*/ 174593 h 396716"/>
                <a:gd name="connsiteX3" fmla="*/ 460221 w 598287"/>
                <a:gd name="connsiteY3" fmla="*/ 174593 h 396716"/>
                <a:gd name="connsiteX4" fmla="*/ 460221 w 598287"/>
                <a:gd name="connsiteY4" fmla="*/ 126968 h 396716"/>
                <a:gd name="connsiteX5" fmla="*/ 155421 w 598287"/>
                <a:gd name="connsiteY5" fmla="*/ 126968 h 396716"/>
                <a:gd name="connsiteX6" fmla="*/ 155421 w 598287"/>
                <a:gd name="connsiteY6" fmla="*/ 184118 h 396716"/>
                <a:gd name="connsiteX7" fmla="*/ 83889 w 598287"/>
                <a:gd name="connsiteY7" fmla="*/ 184118 h 396716"/>
                <a:gd name="connsiteX8" fmla="*/ 79221 w 598287"/>
                <a:gd name="connsiteY8" fmla="*/ 179451 h 396716"/>
                <a:gd name="connsiteX9" fmla="*/ 79221 w 598287"/>
                <a:gd name="connsiteY9" fmla="*/ 100489 h 396716"/>
                <a:gd name="connsiteX10" fmla="*/ 120999 w 598287"/>
                <a:gd name="connsiteY10" fmla="*/ 23694 h 396716"/>
                <a:gd name="connsiteX11" fmla="*/ 107796 w 598287"/>
                <a:gd name="connsiteY11" fmla="*/ 0 h 396716"/>
                <a:gd name="connsiteX12" fmla="*/ 79221 w 598287"/>
                <a:gd name="connsiteY12" fmla="*/ 25336 h 396716"/>
                <a:gd name="connsiteX13" fmla="*/ 85603 w 598287"/>
                <a:gd name="connsiteY13" fmla="*/ 41243 h 396716"/>
                <a:gd name="connsiteX14" fmla="*/ 61661 w 598287"/>
                <a:gd name="connsiteY14" fmla="*/ 64926 h 396716"/>
                <a:gd name="connsiteX15" fmla="*/ 37979 w 598287"/>
                <a:gd name="connsiteY15" fmla="*/ 40984 h 396716"/>
                <a:gd name="connsiteX16" fmla="*/ 43788 w 598287"/>
                <a:gd name="connsiteY16" fmla="*/ 25527 h 396716"/>
                <a:gd name="connsiteX17" fmla="*/ 15213 w 598287"/>
                <a:gd name="connsiteY17" fmla="*/ 476 h 396716"/>
                <a:gd name="connsiteX18" fmla="*/ 21266 w 598287"/>
                <a:gd name="connsiteY18" fmla="*/ 87824 h 396716"/>
                <a:gd name="connsiteX19" fmla="*/ 41121 w 598287"/>
                <a:gd name="connsiteY19" fmla="*/ 99441 h 396716"/>
                <a:gd name="connsiteX20" fmla="*/ 41121 w 598287"/>
                <a:gd name="connsiteY20" fmla="*/ 179451 h 396716"/>
                <a:gd name="connsiteX21" fmla="*/ 83889 w 598287"/>
                <a:gd name="connsiteY21" fmla="*/ 222218 h 396716"/>
                <a:gd name="connsiteX22" fmla="*/ 155421 w 598287"/>
                <a:gd name="connsiteY22" fmla="*/ 222218 h 396716"/>
                <a:gd name="connsiteX23" fmla="*/ 155421 w 598287"/>
                <a:gd name="connsiteY23" fmla="*/ 393668 h 396716"/>
                <a:gd name="connsiteX24" fmla="*/ 460221 w 598287"/>
                <a:gd name="connsiteY24" fmla="*/ 393668 h 396716"/>
                <a:gd name="connsiteX25" fmla="*/ 460221 w 598287"/>
                <a:gd name="connsiteY25" fmla="*/ 212693 h 396716"/>
                <a:gd name="connsiteX26" fmla="*/ 512704 w 598287"/>
                <a:gd name="connsiteY26" fmla="*/ 212693 h 396716"/>
                <a:gd name="connsiteX27" fmla="*/ 517371 w 598287"/>
                <a:gd name="connsiteY27" fmla="*/ 217361 h 396716"/>
                <a:gd name="connsiteX28" fmla="*/ 517371 w 598287"/>
                <a:gd name="connsiteY28" fmla="*/ 296704 h 396716"/>
                <a:gd name="connsiteX29" fmla="*/ 477521 w 598287"/>
                <a:gd name="connsiteY29" fmla="*/ 374667 h 396716"/>
                <a:gd name="connsiteX30" fmla="*/ 490130 w 598287"/>
                <a:gd name="connsiteY30" fmla="*/ 396716 h 396716"/>
                <a:gd name="connsiteX31" fmla="*/ 518705 w 598287"/>
                <a:gd name="connsiteY31" fmla="*/ 371380 h 396716"/>
                <a:gd name="connsiteX32" fmla="*/ 512609 w 598287"/>
                <a:gd name="connsiteY32" fmla="*/ 355568 h 396716"/>
                <a:gd name="connsiteX33" fmla="*/ 536441 w 598287"/>
                <a:gd name="connsiteY33" fmla="*/ 331776 h 396716"/>
                <a:gd name="connsiteX34" fmla="*/ 560234 w 598287"/>
                <a:gd name="connsiteY34" fmla="*/ 355608 h 396716"/>
                <a:gd name="connsiteX35" fmla="*/ 554328 w 598287"/>
                <a:gd name="connsiteY35" fmla="*/ 371285 h 396716"/>
                <a:gd name="connsiteX36" fmla="*/ 582903 w 598287"/>
                <a:gd name="connsiteY36" fmla="*/ 396335 h 396716"/>
                <a:gd name="connsiteX37" fmla="*/ 577276 w 598287"/>
                <a:gd name="connsiteY37" fmla="*/ 309094 h 396716"/>
                <a:gd name="connsiteX38" fmla="*/ 555471 w 598287"/>
                <a:gd name="connsiteY38" fmla="*/ 296704 h 396716"/>
                <a:gd name="connsiteX39" fmla="*/ 422121 w 598287"/>
                <a:gd name="connsiteY39" fmla="*/ 260318 h 396716"/>
                <a:gd name="connsiteX40" fmla="*/ 395642 w 598287"/>
                <a:gd name="connsiteY40" fmla="*/ 260318 h 396716"/>
                <a:gd name="connsiteX41" fmla="*/ 393070 w 598287"/>
                <a:gd name="connsiteY41" fmla="*/ 261366 h 396716"/>
                <a:gd name="connsiteX42" fmla="*/ 363924 w 598287"/>
                <a:gd name="connsiteY42" fmla="*/ 291179 h 396716"/>
                <a:gd name="connsiteX43" fmla="*/ 341730 w 598287"/>
                <a:gd name="connsiteY43" fmla="*/ 238601 h 396716"/>
                <a:gd name="connsiteX44" fmla="*/ 300297 w 598287"/>
                <a:gd name="connsiteY44" fmla="*/ 324326 h 396716"/>
                <a:gd name="connsiteX45" fmla="*/ 271245 w 598287"/>
                <a:gd name="connsiteY45" fmla="*/ 212693 h 396716"/>
                <a:gd name="connsiteX46" fmla="*/ 248862 w 598287"/>
                <a:gd name="connsiteY46" fmla="*/ 260318 h 396716"/>
                <a:gd name="connsiteX47" fmla="*/ 203046 w 598287"/>
                <a:gd name="connsiteY47" fmla="*/ 260318 h 396716"/>
                <a:gd name="connsiteX48" fmla="*/ 203046 w 598287"/>
                <a:gd name="connsiteY48" fmla="*/ 241268 h 396716"/>
                <a:gd name="connsiteX49" fmla="*/ 236765 w 598287"/>
                <a:gd name="connsiteY49" fmla="*/ 241268 h 396716"/>
                <a:gd name="connsiteX50" fmla="*/ 276389 w 598287"/>
                <a:gd name="connsiteY50" fmla="*/ 156972 h 396716"/>
                <a:gd name="connsiteX51" fmla="*/ 305726 w 598287"/>
                <a:gd name="connsiteY51" fmla="*/ 269177 h 396716"/>
                <a:gd name="connsiteX52" fmla="*/ 342969 w 598287"/>
                <a:gd name="connsiteY52" fmla="*/ 192977 h 396716"/>
                <a:gd name="connsiteX53" fmla="*/ 370401 w 598287"/>
                <a:gd name="connsiteY53" fmla="*/ 257937 h 396716"/>
                <a:gd name="connsiteX54" fmla="*/ 379926 w 598287"/>
                <a:gd name="connsiteY54" fmla="*/ 248412 h 396716"/>
                <a:gd name="connsiteX55" fmla="*/ 395642 w 598287"/>
                <a:gd name="connsiteY55" fmla="*/ 241268 h 396716"/>
                <a:gd name="connsiteX56" fmla="*/ 422121 w 598287"/>
                <a:gd name="connsiteY56" fmla="*/ 241268 h 39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98287" h="396716">
                  <a:moveTo>
                    <a:pt x="555471" y="296704"/>
                  </a:moveTo>
                  <a:lnTo>
                    <a:pt x="555471" y="217361"/>
                  </a:lnTo>
                  <a:cubicBezTo>
                    <a:pt x="555471" y="193740"/>
                    <a:pt x="536324" y="174593"/>
                    <a:pt x="512704" y="174593"/>
                  </a:cubicBezTo>
                  <a:lnTo>
                    <a:pt x="460221" y="174593"/>
                  </a:lnTo>
                  <a:lnTo>
                    <a:pt x="460221" y="126968"/>
                  </a:lnTo>
                  <a:lnTo>
                    <a:pt x="155421" y="126968"/>
                  </a:lnTo>
                  <a:lnTo>
                    <a:pt x="155421" y="184118"/>
                  </a:lnTo>
                  <a:lnTo>
                    <a:pt x="83889" y="184118"/>
                  </a:lnTo>
                  <a:cubicBezTo>
                    <a:pt x="81311" y="184118"/>
                    <a:pt x="79221" y="182028"/>
                    <a:pt x="79221" y="179451"/>
                  </a:cubicBezTo>
                  <a:lnTo>
                    <a:pt x="79221" y="100489"/>
                  </a:lnTo>
                  <a:cubicBezTo>
                    <a:pt x="111965" y="90819"/>
                    <a:pt x="130669" y="56437"/>
                    <a:pt x="120999" y="23694"/>
                  </a:cubicBezTo>
                  <a:cubicBezTo>
                    <a:pt x="118406" y="14916"/>
                    <a:pt x="113897" y="6824"/>
                    <a:pt x="107796" y="0"/>
                  </a:cubicBezTo>
                  <a:lnTo>
                    <a:pt x="79221" y="25336"/>
                  </a:lnTo>
                  <a:cubicBezTo>
                    <a:pt x="83218" y="29683"/>
                    <a:pt x="85488" y="35340"/>
                    <a:pt x="85603" y="41243"/>
                  </a:cubicBezTo>
                  <a:cubicBezTo>
                    <a:pt x="85532" y="54394"/>
                    <a:pt x="74812" y="64998"/>
                    <a:pt x="61661" y="64926"/>
                  </a:cubicBezTo>
                  <a:cubicBezTo>
                    <a:pt x="48510" y="64854"/>
                    <a:pt x="37908" y="54135"/>
                    <a:pt x="37979" y="40984"/>
                  </a:cubicBezTo>
                  <a:cubicBezTo>
                    <a:pt x="38010" y="35303"/>
                    <a:pt x="40070" y="29822"/>
                    <a:pt x="43788" y="25527"/>
                  </a:cubicBezTo>
                  <a:lnTo>
                    <a:pt x="15213" y="476"/>
                  </a:lnTo>
                  <a:cubicBezTo>
                    <a:pt x="-7236" y="26268"/>
                    <a:pt x="-4526" y="65375"/>
                    <a:pt x="21266" y="87824"/>
                  </a:cubicBezTo>
                  <a:cubicBezTo>
                    <a:pt x="27101" y="92903"/>
                    <a:pt x="33835" y="96844"/>
                    <a:pt x="41121" y="99441"/>
                  </a:cubicBezTo>
                  <a:lnTo>
                    <a:pt x="41121" y="179451"/>
                  </a:lnTo>
                  <a:cubicBezTo>
                    <a:pt x="41121" y="203071"/>
                    <a:pt x="60269" y="222218"/>
                    <a:pt x="83889" y="222218"/>
                  </a:cubicBezTo>
                  <a:lnTo>
                    <a:pt x="155421" y="222218"/>
                  </a:lnTo>
                  <a:lnTo>
                    <a:pt x="155421" y="393668"/>
                  </a:lnTo>
                  <a:lnTo>
                    <a:pt x="460221" y="393668"/>
                  </a:lnTo>
                  <a:lnTo>
                    <a:pt x="460221" y="212693"/>
                  </a:lnTo>
                  <a:lnTo>
                    <a:pt x="512704" y="212693"/>
                  </a:lnTo>
                  <a:cubicBezTo>
                    <a:pt x="515282" y="212693"/>
                    <a:pt x="517371" y="214783"/>
                    <a:pt x="517371" y="217361"/>
                  </a:cubicBezTo>
                  <a:lnTo>
                    <a:pt x="517371" y="296704"/>
                  </a:lnTo>
                  <a:cubicBezTo>
                    <a:pt x="484838" y="307228"/>
                    <a:pt x="466997" y="342133"/>
                    <a:pt x="477521" y="374667"/>
                  </a:cubicBezTo>
                  <a:cubicBezTo>
                    <a:pt x="480155" y="382809"/>
                    <a:pt x="484448" y="390316"/>
                    <a:pt x="490130" y="396716"/>
                  </a:cubicBezTo>
                  <a:lnTo>
                    <a:pt x="518705" y="371380"/>
                  </a:lnTo>
                  <a:cubicBezTo>
                    <a:pt x="514763" y="367059"/>
                    <a:pt x="512588" y="361417"/>
                    <a:pt x="512609" y="355568"/>
                  </a:cubicBezTo>
                  <a:cubicBezTo>
                    <a:pt x="512620" y="342417"/>
                    <a:pt x="523290" y="331764"/>
                    <a:pt x="536441" y="331776"/>
                  </a:cubicBezTo>
                  <a:cubicBezTo>
                    <a:pt x="549593" y="331787"/>
                    <a:pt x="560245" y="342457"/>
                    <a:pt x="560234" y="355608"/>
                  </a:cubicBezTo>
                  <a:cubicBezTo>
                    <a:pt x="560229" y="361377"/>
                    <a:pt x="558131" y="366947"/>
                    <a:pt x="554328" y="371285"/>
                  </a:cubicBezTo>
                  <a:lnTo>
                    <a:pt x="582903" y="396335"/>
                  </a:lnTo>
                  <a:cubicBezTo>
                    <a:pt x="605441" y="370690"/>
                    <a:pt x="602921" y="331631"/>
                    <a:pt x="577276" y="309094"/>
                  </a:cubicBezTo>
                  <a:cubicBezTo>
                    <a:pt x="570931" y="303517"/>
                    <a:pt x="563510" y="299300"/>
                    <a:pt x="555471" y="296704"/>
                  </a:cubicBezTo>
                  <a:close/>
                  <a:moveTo>
                    <a:pt x="422121" y="260318"/>
                  </a:moveTo>
                  <a:lnTo>
                    <a:pt x="395642" y="260318"/>
                  </a:lnTo>
                  <a:cubicBezTo>
                    <a:pt x="394721" y="260483"/>
                    <a:pt x="393845" y="260840"/>
                    <a:pt x="393070" y="261366"/>
                  </a:cubicBezTo>
                  <a:lnTo>
                    <a:pt x="363924" y="291179"/>
                  </a:lnTo>
                  <a:lnTo>
                    <a:pt x="341730" y="238601"/>
                  </a:lnTo>
                  <a:lnTo>
                    <a:pt x="300297" y="324326"/>
                  </a:lnTo>
                  <a:lnTo>
                    <a:pt x="271245" y="212693"/>
                  </a:lnTo>
                  <a:lnTo>
                    <a:pt x="248862" y="260318"/>
                  </a:lnTo>
                  <a:lnTo>
                    <a:pt x="203046" y="260318"/>
                  </a:lnTo>
                  <a:lnTo>
                    <a:pt x="203046" y="241268"/>
                  </a:lnTo>
                  <a:lnTo>
                    <a:pt x="236765" y="241268"/>
                  </a:lnTo>
                  <a:lnTo>
                    <a:pt x="276389" y="156972"/>
                  </a:lnTo>
                  <a:lnTo>
                    <a:pt x="305726" y="269177"/>
                  </a:lnTo>
                  <a:lnTo>
                    <a:pt x="342969" y="192977"/>
                  </a:lnTo>
                  <a:lnTo>
                    <a:pt x="370401" y="257937"/>
                  </a:lnTo>
                  <a:lnTo>
                    <a:pt x="379926" y="248412"/>
                  </a:lnTo>
                  <a:cubicBezTo>
                    <a:pt x="384108" y="244179"/>
                    <a:pt x="389703" y="241636"/>
                    <a:pt x="395642" y="241268"/>
                  </a:cubicBezTo>
                  <a:lnTo>
                    <a:pt x="422121" y="24126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D4D984EA-F1A9-474E-9A62-263FAAC4FED8}"/>
              </a:ext>
            </a:extLst>
          </p:cNvPr>
          <p:cNvGrpSpPr/>
          <p:nvPr/>
        </p:nvGrpSpPr>
        <p:grpSpPr>
          <a:xfrm>
            <a:off x="8795385" y="4211955"/>
            <a:ext cx="828716" cy="638175"/>
            <a:chOff x="8795385" y="4211955"/>
            <a:chExt cx="828716" cy="638175"/>
          </a:xfrm>
          <a:solidFill>
            <a:schemeClr val="bg1"/>
          </a:solidFill>
        </p:grpSpPr>
        <p:sp>
          <p:nvSpPr>
            <p:cNvPr id="164" name="图形 54" descr="机械手 纯色填充">
              <a:extLst>
                <a:ext uri="{FF2B5EF4-FFF2-40B4-BE49-F238E27FC236}">
                  <a16:creationId xmlns:a16="http://schemas.microsoft.com/office/drawing/2014/main" xmlns="" id="{478FFCA2-2317-4D32-9407-00D28D0176AF}"/>
                </a:ext>
              </a:extLst>
            </p:cNvPr>
            <p:cNvSpPr/>
            <p:nvPr/>
          </p:nvSpPr>
          <p:spPr>
            <a:xfrm>
              <a:off x="9288360" y="4274067"/>
              <a:ext cx="335741" cy="349825"/>
            </a:xfrm>
            <a:custGeom>
              <a:avLst/>
              <a:gdLst>
                <a:gd name="connsiteX0" fmla="*/ 328917 w 335741"/>
                <a:gd name="connsiteY0" fmla="*/ 147647 h 349825"/>
                <a:gd name="connsiteX1" fmla="*/ 313725 w 335741"/>
                <a:gd name="connsiteY1" fmla="*/ 130292 h 349825"/>
                <a:gd name="connsiteX2" fmla="*/ 213008 w 335741"/>
                <a:gd name="connsiteY2" fmla="*/ 109728 h 349825"/>
                <a:gd name="connsiteX3" fmla="*/ 195739 w 335741"/>
                <a:gd name="connsiteY3" fmla="*/ 114919 h 349825"/>
                <a:gd name="connsiteX4" fmla="*/ 175393 w 335741"/>
                <a:gd name="connsiteY4" fmla="*/ 135255 h 349825"/>
                <a:gd name="connsiteX5" fmla="*/ 40138 w 335741"/>
                <a:gd name="connsiteY5" fmla="*/ 0 h 349825"/>
                <a:gd name="connsiteX6" fmla="*/ 0 w 335741"/>
                <a:gd name="connsiteY6" fmla="*/ 67628 h 349825"/>
                <a:gd name="connsiteX7" fmla="*/ 121510 w 335741"/>
                <a:gd name="connsiteY7" fmla="*/ 189138 h 349825"/>
                <a:gd name="connsiteX8" fmla="*/ 101860 w 335741"/>
                <a:gd name="connsiteY8" fmla="*/ 208798 h 349825"/>
                <a:gd name="connsiteX9" fmla="*/ 96622 w 335741"/>
                <a:gd name="connsiteY9" fmla="*/ 225847 h 349825"/>
                <a:gd name="connsiteX10" fmla="*/ 116100 w 335741"/>
                <a:gd name="connsiteY10" fmla="*/ 327612 h 349825"/>
                <a:gd name="connsiteX11" fmla="*/ 133541 w 335741"/>
                <a:gd name="connsiteY11" fmla="*/ 343033 h 349825"/>
                <a:gd name="connsiteX12" fmla="*/ 234563 w 335741"/>
                <a:gd name="connsiteY12" fmla="*/ 349768 h 349825"/>
                <a:gd name="connsiteX13" fmla="*/ 235849 w 335741"/>
                <a:gd name="connsiteY13" fmla="*/ 349815 h 349825"/>
                <a:gd name="connsiteX14" fmla="*/ 255522 w 335741"/>
                <a:gd name="connsiteY14" fmla="*/ 331389 h 349825"/>
                <a:gd name="connsiteX15" fmla="*/ 237096 w 335741"/>
                <a:gd name="connsiteY15" fmla="*/ 311715 h 349825"/>
                <a:gd name="connsiteX16" fmla="*/ 150743 w 335741"/>
                <a:gd name="connsiteY16" fmla="*/ 306000 h 349825"/>
                <a:gd name="connsiteX17" fmla="*/ 135931 w 335741"/>
                <a:gd name="connsiteY17" fmla="*/ 228610 h 349825"/>
                <a:gd name="connsiteX18" fmla="*/ 215436 w 335741"/>
                <a:gd name="connsiteY18" fmla="*/ 149104 h 349825"/>
                <a:gd name="connsiteX19" fmla="*/ 291884 w 335741"/>
                <a:gd name="connsiteY19" fmla="*/ 164678 h 349825"/>
                <a:gd name="connsiteX20" fmla="*/ 297656 w 335741"/>
                <a:gd name="connsiteY20" fmla="*/ 251203 h 349825"/>
                <a:gd name="connsiteX21" fmla="*/ 317945 w 335741"/>
                <a:gd name="connsiteY21" fmla="*/ 268957 h 349825"/>
                <a:gd name="connsiteX22" fmla="*/ 335699 w 335741"/>
                <a:gd name="connsiteY22" fmla="*/ 248669 h 34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5741" h="349825">
                  <a:moveTo>
                    <a:pt x="328917" y="147647"/>
                  </a:moveTo>
                  <a:cubicBezTo>
                    <a:pt x="328329" y="139105"/>
                    <a:pt x="322114" y="132006"/>
                    <a:pt x="313725" y="130292"/>
                  </a:cubicBezTo>
                  <a:lnTo>
                    <a:pt x="213008" y="109728"/>
                  </a:lnTo>
                  <a:cubicBezTo>
                    <a:pt x="206744" y="108431"/>
                    <a:pt x="200249" y="110383"/>
                    <a:pt x="195739" y="114919"/>
                  </a:cubicBezTo>
                  <a:lnTo>
                    <a:pt x="175393" y="135255"/>
                  </a:lnTo>
                  <a:lnTo>
                    <a:pt x="40138" y="0"/>
                  </a:lnTo>
                  <a:cubicBezTo>
                    <a:pt x="38506" y="27714"/>
                    <a:pt x="23546" y="52919"/>
                    <a:pt x="0" y="67628"/>
                  </a:cubicBezTo>
                  <a:lnTo>
                    <a:pt x="121510" y="189138"/>
                  </a:lnTo>
                  <a:lnTo>
                    <a:pt x="101860" y="208798"/>
                  </a:lnTo>
                  <a:cubicBezTo>
                    <a:pt x="97397" y="213262"/>
                    <a:pt x="95435" y="219647"/>
                    <a:pt x="96622" y="225847"/>
                  </a:cubicBezTo>
                  <a:lnTo>
                    <a:pt x="116100" y="327612"/>
                  </a:lnTo>
                  <a:cubicBezTo>
                    <a:pt x="117731" y="336120"/>
                    <a:pt x="124898" y="342456"/>
                    <a:pt x="133541" y="343033"/>
                  </a:cubicBezTo>
                  <a:lnTo>
                    <a:pt x="234563" y="349768"/>
                  </a:lnTo>
                  <a:cubicBezTo>
                    <a:pt x="234991" y="349768"/>
                    <a:pt x="235420" y="349815"/>
                    <a:pt x="235849" y="349815"/>
                  </a:cubicBezTo>
                  <a:cubicBezTo>
                    <a:pt x="246370" y="350160"/>
                    <a:pt x="255178" y="341910"/>
                    <a:pt x="255522" y="331389"/>
                  </a:cubicBezTo>
                  <a:cubicBezTo>
                    <a:pt x="255867" y="320868"/>
                    <a:pt x="247618" y="312060"/>
                    <a:pt x="237096" y="311715"/>
                  </a:cubicBezTo>
                  <a:lnTo>
                    <a:pt x="150743" y="306000"/>
                  </a:lnTo>
                  <a:lnTo>
                    <a:pt x="135931" y="228610"/>
                  </a:lnTo>
                  <a:lnTo>
                    <a:pt x="215436" y="149104"/>
                  </a:lnTo>
                  <a:lnTo>
                    <a:pt x="291884" y="164678"/>
                  </a:lnTo>
                  <a:lnTo>
                    <a:pt x="297656" y="251203"/>
                  </a:lnTo>
                  <a:cubicBezTo>
                    <a:pt x="298356" y="261708"/>
                    <a:pt x="307439" y="269658"/>
                    <a:pt x="317945" y="268957"/>
                  </a:cubicBezTo>
                  <a:cubicBezTo>
                    <a:pt x="328450" y="268257"/>
                    <a:pt x="336398" y="259174"/>
                    <a:pt x="335699" y="24866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5" name="图形 54" descr="机械手 纯色填充">
              <a:extLst>
                <a:ext uri="{FF2B5EF4-FFF2-40B4-BE49-F238E27FC236}">
                  <a16:creationId xmlns:a16="http://schemas.microsoft.com/office/drawing/2014/main" xmlns="" id="{799609D1-0955-457C-BCAF-172D605C2AC3}"/>
                </a:ext>
              </a:extLst>
            </p:cNvPr>
            <p:cNvSpPr/>
            <p:nvPr/>
          </p:nvSpPr>
          <p:spPr>
            <a:xfrm>
              <a:off x="8834056" y="4407665"/>
              <a:ext cx="322716" cy="328164"/>
            </a:xfrm>
            <a:custGeom>
              <a:avLst/>
              <a:gdLst>
                <a:gd name="connsiteX0" fmla="*/ 322717 w 322716"/>
                <a:gd name="connsiteY0" fmla="*/ 146628 h 328164"/>
                <a:gd name="connsiteX1" fmla="*/ 297485 w 322716"/>
                <a:gd name="connsiteY1" fmla="*/ 60227 h 328164"/>
                <a:gd name="connsiteX2" fmla="*/ 230276 w 322716"/>
                <a:gd name="connsiteY2" fmla="*/ 140522 h 328164"/>
                <a:gd name="connsiteX3" fmla="*/ 91826 w 322716"/>
                <a:gd name="connsiteY3" fmla="*/ 153033 h 328164"/>
                <a:gd name="connsiteX4" fmla="*/ 79315 w 322716"/>
                <a:gd name="connsiteY4" fmla="*/ 14584 h 328164"/>
                <a:gd name="connsiteX5" fmla="*/ 91821 w 322716"/>
                <a:gd name="connsiteY5" fmla="*/ 2076 h 328164"/>
                <a:gd name="connsiteX6" fmla="*/ 94297 w 322716"/>
                <a:gd name="connsiteY6" fmla="*/ 0 h 328164"/>
                <a:gd name="connsiteX7" fmla="*/ 0 w 322716"/>
                <a:gd name="connsiteY7" fmla="*/ 146628 h 328164"/>
                <a:gd name="connsiteX8" fmla="*/ 0 w 322716"/>
                <a:gd name="connsiteY8" fmla="*/ 328165 h 328164"/>
                <a:gd name="connsiteX9" fmla="*/ 322717 w 322716"/>
                <a:gd name="connsiteY9" fmla="*/ 328165 h 32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716" h="328164">
                  <a:moveTo>
                    <a:pt x="322717" y="146628"/>
                  </a:moveTo>
                  <a:cubicBezTo>
                    <a:pt x="322724" y="116010"/>
                    <a:pt x="313969" y="86029"/>
                    <a:pt x="297485" y="60227"/>
                  </a:cubicBezTo>
                  <a:lnTo>
                    <a:pt x="230276" y="140522"/>
                  </a:lnTo>
                  <a:cubicBezTo>
                    <a:pt x="195500" y="182209"/>
                    <a:pt x="133513" y="187811"/>
                    <a:pt x="91826" y="153033"/>
                  </a:cubicBezTo>
                  <a:cubicBezTo>
                    <a:pt x="50140" y="118257"/>
                    <a:pt x="44538" y="56270"/>
                    <a:pt x="79315" y="14584"/>
                  </a:cubicBezTo>
                  <a:cubicBezTo>
                    <a:pt x="83099" y="10047"/>
                    <a:pt x="87285" y="5861"/>
                    <a:pt x="91821" y="2076"/>
                  </a:cubicBezTo>
                  <a:lnTo>
                    <a:pt x="94297" y="0"/>
                  </a:lnTo>
                  <a:cubicBezTo>
                    <a:pt x="36874" y="26205"/>
                    <a:pt x="23" y="83508"/>
                    <a:pt x="0" y="146628"/>
                  </a:cubicBezTo>
                  <a:lnTo>
                    <a:pt x="0" y="328165"/>
                  </a:lnTo>
                  <a:lnTo>
                    <a:pt x="322717" y="32816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6" name="图形 54" descr="机械手 纯色填充">
              <a:extLst>
                <a:ext uri="{FF2B5EF4-FFF2-40B4-BE49-F238E27FC236}">
                  <a16:creationId xmlns:a16="http://schemas.microsoft.com/office/drawing/2014/main" xmlns="" id="{98F7AF2F-A5C1-43A0-839C-E34069B8CCA5}"/>
                </a:ext>
              </a:extLst>
            </p:cNvPr>
            <p:cNvSpPr/>
            <p:nvPr/>
          </p:nvSpPr>
          <p:spPr>
            <a:xfrm>
              <a:off x="8919248" y="4251845"/>
              <a:ext cx="279882" cy="302971"/>
            </a:xfrm>
            <a:custGeom>
              <a:avLst/>
              <a:gdLst>
                <a:gd name="connsiteX0" fmla="*/ 238087 w 279882"/>
                <a:gd name="connsiteY0" fmla="*/ 17259 h 302971"/>
                <a:gd name="connsiteX1" fmla="*/ 239839 w 279882"/>
                <a:gd name="connsiteY1" fmla="*/ 0 h 302971"/>
                <a:gd name="connsiteX2" fmla="*/ 24946 w 279882"/>
                <a:gd name="connsiteY2" fmla="*/ 179803 h 302971"/>
                <a:gd name="connsiteX3" fmla="*/ 16282 w 279882"/>
                <a:gd name="connsiteY3" fmla="*/ 278025 h 302971"/>
                <a:gd name="connsiteX4" fmla="*/ 114504 w 279882"/>
                <a:gd name="connsiteY4" fmla="*/ 286689 h 302971"/>
                <a:gd name="connsiteX5" fmla="*/ 123168 w 279882"/>
                <a:gd name="connsiteY5" fmla="*/ 278025 h 302971"/>
                <a:gd name="connsiteX6" fmla="*/ 279882 w 279882"/>
                <a:gd name="connsiteY6" fmla="*/ 90735 h 302971"/>
                <a:gd name="connsiteX7" fmla="*/ 238087 w 279882"/>
                <a:gd name="connsiteY7" fmla="*/ 17259 h 302971"/>
                <a:gd name="connsiteX8" fmla="*/ 94478 w 279882"/>
                <a:gd name="connsiteY8" fmla="*/ 235439 h 302971"/>
                <a:gd name="connsiteX9" fmla="*/ 67538 w 279882"/>
                <a:gd name="connsiteY9" fmla="*/ 235443 h 302971"/>
                <a:gd name="connsiteX10" fmla="*/ 67533 w 279882"/>
                <a:gd name="connsiteY10" fmla="*/ 208502 h 302971"/>
                <a:gd name="connsiteX11" fmla="*/ 94475 w 279882"/>
                <a:gd name="connsiteY11" fmla="*/ 208498 h 302971"/>
                <a:gd name="connsiteX12" fmla="*/ 94478 w 279882"/>
                <a:gd name="connsiteY12" fmla="*/ 208502 h 302971"/>
                <a:gd name="connsiteX13" fmla="*/ 94478 w 279882"/>
                <a:gd name="connsiteY13" fmla="*/ 235439 h 30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882" h="302971">
                  <a:moveTo>
                    <a:pt x="238087" y="17259"/>
                  </a:moveTo>
                  <a:cubicBezTo>
                    <a:pt x="238087" y="11461"/>
                    <a:pt x="238673" y="5679"/>
                    <a:pt x="239839" y="0"/>
                  </a:cubicBezTo>
                  <a:lnTo>
                    <a:pt x="24946" y="179803"/>
                  </a:lnTo>
                  <a:cubicBezTo>
                    <a:pt x="-4570" y="204534"/>
                    <a:pt x="-8449" y="248509"/>
                    <a:pt x="16282" y="278025"/>
                  </a:cubicBezTo>
                  <a:cubicBezTo>
                    <a:pt x="41012" y="307541"/>
                    <a:pt x="84988" y="311420"/>
                    <a:pt x="114504" y="286689"/>
                  </a:cubicBezTo>
                  <a:cubicBezTo>
                    <a:pt x="117640" y="284061"/>
                    <a:pt x="120540" y="281162"/>
                    <a:pt x="123168" y="278025"/>
                  </a:cubicBezTo>
                  <a:lnTo>
                    <a:pt x="279882" y="90735"/>
                  </a:lnTo>
                  <a:cubicBezTo>
                    <a:pt x="254004" y="75292"/>
                    <a:pt x="238135" y="47395"/>
                    <a:pt x="238087" y="17259"/>
                  </a:cubicBezTo>
                  <a:close/>
                  <a:moveTo>
                    <a:pt x="94478" y="235439"/>
                  </a:moveTo>
                  <a:cubicBezTo>
                    <a:pt x="87040" y="242880"/>
                    <a:pt x="74978" y="242882"/>
                    <a:pt x="67538" y="235443"/>
                  </a:cubicBezTo>
                  <a:cubicBezTo>
                    <a:pt x="60097" y="228005"/>
                    <a:pt x="60095" y="215943"/>
                    <a:pt x="67533" y="208502"/>
                  </a:cubicBezTo>
                  <a:cubicBezTo>
                    <a:pt x="74972" y="201061"/>
                    <a:pt x="87034" y="201059"/>
                    <a:pt x="94475" y="208498"/>
                  </a:cubicBezTo>
                  <a:cubicBezTo>
                    <a:pt x="94475" y="208499"/>
                    <a:pt x="94477" y="208501"/>
                    <a:pt x="94478" y="208502"/>
                  </a:cubicBezTo>
                  <a:cubicBezTo>
                    <a:pt x="101915" y="215941"/>
                    <a:pt x="101915" y="228000"/>
                    <a:pt x="94478" y="23543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7" name="图形 54" descr="机械手 纯色填充">
              <a:extLst>
                <a:ext uri="{FF2B5EF4-FFF2-40B4-BE49-F238E27FC236}">
                  <a16:creationId xmlns:a16="http://schemas.microsoft.com/office/drawing/2014/main" xmlns="" id="{D3B85000-106E-43F7-87C9-1D0927D711A2}"/>
                </a:ext>
              </a:extLst>
            </p:cNvPr>
            <p:cNvSpPr/>
            <p:nvPr/>
          </p:nvSpPr>
          <p:spPr>
            <a:xfrm>
              <a:off x="8795385" y="4773930"/>
              <a:ext cx="400050" cy="76200"/>
            </a:xfrm>
            <a:custGeom>
              <a:avLst/>
              <a:gdLst>
                <a:gd name="connsiteX0" fmla="*/ 361950 w 400050"/>
                <a:gd name="connsiteY0" fmla="*/ 0 h 76200"/>
                <a:gd name="connsiteX1" fmla="*/ 38100 w 400050"/>
                <a:gd name="connsiteY1" fmla="*/ 0 h 76200"/>
                <a:gd name="connsiteX2" fmla="*/ 0 w 400050"/>
                <a:gd name="connsiteY2" fmla="*/ 38100 h 76200"/>
                <a:gd name="connsiteX3" fmla="*/ 0 w 400050"/>
                <a:gd name="connsiteY3" fmla="*/ 76200 h 76200"/>
                <a:gd name="connsiteX4" fmla="*/ 400050 w 400050"/>
                <a:gd name="connsiteY4" fmla="*/ 76200 h 76200"/>
                <a:gd name="connsiteX5" fmla="*/ 400050 w 400050"/>
                <a:gd name="connsiteY5" fmla="*/ 38100 h 76200"/>
                <a:gd name="connsiteX6" fmla="*/ 361950 w 400050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76200">
                  <a:moveTo>
                    <a:pt x="361950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6200"/>
                  </a:lnTo>
                  <a:lnTo>
                    <a:pt x="400050" y="76200"/>
                  </a:lnTo>
                  <a:lnTo>
                    <a:pt x="400050" y="38100"/>
                  </a:lnTo>
                  <a:cubicBezTo>
                    <a:pt x="400050" y="17058"/>
                    <a:pt x="382992" y="0"/>
                    <a:pt x="36195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68" name="图形 54" descr="机械手 纯色填充">
              <a:extLst>
                <a:ext uri="{FF2B5EF4-FFF2-40B4-BE49-F238E27FC236}">
                  <a16:creationId xmlns:a16="http://schemas.microsoft.com/office/drawing/2014/main" xmlns="" id="{26A3097C-45AC-4F49-8FA8-7802E2BA718F}"/>
                </a:ext>
              </a:extLst>
            </p:cNvPr>
            <p:cNvSpPr/>
            <p:nvPr/>
          </p:nvSpPr>
          <p:spPr>
            <a:xfrm>
              <a:off x="9185910" y="4211955"/>
              <a:ext cx="114300" cy="114300"/>
            </a:xfrm>
            <a:custGeom>
              <a:avLst/>
              <a:gdLst>
                <a:gd name="connsiteX0" fmla="*/ 57150 w 114300"/>
                <a:gd name="connsiteY0" fmla="*/ 0 h 114300"/>
                <a:gd name="connsiteX1" fmla="*/ 0 w 114300"/>
                <a:gd name="connsiteY1" fmla="*/ 57150 h 114300"/>
                <a:gd name="connsiteX2" fmla="*/ 57150 w 114300"/>
                <a:gd name="connsiteY2" fmla="*/ 114300 h 114300"/>
                <a:gd name="connsiteX3" fmla="*/ 114300 w 114300"/>
                <a:gd name="connsiteY3" fmla="*/ 57150 h 114300"/>
                <a:gd name="connsiteX4" fmla="*/ 57150 w 114300"/>
                <a:gd name="connsiteY4" fmla="*/ 0 h 114300"/>
                <a:gd name="connsiteX5" fmla="*/ 57150 w 114300"/>
                <a:gd name="connsiteY5" fmla="*/ 71438 h 114300"/>
                <a:gd name="connsiteX6" fmla="*/ 42863 w 114300"/>
                <a:gd name="connsiteY6" fmla="*/ 57150 h 114300"/>
                <a:gd name="connsiteX7" fmla="*/ 57150 w 114300"/>
                <a:gd name="connsiteY7" fmla="*/ 42863 h 114300"/>
                <a:gd name="connsiteX8" fmla="*/ 71438 w 114300"/>
                <a:gd name="connsiteY8" fmla="*/ 57150 h 114300"/>
                <a:gd name="connsiteX9" fmla="*/ 57150 w 114300"/>
                <a:gd name="connsiteY9" fmla="*/ 7143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7150" y="0"/>
                  </a:moveTo>
                  <a:cubicBezTo>
                    <a:pt x="25587" y="0"/>
                    <a:pt x="0" y="25587"/>
                    <a:pt x="0" y="57150"/>
                  </a:cubicBezTo>
                  <a:cubicBezTo>
                    <a:pt x="0" y="88713"/>
                    <a:pt x="25587" y="114300"/>
                    <a:pt x="57150" y="114300"/>
                  </a:cubicBezTo>
                  <a:cubicBezTo>
                    <a:pt x="88713" y="114300"/>
                    <a:pt x="114300" y="88713"/>
                    <a:pt x="114300" y="57150"/>
                  </a:cubicBezTo>
                  <a:cubicBezTo>
                    <a:pt x="114300" y="25587"/>
                    <a:pt x="88713" y="0"/>
                    <a:pt x="57150" y="0"/>
                  </a:cubicBezTo>
                  <a:close/>
                  <a:moveTo>
                    <a:pt x="57150" y="71438"/>
                  </a:moveTo>
                  <a:cubicBezTo>
                    <a:pt x="49259" y="71438"/>
                    <a:pt x="42863" y="65041"/>
                    <a:pt x="42863" y="57150"/>
                  </a:cubicBezTo>
                  <a:cubicBezTo>
                    <a:pt x="42863" y="49259"/>
                    <a:pt x="49259" y="42863"/>
                    <a:pt x="57150" y="42863"/>
                  </a:cubicBezTo>
                  <a:cubicBezTo>
                    <a:pt x="65041" y="42863"/>
                    <a:pt x="71438" y="49259"/>
                    <a:pt x="71438" y="57150"/>
                  </a:cubicBezTo>
                  <a:cubicBezTo>
                    <a:pt x="71438" y="65041"/>
                    <a:pt x="65041" y="71438"/>
                    <a:pt x="57150" y="7143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7DC03C4B-C314-484A-9E2A-EFEBBC1B350F}"/>
              </a:ext>
            </a:extLst>
          </p:cNvPr>
          <p:cNvGrpSpPr/>
          <p:nvPr/>
        </p:nvGrpSpPr>
        <p:grpSpPr>
          <a:xfrm>
            <a:off x="10473690" y="4088130"/>
            <a:ext cx="600073" cy="875547"/>
            <a:chOff x="10473690" y="4088130"/>
            <a:chExt cx="600073" cy="875547"/>
          </a:xfrm>
          <a:solidFill>
            <a:schemeClr val="bg1"/>
          </a:solidFill>
        </p:grpSpPr>
        <p:sp>
          <p:nvSpPr>
            <p:cNvPr id="170" name="图形 56" descr="自拍 纯色填充">
              <a:extLst>
                <a:ext uri="{FF2B5EF4-FFF2-40B4-BE49-F238E27FC236}">
                  <a16:creationId xmlns:a16="http://schemas.microsoft.com/office/drawing/2014/main" xmlns="" id="{54124272-2130-4E44-98BA-FDBA3AEBEBBA}"/>
                </a:ext>
              </a:extLst>
            </p:cNvPr>
            <p:cNvSpPr/>
            <p:nvPr/>
          </p:nvSpPr>
          <p:spPr>
            <a:xfrm>
              <a:off x="10559415" y="4548606"/>
              <a:ext cx="247650" cy="145751"/>
            </a:xfrm>
            <a:custGeom>
              <a:avLst/>
              <a:gdLst>
                <a:gd name="connsiteX0" fmla="*/ 247650 w 247650"/>
                <a:gd name="connsiteY0" fmla="*/ 145752 h 145751"/>
                <a:gd name="connsiteX1" fmla="*/ 247650 w 247650"/>
                <a:gd name="connsiteY1" fmla="*/ 61932 h 145751"/>
                <a:gd name="connsiteX2" fmla="*/ 235268 w 247650"/>
                <a:gd name="connsiteY2" fmla="*/ 37167 h 145751"/>
                <a:gd name="connsiteX3" fmla="*/ 174898 w 247650"/>
                <a:gd name="connsiteY3" fmla="*/ 7753 h 145751"/>
                <a:gd name="connsiteX4" fmla="*/ 123825 w 247650"/>
                <a:gd name="connsiteY4" fmla="*/ 0 h 145751"/>
                <a:gd name="connsiteX5" fmla="*/ 72742 w 247650"/>
                <a:gd name="connsiteY5" fmla="*/ 7734 h 145751"/>
                <a:gd name="connsiteX6" fmla="*/ 12382 w 247650"/>
                <a:gd name="connsiteY6" fmla="*/ 37147 h 145751"/>
                <a:gd name="connsiteX7" fmla="*/ 0 w 247650"/>
                <a:gd name="connsiteY7" fmla="*/ 61913 h 145751"/>
                <a:gd name="connsiteX8" fmla="*/ 0 w 247650"/>
                <a:gd name="connsiteY8" fmla="*/ 145732 h 14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145751">
                  <a:moveTo>
                    <a:pt x="247650" y="145752"/>
                  </a:moveTo>
                  <a:lnTo>
                    <a:pt x="247650" y="61932"/>
                  </a:lnTo>
                  <a:cubicBezTo>
                    <a:pt x="247445" y="52237"/>
                    <a:pt x="242900" y="43146"/>
                    <a:pt x="235268" y="37167"/>
                  </a:cubicBezTo>
                  <a:cubicBezTo>
                    <a:pt x="217317" y="23418"/>
                    <a:pt x="196787" y="13416"/>
                    <a:pt x="174898" y="7753"/>
                  </a:cubicBezTo>
                  <a:cubicBezTo>
                    <a:pt x="158345" y="2683"/>
                    <a:pt x="141137" y="71"/>
                    <a:pt x="123825" y="0"/>
                  </a:cubicBezTo>
                  <a:cubicBezTo>
                    <a:pt x="106530" y="299"/>
                    <a:pt x="89351" y="2900"/>
                    <a:pt x="72742" y="7734"/>
                  </a:cubicBezTo>
                  <a:cubicBezTo>
                    <a:pt x="51103" y="14050"/>
                    <a:pt x="30692" y="23996"/>
                    <a:pt x="12382" y="37147"/>
                  </a:cubicBezTo>
                  <a:cubicBezTo>
                    <a:pt x="4746" y="43125"/>
                    <a:pt x="201" y="52217"/>
                    <a:pt x="0" y="61913"/>
                  </a:cubicBezTo>
                  <a:lnTo>
                    <a:pt x="0" y="145732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1" name="图形 56" descr="自拍 纯色填充">
              <a:extLst>
                <a:ext uri="{FF2B5EF4-FFF2-40B4-BE49-F238E27FC236}">
                  <a16:creationId xmlns:a16="http://schemas.microsoft.com/office/drawing/2014/main" xmlns="" id="{11B4089E-8D74-40BB-B327-74EF9BDECCC2}"/>
                </a:ext>
              </a:extLst>
            </p:cNvPr>
            <p:cNvSpPr/>
            <p:nvPr/>
          </p:nvSpPr>
          <p:spPr>
            <a:xfrm>
              <a:off x="10612069" y="4390777"/>
              <a:ext cx="142341" cy="142341"/>
            </a:xfrm>
            <a:custGeom>
              <a:avLst/>
              <a:gdLst>
                <a:gd name="connsiteX0" fmla="*/ 71171 w 142341"/>
                <a:gd name="connsiteY0" fmla="*/ 0 h 142341"/>
                <a:gd name="connsiteX1" fmla="*/ 0 w 142341"/>
                <a:gd name="connsiteY1" fmla="*/ 71171 h 142341"/>
                <a:gd name="connsiteX2" fmla="*/ 71171 w 142341"/>
                <a:gd name="connsiteY2" fmla="*/ 142342 h 142341"/>
                <a:gd name="connsiteX3" fmla="*/ 142342 w 142341"/>
                <a:gd name="connsiteY3" fmla="*/ 71171 h 142341"/>
                <a:gd name="connsiteX4" fmla="*/ 71171 w 142341"/>
                <a:gd name="connsiteY4" fmla="*/ 0 h 142341"/>
                <a:gd name="connsiteX5" fmla="*/ 71171 w 142341"/>
                <a:gd name="connsiteY5" fmla="*/ 123625 h 142341"/>
                <a:gd name="connsiteX6" fmla="*/ 29023 w 142341"/>
                <a:gd name="connsiteY6" fmla="*/ 97403 h 142341"/>
                <a:gd name="connsiteX7" fmla="*/ 113309 w 142341"/>
                <a:gd name="connsiteY7" fmla="*/ 97403 h 142341"/>
                <a:gd name="connsiteX8" fmla="*/ 71171 w 142341"/>
                <a:gd name="connsiteY8" fmla="*/ 123625 h 14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41" h="142341">
                  <a:moveTo>
                    <a:pt x="71171" y="0"/>
                  </a:moveTo>
                  <a:cubicBezTo>
                    <a:pt x="31864" y="0"/>
                    <a:pt x="0" y="31864"/>
                    <a:pt x="0" y="71171"/>
                  </a:cubicBezTo>
                  <a:cubicBezTo>
                    <a:pt x="0" y="110478"/>
                    <a:pt x="31864" y="142342"/>
                    <a:pt x="71171" y="142342"/>
                  </a:cubicBezTo>
                  <a:cubicBezTo>
                    <a:pt x="110478" y="142342"/>
                    <a:pt x="142342" y="110478"/>
                    <a:pt x="142342" y="71171"/>
                  </a:cubicBezTo>
                  <a:cubicBezTo>
                    <a:pt x="142342" y="31864"/>
                    <a:pt x="110478" y="0"/>
                    <a:pt x="71171" y="0"/>
                  </a:cubicBezTo>
                  <a:close/>
                  <a:moveTo>
                    <a:pt x="71171" y="123625"/>
                  </a:moveTo>
                  <a:cubicBezTo>
                    <a:pt x="53270" y="123640"/>
                    <a:pt x="36920" y="113468"/>
                    <a:pt x="29023" y="97403"/>
                  </a:cubicBezTo>
                  <a:lnTo>
                    <a:pt x="113309" y="97403"/>
                  </a:lnTo>
                  <a:cubicBezTo>
                    <a:pt x="105420" y="113469"/>
                    <a:pt x="89070" y="123643"/>
                    <a:pt x="71171" y="1236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2" name="图形 56" descr="自拍 纯色填充">
              <a:extLst>
                <a:ext uri="{FF2B5EF4-FFF2-40B4-BE49-F238E27FC236}">
                  <a16:creationId xmlns:a16="http://schemas.microsoft.com/office/drawing/2014/main" xmlns="" id="{7BCE96D6-273E-43FD-B8EC-081B89AB9A87}"/>
                </a:ext>
              </a:extLst>
            </p:cNvPr>
            <p:cNvSpPr/>
            <p:nvPr/>
          </p:nvSpPr>
          <p:spPr>
            <a:xfrm rot="-2700000">
              <a:off x="10540363" y="4108816"/>
              <a:ext cx="19050" cy="53882"/>
            </a:xfrm>
            <a:custGeom>
              <a:avLst/>
              <a:gdLst>
                <a:gd name="connsiteX0" fmla="*/ 0 w 19050"/>
                <a:gd name="connsiteY0" fmla="*/ 0 h 53882"/>
                <a:gd name="connsiteX1" fmla="*/ 19050 w 19050"/>
                <a:gd name="connsiteY1" fmla="*/ 0 h 53882"/>
                <a:gd name="connsiteX2" fmla="*/ 19050 w 19050"/>
                <a:gd name="connsiteY2" fmla="*/ 53883 h 53882"/>
                <a:gd name="connsiteX3" fmla="*/ 0 w 19050"/>
                <a:gd name="connsiteY3" fmla="*/ 53883 h 5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3882">
                  <a:moveTo>
                    <a:pt x="0" y="0"/>
                  </a:moveTo>
                  <a:lnTo>
                    <a:pt x="19050" y="0"/>
                  </a:lnTo>
                  <a:lnTo>
                    <a:pt x="19050" y="53883"/>
                  </a:lnTo>
                  <a:lnTo>
                    <a:pt x="0" y="5388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3" name="图形 56" descr="自拍 纯色填充">
              <a:extLst>
                <a:ext uri="{FF2B5EF4-FFF2-40B4-BE49-F238E27FC236}">
                  <a16:creationId xmlns:a16="http://schemas.microsoft.com/office/drawing/2014/main" xmlns="" id="{1CAD9227-BE87-412B-8C06-1BEE77D38800}"/>
                </a:ext>
              </a:extLst>
            </p:cNvPr>
            <p:cNvSpPr/>
            <p:nvPr/>
          </p:nvSpPr>
          <p:spPr>
            <a:xfrm rot="-2700000">
              <a:off x="10627717" y="4126231"/>
              <a:ext cx="53882" cy="19050"/>
            </a:xfrm>
            <a:custGeom>
              <a:avLst/>
              <a:gdLst>
                <a:gd name="connsiteX0" fmla="*/ 0 w 53882"/>
                <a:gd name="connsiteY0" fmla="*/ 0 h 19050"/>
                <a:gd name="connsiteX1" fmla="*/ 53883 w 53882"/>
                <a:gd name="connsiteY1" fmla="*/ 0 h 19050"/>
                <a:gd name="connsiteX2" fmla="*/ 53883 w 53882"/>
                <a:gd name="connsiteY2" fmla="*/ 19050 h 19050"/>
                <a:gd name="connsiteX3" fmla="*/ 0 w 53882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82" h="19050">
                  <a:moveTo>
                    <a:pt x="0" y="0"/>
                  </a:moveTo>
                  <a:lnTo>
                    <a:pt x="53883" y="0"/>
                  </a:lnTo>
                  <a:lnTo>
                    <a:pt x="53883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4" name="图形 56" descr="自拍 纯色填充">
              <a:extLst>
                <a:ext uri="{FF2B5EF4-FFF2-40B4-BE49-F238E27FC236}">
                  <a16:creationId xmlns:a16="http://schemas.microsoft.com/office/drawing/2014/main" xmlns="" id="{0B86FF7E-93E2-4EC7-993B-F3799254E5F4}"/>
                </a:ext>
              </a:extLst>
            </p:cNvPr>
            <p:cNvSpPr/>
            <p:nvPr/>
          </p:nvSpPr>
          <p:spPr>
            <a:xfrm>
              <a:off x="10592752" y="4088130"/>
              <a:ext cx="19050" cy="57150"/>
            </a:xfrm>
            <a:custGeom>
              <a:avLst/>
              <a:gdLst>
                <a:gd name="connsiteX0" fmla="*/ 0 w 19050"/>
                <a:gd name="connsiteY0" fmla="*/ 0 h 57150"/>
                <a:gd name="connsiteX1" fmla="*/ 19050 w 19050"/>
                <a:gd name="connsiteY1" fmla="*/ 0 h 57150"/>
                <a:gd name="connsiteX2" fmla="*/ 19050 w 19050"/>
                <a:gd name="connsiteY2" fmla="*/ 57150 h 57150"/>
                <a:gd name="connsiteX3" fmla="*/ 0 w 190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7150">
                  <a:moveTo>
                    <a:pt x="0" y="0"/>
                  </a:moveTo>
                  <a:lnTo>
                    <a:pt x="19050" y="0"/>
                  </a:lnTo>
                  <a:lnTo>
                    <a:pt x="190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5" name="图形 56" descr="自拍 纯色填充">
              <a:extLst>
                <a:ext uri="{FF2B5EF4-FFF2-40B4-BE49-F238E27FC236}">
                  <a16:creationId xmlns:a16="http://schemas.microsoft.com/office/drawing/2014/main" xmlns="" id="{122C62DE-DB36-46B7-8E68-9EA432A61BF4}"/>
                </a:ext>
              </a:extLst>
            </p:cNvPr>
            <p:cNvSpPr/>
            <p:nvPr/>
          </p:nvSpPr>
          <p:spPr>
            <a:xfrm>
              <a:off x="10473690" y="4183380"/>
              <a:ext cx="419100" cy="704850"/>
            </a:xfrm>
            <a:custGeom>
              <a:avLst/>
              <a:gdLst>
                <a:gd name="connsiteX0" fmla="*/ 381000 w 419100"/>
                <a:gd name="connsiteY0" fmla="*/ 337185 h 704850"/>
                <a:gd name="connsiteX1" fmla="*/ 381000 w 419100"/>
                <a:gd name="connsiteY1" fmla="*/ 600075 h 704850"/>
                <a:gd name="connsiteX2" fmla="*/ 38100 w 419100"/>
                <a:gd name="connsiteY2" fmla="*/ 600075 h 704850"/>
                <a:gd name="connsiteX3" fmla="*/ 38100 w 419100"/>
                <a:gd name="connsiteY3" fmla="*/ 104775 h 704850"/>
                <a:gd name="connsiteX4" fmla="*/ 381000 w 419100"/>
                <a:gd name="connsiteY4" fmla="*/ 104775 h 704850"/>
                <a:gd name="connsiteX5" fmla="*/ 381000 w 419100"/>
                <a:gd name="connsiteY5" fmla="*/ 215903 h 704850"/>
                <a:gd name="connsiteX6" fmla="*/ 384191 w 419100"/>
                <a:gd name="connsiteY6" fmla="*/ 213741 h 704850"/>
                <a:gd name="connsiteX7" fmla="*/ 418671 w 419100"/>
                <a:gd name="connsiteY7" fmla="*/ 204102 h 704850"/>
                <a:gd name="connsiteX8" fmla="*/ 419100 w 419100"/>
                <a:gd name="connsiteY8" fmla="*/ 204102 h 704850"/>
                <a:gd name="connsiteX9" fmla="*/ 419100 w 419100"/>
                <a:gd name="connsiteY9" fmla="*/ 38100 h 704850"/>
                <a:gd name="connsiteX10" fmla="*/ 381000 w 419100"/>
                <a:gd name="connsiteY10" fmla="*/ 0 h 704850"/>
                <a:gd name="connsiteX11" fmla="*/ 38100 w 419100"/>
                <a:gd name="connsiteY11" fmla="*/ 0 h 704850"/>
                <a:gd name="connsiteX12" fmla="*/ 0 w 419100"/>
                <a:gd name="connsiteY12" fmla="*/ 38100 h 704850"/>
                <a:gd name="connsiteX13" fmla="*/ 0 w 419100"/>
                <a:gd name="connsiteY13" fmla="*/ 666750 h 704850"/>
                <a:gd name="connsiteX14" fmla="*/ 38100 w 419100"/>
                <a:gd name="connsiteY14" fmla="*/ 704850 h 704850"/>
                <a:gd name="connsiteX15" fmla="*/ 381000 w 419100"/>
                <a:gd name="connsiteY15" fmla="*/ 704850 h 704850"/>
                <a:gd name="connsiteX16" fmla="*/ 419100 w 419100"/>
                <a:gd name="connsiteY16" fmla="*/ 666750 h 704850"/>
                <a:gd name="connsiteX17" fmla="*/ 419100 w 419100"/>
                <a:gd name="connsiteY17" fmla="*/ 400050 h 704850"/>
                <a:gd name="connsiteX18" fmla="*/ 176213 w 419100"/>
                <a:gd name="connsiteY18" fmla="*/ 38100 h 704850"/>
                <a:gd name="connsiteX19" fmla="*/ 242888 w 419100"/>
                <a:gd name="connsiteY19" fmla="*/ 38100 h 704850"/>
                <a:gd name="connsiteX20" fmla="*/ 257175 w 419100"/>
                <a:gd name="connsiteY20" fmla="*/ 52388 h 704850"/>
                <a:gd name="connsiteX21" fmla="*/ 242888 w 419100"/>
                <a:gd name="connsiteY21" fmla="*/ 66675 h 704850"/>
                <a:gd name="connsiteX22" fmla="*/ 176213 w 419100"/>
                <a:gd name="connsiteY22" fmla="*/ 66675 h 704850"/>
                <a:gd name="connsiteX23" fmla="*/ 161925 w 419100"/>
                <a:gd name="connsiteY23" fmla="*/ 52388 h 704850"/>
                <a:gd name="connsiteX24" fmla="*/ 176213 w 419100"/>
                <a:gd name="connsiteY24" fmla="*/ 38100 h 704850"/>
                <a:gd name="connsiteX25" fmla="*/ 128588 w 419100"/>
                <a:gd name="connsiteY25" fmla="*/ 38100 h 704850"/>
                <a:gd name="connsiteX26" fmla="*/ 142875 w 419100"/>
                <a:gd name="connsiteY26" fmla="*/ 52388 h 704850"/>
                <a:gd name="connsiteX27" fmla="*/ 128588 w 419100"/>
                <a:gd name="connsiteY27" fmla="*/ 66675 h 704850"/>
                <a:gd name="connsiteX28" fmla="*/ 114300 w 419100"/>
                <a:gd name="connsiteY28" fmla="*/ 52388 h 704850"/>
                <a:gd name="connsiteX29" fmla="*/ 128588 w 419100"/>
                <a:gd name="connsiteY29" fmla="*/ 3810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9100" h="704850">
                  <a:moveTo>
                    <a:pt x="381000" y="337185"/>
                  </a:moveTo>
                  <a:lnTo>
                    <a:pt x="381000" y="600075"/>
                  </a:lnTo>
                  <a:lnTo>
                    <a:pt x="38100" y="600075"/>
                  </a:lnTo>
                  <a:lnTo>
                    <a:pt x="38100" y="104775"/>
                  </a:lnTo>
                  <a:lnTo>
                    <a:pt x="381000" y="104775"/>
                  </a:lnTo>
                  <a:lnTo>
                    <a:pt x="381000" y="215903"/>
                  </a:lnTo>
                  <a:cubicBezTo>
                    <a:pt x="382057" y="215170"/>
                    <a:pt x="383086" y="214408"/>
                    <a:pt x="384191" y="213741"/>
                  </a:cubicBezTo>
                  <a:cubicBezTo>
                    <a:pt x="394589" y="207442"/>
                    <a:pt x="406514" y="204108"/>
                    <a:pt x="418671" y="204102"/>
                  </a:cubicBezTo>
                  <a:lnTo>
                    <a:pt x="419100" y="204102"/>
                  </a:lnTo>
                  <a:lnTo>
                    <a:pt x="419100" y="38100"/>
                  </a:lnTo>
                  <a:cubicBezTo>
                    <a:pt x="419037" y="17084"/>
                    <a:pt x="402016" y="63"/>
                    <a:pt x="381000" y="0"/>
                  </a:cubicBez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666750"/>
                  </a:lnTo>
                  <a:cubicBezTo>
                    <a:pt x="63" y="687766"/>
                    <a:pt x="17084" y="704787"/>
                    <a:pt x="38100" y="704850"/>
                  </a:cubicBezTo>
                  <a:lnTo>
                    <a:pt x="381000" y="704850"/>
                  </a:lnTo>
                  <a:cubicBezTo>
                    <a:pt x="402016" y="704787"/>
                    <a:pt x="419037" y="687766"/>
                    <a:pt x="419100" y="666750"/>
                  </a:cubicBezTo>
                  <a:lnTo>
                    <a:pt x="419100" y="400050"/>
                  </a:lnTo>
                  <a:close/>
                  <a:moveTo>
                    <a:pt x="176213" y="38100"/>
                  </a:moveTo>
                  <a:lnTo>
                    <a:pt x="242888" y="38100"/>
                  </a:lnTo>
                  <a:cubicBezTo>
                    <a:pt x="250778" y="38100"/>
                    <a:pt x="257175" y="44497"/>
                    <a:pt x="257175" y="52388"/>
                  </a:cubicBezTo>
                  <a:cubicBezTo>
                    <a:pt x="257175" y="60278"/>
                    <a:pt x="250778" y="66675"/>
                    <a:pt x="242888" y="66675"/>
                  </a:cubicBezTo>
                  <a:lnTo>
                    <a:pt x="176213" y="66675"/>
                  </a:lnTo>
                  <a:cubicBezTo>
                    <a:pt x="168322" y="66675"/>
                    <a:pt x="161925" y="60278"/>
                    <a:pt x="161925" y="52388"/>
                  </a:cubicBezTo>
                  <a:cubicBezTo>
                    <a:pt x="161925" y="44497"/>
                    <a:pt x="168322" y="38100"/>
                    <a:pt x="176213" y="38100"/>
                  </a:cubicBezTo>
                  <a:close/>
                  <a:moveTo>
                    <a:pt x="128588" y="38100"/>
                  </a:moveTo>
                  <a:cubicBezTo>
                    <a:pt x="136478" y="38100"/>
                    <a:pt x="142875" y="44497"/>
                    <a:pt x="142875" y="52388"/>
                  </a:cubicBezTo>
                  <a:cubicBezTo>
                    <a:pt x="142875" y="60278"/>
                    <a:pt x="136478" y="66675"/>
                    <a:pt x="128588" y="66675"/>
                  </a:cubicBezTo>
                  <a:cubicBezTo>
                    <a:pt x="120697" y="66675"/>
                    <a:pt x="114300" y="60278"/>
                    <a:pt x="114300" y="52388"/>
                  </a:cubicBezTo>
                  <a:cubicBezTo>
                    <a:pt x="114300" y="44497"/>
                    <a:pt x="120697" y="38100"/>
                    <a:pt x="128588" y="381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6" name="图形 56" descr="自拍 纯色填充">
              <a:extLst>
                <a:ext uri="{FF2B5EF4-FFF2-40B4-BE49-F238E27FC236}">
                  <a16:creationId xmlns:a16="http://schemas.microsoft.com/office/drawing/2014/main" xmlns="" id="{FCECEB95-FD2C-44C3-9FCC-4BB8D9BE9B27}"/>
                </a:ext>
              </a:extLst>
            </p:cNvPr>
            <p:cNvSpPr/>
            <p:nvPr/>
          </p:nvSpPr>
          <p:spPr>
            <a:xfrm>
              <a:off x="10847070" y="4416057"/>
              <a:ext cx="226693" cy="547620"/>
            </a:xfrm>
            <a:custGeom>
              <a:avLst/>
              <a:gdLst>
                <a:gd name="connsiteX0" fmla="*/ 74295 w 226693"/>
                <a:gd name="connsiteY0" fmla="*/ 186423 h 547620"/>
                <a:gd name="connsiteX1" fmla="*/ 74295 w 226693"/>
                <a:gd name="connsiteY1" fmla="*/ 434073 h 547620"/>
                <a:gd name="connsiteX2" fmla="*/ 7620 w 226693"/>
                <a:gd name="connsiteY2" fmla="*/ 500748 h 547620"/>
                <a:gd name="connsiteX3" fmla="*/ 0 w 226693"/>
                <a:gd name="connsiteY3" fmla="*/ 499652 h 547620"/>
                <a:gd name="connsiteX4" fmla="*/ 57150 w 226693"/>
                <a:gd name="connsiteY4" fmla="*/ 540524 h 547620"/>
                <a:gd name="connsiteX5" fmla="*/ 105566 w 226693"/>
                <a:gd name="connsiteY5" fmla="*/ 537114 h 547620"/>
                <a:gd name="connsiteX6" fmla="*/ 214865 w 226693"/>
                <a:gd name="connsiteY6" fmla="*/ 433120 h 547620"/>
                <a:gd name="connsiteX7" fmla="*/ 220151 w 226693"/>
                <a:gd name="connsiteY7" fmla="*/ 384181 h 547620"/>
                <a:gd name="connsiteX8" fmla="*/ 181537 w 226693"/>
                <a:gd name="connsiteY8" fmla="*/ 327097 h 547620"/>
                <a:gd name="connsiteX9" fmla="*/ 181537 w 226693"/>
                <a:gd name="connsiteY9" fmla="*/ 326878 h 547620"/>
                <a:gd name="connsiteX10" fmla="*/ 142580 w 226693"/>
                <a:gd name="connsiteY10" fmla="*/ 129520 h 547620"/>
                <a:gd name="connsiteX11" fmla="*/ 139436 w 226693"/>
                <a:gd name="connsiteY11" fmla="*/ 120490 h 547620"/>
                <a:gd name="connsiteX12" fmla="*/ 136579 w 226693"/>
                <a:gd name="connsiteY12" fmla="*/ 114556 h 547620"/>
                <a:gd name="connsiteX13" fmla="*/ 78324 w 226693"/>
                <a:gd name="connsiteY13" fmla="*/ 18382 h 547620"/>
                <a:gd name="connsiteX14" fmla="*/ 25998 w 226693"/>
                <a:gd name="connsiteY14" fmla="*/ 5509 h 547620"/>
                <a:gd name="connsiteX15" fmla="*/ 13125 w 226693"/>
                <a:gd name="connsiteY15" fmla="*/ 57835 h 547620"/>
                <a:gd name="connsiteX16" fmla="*/ 68913 w 226693"/>
                <a:gd name="connsiteY16" fmla="*/ 149875 h 547620"/>
                <a:gd name="connsiteX17" fmla="*/ 74505 w 226693"/>
                <a:gd name="connsiteY17" fmla="*/ 178221 h 54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93" h="547620">
                  <a:moveTo>
                    <a:pt x="74295" y="186423"/>
                  </a:moveTo>
                  <a:lnTo>
                    <a:pt x="74295" y="434073"/>
                  </a:lnTo>
                  <a:cubicBezTo>
                    <a:pt x="74253" y="470879"/>
                    <a:pt x="44427" y="500706"/>
                    <a:pt x="7620" y="500748"/>
                  </a:cubicBezTo>
                  <a:lnTo>
                    <a:pt x="0" y="499652"/>
                  </a:lnTo>
                  <a:lnTo>
                    <a:pt x="57150" y="540524"/>
                  </a:lnTo>
                  <a:cubicBezTo>
                    <a:pt x="72019" y="551143"/>
                    <a:pt x="92332" y="549713"/>
                    <a:pt x="105566" y="537114"/>
                  </a:cubicBezTo>
                  <a:lnTo>
                    <a:pt x="214865" y="433120"/>
                  </a:lnTo>
                  <a:cubicBezTo>
                    <a:pt x="228343" y="420287"/>
                    <a:pt x="230578" y="399596"/>
                    <a:pt x="220151" y="384181"/>
                  </a:cubicBezTo>
                  <a:lnTo>
                    <a:pt x="181537" y="327097"/>
                  </a:lnTo>
                  <a:lnTo>
                    <a:pt x="181537" y="326878"/>
                  </a:lnTo>
                  <a:lnTo>
                    <a:pt x="142580" y="129520"/>
                  </a:lnTo>
                  <a:cubicBezTo>
                    <a:pt x="141919" y="126389"/>
                    <a:pt x="140862" y="123356"/>
                    <a:pt x="139436" y="120490"/>
                  </a:cubicBezTo>
                  <a:cubicBezTo>
                    <a:pt x="138662" y="118431"/>
                    <a:pt x="137706" y="116445"/>
                    <a:pt x="136579" y="114556"/>
                  </a:cubicBezTo>
                  <a:lnTo>
                    <a:pt x="78324" y="18382"/>
                  </a:lnTo>
                  <a:cubicBezTo>
                    <a:pt x="67429" y="378"/>
                    <a:pt x="44003" y="-5385"/>
                    <a:pt x="25998" y="5509"/>
                  </a:cubicBezTo>
                  <a:cubicBezTo>
                    <a:pt x="7994" y="16404"/>
                    <a:pt x="2231" y="39831"/>
                    <a:pt x="13125" y="57835"/>
                  </a:cubicBezTo>
                  <a:lnTo>
                    <a:pt x="68913" y="149875"/>
                  </a:lnTo>
                  <a:lnTo>
                    <a:pt x="74505" y="178221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A78715A5-2964-4AC3-BF22-8BC231E3DFFD}"/>
              </a:ext>
            </a:extLst>
          </p:cNvPr>
          <p:cNvGrpSpPr/>
          <p:nvPr/>
        </p:nvGrpSpPr>
        <p:grpSpPr>
          <a:xfrm>
            <a:off x="1070609" y="5194935"/>
            <a:ext cx="714375" cy="866776"/>
            <a:chOff x="1070609" y="5194935"/>
            <a:chExt cx="714375" cy="866776"/>
          </a:xfrm>
          <a:solidFill>
            <a:schemeClr val="bg1"/>
          </a:solidFill>
        </p:grpSpPr>
        <p:sp>
          <p:nvSpPr>
            <p:cNvPr id="178" name="图形 58" descr="自拍杆 纯色填充">
              <a:extLst>
                <a:ext uri="{FF2B5EF4-FFF2-40B4-BE49-F238E27FC236}">
                  <a16:creationId xmlns:a16="http://schemas.microsoft.com/office/drawing/2014/main" xmlns="" id="{1188B5A0-72B0-4001-A61A-EBECBF6F4896}"/>
                </a:ext>
              </a:extLst>
            </p:cNvPr>
            <p:cNvSpPr/>
            <p:nvPr/>
          </p:nvSpPr>
          <p:spPr>
            <a:xfrm>
              <a:off x="1337310" y="5420858"/>
              <a:ext cx="238125" cy="97926"/>
            </a:xfrm>
            <a:custGeom>
              <a:avLst/>
              <a:gdLst>
                <a:gd name="connsiteX0" fmla="*/ 238125 w 238125"/>
                <a:gd name="connsiteY0" fmla="*/ 61503 h 97926"/>
                <a:gd name="connsiteX1" fmla="*/ 226219 w 238125"/>
                <a:gd name="connsiteY1" fmla="*/ 36900 h 97926"/>
                <a:gd name="connsiteX2" fmla="*/ 168173 w 238125"/>
                <a:gd name="connsiteY2" fmla="*/ 7687 h 97926"/>
                <a:gd name="connsiteX3" fmla="*/ 119063 w 238125"/>
                <a:gd name="connsiteY3" fmla="*/ 0 h 97926"/>
                <a:gd name="connsiteX4" fmla="*/ 69952 w 238125"/>
                <a:gd name="connsiteY4" fmla="*/ 7687 h 97926"/>
                <a:gd name="connsiteX5" fmla="*/ 11906 w 238125"/>
                <a:gd name="connsiteY5" fmla="*/ 36900 h 97926"/>
                <a:gd name="connsiteX6" fmla="*/ 0 w 238125"/>
                <a:gd name="connsiteY6" fmla="*/ 61503 h 97926"/>
                <a:gd name="connsiteX7" fmla="*/ 0 w 238125"/>
                <a:gd name="connsiteY7" fmla="*/ 97927 h 97926"/>
                <a:gd name="connsiteX8" fmla="*/ 238125 w 238125"/>
                <a:gd name="connsiteY8" fmla="*/ 97927 h 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5" h="97926">
                  <a:moveTo>
                    <a:pt x="238125" y="61503"/>
                  </a:moveTo>
                  <a:cubicBezTo>
                    <a:pt x="237967" y="51950"/>
                    <a:pt x="233612" y="42951"/>
                    <a:pt x="226219" y="36900"/>
                  </a:cubicBezTo>
                  <a:cubicBezTo>
                    <a:pt x="209068" y="23301"/>
                    <a:pt x="189314" y="13359"/>
                    <a:pt x="168173" y="7687"/>
                  </a:cubicBezTo>
                  <a:cubicBezTo>
                    <a:pt x="152286" y="2658"/>
                    <a:pt x="135727" y="67"/>
                    <a:pt x="119063" y="0"/>
                  </a:cubicBezTo>
                  <a:cubicBezTo>
                    <a:pt x="102418" y="300"/>
                    <a:pt x="85893" y="2886"/>
                    <a:pt x="69952" y="7687"/>
                  </a:cubicBezTo>
                  <a:cubicBezTo>
                    <a:pt x="49062" y="14003"/>
                    <a:pt x="29425" y="23887"/>
                    <a:pt x="11906" y="36900"/>
                  </a:cubicBezTo>
                  <a:cubicBezTo>
                    <a:pt x="4513" y="42951"/>
                    <a:pt x="158" y="51950"/>
                    <a:pt x="0" y="61503"/>
                  </a:cubicBezTo>
                  <a:lnTo>
                    <a:pt x="0" y="97927"/>
                  </a:lnTo>
                  <a:lnTo>
                    <a:pt x="238125" y="97927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79" name="图形 58" descr="自拍杆 纯色填充">
              <a:extLst>
                <a:ext uri="{FF2B5EF4-FFF2-40B4-BE49-F238E27FC236}">
                  <a16:creationId xmlns:a16="http://schemas.microsoft.com/office/drawing/2014/main" xmlns="" id="{4092C125-05DF-4070-A71D-7EA44E886089}"/>
                </a:ext>
              </a:extLst>
            </p:cNvPr>
            <p:cNvSpPr/>
            <p:nvPr/>
          </p:nvSpPr>
          <p:spPr>
            <a:xfrm>
              <a:off x="1393564" y="5282736"/>
              <a:ext cx="124606" cy="124606"/>
            </a:xfrm>
            <a:custGeom>
              <a:avLst/>
              <a:gdLst>
                <a:gd name="connsiteX0" fmla="*/ 62303 w 124606"/>
                <a:gd name="connsiteY0" fmla="*/ 124606 h 124606"/>
                <a:gd name="connsiteX1" fmla="*/ 124606 w 124606"/>
                <a:gd name="connsiteY1" fmla="*/ 62303 h 124606"/>
                <a:gd name="connsiteX2" fmla="*/ 62303 w 124606"/>
                <a:gd name="connsiteY2" fmla="*/ 0 h 124606"/>
                <a:gd name="connsiteX3" fmla="*/ 0 w 124606"/>
                <a:gd name="connsiteY3" fmla="*/ 62303 h 124606"/>
                <a:gd name="connsiteX4" fmla="*/ 0 w 124606"/>
                <a:gd name="connsiteY4" fmla="*/ 62313 h 124606"/>
                <a:gd name="connsiteX5" fmla="*/ 62303 w 124606"/>
                <a:gd name="connsiteY5" fmla="*/ 124606 h 124606"/>
                <a:gd name="connsiteX6" fmla="*/ 62303 w 124606"/>
                <a:gd name="connsiteY6" fmla="*/ 85268 h 124606"/>
                <a:gd name="connsiteX7" fmla="*/ 99193 w 124606"/>
                <a:gd name="connsiteY7" fmla="*/ 85268 h 124606"/>
                <a:gd name="connsiteX8" fmla="*/ 44140 w 124606"/>
                <a:gd name="connsiteY8" fmla="*/ 103995 h 124606"/>
                <a:gd name="connsiteX9" fmla="*/ 25413 w 124606"/>
                <a:gd name="connsiteY9" fmla="*/ 85268 h 12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06" h="124606">
                  <a:moveTo>
                    <a:pt x="62303" y="124606"/>
                  </a:moveTo>
                  <a:cubicBezTo>
                    <a:pt x="96712" y="124606"/>
                    <a:pt x="124606" y="96712"/>
                    <a:pt x="124606" y="62303"/>
                  </a:cubicBezTo>
                  <a:cubicBezTo>
                    <a:pt x="124606" y="27894"/>
                    <a:pt x="96712" y="0"/>
                    <a:pt x="62303" y="0"/>
                  </a:cubicBezTo>
                  <a:cubicBezTo>
                    <a:pt x="27894" y="0"/>
                    <a:pt x="0" y="27894"/>
                    <a:pt x="0" y="62303"/>
                  </a:cubicBezTo>
                  <a:cubicBezTo>
                    <a:pt x="0" y="62306"/>
                    <a:pt x="0" y="62310"/>
                    <a:pt x="0" y="62313"/>
                  </a:cubicBezTo>
                  <a:cubicBezTo>
                    <a:pt x="6" y="96718"/>
                    <a:pt x="27898" y="124606"/>
                    <a:pt x="62303" y="124606"/>
                  </a:cubicBezTo>
                  <a:close/>
                  <a:moveTo>
                    <a:pt x="62303" y="85268"/>
                  </a:moveTo>
                  <a:lnTo>
                    <a:pt x="99193" y="85268"/>
                  </a:lnTo>
                  <a:cubicBezTo>
                    <a:pt x="89162" y="105642"/>
                    <a:pt x="64514" y="114026"/>
                    <a:pt x="44140" y="103995"/>
                  </a:cubicBezTo>
                  <a:cubicBezTo>
                    <a:pt x="36003" y="99989"/>
                    <a:pt x="29419" y="93404"/>
                    <a:pt x="25413" y="8526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0" name="图形 58" descr="自拍杆 纯色填充">
              <a:extLst>
                <a:ext uri="{FF2B5EF4-FFF2-40B4-BE49-F238E27FC236}">
                  <a16:creationId xmlns:a16="http://schemas.microsoft.com/office/drawing/2014/main" xmlns="" id="{0FDA8B26-B6BA-41D6-BF2E-C7C7189C5E9E}"/>
                </a:ext>
              </a:extLst>
            </p:cNvPr>
            <p:cNvSpPr/>
            <p:nvPr/>
          </p:nvSpPr>
          <p:spPr>
            <a:xfrm>
              <a:off x="1070609" y="5194935"/>
              <a:ext cx="714375" cy="866776"/>
            </a:xfrm>
            <a:custGeom>
              <a:avLst/>
              <a:gdLst>
                <a:gd name="connsiteX0" fmla="*/ 684106 w 714375"/>
                <a:gd name="connsiteY0" fmla="*/ 37719 h 866776"/>
                <a:gd name="connsiteX1" fmla="*/ 523876 w 714375"/>
                <a:gd name="connsiteY1" fmla="*/ 37719 h 866776"/>
                <a:gd name="connsiteX2" fmla="*/ 523876 w 714375"/>
                <a:gd name="connsiteY2" fmla="*/ 19050 h 866776"/>
                <a:gd name="connsiteX3" fmla="*/ 504826 w 714375"/>
                <a:gd name="connsiteY3" fmla="*/ 0 h 866776"/>
                <a:gd name="connsiteX4" fmla="*/ 266701 w 714375"/>
                <a:gd name="connsiteY4" fmla="*/ 0 h 866776"/>
                <a:gd name="connsiteX5" fmla="*/ 247651 w 714375"/>
                <a:gd name="connsiteY5" fmla="*/ 19050 h 866776"/>
                <a:gd name="connsiteX6" fmla="*/ 247651 w 714375"/>
                <a:gd name="connsiteY6" fmla="*/ 37719 h 866776"/>
                <a:gd name="connsiteX7" fmla="*/ 105033 w 714375"/>
                <a:gd name="connsiteY7" fmla="*/ 37719 h 866776"/>
                <a:gd name="connsiteX8" fmla="*/ 74763 w 714375"/>
                <a:gd name="connsiteY8" fmla="*/ 67989 h 866776"/>
                <a:gd name="connsiteX9" fmla="*/ 74763 w 714375"/>
                <a:gd name="connsiteY9" fmla="*/ 341205 h 866776"/>
                <a:gd name="connsiteX10" fmla="*/ 105033 w 714375"/>
                <a:gd name="connsiteY10" fmla="*/ 371475 h 866776"/>
                <a:gd name="connsiteX11" fmla="*/ 247651 w 714375"/>
                <a:gd name="connsiteY11" fmla="*/ 371475 h 866776"/>
                <a:gd name="connsiteX12" fmla="*/ 247651 w 714375"/>
                <a:gd name="connsiteY12" fmla="*/ 390525 h 866776"/>
                <a:gd name="connsiteX13" fmla="*/ 266701 w 714375"/>
                <a:gd name="connsiteY13" fmla="*/ 409575 h 866776"/>
                <a:gd name="connsiteX14" fmla="*/ 361951 w 714375"/>
                <a:gd name="connsiteY14" fmla="*/ 409575 h 866776"/>
                <a:gd name="connsiteX15" fmla="*/ 361951 w 714375"/>
                <a:gd name="connsiteY15" fmla="*/ 447675 h 866776"/>
                <a:gd name="connsiteX16" fmla="*/ 352426 w 714375"/>
                <a:gd name="connsiteY16" fmla="*/ 447675 h 866776"/>
                <a:gd name="connsiteX17" fmla="*/ 333376 w 714375"/>
                <a:gd name="connsiteY17" fmla="*/ 466725 h 866776"/>
                <a:gd name="connsiteX18" fmla="*/ 333376 w 714375"/>
                <a:gd name="connsiteY18" fmla="*/ 476250 h 866776"/>
                <a:gd name="connsiteX19" fmla="*/ 337910 w 714375"/>
                <a:gd name="connsiteY19" fmla="*/ 488452 h 866776"/>
                <a:gd name="connsiteX20" fmla="*/ 149848 w 714375"/>
                <a:gd name="connsiteY20" fmla="*/ 676523 h 866776"/>
                <a:gd name="connsiteX21" fmla="*/ 125464 w 714375"/>
                <a:gd name="connsiteY21" fmla="*/ 687429 h 866776"/>
                <a:gd name="connsiteX22" fmla="*/ 11164 w 714375"/>
                <a:gd name="connsiteY22" fmla="*/ 801729 h 866776"/>
                <a:gd name="connsiteX23" fmla="*/ 11155 w 714375"/>
                <a:gd name="connsiteY23" fmla="*/ 855612 h 866776"/>
                <a:gd name="connsiteX24" fmla="*/ 65038 w 714375"/>
                <a:gd name="connsiteY24" fmla="*/ 855621 h 866776"/>
                <a:gd name="connsiteX25" fmla="*/ 179338 w 714375"/>
                <a:gd name="connsiteY25" fmla="*/ 741321 h 866776"/>
                <a:gd name="connsiteX26" fmla="*/ 190253 w 714375"/>
                <a:gd name="connsiteY26" fmla="*/ 716928 h 866776"/>
                <a:gd name="connsiteX27" fmla="*/ 401203 w 714375"/>
                <a:gd name="connsiteY27" fmla="*/ 505978 h 866776"/>
                <a:gd name="connsiteX28" fmla="*/ 407871 w 714375"/>
                <a:gd name="connsiteY28" fmla="*/ 495300 h 866776"/>
                <a:gd name="connsiteX29" fmla="*/ 428626 w 714375"/>
                <a:gd name="connsiteY29" fmla="*/ 495300 h 866776"/>
                <a:gd name="connsiteX30" fmla="*/ 428626 w 714375"/>
                <a:gd name="connsiteY30" fmla="*/ 514350 h 866776"/>
                <a:gd name="connsiteX31" fmla="*/ 447676 w 714375"/>
                <a:gd name="connsiteY31" fmla="*/ 514350 h 866776"/>
                <a:gd name="connsiteX32" fmla="*/ 457201 w 714375"/>
                <a:gd name="connsiteY32" fmla="*/ 504825 h 866776"/>
                <a:gd name="connsiteX33" fmla="*/ 457201 w 714375"/>
                <a:gd name="connsiteY33" fmla="*/ 438150 h 866776"/>
                <a:gd name="connsiteX34" fmla="*/ 447676 w 714375"/>
                <a:gd name="connsiteY34" fmla="*/ 428625 h 866776"/>
                <a:gd name="connsiteX35" fmla="*/ 428626 w 714375"/>
                <a:gd name="connsiteY35" fmla="*/ 428625 h 866776"/>
                <a:gd name="connsiteX36" fmla="*/ 428626 w 714375"/>
                <a:gd name="connsiteY36" fmla="*/ 447675 h 866776"/>
                <a:gd name="connsiteX37" fmla="*/ 409576 w 714375"/>
                <a:gd name="connsiteY37" fmla="*/ 447675 h 866776"/>
                <a:gd name="connsiteX38" fmla="*/ 409576 w 714375"/>
                <a:gd name="connsiteY38" fmla="*/ 409575 h 866776"/>
                <a:gd name="connsiteX39" fmla="*/ 504826 w 714375"/>
                <a:gd name="connsiteY39" fmla="*/ 409575 h 866776"/>
                <a:gd name="connsiteX40" fmla="*/ 523876 w 714375"/>
                <a:gd name="connsiteY40" fmla="*/ 390525 h 866776"/>
                <a:gd name="connsiteX41" fmla="*/ 523876 w 714375"/>
                <a:gd name="connsiteY41" fmla="*/ 371475 h 866776"/>
                <a:gd name="connsiteX42" fmla="*/ 684106 w 714375"/>
                <a:gd name="connsiteY42" fmla="*/ 371475 h 866776"/>
                <a:gd name="connsiteX43" fmla="*/ 714376 w 714375"/>
                <a:gd name="connsiteY43" fmla="*/ 341205 h 866776"/>
                <a:gd name="connsiteX44" fmla="*/ 714376 w 714375"/>
                <a:gd name="connsiteY44" fmla="*/ 67989 h 866776"/>
                <a:gd name="connsiteX45" fmla="*/ 684106 w 714375"/>
                <a:gd name="connsiteY45" fmla="*/ 37719 h 866776"/>
                <a:gd name="connsiteX46" fmla="*/ 628651 w 714375"/>
                <a:gd name="connsiteY46" fmla="*/ 342900 h 866776"/>
                <a:gd name="connsiteX47" fmla="*/ 142876 w 714375"/>
                <a:gd name="connsiteY47" fmla="*/ 342900 h 866776"/>
                <a:gd name="connsiteX48" fmla="*/ 142876 w 714375"/>
                <a:gd name="connsiteY48" fmla="*/ 66675 h 866776"/>
                <a:gd name="connsiteX49" fmla="*/ 628651 w 714375"/>
                <a:gd name="connsiteY49" fmla="*/ 66675 h 866776"/>
                <a:gd name="connsiteX50" fmla="*/ 684106 w 714375"/>
                <a:gd name="connsiteY50" fmla="*/ 245840 h 866776"/>
                <a:gd name="connsiteX51" fmla="*/ 672752 w 714375"/>
                <a:gd name="connsiteY51" fmla="*/ 257194 h 866776"/>
                <a:gd name="connsiteX52" fmla="*/ 661398 w 714375"/>
                <a:gd name="connsiteY52" fmla="*/ 245840 h 866776"/>
                <a:gd name="connsiteX53" fmla="*/ 661398 w 714375"/>
                <a:gd name="connsiteY53" fmla="*/ 192862 h 866776"/>
                <a:gd name="connsiteX54" fmla="*/ 672752 w 714375"/>
                <a:gd name="connsiteY54" fmla="*/ 181508 h 866776"/>
                <a:gd name="connsiteX55" fmla="*/ 684106 w 714375"/>
                <a:gd name="connsiteY55" fmla="*/ 192862 h 866776"/>
                <a:gd name="connsiteX56" fmla="*/ 672752 w 714375"/>
                <a:gd name="connsiteY56" fmla="*/ 166373 h 866776"/>
                <a:gd name="connsiteX57" fmla="*/ 661398 w 714375"/>
                <a:gd name="connsiteY57" fmla="*/ 155019 h 866776"/>
                <a:gd name="connsiteX58" fmla="*/ 672752 w 714375"/>
                <a:gd name="connsiteY58" fmla="*/ 143666 h 866776"/>
                <a:gd name="connsiteX59" fmla="*/ 684106 w 714375"/>
                <a:gd name="connsiteY59" fmla="*/ 155019 h 866776"/>
                <a:gd name="connsiteX60" fmla="*/ 672752 w 714375"/>
                <a:gd name="connsiteY60" fmla="*/ 166373 h 86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14375" h="866776">
                  <a:moveTo>
                    <a:pt x="684106" y="37719"/>
                  </a:moveTo>
                  <a:lnTo>
                    <a:pt x="523876" y="37719"/>
                  </a:lnTo>
                  <a:lnTo>
                    <a:pt x="523876" y="19050"/>
                  </a:lnTo>
                  <a:cubicBezTo>
                    <a:pt x="523876" y="8529"/>
                    <a:pt x="515347" y="0"/>
                    <a:pt x="504826" y="0"/>
                  </a:cubicBezTo>
                  <a:lnTo>
                    <a:pt x="266701" y="0"/>
                  </a:lnTo>
                  <a:cubicBezTo>
                    <a:pt x="256180" y="0"/>
                    <a:pt x="247651" y="8529"/>
                    <a:pt x="247651" y="19050"/>
                  </a:cubicBezTo>
                  <a:lnTo>
                    <a:pt x="247651" y="37719"/>
                  </a:lnTo>
                  <a:lnTo>
                    <a:pt x="105033" y="37719"/>
                  </a:lnTo>
                  <a:cubicBezTo>
                    <a:pt x="88335" y="37766"/>
                    <a:pt x="74809" y="51291"/>
                    <a:pt x="74763" y="67989"/>
                  </a:cubicBezTo>
                  <a:lnTo>
                    <a:pt x="74763" y="341205"/>
                  </a:lnTo>
                  <a:cubicBezTo>
                    <a:pt x="74809" y="357903"/>
                    <a:pt x="88335" y="371428"/>
                    <a:pt x="105033" y="371475"/>
                  </a:cubicBezTo>
                  <a:lnTo>
                    <a:pt x="247651" y="371475"/>
                  </a:lnTo>
                  <a:lnTo>
                    <a:pt x="247651" y="390525"/>
                  </a:lnTo>
                  <a:cubicBezTo>
                    <a:pt x="247651" y="401046"/>
                    <a:pt x="256180" y="409575"/>
                    <a:pt x="266701" y="409575"/>
                  </a:cubicBezTo>
                  <a:lnTo>
                    <a:pt x="361951" y="409575"/>
                  </a:lnTo>
                  <a:lnTo>
                    <a:pt x="361951" y="447675"/>
                  </a:lnTo>
                  <a:lnTo>
                    <a:pt x="352426" y="447675"/>
                  </a:lnTo>
                  <a:cubicBezTo>
                    <a:pt x="341905" y="447675"/>
                    <a:pt x="333376" y="456204"/>
                    <a:pt x="333376" y="466725"/>
                  </a:cubicBezTo>
                  <a:lnTo>
                    <a:pt x="333376" y="476250"/>
                  </a:lnTo>
                  <a:cubicBezTo>
                    <a:pt x="333390" y="480727"/>
                    <a:pt x="334998" y="485052"/>
                    <a:pt x="337910" y="488452"/>
                  </a:cubicBezTo>
                  <a:lnTo>
                    <a:pt x="149848" y="676523"/>
                  </a:lnTo>
                  <a:cubicBezTo>
                    <a:pt x="140663" y="677066"/>
                    <a:pt x="131992" y="680944"/>
                    <a:pt x="125464" y="687429"/>
                  </a:cubicBezTo>
                  <a:lnTo>
                    <a:pt x="11164" y="801729"/>
                  </a:lnTo>
                  <a:cubicBezTo>
                    <a:pt x="-3718" y="816606"/>
                    <a:pt x="-3722" y="840730"/>
                    <a:pt x="11155" y="855612"/>
                  </a:cubicBezTo>
                  <a:cubicBezTo>
                    <a:pt x="26032" y="870494"/>
                    <a:pt x="50156" y="870498"/>
                    <a:pt x="65038" y="855621"/>
                  </a:cubicBezTo>
                  <a:lnTo>
                    <a:pt x="179338" y="741321"/>
                  </a:lnTo>
                  <a:cubicBezTo>
                    <a:pt x="185828" y="734792"/>
                    <a:pt x="189709" y="726117"/>
                    <a:pt x="190253" y="716928"/>
                  </a:cubicBezTo>
                  <a:lnTo>
                    <a:pt x="401203" y="505978"/>
                  </a:lnTo>
                  <a:cubicBezTo>
                    <a:pt x="404200" y="502965"/>
                    <a:pt x="406479" y="499315"/>
                    <a:pt x="407871" y="495300"/>
                  </a:cubicBezTo>
                  <a:lnTo>
                    <a:pt x="428626" y="495300"/>
                  </a:lnTo>
                  <a:lnTo>
                    <a:pt x="428626" y="514350"/>
                  </a:lnTo>
                  <a:lnTo>
                    <a:pt x="447676" y="514350"/>
                  </a:lnTo>
                  <a:cubicBezTo>
                    <a:pt x="452937" y="514350"/>
                    <a:pt x="457201" y="510086"/>
                    <a:pt x="457201" y="504825"/>
                  </a:cubicBezTo>
                  <a:lnTo>
                    <a:pt x="457201" y="438150"/>
                  </a:lnTo>
                  <a:cubicBezTo>
                    <a:pt x="457201" y="432889"/>
                    <a:pt x="452937" y="428625"/>
                    <a:pt x="447676" y="428625"/>
                  </a:cubicBezTo>
                  <a:lnTo>
                    <a:pt x="428626" y="428625"/>
                  </a:lnTo>
                  <a:lnTo>
                    <a:pt x="428626" y="447675"/>
                  </a:lnTo>
                  <a:lnTo>
                    <a:pt x="409576" y="447675"/>
                  </a:lnTo>
                  <a:lnTo>
                    <a:pt x="409576" y="409575"/>
                  </a:lnTo>
                  <a:lnTo>
                    <a:pt x="504826" y="409575"/>
                  </a:lnTo>
                  <a:cubicBezTo>
                    <a:pt x="515347" y="409575"/>
                    <a:pt x="523876" y="401046"/>
                    <a:pt x="523876" y="390525"/>
                  </a:cubicBezTo>
                  <a:lnTo>
                    <a:pt x="523876" y="371475"/>
                  </a:lnTo>
                  <a:lnTo>
                    <a:pt x="684106" y="371475"/>
                  </a:lnTo>
                  <a:cubicBezTo>
                    <a:pt x="700804" y="371428"/>
                    <a:pt x="714329" y="357903"/>
                    <a:pt x="714376" y="341205"/>
                  </a:cubicBezTo>
                  <a:lnTo>
                    <a:pt x="714376" y="67989"/>
                  </a:lnTo>
                  <a:cubicBezTo>
                    <a:pt x="714329" y="51291"/>
                    <a:pt x="700804" y="37766"/>
                    <a:pt x="684106" y="37719"/>
                  </a:cubicBezTo>
                  <a:close/>
                  <a:moveTo>
                    <a:pt x="628651" y="342900"/>
                  </a:moveTo>
                  <a:lnTo>
                    <a:pt x="142876" y="342900"/>
                  </a:lnTo>
                  <a:lnTo>
                    <a:pt x="142876" y="66675"/>
                  </a:lnTo>
                  <a:lnTo>
                    <a:pt x="628651" y="66675"/>
                  </a:lnTo>
                  <a:close/>
                  <a:moveTo>
                    <a:pt x="684106" y="245840"/>
                  </a:moveTo>
                  <a:cubicBezTo>
                    <a:pt x="684106" y="252111"/>
                    <a:pt x="679022" y="257194"/>
                    <a:pt x="672752" y="257194"/>
                  </a:cubicBezTo>
                  <a:cubicBezTo>
                    <a:pt x="666481" y="257194"/>
                    <a:pt x="661398" y="252111"/>
                    <a:pt x="661398" y="245840"/>
                  </a:cubicBezTo>
                  <a:lnTo>
                    <a:pt x="661398" y="192862"/>
                  </a:lnTo>
                  <a:cubicBezTo>
                    <a:pt x="661398" y="186592"/>
                    <a:pt x="666481" y="181508"/>
                    <a:pt x="672752" y="181508"/>
                  </a:cubicBezTo>
                  <a:cubicBezTo>
                    <a:pt x="679022" y="181508"/>
                    <a:pt x="684106" y="186592"/>
                    <a:pt x="684106" y="192862"/>
                  </a:cubicBezTo>
                  <a:close/>
                  <a:moveTo>
                    <a:pt x="672752" y="166373"/>
                  </a:moveTo>
                  <a:cubicBezTo>
                    <a:pt x="666481" y="166373"/>
                    <a:pt x="661398" y="161290"/>
                    <a:pt x="661398" y="155019"/>
                  </a:cubicBezTo>
                  <a:cubicBezTo>
                    <a:pt x="661398" y="148749"/>
                    <a:pt x="666481" y="143666"/>
                    <a:pt x="672752" y="143666"/>
                  </a:cubicBezTo>
                  <a:cubicBezTo>
                    <a:pt x="679022" y="143666"/>
                    <a:pt x="684106" y="148749"/>
                    <a:pt x="684106" y="155019"/>
                  </a:cubicBezTo>
                  <a:cubicBezTo>
                    <a:pt x="684106" y="161290"/>
                    <a:pt x="679022" y="166373"/>
                    <a:pt x="672752" y="16637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2543255B-F6B2-416D-AE3F-B49516C72035}"/>
              </a:ext>
            </a:extLst>
          </p:cNvPr>
          <p:cNvGrpSpPr/>
          <p:nvPr/>
        </p:nvGrpSpPr>
        <p:grpSpPr>
          <a:xfrm>
            <a:off x="2644140" y="5271135"/>
            <a:ext cx="685800" cy="704850"/>
            <a:chOff x="2644140" y="5271135"/>
            <a:chExt cx="685800" cy="704850"/>
          </a:xfrm>
          <a:solidFill>
            <a:schemeClr val="bg1"/>
          </a:solidFill>
        </p:grpSpPr>
        <p:sp>
          <p:nvSpPr>
            <p:cNvPr id="182" name="图形 60" descr="服务器 纯色填充">
              <a:extLst>
                <a:ext uri="{FF2B5EF4-FFF2-40B4-BE49-F238E27FC236}">
                  <a16:creationId xmlns:a16="http://schemas.microsoft.com/office/drawing/2014/main" xmlns="" id="{F708A513-4058-4F85-A8AC-E4E05B81F540}"/>
                </a:ext>
              </a:extLst>
            </p:cNvPr>
            <p:cNvSpPr/>
            <p:nvPr/>
          </p:nvSpPr>
          <p:spPr>
            <a:xfrm>
              <a:off x="2958465" y="5804535"/>
              <a:ext cx="57150" cy="76200"/>
            </a:xfrm>
            <a:custGeom>
              <a:avLst/>
              <a:gdLst>
                <a:gd name="connsiteX0" fmla="*/ 0 w 57150"/>
                <a:gd name="connsiteY0" fmla="*/ 0 h 76200"/>
                <a:gd name="connsiteX1" fmla="*/ 57150 w 57150"/>
                <a:gd name="connsiteY1" fmla="*/ 0 h 76200"/>
                <a:gd name="connsiteX2" fmla="*/ 57150 w 57150"/>
                <a:gd name="connsiteY2" fmla="*/ 76200 h 76200"/>
                <a:gd name="connsiteX3" fmla="*/ 0 w 571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200">
                  <a:moveTo>
                    <a:pt x="0" y="0"/>
                  </a:moveTo>
                  <a:lnTo>
                    <a:pt x="57150" y="0"/>
                  </a:lnTo>
                  <a:lnTo>
                    <a:pt x="571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3" name="图形 60" descr="服务器 纯色填充">
              <a:extLst>
                <a:ext uri="{FF2B5EF4-FFF2-40B4-BE49-F238E27FC236}">
                  <a16:creationId xmlns:a16="http://schemas.microsoft.com/office/drawing/2014/main" xmlns="" id="{D7A82F65-9431-489A-A310-AB849851D3FB}"/>
                </a:ext>
              </a:extLst>
            </p:cNvPr>
            <p:cNvSpPr/>
            <p:nvPr/>
          </p:nvSpPr>
          <p:spPr>
            <a:xfrm>
              <a:off x="2958465" y="5918835"/>
              <a:ext cx="57150" cy="57150"/>
            </a:xfrm>
            <a:custGeom>
              <a:avLst/>
              <a:gdLst>
                <a:gd name="connsiteX0" fmla="*/ 0 w 57150"/>
                <a:gd name="connsiteY0" fmla="*/ 0 h 57150"/>
                <a:gd name="connsiteX1" fmla="*/ 57150 w 57150"/>
                <a:gd name="connsiteY1" fmla="*/ 0 h 57150"/>
                <a:gd name="connsiteX2" fmla="*/ 57150 w 57150"/>
                <a:gd name="connsiteY2" fmla="*/ 57150 h 57150"/>
                <a:gd name="connsiteX3" fmla="*/ 0 w 571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0"/>
                  </a:moveTo>
                  <a:lnTo>
                    <a:pt x="57150" y="0"/>
                  </a:lnTo>
                  <a:lnTo>
                    <a:pt x="571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4" name="图形 60" descr="服务器 纯色填充">
              <a:extLst>
                <a:ext uri="{FF2B5EF4-FFF2-40B4-BE49-F238E27FC236}">
                  <a16:creationId xmlns:a16="http://schemas.microsoft.com/office/drawing/2014/main" xmlns="" id="{D771003A-CB87-486E-88A6-DFF6B9CDD501}"/>
                </a:ext>
              </a:extLst>
            </p:cNvPr>
            <p:cNvSpPr/>
            <p:nvPr/>
          </p:nvSpPr>
          <p:spPr>
            <a:xfrm>
              <a:off x="3053715" y="5918835"/>
              <a:ext cx="276225" cy="57150"/>
            </a:xfrm>
            <a:custGeom>
              <a:avLst/>
              <a:gdLst>
                <a:gd name="connsiteX0" fmla="*/ 0 w 276225"/>
                <a:gd name="connsiteY0" fmla="*/ 0 h 57150"/>
                <a:gd name="connsiteX1" fmla="*/ 276225 w 276225"/>
                <a:gd name="connsiteY1" fmla="*/ 0 h 57150"/>
                <a:gd name="connsiteX2" fmla="*/ 276225 w 276225"/>
                <a:gd name="connsiteY2" fmla="*/ 57150 h 57150"/>
                <a:gd name="connsiteX3" fmla="*/ 0 w 276225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225" h="57150">
                  <a:moveTo>
                    <a:pt x="0" y="0"/>
                  </a:moveTo>
                  <a:lnTo>
                    <a:pt x="276225" y="0"/>
                  </a:lnTo>
                  <a:lnTo>
                    <a:pt x="276225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5" name="图形 60" descr="服务器 纯色填充">
              <a:extLst>
                <a:ext uri="{FF2B5EF4-FFF2-40B4-BE49-F238E27FC236}">
                  <a16:creationId xmlns:a16="http://schemas.microsoft.com/office/drawing/2014/main" xmlns="" id="{1084BAB7-2C53-4A79-AC04-5C56BAC9865F}"/>
                </a:ext>
              </a:extLst>
            </p:cNvPr>
            <p:cNvSpPr/>
            <p:nvPr/>
          </p:nvSpPr>
          <p:spPr>
            <a:xfrm>
              <a:off x="2644140" y="5918835"/>
              <a:ext cx="276225" cy="57150"/>
            </a:xfrm>
            <a:custGeom>
              <a:avLst/>
              <a:gdLst>
                <a:gd name="connsiteX0" fmla="*/ 0 w 276225"/>
                <a:gd name="connsiteY0" fmla="*/ 0 h 57150"/>
                <a:gd name="connsiteX1" fmla="*/ 276225 w 276225"/>
                <a:gd name="connsiteY1" fmla="*/ 0 h 57150"/>
                <a:gd name="connsiteX2" fmla="*/ 276225 w 276225"/>
                <a:gd name="connsiteY2" fmla="*/ 57150 h 57150"/>
                <a:gd name="connsiteX3" fmla="*/ 0 w 276225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225" h="57150">
                  <a:moveTo>
                    <a:pt x="0" y="0"/>
                  </a:moveTo>
                  <a:lnTo>
                    <a:pt x="276225" y="0"/>
                  </a:lnTo>
                  <a:lnTo>
                    <a:pt x="276225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6" name="图形 60" descr="服务器 纯色填充">
              <a:extLst>
                <a:ext uri="{FF2B5EF4-FFF2-40B4-BE49-F238E27FC236}">
                  <a16:creationId xmlns:a16="http://schemas.microsoft.com/office/drawing/2014/main" xmlns="" id="{ACA55A98-B8CA-424F-9185-B213E47C7E84}"/>
                </a:ext>
              </a:extLst>
            </p:cNvPr>
            <p:cNvSpPr/>
            <p:nvPr/>
          </p:nvSpPr>
          <p:spPr>
            <a:xfrm>
              <a:off x="2682240" y="56521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0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0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0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0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7" name="图形 60" descr="服务器 纯色填充">
              <a:extLst>
                <a:ext uri="{FF2B5EF4-FFF2-40B4-BE49-F238E27FC236}">
                  <a16:creationId xmlns:a16="http://schemas.microsoft.com/office/drawing/2014/main" xmlns="" id="{0B9CFCE9-6CC3-4780-BB59-22526CC51966}"/>
                </a:ext>
              </a:extLst>
            </p:cNvPr>
            <p:cNvSpPr/>
            <p:nvPr/>
          </p:nvSpPr>
          <p:spPr>
            <a:xfrm>
              <a:off x="2682240" y="54616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0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0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0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0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88" name="图形 60" descr="服务器 纯色填充">
              <a:extLst>
                <a:ext uri="{FF2B5EF4-FFF2-40B4-BE49-F238E27FC236}">
                  <a16:creationId xmlns:a16="http://schemas.microsoft.com/office/drawing/2014/main" xmlns="" id="{C08F33ED-2437-4EF6-9546-F34A22F7BEC0}"/>
                </a:ext>
              </a:extLst>
            </p:cNvPr>
            <p:cNvSpPr/>
            <p:nvPr/>
          </p:nvSpPr>
          <p:spPr>
            <a:xfrm>
              <a:off x="2682240" y="52711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1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1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1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1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38DD3E04-B039-4732-9DC0-7B8E23331F83}"/>
              </a:ext>
            </a:extLst>
          </p:cNvPr>
          <p:cNvGrpSpPr/>
          <p:nvPr/>
        </p:nvGrpSpPr>
        <p:grpSpPr>
          <a:xfrm>
            <a:off x="4122420" y="5271135"/>
            <a:ext cx="838200" cy="704850"/>
            <a:chOff x="4122420" y="5271135"/>
            <a:chExt cx="838200" cy="704850"/>
          </a:xfrm>
          <a:solidFill>
            <a:schemeClr val="bg1"/>
          </a:solidFill>
        </p:grpSpPr>
        <p:sp>
          <p:nvSpPr>
            <p:cNvPr id="190" name="图形 62" descr="碎纸机 纯色填充">
              <a:extLst>
                <a:ext uri="{FF2B5EF4-FFF2-40B4-BE49-F238E27FC236}">
                  <a16:creationId xmlns:a16="http://schemas.microsoft.com/office/drawing/2014/main" xmlns="" id="{2BEBE4A5-D316-474E-8005-5840E6195AE1}"/>
                </a:ext>
              </a:extLst>
            </p:cNvPr>
            <p:cNvSpPr/>
            <p:nvPr/>
          </p:nvSpPr>
          <p:spPr>
            <a:xfrm>
              <a:off x="43700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1" name="图形 62" descr="碎纸机 纯色填充">
              <a:extLst>
                <a:ext uri="{FF2B5EF4-FFF2-40B4-BE49-F238E27FC236}">
                  <a16:creationId xmlns:a16="http://schemas.microsoft.com/office/drawing/2014/main" xmlns="" id="{878C6409-C6A1-464C-AFA5-72A71C37B88F}"/>
                </a:ext>
              </a:extLst>
            </p:cNvPr>
            <p:cNvSpPr/>
            <p:nvPr/>
          </p:nvSpPr>
          <p:spPr>
            <a:xfrm>
              <a:off x="46748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2" name="图形 62" descr="碎纸机 纯色填充">
              <a:extLst>
                <a:ext uri="{FF2B5EF4-FFF2-40B4-BE49-F238E27FC236}">
                  <a16:creationId xmlns:a16="http://schemas.microsoft.com/office/drawing/2014/main" xmlns="" id="{0D33290A-B84E-47AA-8EBD-F2D07F3B4AD8}"/>
                </a:ext>
              </a:extLst>
            </p:cNvPr>
            <p:cNvSpPr/>
            <p:nvPr/>
          </p:nvSpPr>
          <p:spPr>
            <a:xfrm>
              <a:off x="45224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3" name="图形 62" descr="碎纸机 纯色填充">
              <a:extLst>
                <a:ext uri="{FF2B5EF4-FFF2-40B4-BE49-F238E27FC236}">
                  <a16:creationId xmlns:a16="http://schemas.microsoft.com/office/drawing/2014/main" xmlns="" id="{EFB89CCA-47C0-401D-864B-11926BC3114C}"/>
                </a:ext>
              </a:extLst>
            </p:cNvPr>
            <p:cNvSpPr/>
            <p:nvPr/>
          </p:nvSpPr>
          <p:spPr>
            <a:xfrm>
              <a:off x="44462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4" name="图形 62" descr="碎纸机 纯色填充">
              <a:extLst>
                <a:ext uri="{FF2B5EF4-FFF2-40B4-BE49-F238E27FC236}">
                  <a16:creationId xmlns:a16="http://schemas.microsoft.com/office/drawing/2014/main" xmlns="" id="{FEA48A7D-9202-4FE9-9272-69FDA807995A}"/>
                </a:ext>
              </a:extLst>
            </p:cNvPr>
            <p:cNvSpPr/>
            <p:nvPr/>
          </p:nvSpPr>
          <p:spPr>
            <a:xfrm>
              <a:off x="45986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5" name="图形 62" descr="碎纸机 纯色填充">
              <a:extLst>
                <a:ext uri="{FF2B5EF4-FFF2-40B4-BE49-F238E27FC236}">
                  <a16:creationId xmlns:a16="http://schemas.microsoft.com/office/drawing/2014/main" xmlns="" id="{792404A7-6B11-4CCA-8F14-A4E47FE7E987}"/>
                </a:ext>
              </a:extLst>
            </p:cNvPr>
            <p:cNvSpPr/>
            <p:nvPr/>
          </p:nvSpPr>
          <p:spPr>
            <a:xfrm>
              <a:off x="4408170" y="5490210"/>
              <a:ext cx="266700" cy="38100"/>
            </a:xfrm>
            <a:custGeom>
              <a:avLst/>
              <a:gdLst>
                <a:gd name="connsiteX0" fmla="*/ 0 w 266700"/>
                <a:gd name="connsiteY0" fmla="*/ 0 h 38100"/>
                <a:gd name="connsiteX1" fmla="*/ 266700 w 266700"/>
                <a:gd name="connsiteY1" fmla="*/ 0 h 38100"/>
                <a:gd name="connsiteX2" fmla="*/ 266700 w 266700"/>
                <a:gd name="connsiteY2" fmla="*/ 38100 h 38100"/>
                <a:gd name="connsiteX3" fmla="*/ 0 w 2667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8100">
                  <a:moveTo>
                    <a:pt x="0" y="0"/>
                  </a:moveTo>
                  <a:lnTo>
                    <a:pt x="266700" y="0"/>
                  </a:lnTo>
                  <a:lnTo>
                    <a:pt x="2667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6" name="图形 62" descr="碎纸机 纯色填充">
              <a:extLst>
                <a:ext uri="{FF2B5EF4-FFF2-40B4-BE49-F238E27FC236}">
                  <a16:creationId xmlns:a16="http://schemas.microsoft.com/office/drawing/2014/main" xmlns="" id="{C4E41510-5ACD-49C2-9E94-4AEDBA64C5E8}"/>
                </a:ext>
              </a:extLst>
            </p:cNvPr>
            <p:cNvSpPr/>
            <p:nvPr/>
          </p:nvSpPr>
          <p:spPr>
            <a:xfrm>
              <a:off x="4408170" y="5414010"/>
              <a:ext cx="133350" cy="38100"/>
            </a:xfrm>
            <a:custGeom>
              <a:avLst/>
              <a:gdLst>
                <a:gd name="connsiteX0" fmla="*/ 0 w 133350"/>
                <a:gd name="connsiteY0" fmla="*/ 0 h 38100"/>
                <a:gd name="connsiteX1" fmla="*/ 133350 w 133350"/>
                <a:gd name="connsiteY1" fmla="*/ 0 h 38100"/>
                <a:gd name="connsiteX2" fmla="*/ 133350 w 133350"/>
                <a:gd name="connsiteY2" fmla="*/ 38100 h 38100"/>
                <a:gd name="connsiteX3" fmla="*/ 0 w 1333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38100">
                  <a:moveTo>
                    <a:pt x="0" y="0"/>
                  </a:moveTo>
                  <a:lnTo>
                    <a:pt x="133350" y="0"/>
                  </a:lnTo>
                  <a:lnTo>
                    <a:pt x="1333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7" name="图形 62" descr="碎纸机 纯色填充">
              <a:extLst>
                <a:ext uri="{FF2B5EF4-FFF2-40B4-BE49-F238E27FC236}">
                  <a16:creationId xmlns:a16="http://schemas.microsoft.com/office/drawing/2014/main" xmlns="" id="{BE6153B5-E6C9-40B6-A876-DFA0A450764B}"/>
                </a:ext>
              </a:extLst>
            </p:cNvPr>
            <p:cNvSpPr/>
            <p:nvPr/>
          </p:nvSpPr>
          <p:spPr>
            <a:xfrm>
              <a:off x="4408170" y="5566410"/>
              <a:ext cx="266700" cy="38100"/>
            </a:xfrm>
            <a:custGeom>
              <a:avLst/>
              <a:gdLst>
                <a:gd name="connsiteX0" fmla="*/ 0 w 266700"/>
                <a:gd name="connsiteY0" fmla="*/ 0 h 38100"/>
                <a:gd name="connsiteX1" fmla="*/ 266700 w 266700"/>
                <a:gd name="connsiteY1" fmla="*/ 0 h 38100"/>
                <a:gd name="connsiteX2" fmla="*/ 266700 w 266700"/>
                <a:gd name="connsiteY2" fmla="*/ 38100 h 38100"/>
                <a:gd name="connsiteX3" fmla="*/ 0 w 2667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8100">
                  <a:moveTo>
                    <a:pt x="0" y="0"/>
                  </a:moveTo>
                  <a:lnTo>
                    <a:pt x="266700" y="0"/>
                  </a:lnTo>
                  <a:lnTo>
                    <a:pt x="2667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98" name="图形 62" descr="碎纸机 纯色填充">
              <a:extLst>
                <a:ext uri="{FF2B5EF4-FFF2-40B4-BE49-F238E27FC236}">
                  <a16:creationId xmlns:a16="http://schemas.microsoft.com/office/drawing/2014/main" xmlns="" id="{F2F94A93-8C95-47F6-8913-1203F674ED6A}"/>
                </a:ext>
              </a:extLst>
            </p:cNvPr>
            <p:cNvSpPr/>
            <p:nvPr/>
          </p:nvSpPr>
          <p:spPr>
            <a:xfrm>
              <a:off x="4122420" y="5271135"/>
              <a:ext cx="838200" cy="523875"/>
            </a:xfrm>
            <a:custGeom>
              <a:avLst/>
              <a:gdLst>
                <a:gd name="connsiteX0" fmla="*/ 800100 w 838200"/>
                <a:gd name="connsiteY0" fmla="*/ 285750 h 523875"/>
                <a:gd name="connsiteX1" fmla="*/ 647700 w 838200"/>
                <a:gd name="connsiteY1" fmla="*/ 285750 h 523875"/>
                <a:gd name="connsiteX2" fmla="*/ 647700 w 838200"/>
                <a:gd name="connsiteY2" fmla="*/ 125730 h 523875"/>
                <a:gd name="connsiteX3" fmla="*/ 532448 w 838200"/>
                <a:gd name="connsiteY3" fmla="*/ 0 h 523875"/>
                <a:gd name="connsiteX4" fmla="*/ 190500 w 838200"/>
                <a:gd name="connsiteY4" fmla="*/ 0 h 523875"/>
                <a:gd name="connsiteX5" fmla="*/ 190500 w 838200"/>
                <a:gd name="connsiteY5" fmla="*/ 285750 h 523875"/>
                <a:gd name="connsiteX6" fmla="*/ 38100 w 838200"/>
                <a:gd name="connsiteY6" fmla="*/ 285750 h 523875"/>
                <a:gd name="connsiteX7" fmla="*/ 0 w 838200"/>
                <a:gd name="connsiteY7" fmla="*/ 323850 h 523875"/>
                <a:gd name="connsiteX8" fmla="*/ 0 w 838200"/>
                <a:gd name="connsiteY8" fmla="*/ 485775 h 523875"/>
                <a:gd name="connsiteX9" fmla="*/ 38100 w 838200"/>
                <a:gd name="connsiteY9" fmla="*/ 523875 h 523875"/>
                <a:gd name="connsiteX10" fmla="*/ 800100 w 838200"/>
                <a:gd name="connsiteY10" fmla="*/ 523875 h 523875"/>
                <a:gd name="connsiteX11" fmla="*/ 838200 w 838200"/>
                <a:gd name="connsiteY11" fmla="*/ 485775 h 523875"/>
                <a:gd name="connsiteX12" fmla="*/ 838200 w 838200"/>
                <a:gd name="connsiteY12" fmla="*/ 323850 h 523875"/>
                <a:gd name="connsiteX13" fmla="*/ 800100 w 838200"/>
                <a:gd name="connsiteY13" fmla="*/ 285750 h 523875"/>
                <a:gd name="connsiteX14" fmla="*/ 95250 w 838200"/>
                <a:gd name="connsiteY14" fmla="*/ 419100 h 523875"/>
                <a:gd name="connsiteX15" fmla="*/ 57150 w 838200"/>
                <a:gd name="connsiteY15" fmla="*/ 381000 h 523875"/>
                <a:gd name="connsiteX16" fmla="*/ 95250 w 838200"/>
                <a:gd name="connsiteY16" fmla="*/ 342900 h 523875"/>
                <a:gd name="connsiteX17" fmla="*/ 133350 w 838200"/>
                <a:gd name="connsiteY17" fmla="*/ 381000 h 523875"/>
                <a:gd name="connsiteX18" fmla="*/ 95250 w 838200"/>
                <a:gd name="connsiteY18" fmla="*/ 419100 h 523875"/>
                <a:gd name="connsiteX19" fmla="*/ 573405 w 838200"/>
                <a:gd name="connsiteY19" fmla="*/ 123825 h 523875"/>
                <a:gd name="connsiteX20" fmla="*/ 514350 w 838200"/>
                <a:gd name="connsiteY20" fmla="*/ 123825 h 523875"/>
                <a:gd name="connsiteX21" fmla="*/ 514350 w 838200"/>
                <a:gd name="connsiteY21" fmla="*/ 59055 h 523875"/>
                <a:gd name="connsiteX22" fmla="*/ 573405 w 838200"/>
                <a:gd name="connsiteY22" fmla="*/ 123825 h 523875"/>
                <a:gd name="connsiteX23" fmla="*/ 590550 w 838200"/>
                <a:gd name="connsiteY23" fmla="*/ 371475 h 523875"/>
                <a:gd name="connsiteX24" fmla="*/ 247650 w 838200"/>
                <a:gd name="connsiteY24" fmla="*/ 371475 h 523875"/>
                <a:gd name="connsiteX25" fmla="*/ 247650 w 838200"/>
                <a:gd name="connsiteY25" fmla="*/ 57150 h 523875"/>
                <a:gd name="connsiteX26" fmla="*/ 457200 w 838200"/>
                <a:gd name="connsiteY26" fmla="*/ 57150 h 523875"/>
                <a:gd name="connsiteX27" fmla="*/ 457200 w 838200"/>
                <a:gd name="connsiteY27" fmla="*/ 180975 h 523875"/>
                <a:gd name="connsiteX28" fmla="*/ 590550 w 838200"/>
                <a:gd name="connsiteY28" fmla="*/ 180975 h 523875"/>
                <a:gd name="connsiteX29" fmla="*/ 590550 w 838200"/>
                <a:gd name="connsiteY29" fmla="*/ 3714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38200" h="523875">
                  <a:moveTo>
                    <a:pt x="800100" y="285750"/>
                  </a:moveTo>
                  <a:lnTo>
                    <a:pt x="647700" y="285750"/>
                  </a:lnTo>
                  <a:lnTo>
                    <a:pt x="647700" y="125730"/>
                  </a:lnTo>
                  <a:lnTo>
                    <a:pt x="532448" y="0"/>
                  </a:lnTo>
                  <a:lnTo>
                    <a:pt x="190500" y="0"/>
                  </a:lnTo>
                  <a:lnTo>
                    <a:pt x="190500" y="285750"/>
                  </a:lnTo>
                  <a:lnTo>
                    <a:pt x="38100" y="285750"/>
                  </a:lnTo>
                  <a:cubicBezTo>
                    <a:pt x="17145" y="285750"/>
                    <a:pt x="0" y="302895"/>
                    <a:pt x="0" y="323850"/>
                  </a:cubicBezTo>
                  <a:lnTo>
                    <a:pt x="0" y="485775"/>
                  </a:lnTo>
                  <a:cubicBezTo>
                    <a:pt x="0" y="506730"/>
                    <a:pt x="17145" y="523875"/>
                    <a:pt x="38100" y="523875"/>
                  </a:cubicBezTo>
                  <a:lnTo>
                    <a:pt x="800100" y="523875"/>
                  </a:lnTo>
                  <a:cubicBezTo>
                    <a:pt x="821055" y="523875"/>
                    <a:pt x="838200" y="506730"/>
                    <a:pt x="838200" y="485775"/>
                  </a:cubicBezTo>
                  <a:lnTo>
                    <a:pt x="838200" y="323850"/>
                  </a:lnTo>
                  <a:cubicBezTo>
                    <a:pt x="838200" y="302895"/>
                    <a:pt x="821055" y="285750"/>
                    <a:pt x="800100" y="285750"/>
                  </a:cubicBezTo>
                  <a:close/>
                  <a:moveTo>
                    <a:pt x="95250" y="419100"/>
                  </a:moveTo>
                  <a:cubicBezTo>
                    <a:pt x="74295" y="419100"/>
                    <a:pt x="57150" y="401955"/>
                    <a:pt x="57150" y="381000"/>
                  </a:cubicBezTo>
                  <a:cubicBezTo>
                    <a:pt x="57150" y="360045"/>
                    <a:pt x="74295" y="342900"/>
                    <a:pt x="95250" y="342900"/>
                  </a:cubicBezTo>
                  <a:cubicBezTo>
                    <a:pt x="116205" y="342900"/>
                    <a:pt x="133350" y="360045"/>
                    <a:pt x="133350" y="381000"/>
                  </a:cubicBezTo>
                  <a:cubicBezTo>
                    <a:pt x="133350" y="401955"/>
                    <a:pt x="116205" y="419100"/>
                    <a:pt x="95250" y="419100"/>
                  </a:cubicBezTo>
                  <a:close/>
                  <a:moveTo>
                    <a:pt x="573405" y="123825"/>
                  </a:moveTo>
                  <a:lnTo>
                    <a:pt x="514350" y="123825"/>
                  </a:lnTo>
                  <a:lnTo>
                    <a:pt x="514350" y="59055"/>
                  </a:lnTo>
                  <a:lnTo>
                    <a:pt x="573405" y="123825"/>
                  </a:lnTo>
                  <a:close/>
                  <a:moveTo>
                    <a:pt x="590550" y="371475"/>
                  </a:moveTo>
                  <a:lnTo>
                    <a:pt x="247650" y="371475"/>
                  </a:lnTo>
                  <a:lnTo>
                    <a:pt x="247650" y="57150"/>
                  </a:lnTo>
                  <a:lnTo>
                    <a:pt x="457200" y="57150"/>
                  </a:lnTo>
                  <a:lnTo>
                    <a:pt x="457200" y="180975"/>
                  </a:lnTo>
                  <a:lnTo>
                    <a:pt x="590550" y="180975"/>
                  </a:lnTo>
                  <a:lnTo>
                    <a:pt x="590550" y="3714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9FEB3A9E-3532-41C5-B91C-92D985EA6746}"/>
              </a:ext>
            </a:extLst>
          </p:cNvPr>
          <p:cNvGrpSpPr/>
          <p:nvPr/>
        </p:nvGrpSpPr>
        <p:grpSpPr>
          <a:xfrm>
            <a:off x="5676900" y="5222414"/>
            <a:ext cx="838199" cy="801195"/>
            <a:chOff x="5676900" y="5222414"/>
            <a:chExt cx="838199" cy="801195"/>
          </a:xfrm>
          <a:solidFill>
            <a:schemeClr val="bg1"/>
          </a:solidFill>
        </p:grpSpPr>
        <p:sp>
          <p:nvSpPr>
            <p:cNvPr id="200" name="图形 64" descr="太阳能板 纯色填充">
              <a:extLst>
                <a:ext uri="{FF2B5EF4-FFF2-40B4-BE49-F238E27FC236}">
                  <a16:creationId xmlns:a16="http://schemas.microsoft.com/office/drawing/2014/main" xmlns="" id="{BA66BDA8-DB30-4DFE-B358-94BA1C69B06F}"/>
                </a:ext>
              </a:extLst>
            </p:cNvPr>
            <p:cNvSpPr/>
            <p:nvPr/>
          </p:nvSpPr>
          <p:spPr>
            <a:xfrm>
              <a:off x="5676900" y="5336714"/>
              <a:ext cx="47625" cy="19050"/>
            </a:xfrm>
            <a:custGeom>
              <a:avLst/>
              <a:gdLst>
                <a:gd name="connsiteX0" fmla="*/ 0 w 47625"/>
                <a:gd name="connsiteY0" fmla="*/ 0 h 19050"/>
                <a:gd name="connsiteX1" fmla="*/ 47625 w 47625"/>
                <a:gd name="connsiteY1" fmla="*/ 0 h 19050"/>
                <a:gd name="connsiteX2" fmla="*/ 47625 w 47625"/>
                <a:gd name="connsiteY2" fmla="*/ 19050 h 19050"/>
                <a:gd name="connsiteX3" fmla="*/ 0 w 476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0" y="0"/>
                  </a:moveTo>
                  <a:lnTo>
                    <a:pt x="47625" y="0"/>
                  </a:lnTo>
                  <a:lnTo>
                    <a:pt x="476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1" name="图形 64" descr="太阳能板 纯色填充">
              <a:extLst>
                <a:ext uri="{FF2B5EF4-FFF2-40B4-BE49-F238E27FC236}">
                  <a16:creationId xmlns:a16="http://schemas.microsoft.com/office/drawing/2014/main" xmlns="" id="{84C9ED0D-CE10-420E-B71D-B634BEA2E0BB}"/>
                </a:ext>
              </a:extLst>
            </p:cNvPr>
            <p:cNvSpPr/>
            <p:nvPr/>
          </p:nvSpPr>
          <p:spPr>
            <a:xfrm>
              <a:off x="5708942" y="5254247"/>
              <a:ext cx="46529" cy="47625"/>
            </a:xfrm>
            <a:custGeom>
              <a:avLst/>
              <a:gdLst>
                <a:gd name="connsiteX0" fmla="*/ 33061 w 46529"/>
                <a:gd name="connsiteY0" fmla="*/ 47625 h 47625"/>
                <a:gd name="connsiteX1" fmla="*/ 0 w 46529"/>
                <a:gd name="connsiteY1" fmla="*/ 13783 h 47625"/>
                <a:gd name="connsiteX2" fmla="*/ 13468 w 46529"/>
                <a:gd name="connsiteY2" fmla="*/ 0 h 47625"/>
                <a:gd name="connsiteX3" fmla="*/ 46530 w 46529"/>
                <a:gd name="connsiteY3" fmla="*/ 33833 h 47625"/>
                <a:gd name="connsiteX4" fmla="*/ 33061 w 46529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33061" y="47625"/>
                  </a:moveTo>
                  <a:lnTo>
                    <a:pt x="0" y="13783"/>
                  </a:lnTo>
                  <a:lnTo>
                    <a:pt x="13468" y="0"/>
                  </a:lnTo>
                  <a:lnTo>
                    <a:pt x="46530" y="33833"/>
                  </a:lnTo>
                  <a:lnTo>
                    <a:pt x="33061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2" name="图形 64" descr="太阳能板 纯色填充">
              <a:extLst>
                <a:ext uri="{FF2B5EF4-FFF2-40B4-BE49-F238E27FC236}">
                  <a16:creationId xmlns:a16="http://schemas.microsoft.com/office/drawing/2014/main" xmlns="" id="{0B749F1F-857B-4884-878F-6D042F7FC16F}"/>
                </a:ext>
              </a:extLst>
            </p:cNvPr>
            <p:cNvSpPr/>
            <p:nvPr/>
          </p:nvSpPr>
          <p:spPr>
            <a:xfrm>
              <a:off x="5743575" y="5290185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3" name="图形 64" descr="太阳能板 纯色填充">
              <a:extLst>
                <a:ext uri="{FF2B5EF4-FFF2-40B4-BE49-F238E27FC236}">
                  <a16:creationId xmlns:a16="http://schemas.microsoft.com/office/drawing/2014/main" xmlns="" id="{8173C210-D8CF-4D0C-BD40-4A94030EF0DC}"/>
                </a:ext>
              </a:extLst>
            </p:cNvPr>
            <p:cNvSpPr/>
            <p:nvPr/>
          </p:nvSpPr>
          <p:spPr>
            <a:xfrm>
              <a:off x="5791200" y="5222414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4" name="图形 64" descr="太阳能板 纯色填充">
              <a:extLst>
                <a:ext uri="{FF2B5EF4-FFF2-40B4-BE49-F238E27FC236}">
                  <a16:creationId xmlns:a16="http://schemas.microsoft.com/office/drawing/2014/main" xmlns="" id="{968E2894-2B44-4042-BB53-D6F84B9611D2}"/>
                </a:ext>
              </a:extLst>
            </p:cNvPr>
            <p:cNvSpPr/>
            <p:nvPr/>
          </p:nvSpPr>
          <p:spPr>
            <a:xfrm>
              <a:off x="5876925" y="5336714"/>
              <a:ext cx="47625" cy="19050"/>
            </a:xfrm>
            <a:custGeom>
              <a:avLst/>
              <a:gdLst>
                <a:gd name="connsiteX0" fmla="*/ 0 w 47625"/>
                <a:gd name="connsiteY0" fmla="*/ 0 h 19050"/>
                <a:gd name="connsiteX1" fmla="*/ 47625 w 47625"/>
                <a:gd name="connsiteY1" fmla="*/ 0 h 19050"/>
                <a:gd name="connsiteX2" fmla="*/ 47625 w 47625"/>
                <a:gd name="connsiteY2" fmla="*/ 19050 h 19050"/>
                <a:gd name="connsiteX3" fmla="*/ 0 w 476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0" y="0"/>
                  </a:moveTo>
                  <a:lnTo>
                    <a:pt x="47625" y="0"/>
                  </a:lnTo>
                  <a:lnTo>
                    <a:pt x="476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5" name="图形 64" descr="太阳能板 纯色填充">
              <a:extLst>
                <a:ext uri="{FF2B5EF4-FFF2-40B4-BE49-F238E27FC236}">
                  <a16:creationId xmlns:a16="http://schemas.microsoft.com/office/drawing/2014/main" xmlns="" id="{E03993A3-D854-4E06-A9C3-DB741838FBA6}"/>
                </a:ext>
              </a:extLst>
            </p:cNvPr>
            <p:cNvSpPr/>
            <p:nvPr/>
          </p:nvSpPr>
          <p:spPr>
            <a:xfrm>
              <a:off x="5845978" y="5254247"/>
              <a:ext cx="46529" cy="47625"/>
            </a:xfrm>
            <a:custGeom>
              <a:avLst/>
              <a:gdLst>
                <a:gd name="connsiteX0" fmla="*/ 13468 w 46529"/>
                <a:gd name="connsiteY0" fmla="*/ 47625 h 47625"/>
                <a:gd name="connsiteX1" fmla="*/ 46530 w 46529"/>
                <a:gd name="connsiteY1" fmla="*/ 13783 h 47625"/>
                <a:gd name="connsiteX2" fmla="*/ 33061 w 46529"/>
                <a:gd name="connsiteY2" fmla="*/ 0 h 47625"/>
                <a:gd name="connsiteX3" fmla="*/ 0 w 46529"/>
                <a:gd name="connsiteY3" fmla="*/ 33833 h 47625"/>
                <a:gd name="connsiteX4" fmla="*/ 13468 w 46529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13468" y="47625"/>
                  </a:moveTo>
                  <a:lnTo>
                    <a:pt x="46530" y="13783"/>
                  </a:lnTo>
                  <a:lnTo>
                    <a:pt x="33061" y="0"/>
                  </a:lnTo>
                  <a:lnTo>
                    <a:pt x="0" y="33833"/>
                  </a:lnTo>
                  <a:lnTo>
                    <a:pt x="13468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6" name="图形 64" descr="太阳能板 纯色填充">
              <a:extLst>
                <a:ext uri="{FF2B5EF4-FFF2-40B4-BE49-F238E27FC236}">
                  <a16:creationId xmlns:a16="http://schemas.microsoft.com/office/drawing/2014/main" xmlns="" id="{482506C7-E4CE-43A1-A8DD-14888628DCC9}"/>
                </a:ext>
              </a:extLst>
            </p:cNvPr>
            <p:cNvSpPr/>
            <p:nvPr/>
          </p:nvSpPr>
          <p:spPr>
            <a:xfrm>
              <a:off x="5708942" y="5391702"/>
              <a:ext cx="46529" cy="47625"/>
            </a:xfrm>
            <a:custGeom>
              <a:avLst/>
              <a:gdLst>
                <a:gd name="connsiteX0" fmla="*/ 33061 w 46529"/>
                <a:gd name="connsiteY0" fmla="*/ 0 h 47625"/>
                <a:gd name="connsiteX1" fmla="*/ 0 w 46529"/>
                <a:gd name="connsiteY1" fmla="*/ 33842 h 47625"/>
                <a:gd name="connsiteX2" fmla="*/ 13468 w 46529"/>
                <a:gd name="connsiteY2" fmla="*/ 47625 h 47625"/>
                <a:gd name="connsiteX3" fmla="*/ 46530 w 46529"/>
                <a:gd name="connsiteY3" fmla="*/ 13792 h 47625"/>
                <a:gd name="connsiteX4" fmla="*/ 33061 w 46529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33061" y="0"/>
                  </a:moveTo>
                  <a:lnTo>
                    <a:pt x="0" y="33842"/>
                  </a:lnTo>
                  <a:lnTo>
                    <a:pt x="13468" y="47625"/>
                  </a:lnTo>
                  <a:lnTo>
                    <a:pt x="46530" y="13792"/>
                  </a:lnTo>
                  <a:lnTo>
                    <a:pt x="33061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7" name="图形 64" descr="太阳能板 纯色填充">
              <a:extLst>
                <a:ext uri="{FF2B5EF4-FFF2-40B4-BE49-F238E27FC236}">
                  <a16:creationId xmlns:a16="http://schemas.microsoft.com/office/drawing/2014/main" xmlns="" id="{B9118B8E-7F9B-4A53-AC4D-2BB0B95AC473}"/>
                </a:ext>
              </a:extLst>
            </p:cNvPr>
            <p:cNvSpPr/>
            <p:nvPr/>
          </p:nvSpPr>
          <p:spPr>
            <a:xfrm>
              <a:off x="5791200" y="5423535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8" name="图形 64" descr="太阳能板 纯色填充">
              <a:extLst>
                <a:ext uri="{FF2B5EF4-FFF2-40B4-BE49-F238E27FC236}">
                  <a16:creationId xmlns:a16="http://schemas.microsoft.com/office/drawing/2014/main" xmlns="" id="{91AFB85A-5101-4E0B-8CAB-58FDE775673D}"/>
                </a:ext>
              </a:extLst>
            </p:cNvPr>
            <p:cNvSpPr/>
            <p:nvPr/>
          </p:nvSpPr>
          <p:spPr>
            <a:xfrm>
              <a:off x="5845978" y="5391702"/>
              <a:ext cx="46529" cy="47625"/>
            </a:xfrm>
            <a:custGeom>
              <a:avLst/>
              <a:gdLst>
                <a:gd name="connsiteX0" fmla="*/ 13468 w 46529"/>
                <a:gd name="connsiteY0" fmla="*/ 0 h 47625"/>
                <a:gd name="connsiteX1" fmla="*/ 46530 w 46529"/>
                <a:gd name="connsiteY1" fmla="*/ 33842 h 47625"/>
                <a:gd name="connsiteX2" fmla="*/ 33061 w 46529"/>
                <a:gd name="connsiteY2" fmla="*/ 47625 h 47625"/>
                <a:gd name="connsiteX3" fmla="*/ 0 w 46529"/>
                <a:gd name="connsiteY3" fmla="*/ 13792 h 47625"/>
                <a:gd name="connsiteX4" fmla="*/ 13468 w 46529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13468" y="0"/>
                  </a:moveTo>
                  <a:lnTo>
                    <a:pt x="46530" y="33842"/>
                  </a:lnTo>
                  <a:lnTo>
                    <a:pt x="33061" y="47625"/>
                  </a:lnTo>
                  <a:lnTo>
                    <a:pt x="0" y="13792"/>
                  </a:lnTo>
                  <a:lnTo>
                    <a:pt x="13468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9" name="图形 64" descr="太阳能板 纯色填充">
              <a:extLst>
                <a:ext uri="{FF2B5EF4-FFF2-40B4-BE49-F238E27FC236}">
                  <a16:creationId xmlns:a16="http://schemas.microsoft.com/office/drawing/2014/main" xmlns="" id="{66A035E8-2523-41E1-A8D9-785A97D0F04F}"/>
                </a:ext>
              </a:extLst>
            </p:cNvPr>
            <p:cNvSpPr/>
            <p:nvPr/>
          </p:nvSpPr>
          <p:spPr>
            <a:xfrm>
              <a:off x="6074578" y="5545274"/>
              <a:ext cx="162858" cy="91573"/>
            </a:xfrm>
            <a:custGeom>
              <a:avLst/>
              <a:gdLst>
                <a:gd name="connsiteX0" fmla="*/ 0 w 162858"/>
                <a:gd name="connsiteY0" fmla="*/ 91573 h 91573"/>
                <a:gd name="connsiteX1" fmla="*/ 162858 w 162858"/>
                <a:gd name="connsiteY1" fmla="*/ 91573 h 91573"/>
                <a:gd name="connsiteX2" fmla="*/ 151114 w 162858"/>
                <a:gd name="connsiteY2" fmla="*/ 0 h 91573"/>
                <a:gd name="connsiteX3" fmla="*/ 11744 w 162858"/>
                <a:gd name="connsiteY3" fmla="*/ 0 h 91573"/>
                <a:gd name="connsiteX4" fmla="*/ 0 w 162858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58" h="91573">
                  <a:moveTo>
                    <a:pt x="0" y="91573"/>
                  </a:moveTo>
                  <a:lnTo>
                    <a:pt x="162858" y="91573"/>
                  </a:lnTo>
                  <a:lnTo>
                    <a:pt x="151114" y="0"/>
                  </a:lnTo>
                  <a:lnTo>
                    <a:pt x="11744" y="0"/>
                  </a:lnTo>
                  <a:lnTo>
                    <a:pt x="0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0" name="图形 64" descr="太阳能板 纯色填充">
              <a:extLst>
                <a:ext uri="{FF2B5EF4-FFF2-40B4-BE49-F238E27FC236}">
                  <a16:creationId xmlns:a16="http://schemas.microsoft.com/office/drawing/2014/main" xmlns="" id="{1983108F-D9D9-49E0-AE61-6717BA0EE6BE}"/>
                </a:ext>
              </a:extLst>
            </p:cNvPr>
            <p:cNvSpPr/>
            <p:nvPr/>
          </p:nvSpPr>
          <p:spPr>
            <a:xfrm>
              <a:off x="6248866" y="5426478"/>
              <a:ext cx="145437" cy="80695"/>
            </a:xfrm>
            <a:custGeom>
              <a:avLst/>
              <a:gdLst>
                <a:gd name="connsiteX0" fmla="*/ 10344 w 145437"/>
                <a:gd name="connsiteY0" fmla="*/ 80696 h 80695"/>
                <a:gd name="connsiteX1" fmla="*/ 145437 w 145437"/>
                <a:gd name="connsiteY1" fmla="*/ 80696 h 80695"/>
                <a:gd name="connsiteX2" fmla="*/ 109128 w 145437"/>
                <a:gd name="connsiteY2" fmla="*/ 0 h 80695"/>
                <a:gd name="connsiteX3" fmla="*/ 0 w 145437"/>
                <a:gd name="connsiteY3" fmla="*/ 0 h 80695"/>
                <a:gd name="connsiteX4" fmla="*/ 10344 w 145437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37" h="80695">
                  <a:moveTo>
                    <a:pt x="10344" y="80696"/>
                  </a:moveTo>
                  <a:lnTo>
                    <a:pt x="145437" y="80696"/>
                  </a:lnTo>
                  <a:lnTo>
                    <a:pt x="109128" y="0"/>
                  </a:lnTo>
                  <a:lnTo>
                    <a:pt x="0" y="0"/>
                  </a:lnTo>
                  <a:lnTo>
                    <a:pt x="10344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1" name="图形 64" descr="太阳能板 纯色填充">
              <a:extLst>
                <a:ext uri="{FF2B5EF4-FFF2-40B4-BE49-F238E27FC236}">
                  <a16:creationId xmlns:a16="http://schemas.microsoft.com/office/drawing/2014/main" xmlns="" id="{FC7C6D55-4039-4629-9CCE-739EFB389558}"/>
                </a:ext>
              </a:extLst>
            </p:cNvPr>
            <p:cNvSpPr/>
            <p:nvPr/>
          </p:nvSpPr>
          <p:spPr>
            <a:xfrm>
              <a:off x="6264097" y="5545274"/>
              <a:ext cx="188566" cy="91573"/>
            </a:xfrm>
            <a:custGeom>
              <a:avLst/>
              <a:gdLst>
                <a:gd name="connsiteX0" fmla="*/ 11744 w 188566"/>
                <a:gd name="connsiteY0" fmla="*/ 91573 h 91573"/>
                <a:gd name="connsiteX1" fmla="*/ 188566 w 188566"/>
                <a:gd name="connsiteY1" fmla="*/ 91573 h 91573"/>
                <a:gd name="connsiteX2" fmla="*/ 147361 w 188566"/>
                <a:gd name="connsiteY2" fmla="*/ 0 h 91573"/>
                <a:gd name="connsiteX3" fmla="*/ 0 w 188566"/>
                <a:gd name="connsiteY3" fmla="*/ 0 h 91573"/>
                <a:gd name="connsiteX4" fmla="*/ 11744 w 188566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566" h="91573">
                  <a:moveTo>
                    <a:pt x="11744" y="91573"/>
                  </a:moveTo>
                  <a:lnTo>
                    <a:pt x="188566" y="91573"/>
                  </a:lnTo>
                  <a:lnTo>
                    <a:pt x="147361" y="0"/>
                  </a:lnTo>
                  <a:lnTo>
                    <a:pt x="0" y="0"/>
                  </a:lnTo>
                  <a:lnTo>
                    <a:pt x="11744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2" name="图形 64" descr="太阳能板 纯色填充">
              <a:extLst>
                <a:ext uri="{FF2B5EF4-FFF2-40B4-BE49-F238E27FC236}">
                  <a16:creationId xmlns:a16="http://schemas.microsoft.com/office/drawing/2014/main" xmlns="" id="{401C483D-B526-4710-81A4-E687B15F39CC}"/>
                </a:ext>
              </a:extLst>
            </p:cNvPr>
            <p:cNvSpPr/>
            <p:nvPr/>
          </p:nvSpPr>
          <p:spPr>
            <a:xfrm>
              <a:off x="6280727" y="5674947"/>
              <a:ext cx="234372" cy="101546"/>
            </a:xfrm>
            <a:custGeom>
              <a:avLst/>
              <a:gdLst>
                <a:gd name="connsiteX0" fmla="*/ 0 w 234372"/>
                <a:gd name="connsiteY0" fmla="*/ 0 h 101546"/>
                <a:gd name="connsiteX1" fmla="*/ 13011 w 234372"/>
                <a:gd name="connsiteY1" fmla="*/ 101546 h 101546"/>
                <a:gd name="connsiteX2" fmla="*/ 234363 w 234372"/>
                <a:gd name="connsiteY2" fmla="*/ 101546 h 101546"/>
                <a:gd name="connsiteX3" fmla="*/ 234363 w 234372"/>
                <a:gd name="connsiteY3" fmla="*/ 100641 h 101546"/>
                <a:gd name="connsiteX4" fmla="*/ 234372 w 234372"/>
                <a:gd name="connsiteY4" fmla="*/ 100641 h 101546"/>
                <a:gd name="connsiteX5" fmla="*/ 189081 w 234372"/>
                <a:gd name="connsiteY5" fmla="*/ 0 h 101546"/>
                <a:gd name="connsiteX6" fmla="*/ 0 w 234372"/>
                <a:gd name="connsiteY6" fmla="*/ 0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372" h="101546">
                  <a:moveTo>
                    <a:pt x="0" y="0"/>
                  </a:moveTo>
                  <a:lnTo>
                    <a:pt x="13011" y="101546"/>
                  </a:lnTo>
                  <a:lnTo>
                    <a:pt x="234363" y="101546"/>
                  </a:lnTo>
                  <a:lnTo>
                    <a:pt x="234363" y="100641"/>
                  </a:lnTo>
                  <a:lnTo>
                    <a:pt x="234372" y="100641"/>
                  </a:lnTo>
                  <a:lnTo>
                    <a:pt x="18908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3" name="图形 64" descr="太阳能板 纯色填充">
              <a:extLst>
                <a:ext uri="{FF2B5EF4-FFF2-40B4-BE49-F238E27FC236}">
                  <a16:creationId xmlns:a16="http://schemas.microsoft.com/office/drawing/2014/main" xmlns="" id="{2BF9CB9D-0A85-4233-A702-FD49904D4284}"/>
                </a:ext>
              </a:extLst>
            </p:cNvPr>
            <p:cNvSpPr/>
            <p:nvPr/>
          </p:nvSpPr>
          <p:spPr>
            <a:xfrm>
              <a:off x="6091199" y="5426478"/>
              <a:ext cx="129606" cy="80695"/>
            </a:xfrm>
            <a:custGeom>
              <a:avLst/>
              <a:gdLst>
                <a:gd name="connsiteX0" fmla="*/ 0 w 129606"/>
                <a:gd name="connsiteY0" fmla="*/ 80696 h 80695"/>
                <a:gd name="connsiteX1" fmla="*/ 129607 w 129606"/>
                <a:gd name="connsiteY1" fmla="*/ 80696 h 80695"/>
                <a:gd name="connsiteX2" fmla="*/ 119263 w 129606"/>
                <a:gd name="connsiteY2" fmla="*/ 0 h 80695"/>
                <a:gd name="connsiteX3" fmla="*/ 10344 w 129606"/>
                <a:gd name="connsiteY3" fmla="*/ 0 h 80695"/>
                <a:gd name="connsiteX4" fmla="*/ 0 w 129606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6" h="80695">
                  <a:moveTo>
                    <a:pt x="0" y="80696"/>
                  </a:moveTo>
                  <a:lnTo>
                    <a:pt x="129607" y="80696"/>
                  </a:lnTo>
                  <a:lnTo>
                    <a:pt x="119263" y="0"/>
                  </a:lnTo>
                  <a:lnTo>
                    <a:pt x="10344" y="0"/>
                  </a:lnTo>
                  <a:lnTo>
                    <a:pt x="0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4" name="图形 64" descr="太阳能板 纯色填充">
              <a:extLst>
                <a:ext uri="{FF2B5EF4-FFF2-40B4-BE49-F238E27FC236}">
                  <a16:creationId xmlns:a16="http://schemas.microsoft.com/office/drawing/2014/main" xmlns="" id="{CF28BEB8-BFB8-415C-9DAD-AFFFDAFAE306}"/>
                </a:ext>
              </a:extLst>
            </p:cNvPr>
            <p:cNvSpPr/>
            <p:nvPr/>
          </p:nvSpPr>
          <p:spPr>
            <a:xfrm>
              <a:off x="5796915" y="5814593"/>
              <a:ext cx="718175" cy="209016"/>
            </a:xfrm>
            <a:custGeom>
              <a:avLst/>
              <a:gdLst>
                <a:gd name="connsiteX0" fmla="*/ 718176 w 718175"/>
                <a:gd name="connsiteY0" fmla="*/ 60750 h 209016"/>
                <a:gd name="connsiteX1" fmla="*/ 718176 w 718175"/>
                <a:gd name="connsiteY1" fmla="*/ 0 h 209016"/>
                <a:gd name="connsiteX2" fmla="*/ 0 w 718175"/>
                <a:gd name="connsiteY2" fmla="*/ 0 h 209016"/>
                <a:gd name="connsiteX3" fmla="*/ 0 w 718175"/>
                <a:gd name="connsiteY3" fmla="*/ 60750 h 209016"/>
                <a:gd name="connsiteX4" fmla="*/ 330518 w 718175"/>
                <a:gd name="connsiteY4" fmla="*/ 60750 h 209016"/>
                <a:gd name="connsiteX5" fmla="*/ 330518 w 718175"/>
                <a:gd name="connsiteY5" fmla="*/ 151867 h 209016"/>
                <a:gd name="connsiteX6" fmla="*/ 229419 w 718175"/>
                <a:gd name="connsiteY6" fmla="*/ 151867 h 209016"/>
                <a:gd name="connsiteX7" fmla="*/ 229419 w 718175"/>
                <a:gd name="connsiteY7" fmla="*/ 209017 h 209016"/>
                <a:gd name="connsiteX8" fmla="*/ 488756 w 718175"/>
                <a:gd name="connsiteY8" fmla="*/ 209017 h 209016"/>
                <a:gd name="connsiteX9" fmla="*/ 488756 w 718175"/>
                <a:gd name="connsiteY9" fmla="*/ 151867 h 209016"/>
                <a:gd name="connsiteX10" fmla="*/ 387668 w 718175"/>
                <a:gd name="connsiteY10" fmla="*/ 151867 h 209016"/>
                <a:gd name="connsiteX11" fmla="*/ 387668 w 718175"/>
                <a:gd name="connsiteY11" fmla="*/ 60750 h 209016"/>
                <a:gd name="connsiteX12" fmla="*/ 718176 w 718175"/>
                <a:gd name="connsiteY12" fmla="*/ 60750 h 2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8175" h="209016">
                  <a:moveTo>
                    <a:pt x="718176" y="60750"/>
                  </a:moveTo>
                  <a:lnTo>
                    <a:pt x="718176" y="0"/>
                  </a:lnTo>
                  <a:lnTo>
                    <a:pt x="0" y="0"/>
                  </a:lnTo>
                  <a:lnTo>
                    <a:pt x="0" y="60750"/>
                  </a:lnTo>
                  <a:lnTo>
                    <a:pt x="330518" y="60750"/>
                  </a:lnTo>
                  <a:lnTo>
                    <a:pt x="330518" y="151867"/>
                  </a:lnTo>
                  <a:lnTo>
                    <a:pt x="229419" y="151867"/>
                  </a:lnTo>
                  <a:lnTo>
                    <a:pt x="229419" y="209017"/>
                  </a:lnTo>
                  <a:lnTo>
                    <a:pt x="488756" y="209017"/>
                  </a:lnTo>
                  <a:lnTo>
                    <a:pt x="488756" y="151867"/>
                  </a:lnTo>
                  <a:lnTo>
                    <a:pt x="387668" y="151867"/>
                  </a:lnTo>
                  <a:lnTo>
                    <a:pt x="387668" y="60750"/>
                  </a:lnTo>
                  <a:lnTo>
                    <a:pt x="718176" y="607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5" name="图形 64" descr="太阳能板 纯色填充">
              <a:extLst>
                <a:ext uri="{FF2B5EF4-FFF2-40B4-BE49-F238E27FC236}">
                  <a16:creationId xmlns:a16="http://schemas.microsoft.com/office/drawing/2014/main" xmlns="" id="{6DB40FBC-A9CC-4A0D-992D-292BEA7F7F50}"/>
                </a:ext>
              </a:extLst>
            </p:cNvPr>
            <p:cNvSpPr/>
            <p:nvPr/>
          </p:nvSpPr>
          <p:spPr>
            <a:xfrm>
              <a:off x="5859360" y="5545274"/>
              <a:ext cx="188556" cy="91573"/>
            </a:xfrm>
            <a:custGeom>
              <a:avLst/>
              <a:gdLst>
                <a:gd name="connsiteX0" fmla="*/ 176813 w 188556"/>
                <a:gd name="connsiteY0" fmla="*/ 91573 h 91573"/>
                <a:gd name="connsiteX1" fmla="*/ 188557 w 188556"/>
                <a:gd name="connsiteY1" fmla="*/ 0 h 91573"/>
                <a:gd name="connsiteX2" fmla="*/ 41205 w 188556"/>
                <a:gd name="connsiteY2" fmla="*/ 0 h 91573"/>
                <a:gd name="connsiteX3" fmla="*/ 0 w 188556"/>
                <a:gd name="connsiteY3" fmla="*/ 91573 h 91573"/>
                <a:gd name="connsiteX4" fmla="*/ 176813 w 188556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556" h="91573">
                  <a:moveTo>
                    <a:pt x="176813" y="91573"/>
                  </a:moveTo>
                  <a:lnTo>
                    <a:pt x="188557" y="0"/>
                  </a:lnTo>
                  <a:lnTo>
                    <a:pt x="41205" y="0"/>
                  </a:lnTo>
                  <a:lnTo>
                    <a:pt x="0" y="91573"/>
                  </a:lnTo>
                  <a:lnTo>
                    <a:pt x="176813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6" name="图形 64" descr="太阳能板 纯色填充">
              <a:extLst>
                <a:ext uri="{FF2B5EF4-FFF2-40B4-BE49-F238E27FC236}">
                  <a16:creationId xmlns:a16="http://schemas.microsoft.com/office/drawing/2014/main" xmlns="" id="{8CDE38FF-F996-4D27-9934-800D22FD35CC}"/>
                </a:ext>
              </a:extLst>
            </p:cNvPr>
            <p:cNvSpPr/>
            <p:nvPr/>
          </p:nvSpPr>
          <p:spPr>
            <a:xfrm>
              <a:off x="6056680" y="5674947"/>
              <a:ext cx="198653" cy="101546"/>
            </a:xfrm>
            <a:custGeom>
              <a:avLst/>
              <a:gdLst>
                <a:gd name="connsiteX0" fmla="*/ 198653 w 198653"/>
                <a:gd name="connsiteY0" fmla="*/ 101546 h 101546"/>
                <a:gd name="connsiteX1" fmla="*/ 185642 w 198653"/>
                <a:gd name="connsiteY1" fmla="*/ 0 h 101546"/>
                <a:gd name="connsiteX2" fmla="*/ 13021 w 198653"/>
                <a:gd name="connsiteY2" fmla="*/ 0 h 101546"/>
                <a:gd name="connsiteX3" fmla="*/ 0 w 198653"/>
                <a:gd name="connsiteY3" fmla="*/ 101546 h 101546"/>
                <a:gd name="connsiteX4" fmla="*/ 198653 w 198653"/>
                <a:gd name="connsiteY4" fmla="*/ 101546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53" h="101546">
                  <a:moveTo>
                    <a:pt x="198653" y="101546"/>
                  </a:moveTo>
                  <a:lnTo>
                    <a:pt x="185642" y="0"/>
                  </a:lnTo>
                  <a:lnTo>
                    <a:pt x="13021" y="0"/>
                  </a:lnTo>
                  <a:lnTo>
                    <a:pt x="0" y="101546"/>
                  </a:lnTo>
                  <a:lnTo>
                    <a:pt x="198653" y="10154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7" name="图形 64" descr="太阳能板 纯色填充">
              <a:extLst>
                <a:ext uri="{FF2B5EF4-FFF2-40B4-BE49-F238E27FC236}">
                  <a16:creationId xmlns:a16="http://schemas.microsoft.com/office/drawing/2014/main" xmlns="" id="{C535F282-09B8-4E29-8421-C7EC18FB5700}"/>
                </a:ext>
              </a:extLst>
            </p:cNvPr>
            <p:cNvSpPr/>
            <p:nvPr/>
          </p:nvSpPr>
          <p:spPr>
            <a:xfrm>
              <a:off x="5796915" y="5674947"/>
              <a:ext cx="234372" cy="101546"/>
            </a:xfrm>
            <a:custGeom>
              <a:avLst/>
              <a:gdLst>
                <a:gd name="connsiteX0" fmla="*/ 221361 w 234372"/>
                <a:gd name="connsiteY0" fmla="*/ 101546 h 101546"/>
                <a:gd name="connsiteX1" fmla="*/ 234372 w 234372"/>
                <a:gd name="connsiteY1" fmla="*/ 0 h 101546"/>
                <a:gd name="connsiteX2" fmla="*/ 45301 w 234372"/>
                <a:gd name="connsiteY2" fmla="*/ 0 h 101546"/>
                <a:gd name="connsiteX3" fmla="*/ 0 w 234372"/>
                <a:gd name="connsiteY3" fmla="*/ 100641 h 101546"/>
                <a:gd name="connsiteX4" fmla="*/ 0 w 234372"/>
                <a:gd name="connsiteY4" fmla="*/ 101546 h 101546"/>
                <a:gd name="connsiteX5" fmla="*/ 221361 w 234372"/>
                <a:gd name="connsiteY5" fmla="*/ 101546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72" h="101546">
                  <a:moveTo>
                    <a:pt x="221361" y="101546"/>
                  </a:moveTo>
                  <a:lnTo>
                    <a:pt x="234372" y="0"/>
                  </a:lnTo>
                  <a:lnTo>
                    <a:pt x="45301" y="0"/>
                  </a:lnTo>
                  <a:lnTo>
                    <a:pt x="0" y="100641"/>
                  </a:lnTo>
                  <a:lnTo>
                    <a:pt x="0" y="101546"/>
                  </a:lnTo>
                  <a:lnTo>
                    <a:pt x="221361" y="10154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8" name="图形 64" descr="太阳能板 纯色填充">
              <a:extLst>
                <a:ext uri="{FF2B5EF4-FFF2-40B4-BE49-F238E27FC236}">
                  <a16:creationId xmlns:a16="http://schemas.microsoft.com/office/drawing/2014/main" xmlns="" id="{78FDD895-C348-483D-BF6B-A283AEB78EDA}"/>
                </a:ext>
              </a:extLst>
            </p:cNvPr>
            <p:cNvSpPr/>
            <p:nvPr/>
          </p:nvSpPr>
          <p:spPr>
            <a:xfrm>
              <a:off x="5917711" y="5426478"/>
              <a:ext cx="145427" cy="80695"/>
            </a:xfrm>
            <a:custGeom>
              <a:avLst/>
              <a:gdLst>
                <a:gd name="connsiteX0" fmla="*/ 135084 w 145427"/>
                <a:gd name="connsiteY0" fmla="*/ 80696 h 80695"/>
                <a:gd name="connsiteX1" fmla="*/ 145428 w 145427"/>
                <a:gd name="connsiteY1" fmla="*/ 0 h 80695"/>
                <a:gd name="connsiteX2" fmla="*/ 36319 w 145427"/>
                <a:gd name="connsiteY2" fmla="*/ 0 h 80695"/>
                <a:gd name="connsiteX3" fmla="*/ 0 w 145427"/>
                <a:gd name="connsiteY3" fmla="*/ 80696 h 80695"/>
                <a:gd name="connsiteX4" fmla="*/ 135084 w 145427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27" h="80695">
                  <a:moveTo>
                    <a:pt x="135084" y="80696"/>
                  </a:moveTo>
                  <a:lnTo>
                    <a:pt x="145428" y="0"/>
                  </a:lnTo>
                  <a:lnTo>
                    <a:pt x="36319" y="0"/>
                  </a:lnTo>
                  <a:lnTo>
                    <a:pt x="0" y="80696"/>
                  </a:lnTo>
                  <a:lnTo>
                    <a:pt x="135084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219" name="图形 66" descr="转盘 纯色填充">
            <a:extLst>
              <a:ext uri="{FF2B5EF4-FFF2-40B4-BE49-F238E27FC236}">
                <a16:creationId xmlns:a16="http://schemas.microsoft.com/office/drawing/2014/main" xmlns="" id="{CBE9BBEA-634D-4E27-B20D-F7E172C26E9A}"/>
              </a:ext>
            </a:extLst>
          </p:cNvPr>
          <p:cNvGrpSpPr/>
          <p:nvPr/>
        </p:nvGrpSpPr>
        <p:grpSpPr>
          <a:xfrm>
            <a:off x="7240905" y="5280660"/>
            <a:ext cx="808015" cy="676275"/>
            <a:chOff x="7240905" y="5280660"/>
            <a:chExt cx="808015" cy="676275"/>
          </a:xfrm>
          <a:solidFill>
            <a:schemeClr val="bg1"/>
          </a:solidFill>
        </p:grpSpPr>
        <p:sp>
          <p:nvSpPr>
            <p:cNvPr id="220" name="图形 66" descr="转盘 纯色填充">
              <a:extLst>
                <a:ext uri="{FF2B5EF4-FFF2-40B4-BE49-F238E27FC236}">
                  <a16:creationId xmlns:a16="http://schemas.microsoft.com/office/drawing/2014/main" xmlns="" id="{91DC257E-D468-4789-A28D-48AB265549C4}"/>
                </a:ext>
              </a:extLst>
            </p:cNvPr>
            <p:cNvSpPr/>
            <p:nvPr/>
          </p:nvSpPr>
          <p:spPr>
            <a:xfrm>
              <a:off x="7780967" y="5377272"/>
              <a:ext cx="164204" cy="491033"/>
            </a:xfrm>
            <a:custGeom>
              <a:avLst/>
              <a:gdLst>
                <a:gd name="connsiteX0" fmla="*/ 143537 w 164204"/>
                <a:gd name="connsiteY0" fmla="*/ 41720 h 491033"/>
                <a:gd name="connsiteX1" fmla="*/ 143537 w 164204"/>
                <a:gd name="connsiteY1" fmla="*/ 0 h 491033"/>
                <a:gd name="connsiteX2" fmla="*/ 105437 w 164204"/>
                <a:gd name="connsiteY2" fmla="*/ 0 h 491033"/>
                <a:gd name="connsiteX3" fmla="*/ 105437 w 164204"/>
                <a:gd name="connsiteY3" fmla="*/ 41720 h 491033"/>
                <a:gd name="connsiteX4" fmla="*/ 89508 w 164204"/>
                <a:gd name="connsiteY4" fmla="*/ 95065 h 491033"/>
                <a:gd name="connsiteX5" fmla="*/ 105437 w 164204"/>
                <a:gd name="connsiteY5" fmla="*/ 110995 h 491033"/>
                <a:gd name="connsiteX6" fmla="*/ 105437 w 164204"/>
                <a:gd name="connsiteY6" fmla="*/ 331060 h 491033"/>
                <a:gd name="connsiteX7" fmla="*/ 85968 w 164204"/>
                <a:gd name="connsiteY7" fmla="*/ 378066 h 491033"/>
                <a:gd name="connsiteX8" fmla="*/ 62546 w 164204"/>
                <a:gd name="connsiteY8" fmla="*/ 401545 h 491033"/>
                <a:gd name="connsiteX9" fmla="*/ 42610 w 164204"/>
                <a:gd name="connsiteY9" fmla="*/ 409546 h 491033"/>
                <a:gd name="connsiteX10" fmla="*/ 8054 w 164204"/>
                <a:gd name="connsiteY10" fmla="*/ 444103 h 491033"/>
                <a:gd name="connsiteX11" fmla="*/ 8049 w 164204"/>
                <a:gd name="connsiteY11" fmla="*/ 482979 h 491033"/>
                <a:gd name="connsiteX12" fmla="*/ 46925 w 164204"/>
                <a:gd name="connsiteY12" fmla="*/ 482984 h 491033"/>
                <a:gd name="connsiteX13" fmla="*/ 81482 w 164204"/>
                <a:gd name="connsiteY13" fmla="*/ 448427 h 491033"/>
                <a:gd name="connsiteX14" fmla="*/ 89483 w 164204"/>
                <a:gd name="connsiteY14" fmla="*/ 428482 h 491033"/>
                <a:gd name="connsiteX15" fmla="*/ 112905 w 164204"/>
                <a:gd name="connsiteY15" fmla="*/ 405070 h 491033"/>
                <a:gd name="connsiteX16" fmla="*/ 143537 w 164204"/>
                <a:gd name="connsiteY16" fmla="*/ 331060 h 491033"/>
                <a:gd name="connsiteX17" fmla="*/ 143537 w 164204"/>
                <a:gd name="connsiteY17" fmla="*/ 111033 h 491033"/>
                <a:gd name="connsiteX18" fmla="*/ 159467 w 164204"/>
                <a:gd name="connsiteY18" fmla="*/ 57687 h 491033"/>
                <a:gd name="connsiteX19" fmla="*/ 143537 w 164204"/>
                <a:gd name="connsiteY19" fmla="*/ 41758 h 4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4204" h="491033">
                  <a:moveTo>
                    <a:pt x="143537" y="41720"/>
                  </a:moveTo>
                  <a:lnTo>
                    <a:pt x="143537" y="0"/>
                  </a:lnTo>
                  <a:lnTo>
                    <a:pt x="105437" y="0"/>
                  </a:lnTo>
                  <a:lnTo>
                    <a:pt x="105437" y="41720"/>
                  </a:lnTo>
                  <a:cubicBezTo>
                    <a:pt x="86307" y="52051"/>
                    <a:pt x="79175" y="75935"/>
                    <a:pt x="89508" y="95065"/>
                  </a:cubicBezTo>
                  <a:cubicBezTo>
                    <a:pt x="93152" y="101814"/>
                    <a:pt x="98689" y="107350"/>
                    <a:pt x="105437" y="110995"/>
                  </a:cubicBezTo>
                  <a:lnTo>
                    <a:pt x="105437" y="331060"/>
                  </a:lnTo>
                  <a:cubicBezTo>
                    <a:pt x="105488" y="348701"/>
                    <a:pt x="98476" y="365628"/>
                    <a:pt x="85968" y="378066"/>
                  </a:cubicBezTo>
                  <a:lnTo>
                    <a:pt x="62546" y="401545"/>
                  </a:lnTo>
                  <a:cubicBezTo>
                    <a:pt x="55088" y="401382"/>
                    <a:pt x="47886" y="404271"/>
                    <a:pt x="42610" y="409546"/>
                  </a:cubicBezTo>
                  <a:lnTo>
                    <a:pt x="8054" y="444103"/>
                  </a:lnTo>
                  <a:cubicBezTo>
                    <a:pt x="-2683" y="454837"/>
                    <a:pt x="-2685" y="472243"/>
                    <a:pt x="8049" y="482979"/>
                  </a:cubicBezTo>
                  <a:cubicBezTo>
                    <a:pt x="18783" y="493716"/>
                    <a:pt x="36189" y="493718"/>
                    <a:pt x="46925" y="482984"/>
                  </a:cubicBezTo>
                  <a:lnTo>
                    <a:pt x="81482" y="448427"/>
                  </a:lnTo>
                  <a:cubicBezTo>
                    <a:pt x="86757" y="443148"/>
                    <a:pt x="89648" y="435943"/>
                    <a:pt x="89483" y="428482"/>
                  </a:cubicBezTo>
                  <a:lnTo>
                    <a:pt x="112905" y="405070"/>
                  </a:lnTo>
                  <a:cubicBezTo>
                    <a:pt x="132598" y="385486"/>
                    <a:pt x="143630" y="358833"/>
                    <a:pt x="143537" y="331060"/>
                  </a:cubicBezTo>
                  <a:lnTo>
                    <a:pt x="143537" y="111033"/>
                  </a:lnTo>
                  <a:cubicBezTo>
                    <a:pt x="162667" y="100701"/>
                    <a:pt x="169800" y="76817"/>
                    <a:pt x="159467" y="57687"/>
                  </a:cubicBezTo>
                  <a:cubicBezTo>
                    <a:pt x="155823" y="50939"/>
                    <a:pt x="150286" y="45403"/>
                    <a:pt x="143537" y="417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1" name="图形 66" descr="转盘 纯色填充">
              <a:extLst>
                <a:ext uri="{FF2B5EF4-FFF2-40B4-BE49-F238E27FC236}">
                  <a16:creationId xmlns:a16="http://schemas.microsoft.com/office/drawing/2014/main" xmlns="" id="{7178DBC8-7305-4529-A5C5-77613EF683B5}"/>
                </a:ext>
              </a:extLst>
            </p:cNvPr>
            <p:cNvSpPr/>
            <p:nvPr/>
          </p:nvSpPr>
          <p:spPr>
            <a:xfrm>
              <a:off x="7561935" y="5592851"/>
              <a:ext cx="43110" cy="43110"/>
            </a:xfrm>
            <a:custGeom>
              <a:avLst/>
              <a:gdLst>
                <a:gd name="connsiteX0" fmla="*/ 21555 w 43110"/>
                <a:gd name="connsiteY0" fmla="*/ 0 h 43110"/>
                <a:gd name="connsiteX1" fmla="*/ 0 w 43110"/>
                <a:gd name="connsiteY1" fmla="*/ 21555 h 43110"/>
                <a:gd name="connsiteX2" fmla="*/ 21555 w 43110"/>
                <a:gd name="connsiteY2" fmla="*/ 43110 h 43110"/>
                <a:gd name="connsiteX3" fmla="*/ 43110 w 43110"/>
                <a:gd name="connsiteY3" fmla="*/ 21555 h 43110"/>
                <a:gd name="connsiteX4" fmla="*/ 21555 w 43110"/>
                <a:gd name="connsiteY4" fmla="*/ 0 h 4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0" h="43110">
                  <a:moveTo>
                    <a:pt x="21555" y="0"/>
                  </a:moveTo>
                  <a:cubicBezTo>
                    <a:pt x="9651" y="0"/>
                    <a:pt x="0" y="9651"/>
                    <a:pt x="0" y="21555"/>
                  </a:cubicBezTo>
                  <a:cubicBezTo>
                    <a:pt x="0" y="33459"/>
                    <a:pt x="9651" y="43110"/>
                    <a:pt x="21555" y="43110"/>
                  </a:cubicBezTo>
                  <a:cubicBezTo>
                    <a:pt x="33459" y="43110"/>
                    <a:pt x="43110" y="33459"/>
                    <a:pt x="43110" y="21555"/>
                  </a:cubicBezTo>
                  <a:cubicBezTo>
                    <a:pt x="43094" y="9657"/>
                    <a:pt x="33453" y="16"/>
                    <a:pt x="21555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2" name="图形 66" descr="转盘 纯色填充">
              <a:extLst>
                <a:ext uri="{FF2B5EF4-FFF2-40B4-BE49-F238E27FC236}">
                  <a16:creationId xmlns:a16="http://schemas.microsoft.com/office/drawing/2014/main" xmlns="" id="{7CBEACE8-FE06-42A0-881A-DDCC3AE40FB6}"/>
                </a:ext>
              </a:extLst>
            </p:cNvPr>
            <p:cNvSpPr/>
            <p:nvPr/>
          </p:nvSpPr>
          <p:spPr>
            <a:xfrm>
              <a:off x="7346222" y="5377272"/>
              <a:ext cx="474345" cy="474345"/>
            </a:xfrm>
            <a:custGeom>
              <a:avLst/>
              <a:gdLst>
                <a:gd name="connsiteX0" fmla="*/ 237268 w 474345"/>
                <a:gd name="connsiteY0" fmla="*/ 0 h 474345"/>
                <a:gd name="connsiteX1" fmla="*/ 0 w 474345"/>
                <a:gd name="connsiteY1" fmla="*/ 237077 h 474345"/>
                <a:gd name="connsiteX2" fmla="*/ 237077 w 474345"/>
                <a:gd name="connsiteY2" fmla="*/ 474345 h 474345"/>
                <a:gd name="connsiteX3" fmla="*/ 474345 w 474345"/>
                <a:gd name="connsiteY3" fmla="*/ 237268 h 474345"/>
                <a:gd name="connsiteX4" fmla="*/ 474345 w 474345"/>
                <a:gd name="connsiteY4" fmla="*/ 237173 h 474345"/>
                <a:gd name="connsiteX5" fmla="*/ 237515 w 474345"/>
                <a:gd name="connsiteY5" fmla="*/ 0 h 474345"/>
                <a:gd name="connsiteX6" fmla="*/ 237268 w 474345"/>
                <a:gd name="connsiteY6" fmla="*/ 0 h 474345"/>
                <a:gd name="connsiteX7" fmla="*/ 237268 w 474345"/>
                <a:gd name="connsiteY7" fmla="*/ 312020 h 474345"/>
                <a:gd name="connsiteX8" fmla="*/ 162363 w 474345"/>
                <a:gd name="connsiteY8" fmla="*/ 237153 h 474345"/>
                <a:gd name="connsiteX9" fmla="*/ 237230 w 474345"/>
                <a:gd name="connsiteY9" fmla="*/ 162249 h 474345"/>
                <a:gd name="connsiteX10" fmla="*/ 312134 w 474345"/>
                <a:gd name="connsiteY10" fmla="*/ 237115 h 474345"/>
                <a:gd name="connsiteX11" fmla="*/ 312134 w 474345"/>
                <a:gd name="connsiteY11" fmla="*/ 237134 h 474345"/>
                <a:gd name="connsiteX12" fmla="*/ 237268 w 474345"/>
                <a:gd name="connsiteY12" fmla="*/ 31201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4345" h="474345">
                  <a:moveTo>
                    <a:pt x="237268" y="0"/>
                  </a:moveTo>
                  <a:cubicBezTo>
                    <a:pt x="106281" y="-52"/>
                    <a:pt x="52" y="106090"/>
                    <a:pt x="0" y="237077"/>
                  </a:cubicBezTo>
                  <a:cubicBezTo>
                    <a:pt x="-52" y="368064"/>
                    <a:pt x="106090" y="474293"/>
                    <a:pt x="237077" y="474345"/>
                  </a:cubicBezTo>
                  <a:cubicBezTo>
                    <a:pt x="368064" y="474397"/>
                    <a:pt x="474293" y="368255"/>
                    <a:pt x="474345" y="237268"/>
                  </a:cubicBezTo>
                  <a:cubicBezTo>
                    <a:pt x="474345" y="237236"/>
                    <a:pt x="474345" y="237204"/>
                    <a:pt x="474345" y="237173"/>
                  </a:cubicBezTo>
                  <a:cubicBezTo>
                    <a:pt x="474439" y="106280"/>
                    <a:pt x="368407" y="94"/>
                    <a:pt x="237515" y="0"/>
                  </a:cubicBezTo>
                  <a:cubicBezTo>
                    <a:pt x="237433" y="0"/>
                    <a:pt x="237351" y="0"/>
                    <a:pt x="237268" y="0"/>
                  </a:cubicBezTo>
                  <a:close/>
                  <a:moveTo>
                    <a:pt x="237268" y="312020"/>
                  </a:moveTo>
                  <a:cubicBezTo>
                    <a:pt x="195909" y="312030"/>
                    <a:pt x="162374" y="278512"/>
                    <a:pt x="162363" y="237153"/>
                  </a:cubicBezTo>
                  <a:cubicBezTo>
                    <a:pt x="162353" y="195795"/>
                    <a:pt x="195871" y="162259"/>
                    <a:pt x="237230" y="162249"/>
                  </a:cubicBezTo>
                  <a:cubicBezTo>
                    <a:pt x="278588" y="162238"/>
                    <a:pt x="312124" y="195757"/>
                    <a:pt x="312134" y="237115"/>
                  </a:cubicBezTo>
                  <a:cubicBezTo>
                    <a:pt x="312134" y="237122"/>
                    <a:pt x="312134" y="237128"/>
                    <a:pt x="312134" y="237134"/>
                  </a:cubicBezTo>
                  <a:cubicBezTo>
                    <a:pt x="312014" y="278434"/>
                    <a:pt x="278567" y="311885"/>
                    <a:pt x="237268" y="31201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3" name="图形 66" descr="转盘 纯色填充">
              <a:extLst>
                <a:ext uri="{FF2B5EF4-FFF2-40B4-BE49-F238E27FC236}">
                  <a16:creationId xmlns:a16="http://schemas.microsoft.com/office/drawing/2014/main" xmlns="" id="{11D0BE2B-1A49-4973-803F-87378A16AF74}"/>
                </a:ext>
              </a:extLst>
            </p:cNvPr>
            <p:cNvSpPr/>
            <p:nvPr/>
          </p:nvSpPr>
          <p:spPr>
            <a:xfrm>
              <a:off x="7240905" y="5280660"/>
              <a:ext cx="808015" cy="676275"/>
            </a:xfrm>
            <a:custGeom>
              <a:avLst/>
              <a:gdLst>
                <a:gd name="connsiteX0" fmla="*/ 731815 w 808015"/>
                <a:gd name="connsiteY0" fmla="*/ 0 h 676275"/>
                <a:gd name="connsiteX1" fmla="*/ 76200 w 808015"/>
                <a:gd name="connsiteY1" fmla="*/ 0 h 676275"/>
                <a:gd name="connsiteX2" fmla="*/ 0 w 808015"/>
                <a:gd name="connsiteY2" fmla="*/ 76200 h 676275"/>
                <a:gd name="connsiteX3" fmla="*/ 0 w 808015"/>
                <a:gd name="connsiteY3" fmla="*/ 600075 h 676275"/>
                <a:gd name="connsiteX4" fmla="*/ 76200 w 808015"/>
                <a:gd name="connsiteY4" fmla="*/ 676275 h 676275"/>
                <a:gd name="connsiteX5" fmla="*/ 731815 w 808015"/>
                <a:gd name="connsiteY5" fmla="*/ 676275 h 676275"/>
                <a:gd name="connsiteX6" fmla="*/ 808015 w 808015"/>
                <a:gd name="connsiteY6" fmla="*/ 600075 h 676275"/>
                <a:gd name="connsiteX7" fmla="*/ 808015 w 808015"/>
                <a:gd name="connsiteY7" fmla="*/ 76200 h 676275"/>
                <a:gd name="connsiteX8" fmla="*/ 731815 w 808015"/>
                <a:gd name="connsiteY8" fmla="*/ 0 h 676275"/>
                <a:gd name="connsiteX9" fmla="*/ 750865 w 808015"/>
                <a:gd name="connsiteY9" fmla="*/ 600075 h 676275"/>
                <a:gd name="connsiteX10" fmla="*/ 731815 w 808015"/>
                <a:gd name="connsiteY10" fmla="*/ 619125 h 676275"/>
                <a:gd name="connsiteX11" fmla="*/ 76200 w 808015"/>
                <a:gd name="connsiteY11" fmla="*/ 619125 h 676275"/>
                <a:gd name="connsiteX12" fmla="*/ 57150 w 808015"/>
                <a:gd name="connsiteY12" fmla="*/ 600075 h 676275"/>
                <a:gd name="connsiteX13" fmla="*/ 57150 w 808015"/>
                <a:gd name="connsiteY13" fmla="*/ 76200 h 676275"/>
                <a:gd name="connsiteX14" fmla="*/ 76200 w 808015"/>
                <a:gd name="connsiteY14" fmla="*/ 57150 h 676275"/>
                <a:gd name="connsiteX15" fmla="*/ 731815 w 808015"/>
                <a:gd name="connsiteY15" fmla="*/ 57150 h 676275"/>
                <a:gd name="connsiteX16" fmla="*/ 750865 w 808015"/>
                <a:gd name="connsiteY16" fmla="*/ 7620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8015" h="676275">
                  <a:moveTo>
                    <a:pt x="731815" y="0"/>
                  </a:moveTo>
                  <a:lnTo>
                    <a:pt x="76200" y="0"/>
                  </a:lnTo>
                  <a:cubicBezTo>
                    <a:pt x="34116" y="0"/>
                    <a:pt x="0" y="34116"/>
                    <a:pt x="0" y="76200"/>
                  </a:cubicBezTo>
                  <a:lnTo>
                    <a:pt x="0" y="600075"/>
                  </a:lnTo>
                  <a:cubicBezTo>
                    <a:pt x="0" y="642159"/>
                    <a:pt x="34116" y="676275"/>
                    <a:pt x="76200" y="676275"/>
                  </a:cubicBezTo>
                  <a:lnTo>
                    <a:pt x="731815" y="676275"/>
                  </a:lnTo>
                  <a:cubicBezTo>
                    <a:pt x="773900" y="676275"/>
                    <a:pt x="808015" y="642159"/>
                    <a:pt x="808015" y="600075"/>
                  </a:cubicBezTo>
                  <a:lnTo>
                    <a:pt x="808015" y="76200"/>
                  </a:lnTo>
                  <a:cubicBezTo>
                    <a:pt x="808015" y="34116"/>
                    <a:pt x="773900" y="0"/>
                    <a:pt x="731815" y="0"/>
                  </a:cubicBezTo>
                  <a:close/>
                  <a:moveTo>
                    <a:pt x="750865" y="600075"/>
                  </a:moveTo>
                  <a:cubicBezTo>
                    <a:pt x="750865" y="610596"/>
                    <a:pt x="742337" y="619125"/>
                    <a:pt x="731815" y="619125"/>
                  </a:cubicBezTo>
                  <a:lnTo>
                    <a:pt x="76200" y="619125"/>
                  </a:lnTo>
                  <a:cubicBezTo>
                    <a:pt x="65679" y="619125"/>
                    <a:pt x="57150" y="610596"/>
                    <a:pt x="57150" y="600075"/>
                  </a:cubicBezTo>
                  <a:lnTo>
                    <a:pt x="57150" y="76200"/>
                  </a:lnTo>
                  <a:cubicBezTo>
                    <a:pt x="57150" y="65679"/>
                    <a:pt x="65679" y="57150"/>
                    <a:pt x="76200" y="57150"/>
                  </a:cubicBezTo>
                  <a:lnTo>
                    <a:pt x="731815" y="57150"/>
                  </a:lnTo>
                  <a:cubicBezTo>
                    <a:pt x="742337" y="57150"/>
                    <a:pt x="750865" y="65679"/>
                    <a:pt x="750865" y="762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xmlns="" id="{BA523D42-6C42-4FBE-B658-0F12BE6D756C}"/>
              </a:ext>
            </a:extLst>
          </p:cNvPr>
          <p:cNvGrpSpPr/>
          <p:nvPr/>
        </p:nvGrpSpPr>
        <p:grpSpPr>
          <a:xfrm>
            <a:off x="8823960" y="5328285"/>
            <a:ext cx="762000" cy="590550"/>
            <a:chOff x="8823960" y="5328285"/>
            <a:chExt cx="762000" cy="590550"/>
          </a:xfrm>
          <a:solidFill>
            <a:schemeClr val="bg1"/>
          </a:solidFill>
        </p:grpSpPr>
        <p:sp>
          <p:nvSpPr>
            <p:cNvPr id="225" name="图形 68" descr="视频博客 纯色填充">
              <a:extLst>
                <a:ext uri="{FF2B5EF4-FFF2-40B4-BE49-F238E27FC236}">
                  <a16:creationId xmlns:a16="http://schemas.microsoft.com/office/drawing/2014/main" xmlns="" id="{2F116C7E-AD7B-42B4-A457-C77B09A0A976}"/>
                </a:ext>
              </a:extLst>
            </p:cNvPr>
            <p:cNvSpPr/>
            <p:nvPr/>
          </p:nvSpPr>
          <p:spPr>
            <a:xfrm>
              <a:off x="8823960" y="5328285"/>
              <a:ext cx="762000" cy="590550"/>
            </a:xfrm>
            <a:custGeom>
              <a:avLst/>
              <a:gdLst>
                <a:gd name="connsiteX0" fmla="*/ 0 w 762000"/>
                <a:gd name="connsiteY0" fmla="*/ 0 h 590550"/>
                <a:gd name="connsiteX1" fmla="*/ 0 w 762000"/>
                <a:gd name="connsiteY1" fmla="*/ 590550 h 590550"/>
                <a:gd name="connsiteX2" fmla="*/ 762000 w 762000"/>
                <a:gd name="connsiteY2" fmla="*/ 590550 h 590550"/>
                <a:gd name="connsiteX3" fmla="*/ 762000 w 762000"/>
                <a:gd name="connsiteY3" fmla="*/ 0 h 590550"/>
                <a:gd name="connsiteX4" fmla="*/ 0 w 762000"/>
                <a:gd name="connsiteY4" fmla="*/ 0 h 590550"/>
                <a:gd name="connsiteX5" fmla="*/ 123825 w 762000"/>
                <a:gd name="connsiteY5" fmla="*/ 76200 h 590550"/>
                <a:gd name="connsiteX6" fmla="*/ 104775 w 762000"/>
                <a:gd name="connsiteY6" fmla="*/ 95250 h 590550"/>
                <a:gd name="connsiteX7" fmla="*/ 85725 w 762000"/>
                <a:gd name="connsiteY7" fmla="*/ 76200 h 590550"/>
                <a:gd name="connsiteX8" fmla="*/ 104775 w 762000"/>
                <a:gd name="connsiteY8" fmla="*/ 57150 h 590550"/>
                <a:gd name="connsiteX9" fmla="*/ 123825 w 762000"/>
                <a:gd name="connsiteY9" fmla="*/ 76200 h 590550"/>
                <a:gd name="connsiteX10" fmla="*/ 190500 w 762000"/>
                <a:gd name="connsiteY10" fmla="*/ 76200 h 590550"/>
                <a:gd name="connsiteX11" fmla="*/ 171450 w 762000"/>
                <a:gd name="connsiteY11" fmla="*/ 95250 h 590550"/>
                <a:gd name="connsiteX12" fmla="*/ 152400 w 762000"/>
                <a:gd name="connsiteY12" fmla="*/ 76200 h 590550"/>
                <a:gd name="connsiteX13" fmla="*/ 171450 w 762000"/>
                <a:gd name="connsiteY13" fmla="*/ 57150 h 590550"/>
                <a:gd name="connsiteX14" fmla="*/ 190500 w 762000"/>
                <a:gd name="connsiteY14" fmla="*/ 76200 h 590550"/>
                <a:gd name="connsiteX15" fmla="*/ 257175 w 762000"/>
                <a:gd name="connsiteY15" fmla="*/ 76200 h 590550"/>
                <a:gd name="connsiteX16" fmla="*/ 238125 w 762000"/>
                <a:gd name="connsiteY16" fmla="*/ 95250 h 590550"/>
                <a:gd name="connsiteX17" fmla="*/ 219075 w 762000"/>
                <a:gd name="connsiteY17" fmla="*/ 76200 h 590550"/>
                <a:gd name="connsiteX18" fmla="*/ 238125 w 762000"/>
                <a:gd name="connsiteY18" fmla="*/ 57150 h 590550"/>
                <a:gd name="connsiteX19" fmla="*/ 257175 w 762000"/>
                <a:gd name="connsiteY19" fmla="*/ 76200 h 590550"/>
                <a:gd name="connsiteX20" fmla="*/ 57150 w 762000"/>
                <a:gd name="connsiteY20" fmla="*/ 152400 h 590550"/>
                <a:gd name="connsiteX21" fmla="*/ 704850 w 762000"/>
                <a:gd name="connsiteY21" fmla="*/ 152400 h 590550"/>
                <a:gd name="connsiteX22" fmla="*/ 704850 w 762000"/>
                <a:gd name="connsiteY22" fmla="*/ 533400 h 590550"/>
                <a:gd name="connsiteX23" fmla="*/ 57150 w 762000"/>
                <a:gd name="connsiteY23" fmla="*/ 533400 h 590550"/>
                <a:gd name="connsiteX24" fmla="*/ 57150 w 762000"/>
                <a:gd name="connsiteY24" fmla="*/ 15240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2000" h="590550">
                  <a:moveTo>
                    <a:pt x="0" y="0"/>
                  </a:moveTo>
                  <a:lnTo>
                    <a:pt x="0" y="590550"/>
                  </a:lnTo>
                  <a:lnTo>
                    <a:pt x="762000" y="590550"/>
                  </a:lnTo>
                  <a:lnTo>
                    <a:pt x="762000" y="0"/>
                  </a:lnTo>
                  <a:lnTo>
                    <a:pt x="0" y="0"/>
                  </a:lnTo>
                  <a:close/>
                  <a:moveTo>
                    <a:pt x="123825" y="76200"/>
                  </a:moveTo>
                  <a:cubicBezTo>
                    <a:pt x="123825" y="86678"/>
                    <a:pt x="115253" y="95250"/>
                    <a:pt x="104775" y="95250"/>
                  </a:cubicBezTo>
                  <a:cubicBezTo>
                    <a:pt x="94298" y="95250"/>
                    <a:pt x="85725" y="86678"/>
                    <a:pt x="85725" y="76200"/>
                  </a:cubicBezTo>
                  <a:cubicBezTo>
                    <a:pt x="85725" y="65723"/>
                    <a:pt x="94298" y="57150"/>
                    <a:pt x="104775" y="57150"/>
                  </a:cubicBezTo>
                  <a:cubicBezTo>
                    <a:pt x="115253" y="57150"/>
                    <a:pt x="123825" y="65723"/>
                    <a:pt x="123825" y="76200"/>
                  </a:cubicBezTo>
                  <a:close/>
                  <a:moveTo>
                    <a:pt x="190500" y="76200"/>
                  </a:moveTo>
                  <a:cubicBezTo>
                    <a:pt x="190500" y="86678"/>
                    <a:pt x="181928" y="95250"/>
                    <a:pt x="171450" y="95250"/>
                  </a:cubicBezTo>
                  <a:cubicBezTo>
                    <a:pt x="160973" y="95250"/>
                    <a:pt x="152400" y="86678"/>
                    <a:pt x="152400" y="76200"/>
                  </a:cubicBezTo>
                  <a:cubicBezTo>
                    <a:pt x="152400" y="65723"/>
                    <a:pt x="160973" y="57150"/>
                    <a:pt x="171450" y="57150"/>
                  </a:cubicBezTo>
                  <a:cubicBezTo>
                    <a:pt x="181928" y="57150"/>
                    <a:pt x="190500" y="65723"/>
                    <a:pt x="190500" y="76200"/>
                  </a:cubicBezTo>
                  <a:close/>
                  <a:moveTo>
                    <a:pt x="257175" y="76200"/>
                  </a:moveTo>
                  <a:cubicBezTo>
                    <a:pt x="257175" y="86678"/>
                    <a:pt x="248602" y="95250"/>
                    <a:pt x="238125" y="95250"/>
                  </a:cubicBezTo>
                  <a:cubicBezTo>
                    <a:pt x="227648" y="95250"/>
                    <a:pt x="219075" y="86678"/>
                    <a:pt x="219075" y="76200"/>
                  </a:cubicBezTo>
                  <a:cubicBezTo>
                    <a:pt x="219075" y="65723"/>
                    <a:pt x="227648" y="57150"/>
                    <a:pt x="238125" y="57150"/>
                  </a:cubicBezTo>
                  <a:cubicBezTo>
                    <a:pt x="248602" y="57150"/>
                    <a:pt x="257175" y="65723"/>
                    <a:pt x="257175" y="76200"/>
                  </a:cubicBezTo>
                  <a:close/>
                  <a:moveTo>
                    <a:pt x="57150" y="152400"/>
                  </a:moveTo>
                  <a:lnTo>
                    <a:pt x="704850" y="152400"/>
                  </a:lnTo>
                  <a:lnTo>
                    <a:pt x="704850" y="533400"/>
                  </a:lnTo>
                  <a:lnTo>
                    <a:pt x="57150" y="533400"/>
                  </a:lnTo>
                  <a:lnTo>
                    <a:pt x="57150" y="1524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6" name="图形 68" descr="视频博客 纯色填充">
              <a:extLst>
                <a:ext uri="{FF2B5EF4-FFF2-40B4-BE49-F238E27FC236}">
                  <a16:creationId xmlns:a16="http://schemas.microsoft.com/office/drawing/2014/main" xmlns="" id="{D44C217A-07B6-40A0-96C4-7A6F4ACD9660}"/>
                </a:ext>
              </a:extLst>
            </p:cNvPr>
            <p:cNvSpPr/>
            <p:nvPr/>
          </p:nvSpPr>
          <p:spPr>
            <a:xfrm>
              <a:off x="9225915" y="5538787"/>
              <a:ext cx="139064" cy="139064"/>
            </a:xfrm>
            <a:custGeom>
              <a:avLst/>
              <a:gdLst>
                <a:gd name="connsiteX0" fmla="*/ 139065 w 139064"/>
                <a:gd name="connsiteY0" fmla="*/ 69533 h 139064"/>
                <a:gd name="connsiteX1" fmla="*/ 69533 w 139064"/>
                <a:gd name="connsiteY1" fmla="*/ 139065 h 139064"/>
                <a:gd name="connsiteX2" fmla="*/ 0 w 139064"/>
                <a:gd name="connsiteY2" fmla="*/ 69533 h 139064"/>
                <a:gd name="connsiteX3" fmla="*/ 69533 w 139064"/>
                <a:gd name="connsiteY3" fmla="*/ 0 h 139064"/>
                <a:gd name="connsiteX4" fmla="*/ 139065 w 139064"/>
                <a:gd name="connsiteY4" fmla="*/ 69533 h 1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4" h="139064">
                  <a:moveTo>
                    <a:pt x="139065" y="69533"/>
                  </a:moveTo>
                  <a:cubicBezTo>
                    <a:pt x="139065" y="107934"/>
                    <a:pt x="107934" y="139065"/>
                    <a:pt x="69533" y="139065"/>
                  </a:cubicBezTo>
                  <a:cubicBezTo>
                    <a:pt x="31131" y="139065"/>
                    <a:pt x="0" y="107934"/>
                    <a:pt x="0" y="69533"/>
                  </a:cubicBezTo>
                  <a:cubicBezTo>
                    <a:pt x="0" y="31131"/>
                    <a:pt x="31131" y="0"/>
                    <a:pt x="69533" y="0"/>
                  </a:cubicBezTo>
                  <a:cubicBezTo>
                    <a:pt x="107934" y="0"/>
                    <a:pt x="139065" y="31131"/>
                    <a:pt x="139065" y="6953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7" name="图形 68" descr="视频博客 纯色填充">
              <a:extLst>
                <a:ext uri="{FF2B5EF4-FFF2-40B4-BE49-F238E27FC236}">
                  <a16:creationId xmlns:a16="http://schemas.microsoft.com/office/drawing/2014/main" xmlns="" id="{D4C89F77-9EC8-4419-9D32-1D1CF9DE1EC8}"/>
                </a:ext>
              </a:extLst>
            </p:cNvPr>
            <p:cNvSpPr/>
            <p:nvPr/>
          </p:nvSpPr>
          <p:spPr>
            <a:xfrm>
              <a:off x="9155429" y="5694997"/>
              <a:ext cx="278130" cy="138112"/>
            </a:xfrm>
            <a:custGeom>
              <a:avLst/>
              <a:gdLst>
                <a:gd name="connsiteX0" fmla="*/ 278130 w 278130"/>
                <a:gd name="connsiteY0" fmla="*/ 138113 h 138112"/>
                <a:gd name="connsiteX1" fmla="*/ 278130 w 278130"/>
                <a:gd name="connsiteY1" fmla="*/ 68580 h 138112"/>
                <a:gd name="connsiteX2" fmla="*/ 263843 w 278130"/>
                <a:gd name="connsiteY2" fmla="*/ 40957 h 138112"/>
                <a:gd name="connsiteX3" fmla="*/ 196215 w 278130"/>
                <a:gd name="connsiteY3" fmla="*/ 8573 h 138112"/>
                <a:gd name="connsiteX4" fmla="*/ 139065 w 278130"/>
                <a:gd name="connsiteY4" fmla="*/ 0 h 138112"/>
                <a:gd name="connsiteX5" fmla="*/ 81915 w 278130"/>
                <a:gd name="connsiteY5" fmla="*/ 8573 h 138112"/>
                <a:gd name="connsiteX6" fmla="*/ 14288 w 278130"/>
                <a:gd name="connsiteY6" fmla="*/ 40957 h 138112"/>
                <a:gd name="connsiteX7" fmla="*/ 0 w 278130"/>
                <a:gd name="connsiteY7" fmla="*/ 68580 h 138112"/>
                <a:gd name="connsiteX8" fmla="*/ 0 w 278130"/>
                <a:gd name="connsiteY8" fmla="*/ 138113 h 138112"/>
                <a:gd name="connsiteX9" fmla="*/ 278130 w 278130"/>
                <a:gd name="connsiteY9" fmla="*/ 138113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130" h="138112">
                  <a:moveTo>
                    <a:pt x="278130" y="138113"/>
                  </a:moveTo>
                  <a:lnTo>
                    <a:pt x="278130" y="68580"/>
                  </a:lnTo>
                  <a:cubicBezTo>
                    <a:pt x="278130" y="58102"/>
                    <a:pt x="272415" y="47625"/>
                    <a:pt x="263843" y="40957"/>
                  </a:cubicBezTo>
                  <a:cubicBezTo>
                    <a:pt x="243840" y="26670"/>
                    <a:pt x="220980" y="15240"/>
                    <a:pt x="196215" y="8573"/>
                  </a:cubicBezTo>
                  <a:cubicBezTo>
                    <a:pt x="178118" y="2857"/>
                    <a:pt x="158115" y="0"/>
                    <a:pt x="139065" y="0"/>
                  </a:cubicBezTo>
                  <a:cubicBezTo>
                    <a:pt x="120015" y="0"/>
                    <a:pt x="100965" y="2857"/>
                    <a:pt x="81915" y="8573"/>
                  </a:cubicBezTo>
                  <a:cubicBezTo>
                    <a:pt x="57150" y="15240"/>
                    <a:pt x="34290" y="25718"/>
                    <a:pt x="14288" y="40957"/>
                  </a:cubicBezTo>
                  <a:cubicBezTo>
                    <a:pt x="5715" y="47625"/>
                    <a:pt x="953" y="58102"/>
                    <a:pt x="0" y="68580"/>
                  </a:cubicBezTo>
                  <a:lnTo>
                    <a:pt x="0" y="138113"/>
                  </a:lnTo>
                  <a:lnTo>
                    <a:pt x="278130" y="13811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8" name="图形 68" descr="视频博客 纯色填充">
              <a:extLst>
                <a:ext uri="{FF2B5EF4-FFF2-40B4-BE49-F238E27FC236}">
                  <a16:creationId xmlns:a16="http://schemas.microsoft.com/office/drawing/2014/main" xmlns="" id="{A0E1BA0D-AE1A-44A6-8B07-E652B3DF8BF5}"/>
                </a:ext>
              </a:extLst>
            </p:cNvPr>
            <p:cNvSpPr/>
            <p:nvPr/>
          </p:nvSpPr>
          <p:spPr>
            <a:xfrm>
              <a:off x="8977190" y="5529262"/>
              <a:ext cx="199316" cy="183832"/>
            </a:xfrm>
            <a:custGeom>
              <a:avLst/>
              <a:gdLst>
                <a:gd name="connsiteX0" fmla="*/ 189669 w 199316"/>
                <a:gd name="connsiteY0" fmla="*/ 0 h 183832"/>
                <a:gd name="connsiteX1" fmla="*/ 199194 w 199316"/>
                <a:gd name="connsiteY1" fmla="*/ 10478 h 183832"/>
                <a:gd name="connsiteX2" fmla="*/ 199194 w 199316"/>
                <a:gd name="connsiteY2" fmla="*/ 132398 h 183832"/>
                <a:gd name="connsiteX3" fmla="*/ 199194 w 199316"/>
                <a:gd name="connsiteY3" fmla="*/ 132398 h 183832"/>
                <a:gd name="connsiteX4" fmla="*/ 189669 w 199316"/>
                <a:gd name="connsiteY4" fmla="*/ 142875 h 183832"/>
                <a:gd name="connsiteX5" fmla="*/ 159189 w 199316"/>
                <a:gd name="connsiteY5" fmla="*/ 142875 h 183832"/>
                <a:gd name="connsiteX6" fmla="*/ 159189 w 199316"/>
                <a:gd name="connsiteY6" fmla="*/ 183833 h 183832"/>
                <a:gd name="connsiteX7" fmla="*/ 119184 w 199316"/>
                <a:gd name="connsiteY7" fmla="*/ 141923 h 183832"/>
                <a:gd name="connsiteX8" fmla="*/ 9647 w 199316"/>
                <a:gd name="connsiteY8" fmla="*/ 141923 h 183832"/>
                <a:gd name="connsiteX9" fmla="*/ 9647 w 199316"/>
                <a:gd name="connsiteY9" fmla="*/ 141923 h 183832"/>
                <a:gd name="connsiteX10" fmla="*/ 122 w 199316"/>
                <a:gd name="connsiteY10" fmla="*/ 131445 h 183832"/>
                <a:gd name="connsiteX11" fmla="*/ 122 w 199316"/>
                <a:gd name="connsiteY11" fmla="*/ 10478 h 183832"/>
                <a:gd name="connsiteX12" fmla="*/ 122 w 199316"/>
                <a:gd name="connsiteY12" fmla="*/ 10478 h 183832"/>
                <a:gd name="connsiteX13" fmla="*/ 10599 w 199316"/>
                <a:gd name="connsiteY13" fmla="*/ 0 h 183832"/>
                <a:gd name="connsiteX14" fmla="*/ 189669 w 199316"/>
                <a:gd name="connsiteY14" fmla="*/ 0 h 183832"/>
                <a:gd name="connsiteX15" fmla="*/ 189669 w 199316"/>
                <a:gd name="connsiteY15" fmla="*/ 0 h 18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316" h="183832">
                  <a:moveTo>
                    <a:pt x="189669" y="0"/>
                  </a:moveTo>
                  <a:cubicBezTo>
                    <a:pt x="195384" y="0"/>
                    <a:pt x="200147" y="4763"/>
                    <a:pt x="199194" y="10478"/>
                  </a:cubicBezTo>
                  <a:lnTo>
                    <a:pt x="199194" y="132398"/>
                  </a:lnTo>
                  <a:lnTo>
                    <a:pt x="199194" y="132398"/>
                  </a:lnTo>
                  <a:cubicBezTo>
                    <a:pt x="199194" y="138113"/>
                    <a:pt x="194432" y="142875"/>
                    <a:pt x="189669" y="142875"/>
                  </a:cubicBezTo>
                  <a:lnTo>
                    <a:pt x="159189" y="142875"/>
                  </a:lnTo>
                  <a:lnTo>
                    <a:pt x="159189" y="183833"/>
                  </a:lnTo>
                  <a:lnTo>
                    <a:pt x="119184" y="141923"/>
                  </a:lnTo>
                  <a:lnTo>
                    <a:pt x="9647" y="141923"/>
                  </a:lnTo>
                  <a:lnTo>
                    <a:pt x="9647" y="141923"/>
                  </a:lnTo>
                  <a:cubicBezTo>
                    <a:pt x="3932" y="141923"/>
                    <a:pt x="-831" y="137160"/>
                    <a:pt x="122" y="131445"/>
                  </a:cubicBezTo>
                  <a:lnTo>
                    <a:pt x="122" y="10478"/>
                  </a:lnTo>
                  <a:lnTo>
                    <a:pt x="122" y="10478"/>
                  </a:lnTo>
                  <a:cubicBezTo>
                    <a:pt x="122" y="4763"/>
                    <a:pt x="4884" y="0"/>
                    <a:pt x="10599" y="0"/>
                  </a:cubicBezTo>
                  <a:lnTo>
                    <a:pt x="189669" y="0"/>
                  </a:lnTo>
                  <a:lnTo>
                    <a:pt x="189669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xmlns="" id="{899B7673-B8FB-4D08-B500-9F96E9CF2BAC}"/>
              </a:ext>
            </a:extLst>
          </p:cNvPr>
          <p:cNvGrpSpPr/>
          <p:nvPr/>
        </p:nvGrpSpPr>
        <p:grpSpPr>
          <a:xfrm>
            <a:off x="10388088" y="5185643"/>
            <a:ext cx="752050" cy="877190"/>
            <a:chOff x="10388088" y="5185643"/>
            <a:chExt cx="752050" cy="877190"/>
          </a:xfrm>
          <a:solidFill>
            <a:schemeClr val="bg1"/>
          </a:solidFill>
        </p:grpSpPr>
        <p:sp>
          <p:nvSpPr>
            <p:cNvPr id="230" name="图形 70" descr="风力涡轮机 纯色填充">
              <a:extLst>
                <a:ext uri="{FF2B5EF4-FFF2-40B4-BE49-F238E27FC236}">
                  <a16:creationId xmlns:a16="http://schemas.microsoft.com/office/drawing/2014/main" xmlns="" id="{6657E4E8-7E43-4D06-815E-C2128A3EB66B}"/>
                </a:ext>
              </a:extLst>
            </p:cNvPr>
            <p:cNvSpPr/>
            <p:nvPr/>
          </p:nvSpPr>
          <p:spPr>
            <a:xfrm>
              <a:off x="10512609" y="5551627"/>
              <a:ext cx="200024" cy="511206"/>
            </a:xfrm>
            <a:custGeom>
              <a:avLst/>
              <a:gdLst>
                <a:gd name="connsiteX0" fmla="*/ 112709 w 200024"/>
                <a:gd name="connsiteY0" fmla="*/ 0 h 511206"/>
                <a:gd name="connsiteX1" fmla="*/ 61436 w 200024"/>
                <a:gd name="connsiteY1" fmla="*/ 36995 h 511206"/>
                <a:gd name="connsiteX2" fmla="*/ 39976 w 200024"/>
                <a:gd name="connsiteY2" fmla="*/ 473107 h 511206"/>
                <a:gd name="connsiteX3" fmla="*/ 0 w 200024"/>
                <a:gd name="connsiteY3" fmla="*/ 473107 h 511206"/>
                <a:gd name="connsiteX4" fmla="*/ 0 w 200024"/>
                <a:gd name="connsiteY4" fmla="*/ 511207 h 511206"/>
                <a:gd name="connsiteX5" fmla="*/ 38100 w 200024"/>
                <a:gd name="connsiteY5" fmla="*/ 511207 h 511206"/>
                <a:gd name="connsiteX6" fmla="*/ 161925 w 200024"/>
                <a:gd name="connsiteY6" fmla="*/ 511207 h 511206"/>
                <a:gd name="connsiteX7" fmla="*/ 200025 w 200024"/>
                <a:gd name="connsiteY7" fmla="*/ 511207 h 511206"/>
                <a:gd name="connsiteX8" fmla="*/ 200025 w 200024"/>
                <a:gd name="connsiteY8" fmla="*/ 473107 h 511206"/>
                <a:gd name="connsiteX9" fmla="*/ 159429 w 200024"/>
                <a:gd name="connsiteY9" fmla="*/ 473107 h 511206"/>
                <a:gd name="connsiteX10" fmla="*/ 128616 w 200024"/>
                <a:gd name="connsiteY10" fmla="*/ 3277 h 511206"/>
                <a:gd name="connsiteX11" fmla="*/ 112709 w 200024"/>
                <a:gd name="connsiteY11" fmla="*/ 0 h 51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4" h="511206">
                  <a:moveTo>
                    <a:pt x="112709" y="0"/>
                  </a:moveTo>
                  <a:lnTo>
                    <a:pt x="61436" y="36995"/>
                  </a:lnTo>
                  <a:lnTo>
                    <a:pt x="39976" y="473107"/>
                  </a:lnTo>
                  <a:lnTo>
                    <a:pt x="0" y="473107"/>
                  </a:lnTo>
                  <a:lnTo>
                    <a:pt x="0" y="511207"/>
                  </a:lnTo>
                  <a:lnTo>
                    <a:pt x="38100" y="511207"/>
                  </a:lnTo>
                  <a:lnTo>
                    <a:pt x="161925" y="511207"/>
                  </a:lnTo>
                  <a:lnTo>
                    <a:pt x="200025" y="511207"/>
                  </a:lnTo>
                  <a:lnTo>
                    <a:pt x="200025" y="473107"/>
                  </a:lnTo>
                  <a:lnTo>
                    <a:pt x="159429" y="473107"/>
                  </a:lnTo>
                  <a:lnTo>
                    <a:pt x="128616" y="3277"/>
                  </a:lnTo>
                  <a:lnTo>
                    <a:pt x="112709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1" name="图形 70" descr="风力涡轮机 纯色填充">
              <a:extLst>
                <a:ext uri="{FF2B5EF4-FFF2-40B4-BE49-F238E27FC236}">
                  <a16:creationId xmlns:a16="http://schemas.microsoft.com/office/drawing/2014/main" xmlns="" id="{62EFD55A-09EA-4672-A139-C4E61DDE1D7C}"/>
                </a:ext>
              </a:extLst>
            </p:cNvPr>
            <p:cNvSpPr/>
            <p:nvPr/>
          </p:nvSpPr>
          <p:spPr>
            <a:xfrm>
              <a:off x="10533787" y="5186310"/>
              <a:ext cx="105218" cy="253217"/>
            </a:xfrm>
            <a:custGeom>
              <a:avLst/>
              <a:gdLst>
                <a:gd name="connsiteX0" fmla="*/ 23084 w 105218"/>
                <a:gd name="connsiteY0" fmla="*/ 246855 h 253217"/>
                <a:gd name="connsiteX1" fmla="*/ 27532 w 105218"/>
                <a:gd name="connsiteY1" fmla="*/ 253217 h 253217"/>
                <a:gd name="connsiteX2" fmla="*/ 36857 w 105218"/>
                <a:gd name="connsiteY2" fmla="*/ 241864 h 253217"/>
                <a:gd name="connsiteX3" fmla="*/ 103313 w 105218"/>
                <a:gd name="connsiteY3" fmla="*/ 236149 h 253217"/>
                <a:gd name="connsiteX4" fmla="*/ 105218 w 105218"/>
                <a:gd name="connsiteY4" fmla="*/ 227881 h 253217"/>
                <a:gd name="connsiteX5" fmla="*/ 33504 w 105218"/>
                <a:gd name="connsiteY5" fmla="*/ 12016 h 253217"/>
                <a:gd name="connsiteX6" fmla="*/ 12012 w 105218"/>
                <a:gd name="connsiteY6" fmla="*/ 791 h 253217"/>
                <a:gd name="connsiteX7" fmla="*/ 119 w 105218"/>
                <a:gd name="connsiteY7" fmla="*/ 19160 h 25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18" h="253217">
                  <a:moveTo>
                    <a:pt x="23084" y="246855"/>
                  </a:moveTo>
                  <a:lnTo>
                    <a:pt x="27532" y="253217"/>
                  </a:lnTo>
                  <a:cubicBezTo>
                    <a:pt x="30111" y="249027"/>
                    <a:pt x="33248" y="245208"/>
                    <a:pt x="36857" y="241864"/>
                  </a:cubicBezTo>
                  <a:cubicBezTo>
                    <a:pt x="55214" y="225254"/>
                    <a:pt x="82391" y="222917"/>
                    <a:pt x="103313" y="236149"/>
                  </a:cubicBezTo>
                  <a:lnTo>
                    <a:pt x="105218" y="227881"/>
                  </a:lnTo>
                  <a:lnTo>
                    <a:pt x="33504" y="12016"/>
                  </a:lnTo>
                  <a:cubicBezTo>
                    <a:pt x="30669" y="2981"/>
                    <a:pt x="21047" y="-2044"/>
                    <a:pt x="12012" y="791"/>
                  </a:cubicBezTo>
                  <a:cubicBezTo>
                    <a:pt x="4148" y="3259"/>
                    <a:pt x="-848" y="10974"/>
                    <a:pt x="119" y="1916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2" name="图形 70" descr="风力涡轮机 纯色填充">
              <a:extLst>
                <a:ext uri="{FF2B5EF4-FFF2-40B4-BE49-F238E27FC236}">
                  <a16:creationId xmlns:a16="http://schemas.microsoft.com/office/drawing/2014/main" xmlns="" id="{03FA0714-2CA1-4303-9450-4F95C6FC1DDF}"/>
                </a:ext>
              </a:extLst>
            </p:cNvPr>
            <p:cNvSpPr/>
            <p:nvPr/>
          </p:nvSpPr>
          <p:spPr>
            <a:xfrm>
              <a:off x="10633128" y="5446214"/>
              <a:ext cx="252232" cy="125876"/>
            </a:xfrm>
            <a:custGeom>
              <a:avLst/>
              <a:gdLst>
                <a:gd name="connsiteX0" fmla="*/ 241783 w 252232"/>
                <a:gd name="connsiteY0" fmla="*/ 92945 h 125876"/>
                <a:gd name="connsiteX1" fmla="*/ 35376 w 252232"/>
                <a:gd name="connsiteY1" fmla="*/ 0 h 125876"/>
                <a:gd name="connsiteX2" fmla="*/ 25156 w 252232"/>
                <a:gd name="connsiteY2" fmla="*/ 1133 h 125876"/>
                <a:gd name="connsiteX3" fmla="*/ 0 w 252232"/>
                <a:gd name="connsiteY3" fmla="*/ 72009 h 125876"/>
                <a:gd name="connsiteX4" fmla="*/ 9820 w 252232"/>
                <a:gd name="connsiteY4" fmla="*/ 79896 h 125876"/>
                <a:gd name="connsiteX5" fmla="*/ 231277 w 252232"/>
                <a:gd name="connsiteY5" fmla="*/ 125444 h 125876"/>
                <a:gd name="connsiteX6" fmla="*/ 251802 w 252232"/>
                <a:gd name="connsiteY6" fmla="*/ 112536 h 125876"/>
                <a:gd name="connsiteX7" fmla="*/ 241783 w 252232"/>
                <a:gd name="connsiteY7" fmla="*/ 92945 h 12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32" h="125876">
                  <a:moveTo>
                    <a:pt x="241783" y="92945"/>
                  </a:moveTo>
                  <a:lnTo>
                    <a:pt x="35376" y="0"/>
                  </a:lnTo>
                  <a:lnTo>
                    <a:pt x="25156" y="1133"/>
                  </a:lnTo>
                  <a:cubicBezTo>
                    <a:pt x="37257" y="27677"/>
                    <a:pt x="26128" y="59034"/>
                    <a:pt x="0" y="72009"/>
                  </a:cubicBezTo>
                  <a:lnTo>
                    <a:pt x="9820" y="79896"/>
                  </a:lnTo>
                  <a:lnTo>
                    <a:pt x="231277" y="125444"/>
                  </a:lnTo>
                  <a:cubicBezTo>
                    <a:pt x="240509" y="127547"/>
                    <a:pt x="249698" y="121769"/>
                    <a:pt x="251802" y="112536"/>
                  </a:cubicBezTo>
                  <a:cubicBezTo>
                    <a:pt x="253646" y="104441"/>
                    <a:pt x="249425" y="96188"/>
                    <a:pt x="241783" y="9294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3" name="图形 70" descr="风力涡轮机 纯色填充">
              <a:extLst>
                <a:ext uri="{FF2B5EF4-FFF2-40B4-BE49-F238E27FC236}">
                  <a16:creationId xmlns:a16="http://schemas.microsoft.com/office/drawing/2014/main" xmlns="" id="{2D5C52C4-3119-4483-91A2-3D997366E2A2}"/>
                </a:ext>
              </a:extLst>
            </p:cNvPr>
            <p:cNvSpPr/>
            <p:nvPr/>
          </p:nvSpPr>
          <p:spPr>
            <a:xfrm>
              <a:off x="10388088" y="5470264"/>
              <a:ext cx="216227" cy="200719"/>
            </a:xfrm>
            <a:custGeom>
              <a:avLst/>
              <a:gdLst>
                <a:gd name="connsiteX0" fmla="*/ 216228 w 216227"/>
                <a:gd name="connsiteY0" fmla="*/ 54169 h 200719"/>
                <a:gd name="connsiteX1" fmla="*/ 164555 w 216227"/>
                <a:gd name="connsiteY1" fmla="*/ 0 h 200719"/>
                <a:gd name="connsiteX2" fmla="*/ 154077 w 216227"/>
                <a:gd name="connsiteY2" fmla="*/ 3591 h 200719"/>
                <a:gd name="connsiteX3" fmla="*/ 4468 w 216227"/>
                <a:gd name="connsiteY3" fmla="*/ 172031 h 200719"/>
                <a:gd name="connsiteX4" fmla="*/ 5602 w 216227"/>
                <a:gd name="connsiteY4" fmla="*/ 196251 h 200719"/>
                <a:gd name="connsiteX5" fmla="*/ 27328 w 216227"/>
                <a:gd name="connsiteY5" fmla="*/ 197368 h 200719"/>
                <a:gd name="connsiteX6" fmla="*/ 211732 w 216227"/>
                <a:gd name="connsiteY6" fmla="*/ 64570 h 20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227" h="200719">
                  <a:moveTo>
                    <a:pt x="216228" y="54169"/>
                  </a:moveTo>
                  <a:cubicBezTo>
                    <a:pt x="187415" y="52563"/>
                    <a:pt x="164801" y="28857"/>
                    <a:pt x="164555" y="0"/>
                  </a:cubicBezTo>
                  <a:lnTo>
                    <a:pt x="154077" y="3591"/>
                  </a:lnTo>
                  <a:lnTo>
                    <a:pt x="4468" y="172031"/>
                  </a:lnTo>
                  <a:cubicBezTo>
                    <a:pt x="-1907" y="179033"/>
                    <a:pt x="-1399" y="189876"/>
                    <a:pt x="5602" y="196251"/>
                  </a:cubicBezTo>
                  <a:cubicBezTo>
                    <a:pt x="11651" y="201759"/>
                    <a:pt x="20747" y="202226"/>
                    <a:pt x="27328" y="197368"/>
                  </a:cubicBezTo>
                  <a:lnTo>
                    <a:pt x="211732" y="6457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4" name="图形 70" descr="风力涡轮机 纯色填充">
              <a:extLst>
                <a:ext uri="{FF2B5EF4-FFF2-40B4-BE49-F238E27FC236}">
                  <a16:creationId xmlns:a16="http://schemas.microsoft.com/office/drawing/2014/main" xmlns="" id="{C50D261A-04DA-4D39-8705-2EC609D456A5}"/>
                </a:ext>
              </a:extLst>
            </p:cNvPr>
            <p:cNvSpPr/>
            <p:nvPr/>
          </p:nvSpPr>
          <p:spPr>
            <a:xfrm>
              <a:off x="10580975" y="5442468"/>
              <a:ext cx="53549" cy="53550"/>
            </a:xfrm>
            <a:custGeom>
              <a:avLst/>
              <a:gdLst>
                <a:gd name="connsiteX0" fmla="*/ 8815 w 53549"/>
                <a:gd name="connsiteY0" fmla="*/ 6917 h 53550"/>
                <a:gd name="connsiteX1" fmla="*/ 6917 w 53549"/>
                <a:gd name="connsiteY1" fmla="*/ 44735 h 53550"/>
                <a:gd name="connsiteX2" fmla="*/ 44735 w 53549"/>
                <a:gd name="connsiteY2" fmla="*/ 46633 h 53550"/>
                <a:gd name="connsiteX3" fmla="*/ 46639 w 53549"/>
                <a:gd name="connsiteY3" fmla="*/ 8822 h 53550"/>
                <a:gd name="connsiteX4" fmla="*/ 8822 w 53549"/>
                <a:gd name="connsiteY4" fmla="*/ 6911 h 53550"/>
                <a:gd name="connsiteX5" fmla="*/ 8815 w 53549"/>
                <a:gd name="connsiteY5" fmla="*/ 6917 h 5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549" h="53550">
                  <a:moveTo>
                    <a:pt x="8815" y="6917"/>
                  </a:moveTo>
                  <a:cubicBezTo>
                    <a:pt x="-2152" y="16836"/>
                    <a:pt x="-3002" y="33767"/>
                    <a:pt x="6917" y="44735"/>
                  </a:cubicBezTo>
                  <a:cubicBezTo>
                    <a:pt x="16836" y="55702"/>
                    <a:pt x="33768" y="56552"/>
                    <a:pt x="44735" y="46633"/>
                  </a:cubicBezTo>
                  <a:cubicBezTo>
                    <a:pt x="55699" y="36716"/>
                    <a:pt x="56552" y="19790"/>
                    <a:pt x="46639" y="8822"/>
                  </a:cubicBezTo>
                  <a:cubicBezTo>
                    <a:pt x="36723" y="-2149"/>
                    <a:pt x="19793" y="-3004"/>
                    <a:pt x="8822" y="6911"/>
                  </a:cubicBezTo>
                  <a:cubicBezTo>
                    <a:pt x="8820" y="6913"/>
                    <a:pt x="8817" y="6915"/>
                    <a:pt x="8815" y="691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5" name="图形 70" descr="风力涡轮机 纯色填充">
              <a:extLst>
                <a:ext uri="{FF2B5EF4-FFF2-40B4-BE49-F238E27FC236}">
                  <a16:creationId xmlns:a16="http://schemas.microsoft.com/office/drawing/2014/main" xmlns="" id="{7B65868D-EBA8-49E5-A321-C6A56FFCAE47}"/>
                </a:ext>
              </a:extLst>
            </p:cNvPr>
            <p:cNvSpPr/>
            <p:nvPr/>
          </p:nvSpPr>
          <p:spPr>
            <a:xfrm>
              <a:off x="10922184" y="5448623"/>
              <a:ext cx="142875" cy="433235"/>
            </a:xfrm>
            <a:custGeom>
              <a:avLst/>
              <a:gdLst>
                <a:gd name="connsiteX0" fmla="*/ 46730 w 142875"/>
                <a:gd name="connsiteY0" fmla="*/ 0 h 433235"/>
                <a:gd name="connsiteX1" fmla="*/ 28994 w 142875"/>
                <a:gd name="connsiteY1" fmla="*/ 404660 h 433235"/>
                <a:gd name="connsiteX2" fmla="*/ 0 w 142875"/>
                <a:gd name="connsiteY2" fmla="*/ 404660 h 433235"/>
                <a:gd name="connsiteX3" fmla="*/ 0 w 142875"/>
                <a:gd name="connsiteY3" fmla="*/ 433235 h 433235"/>
                <a:gd name="connsiteX4" fmla="*/ 142875 w 142875"/>
                <a:gd name="connsiteY4" fmla="*/ 433235 h 433235"/>
                <a:gd name="connsiteX5" fmla="*/ 142875 w 142875"/>
                <a:gd name="connsiteY5" fmla="*/ 404660 h 433235"/>
                <a:gd name="connsiteX6" fmla="*/ 113890 w 142875"/>
                <a:gd name="connsiteY6" fmla="*/ 404660 h 433235"/>
                <a:gd name="connsiteX7" fmla="*/ 98555 w 142875"/>
                <a:gd name="connsiteY7" fmla="*/ 51968 h 433235"/>
                <a:gd name="connsiteX8" fmla="*/ 46730 w 142875"/>
                <a:gd name="connsiteY8" fmla="*/ 0 h 43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433235">
                  <a:moveTo>
                    <a:pt x="46730" y="0"/>
                  </a:moveTo>
                  <a:lnTo>
                    <a:pt x="28994" y="404660"/>
                  </a:lnTo>
                  <a:lnTo>
                    <a:pt x="0" y="404660"/>
                  </a:lnTo>
                  <a:lnTo>
                    <a:pt x="0" y="433235"/>
                  </a:lnTo>
                  <a:lnTo>
                    <a:pt x="142875" y="433235"/>
                  </a:lnTo>
                  <a:lnTo>
                    <a:pt x="142875" y="404660"/>
                  </a:lnTo>
                  <a:lnTo>
                    <a:pt x="113890" y="404660"/>
                  </a:lnTo>
                  <a:lnTo>
                    <a:pt x="98555" y="51968"/>
                  </a:lnTo>
                  <a:lnTo>
                    <a:pt x="4673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6" name="图形 70" descr="风力涡轮机 纯色填充">
              <a:extLst>
                <a:ext uri="{FF2B5EF4-FFF2-40B4-BE49-F238E27FC236}">
                  <a16:creationId xmlns:a16="http://schemas.microsoft.com/office/drawing/2014/main" xmlns="" id="{547A3A42-A4F2-4649-8279-833C8C47688C}"/>
                </a:ext>
              </a:extLst>
            </p:cNvPr>
            <p:cNvSpPr/>
            <p:nvPr/>
          </p:nvSpPr>
          <p:spPr>
            <a:xfrm>
              <a:off x="10772448" y="5369775"/>
              <a:ext cx="200027" cy="71174"/>
            </a:xfrm>
            <a:custGeom>
              <a:avLst/>
              <a:gdLst>
                <a:gd name="connsiteX0" fmla="*/ 13661 w 200027"/>
                <a:gd name="connsiteY0" fmla="*/ 71171 h 71174"/>
                <a:gd name="connsiteX1" fmla="*/ 189693 w 200027"/>
                <a:gd name="connsiteY1" fmla="*/ 64065 h 71174"/>
                <a:gd name="connsiteX2" fmla="*/ 200027 w 200027"/>
                <a:gd name="connsiteY2" fmla="*/ 57302 h 71174"/>
                <a:gd name="connsiteX3" fmla="*/ 190222 w 200027"/>
                <a:gd name="connsiteY3" fmla="*/ 4827 h 71174"/>
                <a:gd name="connsiteX4" fmla="*/ 191064 w 200027"/>
                <a:gd name="connsiteY4" fmla="*/ 3648 h 71174"/>
                <a:gd name="connsiteX5" fmla="*/ 191369 w 200027"/>
                <a:gd name="connsiteY5" fmla="*/ 3315 h 71174"/>
                <a:gd name="connsiteX6" fmla="*/ 178491 w 200027"/>
                <a:gd name="connsiteY6" fmla="*/ 0 h 71174"/>
                <a:gd name="connsiteX7" fmla="*/ 9718 w 200027"/>
                <a:gd name="connsiteY7" fmla="*/ 45006 h 71174"/>
                <a:gd name="connsiteX8" fmla="*/ 504 w 200027"/>
                <a:gd name="connsiteY8" fmla="*/ 61460 h 71174"/>
                <a:gd name="connsiteX9" fmla="*/ 13661 w 200027"/>
                <a:gd name="connsiteY9" fmla="*/ 71171 h 7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7" h="71174">
                  <a:moveTo>
                    <a:pt x="13661" y="71171"/>
                  </a:moveTo>
                  <a:lnTo>
                    <a:pt x="189693" y="64065"/>
                  </a:lnTo>
                  <a:lnTo>
                    <a:pt x="200027" y="57302"/>
                  </a:lnTo>
                  <a:cubicBezTo>
                    <a:pt x="182829" y="45519"/>
                    <a:pt x="178440" y="22026"/>
                    <a:pt x="190222" y="4827"/>
                  </a:cubicBezTo>
                  <a:cubicBezTo>
                    <a:pt x="190496" y="4429"/>
                    <a:pt x="190777" y="4036"/>
                    <a:pt x="191064" y="3648"/>
                  </a:cubicBezTo>
                  <a:cubicBezTo>
                    <a:pt x="191150" y="3534"/>
                    <a:pt x="191274" y="3439"/>
                    <a:pt x="191369" y="3315"/>
                  </a:cubicBezTo>
                  <a:lnTo>
                    <a:pt x="178491" y="0"/>
                  </a:lnTo>
                  <a:lnTo>
                    <a:pt x="9718" y="45006"/>
                  </a:lnTo>
                  <a:cubicBezTo>
                    <a:pt x="2629" y="47005"/>
                    <a:pt x="-1495" y="54373"/>
                    <a:pt x="504" y="61460"/>
                  </a:cubicBezTo>
                  <a:cubicBezTo>
                    <a:pt x="2158" y="67322"/>
                    <a:pt x="7573" y="71318"/>
                    <a:pt x="13661" y="7117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7" name="图形 70" descr="风力涡轮机 纯色填充">
              <a:extLst>
                <a:ext uri="{FF2B5EF4-FFF2-40B4-BE49-F238E27FC236}">
                  <a16:creationId xmlns:a16="http://schemas.microsoft.com/office/drawing/2014/main" xmlns="" id="{06DCBC79-3A79-437C-AA22-CF5A00CFD500}"/>
                </a:ext>
              </a:extLst>
            </p:cNvPr>
            <p:cNvSpPr/>
            <p:nvPr/>
          </p:nvSpPr>
          <p:spPr>
            <a:xfrm>
              <a:off x="10977838" y="5185643"/>
              <a:ext cx="107511" cy="196095"/>
            </a:xfrm>
            <a:custGeom>
              <a:avLst/>
              <a:gdLst>
                <a:gd name="connsiteX0" fmla="*/ 10668 w 107511"/>
                <a:gd name="connsiteY0" fmla="*/ 172712 h 196095"/>
                <a:gd name="connsiteX1" fmla="*/ 16383 w 107511"/>
                <a:gd name="connsiteY1" fmla="*/ 172283 h 196095"/>
                <a:gd name="connsiteX2" fmla="*/ 51530 w 107511"/>
                <a:gd name="connsiteY2" fmla="*/ 196096 h 196095"/>
                <a:gd name="connsiteX3" fmla="*/ 61227 w 107511"/>
                <a:gd name="connsiteY3" fmla="*/ 186847 h 196095"/>
                <a:gd name="connsiteX4" fmla="*/ 107099 w 107511"/>
                <a:gd name="connsiteY4" fmla="*/ 16616 h 196095"/>
                <a:gd name="connsiteX5" fmla="*/ 97454 w 107511"/>
                <a:gd name="connsiteY5" fmla="*/ 411 h 196095"/>
                <a:gd name="connsiteX6" fmla="*/ 82458 w 107511"/>
                <a:gd name="connsiteY6" fmla="*/ 6968 h 196095"/>
                <a:gd name="connsiteX7" fmla="*/ 0 w 107511"/>
                <a:gd name="connsiteY7" fmla="*/ 164073 h 196095"/>
                <a:gd name="connsiteX8" fmla="*/ 314 w 107511"/>
                <a:gd name="connsiteY8" fmla="*/ 176017 h 196095"/>
                <a:gd name="connsiteX9" fmla="*/ 10668 w 107511"/>
                <a:gd name="connsiteY9" fmla="*/ 172712 h 19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511" h="196095">
                  <a:moveTo>
                    <a:pt x="10668" y="172712"/>
                  </a:moveTo>
                  <a:cubicBezTo>
                    <a:pt x="12560" y="172424"/>
                    <a:pt x="14470" y="172282"/>
                    <a:pt x="16383" y="172283"/>
                  </a:cubicBezTo>
                  <a:cubicBezTo>
                    <a:pt x="31832" y="172397"/>
                    <a:pt x="45696" y="181790"/>
                    <a:pt x="51530" y="196096"/>
                  </a:cubicBezTo>
                  <a:lnTo>
                    <a:pt x="61227" y="186847"/>
                  </a:lnTo>
                  <a:lnTo>
                    <a:pt x="107099" y="16616"/>
                  </a:lnTo>
                  <a:cubicBezTo>
                    <a:pt x="108911" y="9478"/>
                    <a:pt x="104592" y="2223"/>
                    <a:pt x="97454" y="411"/>
                  </a:cubicBezTo>
                  <a:cubicBezTo>
                    <a:pt x="91544" y="-1089"/>
                    <a:pt x="85370" y="1611"/>
                    <a:pt x="82458" y="6968"/>
                  </a:cubicBezTo>
                  <a:lnTo>
                    <a:pt x="0" y="164073"/>
                  </a:lnTo>
                  <a:lnTo>
                    <a:pt x="314" y="176017"/>
                  </a:lnTo>
                  <a:cubicBezTo>
                    <a:pt x="3588" y="174423"/>
                    <a:pt x="7075" y="173309"/>
                    <a:pt x="10668" y="17271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8" name="图形 70" descr="风力涡轮机 纯色填充">
              <a:extLst>
                <a:ext uri="{FF2B5EF4-FFF2-40B4-BE49-F238E27FC236}">
                  <a16:creationId xmlns:a16="http://schemas.microsoft.com/office/drawing/2014/main" xmlns="" id="{ECCEB383-0A16-4960-B9D1-EFB613D8DB83}"/>
                </a:ext>
              </a:extLst>
            </p:cNvPr>
            <p:cNvSpPr/>
            <p:nvPr/>
          </p:nvSpPr>
          <p:spPr>
            <a:xfrm>
              <a:off x="10989735" y="5399465"/>
              <a:ext cx="150403" cy="174846"/>
            </a:xfrm>
            <a:custGeom>
              <a:avLst/>
              <a:gdLst>
                <a:gd name="connsiteX0" fmla="*/ 148552 w 150403"/>
                <a:gd name="connsiteY0" fmla="*/ 154734 h 174846"/>
                <a:gd name="connsiteX1" fmla="*/ 54740 w 150403"/>
                <a:gd name="connsiteY1" fmla="*/ 6401 h 174846"/>
                <a:gd name="connsiteX2" fmla="*/ 42358 w 150403"/>
                <a:gd name="connsiteY2" fmla="*/ 0 h 174846"/>
                <a:gd name="connsiteX3" fmla="*/ 10239 w 150403"/>
                <a:gd name="connsiteY3" fmla="*/ 34233 h 174846"/>
                <a:gd name="connsiteX4" fmla="*/ 4524 w 150403"/>
                <a:gd name="connsiteY4" fmla="*/ 34661 h 174846"/>
                <a:gd name="connsiteX5" fmla="*/ 0 w 150403"/>
                <a:gd name="connsiteY5" fmla="*/ 34242 h 174846"/>
                <a:gd name="connsiteX6" fmla="*/ 4143 w 150403"/>
                <a:gd name="connsiteY6" fmla="*/ 47149 h 174846"/>
                <a:gd name="connsiteX7" fmla="*/ 127968 w 150403"/>
                <a:gd name="connsiteY7" fmla="*/ 171260 h 174846"/>
                <a:gd name="connsiteX8" fmla="*/ 146815 w 150403"/>
                <a:gd name="connsiteY8" fmla="*/ 170612 h 174846"/>
                <a:gd name="connsiteX9" fmla="*/ 148552 w 150403"/>
                <a:gd name="connsiteY9" fmla="*/ 154734 h 17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403" h="174846">
                  <a:moveTo>
                    <a:pt x="148552" y="154734"/>
                  </a:moveTo>
                  <a:lnTo>
                    <a:pt x="54740" y="6401"/>
                  </a:lnTo>
                  <a:lnTo>
                    <a:pt x="42358" y="0"/>
                  </a:lnTo>
                  <a:cubicBezTo>
                    <a:pt x="40894" y="17482"/>
                    <a:pt x="27593" y="31659"/>
                    <a:pt x="10239" y="34233"/>
                  </a:cubicBezTo>
                  <a:cubicBezTo>
                    <a:pt x="8348" y="34515"/>
                    <a:pt x="6437" y="34659"/>
                    <a:pt x="4524" y="34661"/>
                  </a:cubicBezTo>
                  <a:cubicBezTo>
                    <a:pt x="3009" y="34614"/>
                    <a:pt x="1498" y="34474"/>
                    <a:pt x="0" y="34242"/>
                  </a:cubicBezTo>
                  <a:lnTo>
                    <a:pt x="4143" y="47149"/>
                  </a:lnTo>
                  <a:lnTo>
                    <a:pt x="127968" y="171260"/>
                  </a:lnTo>
                  <a:cubicBezTo>
                    <a:pt x="133352" y="176285"/>
                    <a:pt x="141790" y="175995"/>
                    <a:pt x="146815" y="170612"/>
                  </a:cubicBezTo>
                  <a:cubicBezTo>
                    <a:pt x="150851" y="166289"/>
                    <a:pt x="151557" y="159826"/>
                    <a:pt x="148552" y="15473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9" name="图形 70" descr="风力涡轮机 纯色填充">
              <a:extLst>
                <a:ext uri="{FF2B5EF4-FFF2-40B4-BE49-F238E27FC236}">
                  <a16:creationId xmlns:a16="http://schemas.microsoft.com/office/drawing/2014/main" xmlns="" id="{D8F91B54-C709-497F-A39D-7CFE5C91BB5B}"/>
                </a:ext>
              </a:extLst>
            </p:cNvPr>
            <p:cNvSpPr/>
            <p:nvPr/>
          </p:nvSpPr>
          <p:spPr>
            <a:xfrm>
              <a:off x="10975163" y="5376969"/>
              <a:ext cx="38105" cy="38105"/>
            </a:xfrm>
            <a:custGeom>
              <a:avLst/>
              <a:gdLst>
                <a:gd name="connsiteX0" fmla="*/ 21906 w 38105"/>
                <a:gd name="connsiteY0" fmla="*/ 37888 h 38105"/>
                <a:gd name="connsiteX1" fmla="*/ 37888 w 38105"/>
                <a:gd name="connsiteY1" fmla="*/ 16199 h 38105"/>
                <a:gd name="connsiteX2" fmla="*/ 16199 w 38105"/>
                <a:gd name="connsiteY2" fmla="*/ 217 h 38105"/>
                <a:gd name="connsiteX3" fmla="*/ 217 w 38105"/>
                <a:gd name="connsiteY3" fmla="*/ 21905 h 38105"/>
                <a:gd name="connsiteX4" fmla="*/ 21905 w 38105"/>
                <a:gd name="connsiteY4" fmla="*/ 37888 h 38105"/>
                <a:gd name="connsiteX5" fmla="*/ 21906 w 38105"/>
                <a:gd name="connsiteY5" fmla="*/ 37888 h 3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5" h="38105">
                  <a:moveTo>
                    <a:pt x="21906" y="37888"/>
                  </a:moveTo>
                  <a:cubicBezTo>
                    <a:pt x="32308" y="36312"/>
                    <a:pt x="39463" y="26602"/>
                    <a:pt x="37888" y="16199"/>
                  </a:cubicBezTo>
                  <a:cubicBezTo>
                    <a:pt x="36312" y="5797"/>
                    <a:pt x="26602" y="-1358"/>
                    <a:pt x="16199" y="217"/>
                  </a:cubicBezTo>
                  <a:cubicBezTo>
                    <a:pt x="5797" y="1793"/>
                    <a:pt x="-1358" y="11503"/>
                    <a:pt x="217" y="21905"/>
                  </a:cubicBezTo>
                  <a:cubicBezTo>
                    <a:pt x="1793" y="32307"/>
                    <a:pt x="11503" y="39463"/>
                    <a:pt x="21905" y="37888"/>
                  </a:cubicBezTo>
                  <a:cubicBezTo>
                    <a:pt x="21905" y="37888"/>
                    <a:pt x="21906" y="37888"/>
                    <a:pt x="21906" y="378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626746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AF12B80-133F-47FB-8C7B-4281E3FA9D03}"/>
              </a:ext>
            </a:extLst>
          </p:cNvPr>
          <p:cNvSpPr txBox="1"/>
          <p:nvPr/>
        </p:nvSpPr>
        <p:spPr>
          <a:xfrm>
            <a:off x="1259452" y="2789291"/>
            <a:ext cx="5394566" cy="101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i="0" dirty="0">
                <a:solidFill>
                  <a:srgbClr val="44444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海风轻轻的吹，海浪轻轻的摇，不再年轻的我们，头也依然枕着波涛。碧蓝清澈的海水，在我们的屋下，仰头</a:t>
            </a:r>
            <a:r>
              <a:rPr lang="en-US" altLang="zh-CN" sz="1400" b="0" i="0" dirty="0">
                <a:solidFill>
                  <a:srgbClr val="44444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1400" b="0" i="0" dirty="0">
                <a:solidFill>
                  <a:srgbClr val="44444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明月星空，望远</a:t>
            </a:r>
            <a:r>
              <a:rPr lang="en-US" altLang="zh-CN" sz="1400" b="0" i="0" dirty="0">
                <a:solidFill>
                  <a:srgbClr val="44444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1400" b="0" i="0" dirty="0">
                <a:solidFill>
                  <a:srgbClr val="44444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辽阔海洋。此情此景，我不羡鸳鸯也不羡仙，只想陶醉在面朝大海、浪花拍案的意境中。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55C35B3-6555-4A02-AE22-33568B4495A1}"/>
              </a:ext>
            </a:extLst>
          </p:cNvPr>
          <p:cNvSpPr txBox="1"/>
          <p:nvPr/>
        </p:nvSpPr>
        <p:spPr>
          <a:xfrm>
            <a:off x="1259452" y="1028700"/>
            <a:ext cx="6104466" cy="17002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0" b="1" i="0" dirty="0">
                <a:solidFill>
                  <a:schemeClr val="accent1"/>
                </a:solidFill>
                <a:effectLst>
                  <a:outerShdw blurRad="254000" sx="102000" sy="102000" algn="ctr" rotWithShape="0">
                    <a:schemeClr val="accent1">
                      <a:alpha val="20000"/>
                    </a:schemeClr>
                  </a:outerShdw>
                </a:effectLst>
                <a:latin typeface="+mn-ea"/>
                <a:sym typeface="微软雅黑" panose="020B0503020204020204" pitchFamily="34" charset="-122"/>
              </a:rPr>
              <a:t>心朝大海</a:t>
            </a:r>
            <a:endParaRPr lang="zh-CN" altLang="en-US" sz="10000" b="1" dirty="0">
              <a:solidFill>
                <a:schemeClr val="accent1"/>
              </a:solidFill>
              <a:effectLst>
                <a:outerShdw blurRad="254000" sx="102000" sy="102000" algn="ctr" rotWithShape="0">
                  <a:schemeClr val="accent1">
                    <a:alpha val="20000"/>
                  </a:schemeClr>
                </a:outerShdw>
              </a:effectLst>
              <a:latin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12152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šḷíde">
            <a:extLst>
              <a:ext uri="{FF2B5EF4-FFF2-40B4-BE49-F238E27FC236}">
                <a16:creationId xmlns:a16="http://schemas.microsoft.com/office/drawing/2014/main" xmlns="" id="{8A80A8A8-7998-41F4-803A-63556B0192CC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" name="ïšḷíde">
            <a:extLst>
              <a:ext uri="{FF2B5EF4-FFF2-40B4-BE49-F238E27FC236}">
                <a16:creationId xmlns:a16="http://schemas.microsoft.com/office/drawing/2014/main" xmlns="" id="{191F7E72-16A9-42A3-B7E3-E7689A6D9919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6FE91FE-2490-40C6-B8CD-994C1E320C9F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A4F2D758-A62D-4618-8104-90C344267201}"/>
              </a:ext>
            </a:extLst>
          </p:cNvPr>
          <p:cNvSpPr/>
          <p:nvPr/>
        </p:nvSpPr>
        <p:spPr>
          <a:xfrm>
            <a:off x="1269075" y="1480421"/>
            <a:ext cx="9653850" cy="208563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3D9E1D88-4AD7-4323-8869-FDAB3FB20F67}"/>
              </a:ext>
            </a:extLst>
          </p:cNvPr>
          <p:cNvSpPr/>
          <p:nvPr/>
        </p:nvSpPr>
        <p:spPr>
          <a:xfrm>
            <a:off x="1269075" y="3087749"/>
            <a:ext cx="393895" cy="478302"/>
          </a:xfrm>
          <a:custGeom>
            <a:avLst/>
            <a:gdLst>
              <a:gd name="connsiteX0" fmla="*/ 0 w 393895"/>
              <a:gd name="connsiteY0" fmla="*/ 0 h 478302"/>
              <a:gd name="connsiteX1" fmla="*/ 0 w 393895"/>
              <a:gd name="connsiteY1" fmla="*/ 478302 h 478302"/>
              <a:gd name="connsiteX2" fmla="*/ 393895 w 393895"/>
              <a:gd name="connsiteY2" fmla="*/ 478302 h 47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895" h="478302">
                <a:moveTo>
                  <a:pt x="0" y="0"/>
                </a:moveTo>
                <a:lnTo>
                  <a:pt x="0" y="478302"/>
                </a:lnTo>
                <a:lnTo>
                  <a:pt x="393895" y="4783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3B8FA29-9B2B-442D-AE03-B29EB2ADDA3A}"/>
              </a:ext>
            </a:extLst>
          </p:cNvPr>
          <p:cNvSpPr/>
          <p:nvPr/>
        </p:nvSpPr>
        <p:spPr>
          <a:xfrm flipH="1" flipV="1">
            <a:off x="10529030" y="1480421"/>
            <a:ext cx="393895" cy="478302"/>
          </a:xfrm>
          <a:custGeom>
            <a:avLst/>
            <a:gdLst>
              <a:gd name="connsiteX0" fmla="*/ 0 w 393895"/>
              <a:gd name="connsiteY0" fmla="*/ 0 h 478302"/>
              <a:gd name="connsiteX1" fmla="*/ 0 w 393895"/>
              <a:gd name="connsiteY1" fmla="*/ 478302 h 478302"/>
              <a:gd name="connsiteX2" fmla="*/ 393895 w 393895"/>
              <a:gd name="connsiteY2" fmla="*/ 478302 h 47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895" h="478302">
                <a:moveTo>
                  <a:pt x="0" y="0"/>
                </a:moveTo>
                <a:lnTo>
                  <a:pt x="0" y="478302"/>
                </a:lnTo>
                <a:lnTo>
                  <a:pt x="393895" y="4783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: 圆角 10">
            <a:extLst>
              <a:ext uri="{FF2B5EF4-FFF2-40B4-BE49-F238E27FC236}">
                <a16:creationId xmlns:a16="http://schemas.microsoft.com/office/drawing/2014/main" xmlns="" id="{18E145D6-9A12-4CA1-96E1-B7F4FB4B4127}"/>
              </a:ext>
            </a:extLst>
          </p:cNvPr>
          <p:cNvSpPr/>
          <p:nvPr/>
        </p:nvSpPr>
        <p:spPr>
          <a:xfrm>
            <a:off x="1269075" y="3698349"/>
            <a:ext cx="9653850" cy="208563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F8048F2E-B89B-4791-AEB0-F85F7A0F856B}"/>
              </a:ext>
            </a:extLst>
          </p:cNvPr>
          <p:cNvSpPr/>
          <p:nvPr/>
        </p:nvSpPr>
        <p:spPr>
          <a:xfrm>
            <a:off x="1269075" y="5305677"/>
            <a:ext cx="393895" cy="478302"/>
          </a:xfrm>
          <a:custGeom>
            <a:avLst/>
            <a:gdLst>
              <a:gd name="connsiteX0" fmla="*/ 0 w 393895"/>
              <a:gd name="connsiteY0" fmla="*/ 0 h 478302"/>
              <a:gd name="connsiteX1" fmla="*/ 0 w 393895"/>
              <a:gd name="connsiteY1" fmla="*/ 478302 h 478302"/>
              <a:gd name="connsiteX2" fmla="*/ 393895 w 393895"/>
              <a:gd name="connsiteY2" fmla="*/ 478302 h 47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895" h="478302">
                <a:moveTo>
                  <a:pt x="0" y="0"/>
                </a:moveTo>
                <a:lnTo>
                  <a:pt x="0" y="478302"/>
                </a:lnTo>
                <a:lnTo>
                  <a:pt x="393895" y="4783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96C8A6BD-5711-40C7-93EE-332B80BCB331}"/>
              </a:ext>
            </a:extLst>
          </p:cNvPr>
          <p:cNvSpPr/>
          <p:nvPr/>
        </p:nvSpPr>
        <p:spPr>
          <a:xfrm flipH="1" flipV="1">
            <a:off x="10529030" y="3698349"/>
            <a:ext cx="393895" cy="478302"/>
          </a:xfrm>
          <a:custGeom>
            <a:avLst/>
            <a:gdLst>
              <a:gd name="connsiteX0" fmla="*/ 0 w 393895"/>
              <a:gd name="connsiteY0" fmla="*/ 0 h 478302"/>
              <a:gd name="connsiteX1" fmla="*/ 0 w 393895"/>
              <a:gd name="connsiteY1" fmla="*/ 478302 h 478302"/>
              <a:gd name="connsiteX2" fmla="*/ 393895 w 393895"/>
              <a:gd name="connsiteY2" fmla="*/ 478302 h 47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895" h="478302">
                <a:moveTo>
                  <a:pt x="0" y="0"/>
                </a:moveTo>
                <a:lnTo>
                  <a:pt x="0" y="478302"/>
                </a:lnTo>
                <a:lnTo>
                  <a:pt x="393895" y="4783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B59240C-9623-4D65-9E24-4F6911D66D3A}"/>
              </a:ext>
            </a:extLst>
          </p:cNvPr>
          <p:cNvSpPr txBox="1"/>
          <p:nvPr/>
        </p:nvSpPr>
        <p:spPr>
          <a:xfrm>
            <a:off x="1998856" y="2325682"/>
            <a:ext cx="1826012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9D9BFE0-8662-4A7F-AA94-622AE05E6F58}"/>
              </a:ext>
            </a:extLst>
          </p:cNvPr>
          <p:cNvSpPr txBox="1"/>
          <p:nvPr/>
        </p:nvSpPr>
        <p:spPr>
          <a:xfrm>
            <a:off x="1998856" y="4543610"/>
            <a:ext cx="1826012" cy="396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F9F6486-0C28-4908-8776-0A5E018D661C}"/>
              </a:ext>
            </a:extLst>
          </p:cNvPr>
          <p:cNvCxnSpPr>
            <a:cxnSpLocks/>
          </p:cNvCxnSpPr>
          <p:nvPr/>
        </p:nvCxnSpPr>
        <p:spPr>
          <a:xfrm>
            <a:off x="4348976" y="1880095"/>
            <a:ext cx="0" cy="1286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9124B5A-0124-48D1-AD46-9A7E93725A1B}"/>
              </a:ext>
            </a:extLst>
          </p:cNvPr>
          <p:cNvCxnSpPr>
            <a:cxnSpLocks/>
          </p:cNvCxnSpPr>
          <p:nvPr/>
        </p:nvCxnSpPr>
        <p:spPr>
          <a:xfrm>
            <a:off x="4348976" y="4098023"/>
            <a:ext cx="0" cy="1286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94D8F29-F0C1-4D2F-9A82-E557990B4943}"/>
              </a:ext>
            </a:extLst>
          </p:cNvPr>
          <p:cNvSpPr txBox="1"/>
          <p:nvPr/>
        </p:nvSpPr>
        <p:spPr>
          <a:xfrm>
            <a:off x="4572880" y="1970104"/>
            <a:ext cx="6094140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4C65736-2420-4806-9F76-C6497700BD42}"/>
              </a:ext>
            </a:extLst>
          </p:cNvPr>
          <p:cNvSpPr txBox="1"/>
          <p:nvPr/>
        </p:nvSpPr>
        <p:spPr>
          <a:xfrm>
            <a:off x="4572880" y="4188032"/>
            <a:ext cx="6094140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</p:spTree>
    <p:extLst>
      <p:ext uri="{BB962C8B-B14F-4D97-AF65-F5344CB8AC3E}">
        <p14:creationId xmlns:p14="http://schemas.microsoft.com/office/powerpoint/2010/main" val="92105527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šḷíde">
            <a:extLst>
              <a:ext uri="{FF2B5EF4-FFF2-40B4-BE49-F238E27FC236}">
                <a16:creationId xmlns:a16="http://schemas.microsoft.com/office/drawing/2014/main" xmlns="" id="{C2CE8176-5E2B-4EEE-9B61-D32511FFA814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4DBCAEEF-340A-4674-AA9E-023EDDABE7A3}"/>
              </a:ext>
            </a:extLst>
          </p:cNvPr>
          <p:cNvSpPr/>
          <p:nvPr/>
        </p:nvSpPr>
        <p:spPr>
          <a:xfrm>
            <a:off x="1269075" y="1568692"/>
            <a:ext cx="3062891" cy="4893742"/>
          </a:xfrm>
          <a:prstGeom prst="roundRect">
            <a:avLst>
              <a:gd name="adj" fmla="val 6907"/>
            </a:avLst>
          </a:prstGeom>
          <a:solidFill>
            <a:schemeClr val="bg1">
              <a:alpha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D6A54B8-1F30-460F-849D-7DCEF98877BF}"/>
              </a:ext>
            </a:extLst>
          </p:cNvPr>
          <p:cNvSpPr/>
          <p:nvPr/>
        </p:nvSpPr>
        <p:spPr>
          <a:xfrm>
            <a:off x="4564555" y="1568692"/>
            <a:ext cx="3062891" cy="4893742"/>
          </a:xfrm>
          <a:prstGeom prst="roundRect">
            <a:avLst>
              <a:gd name="adj" fmla="val 7481"/>
            </a:avLst>
          </a:prstGeom>
          <a:solidFill>
            <a:schemeClr val="bg1">
              <a:alpha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0254DDF-110B-491F-A029-19E8736EAEF5}"/>
              </a:ext>
            </a:extLst>
          </p:cNvPr>
          <p:cNvSpPr/>
          <p:nvPr/>
        </p:nvSpPr>
        <p:spPr>
          <a:xfrm>
            <a:off x="7860034" y="1568692"/>
            <a:ext cx="3062891" cy="4893742"/>
          </a:xfrm>
          <a:prstGeom prst="roundRect">
            <a:avLst>
              <a:gd name="adj" fmla="val 7026"/>
            </a:avLst>
          </a:prstGeom>
          <a:solidFill>
            <a:schemeClr val="bg1">
              <a:alpha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" name="图片 17" descr="湖边的树林&#10;&#10;描述已自动生成">
            <a:extLst>
              <a:ext uri="{FF2B5EF4-FFF2-40B4-BE49-F238E27FC236}">
                <a16:creationId xmlns:a16="http://schemas.microsoft.com/office/drawing/2014/main" xmlns="" id="{D9E613B2-91F8-47E7-AD54-FAAC03CE73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2605"/>
            <a:ext cx="6096000" cy="1545395"/>
          </a:xfrm>
          <a:prstGeom prst="rect">
            <a:avLst/>
          </a:prstGeom>
        </p:spPr>
      </p:pic>
      <p:pic>
        <p:nvPicPr>
          <p:cNvPr id="20" name="图片 19" descr="湖边的树林&#10;&#10;描述已自动生成">
            <a:extLst>
              <a:ext uri="{FF2B5EF4-FFF2-40B4-BE49-F238E27FC236}">
                <a16:creationId xmlns:a16="http://schemas.microsoft.com/office/drawing/2014/main" xmlns="" id="{6E9F52A5-4D4D-4EEB-886D-2151A260F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96000" y="5312605"/>
            <a:ext cx="6096000" cy="1545395"/>
          </a:xfrm>
          <a:prstGeom prst="rect">
            <a:avLst/>
          </a:prstGeom>
        </p:spPr>
      </p:pic>
      <p:sp>
        <p:nvSpPr>
          <p:cNvPr id="40" name="ïšḷíde">
            <a:extLst>
              <a:ext uri="{FF2B5EF4-FFF2-40B4-BE49-F238E27FC236}">
                <a16:creationId xmlns:a16="http://schemas.microsoft.com/office/drawing/2014/main" xmlns="" id="{268CE9B6-D5A4-4156-9637-B6AD0E5BA07D}"/>
              </a:ext>
            </a:extLst>
          </p:cNvPr>
          <p:cNvSpPr txBox="1">
            <a:spLocks/>
          </p:cNvSpPr>
          <p:nvPr/>
        </p:nvSpPr>
        <p:spPr>
          <a:xfrm>
            <a:off x="1557541" y="3718645"/>
            <a:ext cx="2485958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1" name="ïšḷíde">
            <a:extLst>
              <a:ext uri="{FF2B5EF4-FFF2-40B4-BE49-F238E27FC236}">
                <a16:creationId xmlns:a16="http://schemas.microsoft.com/office/drawing/2014/main" xmlns="" id="{7058CE4D-5FB0-4088-9125-3256F73A5273}"/>
              </a:ext>
            </a:extLst>
          </p:cNvPr>
          <p:cNvSpPr txBox="1">
            <a:spLocks/>
          </p:cNvSpPr>
          <p:nvPr/>
        </p:nvSpPr>
        <p:spPr>
          <a:xfrm>
            <a:off x="4853021" y="3718645"/>
            <a:ext cx="2485958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42" name="ïšḷíde">
            <a:extLst>
              <a:ext uri="{FF2B5EF4-FFF2-40B4-BE49-F238E27FC236}">
                <a16:creationId xmlns:a16="http://schemas.microsoft.com/office/drawing/2014/main" xmlns="" id="{48399DFF-DBB7-46F0-9CA1-C62BB9C78564}"/>
              </a:ext>
            </a:extLst>
          </p:cNvPr>
          <p:cNvSpPr txBox="1">
            <a:spLocks/>
          </p:cNvSpPr>
          <p:nvPr/>
        </p:nvSpPr>
        <p:spPr>
          <a:xfrm>
            <a:off x="8148500" y="3718645"/>
            <a:ext cx="2485958" cy="7536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80A9672C-2F52-43CD-BFEB-13179118D677}"/>
              </a:ext>
            </a:extLst>
          </p:cNvPr>
          <p:cNvSpPr/>
          <p:nvPr/>
        </p:nvSpPr>
        <p:spPr>
          <a:xfrm>
            <a:off x="1557541" y="1575131"/>
            <a:ext cx="2485958" cy="2066226"/>
          </a:xfrm>
          <a:custGeom>
            <a:avLst/>
            <a:gdLst>
              <a:gd name="connsiteX0" fmla="*/ 100594 w 2485958"/>
              <a:gd name="connsiteY0" fmla="*/ 0 h 2066226"/>
              <a:gd name="connsiteX1" fmla="*/ 2385364 w 2485958"/>
              <a:gd name="connsiteY1" fmla="*/ 0 h 2066226"/>
              <a:gd name="connsiteX2" fmla="*/ 2423914 w 2485958"/>
              <a:gd name="connsiteY2" fmla="*/ 46723 h 2066226"/>
              <a:gd name="connsiteX3" fmla="*/ 2485958 w 2485958"/>
              <a:gd name="connsiteY3" fmla="*/ 249840 h 2066226"/>
              <a:gd name="connsiteX4" fmla="*/ 2485958 w 2485958"/>
              <a:gd name="connsiteY4" fmla="*/ 1702940 h 2066226"/>
              <a:gd name="connsiteX5" fmla="*/ 2122672 w 2485958"/>
              <a:gd name="connsiteY5" fmla="*/ 2066226 h 2066226"/>
              <a:gd name="connsiteX6" fmla="*/ 363286 w 2485958"/>
              <a:gd name="connsiteY6" fmla="*/ 2066226 h 2066226"/>
              <a:gd name="connsiteX7" fmla="*/ 0 w 2485958"/>
              <a:gd name="connsiteY7" fmla="*/ 1702940 h 2066226"/>
              <a:gd name="connsiteX8" fmla="*/ 0 w 2485958"/>
              <a:gd name="connsiteY8" fmla="*/ 249840 h 2066226"/>
              <a:gd name="connsiteX9" fmla="*/ 62044 w 2485958"/>
              <a:gd name="connsiteY9" fmla="*/ 46723 h 2066226"/>
              <a:gd name="connsiteX10" fmla="*/ 100594 w 2485958"/>
              <a:gd name="connsiteY10" fmla="*/ 0 h 206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5958" h="2066226">
                <a:moveTo>
                  <a:pt x="100594" y="0"/>
                </a:moveTo>
                <a:lnTo>
                  <a:pt x="2385364" y="0"/>
                </a:lnTo>
                <a:lnTo>
                  <a:pt x="2423914" y="46723"/>
                </a:lnTo>
                <a:cubicBezTo>
                  <a:pt x="2463086" y="104704"/>
                  <a:pt x="2485958" y="174601"/>
                  <a:pt x="2485958" y="249840"/>
                </a:cubicBezTo>
                <a:lnTo>
                  <a:pt x="2485958" y="1702940"/>
                </a:lnTo>
                <a:cubicBezTo>
                  <a:pt x="2485958" y="1903577"/>
                  <a:pt x="2323309" y="2066226"/>
                  <a:pt x="2122672" y="2066226"/>
                </a:cubicBezTo>
                <a:lnTo>
                  <a:pt x="363286" y="2066226"/>
                </a:lnTo>
                <a:cubicBezTo>
                  <a:pt x="162649" y="2066226"/>
                  <a:pt x="0" y="1903577"/>
                  <a:pt x="0" y="1702940"/>
                </a:cubicBezTo>
                <a:lnTo>
                  <a:pt x="0" y="249840"/>
                </a:lnTo>
                <a:cubicBezTo>
                  <a:pt x="0" y="174601"/>
                  <a:pt x="22873" y="104704"/>
                  <a:pt x="62044" y="46723"/>
                </a:cubicBezTo>
                <a:lnTo>
                  <a:pt x="100594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196538AA-D7AE-4FCD-BD96-ADE291ECE7A5}"/>
              </a:ext>
            </a:extLst>
          </p:cNvPr>
          <p:cNvSpPr/>
          <p:nvPr/>
        </p:nvSpPr>
        <p:spPr>
          <a:xfrm>
            <a:off x="1658135" y="1461685"/>
            <a:ext cx="2284770" cy="113446"/>
          </a:xfrm>
          <a:custGeom>
            <a:avLst/>
            <a:gdLst>
              <a:gd name="connsiteX0" fmla="*/ 262692 w 2284770"/>
              <a:gd name="connsiteY0" fmla="*/ 0 h 113446"/>
              <a:gd name="connsiteX1" fmla="*/ 2022078 w 2284770"/>
              <a:gd name="connsiteY1" fmla="*/ 0 h 113446"/>
              <a:gd name="connsiteX2" fmla="*/ 2278960 w 2284770"/>
              <a:gd name="connsiteY2" fmla="*/ 106404 h 113446"/>
              <a:gd name="connsiteX3" fmla="*/ 2284770 w 2284770"/>
              <a:gd name="connsiteY3" fmla="*/ 113446 h 113446"/>
              <a:gd name="connsiteX4" fmla="*/ 0 w 2284770"/>
              <a:gd name="connsiteY4" fmla="*/ 113446 h 113446"/>
              <a:gd name="connsiteX5" fmla="*/ 5810 w 2284770"/>
              <a:gd name="connsiteY5" fmla="*/ 106404 h 113446"/>
              <a:gd name="connsiteX6" fmla="*/ 262692 w 2284770"/>
              <a:gd name="connsiteY6" fmla="*/ 0 h 11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4770" h="113446">
                <a:moveTo>
                  <a:pt x="262692" y="0"/>
                </a:moveTo>
                <a:lnTo>
                  <a:pt x="2022078" y="0"/>
                </a:lnTo>
                <a:cubicBezTo>
                  <a:pt x="2122397" y="0"/>
                  <a:pt x="2213218" y="40662"/>
                  <a:pt x="2278960" y="106404"/>
                </a:cubicBezTo>
                <a:lnTo>
                  <a:pt x="2284770" y="113446"/>
                </a:lnTo>
                <a:lnTo>
                  <a:pt x="0" y="113446"/>
                </a:lnTo>
                <a:lnTo>
                  <a:pt x="5810" y="106404"/>
                </a:lnTo>
                <a:cubicBezTo>
                  <a:pt x="71552" y="40662"/>
                  <a:pt x="162374" y="0"/>
                  <a:pt x="2626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流程图: 显示 54">
            <a:extLst>
              <a:ext uri="{FF2B5EF4-FFF2-40B4-BE49-F238E27FC236}">
                <a16:creationId xmlns:a16="http://schemas.microsoft.com/office/drawing/2014/main" xmlns="" id="{9CCC98DC-8A54-4E85-8839-2FDA2B52219F}"/>
              </a:ext>
            </a:extLst>
          </p:cNvPr>
          <p:cNvSpPr/>
          <p:nvPr/>
        </p:nvSpPr>
        <p:spPr>
          <a:xfrm rot="5400000" flipV="1">
            <a:off x="2629286" y="812757"/>
            <a:ext cx="342470" cy="151943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ïSḻîḋé">
            <a:extLst>
              <a:ext uri="{FF2B5EF4-FFF2-40B4-BE49-F238E27FC236}">
                <a16:creationId xmlns:a16="http://schemas.microsoft.com/office/drawing/2014/main" xmlns="" id="{5DED7726-66BD-4030-A4FC-4443F5DCE537}"/>
              </a:ext>
            </a:extLst>
          </p:cNvPr>
          <p:cNvSpPr txBox="1"/>
          <p:nvPr/>
        </p:nvSpPr>
        <p:spPr>
          <a:xfrm>
            <a:off x="2616174" y="1437901"/>
            <a:ext cx="376705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0 1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4F2A8B4A-67A1-4B5D-AADA-E138EC0D3674}"/>
              </a:ext>
            </a:extLst>
          </p:cNvPr>
          <p:cNvSpPr/>
          <p:nvPr/>
        </p:nvSpPr>
        <p:spPr>
          <a:xfrm>
            <a:off x="4853021" y="1575131"/>
            <a:ext cx="2485958" cy="2066226"/>
          </a:xfrm>
          <a:custGeom>
            <a:avLst/>
            <a:gdLst>
              <a:gd name="connsiteX0" fmla="*/ 100594 w 2485958"/>
              <a:gd name="connsiteY0" fmla="*/ 0 h 2066226"/>
              <a:gd name="connsiteX1" fmla="*/ 2385364 w 2485958"/>
              <a:gd name="connsiteY1" fmla="*/ 0 h 2066226"/>
              <a:gd name="connsiteX2" fmla="*/ 2423914 w 2485958"/>
              <a:gd name="connsiteY2" fmla="*/ 46723 h 2066226"/>
              <a:gd name="connsiteX3" fmla="*/ 2485958 w 2485958"/>
              <a:gd name="connsiteY3" fmla="*/ 249840 h 2066226"/>
              <a:gd name="connsiteX4" fmla="*/ 2485958 w 2485958"/>
              <a:gd name="connsiteY4" fmla="*/ 1702940 h 2066226"/>
              <a:gd name="connsiteX5" fmla="*/ 2122672 w 2485958"/>
              <a:gd name="connsiteY5" fmla="*/ 2066226 h 2066226"/>
              <a:gd name="connsiteX6" fmla="*/ 363286 w 2485958"/>
              <a:gd name="connsiteY6" fmla="*/ 2066226 h 2066226"/>
              <a:gd name="connsiteX7" fmla="*/ 0 w 2485958"/>
              <a:gd name="connsiteY7" fmla="*/ 1702940 h 2066226"/>
              <a:gd name="connsiteX8" fmla="*/ 0 w 2485958"/>
              <a:gd name="connsiteY8" fmla="*/ 249840 h 2066226"/>
              <a:gd name="connsiteX9" fmla="*/ 62044 w 2485958"/>
              <a:gd name="connsiteY9" fmla="*/ 46723 h 2066226"/>
              <a:gd name="connsiteX10" fmla="*/ 100594 w 2485958"/>
              <a:gd name="connsiteY10" fmla="*/ 0 h 206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5958" h="2066226">
                <a:moveTo>
                  <a:pt x="100594" y="0"/>
                </a:moveTo>
                <a:lnTo>
                  <a:pt x="2385364" y="0"/>
                </a:lnTo>
                <a:lnTo>
                  <a:pt x="2423914" y="46723"/>
                </a:lnTo>
                <a:cubicBezTo>
                  <a:pt x="2463086" y="104704"/>
                  <a:pt x="2485958" y="174601"/>
                  <a:pt x="2485958" y="249840"/>
                </a:cubicBezTo>
                <a:lnTo>
                  <a:pt x="2485958" y="1702940"/>
                </a:lnTo>
                <a:cubicBezTo>
                  <a:pt x="2485958" y="1903577"/>
                  <a:pt x="2323309" y="2066226"/>
                  <a:pt x="2122672" y="2066226"/>
                </a:cubicBezTo>
                <a:lnTo>
                  <a:pt x="363286" y="2066226"/>
                </a:lnTo>
                <a:cubicBezTo>
                  <a:pt x="162649" y="2066226"/>
                  <a:pt x="0" y="1903577"/>
                  <a:pt x="0" y="1702940"/>
                </a:cubicBezTo>
                <a:lnTo>
                  <a:pt x="0" y="249840"/>
                </a:lnTo>
                <a:cubicBezTo>
                  <a:pt x="0" y="174601"/>
                  <a:pt x="22873" y="104704"/>
                  <a:pt x="62044" y="46723"/>
                </a:cubicBezTo>
                <a:lnTo>
                  <a:pt x="100594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A648F7CC-6B55-4EC3-87AE-C6E09DC2C1D7}"/>
              </a:ext>
            </a:extLst>
          </p:cNvPr>
          <p:cNvSpPr/>
          <p:nvPr/>
        </p:nvSpPr>
        <p:spPr>
          <a:xfrm>
            <a:off x="4953615" y="1461685"/>
            <a:ext cx="2284770" cy="113446"/>
          </a:xfrm>
          <a:custGeom>
            <a:avLst/>
            <a:gdLst>
              <a:gd name="connsiteX0" fmla="*/ 262692 w 2284770"/>
              <a:gd name="connsiteY0" fmla="*/ 0 h 113446"/>
              <a:gd name="connsiteX1" fmla="*/ 2022078 w 2284770"/>
              <a:gd name="connsiteY1" fmla="*/ 0 h 113446"/>
              <a:gd name="connsiteX2" fmla="*/ 2278960 w 2284770"/>
              <a:gd name="connsiteY2" fmla="*/ 106404 h 113446"/>
              <a:gd name="connsiteX3" fmla="*/ 2284770 w 2284770"/>
              <a:gd name="connsiteY3" fmla="*/ 113446 h 113446"/>
              <a:gd name="connsiteX4" fmla="*/ 0 w 2284770"/>
              <a:gd name="connsiteY4" fmla="*/ 113446 h 113446"/>
              <a:gd name="connsiteX5" fmla="*/ 5810 w 2284770"/>
              <a:gd name="connsiteY5" fmla="*/ 106404 h 113446"/>
              <a:gd name="connsiteX6" fmla="*/ 262692 w 2284770"/>
              <a:gd name="connsiteY6" fmla="*/ 0 h 11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4770" h="113446">
                <a:moveTo>
                  <a:pt x="262692" y="0"/>
                </a:moveTo>
                <a:lnTo>
                  <a:pt x="2022078" y="0"/>
                </a:lnTo>
                <a:cubicBezTo>
                  <a:pt x="2122397" y="0"/>
                  <a:pt x="2213218" y="40662"/>
                  <a:pt x="2278960" y="106404"/>
                </a:cubicBezTo>
                <a:lnTo>
                  <a:pt x="2284770" y="113446"/>
                </a:lnTo>
                <a:lnTo>
                  <a:pt x="0" y="113446"/>
                </a:lnTo>
                <a:lnTo>
                  <a:pt x="5810" y="106404"/>
                </a:lnTo>
                <a:cubicBezTo>
                  <a:pt x="71552" y="40662"/>
                  <a:pt x="162374" y="0"/>
                  <a:pt x="2626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流程图: 显示 66">
            <a:extLst>
              <a:ext uri="{FF2B5EF4-FFF2-40B4-BE49-F238E27FC236}">
                <a16:creationId xmlns:a16="http://schemas.microsoft.com/office/drawing/2014/main" xmlns="" id="{1A28572C-FBD3-4694-9FAF-EA91A54A9155}"/>
              </a:ext>
            </a:extLst>
          </p:cNvPr>
          <p:cNvSpPr/>
          <p:nvPr/>
        </p:nvSpPr>
        <p:spPr>
          <a:xfrm rot="5400000" flipV="1">
            <a:off x="5924766" y="812757"/>
            <a:ext cx="342470" cy="151943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ïSḻîḋé">
            <a:extLst>
              <a:ext uri="{FF2B5EF4-FFF2-40B4-BE49-F238E27FC236}">
                <a16:creationId xmlns:a16="http://schemas.microsoft.com/office/drawing/2014/main" xmlns="" id="{48815350-430F-4ECA-A0A7-CEA9126D2095}"/>
              </a:ext>
            </a:extLst>
          </p:cNvPr>
          <p:cNvSpPr txBox="1"/>
          <p:nvPr/>
        </p:nvSpPr>
        <p:spPr>
          <a:xfrm>
            <a:off x="5911654" y="1437901"/>
            <a:ext cx="376705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0 2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91D9E9E7-0E26-4100-8873-5CE05C040AD8}"/>
              </a:ext>
            </a:extLst>
          </p:cNvPr>
          <p:cNvSpPr/>
          <p:nvPr/>
        </p:nvSpPr>
        <p:spPr>
          <a:xfrm>
            <a:off x="8148500" y="1575131"/>
            <a:ext cx="2485958" cy="2066226"/>
          </a:xfrm>
          <a:custGeom>
            <a:avLst/>
            <a:gdLst>
              <a:gd name="connsiteX0" fmla="*/ 100594 w 2485958"/>
              <a:gd name="connsiteY0" fmla="*/ 0 h 2066226"/>
              <a:gd name="connsiteX1" fmla="*/ 2385364 w 2485958"/>
              <a:gd name="connsiteY1" fmla="*/ 0 h 2066226"/>
              <a:gd name="connsiteX2" fmla="*/ 2423914 w 2485958"/>
              <a:gd name="connsiteY2" fmla="*/ 46723 h 2066226"/>
              <a:gd name="connsiteX3" fmla="*/ 2485958 w 2485958"/>
              <a:gd name="connsiteY3" fmla="*/ 249840 h 2066226"/>
              <a:gd name="connsiteX4" fmla="*/ 2485958 w 2485958"/>
              <a:gd name="connsiteY4" fmla="*/ 1702940 h 2066226"/>
              <a:gd name="connsiteX5" fmla="*/ 2122672 w 2485958"/>
              <a:gd name="connsiteY5" fmla="*/ 2066226 h 2066226"/>
              <a:gd name="connsiteX6" fmla="*/ 363286 w 2485958"/>
              <a:gd name="connsiteY6" fmla="*/ 2066226 h 2066226"/>
              <a:gd name="connsiteX7" fmla="*/ 0 w 2485958"/>
              <a:gd name="connsiteY7" fmla="*/ 1702940 h 2066226"/>
              <a:gd name="connsiteX8" fmla="*/ 0 w 2485958"/>
              <a:gd name="connsiteY8" fmla="*/ 249840 h 2066226"/>
              <a:gd name="connsiteX9" fmla="*/ 62044 w 2485958"/>
              <a:gd name="connsiteY9" fmla="*/ 46723 h 2066226"/>
              <a:gd name="connsiteX10" fmla="*/ 100594 w 2485958"/>
              <a:gd name="connsiteY10" fmla="*/ 0 h 206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5958" h="2066226">
                <a:moveTo>
                  <a:pt x="100594" y="0"/>
                </a:moveTo>
                <a:lnTo>
                  <a:pt x="2385364" y="0"/>
                </a:lnTo>
                <a:lnTo>
                  <a:pt x="2423914" y="46723"/>
                </a:lnTo>
                <a:cubicBezTo>
                  <a:pt x="2463086" y="104704"/>
                  <a:pt x="2485958" y="174601"/>
                  <a:pt x="2485958" y="249840"/>
                </a:cubicBezTo>
                <a:lnTo>
                  <a:pt x="2485958" y="1702940"/>
                </a:lnTo>
                <a:cubicBezTo>
                  <a:pt x="2485958" y="1903577"/>
                  <a:pt x="2323309" y="2066226"/>
                  <a:pt x="2122672" y="2066226"/>
                </a:cubicBezTo>
                <a:lnTo>
                  <a:pt x="363286" y="2066226"/>
                </a:lnTo>
                <a:cubicBezTo>
                  <a:pt x="162649" y="2066226"/>
                  <a:pt x="0" y="1903577"/>
                  <a:pt x="0" y="1702940"/>
                </a:cubicBezTo>
                <a:lnTo>
                  <a:pt x="0" y="249840"/>
                </a:lnTo>
                <a:cubicBezTo>
                  <a:pt x="0" y="174601"/>
                  <a:pt x="22873" y="104704"/>
                  <a:pt x="62044" y="46723"/>
                </a:cubicBezTo>
                <a:lnTo>
                  <a:pt x="100594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5A64728F-5CA8-4E61-B4D8-D475FB16246C}"/>
              </a:ext>
            </a:extLst>
          </p:cNvPr>
          <p:cNvSpPr/>
          <p:nvPr/>
        </p:nvSpPr>
        <p:spPr>
          <a:xfrm>
            <a:off x="8249094" y="1461685"/>
            <a:ext cx="2284770" cy="113446"/>
          </a:xfrm>
          <a:custGeom>
            <a:avLst/>
            <a:gdLst>
              <a:gd name="connsiteX0" fmla="*/ 262692 w 2284770"/>
              <a:gd name="connsiteY0" fmla="*/ 0 h 113446"/>
              <a:gd name="connsiteX1" fmla="*/ 2022078 w 2284770"/>
              <a:gd name="connsiteY1" fmla="*/ 0 h 113446"/>
              <a:gd name="connsiteX2" fmla="*/ 2278960 w 2284770"/>
              <a:gd name="connsiteY2" fmla="*/ 106404 h 113446"/>
              <a:gd name="connsiteX3" fmla="*/ 2284770 w 2284770"/>
              <a:gd name="connsiteY3" fmla="*/ 113446 h 113446"/>
              <a:gd name="connsiteX4" fmla="*/ 0 w 2284770"/>
              <a:gd name="connsiteY4" fmla="*/ 113446 h 113446"/>
              <a:gd name="connsiteX5" fmla="*/ 5810 w 2284770"/>
              <a:gd name="connsiteY5" fmla="*/ 106404 h 113446"/>
              <a:gd name="connsiteX6" fmla="*/ 262692 w 2284770"/>
              <a:gd name="connsiteY6" fmla="*/ 0 h 11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4770" h="113446">
                <a:moveTo>
                  <a:pt x="262692" y="0"/>
                </a:moveTo>
                <a:lnTo>
                  <a:pt x="2022078" y="0"/>
                </a:lnTo>
                <a:cubicBezTo>
                  <a:pt x="2122397" y="0"/>
                  <a:pt x="2213218" y="40662"/>
                  <a:pt x="2278960" y="106404"/>
                </a:cubicBezTo>
                <a:lnTo>
                  <a:pt x="2284770" y="113446"/>
                </a:lnTo>
                <a:lnTo>
                  <a:pt x="0" y="113446"/>
                </a:lnTo>
                <a:lnTo>
                  <a:pt x="5810" y="106404"/>
                </a:lnTo>
                <a:cubicBezTo>
                  <a:pt x="71552" y="40662"/>
                  <a:pt x="162374" y="0"/>
                  <a:pt x="2626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流程图: 显示 71">
            <a:extLst>
              <a:ext uri="{FF2B5EF4-FFF2-40B4-BE49-F238E27FC236}">
                <a16:creationId xmlns:a16="http://schemas.microsoft.com/office/drawing/2014/main" xmlns="" id="{33831F9B-E505-4604-982F-3475ADB42C4A}"/>
              </a:ext>
            </a:extLst>
          </p:cNvPr>
          <p:cNvSpPr/>
          <p:nvPr/>
        </p:nvSpPr>
        <p:spPr>
          <a:xfrm rot="5400000" flipV="1">
            <a:off x="9220245" y="812757"/>
            <a:ext cx="342470" cy="151943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ïSḻîḋé">
            <a:extLst>
              <a:ext uri="{FF2B5EF4-FFF2-40B4-BE49-F238E27FC236}">
                <a16:creationId xmlns:a16="http://schemas.microsoft.com/office/drawing/2014/main" xmlns="" id="{C13B09E9-B2A3-4067-A9B8-FD69AA95D4E4}"/>
              </a:ext>
            </a:extLst>
          </p:cNvPr>
          <p:cNvSpPr txBox="1"/>
          <p:nvPr/>
        </p:nvSpPr>
        <p:spPr>
          <a:xfrm>
            <a:off x="9207133" y="1437901"/>
            <a:ext cx="376705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0 3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ïšḷíde">
            <a:extLst>
              <a:ext uri="{FF2B5EF4-FFF2-40B4-BE49-F238E27FC236}">
                <a16:creationId xmlns:a16="http://schemas.microsoft.com/office/drawing/2014/main" xmlns="" id="{5A0A4DD2-D9D7-4170-B07D-ED03EC445C31}"/>
              </a:ext>
            </a:extLst>
          </p:cNvPr>
          <p:cNvSpPr txBox="1"/>
          <p:nvPr/>
        </p:nvSpPr>
        <p:spPr>
          <a:xfrm>
            <a:off x="1710684" y="2926247"/>
            <a:ext cx="2179672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ïšḷíde">
            <a:extLst>
              <a:ext uri="{FF2B5EF4-FFF2-40B4-BE49-F238E27FC236}">
                <a16:creationId xmlns:a16="http://schemas.microsoft.com/office/drawing/2014/main" xmlns="" id="{2819C437-F238-47CE-97DE-EAFC4B4AA250}"/>
              </a:ext>
            </a:extLst>
          </p:cNvPr>
          <p:cNvSpPr txBox="1"/>
          <p:nvPr/>
        </p:nvSpPr>
        <p:spPr>
          <a:xfrm>
            <a:off x="5006164" y="2926247"/>
            <a:ext cx="2179672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ïšḷíde">
            <a:extLst>
              <a:ext uri="{FF2B5EF4-FFF2-40B4-BE49-F238E27FC236}">
                <a16:creationId xmlns:a16="http://schemas.microsoft.com/office/drawing/2014/main" xmlns="" id="{0509DBA6-DBAE-48F9-B539-A593F65E61D2}"/>
              </a:ext>
            </a:extLst>
          </p:cNvPr>
          <p:cNvSpPr txBox="1"/>
          <p:nvPr/>
        </p:nvSpPr>
        <p:spPr>
          <a:xfrm>
            <a:off x="8301643" y="2926247"/>
            <a:ext cx="2179672" cy="3042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7E29FC30-C2FF-4A47-9D09-91FD42B5B172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图形 43" descr="光圈 轮廓">
            <a:extLst>
              <a:ext uri="{FF2B5EF4-FFF2-40B4-BE49-F238E27FC236}">
                <a16:creationId xmlns:a16="http://schemas.microsoft.com/office/drawing/2014/main" xmlns="" id="{9792B757-8E69-45D1-8FA5-7C34D4FEC1F0}"/>
              </a:ext>
            </a:extLst>
          </p:cNvPr>
          <p:cNvSpPr/>
          <p:nvPr/>
        </p:nvSpPr>
        <p:spPr>
          <a:xfrm>
            <a:off x="2438569" y="1926384"/>
            <a:ext cx="724057" cy="723930"/>
          </a:xfrm>
          <a:custGeom>
            <a:avLst/>
            <a:gdLst>
              <a:gd name="connsiteX0" fmla="*/ 361951 w 724057"/>
              <a:gd name="connsiteY0" fmla="*/ 0 h 723930"/>
              <a:gd name="connsiteX1" fmla="*/ 0 w 724057"/>
              <a:gd name="connsiteY1" fmla="*/ 361778 h 723930"/>
              <a:gd name="connsiteX2" fmla="*/ 65818 w 724057"/>
              <a:gd name="connsiteY2" fmla="*/ 569957 h 723930"/>
              <a:gd name="connsiteX3" fmla="*/ 65818 w 724057"/>
              <a:gd name="connsiteY3" fmla="*/ 569957 h 723930"/>
              <a:gd name="connsiteX4" fmla="*/ 65866 w 724057"/>
              <a:gd name="connsiteY4" fmla="*/ 569957 h 723930"/>
              <a:gd name="connsiteX5" fmla="*/ 570084 w 724057"/>
              <a:gd name="connsiteY5" fmla="*/ 658161 h 723930"/>
              <a:gd name="connsiteX6" fmla="*/ 658288 w 724057"/>
              <a:gd name="connsiteY6" fmla="*/ 153943 h 723930"/>
              <a:gd name="connsiteX7" fmla="*/ 361951 w 724057"/>
              <a:gd name="connsiteY7" fmla="*/ 0 h 723930"/>
              <a:gd name="connsiteX8" fmla="*/ 284960 w 724057"/>
              <a:gd name="connsiteY8" fmla="*/ 495300 h 723930"/>
              <a:gd name="connsiteX9" fmla="*/ 207969 w 724057"/>
              <a:gd name="connsiteY9" fmla="*/ 361950 h 723930"/>
              <a:gd name="connsiteX10" fmla="*/ 284960 w 724057"/>
              <a:gd name="connsiteY10" fmla="*/ 228600 h 723930"/>
              <a:gd name="connsiteX11" fmla="*/ 438941 w 724057"/>
              <a:gd name="connsiteY11" fmla="*/ 228600 h 723930"/>
              <a:gd name="connsiteX12" fmla="*/ 515932 w 724057"/>
              <a:gd name="connsiteY12" fmla="*/ 361950 h 723930"/>
              <a:gd name="connsiteX13" fmla="*/ 438941 w 724057"/>
              <a:gd name="connsiteY13" fmla="*/ 495300 h 723930"/>
              <a:gd name="connsiteX14" fmla="*/ 537925 w 724057"/>
              <a:gd name="connsiteY14" fmla="*/ 361950 h 723930"/>
              <a:gd name="connsiteX15" fmla="*/ 537849 w 724057"/>
              <a:gd name="connsiteY15" fmla="*/ 361826 h 723930"/>
              <a:gd name="connsiteX16" fmla="*/ 647386 w 724057"/>
              <a:gd name="connsiteY16" fmla="*/ 172155 h 723930"/>
              <a:gd name="connsiteX17" fmla="*/ 677866 w 724057"/>
              <a:gd name="connsiteY17" fmla="*/ 495300 h 723930"/>
              <a:gd name="connsiteX18" fmla="*/ 460934 w 724057"/>
              <a:gd name="connsiteY18" fmla="*/ 495300 h 723930"/>
              <a:gd name="connsiteX19" fmla="*/ 635204 w 724057"/>
              <a:gd name="connsiteY19" fmla="*/ 155096 h 723930"/>
              <a:gd name="connsiteX20" fmla="*/ 526847 w 724057"/>
              <a:gd name="connsiteY20" fmla="*/ 342738 h 723930"/>
              <a:gd name="connsiteX21" fmla="*/ 452724 w 724057"/>
              <a:gd name="connsiteY21" fmla="*/ 214408 h 723930"/>
              <a:gd name="connsiteX22" fmla="*/ 452838 w 724057"/>
              <a:gd name="connsiteY22" fmla="*/ 214341 h 723930"/>
              <a:gd name="connsiteX23" fmla="*/ 340519 w 724057"/>
              <a:gd name="connsiteY23" fmla="*/ 19793 h 723930"/>
              <a:gd name="connsiteX24" fmla="*/ 361951 w 724057"/>
              <a:gd name="connsiteY24" fmla="*/ 19050 h 723930"/>
              <a:gd name="connsiteX25" fmla="*/ 635204 w 724057"/>
              <a:gd name="connsiteY25" fmla="*/ 155096 h 723930"/>
              <a:gd name="connsiteX26" fmla="*/ 319660 w 724057"/>
              <a:gd name="connsiteY26" fmla="*/ 21746 h 723930"/>
              <a:gd name="connsiteX27" fmla="*/ 428083 w 724057"/>
              <a:gd name="connsiteY27" fmla="*/ 209550 h 723930"/>
              <a:gd name="connsiteX28" fmla="*/ 54903 w 724057"/>
              <a:gd name="connsiteY28" fmla="*/ 209550 h 723930"/>
              <a:gd name="connsiteX29" fmla="*/ 319660 w 724057"/>
              <a:gd name="connsiteY29" fmla="*/ 21755 h 723930"/>
              <a:gd name="connsiteX30" fmla="*/ 19051 w 724057"/>
              <a:gd name="connsiteY30" fmla="*/ 361950 h 723930"/>
              <a:gd name="connsiteX31" fmla="*/ 46044 w 724057"/>
              <a:gd name="connsiteY31" fmla="*/ 228600 h 723930"/>
              <a:gd name="connsiteX32" fmla="*/ 262967 w 724057"/>
              <a:gd name="connsiteY32" fmla="*/ 228600 h 723930"/>
              <a:gd name="connsiteX33" fmla="*/ 189681 w 724057"/>
              <a:gd name="connsiteY33" fmla="*/ 355540 h 723930"/>
              <a:gd name="connsiteX34" fmla="*/ 189624 w 724057"/>
              <a:gd name="connsiteY34" fmla="*/ 355540 h 723930"/>
              <a:gd name="connsiteX35" fmla="*/ 76429 w 724057"/>
              <a:gd name="connsiteY35" fmla="*/ 551593 h 723930"/>
              <a:gd name="connsiteX36" fmla="*/ 19051 w 724057"/>
              <a:gd name="connsiteY36" fmla="*/ 361950 h 723930"/>
              <a:gd name="connsiteX37" fmla="*/ 88583 w 724057"/>
              <a:gd name="connsiteY37" fmla="*/ 568643 h 723930"/>
              <a:gd name="connsiteX38" fmla="*/ 196949 w 724057"/>
              <a:gd name="connsiteY38" fmla="*/ 380943 h 723930"/>
              <a:gd name="connsiteX39" fmla="*/ 273968 w 724057"/>
              <a:gd name="connsiteY39" fmla="*/ 514350 h 723930"/>
              <a:gd name="connsiteX40" fmla="*/ 274063 w 724057"/>
              <a:gd name="connsiteY40" fmla="*/ 514350 h 723930"/>
              <a:gd name="connsiteX41" fmla="*/ 383601 w 724057"/>
              <a:gd name="connsiteY41" fmla="*/ 704098 h 723930"/>
              <a:gd name="connsiteX42" fmla="*/ 361941 w 724057"/>
              <a:gd name="connsiteY42" fmla="*/ 704850 h 723930"/>
              <a:gd name="connsiteX43" fmla="*/ 88583 w 724057"/>
              <a:gd name="connsiteY43" fmla="*/ 568652 h 723930"/>
              <a:gd name="connsiteX44" fmla="*/ 404470 w 724057"/>
              <a:gd name="connsiteY44" fmla="*/ 702088 h 723930"/>
              <a:gd name="connsiteX45" fmla="*/ 296066 w 724057"/>
              <a:gd name="connsiteY45" fmla="*/ 514350 h 723930"/>
              <a:gd name="connsiteX46" fmla="*/ 668999 w 724057"/>
              <a:gd name="connsiteY46" fmla="*/ 514350 h 723930"/>
              <a:gd name="connsiteX47" fmla="*/ 404470 w 724057"/>
              <a:gd name="connsiteY47" fmla="*/ 702088 h 72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24057" h="723930">
                <a:moveTo>
                  <a:pt x="361951" y="0"/>
                </a:moveTo>
                <a:cubicBezTo>
                  <a:pt x="162099" y="-48"/>
                  <a:pt x="47" y="161926"/>
                  <a:pt x="0" y="361778"/>
                </a:cubicBezTo>
                <a:cubicBezTo>
                  <a:pt x="-18" y="436293"/>
                  <a:pt x="22968" y="508996"/>
                  <a:pt x="65818" y="569957"/>
                </a:cubicBezTo>
                <a:lnTo>
                  <a:pt x="65818" y="569957"/>
                </a:lnTo>
                <a:lnTo>
                  <a:pt x="65866" y="569957"/>
                </a:lnTo>
                <a:cubicBezTo>
                  <a:pt x="180745" y="733550"/>
                  <a:pt x="406491" y="773040"/>
                  <a:pt x="570084" y="658161"/>
                </a:cubicBezTo>
                <a:cubicBezTo>
                  <a:pt x="733677" y="543282"/>
                  <a:pt x="773167" y="317536"/>
                  <a:pt x="658288" y="153943"/>
                </a:cubicBezTo>
                <a:cubicBezTo>
                  <a:pt x="590496" y="57405"/>
                  <a:pt x="479914" y="-41"/>
                  <a:pt x="361951" y="0"/>
                </a:cubicBezTo>
                <a:close/>
                <a:moveTo>
                  <a:pt x="284960" y="495300"/>
                </a:moveTo>
                <a:lnTo>
                  <a:pt x="207969" y="361950"/>
                </a:lnTo>
                <a:lnTo>
                  <a:pt x="284960" y="228600"/>
                </a:lnTo>
                <a:lnTo>
                  <a:pt x="438941" y="228600"/>
                </a:lnTo>
                <a:lnTo>
                  <a:pt x="515932" y="361950"/>
                </a:lnTo>
                <a:lnTo>
                  <a:pt x="438941" y="495300"/>
                </a:lnTo>
                <a:close/>
                <a:moveTo>
                  <a:pt x="537925" y="361950"/>
                </a:moveTo>
                <a:lnTo>
                  <a:pt x="537849" y="361826"/>
                </a:lnTo>
                <a:lnTo>
                  <a:pt x="647386" y="172155"/>
                </a:lnTo>
                <a:cubicBezTo>
                  <a:pt x="711205" y="267904"/>
                  <a:pt x="722656" y="389307"/>
                  <a:pt x="677866" y="495300"/>
                </a:cubicBezTo>
                <a:lnTo>
                  <a:pt x="460934" y="495300"/>
                </a:lnTo>
                <a:close/>
                <a:moveTo>
                  <a:pt x="635204" y="155096"/>
                </a:moveTo>
                <a:lnTo>
                  <a:pt x="526847" y="342738"/>
                </a:lnTo>
                <a:lnTo>
                  <a:pt x="452724" y="214408"/>
                </a:lnTo>
                <a:lnTo>
                  <a:pt x="452838" y="214341"/>
                </a:lnTo>
                <a:lnTo>
                  <a:pt x="340519" y="19793"/>
                </a:lnTo>
                <a:cubicBezTo>
                  <a:pt x="347615" y="19345"/>
                  <a:pt x="354750" y="19050"/>
                  <a:pt x="361951" y="19050"/>
                </a:cubicBezTo>
                <a:cubicBezTo>
                  <a:pt x="469323" y="19065"/>
                  <a:pt x="570477" y="69426"/>
                  <a:pt x="635204" y="155096"/>
                </a:cubicBezTo>
                <a:close/>
                <a:moveTo>
                  <a:pt x="319660" y="21746"/>
                </a:moveTo>
                <a:lnTo>
                  <a:pt x="428083" y="209550"/>
                </a:lnTo>
                <a:lnTo>
                  <a:pt x="54903" y="209550"/>
                </a:lnTo>
                <a:cubicBezTo>
                  <a:pt x="106162" y="106586"/>
                  <a:pt x="205539" y="36097"/>
                  <a:pt x="319660" y="21755"/>
                </a:cubicBezTo>
                <a:close/>
                <a:moveTo>
                  <a:pt x="19051" y="361950"/>
                </a:moveTo>
                <a:cubicBezTo>
                  <a:pt x="19002" y="316139"/>
                  <a:pt x="28182" y="270786"/>
                  <a:pt x="46044" y="228600"/>
                </a:cubicBezTo>
                <a:lnTo>
                  <a:pt x="262967" y="228600"/>
                </a:lnTo>
                <a:lnTo>
                  <a:pt x="189681" y="355540"/>
                </a:lnTo>
                <a:lnTo>
                  <a:pt x="189624" y="355540"/>
                </a:lnTo>
                <a:lnTo>
                  <a:pt x="76429" y="551593"/>
                </a:lnTo>
                <a:cubicBezTo>
                  <a:pt x="38948" y="495454"/>
                  <a:pt x="18978" y="429451"/>
                  <a:pt x="19051" y="361950"/>
                </a:cubicBezTo>
                <a:close/>
                <a:moveTo>
                  <a:pt x="88583" y="568643"/>
                </a:moveTo>
                <a:lnTo>
                  <a:pt x="196949" y="380943"/>
                </a:lnTo>
                <a:lnTo>
                  <a:pt x="273968" y="514350"/>
                </a:lnTo>
                <a:lnTo>
                  <a:pt x="274063" y="514350"/>
                </a:lnTo>
                <a:lnTo>
                  <a:pt x="383601" y="704098"/>
                </a:lnTo>
                <a:cubicBezTo>
                  <a:pt x="376429" y="704545"/>
                  <a:pt x="369228" y="704850"/>
                  <a:pt x="361941" y="704850"/>
                </a:cubicBezTo>
                <a:cubicBezTo>
                  <a:pt x="254505" y="704834"/>
                  <a:pt x="153300" y="654409"/>
                  <a:pt x="88583" y="568652"/>
                </a:cubicBezTo>
                <a:close/>
                <a:moveTo>
                  <a:pt x="404470" y="702088"/>
                </a:moveTo>
                <a:lnTo>
                  <a:pt x="296066" y="514350"/>
                </a:lnTo>
                <a:lnTo>
                  <a:pt x="668999" y="514350"/>
                </a:lnTo>
                <a:cubicBezTo>
                  <a:pt x="617770" y="617232"/>
                  <a:pt x="518496" y="687689"/>
                  <a:pt x="404470" y="70208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图形 45" descr="男性艺术家 轮廓">
            <a:extLst>
              <a:ext uri="{FF2B5EF4-FFF2-40B4-BE49-F238E27FC236}">
                <a16:creationId xmlns:a16="http://schemas.microsoft.com/office/drawing/2014/main" xmlns="" id="{83B5E83B-954C-4997-B80B-6700127CE4C6}"/>
              </a:ext>
            </a:extLst>
          </p:cNvPr>
          <p:cNvSpPr/>
          <p:nvPr/>
        </p:nvSpPr>
        <p:spPr>
          <a:xfrm>
            <a:off x="5746825" y="2225295"/>
            <a:ext cx="215915" cy="457076"/>
          </a:xfrm>
          <a:custGeom>
            <a:avLst/>
            <a:gdLst>
              <a:gd name="connsiteX0" fmla="*/ 90190 w 215915"/>
              <a:gd name="connsiteY0" fmla="*/ 113900 h 457076"/>
              <a:gd name="connsiteX1" fmla="*/ 94134 w 215915"/>
              <a:gd name="connsiteY1" fmla="*/ 71333 h 457076"/>
              <a:gd name="connsiteX2" fmla="*/ 56310 w 215915"/>
              <a:gd name="connsiteY2" fmla="*/ 42948 h 457076"/>
              <a:gd name="connsiteX3" fmla="*/ 32497 w 215915"/>
              <a:gd name="connsiteY3" fmla="*/ 0 h 457076"/>
              <a:gd name="connsiteX4" fmla="*/ 8342 w 215915"/>
              <a:gd name="connsiteY4" fmla="*/ 106461 h 457076"/>
              <a:gd name="connsiteX5" fmla="*/ 39003 w 215915"/>
              <a:gd name="connsiteY5" fmla="*/ 133464 h 457076"/>
              <a:gd name="connsiteX6" fmla="*/ 65178 w 215915"/>
              <a:gd name="connsiteY6" fmla="*/ 212465 h 457076"/>
              <a:gd name="connsiteX7" fmla="*/ 167847 w 215915"/>
              <a:gd name="connsiteY7" fmla="*/ 443265 h 457076"/>
              <a:gd name="connsiteX8" fmla="*/ 189279 w 215915"/>
              <a:gd name="connsiteY8" fmla="*/ 457076 h 457076"/>
              <a:gd name="connsiteX9" fmla="*/ 199756 w 215915"/>
              <a:gd name="connsiteY9" fmla="*/ 455047 h 457076"/>
              <a:gd name="connsiteX10" fmla="*/ 214453 w 215915"/>
              <a:gd name="connsiteY10" fmla="*/ 423462 h 457076"/>
              <a:gd name="connsiteX11" fmla="*/ 126404 w 215915"/>
              <a:gd name="connsiteY11" fmla="*/ 187414 h 457076"/>
              <a:gd name="connsiteX12" fmla="*/ 108735 w 215915"/>
              <a:gd name="connsiteY12" fmla="*/ 194529 h 457076"/>
              <a:gd name="connsiteX13" fmla="*/ 112907 w 215915"/>
              <a:gd name="connsiteY13" fmla="*/ 205721 h 457076"/>
              <a:gd name="connsiteX14" fmla="*/ 87590 w 215915"/>
              <a:gd name="connsiteY14" fmla="*/ 216094 h 457076"/>
              <a:gd name="connsiteX15" fmla="*/ 82923 w 215915"/>
              <a:gd name="connsiteY15" fmla="*/ 205616 h 457076"/>
              <a:gd name="connsiteX16" fmla="*/ 81284 w 215915"/>
              <a:gd name="connsiteY16" fmla="*/ 200673 h 457076"/>
              <a:gd name="connsiteX17" fmla="*/ 106640 w 215915"/>
              <a:gd name="connsiteY17" fmla="*/ 190290 h 457076"/>
              <a:gd name="connsiteX18" fmla="*/ 192746 w 215915"/>
              <a:gd name="connsiteY18" fmla="*/ 437283 h 457076"/>
              <a:gd name="connsiteX19" fmla="*/ 185202 w 215915"/>
              <a:gd name="connsiteY19" fmla="*/ 435378 h 457076"/>
              <a:gd name="connsiteX20" fmla="*/ 95334 w 215915"/>
              <a:gd name="connsiteY20" fmla="*/ 233448 h 457076"/>
              <a:gd name="connsiteX21" fmla="*/ 119565 w 215915"/>
              <a:gd name="connsiteY21" fmla="*/ 223523 h 457076"/>
              <a:gd name="connsiteX22" fmla="*/ 196718 w 215915"/>
              <a:gd name="connsiteY22" fmla="*/ 430292 h 457076"/>
              <a:gd name="connsiteX23" fmla="*/ 192746 w 215915"/>
              <a:gd name="connsiteY23" fmla="*/ 437283 h 457076"/>
              <a:gd name="connsiteX24" fmla="*/ 98191 w 215915"/>
              <a:gd name="connsiteY24" fmla="*/ 173155 h 457076"/>
              <a:gd name="connsiteX25" fmla="*/ 75331 w 215915"/>
              <a:gd name="connsiteY25" fmla="*/ 182537 h 457076"/>
              <a:gd name="connsiteX26" fmla="*/ 59434 w 215915"/>
              <a:gd name="connsiteY26" fmla="*/ 134455 h 457076"/>
              <a:gd name="connsiteX27" fmla="*/ 75950 w 215915"/>
              <a:gd name="connsiteY27" fmla="*/ 127997 h 457076"/>
              <a:gd name="connsiteX28" fmla="*/ 25973 w 215915"/>
              <a:gd name="connsiteY28" fmla="*/ 99241 h 457076"/>
              <a:gd name="connsiteX29" fmla="*/ 23668 w 215915"/>
              <a:gd name="connsiteY29" fmla="*/ 38338 h 457076"/>
              <a:gd name="connsiteX30" fmla="*/ 46994 w 215915"/>
              <a:gd name="connsiteY30" fmla="*/ 59569 h 457076"/>
              <a:gd name="connsiteX31" fmla="*/ 59377 w 215915"/>
              <a:gd name="connsiteY31" fmla="*/ 65799 h 457076"/>
              <a:gd name="connsiteX32" fmla="*/ 76522 w 215915"/>
              <a:gd name="connsiteY32" fmla="*/ 78553 h 457076"/>
              <a:gd name="connsiteX33" fmla="*/ 61776 w 215915"/>
              <a:gd name="connsiteY33" fmla="*/ 114101 h 457076"/>
              <a:gd name="connsiteX34" fmla="*/ 51442 w 215915"/>
              <a:gd name="connsiteY34" fmla="*/ 116167 h 457076"/>
              <a:gd name="connsiteX35" fmla="*/ 25973 w 215915"/>
              <a:gd name="connsiteY35" fmla="*/ 99241 h 457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5915" h="457076">
                <a:moveTo>
                  <a:pt x="90190" y="113900"/>
                </a:moveTo>
                <a:cubicBezTo>
                  <a:pt x="98383" y="101208"/>
                  <a:pt x="99855" y="85314"/>
                  <a:pt x="94134" y="71333"/>
                </a:cubicBezTo>
                <a:cubicBezTo>
                  <a:pt x="86618" y="53788"/>
                  <a:pt x="70111" y="51054"/>
                  <a:pt x="56310" y="42948"/>
                </a:cubicBezTo>
                <a:cubicBezTo>
                  <a:pt x="40492" y="34689"/>
                  <a:pt x="31123" y="17792"/>
                  <a:pt x="32497" y="0"/>
                </a:cubicBezTo>
                <a:cubicBezTo>
                  <a:pt x="-5155" y="22298"/>
                  <a:pt x="-5441" y="72819"/>
                  <a:pt x="8342" y="106461"/>
                </a:cubicBezTo>
                <a:cubicBezTo>
                  <a:pt x="13829" y="119724"/>
                  <a:pt x="25153" y="129696"/>
                  <a:pt x="39003" y="133464"/>
                </a:cubicBezTo>
                <a:lnTo>
                  <a:pt x="65178" y="212465"/>
                </a:lnTo>
                <a:lnTo>
                  <a:pt x="167847" y="443265"/>
                </a:lnTo>
                <a:cubicBezTo>
                  <a:pt x="171646" y="451689"/>
                  <a:pt x="180038" y="457097"/>
                  <a:pt x="189279" y="457076"/>
                </a:cubicBezTo>
                <a:cubicBezTo>
                  <a:pt x="192866" y="457046"/>
                  <a:pt x="196417" y="456358"/>
                  <a:pt x="199756" y="455047"/>
                </a:cubicBezTo>
                <a:cubicBezTo>
                  <a:pt x="212484" y="450327"/>
                  <a:pt x="219039" y="436239"/>
                  <a:pt x="214453" y="423462"/>
                </a:cubicBezTo>
                <a:lnTo>
                  <a:pt x="126404" y="187414"/>
                </a:lnTo>
                <a:close/>
                <a:moveTo>
                  <a:pt x="108735" y="194529"/>
                </a:moveTo>
                <a:lnTo>
                  <a:pt x="112907" y="205721"/>
                </a:lnTo>
                <a:lnTo>
                  <a:pt x="87590" y="216094"/>
                </a:lnTo>
                <a:lnTo>
                  <a:pt x="82923" y="205616"/>
                </a:lnTo>
                <a:lnTo>
                  <a:pt x="81284" y="200673"/>
                </a:lnTo>
                <a:lnTo>
                  <a:pt x="106640" y="190290"/>
                </a:lnTo>
                <a:close/>
                <a:moveTo>
                  <a:pt x="192746" y="437283"/>
                </a:moveTo>
                <a:cubicBezTo>
                  <a:pt x="188936" y="438731"/>
                  <a:pt x="186431" y="438093"/>
                  <a:pt x="185202" y="435378"/>
                </a:cubicBezTo>
                <a:lnTo>
                  <a:pt x="95334" y="233448"/>
                </a:lnTo>
                <a:lnTo>
                  <a:pt x="119565" y="223523"/>
                </a:lnTo>
                <a:lnTo>
                  <a:pt x="196718" y="430292"/>
                </a:lnTo>
                <a:cubicBezTo>
                  <a:pt x="197465" y="433308"/>
                  <a:pt x="195720" y="436381"/>
                  <a:pt x="192746" y="437283"/>
                </a:cubicBezTo>
                <a:close/>
                <a:moveTo>
                  <a:pt x="98191" y="173155"/>
                </a:moveTo>
                <a:lnTo>
                  <a:pt x="75331" y="182537"/>
                </a:lnTo>
                <a:lnTo>
                  <a:pt x="59434" y="134455"/>
                </a:lnTo>
                <a:cubicBezTo>
                  <a:pt x="65339" y="133514"/>
                  <a:pt x="70973" y="131312"/>
                  <a:pt x="75950" y="127997"/>
                </a:cubicBezTo>
                <a:close/>
                <a:moveTo>
                  <a:pt x="25973" y="99241"/>
                </a:moveTo>
                <a:cubicBezTo>
                  <a:pt x="17919" y="79875"/>
                  <a:pt x="17101" y="58258"/>
                  <a:pt x="23668" y="38338"/>
                </a:cubicBezTo>
                <a:cubicBezTo>
                  <a:pt x="29548" y="47252"/>
                  <a:pt x="37568" y="54551"/>
                  <a:pt x="46994" y="59569"/>
                </a:cubicBezTo>
                <a:cubicBezTo>
                  <a:pt x="51261" y="62046"/>
                  <a:pt x="55567" y="64037"/>
                  <a:pt x="59377" y="65799"/>
                </a:cubicBezTo>
                <a:cubicBezTo>
                  <a:pt x="69950" y="70695"/>
                  <a:pt x="74179" y="73085"/>
                  <a:pt x="76522" y="78553"/>
                </a:cubicBezTo>
                <a:cubicBezTo>
                  <a:pt x="82266" y="92441"/>
                  <a:pt x="75665" y="108356"/>
                  <a:pt x="61776" y="114101"/>
                </a:cubicBezTo>
                <a:cubicBezTo>
                  <a:pt x="58500" y="115456"/>
                  <a:pt x="54989" y="116158"/>
                  <a:pt x="51442" y="116167"/>
                </a:cubicBezTo>
                <a:cubicBezTo>
                  <a:pt x="40324" y="116153"/>
                  <a:pt x="30292" y="109486"/>
                  <a:pt x="25973" y="9924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图形 45" descr="男性艺术家 轮廓">
            <a:extLst>
              <a:ext uri="{FF2B5EF4-FFF2-40B4-BE49-F238E27FC236}">
                <a16:creationId xmlns:a16="http://schemas.microsoft.com/office/drawing/2014/main" xmlns="" id="{B404D1A0-2C94-438A-988D-20A05A651B73}"/>
              </a:ext>
            </a:extLst>
          </p:cNvPr>
          <p:cNvSpPr/>
          <p:nvPr/>
        </p:nvSpPr>
        <p:spPr>
          <a:xfrm>
            <a:off x="5800829" y="2487471"/>
            <a:ext cx="374161" cy="252136"/>
          </a:xfrm>
          <a:custGeom>
            <a:avLst/>
            <a:gdLst>
              <a:gd name="connsiteX0" fmla="*/ 19050 w 374161"/>
              <a:gd name="connsiteY0" fmla="*/ 194358 h 252136"/>
              <a:gd name="connsiteX1" fmla="*/ 19050 w 374161"/>
              <a:gd name="connsiteY1" fmla="*/ 42710 h 252136"/>
              <a:gd name="connsiteX2" fmla="*/ 22650 w 374161"/>
              <a:gd name="connsiteY2" fmla="*/ 22803 h 252136"/>
              <a:gd name="connsiteX3" fmla="*/ 12525 w 374161"/>
              <a:gd name="connsiteY3" fmla="*/ 0 h 252136"/>
              <a:gd name="connsiteX4" fmla="*/ 0 w 374161"/>
              <a:gd name="connsiteY4" fmla="*/ 42501 h 252136"/>
              <a:gd name="connsiteX5" fmla="*/ 0 w 374161"/>
              <a:gd name="connsiteY5" fmla="*/ 204759 h 252136"/>
              <a:gd name="connsiteX6" fmla="*/ 4239 w 374161"/>
              <a:gd name="connsiteY6" fmla="*/ 207616 h 252136"/>
              <a:gd name="connsiteX7" fmla="*/ 298304 w 374161"/>
              <a:gd name="connsiteY7" fmla="*/ 252136 h 252136"/>
              <a:gd name="connsiteX8" fmla="*/ 374161 w 374161"/>
              <a:gd name="connsiteY8" fmla="*/ 250231 h 252136"/>
              <a:gd name="connsiteX9" fmla="*/ 353273 w 374161"/>
              <a:gd name="connsiteY9" fmla="*/ 232515 h 252136"/>
              <a:gd name="connsiteX10" fmla="*/ 19050 w 374161"/>
              <a:gd name="connsiteY10" fmla="*/ 194358 h 25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161" h="252136">
                <a:moveTo>
                  <a:pt x="19050" y="194358"/>
                </a:moveTo>
                <a:lnTo>
                  <a:pt x="19050" y="42710"/>
                </a:lnTo>
                <a:cubicBezTo>
                  <a:pt x="19202" y="35927"/>
                  <a:pt x="20418" y="29209"/>
                  <a:pt x="22650" y="22803"/>
                </a:cubicBezTo>
                <a:lnTo>
                  <a:pt x="12525" y="0"/>
                </a:lnTo>
                <a:cubicBezTo>
                  <a:pt x="4632" y="12795"/>
                  <a:pt x="308" y="27470"/>
                  <a:pt x="0" y="42501"/>
                </a:cubicBezTo>
                <a:lnTo>
                  <a:pt x="0" y="204759"/>
                </a:lnTo>
                <a:lnTo>
                  <a:pt x="4239" y="207616"/>
                </a:lnTo>
                <a:cubicBezTo>
                  <a:pt x="48787" y="237315"/>
                  <a:pt x="174050" y="252136"/>
                  <a:pt x="298304" y="252136"/>
                </a:cubicBezTo>
                <a:cubicBezTo>
                  <a:pt x="323888" y="252136"/>
                  <a:pt x="349377" y="251479"/>
                  <a:pt x="374161" y="250231"/>
                </a:cubicBezTo>
                <a:cubicBezTo>
                  <a:pt x="366728" y="244905"/>
                  <a:pt x="359741" y="238979"/>
                  <a:pt x="353273" y="232515"/>
                </a:cubicBezTo>
                <a:cubicBezTo>
                  <a:pt x="220799" y="237182"/>
                  <a:pt x="71333" y="224476"/>
                  <a:pt x="19050" y="19435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图形 45" descr="男性艺术家 轮廓">
            <a:extLst>
              <a:ext uri="{FF2B5EF4-FFF2-40B4-BE49-F238E27FC236}">
                <a16:creationId xmlns:a16="http://schemas.microsoft.com/office/drawing/2014/main" xmlns="" id="{6F5D8E11-53B0-4809-A245-7F16FD389693}"/>
              </a:ext>
            </a:extLst>
          </p:cNvPr>
          <p:cNvSpPr/>
          <p:nvPr/>
        </p:nvSpPr>
        <p:spPr>
          <a:xfrm>
            <a:off x="6406953" y="2614344"/>
            <a:ext cx="39071" cy="27365"/>
          </a:xfrm>
          <a:custGeom>
            <a:avLst/>
            <a:gdLst>
              <a:gd name="connsiteX0" fmla="*/ 19488 w 39071"/>
              <a:gd name="connsiteY0" fmla="*/ 0 h 27365"/>
              <a:gd name="connsiteX1" fmla="*/ 0 w 39071"/>
              <a:gd name="connsiteY1" fmla="*/ 13687 h 27365"/>
              <a:gd name="connsiteX2" fmla="*/ 19488 w 39071"/>
              <a:gd name="connsiteY2" fmla="*/ 27365 h 27365"/>
              <a:gd name="connsiteX3" fmla="*/ 39072 w 39071"/>
              <a:gd name="connsiteY3" fmla="*/ 13687 h 27365"/>
              <a:gd name="connsiteX4" fmla="*/ 19488 w 39071"/>
              <a:gd name="connsiteY4" fmla="*/ 0 h 2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365">
                <a:moveTo>
                  <a:pt x="19488" y="0"/>
                </a:moveTo>
                <a:cubicBezTo>
                  <a:pt x="8944" y="0"/>
                  <a:pt x="0" y="6267"/>
                  <a:pt x="0" y="13687"/>
                </a:cubicBezTo>
                <a:cubicBezTo>
                  <a:pt x="0" y="21107"/>
                  <a:pt x="8572" y="27365"/>
                  <a:pt x="19488" y="27365"/>
                </a:cubicBezTo>
                <a:cubicBezTo>
                  <a:pt x="30404" y="27365"/>
                  <a:pt x="39072" y="21107"/>
                  <a:pt x="39072" y="13687"/>
                </a:cubicBezTo>
                <a:cubicBezTo>
                  <a:pt x="39072" y="6267"/>
                  <a:pt x="30042" y="0"/>
                  <a:pt x="19488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图形 45" descr="男性艺术家 轮廓">
            <a:extLst>
              <a:ext uri="{FF2B5EF4-FFF2-40B4-BE49-F238E27FC236}">
                <a16:creationId xmlns:a16="http://schemas.microsoft.com/office/drawing/2014/main" xmlns="" id="{EADADC3E-9FFA-4C03-9D13-60DBE2263B86}"/>
              </a:ext>
            </a:extLst>
          </p:cNvPr>
          <p:cNvSpPr/>
          <p:nvPr/>
        </p:nvSpPr>
        <p:spPr>
          <a:xfrm>
            <a:off x="6387369" y="2657359"/>
            <a:ext cx="39071" cy="27355"/>
          </a:xfrm>
          <a:custGeom>
            <a:avLst/>
            <a:gdLst>
              <a:gd name="connsiteX0" fmla="*/ 19583 w 39071"/>
              <a:gd name="connsiteY0" fmla="*/ 0 h 27355"/>
              <a:gd name="connsiteX1" fmla="*/ 0 w 39071"/>
              <a:gd name="connsiteY1" fmla="*/ 13678 h 27355"/>
              <a:gd name="connsiteX2" fmla="*/ 19583 w 39071"/>
              <a:gd name="connsiteY2" fmla="*/ 27356 h 27355"/>
              <a:gd name="connsiteX3" fmla="*/ 39072 w 39071"/>
              <a:gd name="connsiteY3" fmla="*/ 13678 h 27355"/>
              <a:gd name="connsiteX4" fmla="*/ 19583 w 39071"/>
              <a:gd name="connsiteY4" fmla="*/ 0 h 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355">
                <a:moveTo>
                  <a:pt x="19583" y="0"/>
                </a:moveTo>
                <a:cubicBezTo>
                  <a:pt x="8944" y="0"/>
                  <a:pt x="0" y="6258"/>
                  <a:pt x="0" y="13678"/>
                </a:cubicBezTo>
                <a:cubicBezTo>
                  <a:pt x="0" y="21098"/>
                  <a:pt x="8573" y="27356"/>
                  <a:pt x="19583" y="27356"/>
                </a:cubicBezTo>
                <a:cubicBezTo>
                  <a:pt x="30594" y="27356"/>
                  <a:pt x="39072" y="21098"/>
                  <a:pt x="39072" y="13678"/>
                </a:cubicBezTo>
                <a:cubicBezTo>
                  <a:pt x="39072" y="6258"/>
                  <a:pt x="30223" y="0"/>
                  <a:pt x="1958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图形 45" descr="男性艺术家 轮廓">
            <a:extLst>
              <a:ext uri="{FF2B5EF4-FFF2-40B4-BE49-F238E27FC236}">
                <a16:creationId xmlns:a16="http://schemas.microsoft.com/office/drawing/2014/main" xmlns="" id="{A9060638-F13B-46AC-A45A-9C17659365E0}"/>
              </a:ext>
            </a:extLst>
          </p:cNvPr>
          <p:cNvSpPr/>
          <p:nvPr/>
        </p:nvSpPr>
        <p:spPr>
          <a:xfrm>
            <a:off x="6133595" y="2501397"/>
            <a:ext cx="351024" cy="257175"/>
          </a:xfrm>
          <a:custGeom>
            <a:avLst/>
            <a:gdLst>
              <a:gd name="connsiteX0" fmla="*/ 175536 w 351024"/>
              <a:gd name="connsiteY0" fmla="*/ 0 h 257175"/>
              <a:gd name="connsiteX1" fmla="*/ 86563 w 351024"/>
              <a:gd name="connsiteY1" fmla="*/ 33385 h 257175"/>
              <a:gd name="connsiteX2" fmla="*/ 95536 w 351024"/>
              <a:gd name="connsiteY2" fmla="*/ 75533 h 257175"/>
              <a:gd name="connsiteX3" fmla="*/ 103975 w 351024"/>
              <a:gd name="connsiteY3" fmla="*/ 83972 h 257175"/>
              <a:gd name="connsiteX4" fmla="*/ 71685 w 351024"/>
              <a:gd name="connsiteY4" fmla="*/ 70018 h 257175"/>
              <a:gd name="connsiteX5" fmla="*/ 49035 w 351024"/>
              <a:gd name="connsiteY5" fmla="*/ 64941 h 257175"/>
              <a:gd name="connsiteX6" fmla="*/ 8668 w 351024"/>
              <a:gd name="connsiteY6" fmla="*/ 91230 h 257175"/>
              <a:gd name="connsiteX7" fmla="*/ 0 w 351024"/>
              <a:gd name="connsiteY7" fmla="*/ 128588 h 257175"/>
              <a:gd name="connsiteX8" fmla="*/ 175536 w 351024"/>
              <a:gd name="connsiteY8" fmla="*/ 257175 h 257175"/>
              <a:gd name="connsiteX9" fmla="*/ 351025 w 351024"/>
              <a:gd name="connsiteY9" fmla="*/ 128588 h 257175"/>
              <a:gd name="connsiteX10" fmla="*/ 175536 w 351024"/>
              <a:gd name="connsiteY10" fmla="*/ 0 h 257175"/>
              <a:gd name="connsiteX11" fmla="*/ 175536 w 351024"/>
              <a:gd name="connsiteY11" fmla="*/ 238125 h 257175"/>
              <a:gd name="connsiteX12" fmla="*/ 19050 w 351024"/>
              <a:gd name="connsiteY12" fmla="*/ 128588 h 257175"/>
              <a:gd name="connsiteX13" fmla="*/ 49035 w 351024"/>
              <a:gd name="connsiteY13" fmla="*/ 83991 h 257175"/>
              <a:gd name="connsiteX14" fmla="*/ 64122 w 351024"/>
              <a:gd name="connsiteY14" fmla="*/ 87506 h 257175"/>
              <a:gd name="connsiteX15" fmla="*/ 112947 w 351024"/>
              <a:gd name="connsiteY15" fmla="*/ 108585 h 257175"/>
              <a:gd name="connsiteX16" fmla="*/ 118424 w 351024"/>
              <a:gd name="connsiteY16" fmla="*/ 109757 h 257175"/>
              <a:gd name="connsiteX17" fmla="*/ 133425 w 351024"/>
              <a:gd name="connsiteY17" fmla="*/ 91940 h 257175"/>
              <a:gd name="connsiteX18" fmla="*/ 128588 w 351024"/>
              <a:gd name="connsiteY18" fmla="*/ 81629 h 257175"/>
              <a:gd name="connsiteX19" fmla="*/ 109004 w 351024"/>
              <a:gd name="connsiteY19" fmla="*/ 62046 h 257175"/>
              <a:gd name="connsiteX20" fmla="*/ 175536 w 351024"/>
              <a:gd name="connsiteY20" fmla="*/ 19050 h 257175"/>
              <a:gd name="connsiteX21" fmla="*/ 331975 w 351024"/>
              <a:gd name="connsiteY21" fmla="*/ 128588 h 257175"/>
              <a:gd name="connsiteX22" fmla="*/ 175536 w 351024"/>
              <a:gd name="connsiteY22" fmla="*/ 238125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51024" h="257175">
                <a:moveTo>
                  <a:pt x="175536" y="0"/>
                </a:moveTo>
                <a:cubicBezTo>
                  <a:pt x="124968" y="0"/>
                  <a:pt x="95869" y="10925"/>
                  <a:pt x="86563" y="33385"/>
                </a:cubicBezTo>
                <a:cubicBezTo>
                  <a:pt x="81041" y="47979"/>
                  <a:pt x="84548" y="64454"/>
                  <a:pt x="95536" y="75533"/>
                </a:cubicBezTo>
                <a:lnTo>
                  <a:pt x="103975" y="83972"/>
                </a:lnTo>
                <a:lnTo>
                  <a:pt x="71685" y="70018"/>
                </a:lnTo>
                <a:cubicBezTo>
                  <a:pt x="64560" y="66798"/>
                  <a:pt x="56852" y="65070"/>
                  <a:pt x="49035" y="64941"/>
                </a:cubicBezTo>
                <a:cubicBezTo>
                  <a:pt x="31593" y="65044"/>
                  <a:pt x="15814" y="75319"/>
                  <a:pt x="8668" y="91230"/>
                </a:cubicBezTo>
                <a:cubicBezTo>
                  <a:pt x="2972" y="102861"/>
                  <a:pt x="8" y="115637"/>
                  <a:pt x="0" y="128588"/>
                </a:cubicBezTo>
                <a:cubicBezTo>
                  <a:pt x="0" y="200692"/>
                  <a:pt x="77105" y="257175"/>
                  <a:pt x="175536" y="257175"/>
                </a:cubicBezTo>
                <a:cubicBezTo>
                  <a:pt x="273968" y="257175"/>
                  <a:pt x="351025" y="200701"/>
                  <a:pt x="351025" y="128588"/>
                </a:cubicBezTo>
                <a:cubicBezTo>
                  <a:pt x="351025" y="57693"/>
                  <a:pt x="272320" y="0"/>
                  <a:pt x="175536" y="0"/>
                </a:cubicBezTo>
                <a:close/>
                <a:moveTo>
                  <a:pt x="175536" y="238125"/>
                </a:moveTo>
                <a:cubicBezTo>
                  <a:pt x="89087" y="238125"/>
                  <a:pt x="19050" y="189224"/>
                  <a:pt x="19050" y="128588"/>
                </a:cubicBezTo>
                <a:cubicBezTo>
                  <a:pt x="19050" y="111776"/>
                  <a:pt x="26489" y="83991"/>
                  <a:pt x="49035" y="83991"/>
                </a:cubicBezTo>
                <a:cubicBezTo>
                  <a:pt x="54251" y="84122"/>
                  <a:pt x="59386" y="85318"/>
                  <a:pt x="64122" y="87506"/>
                </a:cubicBezTo>
                <a:lnTo>
                  <a:pt x="112947" y="108585"/>
                </a:lnTo>
                <a:cubicBezTo>
                  <a:pt x="114673" y="109346"/>
                  <a:pt x="116537" y="109744"/>
                  <a:pt x="118424" y="109757"/>
                </a:cubicBezTo>
                <a:cubicBezTo>
                  <a:pt x="127486" y="108979"/>
                  <a:pt x="134202" y="101002"/>
                  <a:pt x="133425" y="91940"/>
                </a:cubicBezTo>
                <a:cubicBezTo>
                  <a:pt x="133090" y="88038"/>
                  <a:pt x="131375" y="84382"/>
                  <a:pt x="128588" y="81629"/>
                </a:cubicBezTo>
                <a:lnTo>
                  <a:pt x="109004" y="62046"/>
                </a:lnTo>
                <a:cubicBezTo>
                  <a:pt x="100784" y="53845"/>
                  <a:pt x="86744" y="19050"/>
                  <a:pt x="175536" y="19050"/>
                </a:cubicBezTo>
                <a:cubicBezTo>
                  <a:pt x="261642" y="19050"/>
                  <a:pt x="331975" y="67970"/>
                  <a:pt x="331975" y="128588"/>
                </a:cubicBezTo>
                <a:cubicBezTo>
                  <a:pt x="331975" y="189205"/>
                  <a:pt x="262004" y="238125"/>
                  <a:pt x="175536" y="23812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图形 45" descr="男性艺术家 轮廓">
            <a:extLst>
              <a:ext uri="{FF2B5EF4-FFF2-40B4-BE49-F238E27FC236}">
                <a16:creationId xmlns:a16="http://schemas.microsoft.com/office/drawing/2014/main" xmlns="" id="{879B34C9-C07E-48DA-B148-51ABA1A4FE6E}"/>
              </a:ext>
            </a:extLst>
          </p:cNvPr>
          <p:cNvSpPr/>
          <p:nvPr/>
        </p:nvSpPr>
        <p:spPr>
          <a:xfrm>
            <a:off x="6344364" y="2547821"/>
            <a:ext cx="39071" cy="27355"/>
          </a:xfrm>
          <a:custGeom>
            <a:avLst/>
            <a:gdLst>
              <a:gd name="connsiteX0" fmla="*/ 19488 w 39071"/>
              <a:gd name="connsiteY0" fmla="*/ 0 h 27355"/>
              <a:gd name="connsiteX1" fmla="*/ 0 w 39071"/>
              <a:gd name="connsiteY1" fmla="*/ 13678 h 27355"/>
              <a:gd name="connsiteX2" fmla="*/ 19488 w 39071"/>
              <a:gd name="connsiteY2" fmla="*/ 27356 h 27355"/>
              <a:gd name="connsiteX3" fmla="*/ 39072 w 39071"/>
              <a:gd name="connsiteY3" fmla="*/ 13678 h 27355"/>
              <a:gd name="connsiteX4" fmla="*/ 19488 w 39071"/>
              <a:gd name="connsiteY4" fmla="*/ 0 h 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355">
                <a:moveTo>
                  <a:pt x="19488" y="0"/>
                </a:moveTo>
                <a:cubicBezTo>
                  <a:pt x="8934" y="0"/>
                  <a:pt x="0" y="6258"/>
                  <a:pt x="0" y="13678"/>
                </a:cubicBezTo>
                <a:cubicBezTo>
                  <a:pt x="0" y="21098"/>
                  <a:pt x="8573" y="27356"/>
                  <a:pt x="19488" y="27356"/>
                </a:cubicBezTo>
                <a:cubicBezTo>
                  <a:pt x="30404" y="27356"/>
                  <a:pt x="39072" y="21098"/>
                  <a:pt x="39072" y="13678"/>
                </a:cubicBezTo>
                <a:cubicBezTo>
                  <a:pt x="39072" y="6258"/>
                  <a:pt x="30042" y="0"/>
                  <a:pt x="19488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图形 45" descr="男性艺术家 轮廓">
            <a:extLst>
              <a:ext uri="{FF2B5EF4-FFF2-40B4-BE49-F238E27FC236}">
                <a16:creationId xmlns:a16="http://schemas.microsoft.com/office/drawing/2014/main" xmlns="" id="{33E2166B-07EB-4B3B-A9B7-9E645A082ADE}"/>
              </a:ext>
            </a:extLst>
          </p:cNvPr>
          <p:cNvSpPr/>
          <p:nvPr/>
        </p:nvSpPr>
        <p:spPr>
          <a:xfrm>
            <a:off x="6387369" y="2575177"/>
            <a:ext cx="39071" cy="27460"/>
          </a:xfrm>
          <a:custGeom>
            <a:avLst/>
            <a:gdLst>
              <a:gd name="connsiteX0" fmla="*/ 19583 w 39071"/>
              <a:gd name="connsiteY0" fmla="*/ 27461 h 27460"/>
              <a:gd name="connsiteX1" fmla="*/ 39072 w 39071"/>
              <a:gd name="connsiteY1" fmla="*/ 13687 h 27460"/>
              <a:gd name="connsiteX2" fmla="*/ 19583 w 39071"/>
              <a:gd name="connsiteY2" fmla="*/ 0 h 27460"/>
              <a:gd name="connsiteX3" fmla="*/ 0 w 39071"/>
              <a:gd name="connsiteY3" fmla="*/ 13687 h 27460"/>
              <a:gd name="connsiteX4" fmla="*/ 19583 w 39071"/>
              <a:gd name="connsiteY4" fmla="*/ 27461 h 2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460">
                <a:moveTo>
                  <a:pt x="19583" y="27461"/>
                </a:moveTo>
                <a:cubicBezTo>
                  <a:pt x="30137" y="27461"/>
                  <a:pt x="39072" y="21107"/>
                  <a:pt x="39072" y="13687"/>
                </a:cubicBezTo>
                <a:cubicBezTo>
                  <a:pt x="39072" y="6267"/>
                  <a:pt x="30499" y="0"/>
                  <a:pt x="19583" y="0"/>
                </a:cubicBezTo>
                <a:cubicBezTo>
                  <a:pt x="8668" y="0"/>
                  <a:pt x="0" y="6172"/>
                  <a:pt x="0" y="13687"/>
                </a:cubicBezTo>
                <a:cubicBezTo>
                  <a:pt x="0" y="21203"/>
                  <a:pt x="9030" y="27461"/>
                  <a:pt x="19583" y="2746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图形 45" descr="男性艺术家 轮廓">
            <a:extLst>
              <a:ext uri="{FF2B5EF4-FFF2-40B4-BE49-F238E27FC236}">
                <a16:creationId xmlns:a16="http://schemas.microsoft.com/office/drawing/2014/main" xmlns="" id="{93916E44-F0CF-409F-BFD8-722670236776}"/>
              </a:ext>
            </a:extLst>
          </p:cNvPr>
          <p:cNvSpPr/>
          <p:nvPr/>
        </p:nvSpPr>
        <p:spPr>
          <a:xfrm>
            <a:off x="6289547" y="2692592"/>
            <a:ext cx="39166" cy="27355"/>
          </a:xfrm>
          <a:custGeom>
            <a:avLst/>
            <a:gdLst>
              <a:gd name="connsiteX0" fmla="*/ 19583 w 39166"/>
              <a:gd name="connsiteY0" fmla="*/ 0 h 27355"/>
              <a:gd name="connsiteX1" fmla="*/ 0 w 39166"/>
              <a:gd name="connsiteY1" fmla="*/ 13678 h 27355"/>
              <a:gd name="connsiteX2" fmla="*/ 19583 w 39166"/>
              <a:gd name="connsiteY2" fmla="*/ 27356 h 27355"/>
              <a:gd name="connsiteX3" fmla="*/ 39167 w 39166"/>
              <a:gd name="connsiteY3" fmla="*/ 13678 h 27355"/>
              <a:gd name="connsiteX4" fmla="*/ 19583 w 39166"/>
              <a:gd name="connsiteY4" fmla="*/ 0 h 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6" h="27355">
                <a:moveTo>
                  <a:pt x="19583" y="0"/>
                </a:moveTo>
                <a:cubicBezTo>
                  <a:pt x="8944" y="0"/>
                  <a:pt x="0" y="6258"/>
                  <a:pt x="0" y="13678"/>
                </a:cubicBezTo>
                <a:cubicBezTo>
                  <a:pt x="0" y="21098"/>
                  <a:pt x="8573" y="27356"/>
                  <a:pt x="19583" y="27356"/>
                </a:cubicBezTo>
                <a:cubicBezTo>
                  <a:pt x="30594" y="27356"/>
                  <a:pt x="39167" y="21098"/>
                  <a:pt x="39167" y="13678"/>
                </a:cubicBezTo>
                <a:cubicBezTo>
                  <a:pt x="39167" y="6258"/>
                  <a:pt x="30223" y="0"/>
                  <a:pt x="1958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图形 45" descr="男性艺术家 轮廓">
            <a:extLst>
              <a:ext uri="{FF2B5EF4-FFF2-40B4-BE49-F238E27FC236}">
                <a16:creationId xmlns:a16="http://schemas.microsoft.com/office/drawing/2014/main" xmlns="" id="{C73FD567-C18A-496B-8897-A36CA84D33E0}"/>
              </a:ext>
            </a:extLst>
          </p:cNvPr>
          <p:cNvSpPr/>
          <p:nvPr/>
        </p:nvSpPr>
        <p:spPr>
          <a:xfrm>
            <a:off x="6234826" y="2684715"/>
            <a:ext cx="39071" cy="27460"/>
          </a:xfrm>
          <a:custGeom>
            <a:avLst/>
            <a:gdLst>
              <a:gd name="connsiteX0" fmla="*/ 19488 w 39071"/>
              <a:gd name="connsiteY0" fmla="*/ 0 h 27460"/>
              <a:gd name="connsiteX1" fmla="*/ 0 w 39071"/>
              <a:gd name="connsiteY1" fmla="*/ 13687 h 27460"/>
              <a:gd name="connsiteX2" fmla="*/ 19488 w 39071"/>
              <a:gd name="connsiteY2" fmla="*/ 27461 h 27460"/>
              <a:gd name="connsiteX3" fmla="*/ 39072 w 39071"/>
              <a:gd name="connsiteY3" fmla="*/ 13687 h 27460"/>
              <a:gd name="connsiteX4" fmla="*/ 19488 w 39071"/>
              <a:gd name="connsiteY4" fmla="*/ 0 h 2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460">
                <a:moveTo>
                  <a:pt x="19488" y="0"/>
                </a:moveTo>
                <a:cubicBezTo>
                  <a:pt x="8934" y="0"/>
                  <a:pt x="0" y="6172"/>
                  <a:pt x="0" y="13687"/>
                </a:cubicBezTo>
                <a:cubicBezTo>
                  <a:pt x="0" y="21203"/>
                  <a:pt x="8572" y="27461"/>
                  <a:pt x="19488" y="27461"/>
                </a:cubicBezTo>
                <a:cubicBezTo>
                  <a:pt x="30404" y="27461"/>
                  <a:pt x="39072" y="21107"/>
                  <a:pt x="39072" y="13687"/>
                </a:cubicBezTo>
                <a:cubicBezTo>
                  <a:pt x="39072" y="6267"/>
                  <a:pt x="30042" y="0"/>
                  <a:pt x="19488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图形 45" descr="男性艺术家 轮廓">
            <a:extLst>
              <a:ext uri="{FF2B5EF4-FFF2-40B4-BE49-F238E27FC236}">
                <a16:creationId xmlns:a16="http://schemas.microsoft.com/office/drawing/2014/main" xmlns="" id="{9B193D24-21FD-4FD3-9ECA-7CAF2F97BCA9}"/>
              </a:ext>
            </a:extLst>
          </p:cNvPr>
          <p:cNvSpPr/>
          <p:nvPr/>
        </p:nvSpPr>
        <p:spPr>
          <a:xfrm>
            <a:off x="6344364" y="2680876"/>
            <a:ext cx="39071" cy="27355"/>
          </a:xfrm>
          <a:custGeom>
            <a:avLst/>
            <a:gdLst>
              <a:gd name="connsiteX0" fmla="*/ 19488 w 39071"/>
              <a:gd name="connsiteY0" fmla="*/ 0 h 27355"/>
              <a:gd name="connsiteX1" fmla="*/ 0 w 39071"/>
              <a:gd name="connsiteY1" fmla="*/ 13678 h 27355"/>
              <a:gd name="connsiteX2" fmla="*/ 19488 w 39071"/>
              <a:gd name="connsiteY2" fmla="*/ 27356 h 27355"/>
              <a:gd name="connsiteX3" fmla="*/ 39072 w 39071"/>
              <a:gd name="connsiteY3" fmla="*/ 13678 h 27355"/>
              <a:gd name="connsiteX4" fmla="*/ 19488 w 39071"/>
              <a:gd name="connsiteY4" fmla="*/ 0 h 2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71" h="27355">
                <a:moveTo>
                  <a:pt x="19488" y="0"/>
                </a:moveTo>
                <a:cubicBezTo>
                  <a:pt x="8934" y="0"/>
                  <a:pt x="0" y="6258"/>
                  <a:pt x="0" y="13678"/>
                </a:cubicBezTo>
                <a:cubicBezTo>
                  <a:pt x="0" y="21098"/>
                  <a:pt x="8573" y="27356"/>
                  <a:pt x="19488" y="27356"/>
                </a:cubicBezTo>
                <a:cubicBezTo>
                  <a:pt x="30404" y="27356"/>
                  <a:pt x="39072" y="21098"/>
                  <a:pt x="39072" y="13678"/>
                </a:cubicBezTo>
                <a:cubicBezTo>
                  <a:pt x="39072" y="6258"/>
                  <a:pt x="30042" y="0"/>
                  <a:pt x="19488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图形 45" descr="男性艺术家 轮廓">
            <a:extLst>
              <a:ext uri="{FF2B5EF4-FFF2-40B4-BE49-F238E27FC236}">
                <a16:creationId xmlns:a16="http://schemas.microsoft.com/office/drawing/2014/main" xmlns="" id="{D229EAD4-79C9-418B-B3A2-567FAD696A66}"/>
              </a:ext>
            </a:extLst>
          </p:cNvPr>
          <p:cNvSpPr/>
          <p:nvPr/>
        </p:nvSpPr>
        <p:spPr>
          <a:xfrm>
            <a:off x="5896128" y="2021470"/>
            <a:ext cx="485906" cy="489452"/>
          </a:xfrm>
          <a:custGeom>
            <a:avLst/>
            <a:gdLst>
              <a:gd name="connsiteX0" fmla="*/ 339165 w 485906"/>
              <a:gd name="connsiteY0" fmla="*/ 401079 h 489452"/>
              <a:gd name="connsiteX1" fmla="*/ 451207 w 485906"/>
              <a:gd name="connsiteY1" fmla="*/ 458857 h 489452"/>
              <a:gd name="connsiteX2" fmla="*/ 457875 w 485906"/>
              <a:gd name="connsiteY2" fmla="*/ 465020 h 489452"/>
              <a:gd name="connsiteX3" fmla="*/ 485907 w 485906"/>
              <a:gd name="connsiteY3" fmla="*/ 471754 h 489452"/>
              <a:gd name="connsiteX4" fmla="*/ 463047 w 485906"/>
              <a:gd name="connsiteY4" fmla="*/ 443989 h 489452"/>
              <a:gd name="connsiteX5" fmla="*/ 344251 w 485906"/>
              <a:gd name="connsiteY5" fmla="*/ 382667 h 489452"/>
              <a:gd name="connsiteX6" fmla="*/ 297426 w 485906"/>
              <a:gd name="connsiteY6" fmla="*/ 363445 h 489452"/>
              <a:gd name="connsiteX7" fmla="*/ 285615 w 485906"/>
              <a:gd name="connsiteY7" fmla="*/ 345824 h 489452"/>
              <a:gd name="connsiteX8" fmla="*/ 285615 w 485906"/>
              <a:gd name="connsiteY8" fmla="*/ 317754 h 489452"/>
              <a:gd name="connsiteX9" fmla="*/ 342841 w 485906"/>
              <a:gd name="connsiteY9" fmla="*/ 203702 h 489452"/>
              <a:gd name="connsiteX10" fmla="*/ 342841 w 485906"/>
              <a:gd name="connsiteY10" fmla="*/ 192710 h 489452"/>
              <a:gd name="connsiteX11" fmla="*/ 356176 w 485906"/>
              <a:gd name="connsiteY11" fmla="*/ 200082 h 489452"/>
              <a:gd name="connsiteX12" fmla="*/ 368083 w 485906"/>
              <a:gd name="connsiteY12" fmla="*/ 194177 h 489452"/>
              <a:gd name="connsiteX13" fmla="*/ 369797 w 485906"/>
              <a:gd name="connsiteY13" fmla="*/ 187700 h 489452"/>
              <a:gd name="connsiteX14" fmla="*/ 398058 w 485906"/>
              <a:gd name="connsiteY14" fmla="*/ 196320 h 489452"/>
              <a:gd name="connsiteX15" fmla="*/ 419232 w 485906"/>
              <a:gd name="connsiteY15" fmla="*/ 175889 h 489452"/>
              <a:gd name="connsiteX16" fmla="*/ 259402 w 485906"/>
              <a:gd name="connsiteY16" fmla="*/ 33109 h 489452"/>
              <a:gd name="connsiteX17" fmla="*/ 249877 w 485906"/>
              <a:gd name="connsiteY17" fmla="*/ 28061 h 489452"/>
              <a:gd name="connsiteX18" fmla="*/ 268927 w 485906"/>
              <a:gd name="connsiteY18" fmla="*/ 18536 h 489452"/>
              <a:gd name="connsiteX19" fmla="*/ 274850 w 485906"/>
              <a:gd name="connsiteY19" fmla="*/ 6437 h 489452"/>
              <a:gd name="connsiteX20" fmla="*/ 265841 w 485906"/>
              <a:gd name="connsiteY20" fmla="*/ 0 h 489452"/>
              <a:gd name="connsiteX21" fmla="*/ 263308 w 485906"/>
              <a:gd name="connsiteY21" fmla="*/ 343 h 489452"/>
              <a:gd name="connsiteX22" fmla="*/ 229970 w 485906"/>
              <a:gd name="connsiteY22" fmla="*/ 19393 h 489452"/>
              <a:gd name="connsiteX23" fmla="*/ 173058 w 485906"/>
              <a:gd name="connsiteY23" fmla="*/ 10354 h 489452"/>
              <a:gd name="connsiteX24" fmla="*/ 85028 w 485906"/>
              <a:gd name="connsiteY24" fmla="*/ 17869 h 489452"/>
              <a:gd name="connsiteX25" fmla="*/ 80266 w 485906"/>
              <a:gd name="connsiteY25" fmla="*/ 17774 h 489452"/>
              <a:gd name="connsiteX26" fmla="*/ 58834 w 485906"/>
              <a:gd name="connsiteY26" fmla="*/ 17221 h 489452"/>
              <a:gd name="connsiteX27" fmla="*/ 12733 w 485906"/>
              <a:gd name="connsiteY27" fmla="*/ 36157 h 489452"/>
              <a:gd name="connsiteX28" fmla="*/ 42070 w 485906"/>
              <a:gd name="connsiteY28" fmla="*/ 104546 h 489452"/>
              <a:gd name="connsiteX29" fmla="*/ 40451 w 485906"/>
              <a:gd name="connsiteY29" fmla="*/ 111119 h 489452"/>
              <a:gd name="connsiteX30" fmla="*/ 46290 w 485906"/>
              <a:gd name="connsiteY30" fmla="*/ 122082 h 489452"/>
              <a:gd name="connsiteX31" fmla="*/ 2475 w 485906"/>
              <a:gd name="connsiteY31" fmla="*/ 170259 h 489452"/>
              <a:gd name="connsiteX32" fmla="*/ 3120 w 485906"/>
              <a:gd name="connsiteY32" fmla="*/ 183714 h 489452"/>
              <a:gd name="connsiteX33" fmla="*/ 7657 w 485906"/>
              <a:gd name="connsiteY33" fmla="*/ 186004 h 489452"/>
              <a:gd name="connsiteX34" fmla="*/ 36956 w 485906"/>
              <a:gd name="connsiteY34" fmla="*/ 188709 h 489452"/>
              <a:gd name="connsiteX35" fmla="*/ 57129 w 485906"/>
              <a:gd name="connsiteY35" fmla="*/ 187604 h 489452"/>
              <a:gd name="connsiteX36" fmla="*/ 57129 w 485906"/>
              <a:gd name="connsiteY36" fmla="*/ 203702 h 489452"/>
              <a:gd name="connsiteX37" fmla="*/ 114146 w 485906"/>
              <a:gd name="connsiteY37" fmla="*/ 317687 h 489452"/>
              <a:gd name="connsiteX38" fmla="*/ 114146 w 485906"/>
              <a:gd name="connsiteY38" fmla="*/ 345824 h 489452"/>
              <a:gd name="connsiteX39" fmla="*/ 102326 w 485906"/>
              <a:gd name="connsiteY39" fmla="*/ 363445 h 489452"/>
              <a:gd name="connsiteX40" fmla="*/ 55091 w 485906"/>
              <a:gd name="connsiteY40" fmla="*/ 382857 h 489452"/>
              <a:gd name="connsiteX41" fmla="*/ 2265 w 485906"/>
              <a:gd name="connsiteY41" fmla="*/ 404079 h 489452"/>
              <a:gd name="connsiteX42" fmla="*/ 8933 w 485906"/>
              <a:gd name="connsiteY42" fmla="*/ 422034 h 489452"/>
              <a:gd name="connsiteX43" fmla="*/ 60682 w 485906"/>
              <a:gd name="connsiteY43" fmla="*/ 401079 h 489452"/>
              <a:gd name="connsiteX44" fmla="*/ 85628 w 485906"/>
              <a:gd name="connsiteY44" fmla="*/ 390887 h 489452"/>
              <a:gd name="connsiteX45" fmla="*/ 193642 w 485906"/>
              <a:gd name="connsiteY45" fmla="*/ 487042 h 489452"/>
              <a:gd name="connsiteX46" fmla="*/ 206310 w 485906"/>
              <a:gd name="connsiteY46" fmla="*/ 487042 h 489452"/>
              <a:gd name="connsiteX47" fmla="*/ 314171 w 485906"/>
              <a:gd name="connsiteY47" fmla="*/ 390906 h 489452"/>
              <a:gd name="connsiteX48" fmla="*/ 290244 w 485906"/>
              <a:gd name="connsiteY48" fmla="*/ 381076 h 489452"/>
              <a:gd name="connsiteX49" fmla="*/ 294588 w 485906"/>
              <a:gd name="connsiteY49" fmla="*/ 382857 h 489452"/>
              <a:gd name="connsiteX50" fmla="*/ 199976 w 485906"/>
              <a:gd name="connsiteY50" fmla="*/ 467182 h 489452"/>
              <a:gd name="connsiteX51" fmla="*/ 105240 w 485906"/>
              <a:gd name="connsiteY51" fmla="*/ 382857 h 489452"/>
              <a:gd name="connsiteX52" fmla="*/ 109574 w 485906"/>
              <a:gd name="connsiteY52" fmla="*/ 381076 h 489452"/>
              <a:gd name="connsiteX53" fmla="*/ 133196 w 485906"/>
              <a:gd name="connsiteY53" fmla="*/ 345824 h 489452"/>
              <a:gd name="connsiteX54" fmla="*/ 133196 w 485906"/>
              <a:gd name="connsiteY54" fmla="*/ 329946 h 489452"/>
              <a:gd name="connsiteX55" fmla="*/ 266603 w 485906"/>
              <a:gd name="connsiteY55" fmla="*/ 329946 h 489452"/>
              <a:gd name="connsiteX56" fmla="*/ 266603 w 485906"/>
              <a:gd name="connsiteY56" fmla="*/ 345786 h 489452"/>
              <a:gd name="connsiteX57" fmla="*/ 290244 w 485906"/>
              <a:gd name="connsiteY57" fmla="*/ 381076 h 489452"/>
              <a:gd name="connsiteX58" fmla="*/ 323791 w 485906"/>
              <a:gd name="connsiteY58" fmla="*/ 203702 h 489452"/>
              <a:gd name="connsiteX59" fmla="*/ 199966 w 485906"/>
              <a:gd name="connsiteY59" fmla="*/ 327527 h 489452"/>
              <a:gd name="connsiteX60" fmla="*/ 76141 w 485906"/>
              <a:gd name="connsiteY60" fmla="*/ 203702 h 489452"/>
              <a:gd name="connsiteX61" fmla="*/ 76141 w 485906"/>
              <a:gd name="connsiteY61" fmla="*/ 184775 h 489452"/>
              <a:gd name="connsiteX62" fmla="*/ 114394 w 485906"/>
              <a:gd name="connsiteY62" fmla="*/ 173565 h 489452"/>
              <a:gd name="connsiteX63" fmla="*/ 122228 w 485906"/>
              <a:gd name="connsiteY63" fmla="*/ 184523 h 489452"/>
              <a:gd name="connsiteX64" fmla="*/ 123785 w 485906"/>
              <a:gd name="connsiteY64" fmla="*/ 184652 h 489452"/>
              <a:gd name="connsiteX65" fmla="*/ 241581 w 485906"/>
              <a:gd name="connsiteY65" fmla="*/ 143923 h 489452"/>
              <a:gd name="connsiteX66" fmla="*/ 307370 w 485906"/>
              <a:gd name="connsiteY66" fmla="*/ 173022 h 489452"/>
              <a:gd name="connsiteX67" fmla="*/ 323791 w 485906"/>
              <a:gd name="connsiteY67" fmla="*/ 182128 h 489452"/>
              <a:gd name="connsiteX68" fmla="*/ 240924 w 485906"/>
              <a:gd name="connsiteY68" fmla="*/ 44872 h 489452"/>
              <a:gd name="connsiteX69" fmla="*/ 244248 w 485906"/>
              <a:gd name="connsiteY69" fmla="*/ 46615 h 489452"/>
              <a:gd name="connsiteX70" fmla="*/ 249963 w 485906"/>
              <a:gd name="connsiteY70" fmla="*/ 49682 h 489452"/>
              <a:gd name="connsiteX71" fmla="*/ 400239 w 485906"/>
              <a:gd name="connsiteY71" fmla="*/ 172984 h 489452"/>
              <a:gd name="connsiteX72" fmla="*/ 398525 w 485906"/>
              <a:gd name="connsiteY72" fmla="*/ 177260 h 489452"/>
              <a:gd name="connsiteX73" fmla="*/ 397991 w 485906"/>
              <a:gd name="connsiteY73" fmla="*/ 177260 h 489452"/>
              <a:gd name="connsiteX74" fmla="*/ 378227 w 485906"/>
              <a:gd name="connsiteY74" fmla="*/ 170593 h 489452"/>
              <a:gd name="connsiteX75" fmla="*/ 353909 w 485906"/>
              <a:gd name="connsiteY75" fmla="*/ 177022 h 489452"/>
              <a:gd name="connsiteX76" fmla="*/ 316571 w 485906"/>
              <a:gd name="connsiteY76" fmla="*/ 156315 h 489452"/>
              <a:gd name="connsiteX77" fmla="*/ 108336 w 485906"/>
              <a:gd name="connsiteY77" fmla="*/ 102451 h 489452"/>
              <a:gd name="connsiteX78" fmla="*/ 97344 w 485906"/>
              <a:gd name="connsiteY78" fmla="*/ 102594 h 489452"/>
              <a:gd name="connsiteX79" fmla="*/ 60997 w 485906"/>
              <a:gd name="connsiteY79" fmla="*/ 103432 h 489452"/>
              <a:gd name="connsiteX80" fmla="*/ 48290 w 485906"/>
              <a:gd name="connsiteY80" fmla="*/ 86544 h 489452"/>
              <a:gd name="connsiteX81" fmla="*/ 29497 w 485906"/>
              <a:gd name="connsiteY81" fmla="*/ 65903 h 489452"/>
              <a:gd name="connsiteX82" fmla="*/ 29412 w 485906"/>
              <a:gd name="connsiteY82" fmla="*/ 45215 h 489452"/>
              <a:gd name="connsiteX83" fmla="*/ 58768 w 485906"/>
              <a:gd name="connsiteY83" fmla="*/ 36252 h 489452"/>
              <a:gd name="connsiteX84" fmla="*/ 79427 w 485906"/>
              <a:gd name="connsiteY84" fmla="*/ 36786 h 489452"/>
              <a:gd name="connsiteX85" fmla="*/ 84990 w 485906"/>
              <a:gd name="connsiteY85" fmla="*/ 36900 h 489452"/>
              <a:gd name="connsiteX86" fmla="*/ 125776 w 485906"/>
              <a:gd name="connsiteY86" fmla="*/ 33347 h 489452"/>
              <a:gd name="connsiteX87" fmla="*/ 173020 w 485906"/>
              <a:gd name="connsiteY87" fmla="*/ 29385 h 489452"/>
              <a:gd name="connsiteX88" fmla="*/ 223779 w 485906"/>
              <a:gd name="connsiteY88" fmla="*/ 37405 h 489452"/>
              <a:gd name="connsiteX89" fmla="*/ 71769 w 485906"/>
              <a:gd name="connsiteY89" fmla="*/ 122291 h 489452"/>
              <a:gd name="connsiteX90" fmla="*/ 97820 w 485906"/>
              <a:gd name="connsiteY90" fmla="*/ 121691 h 489452"/>
              <a:gd name="connsiteX91" fmla="*/ 108364 w 485906"/>
              <a:gd name="connsiteY91" fmla="*/ 121558 h 489452"/>
              <a:gd name="connsiteX92" fmla="*/ 217483 w 485906"/>
              <a:gd name="connsiteY92" fmla="*/ 136493 h 489452"/>
              <a:gd name="connsiteX93" fmla="*/ 138844 w 485906"/>
              <a:gd name="connsiteY93" fmla="*/ 164525 h 489452"/>
              <a:gd name="connsiteX94" fmla="*/ 141845 w 485906"/>
              <a:gd name="connsiteY94" fmla="*/ 157686 h 489452"/>
              <a:gd name="connsiteX95" fmla="*/ 136960 w 485906"/>
              <a:gd name="connsiteY95" fmla="*/ 145132 h 489452"/>
              <a:gd name="connsiteX96" fmla="*/ 128272 w 485906"/>
              <a:gd name="connsiteY96" fmla="*/ 145656 h 489452"/>
              <a:gd name="connsiteX97" fmla="*/ 28878 w 485906"/>
              <a:gd name="connsiteY97" fmla="*/ 169469 h 489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85906" h="489452">
                <a:moveTo>
                  <a:pt x="339165" y="401079"/>
                </a:moveTo>
                <a:cubicBezTo>
                  <a:pt x="380217" y="415814"/>
                  <a:pt x="419070" y="432568"/>
                  <a:pt x="451207" y="458857"/>
                </a:cubicBezTo>
                <a:cubicBezTo>
                  <a:pt x="453570" y="460755"/>
                  <a:pt x="455797" y="462814"/>
                  <a:pt x="457875" y="465020"/>
                </a:cubicBezTo>
                <a:cubicBezTo>
                  <a:pt x="467345" y="466698"/>
                  <a:pt x="476707" y="468947"/>
                  <a:pt x="485907" y="471754"/>
                </a:cubicBezTo>
                <a:cubicBezTo>
                  <a:pt x="480392" y="460950"/>
                  <a:pt x="472591" y="451475"/>
                  <a:pt x="463047" y="443989"/>
                </a:cubicBezTo>
                <a:cubicBezTo>
                  <a:pt x="428490" y="415719"/>
                  <a:pt x="387437" y="398107"/>
                  <a:pt x="344251" y="382667"/>
                </a:cubicBezTo>
                <a:lnTo>
                  <a:pt x="297426" y="363445"/>
                </a:lnTo>
                <a:cubicBezTo>
                  <a:pt x="290265" y="360529"/>
                  <a:pt x="285591" y="353557"/>
                  <a:pt x="285615" y="345824"/>
                </a:cubicBezTo>
                <a:lnTo>
                  <a:pt x="285615" y="317754"/>
                </a:lnTo>
                <a:cubicBezTo>
                  <a:pt x="321585" y="290869"/>
                  <a:pt x="342789" y="248609"/>
                  <a:pt x="342841" y="203702"/>
                </a:cubicBezTo>
                <a:lnTo>
                  <a:pt x="342841" y="192710"/>
                </a:lnTo>
                <a:lnTo>
                  <a:pt x="356176" y="200082"/>
                </a:lnTo>
                <a:cubicBezTo>
                  <a:pt x="361089" y="201665"/>
                  <a:pt x="366370" y="199046"/>
                  <a:pt x="368083" y="194177"/>
                </a:cubicBezTo>
                <a:lnTo>
                  <a:pt x="369797" y="187700"/>
                </a:lnTo>
                <a:cubicBezTo>
                  <a:pt x="378456" y="192645"/>
                  <a:pt x="388113" y="195590"/>
                  <a:pt x="398058" y="196320"/>
                </a:cubicBezTo>
                <a:cubicBezTo>
                  <a:pt x="410840" y="196320"/>
                  <a:pt x="416270" y="187662"/>
                  <a:pt x="419232" y="175889"/>
                </a:cubicBezTo>
                <a:cubicBezTo>
                  <a:pt x="425423" y="151028"/>
                  <a:pt x="335031" y="75876"/>
                  <a:pt x="259402" y="33109"/>
                </a:cubicBezTo>
                <a:cubicBezTo>
                  <a:pt x="256164" y="31299"/>
                  <a:pt x="252925" y="29680"/>
                  <a:pt x="249877" y="28061"/>
                </a:cubicBezTo>
                <a:cubicBezTo>
                  <a:pt x="255823" y="24133"/>
                  <a:pt x="262218" y="20935"/>
                  <a:pt x="268927" y="18536"/>
                </a:cubicBezTo>
                <a:cubicBezTo>
                  <a:pt x="273904" y="16831"/>
                  <a:pt x="276556" y="11414"/>
                  <a:pt x="274850" y="6437"/>
                </a:cubicBezTo>
                <a:cubicBezTo>
                  <a:pt x="273531" y="2587"/>
                  <a:pt x="269911" y="1"/>
                  <a:pt x="265841" y="0"/>
                </a:cubicBezTo>
                <a:cubicBezTo>
                  <a:pt x="264985" y="2"/>
                  <a:pt x="264133" y="117"/>
                  <a:pt x="263308" y="343"/>
                </a:cubicBezTo>
                <a:cubicBezTo>
                  <a:pt x="251051" y="4441"/>
                  <a:pt x="239723" y="10914"/>
                  <a:pt x="229970" y="19393"/>
                </a:cubicBezTo>
                <a:cubicBezTo>
                  <a:pt x="211635" y="13230"/>
                  <a:pt x="192400" y="10175"/>
                  <a:pt x="173058" y="10354"/>
                </a:cubicBezTo>
                <a:cubicBezTo>
                  <a:pt x="140006" y="10354"/>
                  <a:pt x="110555" y="17869"/>
                  <a:pt x="85028" y="17869"/>
                </a:cubicBezTo>
                <a:cubicBezTo>
                  <a:pt x="83409" y="17869"/>
                  <a:pt x="81818" y="17869"/>
                  <a:pt x="80266" y="17774"/>
                </a:cubicBezTo>
                <a:cubicBezTo>
                  <a:pt x="72236" y="17450"/>
                  <a:pt x="65140" y="17221"/>
                  <a:pt x="58834" y="17221"/>
                </a:cubicBezTo>
                <a:cubicBezTo>
                  <a:pt x="33555" y="17221"/>
                  <a:pt x="21039" y="20831"/>
                  <a:pt x="12733" y="36157"/>
                </a:cubicBezTo>
                <a:cubicBezTo>
                  <a:pt x="-411" y="59684"/>
                  <a:pt x="17020" y="95783"/>
                  <a:pt x="42070" y="104546"/>
                </a:cubicBezTo>
                <a:lnTo>
                  <a:pt x="40451" y="111119"/>
                </a:lnTo>
                <a:cubicBezTo>
                  <a:pt x="39367" y="115721"/>
                  <a:pt x="41866" y="120413"/>
                  <a:pt x="46290" y="122082"/>
                </a:cubicBezTo>
                <a:lnTo>
                  <a:pt x="2475" y="170259"/>
                </a:lnTo>
                <a:cubicBezTo>
                  <a:pt x="-1063" y="174153"/>
                  <a:pt x="-773" y="180177"/>
                  <a:pt x="3120" y="183714"/>
                </a:cubicBezTo>
                <a:cubicBezTo>
                  <a:pt x="4397" y="184875"/>
                  <a:pt x="5965" y="185666"/>
                  <a:pt x="7657" y="186004"/>
                </a:cubicBezTo>
                <a:cubicBezTo>
                  <a:pt x="17311" y="187858"/>
                  <a:pt x="27125" y="188765"/>
                  <a:pt x="36956" y="188709"/>
                </a:cubicBezTo>
                <a:cubicBezTo>
                  <a:pt x="43694" y="188686"/>
                  <a:pt x="50429" y="188318"/>
                  <a:pt x="57129" y="187604"/>
                </a:cubicBezTo>
                <a:lnTo>
                  <a:pt x="57129" y="203702"/>
                </a:lnTo>
                <a:cubicBezTo>
                  <a:pt x="57152" y="248549"/>
                  <a:pt x="78273" y="290773"/>
                  <a:pt x="114146" y="317687"/>
                </a:cubicBezTo>
                <a:lnTo>
                  <a:pt x="114146" y="345824"/>
                </a:lnTo>
                <a:cubicBezTo>
                  <a:pt x="114165" y="353559"/>
                  <a:pt x="109488" y="360530"/>
                  <a:pt x="102326" y="363445"/>
                </a:cubicBezTo>
                <a:lnTo>
                  <a:pt x="55091" y="382857"/>
                </a:lnTo>
                <a:cubicBezTo>
                  <a:pt x="36994" y="389344"/>
                  <a:pt x="19268" y="396192"/>
                  <a:pt x="2265" y="404079"/>
                </a:cubicBezTo>
                <a:lnTo>
                  <a:pt x="8933" y="422034"/>
                </a:lnTo>
                <a:cubicBezTo>
                  <a:pt x="25516" y="414280"/>
                  <a:pt x="42899" y="407508"/>
                  <a:pt x="60682" y="401079"/>
                </a:cubicBezTo>
                <a:lnTo>
                  <a:pt x="85628" y="390887"/>
                </a:lnTo>
                <a:lnTo>
                  <a:pt x="193642" y="487042"/>
                </a:lnTo>
                <a:cubicBezTo>
                  <a:pt x="197253" y="490257"/>
                  <a:pt x="202699" y="490257"/>
                  <a:pt x="206310" y="487042"/>
                </a:cubicBezTo>
                <a:lnTo>
                  <a:pt x="314171" y="390906"/>
                </a:lnTo>
                <a:close/>
                <a:moveTo>
                  <a:pt x="290244" y="381076"/>
                </a:moveTo>
                <a:lnTo>
                  <a:pt x="294588" y="382857"/>
                </a:lnTo>
                <a:lnTo>
                  <a:pt x="199976" y="467182"/>
                </a:lnTo>
                <a:lnTo>
                  <a:pt x="105240" y="382857"/>
                </a:lnTo>
                <a:lnTo>
                  <a:pt x="109574" y="381076"/>
                </a:lnTo>
                <a:cubicBezTo>
                  <a:pt x="123889" y="375229"/>
                  <a:pt x="133231" y="361288"/>
                  <a:pt x="133196" y="345824"/>
                </a:cubicBezTo>
                <a:lnTo>
                  <a:pt x="133196" y="329946"/>
                </a:lnTo>
                <a:cubicBezTo>
                  <a:pt x="174904" y="352107"/>
                  <a:pt x="224895" y="352107"/>
                  <a:pt x="266603" y="329946"/>
                </a:cubicBezTo>
                <a:lnTo>
                  <a:pt x="266603" y="345786"/>
                </a:lnTo>
                <a:cubicBezTo>
                  <a:pt x="266548" y="361271"/>
                  <a:pt x="275903" y="375236"/>
                  <a:pt x="290244" y="381076"/>
                </a:cubicBezTo>
                <a:close/>
                <a:moveTo>
                  <a:pt x="323791" y="203702"/>
                </a:moveTo>
                <a:cubicBezTo>
                  <a:pt x="323791" y="272088"/>
                  <a:pt x="268353" y="327527"/>
                  <a:pt x="199966" y="327527"/>
                </a:cubicBezTo>
                <a:cubicBezTo>
                  <a:pt x="131580" y="327527"/>
                  <a:pt x="76141" y="272088"/>
                  <a:pt x="76141" y="203702"/>
                </a:cubicBezTo>
                <a:lnTo>
                  <a:pt x="76141" y="184775"/>
                </a:lnTo>
                <a:cubicBezTo>
                  <a:pt x="89214" y="182242"/>
                  <a:pt x="102021" y="178488"/>
                  <a:pt x="114394" y="173565"/>
                </a:cubicBezTo>
                <a:cubicBezTo>
                  <a:pt x="113531" y="178754"/>
                  <a:pt x="117038" y="183660"/>
                  <a:pt x="122228" y="184523"/>
                </a:cubicBezTo>
                <a:cubicBezTo>
                  <a:pt x="122742" y="184608"/>
                  <a:pt x="123263" y="184652"/>
                  <a:pt x="123785" y="184652"/>
                </a:cubicBezTo>
                <a:cubicBezTo>
                  <a:pt x="162514" y="184652"/>
                  <a:pt x="212511" y="164001"/>
                  <a:pt x="241581" y="143923"/>
                </a:cubicBezTo>
                <a:cubicBezTo>
                  <a:pt x="264320" y="151679"/>
                  <a:pt x="286334" y="161416"/>
                  <a:pt x="307370" y="173022"/>
                </a:cubicBezTo>
                <a:lnTo>
                  <a:pt x="323791" y="182128"/>
                </a:lnTo>
                <a:close/>
                <a:moveTo>
                  <a:pt x="240924" y="44872"/>
                </a:moveTo>
                <a:lnTo>
                  <a:pt x="244248" y="46615"/>
                </a:lnTo>
                <a:cubicBezTo>
                  <a:pt x="246153" y="47615"/>
                  <a:pt x="248125" y="48635"/>
                  <a:pt x="249963" y="49682"/>
                </a:cubicBezTo>
                <a:cubicBezTo>
                  <a:pt x="326935" y="93212"/>
                  <a:pt x="394619" y="154334"/>
                  <a:pt x="400239" y="172984"/>
                </a:cubicBezTo>
                <a:cubicBezTo>
                  <a:pt x="399850" y="174476"/>
                  <a:pt x="399275" y="175912"/>
                  <a:pt x="398525" y="177260"/>
                </a:cubicBezTo>
                <a:lnTo>
                  <a:pt x="397991" y="177260"/>
                </a:lnTo>
                <a:cubicBezTo>
                  <a:pt x="391002" y="176478"/>
                  <a:pt x="384262" y="174205"/>
                  <a:pt x="378227" y="170593"/>
                </a:cubicBezTo>
                <a:cubicBezTo>
                  <a:pt x="369657" y="166320"/>
                  <a:pt x="359247" y="169072"/>
                  <a:pt x="353909" y="177022"/>
                </a:cubicBezTo>
                <a:lnTo>
                  <a:pt x="316571" y="156315"/>
                </a:lnTo>
                <a:cubicBezTo>
                  <a:pt x="252835" y="121031"/>
                  <a:pt x="181187" y="102499"/>
                  <a:pt x="108336" y="102451"/>
                </a:cubicBezTo>
                <a:cubicBezTo>
                  <a:pt x="104659" y="102451"/>
                  <a:pt x="100983" y="102451"/>
                  <a:pt x="97344" y="102594"/>
                </a:cubicBezTo>
                <a:lnTo>
                  <a:pt x="60997" y="103432"/>
                </a:lnTo>
                <a:cubicBezTo>
                  <a:pt x="60558" y="95754"/>
                  <a:pt x="55546" y="89093"/>
                  <a:pt x="48290" y="86544"/>
                </a:cubicBezTo>
                <a:cubicBezTo>
                  <a:pt x="39459" y="82534"/>
                  <a:pt x="32664" y="75071"/>
                  <a:pt x="29497" y="65903"/>
                </a:cubicBezTo>
                <a:cubicBezTo>
                  <a:pt x="26513" y="59337"/>
                  <a:pt x="26482" y="51806"/>
                  <a:pt x="29412" y="45215"/>
                </a:cubicBezTo>
                <a:cubicBezTo>
                  <a:pt x="32269" y="40015"/>
                  <a:pt x="34269" y="36252"/>
                  <a:pt x="58768" y="36252"/>
                </a:cubicBezTo>
                <a:cubicBezTo>
                  <a:pt x="65330" y="36252"/>
                  <a:pt x="72893" y="36528"/>
                  <a:pt x="79427" y="36786"/>
                </a:cubicBezTo>
                <a:cubicBezTo>
                  <a:pt x="81266" y="36862"/>
                  <a:pt x="83114" y="36900"/>
                  <a:pt x="84990" y="36900"/>
                </a:cubicBezTo>
                <a:cubicBezTo>
                  <a:pt x="98647" y="36579"/>
                  <a:pt x="112270" y="35392"/>
                  <a:pt x="125776" y="33347"/>
                </a:cubicBezTo>
                <a:cubicBezTo>
                  <a:pt x="141423" y="31013"/>
                  <a:pt x="157204" y="29689"/>
                  <a:pt x="173020" y="29385"/>
                </a:cubicBezTo>
                <a:cubicBezTo>
                  <a:pt x="190268" y="29211"/>
                  <a:pt x="207424" y="31922"/>
                  <a:pt x="223779" y="37405"/>
                </a:cubicBezTo>
                <a:close/>
                <a:moveTo>
                  <a:pt x="71769" y="122291"/>
                </a:moveTo>
                <a:lnTo>
                  <a:pt x="97820" y="121691"/>
                </a:lnTo>
                <a:cubicBezTo>
                  <a:pt x="101335" y="121596"/>
                  <a:pt x="104850" y="121558"/>
                  <a:pt x="108364" y="121558"/>
                </a:cubicBezTo>
                <a:cubicBezTo>
                  <a:pt x="145243" y="121607"/>
                  <a:pt x="181947" y="126630"/>
                  <a:pt x="217483" y="136493"/>
                </a:cubicBezTo>
                <a:cubicBezTo>
                  <a:pt x="193155" y="150461"/>
                  <a:pt x="166521" y="159955"/>
                  <a:pt x="138844" y="164525"/>
                </a:cubicBezTo>
                <a:lnTo>
                  <a:pt x="141845" y="157686"/>
                </a:lnTo>
                <a:cubicBezTo>
                  <a:pt x="143963" y="152871"/>
                  <a:pt x="141776" y="147251"/>
                  <a:pt x="136960" y="145132"/>
                </a:cubicBezTo>
                <a:cubicBezTo>
                  <a:pt x="134150" y="143896"/>
                  <a:pt x="130914" y="144091"/>
                  <a:pt x="128272" y="145656"/>
                </a:cubicBezTo>
                <a:cubicBezTo>
                  <a:pt x="97995" y="162670"/>
                  <a:pt x="63578" y="170916"/>
                  <a:pt x="28878" y="169469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图形 47" descr="原子 轮廓">
            <a:extLst>
              <a:ext uri="{FF2B5EF4-FFF2-40B4-BE49-F238E27FC236}">
                <a16:creationId xmlns:a16="http://schemas.microsoft.com/office/drawing/2014/main" xmlns="" id="{03B6C2B9-87AF-4ACE-BEF5-11D8AFE5673D}"/>
              </a:ext>
            </a:extLst>
          </p:cNvPr>
          <p:cNvSpPr/>
          <p:nvPr/>
        </p:nvSpPr>
        <p:spPr>
          <a:xfrm>
            <a:off x="9061548" y="1930306"/>
            <a:ext cx="659858" cy="742950"/>
          </a:xfrm>
          <a:custGeom>
            <a:avLst/>
            <a:gdLst>
              <a:gd name="connsiteX0" fmla="*/ 568658 w 659858"/>
              <a:gd name="connsiteY0" fmla="*/ 371475 h 742950"/>
              <a:gd name="connsiteX1" fmla="*/ 651641 w 659858"/>
              <a:gd name="connsiteY1" fmla="*/ 185738 h 742950"/>
              <a:gd name="connsiteX2" fmla="*/ 449294 w 659858"/>
              <a:gd name="connsiteY2" fmla="*/ 164734 h 742950"/>
              <a:gd name="connsiteX3" fmla="*/ 329931 w 659858"/>
              <a:gd name="connsiteY3" fmla="*/ 0 h 742950"/>
              <a:gd name="connsiteX4" fmla="*/ 210567 w 659858"/>
              <a:gd name="connsiteY4" fmla="*/ 164734 h 742950"/>
              <a:gd name="connsiteX5" fmla="*/ 8220 w 659858"/>
              <a:gd name="connsiteY5" fmla="*/ 185738 h 742950"/>
              <a:gd name="connsiteX6" fmla="*/ 91204 w 659858"/>
              <a:gd name="connsiteY6" fmla="*/ 371475 h 742950"/>
              <a:gd name="connsiteX7" fmla="*/ 8220 w 659858"/>
              <a:gd name="connsiteY7" fmla="*/ 557213 h 742950"/>
              <a:gd name="connsiteX8" fmla="*/ 102019 w 659858"/>
              <a:gd name="connsiteY8" fmla="*/ 595545 h 742950"/>
              <a:gd name="connsiteX9" fmla="*/ 210556 w 659858"/>
              <a:gd name="connsiteY9" fmla="*/ 578168 h 742950"/>
              <a:gd name="connsiteX10" fmla="*/ 329931 w 659858"/>
              <a:gd name="connsiteY10" fmla="*/ 742950 h 742950"/>
              <a:gd name="connsiteX11" fmla="*/ 449306 w 659858"/>
              <a:gd name="connsiteY11" fmla="*/ 578168 h 742950"/>
              <a:gd name="connsiteX12" fmla="*/ 557842 w 659858"/>
              <a:gd name="connsiteY12" fmla="*/ 595545 h 742950"/>
              <a:gd name="connsiteX13" fmla="*/ 651641 w 659858"/>
              <a:gd name="connsiteY13" fmla="*/ 557213 h 742950"/>
              <a:gd name="connsiteX14" fmla="*/ 568658 w 659858"/>
              <a:gd name="connsiteY14" fmla="*/ 371475 h 742950"/>
              <a:gd name="connsiteX15" fmla="*/ 559433 w 659858"/>
              <a:gd name="connsiteY15" fmla="*/ 166073 h 742950"/>
              <a:gd name="connsiteX16" fmla="*/ 635140 w 659858"/>
              <a:gd name="connsiteY16" fmla="*/ 195263 h 742950"/>
              <a:gd name="connsiteX17" fmla="*/ 554626 w 659858"/>
              <a:gd name="connsiteY17" fmla="*/ 358257 h 742950"/>
              <a:gd name="connsiteX18" fmla="*/ 469537 w 659858"/>
              <a:gd name="connsiteY18" fmla="*/ 290873 h 742950"/>
              <a:gd name="connsiteX19" fmla="*/ 453734 w 659858"/>
              <a:gd name="connsiteY19" fmla="*/ 183526 h 742950"/>
              <a:gd name="connsiteX20" fmla="*/ 559433 w 659858"/>
              <a:gd name="connsiteY20" fmla="*/ 166073 h 742950"/>
              <a:gd name="connsiteX21" fmla="*/ 391843 w 659858"/>
              <a:gd name="connsiteY21" fmla="*/ 478710 h 742950"/>
              <a:gd name="connsiteX22" fmla="*/ 329931 w 659858"/>
              <a:gd name="connsiteY22" fmla="*/ 511493 h 742950"/>
              <a:gd name="connsiteX23" fmla="*/ 268018 w 659858"/>
              <a:gd name="connsiteY23" fmla="*/ 478713 h 742950"/>
              <a:gd name="connsiteX24" fmla="*/ 208678 w 659858"/>
              <a:gd name="connsiteY24" fmla="*/ 441486 h 742950"/>
              <a:gd name="connsiteX25" fmla="*/ 206106 w 659858"/>
              <a:gd name="connsiteY25" fmla="*/ 371475 h 742950"/>
              <a:gd name="connsiteX26" fmla="*/ 208678 w 659858"/>
              <a:gd name="connsiteY26" fmla="*/ 301466 h 742950"/>
              <a:gd name="connsiteX27" fmla="*/ 268018 w 659858"/>
              <a:gd name="connsiteY27" fmla="*/ 264239 h 742950"/>
              <a:gd name="connsiteX28" fmla="*/ 329942 w 659858"/>
              <a:gd name="connsiteY28" fmla="*/ 231464 h 742950"/>
              <a:gd name="connsiteX29" fmla="*/ 391843 w 659858"/>
              <a:gd name="connsiteY29" fmla="*/ 264239 h 742950"/>
              <a:gd name="connsiteX30" fmla="*/ 451184 w 659858"/>
              <a:gd name="connsiteY30" fmla="*/ 301469 h 742950"/>
              <a:gd name="connsiteX31" fmla="*/ 453756 w 659858"/>
              <a:gd name="connsiteY31" fmla="*/ 371478 h 742950"/>
              <a:gd name="connsiteX32" fmla="*/ 451184 w 659858"/>
              <a:gd name="connsiteY32" fmla="*/ 441487 h 742950"/>
              <a:gd name="connsiteX33" fmla="*/ 391843 w 659858"/>
              <a:gd name="connsiteY33" fmla="*/ 478710 h 742950"/>
              <a:gd name="connsiteX34" fmla="*/ 449005 w 659858"/>
              <a:gd name="connsiteY34" fmla="*/ 465918 h 742950"/>
              <a:gd name="connsiteX35" fmla="*/ 435247 w 659858"/>
              <a:gd name="connsiteY35" fmla="*/ 553887 h 742950"/>
              <a:gd name="connsiteX36" fmla="*/ 352122 w 659858"/>
              <a:gd name="connsiteY36" fmla="*/ 521788 h 742950"/>
              <a:gd name="connsiteX37" fmla="*/ 401366 w 659858"/>
              <a:gd name="connsiteY37" fmla="*/ 495208 h 742950"/>
              <a:gd name="connsiteX38" fmla="*/ 449005 w 659858"/>
              <a:gd name="connsiteY38" fmla="*/ 465918 h 742950"/>
              <a:gd name="connsiteX39" fmla="*/ 307738 w 659858"/>
              <a:gd name="connsiteY39" fmla="*/ 521789 h 742950"/>
              <a:gd name="connsiteX40" fmla="*/ 224616 w 659858"/>
              <a:gd name="connsiteY40" fmla="*/ 553888 h 742950"/>
              <a:gd name="connsiteX41" fmla="*/ 210857 w 659858"/>
              <a:gd name="connsiteY41" fmla="*/ 465919 h 742950"/>
              <a:gd name="connsiteX42" fmla="*/ 258493 w 659858"/>
              <a:gd name="connsiteY42" fmla="*/ 495212 h 742950"/>
              <a:gd name="connsiteX43" fmla="*/ 307738 w 659858"/>
              <a:gd name="connsiteY43" fmla="*/ 521789 h 742950"/>
              <a:gd name="connsiteX44" fmla="*/ 188606 w 659858"/>
              <a:gd name="connsiteY44" fmla="*/ 427374 h 742950"/>
              <a:gd name="connsiteX45" fmla="*/ 119302 w 659858"/>
              <a:gd name="connsiteY45" fmla="*/ 371475 h 742950"/>
              <a:gd name="connsiteX46" fmla="*/ 188606 w 659858"/>
              <a:gd name="connsiteY46" fmla="*/ 315576 h 742950"/>
              <a:gd name="connsiteX47" fmla="*/ 187056 w 659858"/>
              <a:gd name="connsiteY47" fmla="*/ 371475 h 742950"/>
              <a:gd name="connsiteX48" fmla="*/ 188606 w 659858"/>
              <a:gd name="connsiteY48" fmla="*/ 427374 h 742950"/>
              <a:gd name="connsiteX49" fmla="*/ 210857 w 659858"/>
              <a:gd name="connsiteY49" fmla="*/ 277032 h 742950"/>
              <a:gd name="connsiteX50" fmla="*/ 224615 w 659858"/>
              <a:gd name="connsiteY50" fmla="*/ 189063 h 742950"/>
              <a:gd name="connsiteX51" fmla="*/ 307680 w 659858"/>
              <a:gd name="connsiteY51" fmla="*/ 221133 h 742950"/>
              <a:gd name="connsiteX52" fmla="*/ 258493 w 659858"/>
              <a:gd name="connsiteY52" fmla="*/ 247739 h 742950"/>
              <a:gd name="connsiteX53" fmla="*/ 210857 w 659858"/>
              <a:gd name="connsiteY53" fmla="*/ 277032 h 742950"/>
              <a:gd name="connsiteX54" fmla="*/ 352175 w 659858"/>
              <a:gd name="connsiteY54" fmla="*/ 221131 h 742950"/>
              <a:gd name="connsiteX55" fmla="*/ 435258 w 659858"/>
              <a:gd name="connsiteY55" fmla="*/ 189119 h 742950"/>
              <a:gd name="connsiteX56" fmla="*/ 449005 w 659858"/>
              <a:gd name="connsiteY56" fmla="*/ 277035 h 742950"/>
              <a:gd name="connsiteX57" fmla="*/ 401368 w 659858"/>
              <a:gd name="connsiteY57" fmla="*/ 247739 h 742950"/>
              <a:gd name="connsiteX58" fmla="*/ 352175 w 659858"/>
              <a:gd name="connsiteY58" fmla="*/ 221131 h 742950"/>
              <a:gd name="connsiteX59" fmla="*/ 471255 w 659858"/>
              <a:gd name="connsiteY59" fmla="*/ 315576 h 742950"/>
              <a:gd name="connsiteX60" fmla="*/ 540560 w 659858"/>
              <a:gd name="connsiteY60" fmla="*/ 371475 h 742950"/>
              <a:gd name="connsiteX61" fmla="*/ 471255 w 659858"/>
              <a:gd name="connsiteY61" fmla="*/ 427374 h 742950"/>
              <a:gd name="connsiteX62" fmla="*/ 472806 w 659858"/>
              <a:gd name="connsiteY62" fmla="*/ 371475 h 742950"/>
              <a:gd name="connsiteX63" fmla="*/ 471255 w 659858"/>
              <a:gd name="connsiteY63" fmla="*/ 315576 h 742950"/>
              <a:gd name="connsiteX64" fmla="*/ 329931 w 659858"/>
              <a:gd name="connsiteY64" fmla="*/ 19050 h 742950"/>
              <a:gd name="connsiteX65" fmla="*/ 430829 w 659858"/>
              <a:gd name="connsiteY65" fmla="*/ 170278 h 742950"/>
              <a:gd name="connsiteX66" fmla="*/ 329931 w 659858"/>
              <a:gd name="connsiteY66" fmla="*/ 210276 h 742950"/>
              <a:gd name="connsiteX67" fmla="*/ 229032 w 659858"/>
              <a:gd name="connsiteY67" fmla="*/ 170278 h 742950"/>
              <a:gd name="connsiteX68" fmla="*/ 329931 w 659858"/>
              <a:gd name="connsiteY68" fmla="*/ 19050 h 742950"/>
              <a:gd name="connsiteX69" fmla="*/ 24721 w 659858"/>
              <a:gd name="connsiteY69" fmla="*/ 195263 h 742950"/>
              <a:gd name="connsiteX70" fmla="*/ 206138 w 659858"/>
              <a:gd name="connsiteY70" fmla="*/ 183495 h 742950"/>
              <a:gd name="connsiteX71" fmla="*/ 190327 w 659858"/>
              <a:gd name="connsiteY71" fmla="*/ 290873 h 742950"/>
              <a:gd name="connsiteX72" fmla="*/ 105236 w 659858"/>
              <a:gd name="connsiteY72" fmla="*/ 358257 h 742950"/>
              <a:gd name="connsiteX73" fmla="*/ 24721 w 659858"/>
              <a:gd name="connsiteY73" fmla="*/ 195263 h 742950"/>
              <a:gd name="connsiteX74" fmla="*/ 24721 w 659858"/>
              <a:gd name="connsiteY74" fmla="*/ 547688 h 742950"/>
              <a:gd name="connsiteX75" fmla="*/ 105240 w 659858"/>
              <a:gd name="connsiteY75" fmla="*/ 384693 h 742950"/>
              <a:gd name="connsiteX76" fmla="*/ 190329 w 659858"/>
              <a:gd name="connsiteY76" fmla="*/ 452077 h 742950"/>
              <a:gd name="connsiteX77" fmla="*/ 206140 w 659858"/>
              <a:gd name="connsiteY77" fmla="*/ 559455 h 742950"/>
              <a:gd name="connsiteX78" fmla="*/ 24721 w 659858"/>
              <a:gd name="connsiteY78" fmla="*/ 547688 h 742950"/>
              <a:gd name="connsiteX79" fmla="*/ 329931 w 659858"/>
              <a:gd name="connsiteY79" fmla="*/ 723900 h 742950"/>
              <a:gd name="connsiteX80" fmla="*/ 229026 w 659858"/>
              <a:gd name="connsiteY80" fmla="*/ 572643 h 742950"/>
              <a:gd name="connsiteX81" fmla="*/ 329931 w 659858"/>
              <a:gd name="connsiteY81" fmla="*/ 532638 h 742950"/>
              <a:gd name="connsiteX82" fmla="*/ 430837 w 659858"/>
              <a:gd name="connsiteY82" fmla="*/ 572643 h 742950"/>
              <a:gd name="connsiteX83" fmla="*/ 329931 w 659858"/>
              <a:gd name="connsiteY83" fmla="*/ 723900 h 742950"/>
              <a:gd name="connsiteX84" fmla="*/ 635140 w 659858"/>
              <a:gd name="connsiteY84" fmla="*/ 547688 h 742950"/>
              <a:gd name="connsiteX85" fmla="*/ 453723 w 659858"/>
              <a:gd name="connsiteY85" fmla="*/ 559455 h 742950"/>
              <a:gd name="connsiteX86" fmla="*/ 469535 w 659858"/>
              <a:gd name="connsiteY86" fmla="*/ 452077 h 742950"/>
              <a:gd name="connsiteX87" fmla="*/ 554626 w 659858"/>
              <a:gd name="connsiteY87" fmla="*/ 384693 h 742950"/>
              <a:gd name="connsiteX88" fmla="*/ 635140 w 659858"/>
              <a:gd name="connsiteY88" fmla="*/ 547688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59858" h="742950">
                <a:moveTo>
                  <a:pt x="568658" y="371475"/>
                </a:moveTo>
                <a:cubicBezTo>
                  <a:pt x="642558" y="299540"/>
                  <a:pt x="676868" y="229437"/>
                  <a:pt x="651641" y="185738"/>
                </a:cubicBezTo>
                <a:cubicBezTo>
                  <a:pt x="626415" y="142038"/>
                  <a:pt x="548540" y="136699"/>
                  <a:pt x="449294" y="164734"/>
                </a:cubicBezTo>
                <a:cubicBezTo>
                  <a:pt x="423948" y="64763"/>
                  <a:pt x="380391" y="0"/>
                  <a:pt x="329931" y="0"/>
                </a:cubicBezTo>
                <a:cubicBezTo>
                  <a:pt x="279470" y="0"/>
                  <a:pt x="235912" y="64763"/>
                  <a:pt x="210567" y="164734"/>
                </a:cubicBezTo>
                <a:cubicBezTo>
                  <a:pt x="111317" y="136699"/>
                  <a:pt x="33454" y="142036"/>
                  <a:pt x="8220" y="185738"/>
                </a:cubicBezTo>
                <a:cubicBezTo>
                  <a:pt x="-17014" y="229439"/>
                  <a:pt x="17303" y="299540"/>
                  <a:pt x="91204" y="371475"/>
                </a:cubicBezTo>
                <a:cubicBezTo>
                  <a:pt x="17303" y="443410"/>
                  <a:pt x="-17007" y="513513"/>
                  <a:pt x="8220" y="557213"/>
                </a:cubicBezTo>
                <a:cubicBezTo>
                  <a:pt x="23174" y="583113"/>
                  <a:pt x="56599" y="595545"/>
                  <a:pt x="102019" y="595545"/>
                </a:cubicBezTo>
                <a:cubicBezTo>
                  <a:pt x="138815" y="594649"/>
                  <a:pt x="175321" y="588804"/>
                  <a:pt x="210556" y="578168"/>
                </a:cubicBezTo>
                <a:cubicBezTo>
                  <a:pt x="235899" y="678163"/>
                  <a:pt x="279462" y="742950"/>
                  <a:pt x="329931" y="742950"/>
                </a:cubicBezTo>
                <a:cubicBezTo>
                  <a:pt x="380400" y="742950"/>
                  <a:pt x="423963" y="678163"/>
                  <a:pt x="449306" y="578168"/>
                </a:cubicBezTo>
                <a:cubicBezTo>
                  <a:pt x="484541" y="588804"/>
                  <a:pt x="521047" y="594650"/>
                  <a:pt x="557842" y="595545"/>
                </a:cubicBezTo>
                <a:cubicBezTo>
                  <a:pt x="603249" y="595545"/>
                  <a:pt x="636689" y="583109"/>
                  <a:pt x="651641" y="557213"/>
                </a:cubicBezTo>
                <a:cubicBezTo>
                  <a:pt x="676868" y="513513"/>
                  <a:pt x="642558" y="443410"/>
                  <a:pt x="568658" y="371475"/>
                </a:cubicBezTo>
                <a:close/>
                <a:moveTo>
                  <a:pt x="559433" y="166073"/>
                </a:moveTo>
                <a:cubicBezTo>
                  <a:pt x="596658" y="166073"/>
                  <a:pt x="623713" y="175464"/>
                  <a:pt x="635140" y="195263"/>
                </a:cubicBezTo>
                <a:cubicBezTo>
                  <a:pt x="655686" y="230839"/>
                  <a:pt x="621847" y="293275"/>
                  <a:pt x="554626" y="358257"/>
                </a:cubicBezTo>
                <a:cubicBezTo>
                  <a:pt x="527816" y="333900"/>
                  <a:pt x="499388" y="311388"/>
                  <a:pt x="469537" y="290873"/>
                </a:cubicBezTo>
                <a:cubicBezTo>
                  <a:pt x="466696" y="254775"/>
                  <a:pt x="461417" y="218910"/>
                  <a:pt x="453734" y="183526"/>
                </a:cubicBezTo>
                <a:cubicBezTo>
                  <a:pt x="488019" y="172972"/>
                  <a:pt x="523574" y="167101"/>
                  <a:pt x="559433" y="166073"/>
                </a:cubicBezTo>
                <a:close/>
                <a:moveTo>
                  <a:pt x="391843" y="478710"/>
                </a:moveTo>
                <a:cubicBezTo>
                  <a:pt x="371158" y="490654"/>
                  <a:pt x="350430" y="501597"/>
                  <a:pt x="329931" y="511493"/>
                </a:cubicBezTo>
                <a:cubicBezTo>
                  <a:pt x="309431" y="501600"/>
                  <a:pt x="288704" y="490657"/>
                  <a:pt x="268018" y="478713"/>
                </a:cubicBezTo>
                <a:cubicBezTo>
                  <a:pt x="247333" y="466770"/>
                  <a:pt x="227493" y="454291"/>
                  <a:pt x="208678" y="441486"/>
                </a:cubicBezTo>
                <a:cubicBezTo>
                  <a:pt x="206993" y="418782"/>
                  <a:pt x="206106" y="395360"/>
                  <a:pt x="206106" y="371475"/>
                </a:cubicBezTo>
                <a:cubicBezTo>
                  <a:pt x="206106" y="347590"/>
                  <a:pt x="206993" y="324168"/>
                  <a:pt x="208678" y="301466"/>
                </a:cubicBezTo>
                <a:cubicBezTo>
                  <a:pt x="227496" y="288661"/>
                  <a:pt x="247337" y="276182"/>
                  <a:pt x="268018" y="264239"/>
                </a:cubicBezTo>
                <a:cubicBezTo>
                  <a:pt x="288700" y="252295"/>
                  <a:pt x="309437" y="241359"/>
                  <a:pt x="329942" y="231464"/>
                </a:cubicBezTo>
                <a:cubicBezTo>
                  <a:pt x="350439" y="241357"/>
                  <a:pt x="371162" y="252297"/>
                  <a:pt x="391843" y="264239"/>
                </a:cubicBezTo>
                <a:cubicBezTo>
                  <a:pt x="412525" y="276180"/>
                  <a:pt x="432368" y="288661"/>
                  <a:pt x="451184" y="301469"/>
                </a:cubicBezTo>
                <a:cubicBezTo>
                  <a:pt x="452867" y="324167"/>
                  <a:pt x="453756" y="347589"/>
                  <a:pt x="453756" y="371478"/>
                </a:cubicBezTo>
                <a:cubicBezTo>
                  <a:pt x="453756" y="395367"/>
                  <a:pt x="452870" y="418785"/>
                  <a:pt x="451184" y="441487"/>
                </a:cubicBezTo>
                <a:cubicBezTo>
                  <a:pt x="432368" y="454288"/>
                  <a:pt x="412529" y="466767"/>
                  <a:pt x="391843" y="478710"/>
                </a:cubicBezTo>
                <a:close/>
                <a:moveTo>
                  <a:pt x="449005" y="465918"/>
                </a:moveTo>
                <a:cubicBezTo>
                  <a:pt x="446078" y="495477"/>
                  <a:pt x="441484" y="524847"/>
                  <a:pt x="435247" y="553887"/>
                </a:cubicBezTo>
                <a:cubicBezTo>
                  <a:pt x="406956" y="544762"/>
                  <a:pt x="379204" y="534045"/>
                  <a:pt x="352122" y="521788"/>
                </a:cubicBezTo>
                <a:cubicBezTo>
                  <a:pt x="368417" y="513556"/>
                  <a:pt x="384849" y="504744"/>
                  <a:pt x="401366" y="495208"/>
                </a:cubicBezTo>
                <a:cubicBezTo>
                  <a:pt x="417861" y="485688"/>
                  <a:pt x="433741" y="475925"/>
                  <a:pt x="449005" y="465918"/>
                </a:cubicBezTo>
                <a:close/>
                <a:moveTo>
                  <a:pt x="307738" y="521789"/>
                </a:moveTo>
                <a:cubicBezTo>
                  <a:pt x="280657" y="534046"/>
                  <a:pt x="252905" y="544762"/>
                  <a:pt x="224616" y="553888"/>
                </a:cubicBezTo>
                <a:cubicBezTo>
                  <a:pt x="218378" y="524848"/>
                  <a:pt x="213784" y="495478"/>
                  <a:pt x="210857" y="465919"/>
                </a:cubicBezTo>
                <a:cubicBezTo>
                  <a:pt x="226111" y="475898"/>
                  <a:pt x="241989" y="485662"/>
                  <a:pt x="258493" y="495212"/>
                </a:cubicBezTo>
                <a:cubicBezTo>
                  <a:pt x="275012" y="504748"/>
                  <a:pt x="291450" y="513559"/>
                  <a:pt x="307738" y="521789"/>
                </a:cubicBezTo>
                <a:close/>
                <a:moveTo>
                  <a:pt x="188606" y="427374"/>
                </a:moveTo>
                <a:cubicBezTo>
                  <a:pt x="164471" y="410060"/>
                  <a:pt x="141333" y="391397"/>
                  <a:pt x="119302" y="371475"/>
                </a:cubicBezTo>
                <a:cubicBezTo>
                  <a:pt x="141333" y="351553"/>
                  <a:pt x="164471" y="332890"/>
                  <a:pt x="188606" y="315576"/>
                </a:cubicBezTo>
                <a:cubicBezTo>
                  <a:pt x="187592" y="333775"/>
                  <a:pt x="187076" y="352409"/>
                  <a:pt x="187056" y="371475"/>
                </a:cubicBezTo>
                <a:cubicBezTo>
                  <a:pt x="187056" y="390520"/>
                  <a:pt x="187573" y="409153"/>
                  <a:pt x="188606" y="427374"/>
                </a:cubicBezTo>
                <a:close/>
                <a:moveTo>
                  <a:pt x="210857" y="277032"/>
                </a:moveTo>
                <a:cubicBezTo>
                  <a:pt x="213784" y="247473"/>
                  <a:pt x="218378" y="218103"/>
                  <a:pt x="224615" y="189063"/>
                </a:cubicBezTo>
                <a:cubicBezTo>
                  <a:pt x="252885" y="198181"/>
                  <a:pt x="280617" y="208888"/>
                  <a:pt x="307680" y="221133"/>
                </a:cubicBezTo>
                <a:cubicBezTo>
                  <a:pt x="291412" y="229353"/>
                  <a:pt x="275016" y="238222"/>
                  <a:pt x="258493" y="247739"/>
                </a:cubicBezTo>
                <a:cubicBezTo>
                  <a:pt x="242000" y="257261"/>
                  <a:pt x="226121" y="267025"/>
                  <a:pt x="210857" y="277032"/>
                </a:cubicBezTo>
                <a:close/>
                <a:moveTo>
                  <a:pt x="352175" y="221131"/>
                </a:moveTo>
                <a:cubicBezTo>
                  <a:pt x="379243" y="208900"/>
                  <a:pt x="406981" y="198212"/>
                  <a:pt x="435258" y="189119"/>
                </a:cubicBezTo>
                <a:cubicBezTo>
                  <a:pt x="441490" y="218143"/>
                  <a:pt x="446080" y="247494"/>
                  <a:pt x="449005" y="277035"/>
                </a:cubicBezTo>
                <a:cubicBezTo>
                  <a:pt x="433750" y="267054"/>
                  <a:pt x="417872" y="257289"/>
                  <a:pt x="401368" y="247739"/>
                </a:cubicBezTo>
                <a:cubicBezTo>
                  <a:pt x="384873" y="238218"/>
                  <a:pt x="368475" y="229349"/>
                  <a:pt x="352175" y="221131"/>
                </a:cubicBezTo>
                <a:close/>
                <a:moveTo>
                  <a:pt x="471255" y="315576"/>
                </a:moveTo>
                <a:cubicBezTo>
                  <a:pt x="495391" y="332890"/>
                  <a:pt x="518529" y="351553"/>
                  <a:pt x="540560" y="371475"/>
                </a:cubicBezTo>
                <a:cubicBezTo>
                  <a:pt x="518529" y="391397"/>
                  <a:pt x="495391" y="410060"/>
                  <a:pt x="471255" y="427374"/>
                </a:cubicBezTo>
                <a:cubicBezTo>
                  <a:pt x="472270" y="409175"/>
                  <a:pt x="472787" y="390542"/>
                  <a:pt x="472806" y="371475"/>
                </a:cubicBezTo>
                <a:cubicBezTo>
                  <a:pt x="472806" y="352430"/>
                  <a:pt x="472289" y="333797"/>
                  <a:pt x="471255" y="315576"/>
                </a:cubicBezTo>
                <a:close/>
                <a:moveTo>
                  <a:pt x="329931" y="19050"/>
                </a:moveTo>
                <a:cubicBezTo>
                  <a:pt x="371013" y="19050"/>
                  <a:pt x="408165" y="79567"/>
                  <a:pt x="430829" y="170278"/>
                </a:cubicBezTo>
                <a:cubicBezTo>
                  <a:pt x="396332" y="181318"/>
                  <a:pt x="362623" y="194681"/>
                  <a:pt x="329931" y="210276"/>
                </a:cubicBezTo>
                <a:cubicBezTo>
                  <a:pt x="297239" y="194682"/>
                  <a:pt x="263529" y="181319"/>
                  <a:pt x="229032" y="170278"/>
                </a:cubicBezTo>
                <a:cubicBezTo>
                  <a:pt x="251696" y="79567"/>
                  <a:pt x="288849" y="19050"/>
                  <a:pt x="329931" y="19050"/>
                </a:cubicBezTo>
                <a:close/>
                <a:moveTo>
                  <a:pt x="24721" y="195263"/>
                </a:moveTo>
                <a:cubicBezTo>
                  <a:pt x="45263" y="159688"/>
                  <a:pt x="116249" y="157769"/>
                  <a:pt x="206138" y="183495"/>
                </a:cubicBezTo>
                <a:cubicBezTo>
                  <a:pt x="198451" y="218890"/>
                  <a:pt x="193168" y="254764"/>
                  <a:pt x="190327" y="290873"/>
                </a:cubicBezTo>
                <a:cubicBezTo>
                  <a:pt x="160474" y="311388"/>
                  <a:pt x="132045" y="333900"/>
                  <a:pt x="105236" y="358257"/>
                </a:cubicBezTo>
                <a:cubicBezTo>
                  <a:pt x="38014" y="293275"/>
                  <a:pt x="4181" y="230839"/>
                  <a:pt x="24721" y="195263"/>
                </a:cubicBezTo>
                <a:close/>
                <a:moveTo>
                  <a:pt x="24721" y="547688"/>
                </a:moveTo>
                <a:cubicBezTo>
                  <a:pt x="4181" y="512111"/>
                  <a:pt x="38014" y="449675"/>
                  <a:pt x="105240" y="384693"/>
                </a:cubicBezTo>
                <a:cubicBezTo>
                  <a:pt x="132049" y="409050"/>
                  <a:pt x="160477" y="431563"/>
                  <a:pt x="190329" y="452077"/>
                </a:cubicBezTo>
                <a:cubicBezTo>
                  <a:pt x="193170" y="488186"/>
                  <a:pt x="198452" y="524060"/>
                  <a:pt x="206140" y="559455"/>
                </a:cubicBezTo>
                <a:cubicBezTo>
                  <a:pt x="116246" y="585183"/>
                  <a:pt x="45260" y="583267"/>
                  <a:pt x="24721" y="547688"/>
                </a:cubicBezTo>
                <a:close/>
                <a:moveTo>
                  <a:pt x="329931" y="723900"/>
                </a:moveTo>
                <a:cubicBezTo>
                  <a:pt x="288844" y="723900"/>
                  <a:pt x="251689" y="663369"/>
                  <a:pt x="229026" y="572643"/>
                </a:cubicBezTo>
                <a:cubicBezTo>
                  <a:pt x="263525" y="561601"/>
                  <a:pt x="297237" y="548235"/>
                  <a:pt x="329931" y="532638"/>
                </a:cubicBezTo>
                <a:cubicBezTo>
                  <a:pt x="362624" y="548235"/>
                  <a:pt x="396337" y="561601"/>
                  <a:pt x="430837" y="572643"/>
                </a:cubicBezTo>
                <a:cubicBezTo>
                  <a:pt x="408173" y="663369"/>
                  <a:pt x="371017" y="723900"/>
                  <a:pt x="329931" y="723900"/>
                </a:cubicBezTo>
                <a:close/>
                <a:moveTo>
                  <a:pt x="635140" y="547688"/>
                </a:moveTo>
                <a:cubicBezTo>
                  <a:pt x="614599" y="583262"/>
                  <a:pt x="543613" y="585181"/>
                  <a:pt x="453723" y="559455"/>
                </a:cubicBezTo>
                <a:cubicBezTo>
                  <a:pt x="461411" y="524060"/>
                  <a:pt x="466694" y="488186"/>
                  <a:pt x="469535" y="452077"/>
                </a:cubicBezTo>
                <a:cubicBezTo>
                  <a:pt x="499387" y="431563"/>
                  <a:pt x="527816" y="409050"/>
                  <a:pt x="554626" y="384693"/>
                </a:cubicBezTo>
                <a:cubicBezTo>
                  <a:pt x="621847" y="449675"/>
                  <a:pt x="655686" y="512111"/>
                  <a:pt x="635140" y="547688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图形 47" descr="原子 轮廓">
            <a:extLst>
              <a:ext uri="{FF2B5EF4-FFF2-40B4-BE49-F238E27FC236}">
                <a16:creationId xmlns:a16="http://schemas.microsoft.com/office/drawing/2014/main" xmlns="" id="{83E0F36D-F6B5-44DB-B3A6-045C43669A6A}"/>
              </a:ext>
            </a:extLst>
          </p:cNvPr>
          <p:cNvSpPr/>
          <p:nvPr/>
        </p:nvSpPr>
        <p:spPr>
          <a:xfrm>
            <a:off x="9334329" y="2244631"/>
            <a:ext cx="114300" cy="114300"/>
          </a:xfrm>
          <a:custGeom>
            <a:avLst/>
            <a:gdLst>
              <a:gd name="connsiteX0" fmla="*/ 57150 w 114300"/>
              <a:gd name="connsiteY0" fmla="*/ 0 h 114300"/>
              <a:gd name="connsiteX1" fmla="*/ 0 w 114300"/>
              <a:gd name="connsiteY1" fmla="*/ 57150 h 114300"/>
              <a:gd name="connsiteX2" fmla="*/ 57150 w 114300"/>
              <a:gd name="connsiteY2" fmla="*/ 114300 h 114300"/>
              <a:gd name="connsiteX3" fmla="*/ 114300 w 114300"/>
              <a:gd name="connsiteY3" fmla="*/ 57150 h 114300"/>
              <a:gd name="connsiteX4" fmla="*/ 57150 w 114300"/>
              <a:gd name="connsiteY4" fmla="*/ 0 h 114300"/>
              <a:gd name="connsiteX5" fmla="*/ 57150 w 114300"/>
              <a:gd name="connsiteY5" fmla="*/ 95250 h 114300"/>
              <a:gd name="connsiteX6" fmla="*/ 19050 w 114300"/>
              <a:gd name="connsiteY6" fmla="*/ 57150 h 114300"/>
              <a:gd name="connsiteX7" fmla="*/ 57150 w 114300"/>
              <a:gd name="connsiteY7" fmla="*/ 19050 h 114300"/>
              <a:gd name="connsiteX8" fmla="*/ 95250 w 114300"/>
              <a:gd name="connsiteY8" fmla="*/ 57150 h 114300"/>
              <a:gd name="connsiteX9" fmla="*/ 57150 w 114300"/>
              <a:gd name="connsiteY9" fmla="*/ 952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00" h="114300">
                <a:moveTo>
                  <a:pt x="57150" y="0"/>
                </a:moveTo>
                <a:cubicBezTo>
                  <a:pt x="25587" y="0"/>
                  <a:pt x="0" y="25587"/>
                  <a:pt x="0" y="57150"/>
                </a:cubicBezTo>
                <a:cubicBezTo>
                  <a:pt x="0" y="88713"/>
                  <a:pt x="25587" y="114300"/>
                  <a:pt x="57150" y="114300"/>
                </a:cubicBezTo>
                <a:cubicBezTo>
                  <a:pt x="88713" y="114300"/>
                  <a:pt x="114300" y="88713"/>
                  <a:pt x="114300" y="57150"/>
                </a:cubicBezTo>
                <a:cubicBezTo>
                  <a:pt x="114266" y="25601"/>
                  <a:pt x="88699" y="34"/>
                  <a:pt x="57150" y="0"/>
                </a:cubicBezTo>
                <a:close/>
                <a:moveTo>
                  <a:pt x="57150" y="95250"/>
                </a:moveTo>
                <a:cubicBezTo>
                  <a:pt x="36108" y="95250"/>
                  <a:pt x="19050" y="78192"/>
                  <a:pt x="19050" y="57150"/>
                </a:cubicBezTo>
                <a:cubicBezTo>
                  <a:pt x="19050" y="36108"/>
                  <a:pt x="36108" y="19050"/>
                  <a:pt x="57150" y="19050"/>
                </a:cubicBezTo>
                <a:cubicBezTo>
                  <a:pt x="78192" y="19050"/>
                  <a:pt x="95250" y="36108"/>
                  <a:pt x="95250" y="57150"/>
                </a:cubicBezTo>
                <a:cubicBezTo>
                  <a:pt x="95226" y="78182"/>
                  <a:pt x="78182" y="95226"/>
                  <a:pt x="57150" y="9525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97154E86-EA09-4410-8F7D-AC3BD6650146}"/>
              </a:ext>
            </a:extLst>
          </p:cNvPr>
          <p:cNvSpPr/>
          <p:nvPr/>
        </p:nvSpPr>
        <p:spPr>
          <a:xfrm flipV="1">
            <a:off x="5985030" y="3409537"/>
            <a:ext cx="221941" cy="8987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xmlns="" id="{20D53D95-1945-4E86-9A07-9D659F2EBF26}"/>
              </a:ext>
            </a:extLst>
          </p:cNvPr>
          <p:cNvSpPr/>
          <p:nvPr/>
        </p:nvSpPr>
        <p:spPr>
          <a:xfrm flipV="1">
            <a:off x="9280509" y="3409537"/>
            <a:ext cx="221941" cy="8987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xmlns="" id="{0058F2CA-7BE8-460B-99FB-20F0BB6DAB24}"/>
              </a:ext>
            </a:extLst>
          </p:cNvPr>
          <p:cNvSpPr/>
          <p:nvPr/>
        </p:nvSpPr>
        <p:spPr>
          <a:xfrm flipV="1">
            <a:off x="2689550" y="3409537"/>
            <a:ext cx="221941" cy="8987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5704FD9B-8883-4DFD-9EF0-21D9F6AF6456}"/>
              </a:ext>
            </a:extLst>
          </p:cNvPr>
          <p:cNvCxnSpPr>
            <a:cxnSpLocks/>
          </p:cNvCxnSpPr>
          <p:nvPr/>
        </p:nvCxnSpPr>
        <p:spPr>
          <a:xfrm>
            <a:off x="2382066" y="3409537"/>
            <a:ext cx="8369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BE5525AE-1DAA-486B-BF04-69E9390EB81D}"/>
              </a:ext>
            </a:extLst>
          </p:cNvPr>
          <p:cNvCxnSpPr>
            <a:cxnSpLocks/>
          </p:cNvCxnSpPr>
          <p:nvPr/>
        </p:nvCxnSpPr>
        <p:spPr>
          <a:xfrm>
            <a:off x="5677546" y="3409537"/>
            <a:ext cx="8369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FC6D563-A727-47C0-9809-AC7839C9830C}"/>
              </a:ext>
            </a:extLst>
          </p:cNvPr>
          <p:cNvCxnSpPr>
            <a:cxnSpLocks/>
          </p:cNvCxnSpPr>
          <p:nvPr/>
        </p:nvCxnSpPr>
        <p:spPr>
          <a:xfrm>
            <a:off x="8973025" y="3409537"/>
            <a:ext cx="8369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ïšḷíde_1">
            <a:extLst>
              <a:ext uri="{FF2B5EF4-FFF2-40B4-BE49-F238E27FC236}">
                <a16:creationId xmlns:a16="http://schemas.microsoft.com/office/drawing/2014/main" xmlns="" id="{097661D9-E157-45A6-A3A3-1DA1C8D17C65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629976065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šḷíde">
            <a:extLst>
              <a:ext uri="{FF2B5EF4-FFF2-40B4-BE49-F238E27FC236}">
                <a16:creationId xmlns:a16="http://schemas.microsoft.com/office/drawing/2014/main" xmlns="" id="{C2CE8176-5E2B-4EEE-9B61-D32511FFA814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AC9CA-C29D-4439-9FDB-6C32F8FDFA56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0842C347-76B7-462A-AD11-2BA9385A4654}"/>
              </a:ext>
            </a:extLst>
          </p:cNvPr>
          <p:cNvSpPr txBox="1">
            <a:spLocks/>
          </p:cNvSpPr>
          <p:nvPr/>
        </p:nvSpPr>
        <p:spPr>
          <a:xfrm>
            <a:off x="1258916" y="1796160"/>
            <a:ext cx="2391025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 algn="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xmlns="" id="{BC17B77E-FB6A-4605-889E-DE44F02770C6}"/>
              </a:ext>
            </a:extLst>
          </p:cNvPr>
          <p:cNvCxnSpPr/>
          <p:nvPr/>
        </p:nvCxnSpPr>
        <p:spPr>
          <a:xfrm>
            <a:off x="1265402" y="2225180"/>
            <a:ext cx="2384539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xmlns="" id="{7BF46E10-9B3B-426A-A6E2-7EEC9AE01023}"/>
              </a:ext>
            </a:extLst>
          </p:cNvPr>
          <p:cNvCxnSpPr/>
          <p:nvPr/>
        </p:nvCxnSpPr>
        <p:spPr>
          <a:xfrm>
            <a:off x="2918704" y="2225180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7BAA2177-78CF-4C28-A8DD-6B79C0558191}"/>
              </a:ext>
            </a:extLst>
          </p:cNvPr>
          <p:cNvSpPr txBox="1">
            <a:spLocks/>
          </p:cNvSpPr>
          <p:nvPr/>
        </p:nvSpPr>
        <p:spPr>
          <a:xfrm>
            <a:off x="1269074" y="4200949"/>
            <a:ext cx="2380868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 algn="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xmlns="" id="{5ED56494-21DA-4350-85F9-C9F97453A993}"/>
              </a:ext>
            </a:extLst>
          </p:cNvPr>
          <p:cNvCxnSpPr/>
          <p:nvPr/>
        </p:nvCxnSpPr>
        <p:spPr>
          <a:xfrm>
            <a:off x="1265402" y="4629549"/>
            <a:ext cx="2384539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xmlns="" id="{47436A70-A857-4F6C-9E93-E134F51B3209}"/>
              </a:ext>
            </a:extLst>
          </p:cNvPr>
          <p:cNvCxnSpPr/>
          <p:nvPr/>
        </p:nvCxnSpPr>
        <p:spPr>
          <a:xfrm>
            <a:off x="2918704" y="4629549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AB32DCDB-E1C1-4FE7-BF24-C0CEA67FE879}"/>
              </a:ext>
            </a:extLst>
          </p:cNvPr>
          <p:cNvSpPr txBox="1">
            <a:spLocks/>
          </p:cNvSpPr>
          <p:nvPr/>
        </p:nvSpPr>
        <p:spPr>
          <a:xfrm>
            <a:off x="8529360" y="1796160"/>
            <a:ext cx="2393566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xmlns="" id="{1BCFD94C-1D3A-49BC-BF6D-DD1C85D6A763}"/>
              </a:ext>
            </a:extLst>
          </p:cNvPr>
          <p:cNvCxnSpPr>
            <a:cxnSpLocks/>
          </p:cNvCxnSpPr>
          <p:nvPr/>
        </p:nvCxnSpPr>
        <p:spPr>
          <a:xfrm>
            <a:off x="8529359" y="2225180"/>
            <a:ext cx="2393566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xmlns="" id="{42456F45-1BB5-4055-B791-EB74A841ED30}"/>
              </a:ext>
            </a:extLst>
          </p:cNvPr>
          <p:cNvCxnSpPr/>
          <p:nvPr/>
        </p:nvCxnSpPr>
        <p:spPr>
          <a:xfrm>
            <a:off x="8529359" y="2225180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E464881E-95D1-4924-892C-91A2043A9F17}"/>
              </a:ext>
            </a:extLst>
          </p:cNvPr>
          <p:cNvSpPr txBox="1">
            <a:spLocks/>
          </p:cNvSpPr>
          <p:nvPr/>
        </p:nvSpPr>
        <p:spPr>
          <a:xfrm>
            <a:off x="8529360" y="4200949"/>
            <a:ext cx="2393566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xmlns="" id="{77EABAD2-C4EF-4C3E-85FE-5CF6CD0E5D5A}"/>
              </a:ext>
            </a:extLst>
          </p:cNvPr>
          <p:cNvCxnSpPr>
            <a:cxnSpLocks/>
          </p:cNvCxnSpPr>
          <p:nvPr/>
        </p:nvCxnSpPr>
        <p:spPr>
          <a:xfrm>
            <a:off x="8529359" y="4629549"/>
            <a:ext cx="2393566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xmlns="" id="{0204F3CE-BBDD-41DE-A852-43E1E2031A2B}"/>
              </a:ext>
            </a:extLst>
          </p:cNvPr>
          <p:cNvCxnSpPr/>
          <p:nvPr/>
        </p:nvCxnSpPr>
        <p:spPr>
          <a:xfrm>
            <a:off x="8529359" y="4629549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椭圆 169">
            <a:extLst>
              <a:ext uri="{FF2B5EF4-FFF2-40B4-BE49-F238E27FC236}">
                <a16:creationId xmlns:a16="http://schemas.microsoft.com/office/drawing/2014/main" xmlns="" id="{521ED270-3147-4C7F-93C7-D77C164A49E7}"/>
              </a:ext>
            </a:extLst>
          </p:cNvPr>
          <p:cNvSpPr/>
          <p:nvPr/>
        </p:nvSpPr>
        <p:spPr>
          <a:xfrm>
            <a:off x="6793781" y="4141678"/>
            <a:ext cx="984594" cy="97604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13716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妙</a:t>
            </a:r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xmlns="" id="{E11B6F16-6F3F-436F-AC34-75AF2688A6E8}"/>
              </a:ext>
            </a:extLst>
          </p:cNvPr>
          <p:cNvSpPr/>
          <p:nvPr/>
        </p:nvSpPr>
        <p:spPr>
          <a:xfrm>
            <a:off x="4413626" y="4141679"/>
            <a:ext cx="984592" cy="976040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13716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美</a:t>
            </a: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xmlns="" id="{E6714DB6-D995-40AC-B83E-BCF4D503196D}"/>
              </a:ext>
            </a:extLst>
          </p:cNvPr>
          <p:cNvSpPr/>
          <p:nvPr/>
        </p:nvSpPr>
        <p:spPr>
          <a:xfrm>
            <a:off x="4413626" y="1717122"/>
            <a:ext cx="984592" cy="976040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13716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高</a:t>
            </a:r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xmlns="" id="{C5D51865-0F34-406E-B9A8-3A7FAFE5634B}"/>
              </a:ext>
            </a:extLst>
          </p:cNvPr>
          <p:cNvSpPr/>
          <p:nvPr/>
        </p:nvSpPr>
        <p:spPr>
          <a:xfrm>
            <a:off x="6793781" y="1717121"/>
            <a:ext cx="984594" cy="97604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13716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好</a:t>
            </a:r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xmlns="" id="{B831CBA0-AF04-4369-A066-20B5E28AAF98}"/>
              </a:ext>
            </a:extLst>
          </p:cNvPr>
          <p:cNvSpPr/>
          <p:nvPr/>
        </p:nvSpPr>
        <p:spPr>
          <a:xfrm>
            <a:off x="3709676" y="2228636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xmlns="" id="{4D0ADDE3-1167-481D-A880-784C4C5D4A4C}"/>
              </a:ext>
            </a:extLst>
          </p:cNvPr>
          <p:cNvSpPr/>
          <p:nvPr/>
        </p:nvSpPr>
        <p:spPr>
          <a:xfrm>
            <a:off x="3709676" y="4627186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xmlns="" id="{90B1D5E9-4158-4FD1-A60D-8118BC887CD4}"/>
              </a:ext>
            </a:extLst>
          </p:cNvPr>
          <p:cNvSpPr/>
          <p:nvPr/>
        </p:nvSpPr>
        <p:spPr>
          <a:xfrm>
            <a:off x="7672699" y="2228636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xmlns="" id="{E647DBC7-BA53-4DFF-8135-C2A602EC0502}"/>
              </a:ext>
            </a:extLst>
          </p:cNvPr>
          <p:cNvSpPr/>
          <p:nvPr/>
        </p:nvSpPr>
        <p:spPr>
          <a:xfrm>
            <a:off x="7672699" y="4627186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6" name="iconfont-11644-3741973">
            <a:extLst>
              <a:ext uri="{FF2B5EF4-FFF2-40B4-BE49-F238E27FC236}">
                <a16:creationId xmlns:a16="http://schemas.microsoft.com/office/drawing/2014/main" xmlns="" id="{9E14CCAB-3FD1-4999-9E08-62C88CAA6ADC}"/>
              </a:ext>
            </a:extLst>
          </p:cNvPr>
          <p:cNvSpPr>
            <a:spLocks/>
          </p:cNvSpPr>
          <p:nvPr/>
        </p:nvSpPr>
        <p:spPr>
          <a:xfrm>
            <a:off x="5412967" y="2753542"/>
            <a:ext cx="1366066" cy="1366066"/>
          </a:xfrm>
          <a:custGeom>
            <a:avLst/>
            <a:gdLst>
              <a:gd name="connsiteX0" fmla="*/ 378486 w 600063"/>
              <a:gd name="connsiteY0" fmla="*/ 322142 h 600063"/>
              <a:gd name="connsiteX1" fmla="*/ 394917 w 600063"/>
              <a:gd name="connsiteY1" fmla="*/ 355525 h 600063"/>
              <a:gd name="connsiteX2" fmla="*/ 402346 w 600063"/>
              <a:gd name="connsiteY2" fmla="*/ 360954 h 600063"/>
              <a:gd name="connsiteX3" fmla="*/ 439160 w 600063"/>
              <a:gd name="connsiteY3" fmla="*/ 366287 h 600063"/>
              <a:gd name="connsiteX4" fmla="*/ 412538 w 600063"/>
              <a:gd name="connsiteY4" fmla="*/ 392241 h 600063"/>
              <a:gd name="connsiteX5" fmla="*/ 409680 w 600063"/>
              <a:gd name="connsiteY5" fmla="*/ 401003 h 600063"/>
              <a:gd name="connsiteX6" fmla="*/ 415967 w 600063"/>
              <a:gd name="connsiteY6" fmla="*/ 437672 h 600063"/>
              <a:gd name="connsiteX7" fmla="*/ 383058 w 600063"/>
              <a:gd name="connsiteY7" fmla="*/ 420338 h 600063"/>
              <a:gd name="connsiteX8" fmla="*/ 373866 w 600063"/>
              <a:gd name="connsiteY8" fmla="*/ 420338 h 600063"/>
              <a:gd name="connsiteX9" fmla="*/ 340910 w 600063"/>
              <a:gd name="connsiteY9" fmla="*/ 437672 h 600063"/>
              <a:gd name="connsiteX10" fmla="*/ 347196 w 600063"/>
              <a:gd name="connsiteY10" fmla="*/ 401003 h 600063"/>
              <a:gd name="connsiteX11" fmla="*/ 344387 w 600063"/>
              <a:gd name="connsiteY11" fmla="*/ 392241 h 600063"/>
              <a:gd name="connsiteX12" fmla="*/ 317764 w 600063"/>
              <a:gd name="connsiteY12" fmla="*/ 366287 h 600063"/>
              <a:gd name="connsiteX13" fmla="*/ 354531 w 600063"/>
              <a:gd name="connsiteY13" fmla="*/ 360954 h 600063"/>
              <a:gd name="connsiteX14" fmla="*/ 362008 w 600063"/>
              <a:gd name="connsiteY14" fmla="*/ 355525 h 600063"/>
              <a:gd name="connsiteX15" fmla="*/ 378439 w 600063"/>
              <a:gd name="connsiteY15" fmla="*/ 290340 h 600063"/>
              <a:gd name="connsiteX16" fmla="*/ 369563 w 600063"/>
              <a:gd name="connsiteY16" fmla="*/ 295412 h 600063"/>
              <a:gd name="connsiteX17" fmla="*/ 346560 w 600063"/>
              <a:gd name="connsiteY17" fmla="*/ 342084 h 600063"/>
              <a:gd name="connsiteX18" fmla="*/ 295079 w 600063"/>
              <a:gd name="connsiteY18" fmla="*/ 349560 h 600063"/>
              <a:gd name="connsiteX19" fmla="*/ 289554 w 600063"/>
              <a:gd name="connsiteY19" fmla="*/ 366419 h 600063"/>
              <a:gd name="connsiteX20" fmla="*/ 326796 w 600063"/>
              <a:gd name="connsiteY20" fmla="*/ 402757 h 600063"/>
              <a:gd name="connsiteX21" fmla="*/ 318034 w 600063"/>
              <a:gd name="connsiteY21" fmla="*/ 454048 h 600063"/>
              <a:gd name="connsiteX22" fmla="*/ 332368 w 600063"/>
              <a:gd name="connsiteY22" fmla="*/ 464430 h 600063"/>
              <a:gd name="connsiteX23" fmla="*/ 378421 w 600063"/>
              <a:gd name="connsiteY23" fmla="*/ 440237 h 600063"/>
              <a:gd name="connsiteX24" fmla="*/ 424473 w 600063"/>
              <a:gd name="connsiteY24" fmla="*/ 464430 h 600063"/>
              <a:gd name="connsiteX25" fmla="*/ 438856 w 600063"/>
              <a:gd name="connsiteY25" fmla="*/ 454048 h 600063"/>
              <a:gd name="connsiteX26" fmla="*/ 430045 w 600063"/>
              <a:gd name="connsiteY26" fmla="*/ 402757 h 600063"/>
              <a:gd name="connsiteX27" fmla="*/ 467287 w 600063"/>
              <a:gd name="connsiteY27" fmla="*/ 366419 h 600063"/>
              <a:gd name="connsiteX28" fmla="*/ 461811 w 600063"/>
              <a:gd name="connsiteY28" fmla="*/ 349560 h 600063"/>
              <a:gd name="connsiteX29" fmla="*/ 410329 w 600063"/>
              <a:gd name="connsiteY29" fmla="*/ 342084 h 600063"/>
              <a:gd name="connsiteX30" fmla="*/ 387279 w 600063"/>
              <a:gd name="connsiteY30" fmla="*/ 295412 h 600063"/>
              <a:gd name="connsiteX31" fmla="*/ 378439 w 600063"/>
              <a:gd name="connsiteY31" fmla="*/ 290340 h 600063"/>
              <a:gd name="connsiteX32" fmla="*/ 269044 w 600063"/>
              <a:gd name="connsiteY32" fmla="*/ 158372 h 600063"/>
              <a:gd name="connsiteX33" fmla="*/ 333099 w 600063"/>
              <a:gd name="connsiteY33" fmla="*/ 222470 h 600063"/>
              <a:gd name="connsiteX34" fmla="*/ 269044 w 600063"/>
              <a:gd name="connsiteY34" fmla="*/ 286521 h 600063"/>
              <a:gd name="connsiteX35" fmla="*/ 268758 w 600063"/>
              <a:gd name="connsiteY35" fmla="*/ 286521 h 600063"/>
              <a:gd name="connsiteX36" fmla="*/ 204845 w 600063"/>
              <a:gd name="connsiteY36" fmla="*/ 222327 h 600063"/>
              <a:gd name="connsiteX37" fmla="*/ 269044 w 600063"/>
              <a:gd name="connsiteY37" fmla="*/ 158372 h 600063"/>
              <a:gd name="connsiteX38" fmla="*/ 268886 w 600063"/>
              <a:gd name="connsiteY38" fmla="*/ 134538 h 600063"/>
              <a:gd name="connsiteX39" fmla="*/ 184734 w 600063"/>
              <a:gd name="connsiteY39" fmla="*/ 196783 h 600063"/>
              <a:gd name="connsiteX40" fmla="*/ 219690 w 600063"/>
              <a:gd name="connsiteY40" fmla="*/ 295412 h 600063"/>
              <a:gd name="connsiteX41" fmla="*/ 129776 w 600063"/>
              <a:gd name="connsiteY41" fmla="*/ 425283 h 600063"/>
              <a:gd name="connsiteX42" fmla="*/ 141777 w 600063"/>
              <a:gd name="connsiteY42" fmla="*/ 437284 h 600063"/>
              <a:gd name="connsiteX43" fmla="*/ 153778 w 600063"/>
              <a:gd name="connsiteY43" fmla="*/ 425283 h 600063"/>
              <a:gd name="connsiteX44" fmla="*/ 268743 w 600063"/>
              <a:gd name="connsiteY44" fmla="*/ 310461 h 600063"/>
              <a:gd name="connsiteX45" fmla="*/ 269028 w 600063"/>
              <a:gd name="connsiteY45" fmla="*/ 310461 h 600063"/>
              <a:gd name="connsiteX46" fmla="*/ 323368 w 600063"/>
              <a:gd name="connsiteY46" fmla="*/ 324129 h 600063"/>
              <a:gd name="connsiteX47" fmla="*/ 343941 w 600063"/>
              <a:gd name="connsiteY47" fmla="*/ 308509 h 600063"/>
              <a:gd name="connsiteX48" fmla="*/ 318081 w 600063"/>
              <a:gd name="connsiteY48" fmla="*/ 295412 h 600063"/>
              <a:gd name="connsiteX49" fmla="*/ 353037 w 600063"/>
              <a:gd name="connsiteY49" fmla="*/ 196783 h 600063"/>
              <a:gd name="connsiteX50" fmla="*/ 268886 w 600063"/>
              <a:gd name="connsiteY50" fmla="*/ 134538 h 600063"/>
              <a:gd name="connsiteX51" fmla="*/ 300032 w 600063"/>
              <a:gd name="connsiteY51" fmla="*/ 0 h 600063"/>
              <a:gd name="connsiteX52" fmla="*/ 600063 w 600063"/>
              <a:gd name="connsiteY52" fmla="*/ 300032 h 600063"/>
              <a:gd name="connsiteX53" fmla="*/ 300032 w 600063"/>
              <a:gd name="connsiteY53" fmla="*/ 600063 h 600063"/>
              <a:gd name="connsiteX54" fmla="*/ 0 w 600063"/>
              <a:gd name="connsiteY54" fmla="*/ 300032 h 600063"/>
              <a:gd name="connsiteX55" fmla="*/ 300032 w 600063"/>
              <a:gd name="connsiteY55" fmla="*/ 0 h 60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0063" h="600063">
                <a:moveTo>
                  <a:pt x="378486" y="322142"/>
                </a:moveTo>
                <a:lnTo>
                  <a:pt x="394917" y="355525"/>
                </a:lnTo>
                <a:cubicBezTo>
                  <a:pt x="396345" y="358430"/>
                  <a:pt x="399155" y="360477"/>
                  <a:pt x="402346" y="360954"/>
                </a:cubicBezTo>
                <a:lnTo>
                  <a:pt x="439160" y="366287"/>
                </a:lnTo>
                <a:lnTo>
                  <a:pt x="412538" y="392241"/>
                </a:lnTo>
                <a:cubicBezTo>
                  <a:pt x="410204" y="394527"/>
                  <a:pt x="409157" y="397765"/>
                  <a:pt x="409680" y="401003"/>
                </a:cubicBezTo>
                <a:lnTo>
                  <a:pt x="415967" y="437672"/>
                </a:lnTo>
                <a:lnTo>
                  <a:pt x="383058" y="420338"/>
                </a:lnTo>
                <a:cubicBezTo>
                  <a:pt x="380153" y="418814"/>
                  <a:pt x="376724" y="418814"/>
                  <a:pt x="373866" y="420338"/>
                </a:cubicBezTo>
                <a:lnTo>
                  <a:pt x="340910" y="437672"/>
                </a:lnTo>
                <a:lnTo>
                  <a:pt x="347196" y="401003"/>
                </a:lnTo>
                <a:cubicBezTo>
                  <a:pt x="347768" y="397765"/>
                  <a:pt x="346720" y="394527"/>
                  <a:pt x="344387" y="392241"/>
                </a:cubicBezTo>
                <a:lnTo>
                  <a:pt x="317764" y="366287"/>
                </a:lnTo>
                <a:lnTo>
                  <a:pt x="354531" y="360954"/>
                </a:lnTo>
                <a:cubicBezTo>
                  <a:pt x="357769" y="360477"/>
                  <a:pt x="360579" y="358430"/>
                  <a:pt x="362008" y="355525"/>
                </a:cubicBezTo>
                <a:close/>
                <a:moveTo>
                  <a:pt x="378439" y="290340"/>
                </a:moveTo>
                <a:cubicBezTo>
                  <a:pt x="374837" y="290340"/>
                  <a:pt x="371230" y="292031"/>
                  <a:pt x="369563" y="295412"/>
                </a:cubicBezTo>
                <a:lnTo>
                  <a:pt x="346560" y="342084"/>
                </a:lnTo>
                <a:lnTo>
                  <a:pt x="295079" y="349560"/>
                </a:lnTo>
                <a:cubicBezTo>
                  <a:pt x="286935" y="350704"/>
                  <a:pt x="283649" y="360705"/>
                  <a:pt x="289554" y="366419"/>
                </a:cubicBezTo>
                <a:lnTo>
                  <a:pt x="326796" y="402757"/>
                </a:lnTo>
                <a:lnTo>
                  <a:pt x="318034" y="454048"/>
                </a:lnTo>
                <a:cubicBezTo>
                  <a:pt x="316653" y="462096"/>
                  <a:pt x="325130" y="468287"/>
                  <a:pt x="332368" y="464430"/>
                </a:cubicBezTo>
                <a:lnTo>
                  <a:pt x="378421" y="440237"/>
                </a:lnTo>
                <a:lnTo>
                  <a:pt x="424473" y="464430"/>
                </a:lnTo>
                <a:cubicBezTo>
                  <a:pt x="431712" y="468287"/>
                  <a:pt x="440237" y="462144"/>
                  <a:pt x="438856" y="454048"/>
                </a:cubicBezTo>
                <a:lnTo>
                  <a:pt x="430045" y="402757"/>
                </a:lnTo>
                <a:lnTo>
                  <a:pt x="467287" y="366419"/>
                </a:lnTo>
                <a:cubicBezTo>
                  <a:pt x="473240" y="360705"/>
                  <a:pt x="469954" y="350704"/>
                  <a:pt x="461811" y="349560"/>
                </a:cubicBezTo>
                <a:lnTo>
                  <a:pt x="410329" y="342084"/>
                </a:lnTo>
                <a:lnTo>
                  <a:pt x="387279" y="295412"/>
                </a:lnTo>
                <a:cubicBezTo>
                  <a:pt x="385636" y="292031"/>
                  <a:pt x="382040" y="290340"/>
                  <a:pt x="378439" y="290340"/>
                </a:cubicBezTo>
                <a:close/>
                <a:moveTo>
                  <a:pt x="269044" y="158372"/>
                </a:moveTo>
                <a:cubicBezTo>
                  <a:pt x="304429" y="158372"/>
                  <a:pt x="333099" y="187087"/>
                  <a:pt x="333099" y="222470"/>
                </a:cubicBezTo>
                <a:cubicBezTo>
                  <a:pt x="333099" y="257853"/>
                  <a:pt x="304429" y="286521"/>
                  <a:pt x="269044" y="286521"/>
                </a:cubicBezTo>
                <a:lnTo>
                  <a:pt x="268758" y="286521"/>
                </a:lnTo>
                <a:cubicBezTo>
                  <a:pt x="233373" y="286426"/>
                  <a:pt x="204750" y="257710"/>
                  <a:pt x="204845" y="222327"/>
                </a:cubicBezTo>
                <a:cubicBezTo>
                  <a:pt x="204893" y="186945"/>
                  <a:pt x="233659" y="158324"/>
                  <a:pt x="269044" y="158372"/>
                </a:cubicBezTo>
                <a:close/>
                <a:moveTo>
                  <a:pt x="268886" y="134538"/>
                </a:moveTo>
                <a:cubicBezTo>
                  <a:pt x="230215" y="134538"/>
                  <a:pt x="196068" y="159779"/>
                  <a:pt x="184734" y="196783"/>
                </a:cubicBezTo>
                <a:cubicBezTo>
                  <a:pt x="173447" y="233786"/>
                  <a:pt x="187639" y="273791"/>
                  <a:pt x="219690" y="295412"/>
                </a:cubicBezTo>
                <a:cubicBezTo>
                  <a:pt x="165684" y="315890"/>
                  <a:pt x="129919" y="367562"/>
                  <a:pt x="129776" y="425283"/>
                </a:cubicBezTo>
                <a:cubicBezTo>
                  <a:pt x="129776" y="431902"/>
                  <a:pt x="135157" y="437284"/>
                  <a:pt x="141777" y="437284"/>
                </a:cubicBezTo>
                <a:cubicBezTo>
                  <a:pt x="148397" y="437284"/>
                  <a:pt x="153778" y="431902"/>
                  <a:pt x="153778" y="425283"/>
                </a:cubicBezTo>
                <a:cubicBezTo>
                  <a:pt x="153826" y="361848"/>
                  <a:pt x="205260" y="310414"/>
                  <a:pt x="268743" y="310461"/>
                </a:cubicBezTo>
                <a:lnTo>
                  <a:pt x="269028" y="310461"/>
                </a:lnTo>
                <a:cubicBezTo>
                  <a:pt x="287983" y="310461"/>
                  <a:pt x="306651" y="315176"/>
                  <a:pt x="323368" y="324129"/>
                </a:cubicBezTo>
                <a:cubicBezTo>
                  <a:pt x="329797" y="318319"/>
                  <a:pt x="336655" y="313128"/>
                  <a:pt x="343941" y="308509"/>
                </a:cubicBezTo>
                <a:cubicBezTo>
                  <a:pt x="335797" y="303270"/>
                  <a:pt x="327130" y="298889"/>
                  <a:pt x="318081" y="295412"/>
                </a:cubicBezTo>
                <a:cubicBezTo>
                  <a:pt x="350132" y="273791"/>
                  <a:pt x="364324" y="233786"/>
                  <a:pt x="353037" y="196783"/>
                </a:cubicBezTo>
                <a:cubicBezTo>
                  <a:pt x="341703" y="159779"/>
                  <a:pt x="307556" y="134538"/>
                  <a:pt x="268886" y="134538"/>
                </a:cubicBezTo>
                <a:close/>
                <a:moveTo>
                  <a:pt x="300032" y="0"/>
                </a:moveTo>
                <a:cubicBezTo>
                  <a:pt x="465716" y="0"/>
                  <a:pt x="600063" y="134347"/>
                  <a:pt x="600063" y="300032"/>
                </a:cubicBezTo>
                <a:cubicBezTo>
                  <a:pt x="600063" y="465763"/>
                  <a:pt x="465716" y="600063"/>
                  <a:pt x="300032" y="600063"/>
                </a:cubicBezTo>
                <a:cubicBezTo>
                  <a:pt x="134348" y="600063"/>
                  <a:pt x="0" y="465763"/>
                  <a:pt x="0" y="300032"/>
                </a:cubicBezTo>
                <a:cubicBezTo>
                  <a:pt x="0" y="134347"/>
                  <a:pt x="134348" y="0"/>
                  <a:pt x="300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36576"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ïšḷíde_1">
            <a:extLst>
              <a:ext uri="{FF2B5EF4-FFF2-40B4-BE49-F238E27FC236}">
                <a16:creationId xmlns:a16="http://schemas.microsoft.com/office/drawing/2014/main" xmlns="" id="{61F4F792-8263-4AC6-92C3-3BCA2F471214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60672522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B5B69408-F147-4D78-B1FA-84BC092CE04E}"/>
              </a:ext>
            </a:extLst>
          </p:cNvPr>
          <p:cNvSpPr/>
          <p:nvPr/>
        </p:nvSpPr>
        <p:spPr>
          <a:xfrm>
            <a:off x="4586378" y="4076841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1F0EAC03-1BED-4BBB-B45E-B51389D02F33}"/>
              </a:ext>
            </a:extLst>
          </p:cNvPr>
          <p:cNvSpPr/>
          <p:nvPr/>
        </p:nvSpPr>
        <p:spPr>
          <a:xfrm>
            <a:off x="4654582" y="4145045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D305A257-85FA-448D-B353-E389A286FBF6}"/>
              </a:ext>
            </a:extLst>
          </p:cNvPr>
          <p:cNvSpPr/>
          <p:nvPr/>
        </p:nvSpPr>
        <p:spPr>
          <a:xfrm>
            <a:off x="7333803" y="4076841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BD8935CE-8C4C-41FE-8C1A-4A0D9F682CE9}"/>
              </a:ext>
            </a:extLst>
          </p:cNvPr>
          <p:cNvSpPr/>
          <p:nvPr/>
        </p:nvSpPr>
        <p:spPr>
          <a:xfrm>
            <a:off x="7402007" y="4145045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B2609B4D-78A6-4529-9978-501E7CC1E88D}"/>
              </a:ext>
            </a:extLst>
          </p:cNvPr>
          <p:cNvSpPr/>
          <p:nvPr/>
        </p:nvSpPr>
        <p:spPr>
          <a:xfrm>
            <a:off x="7751878" y="2081695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CFA2D4A3-1360-40A6-91B7-74D986506295}"/>
              </a:ext>
            </a:extLst>
          </p:cNvPr>
          <p:cNvSpPr/>
          <p:nvPr/>
        </p:nvSpPr>
        <p:spPr>
          <a:xfrm>
            <a:off x="7820082" y="2149899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4B716314-FCA7-4D4B-AD24-BB67833B2E6D}"/>
              </a:ext>
            </a:extLst>
          </p:cNvPr>
          <p:cNvSpPr/>
          <p:nvPr/>
        </p:nvSpPr>
        <p:spPr>
          <a:xfrm>
            <a:off x="5960090" y="4561650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471FF5AB-1DB2-49A2-876C-F62B93AA8544}"/>
              </a:ext>
            </a:extLst>
          </p:cNvPr>
          <p:cNvSpPr/>
          <p:nvPr/>
        </p:nvSpPr>
        <p:spPr>
          <a:xfrm>
            <a:off x="6028294" y="4629854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ïšḷíde">
            <a:extLst>
              <a:ext uri="{FF2B5EF4-FFF2-40B4-BE49-F238E27FC236}">
                <a16:creationId xmlns:a16="http://schemas.microsoft.com/office/drawing/2014/main" xmlns="" id="{C2CE8176-5E2B-4EEE-9B61-D32511FFA814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AC9CA-C29D-4439-9FDB-6C32F8FDFA56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E464881E-95D1-4924-892C-91A2043A9F17}"/>
              </a:ext>
            </a:extLst>
          </p:cNvPr>
          <p:cNvSpPr txBox="1">
            <a:spLocks/>
          </p:cNvSpPr>
          <p:nvPr/>
        </p:nvSpPr>
        <p:spPr>
          <a:xfrm>
            <a:off x="8529360" y="3780852"/>
            <a:ext cx="2393566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0842C347-76B7-462A-AD11-2BA9385A4654}"/>
              </a:ext>
            </a:extLst>
          </p:cNvPr>
          <p:cNvSpPr txBox="1">
            <a:spLocks/>
          </p:cNvSpPr>
          <p:nvPr/>
        </p:nvSpPr>
        <p:spPr>
          <a:xfrm>
            <a:off x="1258916" y="1788585"/>
            <a:ext cx="2391025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 algn="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AB32DCDB-E1C1-4FE7-BF24-C0CEA67FE879}"/>
              </a:ext>
            </a:extLst>
          </p:cNvPr>
          <p:cNvSpPr txBox="1">
            <a:spLocks/>
          </p:cNvSpPr>
          <p:nvPr/>
        </p:nvSpPr>
        <p:spPr>
          <a:xfrm>
            <a:off x="8529360" y="1788585"/>
            <a:ext cx="2393566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7BAA2177-78CF-4C28-A8DD-6B79C0558191}"/>
              </a:ext>
            </a:extLst>
          </p:cNvPr>
          <p:cNvSpPr txBox="1">
            <a:spLocks/>
          </p:cNvSpPr>
          <p:nvPr/>
        </p:nvSpPr>
        <p:spPr>
          <a:xfrm>
            <a:off x="1269074" y="3780852"/>
            <a:ext cx="2380868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 algn="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BB2BFE54-2556-4691-8921-0690CA48852A}"/>
              </a:ext>
            </a:extLst>
          </p:cNvPr>
          <p:cNvSpPr txBox="1">
            <a:spLocks/>
          </p:cNvSpPr>
          <p:nvPr/>
        </p:nvSpPr>
        <p:spPr>
          <a:xfrm>
            <a:off x="4899217" y="4897856"/>
            <a:ext cx="2393566" cy="1344599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  <a:p>
            <a:pPr algn="ct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以少数民族为起始 点的文化生态走廊将在一条线上就展现丰富多彩的藏羌民族的历史</a:t>
            </a:r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xmlns="" id="{E5A84078-F290-4D8A-8D98-F074B84371F6}"/>
              </a:ext>
            </a:extLst>
          </p:cNvPr>
          <p:cNvSpPr/>
          <p:nvPr/>
        </p:nvSpPr>
        <p:spPr>
          <a:xfrm>
            <a:off x="7672699" y="2221061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xmlns="" id="{6CAEC85E-5BC0-4193-9563-A1A606E219DF}"/>
              </a:ext>
            </a:extLst>
          </p:cNvPr>
          <p:cNvCxnSpPr>
            <a:cxnSpLocks/>
          </p:cNvCxnSpPr>
          <p:nvPr/>
        </p:nvCxnSpPr>
        <p:spPr>
          <a:xfrm>
            <a:off x="8529359" y="2217605"/>
            <a:ext cx="2393566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xmlns="" id="{E7C5ED3A-0A81-4F4C-8F45-D8623F8387AD}"/>
              </a:ext>
            </a:extLst>
          </p:cNvPr>
          <p:cNvCxnSpPr/>
          <p:nvPr/>
        </p:nvCxnSpPr>
        <p:spPr>
          <a:xfrm>
            <a:off x="8529359" y="2217605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xmlns="" id="{4FB3BB51-4542-4B63-8B35-F70E2FD334EC}"/>
              </a:ext>
            </a:extLst>
          </p:cNvPr>
          <p:cNvSpPr/>
          <p:nvPr/>
        </p:nvSpPr>
        <p:spPr>
          <a:xfrm>
            <a:off x="3709676" y="2221061"/>
            <a:ext cx="809625" cy="0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xmlns="" id="{5A6C84AE-9E6F-4F42-8C57-50EFDE4EE28D}"/>
              </a:ext>
            </a:extLst>
          </p:cNvPr>
          <p:cNvCxnSpPr/>
          <p:nvPr/>
        </p:nvCxnSpPr>
        <p:spPr>
          <a:xfrm>
            <a:off x="1265402" y="2217605"/>
            <a:ext cx="2384539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xmlns="" id="{22054C26-0BF1-4637-ADB1-D17E6624AE89}"/>
              </a:ext>
            </a:extLst>
          </p:cNvPr>
          <p:cNvCxnSpPr/>
          <p:nvPr/>
        </p:nvCxnSpPr>
        <p:spPr>
          <a:xfrm>
            <a:off x="2918704" y="2217605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xmlns="" id="{689ED158-6744-43DF-BE44-D854E6133D1F}"/>
              </a:ext>
            </a:extLst>
          </p:cNvPr>
          <p:cNvSpPr/>
          <p:nvPr/>
        </p:nvSpPr>
        <p:spPr>
          <a:xfrm>
            <a:off x="7485531" y="4170488"/>
            <a:ext cx="996794" cy="45719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C3E04464-EE08-4396-AF2C-FB3DB6B9CF05}"/>
              </a:ext>
            </a:extLst>
          </p:cNvPr>
          <p:cNvCxnSpPr>
            <a:cxnSpLocks/>
          </p:cNvCxnSpPr>
          <p:nvPr/>
        </p:nvCxnSpPr>
        <p:spPr>
          <a:xfrm>
            <a:off x="8529359" y="4212751"/>
            <a:ext cx="2393566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>
            <a:extLst>
              <a:ext uri="{FF2B5EF4-FFF2-40B4-BE49-F238E27FC236}">
                <a16:creationId xmlns:a16="http://schemas.microsoft.com/office/drawing/2014/main" xmlns="" id="{0FFB2A23-8713-48F0-87D3-AC651A191FBC}"/>
              </a:ext>
            </a:extLst>
          </p:cNvPr>
          <p:cNvCxnSpPr/>
          <p:nvPr/>
        </p:nvCxnSpPr>
        <p:spPr>
          <a:xfrm>
            <a:off x="8529359" y="4212751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xmlns="" id="{3B66797B-7A13-43FB-BF2A-478E3CE0BEA9}"/>
              </a:ext>
            </a:extLst>
          </p:cNvPr>
          <p:cNvSpPr/>
          <p:nvPr/>
        </p:nvSpPr>
        <p:spPr>
          <a:xfrm flipV="1">
            <a:off x="3709676" y="4170488"/>
            <a:ext cx="996795" cy="45719"/>
          </a:xfrm>
          <a:custGeom>
            <a:avLst/>
            <a:gdLst>
              <a:gd name="connsiteX0" fmla="*/ 0 w 809625"/>
              <a:gd name="connsiteY0" fmla="*/ 0 h 0"/>
              <a:gd name="connsiteX1" fmla="*/ 809625 w 8096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9625">
                <a:moveTo>
                  <a:pt x="0" y="0"/>
                </a:moveTo>
                <a:lnTo>
                  <a:pt x="809625" y="0"/>
                </a:lnTo>
              </a:path>
            </a:pathLst>
          </a:custGeom>
          <a:noFill/>
          <a:ln w="3175" cap="flat" cmpd="sng" algn="ctr">
            <a:solidFill>
              <a:schemeClr val="accent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xmlns="" id="{136105D6-CF65-47F6-B86F-538F81FEBEA8}"/>
              </a:ext>
            </a:extLst>
          </p:cNvPr>
          <p:cNvCxnSpPr/>
          <p:nvPr/>
        </p:nvCxnSpPr>
        <p:spPr>
          <a:xfrm>
            <a:off x="1265402" y="4212751"/>
            <a:ext cx="2384539" cy="0"/>
          </a:xfrm>
          <a:prstGeom prst="line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xmlns="" id="{70C1D834-7869-45A1-B495-6331F22D0027}"/>
              </a:ext>
            </a:extLst>
          </p:cNvPr>
          <p:cNvCxnSpPr/>
          <p:nvPr/>
        </p:nvCxnSpPr>
        <p:spPr>
          <a:xfrm>
            <a:off x="2918704" y="4212751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xmlns="" id="{5BE6CDDB-A8F6-484E-BE00-586135D73A25}"/>
              </a:ext>
            </a:extLst>
          </p:cNvPr>
          <p:cNvCxnSpPr>
            <a:cxnSpLocks/>
          </p:cNvCxnSpPr>
          <p:nvPr/>
        </p:nvCxnSpPr>
        <p:spPr>
          <a:xfrm>
            <a:off x="5730382" y="5324522"/>
            <a:ext cx="731237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iconfont-11644-3741973">
            <a:extLst>
              <a:ext uri="{FF2B5EF4-FFF2-40B4-BE49-F238E27FC236}">
                <a16:creationId xmlns:a16="http://schemas.microsoft.com/office/drawing/2014/main" xmlns="" id="{3287CA65-1372-4893-AC92-EF49EBB490B3}"/>
              </a:ext>
            </a:extLst>
          </p:cNvPr>
          <p:cNvSpPr>
            <a:spLocks/>
          </p:cNvSpPr>
          <p:nvPr/>
        </p:nvSpPr>
        <p:spPr>
          <a:xfrm>
            <a:off x="5412967" y="2252027"/>
            <a:ext cx="1366066" cy="1366066"/>
          </a:xfrm>
          <a:custGeom>
            <a:avLst/>
            <a:gdLst>
              <a:gd name="connsiteX0" fmla="*/ 378486 w 600063"/>
              <a:gd name="connsiteY0" fmla="*/ 322142 h 600063"/>
              <a:gd name="connsiteX1" fmla="*/ 394917 w 600063"/>
              <a:gd name="connsiteY1" fmla="*/ 355525 h 600063"/>
              <a:gd name="connsiteX2" fmla="*/ 402346 w 600063"/>
              <a:gd name="connsiteY2" fmla="*/ 360954 h 600063"/>
              <a:gd name="connsiteX3" fmla="*/ 439160 w 600063"/>
              <a:gd name="connsiteY3" fmla="*/ 366287 h 600063"/>
              <a:gd name="connsiteX4" fmla="*/ 412538 w 600063"/>
              <a:gd name="connsiteY4" fmla="*/ 392241 h 600063"/>
              <a:gd name="connsiteX5" fmla="*/ 409680 w 600063"/>
              <a:gd name="connsiteY5" fmla="*/ 401003 h 600063"/>
              <a:gd name="connsiteX6" fmla="*/ 415967 w 600063"/>
              <a:gd name="connsiteY6" fmla="*/ 437672 h 600063"/>
              <a:gd name="connsiteX7" fmla="*/ 383058 w 600063"/>
              <a:gd name="connsiteY7" fmla="*/ 420338 h 600063"/>
              <a:gd name="connsiteX8" fmla="*/ 373866 w 600063"/>
              <a:gd name="connsiteY8" fmla="*/ 420338 h 600063"/>
              <a:gd name="connsiteX9" fmla="*/ 340910 w 600063"/>
              <a:gd name="connsiteY9" fmla="*/ 437672 h 600063"/>
              <a:gd name="connsiteX10" fmla="*/ 347196 w 600063"/>
              <a:gd name="connsiteY10" fmla="*/ 401003 h 600063"/>
              <a:gd name="connsiteX11" fmla="*/ 344387 w 600063"/>
              <a:gd name="connsiteY11" fmla="*/ 392241 h 600063"/>
              <a:gd name="connsiteX12" fmla="*/ 317764 w 600063"/>
              <a:gd name="connsiteY12" fmla="*/ 366287 h 600063"/>
              <a:gd name="connsiteX13" fmla="*/ 354531 w 600063"/>
              <a:gd name="connsiteY13" fmla="*/ 360954 h 600063"/>
              <a:gd name="connsiteX14" fmla="*/ 362008 w 600063"/>
              <a:gd name="connsiteY14" fmla="*/ 355525 h 600063"/>
              <a:gd name="connsiteX15" fmla="*/ 378439 w 600063"/>
              <a:gd name="connsiteY15" fmla="*/ 290340 h 600063"/>
              <a:gd name="connsiteX16" fmla="*/ 369563 w 600063"/>
              <a:gd name="connsiteY16" fmla="*/ 295412 h 600063"/>
              <a:gd name="connsiteX17" fmla="*/ 346560 w 600063"/>
              <a:gd name="connsiteY17" fmla="*/ 342084 h 600063"/>
              <a:gd name="connsiteX18" fmla="*/ 295079 w 600063"/>
              <a:gd name="connsiteY18" fmla="*/ 349560 h 600063"/>
              <a:gd name="connsiteX19" fmla="*/ 289554 w 600063"/>
              <a:gd name="connsiteY19" fmla="*/ 366419 h 600063"/>
              <a:gd name="connsiteX20" fmla="*/ 326796 w 600063"/>
              <a:gd name="connsiteY20" fmla="*/ 402757 h 600063"/>
              <a:gd name="connsiteX21" fmla="*/ 318034 w 600063"/>
              <a:gd name="connsiteY21" fmla="*/ 454048 h 600063"/>
              <a:gd name="connsiteX22" fmla="*/ 332368 w 600063"/>
              <a:gd name="connsiteY22" fmla="*/ 464430 h 600063"/>
              <a:gd name="connsiteX23" fmla="*/ 378421 w 600063"/>
              <a:gd name="connsiteY23" fmla="*/ 440237 h 600063"/>
              <a:gd name="connsiteX24" fmla="*/ 424473 w 600063"/>
              <a:gd name="connsiteY24" fmla="*/ 464430 h 600063"/>
              <a:gd name="connsiteX25" fmla="*/ 438856 w 600063"/>
              <a:gd name="connsiteY25" fmla="*/ 454048 h 600063"/>
              <a:gd name="connsiteX26" fmla="*/ 430045 w 600063"/>
              <a:gd name="connsiteY26" fmla="*/ 402757 h 600063"/>
              <a:gd name="connsiteX27" fmla="*/ 467287 w 600063"/>
              <a:gd name="connsiteY27" fmla="*/ 366419 h 600063"/>
              <a:gd name="connsiteX28" fmla="*/ 461811 w 600063"/>
              <a:gd name="connsiteY28" fmla="*/ 349560 h 600063"/>
              <a:gd name="connsiteX29" fmla="*/ 410329 w 600063"/>
              <a:gd name="connsiteY29" fmla="*/ 342084 h 600063"/>
              <a:gd name="connsiteX30" fmla="*/ 387279 w 600063"/>
              <a:gd name="connsiteY30" fmla="*/ 295412 h 600063"/>
              <a:gd name="connsiteX31" fmla="*/ 378439 w 600063"/>
              <a:gd name="connsiteY31" fmla="*/ 290340 h 600063"/>
              <a:gd name="connsiteX32" fmla="*/ 269044 w 600063"/>
              <a:gd name="connsiteY32" fmla="*/ 158372 h 600063"/>
              <a:gd name="connsiteX33" fmla="*/ 333099 w 600063"/>
              <a:gd name="connsiteY33" fmla="*/ 222470 h 600063"/>
              <a:gd name="connsiteX34" fmla="*/ 269044 w 600063"/>
              <a:gd name="connsiteY34" fmla="*/ 286521 h 600063"/>
              <a:gd name="connsiteX35" fmla="*/ 268758 w 600063"/>
              <a:gd name="connsiteY35" fmla="*/ 286521 h 600063"/>
              <a:gd name="connsiteX36" fmla="*/ 204845 w 600063"/>
              <a:gd name="connsiteY36" fmla="*/ 222327 h 600063"/>
              <a:gd name="connsiteX37" fmla="*/ 269044 w 600063"/>
              <a:gd name="connsiteY37" fmla="*/ 158372 h 600063"/>
              <a:gd name="connsiteX38" fmla="*/ 268886 w 600063"/>
              <a:gd name="connsiteY38" fmla="*/ 134538 h 600063"/>
              <a:gd name="connsiteX39" fmla="*/ 184734 w 600063"/>
              <a:gd name="connsiteY39" fmla="*/ 196783 h 600063"/>
              <a:gd name="connsiteX40" fmla="*/ 219690 w 600063"/>
              <a:gd name="connsiteY40" fmla="*/ 295412 h 600063"/>
              <a:gd name="connsiteX41" fmla="*/ 129776 w 600063"/>
              <a:gd name="connsiteY41" fmla="*/ 425283 h 600063"/>
              <a:gd name="connsiteX42" fmla="*/ 141777 w 600063"/>
              <a:gd name="connsiteY42" fmla="*/ 437284 h 600063"/>
              <a:gd name="connsiteX43" fmla="*/ 153778 w 600063"/>
              <a:gd name="connsiteY43" fmla="*/ 425283 h 600063"/>
              <a:gd name="connsiteX44" fmla="*/ 268743 w 600063"/>
              <a:gd name="connsiteY44" fmla="*/ 310461 h 600063"/>
              <a:gd name="connsiteX45" fmla="*/ 269028 w 600063"/>
              <a:gd name="connsiteY45" fmla="*/ 310461 h 600063"/>
              <a:gd name="connsiteX46" fmla="*/ 323368 w 600063"/>
              <a:gd name="connsiteY46" fmla="*/ 324129 h 600063"/>
              <a:gd name="connsiteX47" fmla="*/ 343941 w 600063"/>
              <a:gd name="connsiteY47" fmla="*/ 308509 h 600063"/>
              <a:gd name="connsiteX48" fmla="*/ 318081 w 600063"/>
              <a:gd name="connsiteY48" fmla="*/ 295412 h 600063"/>
              <a:gd name="connsiteX49" fmla="*/ 353037 w 600063"/>
              <a:gd name="connsiteY49" fmla="*/ 196783 h 600063"/>
              <a:gd name="connsiteX50" fmla="*/ 268886 w 600063"/>
              <a:gd name="connsiteY50" fmla="*/ 134538 h 600063"/>
              <a:gd name="connsiteX51" fmla="*/ 300032 w 600063"/>
              <a:gd name="connsiteY51" fmla="*/ 0 h 600063"/>
              <a:gd name="connsiteX52" fmla="*/ 600063 w 600063"/>
              <a:gd name="connsiteY52" fmla="*/ 300032 h 600063"/>
              <a:gd name="connsiteX53" fmla="*/ 300032 w 600063"/>
              <a:gd name="connsiteY53" fmla="*/ 600063 h 600063"/>
              <a:gd name="connsiteX54" fmla="*/ 0 w 600063"/>
              <a:gd name="connsiteY54" fmla="*/ 300032 h 600063"/>
              <a:gd name="connsiteX55" fmla="*/ 300032 w 600063"/>
              <a:gd name="connsiteY55" fmla="*/ 0 h 60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0063" h="600063">
                <a:moveTo>
                  <a:pt x="378486" y="322142"/>
                </a:moveTo>
                <a:lnTo>
                  <a:pt x="394917" y="355525"/>
                </a:lnTo>
                <a:cubicBezTo>
                  <a:pt x="396345" y="358430"/>
                  <a:pt x="399155" y="360477"/>
                  <a:pt x="402346" y="360954"/>
                </a:cubicBezTo>
                <a:lnTo>
                  <a:pt x="439160" y="366287"/>
                </a:lnTo>
                <a:lnTo>
                  <a:pt x="412538" y="392241"/>
                </a:lnTo>
                <a:cubicBezTo>
                  <a:pt x="410204" y="394527"/>
                  <a:pt x="409157" y="397765"/>
                  <a:pt x="409680" y="401003"/>
                </a:cubicBezTo>
                <a:lnTo>
                  <a:pt x="415967" y="437672"/>
                </a:lnTo>
                <a:lnTo>
                  <a:pt x="383058" y="420338"/>
                </a:lnTo>
                <a:cubicBezTo>
                  <a:pt x="380153" y="418814"/>
                  <a:pt x="376724" y="418814"/>
                  <a:pt x="373866" y="420338"/>
                </a:cubicBezTo>
                <a:lnTo>
                  <a:pt x="340910" y="437672"/>
                </a:lnTo>
                <a:lnTo>
                  <a:pt x="347196" y="401003"/>
                </a:lnTo>
                <a:cubicBezTo>
                  <a:pt x="347768" y="397765"/>
                  <a:pt x="346720" y="394527"/>
                  <a:pt x="344387" y="392241"/>
                </a:cubicBezTo>
                <a:lnTo>
                  <a:pt x="317764" y="366287"/>
                </a:lnTo>
                <a:lnTo>
                  <a:pt x="354531" y="360954"/>
                </a:lnTo>
                <a:cubicBezTo>
                  <a:pt x="357769" y="360477"/>
                  <a:pt x="360579" y="358430"/>
                  <a:pt x="362008" y="355525"/>
                </a:cubicBezTo>
                <a:close/>
                <a:moveTo>
                  <a:pt x="378439" y="290340"/>
                </a:moveTo>
                <a:cubicBezTo>
                  <a:pt x="374837" y="290340"/>
                  <a:pt x="371230" y="292031"/>
                  <a:pt x="369563" y="295412"/>
                </a:cubicBezTo>
                <a:lnTo>
                  <a:pt x="346560" y="342084"/>
                </a:lnTo>
                <a:lnTo>
                  <a:pt x="295079" y="349560"/>
                </a:lnTo>
                <a:cubicBezTo>
                  <a:pt x="286935" y="350704"/>
                  <a:pt x="283649" y="360705"/>
                  <a:pt x="289554" y="366419"/>
                </a:cubicBezTo>
                <a:lnTo>
                  <a:pt x="326796" y="402757"/>
                </a:lnTo>
                <a:lnTo>
                  <a:pt x="318034" y="454048"/>
                </a:lnTo>
                <a:cubicBezTo>
                  <a:pt x="316653" y="462096"/>
                  <a:pt x="325130" y="468287"/>
                  <a:pt x="332368" y="464430"/>
                </a:cubicBezTo>
                <a:lnTo>
                  <a:pt x="378421" y="440237"/>
                </a:lnTo>
                <a:lnTo>
                  <a:pt x="424473" y="464430"/>
                </a:lnTo>
                <a:cubicBezTo>
                  <a:pt x="431712" y="468287"/>
                  <a:pt x="440237" y="462144"/>
                  <a:pt x="438856" y="454048"/>
                </a:cubicBezTo>
                <a:lnTo>
                  <a:pt x="430045" y="402757"/>
                </a:lnTo>
                <a:lnTo>
                  <a:pt x="467287" y="366419"/>
                </a:lnTo>
                <a:cubicBezTo>
                  <a:pt x="473240" y="360705"/>
                  <a:pt x="469954" y="350704"/>
                  <a:pt x="461811" y="349560"/>
                </a:cubicBezTo>
                <a:lnTo>
                  <a:pt x="410329" y="342084"/>
                </a:lnTo>
                <a:lnTo>
                  <a:pt x="387279" y="295412"/>
                </a:lnTo>
                <a:cubicBezTo>
                  <a:pt x="385636" y="292031"/>
                  <a:pt x="382040" y="290340"/>
                  <a:pt x="378439" y="290340"/>
                </a:cubicBezTo>
                <a:close/>
                <a:moveTo>
                  <a:pt x="269044" y="158372"/>
                </a:moveTo>
                <a:cubicBezTo>
                  <a:pt x="304429" y="158372"/>
                  <a:pt x="333099" y="187087"/>
                  <a:pt x="333099" y="222470"/>
                </a:cubicBezTo>
                <a:cubicBezTo>
                  <a:pt x="333099" y="257853"/>
                  <a:pt x="304429" y="286521"/>
                  <a:pt x="269044" y="286521"/>
                </a:cubicBezTo>
                <a:lnTo>
                  <a:pt x="268758" y="286521"/>
                </a:lnTo>
                <a:cubicBezTo>
                  <a:pt x="233373" y="286426"/>
                  <a:pt x="204750" y="257710"/>
                  <a:pt x="204845" y="222327"/>
                </a:cubicBezTo>
                <a:cubicBezTo>
                  <a:pt x="204893" y="186945"/>
                  <a:pt x="233659" y="158324"/>
                  <a:pt x="269044" y="158372"/>
                </a:cubicBezTo>
                <a:close/>
                <a:moveTo>
                  <a:pt x="268886" y="134538"/>
                </a:moveTo>
                <a:cubicBezTo>
                  <a:pt x="230215" y="134538"/>
                  <a:pt x="196068" y="159779"/>
                  <a:pt x="184734" y="196783"/>
                </a:cubicBezTo>
                <a:cubicBezTo>
                  <a:pt x="173447" y="233786"/>
                  <a:pt x="187639" y="273791"/>
                  <a:pt x="219690" y="295412"/>
                </a:cubicBezTo>
                <a:cubicBezTo>
                  <a:pt x="165684" y="315890"/>
                  <a:pt x="129919" y="367562"/>
                  <a:pt x="129776" y="425283"/>
                </a:cubicBezTo>
                <a:cubicBezTo>
                  <a:pt x="129776" y="431902"/>
                  <a:pt x="135157" y="437284"/>
                  <a:pt x="141777" y="437284"/>
                </a:cubicBezTo>
                <a:cubicBezTo>
                  <a:pt x="148397" y="437284"/>
                  <a:pt x="153778" y="431902"/>
                  <a:pt x="153778" y="425283"/>
                </a:cubicBezTo>
                <a:cubicBezTo>
                  <a:pt x="153826" y="361848"/>
                  <a:pt x="205260" y="310414"/>
                  <a:pt x="268743" y="310461"/>
                </a:cubicBezTo>
                <a:lnTo>
                  <a:pt x="269028" y="310461"/>
                </a:lnTo>
                <a:cubicBezTo>
                  <a:pt x="287983" y="310461"/>
                  <a:pt x="306651" y="315176"/>
                  <a:pt x="323368" y="324129"/>
                </a:cubicBezTo>
                <a:cubicBezTo>
                  <a:pt x="329797" y="318319"/>
                  <a:pt x="336655" y="313128"/>
                  <a:pt x="343941" y="308509"/>
                </a:cubicBezTo>
                <a:cubicBezTo>
                  <a:pt x="335797" y="303270"/>
                  <a:pt x="327130" y="298889"/>
                  <a:pt x="318081" y="295412"/>
                </a:cubicBezTo>
                <a:cubicBezTo>
                  <a:pt x="350132" y="273791"/>
                  <a:pt x="364324" y="233786"/>
                  <a:pt x="353037" y="196783"/>
                </a:cubicBezTo>
                <a:cubicBezTo>
                  <a:pt x="341703" y="159779"/>
                  <a:pt x="307556" y="134538"/>
                  <a:pt x="268886" y="134538"/>
                </a:cubicBezTo>
                <a:close/>
                <a:moveTo>
                  <a:pt x="300032" y="0"/>
                </a:moveTo>
                <a:cubicBezTo>
                  <a:pt x="465716" y="0"/>
                  <a:pt x="600063" y="134347"/>
                  <a:pt x="600063" y="300032"/>
                </a:cubicBezTo>
                <a:cubicBezTo>
                  <a:pt x="600063" y="465763"/>
                  <a:pt x="465716" y="600063"/>
                  <a:pt x="300032" y="600063"/>
                </a:cubicBezTo>
                <a:cubicBezTo>
                  <a:pt x="134348" y="600063"/>
                  <a:pt x="0" y="465763"/>
                  <a:pt x="0" y="300032"/>
                </a:cubicBezTo>
                <a:cubicBezTo>
                  <a:pt x="0" y="134347"/>
                  <a:pt x="134348" y="0"/>
                  <a:pt x="300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36576"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xmlns="" id="{4F03C2C2-46BB-4ECD-A3AA-555AB7113ABD}"/>
              </a:ext>
            </a:extLst>
          </p:cNvPr>
          <p:cNvSpPr/>
          <p:nvPr/>
        </p:nvSpPr>
        <p:spPr>
          <a:xfrm>
            <a:off x="4168302" y="2081695"/>
            <a:ext cx="271820" cy="27182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xmlns="" id="{1F078296-7BBC-4FCC-9B32-8DD1F227C128}"/>
              </a:ext>
            </a:extLst>
          </p:cNvPr>
          <p:cNvSpPr/>
          <p:nvPr/>
        </p:nvSpPr>
        <p:spPr>
          <a:xfrm>
            <a:off x="4236506" y="2149899"/>
            <a:ext cx="135412" cy="135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ïšḷíde_1">
            <a:extLst>
              <a:ext uri="{FF2B5EF4-FFF2-40B4-BE49-F238E27FC236}">
                <a16:creationId xmlns:a16="http://schemas.microsoft.com/office/drawing/2014/main" xmlns="" id="{37B1E7A3-F8B0-43C0-BA30-4BF11C502019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25820483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ïšḷíde">
            <a:extLst>
              <a:ext uri="{FF2B5EF4-FFF2-40B4-BE49-F238E27FC236}">
                <a16:creationId xmlns:a16="http://schemas.microsoft.com/office/drawing/2014/main" xmlns="" id="{C2CE8176-5E2B-4EEE-9B61-D32511FFA814}"/>
              </a:ext>
            </a:extLst>
          </p:cNvPr>
          <p:cNvSpPr txBox="1"/>
          <p:nvPr/>
        </p:nvSpPr>
        <p:spPr>
          <a:xfrm>
            <a:off x="660400" y="376157"/>
            <a:ext cx="5029151" cy="1859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Project overview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AC9CA-C29D-4439-9FDB-6C32F8FDFA56}"/>
              </a:ext>
            </a:extLst>
          </p:cNvPr>
          <p:cNvCxnSpPr>
            <a:cxnSpLocks/>
          </p:cNvCxnSpPr>
          <p:nvPr/>
        </p:nvCxnSpPr>
        <p:spPr>
          <a:xfrm>
            <a:off x="1790156" y="534045"/>
            <a:ext cx="2457469" cy="0"/>
          </a:xfrm>
          <a:prstGeom prst="line">
            <a:avLst/>
          </a:prstGeom>
          <a:ln w="31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13">
            <a:extLst>
              <a:ext uri="{FF2B5EF4-FFF2-40B4-BE49-F238E27FC236}">
                <a16:creationId xmlns:a16="http://schemas.microsoft.com/office/drawing/2014/main" xmlns="" id="{3BD9BDB1-AA7A-4338-9F38-485A524F44EE}"/>
              </a:ext>
            </a:extLst>
          </p:cNvPr>
          <p:cNvSpPr txBox="1">
            <a:spLocks/>
          </p:cNvSpPr>
          <p:nvPr/>
        </p:nvSpPr>
        <p:spPr>
          <a:xfrm>
            <a:off x="1502621" y="1657701"/>
            <a:ext cx="2098484" cy="598716"/>
          </a:xfrm>
          <a:prstGeom prst="roundRect">
            <a:avLst>
              <a:gd name="adj" fmla="val 23366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83" name="Rectangle 12">
            <a:extLst>
              <a:ext uri="{FF2B5EF4-FFF2-40B4-BE49-F238E27FC236}">
                <a16:creationId xmlns:a16="http://schemas.microsoft.com/office/drawing/2014/main" xmlns="" id="{8933459D-E108-41CD-BB14-B155AB2F549E}"/>
              </a:ext>
            </a:extLst>
          </p:cNvPr>
          <p:cNvSpPr>
            <a:spLocks/>
          </p:cNvSpPr>
          <p:nvPr/>
        </p:nvSpPr>
        <p:spPr>
          <a:xfrm>
            <a:off x="1502621" y="2363660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80" name="TextBox 13">
            <a:extLst>
              <a:ext uri="{FF2B5EF4-FFF2-40B4-BE49-F238E27FC236}">
                <a16:creationId xmlns:a16="http://schemas.microsoft.com/office/drawing/2014/main" xmlns="" id="{20F0F0FB-1ED3-4E25-840B-D1B363CD6FEF}"/>
              </a:ext>
            </a:extLst>
          </p:cNvPr>
          <p:cNvSpPr txBox="1">
            <a:spLocks/>
          </p:cNvSpPr>
          <p:nvPr/>
        </p:nvSpPr>
        <p:spPr>
          <a:xfrm>
            <a:off x="1269075" y="3201063"/>
            <a:ext cx="2098484" cy="598716"/>
          </a:xfrm>
          <a:prstGeom prst="roundRect">
            <a:avLst>
              <a:gd name="adj" fmla="val 23366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81" name="Rectangle 12">
            <a:extLst>
              <a:ext uri="{FF2B5EF4-FFF2-40B4-BE49-F238E27FC236}">
                <a16:creationId xmlns:a16="http://schemas.microsoft.com/office/drawing/2014/main" xmlns="" id="{BB9E82B9-AF0D-4D54-A579-C84B3B53D235}"/>
              </a:ext>
            </a:extLst>
          </p:cNvPr>
          <p:cNvSpPr>
            <a:spLocks/>
          </p:cNvSpPr>
          <p:nvPr/>
        </p:nvSpPr>
        <p:spPr>
          <a:xfrm>
            <a:off x="1269075" y="3907022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18" name="TextBox 13">
            <a:extLst>
              <a:ext uri="{FF2B5EF4-FFF2-40B4-BE49-F238E27FC236}">
                <a16:creationId xmlns:a16="http://schemas.microsoft.com/office/drawing/2014/main" xmlns="" id="{C9EBD660-229F-4093-99BC-3384B88761FA}"/>
              </a:ext>
            </a:extLst>
          </p:cNvPr>
          <p:cNvSpPr txBox="1">
            <a:spLocks/>
          </p:cNvSpPr>
          <p:nvPr/>
        </p:nvSpPr>
        <p:spPr>
          <a:xfrm>
            <a:off x="1502621" y="4744426"/>
            <a:ext cx="2098484" cy="598716"/>
          </a:xfrm>
          <a:prstGeom prst="roundRect">
            <a:avLst>
              <a:gd name="adj" fmla="val 23366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19" name="Rectangle 12">
            <a:extLst>
              <a:ext uri="{FF2B5EF4-FFF2-40B4-BE49-F238E27FC236}">
                <a16:creationId xmlns:a16="http://schemas.microsoft.com/office/drawing/2014/main" xmlns="" id="{E58D919E-9530-435F-9F1D-0ABDFC68C22D}"/>
              </a:ext>
            </a:extLst>
          </p:cNvPr>
          <p:cNvSpPr>
            <a:spLocks/>
          </p:cNvSpPr>
          <p:nvPr/>
        </p:nvSpPr>
        <p:spPr>
          <a:xfrm>
            <a:off x="1502621" y="5450385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76" name="TextBox 13">
            <a:extLst>
              <a:ext uri="{FF2B5EF4-FFF2-40B4-BE49-F238E27FC236}">
                <a16:creationId xmlns:a16="http://schemas.microsoft.com/office/drawing/2014/main" xmlns="" id="{397B56F2-9349-4253-9D38-DF40E3B214F9}"/>
              </a:ext>
            </a:extLst>
          </p:cNvPr>
          <p:cNvSpPr txBox="1">
            <a:spLocks/>
          </p:cNvSpPr>
          <p:nvPr/>
        </p:nvSpPr>
        <p:spPr>
          <a:xfrm>
            <a:off x="8446463" y="1657701"/>
            <a:ext cx="2098484" cy="598716"/>
          </a:xfrm>
          <a:prstGeom prst="roundRect">
            <a:avLst>
              <a:gd name="adj" fmla="val 17448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77" name="Rectangle 12">
            <a:extLst>
              <a:ext uri="{FF2B5EF4-FFF2-40B4-BE49-F238E27FC236}">
                <a16:creationId xmlns:a16="http://schemas.microsoft.com/office/drawing/2014/main" xmlns="" id="{FA293AB9-21C5-4A93-9309-5207AE40232E}"/>
              </a:ext>
            </a:extLst>
          </p:cNvPr>
          <p:cNvSpPr>
            <a:spLocks/>
          </p:cNvSpPr>
          <p:nvPr/>
        </p:nvSpPr>
        <p:spPr>
          <a:xfrm>
            <a:off x="8446463" y="2363660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74" name="TextBox 13">
            <a:extLst>
              <a:ext uri="{FF2B5EF4-FFF2-40B4-BE49-F238E27FC236}">
                <a16:creationId xmlns:a16="http://schemas.microsoft.com/office/drawing/2014/main" xmlns="" id="{8DE26D69-C979-4E97-A4CD-F7E3E0FDBA46}"/>
              </a:ext>
            </a:extLst>
          </p:cNvPr>
          <p:cNvSpPr txBox="1">
            <a:spLocks/>
          </p:cNvSpPr>
          <p:nvPr/>
        </p:nvSpPr>
        <p:spPr>
          <a:xfrm>
            <a:off x="8684660" y="3201063"/>
            <a:ext cx="2098484" cy="598716"/>
          </a:xfrm>
          <a:prstGeom prst="roundRect">
            <a:avLst>
              <a:gd name="adj" fmla="val 20407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75" name="Rectangle 12">
            <a:extLst>
              <a:ext uri="{FF2B5EF4-FFF2-40B4-BE49-F238E27FC236}">
                <a16:creationId xmlns:a16="http://schemas.microsoft.com/office/drawing/2014/main" xmlns="" id="{6C15A8B1-FDEC-47A9-B41D-956318A81102}"/>
              </a:ext>
            </a:extLst>
          </p:cNvPr>
          <p:cNvSpPr>
            <a:spLocks/>
          </p:cNvSpPr>
          <p:nvPr/>
        </p:nvSpPr>
        <p:spPr>
          <a:xfrm>
            <a:off x="8684660" y="3907022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16" name="TextBox 13">
            <a:extLst>
              <a:ext uri="{FF2B5EF4-FFF2-40B4-BE49-F238E27FC236}">
                <a16:creationId xmlns:a16="http://schemas.microsoft.com/office/drawing/2014/main" xmlns="" id="{245848FC-07F3-4923-BB94-057083D6254B}"/>
              </a:ext>
            </a:extLst>
          </p:cNvPr>
          <p:cNvSpPr txBox="1">
            <a:spLocks/>
          </p:cNvSpPr>
          <p:nvPr/>
        </p:nvSpPr>
        <p:spPr>
          <a:xfrm>
            <a:off x="8446463" y="4744426"/>
            <a:ext cx="2098484" cy="598716"/>
          </a:xfrm>
          <a:prstGeom prst="roundRect">
            <a:avLst>
              <a:gd name="adj" fmla="val 20407"/>
            </a:avLst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17" name="Rectangle 12">
            <a:extLst>
              <a:ext uri="{FF2B5EF4-FFF2-40B4-BE49-F238E27FC236}">
                <a16:creationId xmlns:a16="http://schemas.microsoft.com/office/drawing/2014/main" xmlns="" id="{F2977DE8-0FBF-4D99-A5DC-A47793A70808}"/>
              </a:ext>
            </a:extLst>
          </p:cNvPr>
          <p:cNvSpPr>
            <a:spLocks/>
          </p:cNvSpPr>
          <p:nvPr/>
        </p:nvSpPr>
        <p:spPr>
          <a:xfrm>
            <a:off x="8446463" y="5450385"/>
            <a:ext cx="2098484" cy="23660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请输入您的内容</a:t>
            </a:r>
          </a:p>
        </p:txBody>
      </p:sp>
      <p:sp>
        <p:nvSpPr>
          <p:cNvPr id="120" name="Freeform 26">
            <a:extLst>
              <a:ext uri="{FF2B5EF4-FFF2-40B4-BE49-F238E27FC236}">
                <a16:creationId xmlns:a16="http://schemas.microsoft.com/office/drawing/2014/main" xmlns="" id="{B805F5E0-4E13-4F55-B6E6-04CC24D11663}"/>
              </a:ext>
            </a:extLst>
          </p:cNvPr>
          <p:cNvSpPr/>
          <p:nvPr/>
        </p:nvSpPr>
        <p:spPr bwMode="auto">
          <a:xfrm rot="19849330">
            <a:off x="4664463" y="2576092"/>
            <a:ext cx="1657093" cy="811103"/>
          </a:xfrm>
          <a:custGeom>
            <a:avLst/>
            <a:gdLst>
              <a:gd name="T0" fmla="*/ 13 w 241"/>
              <a:gd name="T1" fmla="*/ 117 h 117"/>
              <a:gd name="T2" fmla="*/ 103 w 241"/>
              <a:gd name="T3" fmla="*/ 104 h 117"/>
              <a:gd name="T4" fmla="*/ 76 w 241"/>
              <a:gd name="T5" fmla="*/ 84 h 117"/>
              <a:gd name="T6" fmla="*/ 152 w 241"/>
              <a:gd name="T7" fmla="*/ 58 h 117"/>
              <a:gd name="T8" fmla="*/ 204 w 241"/>
              <a:gd name="T9" fmla="*/ 70 h 117"/>
              <a:gd name="T10" fmla="*/ 205 w 241"/>
              <a:gd name="T11" fmla="*/ 71 h 117"/>
              <a:gd name="T12" fmla="*/ 200 w 241"/>
              <a:gd name="T13" fmla="*/ 32 h 117"/>
              <a:gd name="T14" fmla="*/ 241 w 241"/>
              <a:gd name="T15" fmla="*/ 26 h 117"/>
              <a:gd name="T16" fmla="*/ 228 w 241"/>
              <a:gd name="T17" fmla="*/ 19 h 117"/>
              <a:gd name="T18" fmla="*/ 137 w 241"/>
              <a:gd name="T19" fmla="*/ 2 h 117"/>
              <a:gd name="T20" fmla="*/ 29 w 241"/>
              <a:gd name="T21" fmla="*/ 49 h 117"/>
              <a:gd name="T22" fmla="*/ 0 w 241"/>
              <a:gd name="T23" fmla="*/ 27 h 117"/>
              <a:gd name="T24" fmla="*/ 13 w 241"/>
              <a:gd name="T25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117">
                <a:moveTo>
                  <a:pt x="13" y="117"/>
                </a:moveTo>
                <a:cubicBezTo>
                  <a:pt x="103" y="104"/>
                  <a:pt x="103" y="104"/>
                  <a:pt x="103" y="104"/>
                </a:cubicBezTo>
                <a:cubicBezTo>
                  <a:pt x="76" y="84"/>
                  <a:pt x="76" y="84"/>
                  <a:pt x="76" y="84"/>
                </a:cubicBezTo>
                <a:cubicBezTo>
                  <a:pt x="97" y="67"/>
                  <a:pt x="124" y="58"/>
                  <a:pt x="152" y="58"/>
                </a:cubicBezTo>
                <a:cubicBezTo>
                  <a:pt x="169" y="58"/>
                  <a:pt x="187" y="62"/>
                  <a:pt x="204" y="70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00" y="32"/>
                  <a:pt x="200" y="32"/>
                  <a:pt x="200" y="32"/>
                </a:cubicBezTo>
                <a:cubicBezTo>
                  <a:pt x="241" y="26"/>
                  <a:pt x="241" y="26"/>
                  <a:pt x="241" y="26"/>
                </a:cubicBezTo>
                <a:cubicBezTo>
                  <a:pt x="237" y="24"/>
                  <a:pt x="233" y="21"/>
                  <a:pt x="228" y="19"/>
                </a:cubicBezTo>
                <a:cubicBezTo>
                  <a:pt x="199" y="5"/>
                  <a:pt x="168" y="0"/>
                  <a:pt x="137" y="2"/>
                </a:cubicBezTo>
                <a:cubicBezTo>
                  <a:pt x="97" y="6"/>
                  <a:pt x="59" y="22"/>
                  <a:pt x="29" y="49"/>
                </a:cubicBezTo>
                <a:cubicBezTo>
                  <a:pt x="0" y="27"/>
                  <a:pt x="0" y="27"/>
                  <a:pt x="0" y="27"/>
                </a:cubicBezTo>
                <a:lnTo>
                  <a:pt x="13" y="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08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1" name="Freeform 27">
            <a:extLst>
              <a:ext uri="{FF2B5EF4-FFF2-40B4-BE49-F238E27FC236}">
                <a16:creationId xmlns:a16="http://schemas.microsoft.com/office/drawing/2014/main" xmlns="" id="{B8A9DEC4-9BB2-4F33-A7B8-194EB5070B43}"/>
              </a:ext>
            </a:extLst>
          </p:cNvPr>
          <p:cNvSpPr/>
          <p:nvPr/>
        </p:nvSpPr>
        <p:spPr bwMode="auto">
          <a:xfrm rot="19849330">
            <a:off x="5050115" y="3390086"/>
            <a:ext cx="805288" cy="1668718"/>
          </a:xfrm>
          <a:custGeom>
            <a:avLst/>
            <a:gdLst>
              <a:gd name="T0" fmla="*/ 117 w 117"/>
              <a:gd name="T1" fmla="*/ 228 h 241"/>
              <a:gd name="T2" fmla="*/ 104 w 117"/>
              <a:gd name="T3" fmla="*/ 139 h 241"/>
              <a:gd name="T4" fmla="*/ 83 w 117"/>
              <a:gd name="T5" fmla="*/ 166 h 241"/>
              <a:gd name="T6" fmla="*/ 58 w 117"/>
              <a:gd name="T7" fmla="*/ 99 h 241"/>
              <a:gd name="T8" fmla="*/ 70 w 117"/>
              <a:gd name="T9" fmla="*/ 37 h 241"/>
              <a:gd name="T10" fmla="*/ 70 w 117"/>
              <a:gd name="T11" fmla="*/ 36 h 241"/>
              <a:gd name="T12" fmla="*/ 31 w 117"/>
              <a:gd name="T13" fmla="*/ 42 h 241"/>
              <a:gd name="T14" fmla="*/ 26 w 117"/>
              <a:gd name="T15" fmla="*/ 0 h 241"/>
              <a:gd name="T16" fmla="*/ 19 w 117"/>
              <a:gd name="T17" fmla="*/ 13 h 241"/>
              <a:gd name="T18" fmla="*/ 2 w 117"/>
              <a:gd name="T19" fmla="*/ 102 h 241"/>
              <a:gd name="T20" fmla="*/ 49 w 117"/>
              <a:gd name="T21" fmla="*/ 212 h 241"/>
              <a:gd name="T22" fmla="*/ 27 w 117"/>
              <a:gd name="T23" fmla="*/ 241 h 241"/>
              <a:gd name="T24" fmla="*/ 117 w 117"/>
              <a:gd name="T25" fmla="*/ 228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" h="241">
                <a:moveTo>
                  <a:pt x="117" y="228"/>
                </a:moveTo>
                <a:cubicBezTo>
                  <a:pt x="104" y="139"/>
                  <a:pt x="104" y="139"/>
                  <a:pt x="104" y="139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69" y="146"/>
                  <a:pt x="60" y="123"/>
                  <a:pt x="58" y="99"/>
                </a:cubicBezTo>
                <a:cubicBezTo>
                  <a:pt x="57" y="78"/>
                  <a:pt x="60" y="57"/>
                  <a:pt x="70" y="37"/>
                </a:cubicBezTo>
                <a:cubicBezTo>
                  <a:pt x="70" y="36"/>
                  <a:pt x="70" y="36"/>
                  <a:pt x="70" y="36"/>
                </a:cubicBezTo>
                <a:cubicBezTo>
                  <a:pt x="31" y="42"/>
                  <a:pt x="31" y="42"/>
                  <a:pt x="31" y="42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5"/>
                  <a:pt x="21" y="9"/>
                  <a:pt x="19" y="13"/>
                </a:cubicBezTo>
                <a:cubicBezTo>
                  <a:pt x="5" y="42"/>
                  <a:pt x="0" y="73"/>
                  <a:pt x="2" y="102"/>
                </a:cubicBezTo>
                <a:cubicBezTo>
                  <a:pt x="5" y="143"/>
                  <a:pt x="21" y="182"/>
                  <a:pt x="49" y="212"/>
                </a:cubicBezTo>
                <a:cubicBezTo>
                  <a:pt x="27" y="241"/>
                  <a:pt x="27" y="241"/>
                  <a:pt x="27" y="241"/>
                </a:cubicBezTo>
                <a:lnTo>
                  <a:pt x="117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08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" name="Freeform 28">
            <a:extLst>
              <a:ext uri="{FF2B5EF4-FFF2-40B4-BE49-F238E27FC236}">
                <a16:creationId xmlns:a16="http://schemas.microsoft.com/office/drawing/2014/main" xmlns="" id="{DB397616-3C6B-4128-BD65-6EBFF6E5DC93}"/>
              </a:ext>
            </a:extLst>
          </p:cNvPr>
          <p:cNvSpPr/>
          <p:nvPr/>
        </p:nvSpPr>
        <p:spPr bwMode="auto">
          <a:xfrm rot="19849330">
            <a:off x="5869020" y="3871762"/>
            <a:ext cx="1657090" cy="816917"/>
          </a:xfrm>
          <a:custGeom>
            <a:avLst/>
            <a:gdLst>
              <a:gd name="T0" fmla="*/ 241 w 241"/>
              <a:gd name="T1" fmla="*/ 90 h 118"/>
              <a:gd name="T2" fmla="*/ 228 w 241"/>
              <a:gd name="T3" fmla="*/ 0 h 118"/>
              <a:gd name="T4" fmla="*/ 138 w 241"/>
              <a:gd name="T5" fmla="*/ 13 h 118"/>
              <a:gd name="T6" fmla="*/ 165 w 241"/>
              <a:gd name="T7" fmla="*/ 33 h 118"/>
              <a:gd name="T8" fmla="*/ 96 w 241"/>
              <a:gd name="T9" fmla="*/ 59 h 118"/>
              <a:gd name="T10" fmla="*/ 37 w 241"/>
              <a:gd name="T11" fmla="*/ 47 h 118"/>
              <a:gd name="T12" fmla="*/ 36 w 241"/>
              <a:gd name="T13" fmla="*/ 46 h 118"/>
              <a:gd name="T14" fmla="*/ 42 w 241"/>
              <a:gd name="T15" fmla="*/ 85 h 118"/>
              <a:gd name="T16" fmla="*/ 0 w 241"/>
              <a:gd name="T17" fmla="*/ 91 h 118"/>
              <a:gd name="T18" fmla="*/ 13 w 241"/>
              <a:gd name="T19" fmla="*/ 98 h 118"/>
              <a:gd name="T20" fmla="*/ 112 w 241"/>
              <a:gd name="T21" fmla="*/ 114 h 118"/>
              <a:gd name="T22" fmla="*/ 212 w 241"/>
              <a:gd name="T23" fmla="*/ 68 h 118"/>
              <a:gd name="T24" fmla="*/ 241 w 241"/>
              <a:gd name="T25" fmla="*/ 9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118">
                <a:moveTo>
                  <a:pt x="241" y="90"/>
                </a:moveTo>
                <a:cubicBezTo>
                  <a:pt x="228" y="0"/>
                  <a:pt x="228" y="0"/>
                  <a:pt x="228" y="0"/>
                </a:cubicBezTo>
                <a:cubicBezTo>
                  <a:pt x="138" y="13"/>
                  <a:pt x="138" y="13"/>
                  <a:pt x="138" y="13"/>
                </a:cubicBezTo>
                <a:cubicBezTo>
                  <a:pt x="165" y="33"/>
                  <a:pt x="165" y="33"/>
                  <a:pt x="165" y="33"/>
                </a:cubicBezTo>
                <a:cubicBezTo>
                  <a:pt x="145" y="48"/>
                  <a:pt x="121" y="57"/>
                  <a:pt x="96" y="59"/>
                </a:cubicBezTo>
                <a:cubicBezTo>
                  <a:pt x="76" y="60"/>
                  <a:pt x="56" y="56"/>
                  <a:pt x="37" y="47"/>
                </a:cubicBezTo>
                <a:cubicBezTo>
                  <a:pt x="36" y="46"/>
                  <a:pt x="36" y="46"/>
                  <a:pt x="36" y="46"/>
                </a:cubicBezTo>
                <a:cubicBezTo>
                  <a:pt x="42" y="85"/>
                  <a:pt x="42" y="85"/>
                  <a:pt x="42" y="85"/>
                </a:cubicBezTo>
                <a:cubicBezTo>
                  <a:pt x="0" y="91"/>
                  <a:pt x="0" y="91"/>
                  <a:pt x="0" y="91"/>
                </a:cubicBezTo>
                <a:cubicBezTo>
                  <a:pt x="4" y="93"/>
                  <a:pt x="8" y="96"/>
                  <a:pt x="13" y="98"/>
                </a:cubicBezTo>
                <a:cubicBezTo>
                  <a:pt x="45" y="113"/>
                  <a:pt x="79" y="118"/>
                  <a:pt x="112" y="114"/>
                </a:cubicBezTo>
                <a:cubicBezTo>
                  <a:pt x="149" y="109"/>
                  <a:pt x="184" y="93"/>
                  <a:pt x="212" y="68"/>
                </a:cubicBezTo>
                <a:lnTo>
                  <a:pt x="241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08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" name="Freeform 29">
            <a:extLst>
              <a:ext uri="{FF2B5EF4-FFF2-40B4-BE49-F238E27FC236}">
                <a16:creationId xmlns:a16="http://schemas.microsoft.com/office/drawing/2014/main" xmlns="" id="{BC51EBE1-0C34-4655-A614-C2533AED54DC}"/>
              </a:ext>
            </a:extLst>
          </p:cNvPr>
          <p:cNvSpPr/>
          <p:nvPr/>
        </p:nvSpPr>
        <p:spPr bwMode="auto">
          <a:xfrm rot="19849330">
            <a:off x="6330908" y="2198353"/>
            <a:ext cx="805288" cy="1662904"/>
          </a:xfrm>
          <a:custGeom>
            <a:avLst/>
            <a:gdLst>
              <a:gd name="T0" fmla="*/ 0 w 117"/>
              <a:gd name="T1" fmla="*/ 13 h 240"/>
              <a:gd name="T2" fmla="*/ 13 w 117"/>
              <a:gd name="T3" fmla="*/ 102 h 240"/>
              <a:gd name="T4" fmla="*/ 34 w 117"/>
              <a:gd name="T5" fmla="*/ 75 h 240"/>
              <a:gd name="T6" fmla="*/ 59 w 117"/>
              <a:gd name="T7" fmla="*/ 143 h 240"/>
              <a:gd name="T8" fmla="*/ 47 w 117"/>
              <a:gd name="T9" fmla="*/ 204 h 240"/>
              <a:gd name="T10" fmla="*/ 47 w 117"/>
              <a:gd name="T11" fmla="*/ 205 h 240"/>
              <a:gd name="T12" fmla="*/ 86 w 117"/>
              <a:gd name="T13" fmla="*/ 199 h 240"/>
              <a:gd name="T14" fmla="*/ 92 w 117"/>
              <a:gd name="T15" fmla="*/ 240 h 240"/>
              <a:gd name="T16" fmla="*/ 98 w 117"/>
              <a:gd name="T17" fmla="*/ 228 h 240"/>
              <a:gd name="T18" fmla="*/ 115 w 117"/>
              <a:gd name="T19" fmla="*/ 139 h 240"/>
              <a:gd name="T20" fmla="*/ 68 w 117"/>
              <a:gd name="T21" fmla="*/ 29 h 240"/>
              <a:gd name="T22" fmla="*/ 90 w 117"/>
              <a:gd name="T23" fmla="*/ 0 h 240"/>
              <a:gd name="T24" fmla="*/ 0 w 117"/>
              <a:gd name="T25" fmla="*/ 1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" h="240">
                <a:moveTo>
                  <a:pt x="0" y="13"/>
                </a:moveTo>
                <a:cubicBezTo>
                  <a:pt x="13" y="102"/>
                  <a:pt x="13" y="102"/>
                  <a:pt x="13" y="102"/>
                </a:cubicBezTo>
                <a:cubicBezTo>
                  <a:pt x="34" y="75"/>
                  <a:pt x="34" y="75"/>
                  <a:pt x="34" y="75"/>
                </a:cubicBezTo>
                <a:cubicBezTo>
                  <a:pt x="49" y="95"/>
                  <a:pt x="58" y="118"/>
                  <a:pt x="59" y="143"/>
                </a:cubicBezTo>
                <a:cubicBezTo>
                  <a:pt x="60" y="163"/>
                  <a:pt x="57" y="184"/>
                  <a:pt x="47" y="204"/>
                </a:cubicBezTo>
                <a:cubicBezTo>
                  <a:pt x="47" y="205"/>
                  <a:pt x="47" y="205"/>
                  <a:pt x="47" y="205"/>
                </a:cubicBezTo>
                <a:cubicBezTo>
                  <a:pt x="86" y="199"/>
                  <a:pt x="86" y="199"/>
                  <a:pt x="86" y="199"/>
                </a:cubicBezTo>
                <a:cubicBezTo>
                  <a:pt x="92" y="240"/>
                  <a:pt x="92" y="240"/>
                  <a:pt x="92" y="240"/>
                </a:cubicBezTo>
                <a:cubicBezTo>
                  <a:pt x="94" y="236"/>
                  <a:pt x="96" y="232"/>
                  <a:pt x="98" y="228"/>
                </a:cubicBezTo>
                <a:cubicBezTo>
                  <a:pt x="112" y="199"/>
                  <a:pt x="117" y="168"/>
                  <a:pt x="115" y="139"/>
                </a:cubicBezTo>
                <a:cubicBezTo>
                  <a:pt x="112" y="98"/>
                  <a:pt x="96" y="59"/>
                  <a:pt x="68" y="29"/>
                </a:cubicBezTo>
                <a:cubicBezTo>
                  <a:pt x="90" y="0"/>
                  <a:pt x="90" y="0"/>
                  <a:pt x="90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5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" name="文本4">
            <a:extLst>
              <a:ext uri="{FF2B5EF4-FFF2-40B4-BE49-F238E27FC236}">
                <a16:creationId xmlns:a16="http://schemas.microsoft.com/office/drawing/2014/main" xmlns="" id="{F7A22936-73C6-4540-B54C-DA19EA37061E}"/>
              </a:ext>
            </a:extLst>
          </p:cNvPr>
          <p:cNvSpPr/>
          <p:nvPr/>
        </p:nvSpPr>
        <p:spPr>
          <a:xfrm rot="18829330">
            <a:off x="5091320" y="2539435"/>
            <a:ext cx="2217600" cy="2217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54858" tIns="27430" rIns="54858" bIns="27430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</a:p>
        </p:txBody>
      </p:sp>
      <p:sp>
        <p:nvSpPr>
          <p:cNvPr id="113" name="文本1">
            <a:extLst>
              <a:ext uri="{FF2B5EF4-FFF2-40B4-BE49-F238E27FC236}">
                <a16:creationId xmlns:a16="http://schemas.microsoft.com/office/drawing/2014/main" xmlns="" id="{42F26C4D-ABBF-426E-88AC-7E43384801E5}"/>
              </a:ext>
            </a:extLst>
          </p:cNvPr>
          <p:cNvSpPr/>
          <p:nvPr/>
        </p:nvSpPr>
        <p:spPr>
          <a:xfrm rot="2749330">
            <a:off x="4890383" y="2600918"/>
            <a:ext cx="2217600" cy="2217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54858" tIns="27430" rIns="54858" bIns="27430" numCol="1" anchor="ctr">
            <a:prstTxWarp prst="textArchUp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</a:p>
        </p:txBody>
      </p:sp>
      <p:sp>
        <p:nvSpPr>
          <p:cNvPr id="114" name="文本2">
            <a:extLst>
              <a:ext uri="{FF2B5EF4-FFF2-40B4-BE49-F238E27FC236}">
                <a16:creationId xmlns:a16="http://schemas.microsoft.com/office/drawing/2014/main" xmlns="" id="{2478AD9B-4B36-43C8-85EE-BE4B140897E4}"/>
              </a:ext>
            </a:extLst>
          </p:cNvPr>
          <p:cNvSpPr/>
          <p:nvPr/>
        </p:nvSpPr>
        <p:spPr>
          <a:xfrm rot="8029330">
            <a:off x="4860820" y="2486436"/>
            <a:ext cx="2217600" cy="2217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54858" tIns="27430" rIns="54858" bIns="27430" numCol="1" anchor="ctr">
            <a:prstTxWarp prst="textArchUp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</a:p>
        </p:txBody>
      </p:sp>
      <p:sp>
        <p:nvSpPr>
          <p:cNvPr id="115" name="文本3">
            <a:extLst>
              <a:ext uri="{FF2B5EF4-FFF2-40B4-BE49-F238E27FC236}">
                <a16:creationId xmlns:a16="http://schemas.microsoft.com/office/drawing/2014/main" xmlns="" id="{7A9D9F82-8903-472B-A056-62F6FDECF262}"/>
              </a:ext>
            </a:extLst>
          </p:cNvPr>
          <p:cNvSpPr/>
          <p:nvPr/>
        </p:nvSpPr>
        <p:spPr>
          <a:xfrm rot="13369330">
            <a:off x="5073117" y="2406963"/>
            <a:ext cx="2217600" cy="2217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54858" tIns="27430" rIns="54858" bIns="27430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05C333A6-0242-43FD-9E48-D3220C9FBE9E}"/>
              </a:ext>
            </a:extLst>
          </p:cNvPr>
          <p:cNvSpPr/>
          <p:nvPr/>
        </p:nvSpPr>
        <p:spPr>
          <a:xfrm>
            <a:off x="7410417" y="1916664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6E433E34-F64F-42E4-901C-45684782AAC6}"/>
              </a:ext>
            </a:extLst>
          </p:cNvPr>
          <p:cNvSpPr/>
          <p:nvPr/>
        </p:nvSpPr>
        <p:spPr>
          <a:xfrm>
            <a:off x="7356402" y="1862649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ED26974F-D53C-4869-9E90-6340401E31C7}"/>
              </a:ext>
            </a:extLst>
          </p:cNvPr>
          <p:cNvSpPr/>
          <p:nvPr/>
        </p:nvSpPr>
        <p:spPr>
          <a:xfrm>
            <a:off x="7677117" y="5021525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xmlns="" id="{D637E672-17CB-4028-894F-241C24434ECC}"/>
              </a:ext>
            </a:extLst>
          </p:cNvPr>
          <p:cNvSpPr/>
          <p:nvPr/>
        </p:nvSpPr>
        <p:spPr>
          <a:xfrm>
            <a:off x="7623102" y="4967510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8F2BF8C9-F3A9-471B-B4EA-8ACFDF9D0385}"/>
              </a:ext>
            </a:extLst>
          </p:cNvPr>
          <p:cNvSpPr/>
          <p:nvPr/>
        </p:nvSpPr>
        <p:spPr>
          <a:xfrm>
            <a:off x="8211363" y="3430994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0D84F9DC-4F40-4705-9703-113D41FD4B23}"/>
              </a:ext>
            </a:extLst>
          </p:cNvPr>
          <p:cNvSpPr/>
          <p:nvPr/>
        </p:nvSpPr>
        <p:spPr>
          <a:xfrm>
            <a:off x="8157348" y="3376979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xmlns="" id="{50D751DB-25A9-408D-A042-F438DBEEA158}"/>
              </a:ext>
            </a:extLst>
          </p:cNvPr>
          <p:cNvSpPr/>
          <p:nvPr/>
        </p:nvSpPr>
        <p:spPr>
          <a:xfrm flipH="1">
            <a:off x="4715847" y="1916664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xmlns="" id="{2BA1DC99-5A65-4E79-A292-25898678F9E5}"/>
              </a:ext>
            </a:extLst>
          </p:cNvPr>
          <p:cNvSpPr/>
          <p:nvPr/>
        </p:nvSpPr>
        <p:spPr>
          <a:xfrm flipH="1">
            <a:off x="4661832" y="1862649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xmlns="" id="{FF37A0B0-F7DA-42DF-9D21-F4B585FE41F4}"/>
              </a:ext>
            </a:extLst>
          </p:cNvPr>
          <p:cNvSpPr/>
          <p:nvPr/>
        </p:nvSpPr>
        <p:spPr>
          <a:xfrm flipH="1">
            <a:off x="4449147" y="5021525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:a16="http://schemas.microsoft.com/office/drawing/2014/main" xmlns="" id="{3390F306-93E4-47DA-8980-0D56BAB5ACD7}"/>
              </a:ext>
            </a:extLst>
          </p:cNvPr>
          <p:cNvSpPr/>
          <p:nvPr/>
        </p:nvSpPr>
        <p:spPr>
          <a:xfrm flipH="1">
            <a:off x="4395132" y="4967510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xmlns="" id="{5E271EA6-369D-49D3-90FD-41BBA3D48931}"/>
              </a:ext>
            </a:extLst>
          </p:cNvPr>
          <p:cNvSpPr/>
          <p:nvPr/>
        </p:nvSpPr>
        <p:spPr>
          <a:xfrm flipH="1">
            <a:off x="3914901" y="3430994"/>
            <a:ext cx="93170" cy="93170"/>
          </a:xfrm>
          <a:prstGeom prst="ellipse">
            <a:avLst/>
          </a:prstGeom>
          <a:solidFill>
            <a:schemeClr val="accent1"/>
          </a:soli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:a16="http://schemas.microsoft.com/office/drawing/2014/main" xmlns="" id="{DD86B0DB-C261-46A5-864D-F1B4ED2B19D1}"/>
              </a:ext>
            </a:extLst>
          </p:cNvPr>
          <p:cNvSpPr/>
          <p:nvPr/>
        </p:nvSpPr>
        <p:spPr>
          <a:xfrm flipH="1">
            <a:off x="3860886" y="3376979"/>
            <a:ext cx="201200" cy="201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ïšḷíde_1">
            <a:extLst>
              <a:ext uri="{FF2B5EF4-FFF2-40B4-BE49-F238E27FC236}">
                <a16:creationId xmlns:a16="http://schemas.microsoft.com/office/drawing/2014/main" xmlns="" id="{0677D251-C815-4BA6-83F0-9F15B77EA51E}"/>
              </a:ext>
            </a:extLst>
          </p:cNvPr>
          <p:cNvSpPr txBox="1"/>
          <p:nvPr/>
        </p:nvSpPr>
        <p:spPr>
          <a:xfrm>
            <a:off x="660401" y="534427"/>
            <a:ext cx="5029151" cy="676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537475233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B08E"/>
      </a:accent1>
      <a:accent2>
        <a:srgbClr val="FFC000"/>
      </a:accent2>
      <a:accent3>
        <a:srgbClr val="85CDA7"/>
      </a:accent3>
      <a:accent4>
        <a:srgbClr val="9ADDA7"/>
      </a:accent4>
      <a:accent5>
        <a:srgbClr val="CBE6BB"/>
      </a:accent5>
      <a:accent6>
        <a:srgbClr val="EAF7C9"/>
      </a:accent6>
      <a:hlink>
        <a:srgbClr val="2EB08E"/>
      </a:hlink>
      <a:folHlink>
        <a:srgbClr val="BFBFBF"/>
      </a:folHlink>
    </a:clrScheme>
    <a:fontScheme name="自定义 5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</TotalTime>
  <Words>4222</Words>
  <Application>Microsoft Office PowerPoint</Application>
  <PresentationFormat>宽屏</PresentationFormat>
  <Paragraphs>419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Roboto</vt:lpstr>
      <vt:lpstr>鸿雷板书简体</vt:lpstr>
      <vt:lpstr>微软雅黑</vt:lpstr>
      <vt:lpstr>微软雅黑 Light</vt:lpstr>
      <vt:lpstr>Arial</vt:lpstr>
      <vt:lpstr>Segoe UI Light</vt:lpstr>
      <vt:lpstr>Wingdings</vt:lpstr>
      <vt:lpstr>Office 主题​​</vt:lpstr>
      <vt:lpstr>XXX旅游项目 商业计划书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822172990@qq.com</dc:creator>
  <cp:lastModifiedBy>YANGs</cp:lastModifiedBy>
  <cp:revision>113</cp:revision>
  <dcterms:created xsi:type="dcterms:W3CDTF">2021-06-16T02:36:28Z</dcterms:created>
  <dcterms:modified xsi:type="dcterms:W3CDTF">2021-10-13T13:50:10Z</dcterms:modified>
</cp:coreProperties>
</file>