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90" r:id="rId3"/>
    <p:sldId id="291" r:id="rId4"/>
    <p:sldId id="260" r:id="rId5"/>
    <p:sldId id="262" r:id="rId6"/>
    <p:sldId id="263" r:id="rId7"/>
    <p:sldId id="261" r:id="rId8"/>
    <p:sldId id="264" r:id="rId9"/>
    <p:sldId id="265" r:id="rId10"/>
    <p:sldId id="266" r:id="rId11"/>
    <p:sldId id="274" r:id="rId12"/>
    <p:sldId id="268" r:id="rId13"/>
    <p:sldId id="267" r:id="rId14"/>
    <p:sldId id="271" r:id="rId15"/>
    <p:sldId id="272" r:id="rId16"/>
    <p:sldId id="273" r:id="rId17"/>
    <p:sldId id="275" r:id="rId18"/>
    <p:sldId id="276" r:id="rId19"/>
    <p:sldId id="277" r:id="rId20"/>
    <p:sldId id="280" r:id="rId21"/>
    <p:sldId id="292" r:id="rId22"/>
    <p:sldId id="29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00FF"/>
    <a:srgbClr val="0090FF"/>
    <a:srgbClr val="F4D643"/>
    <a:srgbClr val="0265BD"/>
    <a:srgbClr val="51B3CD"/>
    <a:srgbClr val="83C2DB"/>
    <a:srgbClr val="2980B4"/>
    <a:srgbClr val="278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432" autoAdjust="0"/>
  </p:normalViewPr>
  <p:slideViewPr>
    <p:cSldViewPr snapToGrid="0">
      <p:cViewPr varScale="1">
        <p:scale>
          <a:sx n="74" d="100"/>
          <a:sy n="74" d="100"/>
        </p:scale>
        <p:origin x="78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7A26A0-0DF3-4F84-B6CD-9E2849CDBD80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C25838-8884-4BA2-A086-29C9B344D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743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图片来源：</a:t>
            </a:r>
            <a:r>
              <a:rPr lang="en-US" altLang="zh-CN" dirty="0" smtClean="0"/>
              <a:t>https://woobro.design/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C25838-8884-4BA2-A086-29C9B344DDA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4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C25838-8884-4BA2-A086-29C9B344DD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518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C25838-8884-4BA2-A086-29C9B344DD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310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C25838-8884-4BA2-A086-29C9B344DDA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257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95" r="45225" b="52025"/>
          <a:stretch/>
        </p:blipFill>
        <p:spPr>
          <a:xfrm>
            <a:off x="0" y="0"/>
            <a:ext cx="12192000" cy="711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3600" y="107985"/>
            <a:ext cx="1280865" cy="886596"/>
          </a:xfrm>
          <a:prstGeom prst="rect">
            <a:avLst/>
          </a:prstGeom>
        </p:spPr>
      </p:pic>
      <p:sp>
        <p:nvSpPr>
          <p:cNvPr id="9" name="椭圆 8"/>
          <p:cNvSpPr/>
          <p:nvPr userDrawn="1"/>
        </p:nvSpPr>
        <p:spPr>
          <a:xfrm>
            <a:off x="11061840" y="252915"/>
            <a:ext cx="679170" cy="679170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9880665" y="-1002021"/>
            <a:ext cx="1472975" cy="1472975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11579350" y="-138736"/>
            <a:ext cx="323320" cy="323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7424208" y="107985"/>
            <a:ext cx="3977217" cy="1458623"/>
            <a:chOff x="4841070" y="2838322"/>
            <a:chExt cx="3977217" cy="1458623"/>
          </a:xfrm>
        </p:grpSpPr>
        <p:sp>
          <p:nvSpPr>
            <p:cNvPr id="13" name="圆角矩形 12"/>
            <p:cNvSpPr/>
            <p:nvPr/>
          </p:nvSpPr>
          <p:spPr>
            <a:xfrm rot="2753269">
              <a:off x="6806819" y="2285477"/>
              <a:ext cx="45719" cy="3977217"/>
            </a:xfrm>
            <a:prstGeom prst="roundRect">
              <a:avLst/>
            </a:prstGeom>
            <a:gradFill>
              <a:gsLst>
                <a:gs pos="0">
                  <a:srgbClr val="0090FF"/>
                </a:gs>
                <a:gs pos="23000">
                  <a:srgbClr val="CE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五角星 13"/>
            <p:cNvSpPr/>
            <p:nvPr/>
          </p:nvSpPr>
          <p:spPr>
            <a:xfrm>
              <a:off x="8197826" y="2838322"/>
              <a:ext cx="117735" cy="11773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7" name="文本框 86"/>
          <p:cNvSpPr txBox="1"/>
          <p:nvPr/>
        </p:nvSpPr>
        <p:spPr>
          <a:xfrm>
            <a:off x="1575861" y="2360736"/>
            <a:ext cx="63209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gradFill flip="none" rotWithShape="1"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54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业绩冲刺月工作总结报告</a:t>
            </a:r>
            <a:endParaRPr lang="zh-CN" altLang="en-US" sz="4400" dirty="0">
              <a:gradFill flip="none" rotWithShape="1">
                <a:gsLst>
                  <a:gs pos="0">
                    <a:srgbClr val="0090FF"/>
                  </a:gs>
                  <a:gs pos="100000">
                    <a:srgbClr val="CE00FF"/>
                  </a:gs>
                </a:gsLst>
                <a:lin ang="540000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9621" y="1662659"/>
            <a:ext cx="6206989" cy="4296385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10401300" y="584433"/>
            <a:ext cx="1206633" cy="614566"/>
          </a:xfrm>
          <a:custGeom>
            <a:avLst/>
            <a:gdLst>
              <a:gd name="connsiteX0" fmla="*/ 1038560 w 2093489"/>
              <a:gd name="connsiteY0" fmla="*/ 0 h 1066263"/>
              <a:gd name="connsiteX1" fmla="*/ 1467776 w 2093489"/>
              <a:gd name="connsiteY1" fmla="*/ 349821 h 1066263"/>
              <a:gd name="connsiteX2" fmla="*/ 1468090 w 2093489"/>
              <a:gd name="connsiteY2" fmla="*/ 352938 h 1066263"/>
              <a:gd name="connsiteX3" fmla="*/ 1479657 w 2093489"/>
              <a:gd name="connsiteY3" fmla="*/ 343394 h 1066263"/>
              <a:gd name="connsiteX4" fmla="*/ 1642522 w 2093489"/>
              <a:gd name="connsiteY4" fmla="*/ 293646 h 1066263"/>
              <a:gd name="connsiteX5" fmla="*/ 1910925 w 2093489"/>
              <a:gd name="connsiteY5" fmla="*/ 471555 h 1066263"/>
              <a:gd name="connsiteX6" fmla="*/ 1914638 w 2093489"/>
              <a:gd name="connsiteY6" fmla="*/ 489950 h 1066263"/>
              <a:gd name="connsiteX7" fmla="*/ 1960594 w 2093489"/>
              <a:gd name="connsiteY7" fmla="*/ 514894 h 1066263"/>
              <a:gd name="connsiteX8" fmla="*/ 2093489 w 2093489"/>
              <a:gd name="connsiteY8" fmla="*/ 764839 h 1066263"/>
              <a:gd name="connsiteX9" fmla="*/ 1960594 w 2093489"/>
              <a:gd name="connsiteY9" fmla="*/ 1014785 h 1066263"/>
              <a:gd name="connsiteX10" fmla="*/ 1911360 w 2093489"/>
              <a:gd name="connsiteY10" fmla="*/ 1041508 h 1066263"/>
              <a:gd name="connsiteX11" fmla="*/ 1910435 w 2093489"/>
              <a:gd name="connsiteY11" fmla="*/ 1042880 h 1066263"/>
              <a:gd name="connsiteX12" fmla="*/ 1853986 w 2093489"/>
              <a:gd name="connsiteY12" fmla="*/ 1066262 h 1066263"/>
              <a:gd name="connsiteX13" fmla="*/ 1792075 w 2093489"/>
              <a:gd name="connsiteY13" fmla="*/ 1066262 h 1066263"/>
              <a:gd name="connsiteX14" fmla="*/ 1792065 w 2093489"/>
              <a:gd name="connsiteY14" fmla="*/ 1066263 h 1066263"/>
              <a:gd name="connsiteX15" fmla="*/ 1792055 w 2093489"/>
              <a:gd name="connsiteY15" fmla="*/ 1066262 h 1066263"/>
              <a:gd name="connsiteX16" fmla="*/ 319315 w 2093489"/>
              <a:gd name="connsiteY16" fmla="*/ 1066262 h 1066263"/>
              <a:gd name="connsiteX17" fmla="*/ 290694 w 2093489"/>
              <a:gd name="connsiteY17" fmla="*/ 1060484 h 1066263"/>
              <a:gd name="connsiteX18" fmla="*/ 287751 w 2093489"/>
              <a:gd name="connsiteY18" fmla="*/ 1061398 h 1066263"/>
              <a:gd name="connsiteX19" fmla="*/ 239486 w 2093489"/>
              <a:gd name="connsiteY19" fmla="*/ 1066263 h 1066263"/>
              <a:gd name="connsiteX20" fmla="*/ 0 w 2093489"/>
              <a:gd name="connsiteY20" fmla="*/ 826777 h 1066263"/>
              <a:gd name="connsiteX21" fmla="*/ 239486 w 2093489"/>
              <a:gd name="connsiteY21" fmla="*/ 587291 h 1066263"/>
              <a:gd name="connsiteX22" fmla="*/ 287751 w 2093489"/>
              <a:gd name="connsiteY22" fmla="*/ 592157 h 1066263"/>
              <a:gd name="connsiteX23" fmla="*/ 290692 w 2093489"/>
              <a:gd name="connsiteY23" fmla="*/ 593070 h 1066263"/>
              <a:gd name="connsiteX24" fmla="*/ 301426 w 2093489"/>
              <a:gd name="connsiteY24" fmla="*/ 590903 h 1066263"/>
              <a:gd name="connsiteX25" fmla="*/ 300222 w 2093489"/>
              <a:gd name="connsiteY25" fmla="*/ 584940 h 1066263"/>
              <a:gd name="connsiteX26" fmla="*/ 591516 w 2093489"/>
              <a:gd name="connsiteY26" fmla="*/ 293646 h 1066263"/>
              <a:gd name="connsiteX27" fmla="*/ 625712 w 2093489"/>
              <a:gd name="connsiteY27" fmla="*/ 297093 h 1066263"/>
              <a:gd name="connsiteX28" fmla="*/ 634873 w 2093489"/>
              <a:gd name="connsiteY28" fmla="*/ 267582 h 1066263"/>
              <a:gd name="connsiteX29" fmla="*/ 1038560 w 2093489"/>
              <a:gd name="connsiteY29" fmla="*/ 0 h 106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093489" h="1066263">
                <a:moveTo>
                  <a:pt x="1038560" y="0"/>
                </a:moveTo>
                <a:cubicBezTo>
                  <a:pt x="1250279" y="0"/>
                  <a:pt x="1426923" y="150179"/>
                  <a:pt x="1467776" y="349821"/>
                </a:cubicBezTo>
                <a:lnTo>
                  <a:pt x="1468090" y="352938"/>
                </a:lnTo>
                <a:lnTo>
                  <a:pt x="1479657" y="343394"/>
                </a:lnTo>
                <a:cubicBezTo>
                  <a:pt x="1526148" y="311986"/>
                  <a:pt x="1582193" y="293646"/>
                  <a:pt x="1642522" y="293646"/>
                </a:cubicBezTo>
                <a:cubicBezTo>
                  <a:pt x="1763180" y="293646"/>
                  <a:pt x="1866704" y="367006"/>
                  <a:pt x="1910925" y="471555"/>
                </a:cubicBezTo>
                <a:lnTo>
                  <a:pt x="1914638" y="489950"/>
                </a:lnTo>
                <a:lnTo>
                  <a:pt x="1960594" y="514894"/>
                </a:lnTo>
                <a:cubicBezTo>
                  <a:pt x="2040774" y="569062"/>
                  <a:pt x="2093489" y="660794"/>
                  <a:pt x="2093489" y="764839"/>
                </a:cubicBezTo>
                <a:cubicBezTo>
                  <a:pt x="2093489" y="868884"/>
                  <a:pt x="2040774" y="960617"/>
                  <a:pt x="1960594" y="1014785"/>
                </a:cubicBezTo>
                <a:lnTo>
                  <a:pt x="1911360" y="1041508"/>
                </a:lnTo>
                <a:lnTo>
                  <a:pt x="1910435" y="1042880"/>
                </a:lnTo>
                <a:cubicBezTo>
                  <a:pt x="1895988" y="1057327"/>
                  <a:pt x="1876031" y="1066262"/>
                  <a:pt x="1853986" y="1066262"/>
                </a:cubicBezTo>
                <a:lnTo>
                  <a:pt x="1792075" y="1066262"/>
                </a:lnTo>
                <a:lnTo>
                  <a:pt x="1792065" y="1066263"/>
                </a:lnTo>
                <a:lnTo>
                  <a:pt x="1792055" y="1066262"/>
                </a:lnTo>
                <a:lnTo>
                  <a:pt x="319315" y="1066262"/>
                </a:lnTo>
                <a:lnTo>
                  <a:pt x="290694" y="1060484"/>
                </a:lnTo>
                <a:lnTo>
                  <a:pt x="287751" y="1061398"/>
                </a:lnTo>
                <a:cubicBezTo>
                  <a:pt x="272161" y="1064588"/>
                  <a:pt x="256019" y="1066263"/>
                  <a:pt x="239486" y="1066263"/>
                </a:cubicBezTo>
                <a:cubicBezTo>
                  <a:pt x="107222" y="1066263"/>
                  <a:pt x="0" y="959041"/>
                  <a:pt x="0" y="826777"/>
                </a:cubicBezTo>
                <a:cubicBezTo>
                  <a:pt x="0" y="694513"/>
                  <a:pt x="107222" y="587291"/>
                  <a:pt x="239486" y="587291"/>
                </a:cubicBezTo>
                <a:cubicBezTo>
                  <a:pt x="256019" y="587291"/>
                  <a:pt x="272161" y="588966"/>
                  <a:pt x="287751" y="592157"/>
                </a:cubicBezTo>
                <a:lnTo>
                  <a:pt x="290692" y="593070"/>
                </a:lnTo>
                <a:lnTo>
                  <a:pt x="301426" y="590903"/>
                </a:lnTo>
                <a:lnTo>
                  <a:pt x="300222" y="584940"/>
                </a:lnTo>
                <a:cubicBezTo>
                  <a:pt x="300222" y="424063"/>
                  <a:pt x="430639" y="293646"/>
                  <a:pt x="591516" y="293646"/>
                </a:cubicBezTo>
                <a:lnTo>
                  <a:pt x="625712" y="297093"/>
                </a:lnTo>
                <a:lnTo>
                  <a:pt x="634873" y="267582"/>
                </a:lnTo>
                <a:cubicBezTo>
                  <a:pt x="701382" y="110335"/>
                  <a:pt x="857086" y="0"/>
                  <a:pt x="103856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718002" y="346544"/>
            <a:ext cx="914400" cy="914400"/>
          </a:xfrm>
          <a:prstGeom prst="ellipse">
            <a:avLst/>
          </a:prstGeom>
          <a:solidFill>
            <a:srgbClr val="F4D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8610600" y="992922"/>
            <a:ext cx="1206633" cy="614566"/>
          </a:xfrm>
          <a:custGeom>
            <a:avLst/>
            <a:gdLst>
              <a:gd name="connsiteX0" fmla="*/ 1038560 w 2093489"/>
              <a:gd name="connsiteY0" fmla="*/ 0 h 1066263"/>
              <a:gd name="connsiteX1" fmla="*/ 1467776 w 2093489"/>
              <a:gd name="connsiteY1" fmla="*/ 349821 h 1066263"/>
              <a:gd name="connsiteX2" fmla="*/ 1468090 w 2093489"/>
              <a:gd name="connsiteY2" fmla="*/ 352938 h 1066263"/>
              <a:gd name="connsiteX3" fmla="*/ 1479657 w 2093489"/>
              <a:gd name="connsiteY3" fmla="*/ 343394 h 1066263"/>
              <a:gd name="connsiteX4" fmla="*/ 1642522 w 2093489"/>
              <a:gd name="connsiteY4" fmla="*/ 293646 h 1066263"/>
              <a:gd name="connsiteX5" fmla="*/ 1910925 w 2093489"/>
              <a:gd name="connsiteY5" fmla="*/ 471555 h 1066263"/>
              <a:gd name="connsiteX6" fmla="*/ 1914638 w 2093489"/>
              <a:gd name="connsiteY6" fmla="*/ 489950 h 1066263"/>
              <a:gd name="connsiteX7" fmla="*/ 1960594 w 2093489"/>
              <a:gd name="connsiteY7" fmla="*/ 514894 h 1066263"/>
              <a:gd name="connsiteX8" fmla="*/ 2093489 w 2093489"/>
              <a:gd name="connsiteY8" fmla="*/ 764839 h 1066263"/>
              <a:gd name="connsiteX9" fmla="*/ 1960594 w 2093489"/>
              <a:gd name="connsiteY9" fmla="*/ 1014785 h 1066263"/>
              <a:gd name="connsiteX10" fmla="*/ 1911360 w 2093489"/>
              <a:gd name="connsiteY10" fmla="*/ 1041508 h 1066263"/>
              <a:gd name="connsiteX11" fmla="*/ 1910435 w 2093489"/>
              <a:gd name="connsiteY11" fmla="*/ 1042880 h 1066263"/>
              <a:gd name="connsiteX12" fmla="*/ 1853986 w 2093489"/>
              <a:gd name="connsiteY12" fmla="*/ 1066262 h 1066263"/>
              <a:gd name="connsiteX13" fmla="*/ 1792075 w 2093489"/>
              <a:gd name="connsiteY13" fmla="*/ 1066262 h 1066263"/>
              <a:gd name="connsiteX14" fmla="*/ 1792065 w 2093489"/>
              <a:gd name="connsiteY14" fmla="*/ 1066263 h 1066263"/>
              <a:gd name="connsiteX15" fmla="*/ 1792055 w 2093489"/>
              <a:gd name="connsiteY15" fmla="*/ 1066262 h 1066263"/>
              <a:gd name="connsiteX16" fmla="*/ 319315 w 2093489"/>
              <a:gd name="connsiteY16" fmla="*/ 1066262 h 1066263"/>
              <a:gd name="connsiteX17" fmla="*/ 290694 w 2093489"/>
              <a:gd name="connsiteY17" fmla="*/ 1060484 h 1066263"/>
              <a:gd name="connsiteX18" fmla="*/ 287751 w 2093489"/>
              <a:gd name="connsiteY18" fmla="*/ 1061398 h 1066263"/>
              <a:gd name="connsiteX19" fmla="*/ 239486 w 2093489"/>
              <a:gd name="connsiteY19" fmla="*/ 1066263 h 1066263"/>
              <a:gd name="connsiteX20" fmla="*/ 0 w 2093489"/>
              <a:gd name="connsiteY20" fmla="*/ 826777 h 1066263"/>
              <a:gd name="connsiteX21" fmla="*/ 239486 w 2093489"/>
              <a:gd name="connsiteY21" fmla="*/ 587291 h 1066263"/>
              <a:gd name="connsiteX22" fmla="*/ 287751 w 2093489"/>
              <a:gd name="connsiteY22" fmla="*/ 592157 h 1066263"/>
              <a:gd name="connsiteX23" fmla="*/ 290692 w 2093489"/>
              <a:gd name="connsiteY23" fmla="*/ 593070 h 1066263"/>
              <a:gd name="connsiteX24" fmla="*/ 301426 w 2093489"/>
              <a:gd name="connsiteY24" fmla="*/ 590903 h 1066263"/>
              <a:gd name="connsiteX25" fmla="*/ 300222 w 2093489"/>
              <a:gd name="connsiteY25" fmla="*/ 584940 h 1066263"/>
              <a:gd name="connsiteX26" fmla="*/ 591516 w 2093489"/>
              <a:gd name="connsiteY26" fmla="*/ 293646 h 1066263"/>
              <a:gd name="connsiteX27" fmla="*/ 625712 w 2093489"/>
              <a:gd name="connsiteY27" fmla="*/ 297093 h 1066263"/>
              <a:gd name="connsiteX28" fmla="*/ 634873 w 2093489"/>
              <a:gd name="connsiteY28" fmla="*/ 267582 h 1066263"/>
              <a:gd name="connsiteX29" fmla="*/ 1038560 w 2093489"/>
              <a:gd name="connsiteY29" fmla="*/ 0 h 106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093489" h="1066263">
                <a:moveTo>
                  <a:pt x="1038560" y="0"/>
                </a:moveTo>
                <a:cubicBezTo>
                  <a:pt x="1250279" y="0"/>
                  <a:pt x="1426923" y="150179"/>
                  <a:pt x="1467776" y="349821"/>
                </a:cubicBezTo>
                <a:lnTo>
                  <a:pt x="1468090" y="352938"/>
                </a:lnTo>
                <a:lnTo>
                  <a:pt x="1479657" y="343394"/>
                </a:lnTo>
                <a:cubicBezTo>
                  <a:pt x="1526148" y="311986"/>
                  <a:pt x="1582193" y="293646"/>
                  <a:pt x="1642522" y="293646"/>
                </a:cubicBezTo>
                <a:cubicBezTo>
                  <a:pt x="1763180" y="293646"/>
                  <a:pt x="1866704" y="367006"/>
                  <a:pt x="1910925" y="471555"/>
                </a:cubicBezTo>
                <a:lnTo>
                  <a:pt x="1914638" y="489950"/>
                </a:lnTo>
                <a:lnTo>
                  <a:pt x="1960594" y="514894"/>
                </a:lnTo>
                <a:cubicBezTo>
                  <a:pt x="2040774" y="569062"/>
                  <a:pt x="2093489" y="660794"/>
                  <a:pt x="2093489" y="764839"/>
                </a:cubicBezTo>
                <a:cubicBezTo>
                  <a:pt x="2093489" y="868884"/>
                  <a:pt x="2040774" y="960617"/>
                  <a:pt x="1960594" y="1014785"/>
                </a:cubicBezTo>
                <a:lnTo>
                  <a:pt x="1911360" y="1041508"/>
                </a:lnTo>
                <a:lnTo>
                  <a:pt x="1910435" y="1042880"/>
                </a:lnTo>
                <a:cubicBezTo>
                  <a:pt x="1895988" y="1057327"/>
                  <a:pt x="1876031" y="1066262"/>
                  <a:pt x="1853986" y="1066262"/>
                </a:cubicBezTo>
                <a:lnTo>
                  <a:pt x="1792075" y="1066262"/>
                </a:lnTo>
                <a:lnTo>
                  <a:pt x="1792065" y="1066263"/>
                </a:lnTo>
                <a:lnTo>
                  <a:pt x="1792055" y="1066262"/>
                </a:lnTo>
                <a:lnTo>
                  <a:pt x="319315" y="1066262"/>
                </a:lnTo>
                <a:lnTo>
                  <a:pt x="290694" y="1060484"/>
                </a:lnTo>
                <a:lnTo>
                  <a:pt x="287751" y="1061398"/>
                </a:lnTo>
                <a:cubicBezTo>
                  <a:pt x="272161" y="1064588"/>
                  <a:pt x="256019" y="1066263"/>
                  <a:pt x="239486" y="1066263"/>
                </a:cubicBezTo>
                <a:cubicBezTo>
                  <a:pt x="107222" y="1066263"/>
                  <a:pt x="0" y="959041"/>
                  <a:pt x="0" y="826777"/>
                </a:cubicBezTo>
                <a:cubicBezTo>
                  <a:pt x="0" y="694513"/>
                  <a:pt x="107222" y="587291"/>
                  <a:pt x="239486" y="587291"/>
                </a:cubicBezTo>
                <a:cubicBezTo>
                  <a:pt x="256019" y="587291"/>
                  <a:pt x="272161" y="588966"/>
                  <a:pt x="287751" y="592157"/>
                </a:cubicBezTo>
                <a:lnTo>
                  <a:pt x="290692" y="593070"/>
                </a:lnTo>
                <a:lnTo>
                  <a:pt x="301426" y="590903"/>
                </a:lnTo>
                <a:lnTo>
                  <a:pt x="300222" y="584940"/>
                </a:lnTo>
                <a:cubicBezTo>
                  <a:pt x="300222" y="424063"/>
                  <a:pt x="430639" y="293646"/>
                  <a:pt x="591516" y="293646"/>
                </a:cubicBezTo>
                <a:lnTo>
                  <a:pt x="625712" y="297093"/>
                </a:lnTo>
                <a:lnTo>
                  <a:pt x="634873" y="267582"/>
                </a:lnTo>
                <a:cubicBezTo>
                  <a:pt x="701382" y="110335"/>
                  <a:pt x="857086" y="0"/>
                  <a:pt x="103856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926633" y="3531892"/>
            <a:ext cx="909723" cy="909723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013608" y="576520"/>
            <a:ext cx="142672" cy="142672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5007" y="2987504"/>
            <a:ext cx="483577" cy="483577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030101" y="4888413"/>
            <a:ext cx="178844" cy="178844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198584" y="4045183"/>
            <a:ext cx="85686" cy="8568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813201" y="2103607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015183" y="1932163"/>
            <a:ext cx="85686" cy="85686"/>
          </a:xfrm>
          <a:prstGeom prst="ellips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640438" y="1051839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008049" y="5579489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859185" y="5961412"/>
            <a:ext cx="85686" cy="85686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284270" y="5435190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角星 11"/>
          <p:cNvSpPr/>
          <p:nvPr/>
        </p:nvSpPr>
        <p:spPr>
          <a:xfrm>
            <a:off x="1810081" y="1097867"/>
            <a:ext cx="117735" cy="117735"/>
          </a:xfrm>
          <a:prstGeom prst="star5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839060" y="773981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2330202" y="466698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角星 48"/>
          <p:cNvSpPr/>
          <p:nvPr/>
        </p:nvSpPr>
        <p:spPr>
          <a:xfrm>
            <a:off x="913666" y="1987455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五角星 49"/>
          <p:cNvSpPr/>
          <p:nvPr/>
        </p:nvSpPr>
        <p:spPr>
          <a:xfrm>
            <a:off x="6605549" y="667050"/>
            <a:ext cx="117735" cy="117735"/>
          </a:xfrm>
          <a:prstGeom prst="star5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>
            <a:off x="6263759" y="1410169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7940847" y="1302300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0186146" y="2453005"/>
            <a:ext cx="215154" cy="215154"/>
          </a:xfrm>
          <a:prstGeom prst="ellipse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0961773" y="1931391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五角星 54"/>
          <p:cNvSpPr/>
          <p:nvPr/>
        </p:nvSpPr>
        <p:spPr>
          <a:xfrm>
            <a:off x="11318525" y="3619113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043834" y="6575280"/>
            <a:ext cx="483577" cy="483577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603735" y="6150373"/>
            <a:ext cx="1189697" cy="1189697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0036433" y="4827949"/>
            <a:ext cx="2799654" cy="2799654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615468" y="1050317"/>
            <a:ext cx="270458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2021</a:t>
            </a:r>
            <a:endParaRPr lang="zh-CN" altLang="en-US" sz="8000" dirty="0">
              <a:gradFill>
                <a:gsLst>
                  <a:gs pos="0">
                    <a:srgbClr val="0090FF"/>
                  </a:gs>
                  <a:gs pos="100000">
                    <a:srgbClr val="CE00FF"/>
                  </a:gs>
                </a:gsLst>
                <a:lin ang="27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687635" y="3181623"/>
            <a:ext cx="4470327" cy="298823"/>
          </a:xfrm>
          <a:prstGeom prst="roundRect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835461" y="3197119"/>
            <a:ext cx="4116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工作总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结  </a:t>
            </a: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/  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工作汇报  </a:t>
            </a: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/  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述职演示  </a:t>
            </a: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计划书</a:t>
            </a:r>
          </a:p>
        </p:txBody>
      </p:sp>
      <p:sp>
        <p:nvSpPr>
          <p:cNvPr id="66" name="矩形 65"/>
          <p:cNvSpPr/>
          <p:nvPr/>
        </p:nvSpPr>
        <p:spPr>
          <a:xfrm>
            <a:off x="1653525" y="3976444"/>
            <a:ext cx="2483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0090FF"/>
                    </a:gs>
                    <a:gs pos="100000">
                      <a:srgbClr val="CE00FF">
                        <a:alpha val="39000"/>
                      </a:srgbClr>
                    </a:gs>
                  </a:gsLst>
                  <a:lin ang="5400000" scaled="1"/>
                </a:gradFill>
              </a:rPr>
              <a:t>汇报人：</a:t>
            </a:r>
            <a:r>
              <a:rPr lang="en-US" altLang="zh-CN" dirty="0">
                <a:gradFill>
                  <a:gsLst>
                    <a:gs pos="0">
                      <a:srgbClr val="0090FF"/>
                    </a:gs>
                    <a:gs pos="100000">
                      <a:srgbClr val="CE00FF">
                        <a:alpha val="39000"/>
                      </a:srgbClr>
                    </a:gs>
                  </a:gsLst>
                  <a:lin ang="5400000" scaled="1"/>
                </a:gradFill>
              </a:rPr>
              <a:t>51PPT</a:t>
            </a:r>
            <a:r>
              <a:rPr lang="zh-CN" altLang="en-US" dirty="0">
                <a:gradFill>
                  <a:gsLst>
                    <a:gs pos="0">
                      <a:srgbClr val="0090FF"/>
                    </a:gs>
                    <a:gs pos="100000">
                      <a:srgbClr val="CE00FF">
                        <a:alpha val="39000"/>
                      </a:srgbClr>
                    </a:gs>
                  </a:gsLst>
                  <a:lin ang="5400000" scaled="1"/>
                </a:gradFill>
              </a:rPr>
              <a:t>模板网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-1647015" y="3775710"/>
            <a:ext cx="3977217" cy="1458623"/>
            <a:chOff x="4841070" y="2838322"/>
            <a:chExt cx="3977217" cy="1458623"/>
          </a:xfrm>
        </p:grpSpPr>
        <p:sp>
          <p:nvSpPr>
            <p:cNvPr id="74" name="圆角矩形 73"/>
            <p:cNvSpPr/>
            <p:nvPr/>
          </p:nvSpPr>
          <p:spPr>
            <a:xfrm rot="2753269">
              <a:off x="6806819" y="2285477"/>
              <a:ext cx="45719" cy="3977217"/>
            </a:xfrm>
            <a:prstGeom prst="roundRect">
              <a:avLst/>
            </a:prstGeom>
            <a:gradFill>
              <a:gsLst>
                <a:gs pos="0">
                  <a:srgbClr val="0090FF"/>
                </a:gs>
                <a:gs pos="42000">
                  <a:srgbClr val="CE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五角星 74"/>
            <p:cNvSpPr/>
            <p:nvPr/>
          </p:nvSpPr>
          <p:spPr>
            <a:xfrm>
              <a:off x="8197826" y="2838322"/>
              <a:ext cx="117735" cy="11773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240763" y="1744281"/>
            <a:ext cx="3977217" cy="1458623"/>
            <a:chOff x="4841070" y="2838322"/>
            <a:chExt cx="3977217" cy="1458623"/>
          </a:xfrm>
        </p:grpSpPr>
        <p:sp>
          <p:nvSpPr>
            <p:cNvPr id="77" name="圆角矩形 76"/>
            <p:cNvSpPr/>
            <p:nvPr/>
          </p:nvSpPr>
          <p:spPr>
            <a:xfrm rot="2753269">
              <a:off x="6806819" y="2285477"/>
              <a:ext cx="45719" cy="3977217"/>
            </a:xfrm>
            <a:prstGeom prst="roundRect">
              <a:avLst/>
            </a:prstGeom>
            <a:gradFill>
              <a:gsLst>
                <a:gs pos="0">
                  <a:srgbClr val="0090FF"/>
                </a:gs>
                <a:gs pos="23000">
                  <a:srgbClr val="CE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五角星 77"/>
            <p:cNvSpPr/>
            <p:nvPr/>
          </p:nvSpPr>
          <p:spPr>
            <a:xfrm>
              <a:off x="8197826" y="2838322"/>
              <a:ext cx="117735" cy="11773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2"/>
          <p:cNvSpPr txBox="1"/>
          <p:nvPr/>
        </p:nvSpPr>
        <p:spPr>
          <a:xfrm>
            <a:off x="852170" y="1468755"/>
            <a:ext cx="2660650" cy="376555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40000"/>
              </a:lnSpc>
            </a:pPr>
            <a:r>
              <a:rPr lang="zh-CN" altLang="en-US" sz="2000" b="1" dirty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cs typeface="+mn-ea"/>
                <a:sym typeface="+mn-lt"/>
              </a:rPr>
              <a:t>关键</a:t>
            </a:r>
            <a:r>
              <a:rPr lang="zh-CN" altLang="en-US" sz="2000" b="1" dirty="0" smtClean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cs typeface="+mn-ea"/>
                <a:sym typeface="+mn-lt"/>
              </a:rPr>
              <a:t>词</a:t>
            </a:r>
            <a:r>
              <a:rPr lang="en-US" altLang="zh-CN" sz="2000" b="1" dirty="0" smtClean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cs typeface="+mn-ea"/>
                <a:sym typeface="+mn-lt"/>
              </a:rPr>
              <a:t>1</a:t>
            </a:r>
            <a:endParaRPr lang="zh-CN" altLang="en-US" sz="2000" b="1" dirty="0">
              <a:gradFill>
                <a:gsLst>
                  <a:gs pos="33000">
                    <a:srgbClr val="0090FF"/>
                  </a:gs>
                  <a:gs pos="100000">
                    <a:srgbClr val="CE00FF">
                      <a:alpha val="0"/>
                    </a:srgbClr>
                  </a:gs>
                </a:gsLst>
                <a:lin ang="2700000" scaled="1"/>
              </a:gradFill>
              <a:latin typeface="+mn-lt"/>
              <a:cs typeface="+mn-ea"/>
              <a:sym typeface="+mn-lt"/>
            </a:endParaRPr>
          </a:p>
        </p:txBody>
      </p:sp>
      <p:sp>
        <p:nvSpPr>
          <p:cNvPr id="83" name="Text Placeholder 8"/>
          <p:cNvSpPr txBox="1"/>
          <p:nvPr/>
        </p:nvSpPr>
        <p:spPr>
          <a:xfrm>
            <a:off x="852170" y="1965960"/>
            <a:ext cx="2660650" cy="1100455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8" name="Text Placeholder 2"/>
          <p:cNvSpPr txBox="1"/>
          <p:nvPr/>
        </p:nvSpPr>
        <p:spPr>
          <a:xfrm>
            <a:off x="8714105" y="1468755"/>
            <a:ext cx="2660650" cy="376555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sz="2000" b="1" dirty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关键</a:t>
            </a:r>
            <a:r>
              <a:rPr lang="zh-CN" altLang="en-US" sz="2000" b="1" dirty="0" smtClean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词</a:t>
            </a:r>
            <a:r>
              <a:rPr lang="en-US" altLang="zh-CN" sz="2000" b="1" dirty="0" smtClean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2000" b="1" dirty="0">
              <a:gradFill>
                <a:gsLst>
                  <a:gs pos="33000">
                    <a:srgbClr val="0090FF"/>
                  </a:gs>
                  <a:gs pos="100000">
                    <a:srgbClr val="CE00FF">
                      <a:alpha val="0"/>
                    </a:srgbClr>
                  </a:gs>
                </a:gsLst>
                <a:lin ang="27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Text Placeholder 8"/>
          <p:cNvSpPr txBox="1"/>
          <p:nvPr/>
        </p:nvSpPr>
        <p:spPr>
          <a:xfrm>
            <a:off x="8714105" y="1986280"/>
            <a:ext cx="2660650" cy="1209040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0" name="直接连接符 89"/>
          <p:cNvCxnSpPr/>
          <p:nvPr/>
        </p:nvCxnSpPr>
        <p:spPr>
          <a:xfrm flipV="1">
            <a:off x="3871595" y="2076450"/>
            <a:ext cx="0" cy="52451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3512820" y="2076450"/>
            <a:ext cx="358775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5377815" y="2092325"/>
            <a:ext cx="0" cy="52451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5377815" y="2092325"/>
            <a:ext cx="3241675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6884035" y="4424680"/>
            <a:ext cx="6350" cy="60452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3512820" y="5029200"/>
            <a:ext cx="3377565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8463915" y="4424680"/>
            <a:ext cx="0" cy="890905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8463915" y="5314950"/>
            <a:ext cx="381000" cy="0"/>
          </a:xfrm>
          <a:prstGeom prst="line">
            <a:avLst/>
          </a:prstGeom>
          <a:ln>
            <a:solidFill>
              <a:schemeClr val="bg1">
                <a:lumMod val="6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2967990" y="2616835"/>
            <a:ext cx="1807210" cy="1807845"/>
            <a:chOff x="2714799" y="2648622"/>
            <a:chExt cx="1891378" cy="1891378"/>
          </a:xfrm>
          <a:solidFill>
            <a:srgbClr val="2980B4"/>
          </a:solidFill>
        </p:grpSpPr>
        <p:sp>
          <p:nvSpPr>
            <p:cNvPr id="99" name="Oval 8"/>
            <p:cNvSpPr/>
            <p:nvPr/>
          </p:nvSpPr>
          <p:spPr>
            <a:xfrm>
              <a:off x="2714799" y="2648622"/>
              <a:ext cx="1891378" cy="1891378"/>
            </a:xfrm>
            <a:prstGeom prst="ellipse">
              <a:avLst/>
            </a:prstGeom>
            <a:solidFill>
              <a:srgbClr val="0090FF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2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0" name="Text Placeholder 2"/>
            <p:cNvSpPr txBox="1"/>
            <p:nvPr/>
          </p:nvSpPr>
          <p:spPr>
            <a:xfrm>
              <a:off x="3146847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474210" y="2616835"/>
            <a:ext cx="1807210" cy="1807845"/>
            <a:chOff x="4290947" y="2648622"/>
            <a:chExt cx="1891378" cy="1891378"/>
          </a:xfrm>
          <a:solidFill>
            <a:srgbClr val="83C2DB"/>
          </a:solidFill>
        </p:grpSpPr>
        <p:sp>
          <p:nvSpPr>
            <p:cNvPr id="102" name="Oval 9"/>
            <p:cNvSpPr/>
            <p:nvPr/>
          </p:nvSpPr>
          <p:spPr>
            <a:xfrm>
              <a:off x="4290947" y="2648622"/>
              <a:ext cx="1891378" cy="1891378"/>
            </a:xfrm>
            <a:prstGeom prst="ellipse">
              <a:avLst/>
            </a:prstGeom>
            <a:solidFill>
              <a:srgbClr val="CE00FF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2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3" name="Text Placeholder 2"/>
            <p:cNvSpPr txBox="1"/>
            <p:nvPr/>
          </p:nvSpPr>
          <p:spPr>
            <a:xfrm>
              <a:off x="4739406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980430" y="2616835"/>
            <a:ext cx="1807210" cy="1807845"/>
            <a:chOff x="5867096" y="2648622"/>
            <a:chExt cx="1891378" cy="1891378"/>
          </a:xfrm>
          <a:solidFill>
            <a:srgbClr val="2980B4"/>
          </a:solidFill>
        </p:grpSpPr>
        <p:sp>
          <p:nvSpPr>
            <p:cNvPr id="105" name="Oval 10"/>
            <p:cNvSpPr/>
            <p:nvPr/>
          </p:nvSpPr>
          <p:spPr>
            <a:xfrm>
              <a:off x="5867096" y="2648622"/>
              <a:ext cx="1891378" cy="1891378"/>
            </a:xfrm>
            <a:prstGeom prst="ellipse">
              <a:avLst/>
            </a:prstGeom>
            <a:solidFill>
              <a:srgbClr val="0090FF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2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6" name="Text Placeholder 2"/>
            <p:cNvSpPr txBox="1"/>
            <p:nvPr/>
          </p:nvSpPr>
          <p:spPr>
            <a:xfrm>
              <a:off x="6315199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560310" y="2616835"/>
            <a:ext cx="1807210" cy="1807845"/>
            <a:chOff x="7520165" y="2648622"/>
            <a:chExt cx="1891378" cy="1891378"/>
          </a:xfrm>
          <a:solidFill>
            <a:srgbClr val="83C2DB"/>
          </a:solidFill>
        </p:grpSpPr>
        <p:sp>
          <p:nvSpPr>
            <p:cNvPr id="108" name="Oval 11"/>
            <p:cNvSpPr/>
            <p:nvPr/>
          </p:nvSpPr>
          <p:spPr>
            <a:xfrm>
              <a:off x="7520165" y="2648622"/>
              <a:ext cx="1891378" cy="1891378"/>
            </a:xfrm>
            <a:prstGeom prst="ellipse">
              <a:avLst/>
            </a:prstGeom>
            <a:solidFill>
              <a:srgbClr val="CE00FF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2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9" name="Text Placeholder 2"/>
            <p:cNvSpPr txBox="1"/>
            <p:nvPr/>
          </p:nvSpPr>
          <p:spPr>
            <a:xfrm>
              <a:off x="7899375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111" name="Text Placeholder 2"/>
          <p:cNvSpPr txBox="1"/>
          <p:nvPr/>
        </p:nvSpPr>
        <p:spPr>
          <a:xfrm>
            <a:off x="8745220" y="4314825"/>
            <a:ext cx="2661285" cy="376555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sz="2000" b="1" dirty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关键</a:t>
            </a:r>
            <a:r>
              <a:rPr lang="zh-CN" altLang="en-US" sz="2000" b="1" dirty="0" smtClean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词</a:t>
            </a:r>
            <a:r>
              <a:rPr lang="en-US" altLang="zh-CN" sz="2000" b="1" dirty="0" smtClean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2000" b="1" dirty="0">
              <a:gradFill>
                <a:gsLst>
                  <a:gs pos="33000">
                    <a:srgbClr val="0090FF"/>
                  </a:gs>
                  <a:gs pos="100000">
                    <a:srgbClr val="CE00FF">
                      <a:alpha val="0"/>
                    </a:srgbClr>
                  </a:gs>
                </a:gsLst>
                <a:lin ang="27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" name="Text Placeholder 8"/>
          <p:cNvSpPr txBox="1"/>
          <p:nvPr/>
        </p:nvSpPr>
        <p:spPr>
          <a:xfrm>
            <a:off x="8757285" y="4862195"/>
            <a:ext cx="2661285" cy="1209040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Text Placeholder 2"/>
          <p:cNvSpPr txBox="1"/>
          <p:nvPr/>
        </p:nvSpPr>
        <p:spPr>
          <a:xfrm>
            <a:off x="852170" y="3971925"/>
            <a:ext cx="2660650" cy="376555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sz="2000" b="1" dirty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关键</a:t>
            </a:r>
            <a:r>
              <a:rPr lang="zh-CN" altLang="en-US" sz="2000" b="1" dirty="0" smtClean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词</a:t>
            </a:r>
            <a:r>
              <a:rPr lang="en-US" altLang="zh-CN" sz="2000" b="1" dirty="0" smtClean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2000" b="1" dirty="0">
              <a:gradFill>
                <a:gsLst>
                  <a:gs pos="33000">
                    <a:srgbClr val="0090FF"/>
                  </a:gs>
                  <a:gs pos="100000">
                    <a:srgbClr val="CE00FF">
                      <a:alpha val="0"/>
                    </a:srgbClr>
                  </a:gs>
                </a:gsLst>
                <a:lin ang="27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Text Placeholder 8"/>
          <p:cNvSpPr txBox="1"/>
          <p:nvPr/>
        </p:nvSpPr>
        <p:spPr>
          <a:xfrm>
            <a:off x="852170" y="4531360"/>
            <a:ext cx="2660650" cy="1209040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6617335" y="4817745"/>
            <a:ext cx="669925" cy="669925"/>
          </a:xfrm>
          <a:prstGeom prst="ellipse">
            <a:avLst/>
          </a:prstGeom>
          <a:solidFill>
            <a:srgbClr val="CE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757821" y="4946614"/>
            <a:ext cx="430680" cy="429729"/>
            <a:chOff x="3175" y="4763"/>
            <a:chExt cx="717550" cy="715963"/>
          </a:xfrm>
          <a:solidFill>
            <a:schemeClr val="bg1">
              <a:lumMod val="95000"/>
            </a:schemeClr>
          </a:solidFill>
        </p:grpSpPr>
        <p:sp>
          <p:nvSpPr>
            <p:cNvPr id="49" name="Freeform 9"/>
            <p:cNvSpPr/>
            <p:nvPr/>
          </p:nvSpPr>
          <p:spPr bwMode="auto">
            <a:xfrm>
              <a:off x="434975" y="439738"/>
              <a:ext cx="285750" cy="280988"/>
            </a:xfrm>
            <a:custGeom>
              <a:avLst/>
              <a:gdLst>
                <a:gd name="T0" fmla="*/ 68 w 75"/>
                <a:gd name="T1" fmla="*/ 42 h 74"/>
                <a:gd name="T2" fmla="*/ 25 w 75"/>
                <a:gd name="T3" fmla="*/ 0 h 74"/>
                <a:gd name="T4" fmla="*/ 0 w 75"/>
                <a:gd name="T5" fmla="*/ 24 h 74"/>
                <a:gd name="T6" fmla="*/ 43 w 75"/>
                <a:gd name="T7" fmla="*/ 67 h 74"/>
                <a:gd name="T8" fmla="*/ 68 w 75"/>
                <a:gd name="T9" fmla="*/ 67 h 74"/>
                <a:gd name="T10" fmla="*/ 68 w 75"/>
                <a:gd name="T11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4">
                  <a:moveTo>
                    <a:pt x="68" y="4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9" y="10"/>
                    <a:pt x="10" y="18"/>
                    <a:pt x="0" y="2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50" y="74"/>
                    <a:pt x="61" y="74"/>
                    <a:pt x="68" y="67"/>
                  </a:cubicBezTo>
                  <a:cubicBezTo>
                    <a:pt x="75" y="60"/>
                    <a:pt x="75" y="49"/>
                    <a:pt x="68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10"/>
            <p:cNvSpPr>
              <a:spLocks noEditPoints="1"/>
            </p:cNvSpPr>
            <p:nvPr/>
          </p:nvSpPr>
          <p:spPr bwMode="auto">
            <a:xfrm>
              <a:off x="3175" y="4763"/>
              <a:ext cx="530225" cy="533400"/>
            </a:xfrm>
            <a:custGeom>
              <a:avLst/>
              <a:gdLst>
                <a:gd name="T0" fmla="*/ 139 w 139"/>
                <a:gd name="T1" fmla="*/ 70 h 140"/>
                <a:gd name="T2" fmla="*/ 70 w 139"/>
                <a:gd name="T3" fmla="*/ 0 h 140"/>
                <a:gd name="T4" fmla="*/ 0 w 139"/>
                <a:gd name="T5" fmla="*/ 70 h 140"/>
                <a:gd name="T6" fmla="*/ 70 w 139"/>
                <a:gd name="T7" fmla="*/ 140 h 140"/>
                <a:gd name="T8" fmla="*/ 139 w 139"/>
                <a:gd name="T9" fmla="*/ 70 h 140"/>
                <a:gd name="T10" fmla="*/ 70 w 139"/>
                <a:gd name="T11" fmla="*/ 122 h 140"/>
                <a:gd name="T12" fmla="*/ 17 w 139"/>
                <a:gd name="T13" fmla="*/ 70 h 140"/>
                <a:gd name="T14" fmla="*/ 70 w 139"/>
                <a:gd name="T15" fmla="*/ 17 h 140"/>
                <a:gd name="T16" fmla="*/ 122 w 139"/>
                <a:gd name="T17" fmla="*/ 70 h 140"/>
                <a:gd name="T18" fmla="*/ 70 w 139"/>
                <a:gd name="T19" fmla="*/ 1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39" y="70"/>
                  </a:moveTo>
                  <a:cubicBezTo>
                    <a:pt x="139" y="31"/>
                    <a:pt x="108" y="0"/>
                    <a:pt x="70" y="0"/>
                  </a:cubicBezTo>
                  <a:cubicBezTo>
                    <a:pt x="31" y="0"/>
                    <a:pt x="0" y="31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39" y="108"/>
                    <a:pt x="139" y="70"/>
                  </a:cubicBezTo>
                  <a:close/>
                  <a:moveTo>
                    <a:pt x="70" y="122"/>
                  </a:moveTo>
                  <a:cubicBezTo>
                    <a:pt x="41" y="122"/>
                    <a:pt x="17" y="99"/>
                    <a:pt x="17" y="70"/>
                  </a:cubicBezTo>
                  <a:cubicBezTo>
                    <a:pt x="17" y="41"/>
                    <a:pt x="41" y="17"/>
                    <a:pt x="70" y="17"/>
                  </a:cubicBezTo>
                  <a:cubicBezTo>
                    <a:pt x="98" y="17"/>
                    <a:pt x="122" y="41"/>
                    <a:pt x="122" y="70"/>
                  </a:cubicBezTo>
                  <a:cubicBezTo>
                    <a:pt x="122" y="99"/>
                    <a:pt x="98" y="122"/>
                    <a:pt x="70" y="1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11"/>
            <p:cNvSpPr/>
            <p:nvPr/>
          </p:nvSpPr>
          <p:spPr bwMode="auto">
            <a:xfrm>
              <a:off x="114300" y="115888"/>
              <a:ext cx="157163" cy="155575"/>
            </a:xfrm>
            <a:custGeom>
              <a:avLst/>
              <a:gdLst>
                <a:gd name="T0" fmla="*/ 0 w 41"/>
                <a:gd name="T1" fmla="*/ 41 h 41"/>
                <a:gd name="T2" fmla="*/ 12 w 41"/>
                <a:gd name="T3" fmla="*/ 41 h 41"/>
                <a:gd name="T4" fmla="*/ 41 w 41"/>
                <a:gd name="T5" fmla="*/ 12 h 41"/>
                <a:gd name="T6" fmla="*/ 41 w 41"/>
                <a:gd name="T7" fmla="*/ 0 h 41"/>
                <a:gd name="T8" fmla="*/ 0 w 4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12" y="25"/>
                    <a:pt x="25" y="12"/>
                    <a:pt x="41" y="1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椭圆 44"/>
          <p:cNvSpPr/>
          <p:nvPr/>
        </p:nvSpPr>
        <p:spPr>
          <a:xfrm>
            <a:off x="6617335" y="1647825"/>
            <a:ext cx="669925" cy="669925"/>
          </a:xfrm>
          <a:prstGeom prst="ellipse">
            <a:avLst/>
          </a:prstGeom>
          <a:solidFill>
            <a:srgbClr val="CE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Freeform 21"/>
          <p:cNvSpPr>
            <a:spLocks noEditPoints="1"/>
          </p:cNvSpPr>
          <p:nvPr/>
        </p:nvSpPr>
        <p:spPr bwMode="auto">
          <a:xfrm>
            <a:off x="6759766" y="1799321"/>
            <a:ext cx="379697" cy="372835"/>
          </a:xfrm>
          <a:custGeom>
            <a:avLst/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6 h 204"/>
              <a:gd name="T34" fmla="*/ 34 w 208"/>
              <a:gd name="T35" fmla="*/ 138 h 204"/>
              <a:gd name="T36" fmla="*/ 23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1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6"/>
                  <a:pt x="28" y="126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3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4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close/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6" y="135"/>
                  <a:pt x="71" y="120"/>
                  <a:pt x="71" y="102"/>
                </a:cubicBezTo>
                <a:cubicBezTo>
                  <a:pt x="71" y="84"/>
                  <a:pt x="86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617335" y="3241040"/>
            <a:ext cx="669925" cy="669925"/>
          </a:xfrm>
          <a:prstGeom prst="ellipse">
            <a:avLst/>
          </a:prstGeom>
          <a:solidFill>
            <a:srgbClr val="009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Freeform 33"/>
          <p:cNvSpPr>
            <a:spLocks noEditPoints="1"/>
          </p:cNvSpPr>
          <p:nvPr/>
        </p:nvSpPr>
        <p:spPr bwMode="auto">
          <a:xfrm>
            <a:off x="6698459" y="3352163"/>
            <a:ext cx="494896" cy="406613"/>
          </a:xfrm>
          <a:custGeom>
            <a:avLst/>
            <a:gdLst>
              <a:gd name="T0" fmla="*/ 221 w 244"/>
              <a:gd name="T1" fmla="*/ 66 h 200"/>
              <a:gd name="T2" fmla="*/ 207 w 244"/>
              <a:gd name="T3" fmla="*/ 80 h 200"/>
              <a:gd name="T4" fmla="*/ 221 w 244"/>
              <a:gd name="T5" fmla="*/ 93 h 200"/>
              <a:gd name="T6" fmla="*/ 235 w 244"/>
              <a:gd name="T7" fmla="*/ 80 h 200"/>
              <a:gd name="T8" fmla="*/ 221 w 244"/>
              <a:gd name="T9" fmla="*/ 66 h 200"/>
              <a:gd name="T10" fmla="*/ 23 w 244"/>
              <a:gd name="T11" fmla="*/ 66 h 200"/>
              <a:gd name="T12" fmla="*/ 9 w 244"/>
              <a:gd name="T13" fmla="*/ 80 h 200"/>
              <a:gd name="T14" fmla="*/ 23 w 244"/>
              <a:gd name="T15" fmla="*/ 93 h 200"/>
              <a:gd name="T16" fmla="*/ 37 w 244"/>
              <a:gd name="T17" fmla="*/ 80 h 200"/>
              <a:gd name="T18" fmla="*/ 23 w 244"/>
              <a:gd name="T19" fmla="*/ 66 h 200"/>
              <a:gd name="T20" fmla="*/ 180 w 244"/>
              <a:gd name="T21" fmla="*/ 41 h 200"/>
              <a:gd name="T22" fmla="*/ 160 w 244"/>
              <a:gd name="T23" fmla="*/ 61 h 200"/>
              <a:gd name="T24" fmla="*/ 180 w 244"/>
              <a:gd name="T25" fmla="*/ 82 h 200"/>
              <a:gd name="T26" fmla="*/ 201 w 244"/>
              <a:gd name="T27" fmla="*/ 61 h 200"/>
              <a:gd name="T28" fmla="*/ 180 w 244"/>
              <a:gd name="T29" fmla="*/ 41 h 200"/>
              <a:gd name="T30" fmla="*/ 244 w 244"/>
              <a:gd name="T31" fmla="*/ 166 h 200"/>
              <a:gd name="T32" fmla="*/ 220 w 244"/>
              <a:gd name="T33" fmla="*/ 166 h 200"/>
              <a:gd name="T34" fmla="*/ 220 w 244"/>
              <a:gd name="T35" fmla="*/ 123 h 200"/>
              <a:gd name="T36" fmla="*/ 215 w 244"/>
              <a:gd name="T37" fmla="*/ 102 h 200"/>
              <a:gd name="T38" fmla="*/ 221 w 244"/>
              <a:gd name="T39" fmla="*/ 101 h 200"/>
              <a:gd name="T40" fmla="*/ 244 w 244"/>
              <a:gd name="T41" fmla="*/ 124 h 200"/>
              <a:gd name="T42" fmla="*/ 244 w 244"/>
              <a:gd name="T43" fmla="*/ 166 h 200"/>
              <a:gd name="T44" fmla="*/ 64 w 244"/>
              <a:gd name="T45" fmla="*/ 41 h 200"/>
              <a:gd name="T46" fmla="*/ 43 w 244"/>
              <a:gd name="T47" fmla="*/ 61 h 200"/>
              <a:gd name="T48" fmla="*/ 64 w 244"/>
              <a:gd name="T49" fmla="*/ 82 h 200"/>
              <a:gd name="T50" fmla="*/ 84 w 244"/>
              <a:gd name="T51" fmla="*/ 61 h 200"/>
              <a:gd name="T52" fmla="*/ 64 w 244"/>
              <a:gd name="T53" fmla="*/ 41 h 200"/>
              <a:gd name="T54" fmla="*/ 23 w 244"/>
              <a:gd name="T55" fmla="*/ 101 h 200"/>
              <a:gd name="T56" fmla="*/ 29 w 244"/>
              <a:gd name="T57" fmla="*/ 102 h 200"/>
              <a:gd name="T58" fmla="*/ 24 w 244"/>
              <a:gd name="T59" fmla="*/ 123 h 200"/>
              <a:gd name="T60" fmla="*/ 24 w 244"/>
              <a:gd name="T61" fmla="*/ 166 h 200"/>
              <a:gd name="T62" fmla="*/ 0 w 244"/>
              <a:gd name="T63" fmla="*/ 166 h 200"/>
              <a:gd name="T64" fmla="*/ 0 w 244"/>
              <a:gd name="T65" fmla="*/ 124 h 200"/>
              <a:gd name="T66" fmla="*/ 23 w 244"/>
              <a:gd name="T67" fmla="*/ 101 h 200"/>
              <a:gd name="T68" fmla="*/ 122 w 244"/>
              <a:gd name="T69" fmla="*/ 0 h 200"/>
              <a:gd name="T70" fmla="*/ 92 w 244"/>
              <a:gd name="T71" fmla="*/ 30 h 200"/>
              <a:gd name="T72" fmla="*/ 122 w 244"/>
              <a:gd name="T73" fmla="*/ 60 h 200"/>
              <a:gd name="T74" fmla="*/ 152 w 244"/>
              <a:gd name="T75" fmla="*/ 30 h 200"/>
              <a:gd name="T76" fmla="*/ 122 w 244"/>
              <a:gd name="T77" fmla="*/ 0 h 200"/>
              <a:gd name="T78" fmla="*/ 213 w 244"/>
              <a:gd name="T79" fmla="*/ 182 h 200"/>
              <a:gd name="T80" fmla="*/ 177 w 244"/>
              <a:gd name="T81" fmla="*/ 182 h 200"/>
              <a:gd name="T82" fmla="*/ 177 w 244"/>
              <a:gd name="T83" fmla="*/ 116 h 200"/>
              <a:gd name="T84" fmla="*/ 171 w 244"/>
              <a:gd name="T85" fmla="*/ 91 h 200"/>
              <a:gd name="T86" fmla="*/ 180 w 244"/>
              <a:gd name="T87" fmla="*/ 90 h 200"/>
              <a:gd name="T88" fmla="*/ 213 w 244"/>
              <a:gd name="T89" fmla="*/ 123 h 200"/>
              <a:gd name="T90" fmla="*/ 213 w 244"/>
              <a:gd name="T91" fmla="*/ 182 h 200"/>
              <a:gd name="T92" fmla="*/ 67 w 244"/>
              <a:gd name="T93" fmla="*/ 116 h 200"/>
              <a:gd name="T94" fmla="*/ 67 w 244"/>
              <a:gd name="T95" fmla="*/ 182 h 200"/>
              <a:gd name="T96" fmla="*/ 31 w 244"/>
              <a:gd name="T97" fmla="*/ 182 h 200"/>
              <a:gd name="T98" fmla="*/ 31 w 244"/>
              <a:gd name="T99" fmla="*/ 123 h 200"/>
              <a:gd name="T100" fmla="*/ 64 w 244"/>
              <a:gd name="T101" fmla="*/ 90 h 200"/>
              <a:gd name="T102" fmla="*/ 73 w 244"/>
              <a:gd name="T103" fmla="*/ 91 h 200"/>
              <a:gd name="T104" fmla="*/ 67 w 244"/>
              <a:gd name="T105" fmla="*/ 116 h 200"/>
              <a:gd name="T106" fmla="*/ 74 w 244"/>
              <a:gd name="T107" fmla="*/ 200 h 200"/>
              <a:gd name="T108" fmla="*/ 170 w 244"/>
              <a:gd name="T109" fmla="*/ 200 h 200"/>
              <a:gd name="T110" fmla="*/ 170 w 244"/>
              <a:gd name="T111" fmla="*/ 116 h 200"/>
              <a:gd name="T112" fmla="*/ 122 w 244"/>
              <a:gd name="T113" fmla="*/ 69 h 200"/>
              <a:gd name="T114" fmla="*/ 74 w 244"/>
              <a:gd name="T115" fmla="*/ 116 h 200"/>
              <a:gd name="T116" fmla="*/ 74 w 244"/>
              <a:gd name="T117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252670" y="4815205"/>
            <a:ext cx="676910" cy="676910"/>
          </a:xfrm>
          <a:prstGeom prst="ellipse">
            <a:avLst/>
          </a:prstGeom>
          <a:solidFill>
            <a:srgbClr val="009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51735" y="4926857"/>
            <a:ext cx="418248" cy="394507"/>
            <a:chOff x="244475" y="2743200"/>
            <a:chExt cx="727075" cy="685800"/>
          </a:xfrm>
          <a:solidFill>
            <a:srgbClr val="578B18"/>
          </a:solidFill>
        </p:grpSpPr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244475" y="3013075"/>
              <a:ext cx="204788" cy="415925"/>
            </a:xfrm>
            <a:custGeom>
              <a:avLst/>
              <a:gdLst>
                <a:gd name="T0" fmla="*/ 41 w 54"/>
                <a:gd name="T1" fmla="*/ 13 h 109"/>
                <a:gd name="T2" fmla="*/ 41 w 54"/>
                <a:gd name="T3" fmla="*/ 47 h 109"/>
                <a:gd name="T4" fmla="*/ 13 w 54"/>
                <a:gd name="T5" fmla="*/ 47 h 109"/>
                <a:gd name="T6" fmla="*/ 13 w 54"/>
                <a:gd name="T7" fmla="*/ 13 h 109"/>
                <a:gd name="T8" fmla="*/ 41 w 54"/>
                <a:gd name="T9" fmla="*/ 13 h 109"/>
                <a:gd name="T10" fmla="*/ 50 w 54"/>
                <a:gd name="T11" fmla="*/ 0 h 109"/>
                <a:gd name="T12" fmla="*/ 4 w 54"/>
                <a:gd name="T13" fmla="*/ 0 h 109"/>
                <a:gd name="T14" fmla="*/ 0 w 54"/>
                <a:gd name="T15" fmla="*/ 5 h 109"/>
                <a:gd name="T16" fmla="*/ 0 w 54"/>
                <a:gd name="T17" fmla="*/ 105 h 109"/>
                <a:gd name="T18" fmla="*/ 4 w 54"/>
                <a:gd name="T19" fmla="*/ 109 h 109"/>
                <a:gd name="T20" fmla="*/ 50 w 54"/>
                <a:gd name="T21" fmla="*/ 109 h 109"/>
                <a:gd name="T22" fmla="*/ 54 w 54"/>
                <a:gd name="T23" fmla="*/ 105 h 109"/>
                <a:gd name="T24" fmla="*/ 54 w 54"/>
                <a:gd name="T25" fmla="*/ 5 h 109"/>
                <a:gd name="T26" fmla="*/ 50 w 54"/>
                <a:gd name="T2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109">
                  <a:moveTo>
                    <a:pt x="41" y="13"/>
                  </a:moveTo>
                  <a:cubicBezTo>
                    <a:pt x="41" y="47"/>
                    <a:pt x="41" y="47"/>
                    <a:pt x="41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41" y="13"/>
                    <a:pt x="41" y="13"/>
                    <a:pt x="41" y="13"/>
                  </a:cubicBezTo>
                  <a:moveTo>
                    <a:pt x="5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2" y="109"/>
                    <a:pt x="4" y="10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2" y="109"/>
                    <a:pt x="54" y="107"/>
                    <a:pt x="54" y="10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 noEditPoints="1"/>
            </p:cNvSpPr>
            <p:nvPr/>
          </p:nvSpPr>
          <p:spPr bwMode="auto">
            <a:xfrm>
              <a:off x="500063" y="2914650"/>
              <a:ext cx="207963" cy="514350"/>
            </a:xfrm>
            <a:custGeom>
              <a:avLst/>
              <a:gdLst>
                <a:gd name="T0" fmla="*/ 42 w 55"/>
                <a:gd name="T1" fmla="*/ 13 h 135"/>
                <a:gd name="T2" fmla="*/ 42 w 55"/>
                <a:gd name="T3" fmla="*/ 81 h 135"/>
                <a:gd name="T4" fmla="*/ 13 w 55"/>
                <a:gd name="T5" fmla="*/ 81 h 135"/>
                <a:gd name="T6" fmla="*/ 13 w 55"/>
                <a:gd name="T7" fmla="*/ 13 h 135"/>
                <a:gd name="T8" fmla="*/ 42 w 55"/>
                <a:gd name="T9" fmla="*/ 13 h 135"/>
                <a:gd name="T10" fmla="*/ 51 w 55"/>
                <a:gd name="T11" fmla="*/ 0 h 135"/>
                <a:gd name="T12" fmla="*/ 5 w 55"/>
                <a:gd name="T13" fmla="*/ 0 h 135"/>
                <a:gd name="T14" fmla="*/ 0 w 55"/>
                <a:gd name="T15" fmla="*/ 5 h 135"/>
                <a:gd name="T16" fmla="*/ 0 w 55"/>
                <a:gd name="T17" fmla="*/ 131 h 135"/>
                <a:gd name="T18" fmla="*/ 5 w 55"/>
                <a:gd name="T19" fmla="*/ 135 h 135"/>
                <a:gd name="T20" fmla="*/ 51 w 55"/>
                <a:gd name="T21" fmla="*/ 135 h 135"/>
                <a:gd name="T22" fmla="*/ 55 w 55"/>
                <a:gd name="T23" fmla="*/ 131 h 135"/>
                <a:gd name="T24" fmla="*/ 55 w 55"/>
                <a:gd name="T25" fmla="*/ 5 h 135"/>
                <a:gd name="T26" fmla="*/ 51 w 55"/>
                <a:gd name="T2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135">
                  <a:moveTo>
                    <a:pt x="42" y="13"/>
                  </a:moveTo>
                  <a:cubicBezTo>
                    <a:pt x="42" y="81"/>
                    <a:pt x="42" y="81"/>
                    <a:pt x="42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42" y="13"/>
                    <a:pt x="42" y="13"/>
                    <a:pt x="42" y="13"/>
                  </a:cubicBezTo>
                  <a:moveTo>
                    <a:pt x="5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3"/>
                    <a:pt x="2" y="135"/>
                    <a:pt x="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3" y="135"/>
                    <a:pt x="55" y="133"/>
                    <a:pt x="55" y="131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2"/>
                    <a:pt x="53" y="0"/>
                    <a:pt x="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 noEditPoints="1"/>
            </p:cNvSpPr>
            <p:nvPr/>
          </p:nvSpPr>
          <p:spPr bwMode="auto">
            <a:xfrm>
              <a:off x="762000" y="2743200"/>
              <a:ext cx="209550" cy="685800"/>
            </a:xfrm>
            <a:custGeom>
              <a:avLst/>
              <a:gdLst>
                <a:gd name="T0" fmla="*/ 42 w 55"/>
                <a:gd name="T1" fmla="*/ 13 h 180"/>
                <a:gd name="T2" fmla="*/ 42 w 55"/>
                <a:gd name="T3" fmla="*/ 96 h 180"/>
                <a:gd name="T4" fmla="*/ 13 w 55"/>
                <a:gd name="T5" fmla="*/ 96 h 180"/>
                <a:gd name="T6" fmla="*/ 13 w 55"/>
                <a:gd name="T7" fmla="*/ 13 h 180"/>
                <a:gd name="T8" fmla="*/ 42 w 55"/>
                <a:gd name="T9" fmla="*/ 13 h 180"/>
                <a:gd name="T10" fmla="*/ 50 w 55"/>
                <a:gd name="T11" fmla="*/ 0 h 180"/>
                <a:gd name="T12" fmla="*/ 4 w 55"/>
                <a:gd name="T13" fmla="*/ 0 h 180"/>
                <a:gd name="T14" fmla="*/ 0 w 55"/>
                <a:gd name="T15" fmla="*/ 4 h 180"/>
                <a:gd name="T16" fmla="*/ 0 w 55"/>
                <a:gd name="T17" fmla="*/ 176 h 180"/>
                <a:gd name="T18" fmla="*/ 4 w 55"/>
                <a:gd name="T19" fmla="*/ 180 h 180"/>
                <a:gd name="T20" fmla="*/ 50 w 55"/>
                <a:gd name="T21" fmla="*/ 180 h 180"/>
                <a:gd name="T22" fmla="*/ 55 w 55"/>
                <a:gd name="T23" fmla="*/ 176 h 180"/>
                <a:gd name="T24" fmla="*/ 55 w 55"/>
                <a:gd name="T25" fmla="*/ 4 h 180"/>
                <a:gd name="T26" fmla="*/ 50 w 55"/>
                <a:gd name="T2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180">
                  <a:moveTo>
                    <a:pt x="42" y="13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42" y="13"/>
                    <a:pt x="42" y="13"/>
                    <a:pt x="42" y="13"/>
                  </a:cubicBezTo>
                  <a:moveTo>
                    <a:pt x="5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8"/>
                    <a:pt x="2" y="180"/>
                    <a:pt x="4" y="180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3" y="180"/>
                    <a:pt x="55" y="178"/>
                    <a:pt x="55" y="176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3" y="0"/>
                    <a:pt x="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1278070" y="3242310"/>
            <a:ext cx="676910" cy="676910"/>
          </a:xfrm>
          <a:prstGeom prst="ellipse">
            <a:avLst/>
          </a:prstGeom>
          <a:solidFill>
            <a:srgbClr val="CE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436036" y="3340456"/>
            <a:ext cx="361197" cy="430105"/>
            <a:chOff x="10787673" y="2508217"/>
            <a:chExt cx="478426" cy="569698"/>
          </a:xfrm>
          <a:solidFill>
            <a:schemeClr val="bg1">
              <a:lumMod val="95000"/>
            </a:schemeClr>
          </a:solidFill>
        </p:grpSpPr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10787673" y="2508217"/>
              <a:ext cx="478426" cy="569698"/>
            </a:xfrm>
            <a:custGeom>
              <a:avLst/>
              <a:gdLst>
                <a:gd name="T0" fmla="*/ 145 w 156"/>
                <a:gd name="T1" fmla="*/ 22 h 178"/>
                <a:gd name="T2" fmla="*/ 134 w 156"/>
                <a:gd name="T3" fmla="*/ 22 h 178"/>
                <a:gd name="T4" fmla="*/ 134 w 156"/>
                <a:gd name="T5" fmla="*/ 11 h 178"/>
                <a:gd name="T6" fmla="*/ 123 w 156"/>
                <a:gd name="T7" fmla="*/ 0 h 178"/>
                <a:gd name="T8" fmla="*/ 11 w 156"/>
                <a:gd name="T9" fmla="*/ 0 h 178"/>
                <a:gd name="T10" fmla="*/ 0 w 156"/>
                <a:gd name="T11" fmla="*/ 11 h 178"/>
                <a:gd name="T12" fmla="*/ 0 w 156"/>
                <a:gd name="T13" fmla="*/ 145 h 178"/>
                <a:gd name="T14" fmla="*/ 11 w 156"/>
                <a:gd name="T15" fmla="*/ 156 h 178"/>
                <a:gd name="T16" fmla="*/ 22 w 156"/>
                <a:gd name="T17" fmla="*/ 156 h 178"/>
                <a:gd name="T18" fmla="*/ 22 w 156"/>
                <a:gd name="T19" fmla="*/ 167 h 178"/>
                <a:gd name="T20" fmla="*/ 33 w 156"/>
                <a:gd name="T21" fmla="*/ 178 h 178"/>
                <a:gd name="T22" fmla="*/ 145 w 156"/>
                <a:gd name="T23" fmla="*/ 178 h 178"/>
                <a:gd name="T24" fmla="*/ 156 w 156"/>
                <a:gd name="T25" fmla="*/ 167 h 178"/>
                <a:gd name="T26" fmla="*/ 156 w 156"/>
                <a:gd name="T27" fmla="*/ 33 h 178"/>
                <a:gd name="T28" fmla="*/ 145 w 156"/>
                <a:gd name="T29" fmla="*/ 22 h 178"/>
                <a:gd name="T30" fmla="*/ 11 w 156"/>
                <a:gd name="T31" fmla="*/ 145 h 178"/>
                <a:gd name="T32" fmla="*/ 11 w 156"/>
                <a:gd name="T33" fmla="*/ 11 h 178"/>
                <a:gd name="T34" fmla="*/ 123 w 156"/>
                <a:gd name="T35" fmla="*/ 11 h 178"/>
                <a:gd name="T36" fmla="*/ 123 w 156"/>
                <a:gd name="T37" fmla="*/ 145 h 178"/>
                <a:gd name="T38" fmla="*/ 11 w 156"/>
                <a:gd name="T39" fmla="*/ 145 h 178"/>
                <a:gd name="T40" fmla="*/ 145 w 156"/>
                <a:gd name="T41" fmla="*/ 167 h 178"/>
                <a:gd name="T42" fmla="*/ 33 w 156"/>
                <a:gd name="T43" fmla="*/ 167 h 178"/>
                <a:gd name="T44" fmla="*/ 33 w 156"/>
                <a:gd name="T45" fmla="*/ 156 h 178"/>
                <a:gd name="T46" fmla="*/ 123 w 156"/>
                <a:gd name="T47" fmla="*/ 156 h 178"/>
                <a:gd name="T48" fmla="*/ 134 w 156"/>
                <a:gd name="T49" fmla="*/ 145 h 178"/>
                <a:gd name="T50" fmla="*/ 134 w 156"/>
                <a:gd name="T51" fmla="*/ 33 h 178"/>
                <a:gd name="T52" fmla="*/ 145 w 156"/>
                <a:gd name="T53" fmla="*/ 33 h 178"/>
                <a:gd name="T54" fmla="*/ 145 w 156"/>
                <a:gd name="T55" fmla="*/ 16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178">
                  <a:moveTo>
                    <a:pt x="145" y="22"/>
                  </a:moveTo>
                  <a:cubicBezTo>
                    <a:pt x="134" y="22"/>
                    <a:pt x="134" y="22"/>
                    <a:pt x="134" y="22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4" y="5"/>
                    <a:pt x="129" y="0"/>
                    <a:pt x="12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51"/>
                    <a:pt x="5" y="156"/>
                    <a:pt x="11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2" y="173"/>
                    <a:pt x="27" y="178"/>
                    <a:pt x="33" y="178"/>
                  </a:cubicBezTo>
                  <a:cubicBezTo>
                    <a:pt x="145" y="178"/>
                    <a:pt x="145" y="178"/>
                    <a:pt x="145" y="178"/>
                  </a:cubicBezTo>
                  <a:cubicBezTo>
                    <a:pt x="151" y="178"/>
                    <a:pt x="156" y="173"/>
                    <a:pt x="156" y="167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27"/>
                    <a:pt x="151" y="22"/>
                    <a:pt x="145" y="22"/>
                  </a:cubicBezTo>
                  <a:close/>
                  <a:moveTo>
                    <a:pt x="11" y="145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23" y="11"/>
                    <a:pt x="123" y="11"/>
                    <a:pt x="123" y="11"/>
                  </a:cubicBezTo>
                  <a:cubicBezTo>
                    <a:pt x="123" y="145"/>
                    <a:pt x="123" y="145"/>
                    <a:pt x="123" y="145"/>
                  </a:cubicBezTo>
                  <a:lnTo>
                    <a:pt x="11" y="145"/>
                  </a:lnTo>
                  <a:close/>
                  <a:moveTo>
                    <a:pt x="145" y="167"/>
                  </a:moveTo>
                  <a:cubicBezTo>
                    <a:pt x="33" y="167"/>
                    <a:pt x="33" y="167"/>
                    <a:pt x="33" y="167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9" y="156"/>
                    <a:pt x="134" y="151"/>
                    <a:pt x="134" y="145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45" y="33"/>
                    <a:pt x="145" y="33"/>
                    <a:pt x="145" y="33"/>
                  </a:cubicBezTo>
                  <a:lnTo>
                    <a:pt x="145" y="16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10925460" y="2614454"/>
              <a:ext cx="205404" cy="34527"/>
            </a:xfrm>
            <a:custGeom>
              <a:avLst/>
              <a:gdLst>
                <a:gd name="T0" fmla="*/ 61 w 67"/>
                <a:gd name="T1" fmla="*/ 0 h 11"/>
                <a:gd name="T2" fmla="*/ 5 w 67"/>
                <a:gd name="T3" fmla="*/ 0 h 11"/>
                <a:gd name="T4" fmla="*/ 0 w 67"/>
                <a:gd name="T5" fmla="*/ 6 h 11"/>
                <a:gd name="T6" fmla="*/ 5 w 67"/>
                <a:gd name="T7" fmla="*/ 11 h 11"/>
                <a:gd name="T8" fmla="*/ 61 w 67"/>
                <a:gd name="T9" fmla="*/ 11 h 11"/>
                <a:gd name="T10" fmla="*/ 67 w 67"/>
                <a:gd name="T11" fmla="*/ 6 h 11"/>
                <a:gd name="T12" fmla="*/ 61 w 6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1">
                  <a:moveTo>
                    <a:pt x="6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1"/>
                    <a:pt x="5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9"/>
                    <a:pt x="67" y="6"/>
                  </a:cubicBezTo>
                  <a:cubicBezTo>
                    <a:pt x="67" y="3"/>
                    <a:pt x="64" y="0"/>
                    <a:pt x="6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10854015" y="2723348"/>
              <a:ext cx="276849" cy="34527"/>
            </a:xfrm>
            <a:custGeom>
              <a:avLst/>
              <a:gdLst>
                <a:gd name="T0" fmla="*/ 84 w 90"/>
                <a:gd name="T1" fmla="*/ 0 h 11"/>
                <a:gd name="T2" fmla="*/ 6 w 90"/>
                <a:gd name="T3" fmla="*/ 0 h 11"/>
                <a:gd name="T4" fmla="*/ 0 w 90"/>
                <a:gd name="T5" fmla="*/ 5 h 11"/>
                <a:gd name="T6" fmla="*/ 6 w 90"/>
                <a:gd name="T7" fmla="*/ 11 h 11"/>
                <a:gd name="T8" fmla="*/ 84 w 90"/>
                <a:gd name="T9" fmla="*/ 11 h 11"/>
                <a:gd name="T10" fmla="*/ 90 w 90"/>
                <a:gd name="T11" fmla="*/ 5 h 11"/>
                <a:gd name="T12" fmla="*/ 84 w 9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1">
                  <a:moveTo>
                    <a:pt x="8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7" y="11"/>
                    <a:pt x="90" y="8"/>
                    <a:pt x="90" y="5"/>
                  </a:cubicBezTo>
                  <a:cubicBezTo>
                    <a:pt x="90" y="2"/>
                    <a:pt x="87" y="0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10854015" y="2793730"/>
              <a:ext cx="276849" cy="34527"/>
            </a:xfrm>
            <a:custGeom>
              <a:avLst/>
              <a:gdLst>
                <a:gd name="T0" fmla="*/ 84 w 90"/>
                <a:gd name="T1" fmla="*/ 0 h 11"/>
                <a:gd name="T2" fmla="*/ 6 w 90"/>
                <a:gd name="T3" fmla="*/ 0 h 11"/>
                <a:gd name="T4" fmla="*/ 0 w 90"/>
                <a:gd name="T5" fmla="*/ 6 h 11"/>
                <a:gd name="T6" fmla="*/ 6 w 90"/>
                <a:gd name="T7" fmla="*/ 11 h 11"/>
                <a:gd name="T8" fmla="*/ 84 w 90"/>
                <a:gd name="T9" fmla="*/ 11 h 11"/>
                <a:gd name="T10" fmla="*/ 90 w 90"/>
                <a:gd name="T11" fmla="*/ 6 h 11"/>
                <a:gd name="T12" fmla="*/ 84 w 9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1">
                  <a:moveTo>
                    <a:pt x="8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7" y="11"/>
                    <a:pt x="90" y="9"/>
                    <a:pt x="90" y="6"/>
                  </a:cubicBezTo>
                  <a:cubicBezTo>
                    <a:pt x="90" y="3"/>
                    <a:pt x="87" y="0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0854015" y="2862784"/>
              <a:ext cx="276849" cy="38511"/>
            </a:xfrm>
            <a:custGeom>
              <a:avLst/>
              <a:gdLst>
                <a:gd name="T0" fmla="*/ 84 w 90"/>
                <a:gd name="T1" fmla="*/ 0 h 12"/>
                <a:gd name="T2" fmla="*/ 6 w 90"/>
                <a:gd name="T3" fmla="*/ 0 h 12"/>
                <a:gd name="T4" fmla="*/ 0 w 90"/>
                <a:gd name="T5" fmla="*/ 6 h 12"/>
                <a:gd name="T6" fmla="*/ 6 w 90"/>
                <a:gd name="T7" fmla="*/ 12 h 12"/>
                <a:gd name="T8" fmla="*/ 84 w 90"/>
                <a:gd name="T9" fmla="*/ 12 h 12"/>
                <a:gd name="T10" fmla="*/ 90 w 90"/>
                <a:gd name="T11" fmla="*/ 6 h 12"/>
                <a:gd name="T12" fmla="*/ 84 w 9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">
                  <a:moveTo>
                    <a:pt x="8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7" y="12"/>
                    <a:pt x="90" y="9"/>
                    <a:pt x="90" y="6"/>
                  </a:cubicBezTo>
                  <a:cubicBezTo>
                    <a:pt x="90" y="3"/>
                    <a:pt x="87" y="0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MH_Text_1"/>
          <p:cNvSpPr txBox="1"/>
          <p:nvPr/>
        </p:nvSpPr>
        <p:spPr>
          <a:xfrm>
            <a:off x="2169609" y="1753413"/>
            <a:ext cx="3578595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MH_Text_1"/>
          <p:cNvSpPr txBox="1"/>
          <p:nvPr/>
        </p:nvSpPr>
        <p:spPr>
          <a:xfrm>
            <a:off x="2169610" y="3317418"/>
            <a:ext cx="3737704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MH_Text_1"/>
          <p:cNvSpPr txBox="1"/>
          <p:nvPr/>
        </p:nvSpPr>
        <p:spPr>
          <a:xfrm>
            <a:off x="2169609" y="4896663"/>
            <a:ext cx="3685117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MH_Text_1"/>
          <p:cNvSpPr txBox="1"/>
          <p:nvPr/>
        </p:nvSpPr>
        <p:spPr>
          <a:xfrm>
            <a:off x="7534275" y="1765658"/>
            <a:ext cx="3757839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MH_Text_1"/>
          <p:cNvSpPr txBox="1"/>
          <p:nvPr/>
        </p:nvSpPr>
        <p:spPr>
          <a:xfrm>
            <a:off x="7534275" y="3329663"/>
            <a:ext cx="3757839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MH_Text_1"/>
          <p:cNvSpPr txBox="1"/>
          <p:nvPr/>
        </p:nvSpPr>
        <p:spPr>
          <a:xfrm>
            <a:off x="7534275" y="4836338"/>
            <a:ext cx="3757839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278070" y="1649095"/>
            <a:ext cx="676910" cy="676910"/>
          </a:xfrm>
          <a:prstGeom prst="ellipse">
            <a:avLst/>
          </a:prstGeom>
          <a:solidFill>
            <a:srgbClr val="009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1366771" y="1822670"/>
            <a:ext cx="495194" cy="310195"/>
          </a:xfrm>
          <a:custGeom>
            <a:avLst/>
            <a:gdLst>
              <a:gd name="T0" fmla="*/ 211 w 260"/>
              <a:gd name="T1" fmla="*/ 65 h 162"/>
              <a:gd name="T2" fmla="*/ 146 w 260"/>
              <a:gd name="T3" fmla="*/ 0 h 162"/>
              <a:gd name="T4" fmla="*/ 90 w 260"/>
              <a:gd name="T5" fmla="*/ 33 h 162"/>
              <a:gd name="T6" fmla="*/ 81 w 260"/>
              <a:gd name="T7" fmla="*/ 32 h 162"/>
              <a:gd name="T8" fmla="*/ 35 w 260"/>
              <a:gd name="T9" fmla="*/ 67 h 162"/>
              <a:gd name="T10" fmla="*/ 0 w 260"/>
              <a:gd name="T11" fmla="*/ 114 h 162"/>
              <a:gd name="T12" fmla="*/ 49 w 260"/>
              <a:gd name="T13" fmla="*/ 162 h 162"/>
              <a:gd name="T14" fmla="*/ 211 w 260"/>
              <a:gd name="T15" fmla="*/ 162 h 162"/>
              <a:gd name="T16" fmla="*/ 260 w 260"/>
              <a:gd name="T17" fmla="*/ 114 h 162"/>
              <a:gd name="T18" fmla="*/ 211 w 260"/>
              <a:gd name="T19" fmla="*/ 65 h 162"/>
              <a:gd name="T20" fmla="*/ 130 w 260"/>
              <a:gd name="T21" fmla="*/ 146 h 162"/>
              <a:gd name="T22" fmla="*/ 81 w 260"/>
              <a:gd name="T23" fmla="*/ 81 h 162"/>
              <a:gd name="T24" fmla="*/ 114 w 260"/>
              <a:gd name="T25" fmla="*/ 81 h 162"/>
              <a:gd name="T26" fmla="*/ 114 w 260"/>
              <a:gd name="T27" fmla="*/ 32 h 162"/>
              <a:gd name="T28" fmla="*/ 146 w 260"/>
              <a:gd name="T29" fmla="*/ 32 h 162"/>
              <a:gd name="T30" fmla="*/ 146 w 260"/>
              <a:gd name="T31" fmla="*/ 81 h 162"/>
              <a:gd name="T32" fmla="*/ 179 w 260"/>
              <a:gd name="T33" fmla="*/ 81 h 162"/>
              <a:gd name="T34" fmla="*/ 130 w 260"/>
              <a:gd name="T35" fmla="*/ 14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close/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40" name="TextBox 1210"/>
          <p:cNvSpPr/>
          <p:nvPr/>
        </p:nvSpPr>
        <p:spPr>
          <a:xfrm>
            <a:off x="2144446" y="1384354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1" name="TextBox 1210"/>
          <p:cNvSpPr/>
          <p:nvPr/>
        </p:nvSpPr>
        <p:spPr>
          <a:xfrm>
            <a:off x="2144446" y="2948086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2" name="TextBox 1210"/>
          <p:cNvSpPr/>
          <p:nvPr/>
        </p:nvSpPr>
        <p:spPr>
          <a:xfrm>
            <a:off x="2144446" y="4467006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6" name="TextBox 1210"/>
          <p:cNvSpPr/>
          <p:nvPr/>
        </p:nvSpPr>
        <p:spPr>
          <a:xfrm>
            <a:off x="7529610" y="1384354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7" name="TextBox 1210"/>
          <p:cNvSpPr/>
          <p:nvPr/>
        </p:nvSpPr>
        <p:spPr>
          <a:xfrm>
            <a:off x="7529610" y="2948086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8" name="TextBox 1210"/>
          <p:cNvSpPr/>
          <p:nvPr/>
        </p:nvSpPr>
        <p:spPr>
          <a:xfrm>
            <a:off x="7529610" y="4467006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8"/>
          <p:cNvSpPr/>
          <p:nvPr/>
        </p:nvSpPr>
        <p:spPr>
          <a:xfrm>
            <a:off x="4257993" y="2067878"/>
            <a:ext cx="1187450" cy="13731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0" t="0" r="0" b="0"/>
            <a:pathLst>
              <a:path w="1240" h="1434">
                <a:moveTo>
                  <a:pt x="0" y="0"/>
                </a:moveTo>
                <a:lnTo>
                  <a:pt x="1240" y="718"/>
                </a:lnTo>
                <a:lnTo>
                  <a:pt x="0" y="1434"/>
                </a:lnTo>
                <a:lnTo>
                  <a:pt x="333" y="718"/>
                </a:lnTo>
                <a:lnTo>
                  <a:pt x="0" y="0"/>
                </a:lnTo>
                <a:close/>
              </a:path>
            </a:pathLst>
          </a:custGeom>
          <a:solidFill>
            <a:srgbClr val="0090FF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747" name="Freeform 9"/>
          <p:cNvSpPr/>
          <p:nvPr/>
        </p:nvSpPr>
        <p:spPr>
          <a:xfrm>
            <a:off x="4853305" y="2067878"/>
            <a:ext cx="1187450" cy="13731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0" t="0" r="0" b="0"/>
            <a:pathLst>
              <a:path w="1240" h="1434">
                <a:moveTo>
                  <a:pt x="0" y="0"/>
                </a:moveTo>
                <a:lnTo>
                  <a:pt x="109" y="234"/>
                </a:lnTo>
                <a:lnTo>
                  <a:pt x="945" y="718"/>
                </a:lnTo>
                <a:lnTo>
                  <a:pt x="109" y="1200"/>
                </a:lnTo>
                <a:lnTo>
                  <a:pt x="0" y="1434"/>
                </a:lnTo>
                <a:lnTo>
                  <a:pt x="1240" y="718"/>
                </a:lnTo>
                <a:lnTo>
                  <a:pt x="0" y="0"/>
                </a:lnTo>
                <a:close/>
              </a:path>
            </a:pathLst>
          </a:custGeom>
          <a:solidFill>
            <a:srgbClr val="0090FF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748" name="Freeform 21"/>
          <p:cNvSpPr/>
          <p:nvPr/>
        </p:nvSpPr>
        <p:spPr>
          <a:xfrm>
            <a:off x="4953318" y="2658428"/>
            <a:ext cx="211137" cy="20955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129" h="128">
                <a:moveTo>
                  <a:pt x="62" y="0"/>
                </a:moveTo>
                <a:cubicBezTo>
                  <a:pt x="48" y="1"/>
                  <a:pt x="35" y="7"/>
                  <a:pt x="24" y="18"/>
                </a:cubicBezTo>
                <a:cubicBezTo>
                  <a:pt x="0" y="42"/>
                  <a:pt x="0" y="80"/>
                  <a:pt x="24" y="104"/>
                </a:cubicBezTo>
                <a:cubicBezTo>
                  <a:pt x="48" y="128"/>
                  <a:pt x="87" y="128"/>
                  <a:pt x="111" y="104"/>
                </a:cubicBezTo>
                <a:cubicBezTo>
                  <a:pt x="122" y="94"/>
                  <a:pt x="127" y="80"/>
                  <a:pt x="129" y="66"/>
                </a:cubicBezTo>
                <a:cubicBezTo>
                  <a:pt x="62" y="66"/>
                  <a:pt x="62" y="66"/>
                  <a:pt x="62" y="66"/>
                </a:cubicBezTo>
                <a:lnTo>
                  <a:pt x="62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749" name="Freeform 22"/>
          <p:cNvSpPr/>
          <p:nvPr/>
        </p:nvSpPr>
        <p:spPr>
          <a:xfrm>
            <a:off x="5070793" y="2640965"/>
            <a:ext cx="109537" cy="1095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68" h="68">
                <a:moveTo>
                  <a:pt x="49" y="20"/>
                </a:moveTo>
                <a:cubicBezTo>
                  <a:pt x="35" y="6"/>
                  <a:pt x="18" y="0"/>
                  <a:pt x="0" y="2"/>
                </a:cubicBezTo>
                <a:cubicBezTo>
                  <a:pt x="0" y="68"/>
                  <a:pt x="0" y="68"/>
                  <a:pt x="0" y="68"/>
                </a:cubicBezTo>
                <a:cubicBezTo>
                  <a:pt x="66" y="68"/>
                  <a:pt x="66" y="68"/>
                  <a:pt x="66" y="68"/>
                </a:cubicBezTo>
                <a:cubicBezTo>
                  <a:pt x="68" y="51"/>
                  <a:pt x="62" y="33"/>
                  <a:pt x="49" y="2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751" name="Freeform 14"/>
          <p:cNvSpPr/>
          <p:nvPr/>
        </p:nvSpPr>
        <p:spPr>
          <a:xfrm>
            <a:off x="6113780" y="2621915"/>
            <a:ext cx="1416050" cy="11461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CE00FF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752" name="Freeform 15"/>
          <p:cNvSpPr/>
          <p:nvPr/>
        </p:nvSpPr>
        <p:spPr>
          <a:xfrm>
            <a:off x="6113780" y="2048828"/>
            <a:ext cx="1416050" cy="11461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CE00FF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753" name="Freeform 14"/>
          <p:cNvSpPr/>
          <p:nvPr/>
        </p:nvSpPr>
        <p:spPr>
          <a:xfrm rot="10800000">
            <a:off x="4202430" y="3688715"/>
            <a:ext cx="1244600" cy="107791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CE00FF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754" name="Freeform 15"/>
          <p:cNvSpPr/>
          <p:nvPr/>
        </p:nvSpPr>
        <p:spPr>
          <a:xfrm rot="10800000">
            <a:off x="4202430" y="4226878"/>
            <a:ext cx="1244600" cy="10795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CE00FF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755" name="Freeform 14"/>
          <p:cNvSpPr/>
          <p:nvPr/>
        </p:nvSpPr>
        <p:spPr>
          <a:xfrm rot="5400000">
            <a:off x="5554980" y="4066540"/>
            <a:ext cx="1417638" cy="11461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0090FF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756" name="Freeform 15"/>
          <p:cNvSpPr/>
          <p:nvPr/>
        </p:nvSpPr>
        <p:spPr>
          <a:xfrm rot="5400000">
            <a:off x="6128068" y="4066540"/>
            <a:ext cx="1417637" cy="11461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0090FF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757" name="Oval 42"/>
          <p:cNvSpPr/>
          <p:nvPr/>
        </p:nvSpPr>
        <p:spPr>
          <a:xfrm>
            <a:off x="4735830" y="4472940"/>
            <a:ext cx="73025" cy="69850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758" name="Oval 43"/>
          <p:cNvSpPr/>
          <p:nvPr/>
        </p:nvSpPr>
        <p:spPr>
          <a:xfrm>
            <a:off x="4823143" y="4453890"/>
            <a:ext cx="88900" cy="88900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759" name="Oval 44"/>
          <p:cNvSpPr/>
          <p:nvPr/>
        </p:nvSpPr>
        <p:spPr>
          <a:xfrm>
            <a:off x="4735830" y="4557078"/>
            <a:ext cx="73025" cy="71437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760" name="Oval 45"/>
          <p:cNvSpPr/>
          <p:nvPr/>
        </p:nvSpPr>
        <p:spPr>
          <a:xfrm>
            <a:off x="4823143" y="4557078"/>
            <a:ext cx="71437" cy="71437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761" name="Freeform 36"/>
          <p:cNvSpPr/>
          <p:nvPr/>
        </p:nvSpPr>
        <p:spPr>
          <a:xfrm>
            <a:off x="6448743" y="4518978"/>
            <a:ext cx="222250" cy="1952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34" h="117">
                <a:moveTo>
                  <a:pt x="134" y="20"/>
                </a:moveTo>
                <a:cubicBezTo>
                  <a:pt x="134" y="9"/>
                  <a:pt x="125" y="0"/>
                  <a:pt x="114" y="0"/>
                </a:cubicBezTo>
                <a:cubicBezTo>
                  <a:pt x="103" y="0"/>
                  <a:pt x="94" y="9"/>
                  <a:pt x="94" y="20"/>
                </a:cubicBezTo>
                <a:cubicBezTo>
                  <a:pt x="94" y="26"/>
                  <a:pt x="96" y="31"/>
                  <a:pt x="100" y="34"/>
                </a:cubicBezTo>
                <a:cubicBezTo>
                  <a:pt x="77" y="89"/>
                  <a:pt x="77" y="89"/>
                  <a:pt x="77" y="89"/>
                </a:cubicBezTo>
                <a:cubicBezTo>
                  <a:pt x="58" y="47"/>
                  <a:pt x="58" y="47"/>
                  <a:pt x="58" y="47"/>
                </a:cubicBezTo>
                <a:cubicBezTo>
                  <a:pt x="42" y="45"/>
                  <a:pt x="42" y="45"/>
                  <a:pt x="42" y="45"/>
                </a:cubicBezTo>
                <a:cubicBezTo>
                  <a:pt x="27" y="63"/>
                  <a:pt x="27" y="63"/>
                  <a:pt x="27" y="63"/>
                </a:cubicBezTo>
                <a:cubicBezTo>
                  <a:pt x="25" y="62"/>
                  <a:pt x="23" y="62"/>
                  <a:pt x="21" y="62"/>
                </a:cubicBezTo>
                <a:cubicBezTo>
                  <a:pt x="9" y="62"/>
                  <a:pt x="0" y="71"/>
                  <a:pt x="0" y="82"/>
                </a:cubicBezTo>
                <a:cubicBezTo>
                  <a:pt x="0" y="93"/>
                  <a:pt x="9" y="102"/>
                  <a:pt x="21" y="102"/>
                </a:cubicBezTo>
                <a:cubicBezTo>
                  <a:pt x="32" y="102"/>
                  <a:pt x="41" y="93"/>
                  <a:pt x="41" y="82"/>
                </a:cubicBezTo>
                <a:cubicBezTo>
                  <a:pt x="41" y="81"/>
                  <a:pt x="41" y="79"/>
                  <a:pt x="40" y="78"/>
                </a:cubicBezTo>
                <a:cubicBezTo>
                  <a:pt x="47" y="70"/>
                  <a:pt x="47" y="70"/>
                  <a:pt x="47" y="70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86" y="117"/>
                  <a:pt x="86" y="117"/>
                  <a:pt x="86" y="117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28" y="37"/>
                  <a:pt x="134" y="29"/>
                  <a:pt x="134" y="2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762" name="Rectangle 27"/>
          <p:cNvSpPr/>
          <p:nvPr/>
        </p:nvSpPr>
        <p:spPr>
          <a:xfrm>
            <a:off x="6766243" y="2807653"/>
            <a:ext cx="22225" cy="152400"/>
          </a:xfrm>
          <a:prstGeom prst="rect">
            <a:avLst/>
          </a:prstGeom>
          <a:solidFill>
            <a:srgbClr val="FFFFFF"/>
          </a:solidFill>
          <a:ln w="9525">
            <a:noFill/>
            <a:miter/>
          </a:ln>
        </p:spPr>
        <p:txBody>
          <a:bodyPr/>
          <a:lstStyle/>
          <a:p>
            <a:pPr lvl="0" eaLnBrk="1" hangingPunct="1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763" name="Rectangle 28"/>
          <p:cNvSpPr/>
          <p:nvPr/>
        </p:nvSpPr>
        <p:spPr>
          <a:xfrm>
            <a:off x="6807518" y="2783840"/>
            <a:ext cx="20637" cy="176213"/>
          </a:xfrm>
          <a:prstGeom prst="rect">
            <a:avLst/>
          </a:prstGeom>
          <a:solidFill>
            <a:srgbClr val="FFFFFF"/>
          </a:solidFill>
          <a:ln w="9525">
            <a:noFill/>
            <a:miter/>
          </a:ln>
        </p:spPr>
        <p:txBody>
          <a:bodyPr/>
          <a:lstStyle/>
          <a:p>
            <a:pPr lvl="0" eaLnBrk="1" hangingPunct="1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764" name="Rectangle 29"/>
          <p:cNvSpPr/>
          <p:nvPr/>
        </p:nvSpPr>
        <p:spPr>
          <a:xfrm>
            <a:off x="6844030" y="2767965"/>
            <a:ext cx="22225" cy="192088"/>
          </a:xfrm>
          <a:prstGeom prst="rect">
            <a:avLst/>
          </a:prstGeom>
          <a:solidFill>
            <a:srgbClr val="FFFFFF"/>
          </a:solidFill>
          <a:ln w="9525">
            <a:noFill/>
            <a:miter/>
          </a:ln>
        </p:spPr>
        <p:txBody>
          <a:bodyPr/>
          <a:lstStyle/>
          <a:p>
            <a:pPr lvl="0" eaLnBrk="1" hangingPunct="1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765" name="Rectangle 30"/>
          <p:cNvSpPr/>
          <p:nvPr/>
        </p:nvSpPr>
        <p:spPr>
          <a:xfrm>
            <a:off x="6882130" y="2866390"/>
            <a:ext cx="23813" cy="93663"/>
          </a:xfrm>
          <a:prstGeom prst="rect">
            <a:avLst/>
          </a:prstGeom>
          <a:solidFill>
            <a:srgbClr val="FFFFFF"/>
          </a:solidFill>
          <a:ln w="9525">
            <a:noFill/>
            <a:miter/>
          </a:ln>
        </p:spPr>
        <p:txBody>
          <a:bodyPr/>
          <a:lstStyle/>
          <a:p>
            <a:pPr lvl="0" eaLnBrk="1" hangingPunct="1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8" name="Text Placeholder 2"/>
          <p:cNvSpPr txBox="1"/>
          <p:nvPr/>
        </p:nvSpPr>
        <p:spPr>
          <a:xfrm>
            <a:off x="7960360" y="2013585"/>
            <a:ext cx="2660650" cy="376555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sz="1800" b="1" dirty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89" name="Text Placeholder 8"/>
          <p:cNvSpPr txBox="1"/>
          <p:nvPr/>
        </p:nvSpPr>
        <p:spPr>
          <a:xfrm>
            <a:off x="7960360" y="2531110"/>
            <a:ext cx="2660650" cy="1209040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Text Placeholder 2"/>
          <p:cNvSpPr txBox="1"/>
          <p:nvPr/>
        </p:nvSpPr>
        <p:spPr>
          <a:xfrm>
            <a:off x="7960360" y="4182110"/>
            <a:ext cx="2660650" cy="376555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sz="1800" b="1" dirty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3" name="Text Placeholder 8"/>
          <p:cNvSpPr txBox="1"/>
          <p:nvPr/>
        </p:nvSpPr>
        <p:spPr>
          <a:xfrm>
            <a:off x="7960360" y="4699635"/>
            <a:ext cx="2660650" cy="1209040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 Placeholder 2"/>
          <p:cNvSpPr txBox="1"/>
          <p:nvPr/>
        </p:nvSpPr>
        <p:spPr>
          <a:xfrm>
            <a:off x="1213485" y="4121150"/>
            <a:ext cx="2660650" cy="376555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r"/>
            <a:r>
              <a:rPr lang="zh-CN" altLang="en-US" sz="1800" b="1" dirty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" name="Text Placeholder 8"/>
          <p:cNvSpPr txBox="1"/>
          <p:nvPr/>
        </p:nvSpPr>
        <p:spPr>
          <a:xfrm>
            <a:off x="1213485" y="4638675"/>
            <a:ext cx="2660650" cy="1209040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 Placeholder 2"/>
          <p:cNvSpPr txBox="1"/>
          <p:nvPr/>
        </p:nvSpPr>
        <p:spPr>
          <a:xfrm>
            <a:off x="1213485" y="2087880"/>
            <a:ext cx="2660650" cy="376555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r"/>
            <a:r>
              <a:rPr lang="zh-CN" altLang="en-US" sz="1800" b="1" dirty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8" name="Text Placeholder 8"/>
          <p:cNvSpPr txBox="1"/>
          <p:nvPr/>
        </p:nvSpPr>
        <p:spPr>
          <a:xfrm>
            <a:off x="1213485" y="2605405"/>
            <a:ext cx="2660650" cy="1209040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 algn="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02"/>
          <a:stretch/>
        </p:blipFill>
        <p:spPr>
          <a:xfrm>
            <a:off x="0" y="3888105"/>
            <a:ext cx="12192000" cy="2994151"/>
          </a:xfrm>
          <a:prstGeom prst="rect">
            <a:avLst/>
          </a:prstGeom>
        </p:spPr>
      </p:pic>
      <p:sp>
        <p:nvSpPr>
          <p:cNvPr id="20485" name="Rectangle 3"/>
          <p:cNvSpPr/>
          <p:nvPr/>
        </p:nvSpPr>
        <p:spPr>
          <a:xfrm>
            <a:off x="1826578" y="3432629"/>
            <a:ext cx="1603375" cy="1603375"/>
          </a:xfrm>
          <a:prstGeom prst="rect">
            <a:avLst/>
          </a:prstGeom>
          <a:solidFill>
            <a:srgbClr val="0090F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endParaRPr lang="en-US" altLang="zh-CN" sz="13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486" name="Rectangle 5"/>
          <p:cNvSpPr/>
          <p:nvPr/>
        </p:nvSpPr>
        <p:spPr>
          <a:xfrm>
            <a:off x="4265236" y="3432629"/>
            <a:ext cx="1603375" cy="1603375"/>
          </a:xfrm>
          <a:prstGeom prst="rect">
            <a:avLst/>
          </a:prstGeom>
          <a:solidFill>
            <a:srgbClr val="CE00F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endParaRPr lang="en-US" altLang="zh-CN" sz="13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487" name="Rectangle 6"/>
          <p:cNvSpPr/>
          <p:nvPr/>
        </p:nvSpPr>
        <p:spPr>
          <a:xfrm>
            <a:off x="6693263" y="3434534"/>
            <a:ext cx="1601470" cy="1603375"/>
          </a:xfrm>
          <a:prstGeom prst="rect">
            <a:avLst/>
          </a:prstGeom>
          <a:solidFill>
            <a:srgbClr val="0090F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endParaRPr lang="en-US" altLang="zh-CN" sz="13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488" name="Rectangle 7"/>
          <p:cNvSpPr/>
          <p:nvPr/>
        </p:nvSpPr>
        <p:spPr>
          <a:xfrm>
            <a:off x="9072046" y="3434534"/>
            <a:ext cx="1574800" cy="1603375"/>
          </a:xfrm>
          <a:prstGeom prst="rect">
            <a:avLst/>
          </a:prstGeom>
          <a:solidFill>
            <a:srgbClr val="CE00FF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endParaRPr lang="en-US" altLang="zh-CN" sz="13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489" name="Freeform 132"/>
          <p:cNvSpPr>
            <a:spLocks noEditPoints="1"/>
          </p:cNvSpPr>
          <p:nvPr/>
        </p:nvSpPr>
        <p:spPr>
          <a:xfrm>
            <a:off x="4922461" y="3992699"/>
            <a:ext cx="287020" cy="398780"/>
          </a:xfrm>
          <a:custGeom>
            <a:avLst/>
            <a:gdLst/>
            <a:ahLst/>
            <a:cxnLst>
              <a:cxn ang="0">
                <a:pos x="69148" y="0"/>
              </a:cxn>
              <a:cxn ang="0">
                <a:pos x="69148" y="0"/>
              </a:cxn>
              <a:cxn ang="0">
                <a:pos x="69148" y="48617"/>
              </a:cxn>
              <a:cxn ang="0">
                <a:pos x="69148" y="70611"/>
              </a:cxn>
              <a:cxn ang="0">
                <a:pos x="47251" y="70611"/>
              </a:cxn>
              <a:cxn ang="0">
                <a:pos x="0" y="70611"/>
              </a:cxn>
              <a:cxn ang="0">
                <a:pos x="0" y="333375"/>
              </a:cxn>
              <a:cxn ang="0">
                <a:pos x="239712" y="333375"/>
              </a:cxn>
              <a:cxn ang="0">
                <a:pos x="239712" y="0"/>
              </a:cxn>
              <a:cxn ang="0">
                <a:pos x="69148" y="0"/>
              </a:cxn>
              <a:cxn ang="0">
                <a:pos x="187851" y="193311"/>
              </a:cxn>
              <a:cxn ang="0">
                <a:pos x="154430" y="193311"/>
              </a:cxn>
              <a:cxn ang="0">
                <a:pos x="140600" y="193311"/>
              </a:cxn>
              <a:cxn ang="0">
                <a:pos x="140600" y="266237"/>
              </a:cxn>
              <a:cxn ang="0">
                <a:pos x="127923" y="278970"/>
              </a:cxn>
              <a:cxn ang="0">
                <a:pos x="111789" y="278970"/>
              </a:cxn>
              <a:cxn ang="0">
                <a:pos x="99112" y="266237"/>
              </a:cxn>
              <a:cxn ang="0">
                <a:pos x="99112" y="193311"/>
              </a:cxn>
              <a:cxn ang="0">
                <a:pos x="85282" y="193311"/>
              </a:cxn>
              <a:cxn ang="0">
                <a:pos x="51861" y="193311"/>
              </a:cxn>
              <a:cxn ang="0">
                <a:pos x="46098" y="182893"/>
              </a:cxn>
              <a:cxn ang="0">
                <a:pos x="111789" y="105337"/>
              </a:cxn>
              <a:cxn ang="0">
                <a:pos x="127923" y="105337"/>
              </a:cxn>
              <a:cxn ang="0">
                <a:pos x="192461" y="182893"/>
              </a:cxn>
              <a:cxn ang="0">
                <a:pos x="187851" y="193311"/>
              </a:cxn>
            </a:cxnLst>
            <a:rect l="0" t="0" r="0" b="0"/>
            <a:pathLst>
              <a:path w="208" h="288">
                <a:moveTo>
                  <a:pt x="60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61"/>
                  <a:pt x="60" y="61"/>
                  <a:pt x="60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88"/>
                  <a:pt x="0" y="288"/>
                  <a:pt x="0" y="288"/>
                </a:cubicBezTo>
                <a:cubicBezTo>
                  <a:pt x="208" y="288"/>
                  <a:pt x="208" y="288"/>
                  <a:pt x="208" y="288"/>
                </a:cubicBezTo>
                <a:cubicBezTo>
                  <a:pt x="208" y="0"/>
                  <a:pt x="208" y="0"/>
                  <a:pt x="208" y="0"/>
                </a:cubicBezTo>
                <a:lnTo>
                  <a:pt x="60" y="0"/>
                </a:lnTo>
                <a:close/>
                <a:moveTo>
                  <a:pt x="163" y="167"/>
                </a:moveTo>
                <a:cubicBezTo>
                  <a:pt x="134" y="167"/>
                  <a:pt x="134" y="167"/>
                  <a:pt x="134" y="167"/>
                </a:cubicBezTo>
                <a:cubicBezTo>
                  <a:pt x="131" y="167"/>
                  <a:pt x="126" y="167"/>
                  <a:pt x="122" y="167"/>
                </a:cubicBezTo>
                <a:cubicBezTo>
                  <a:pt x="122" y="230"/>
                  <a:pt x="122" y="230"/>
                  <a:pt x="122" y="230"/>
                </a:cubicBezTo>
                <a:cubicBezTo>
                  <a:pt x="122" y="236"/>
                  <a:pt x="117" y="241"/>
                  <a:pt x="111" y="241"/>
                </a:cubicBezTo>
                <a:cubicBezTo>
                  <a:pt x="97" y="241"/>
                  <a:pt x="97" y="241"/>
                  <a:pt x="97" y="241"/>
                </a:cubicBezTo>
                <a:cubicBezTo>
                  <a:pt x="91" y="241"/>
                  <a:pt x="86" y="236"/>
                  <a:pt x="86" y="230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81" y="167"/>
                  <a:pt x="77" y="167"/>
                  <a:pt x="74" y="167"/>
                </a:cubicBezTo>
                <a:cubicBezTo>
                  <a:pt x="45" y="167"/>
                  <a:pt x="45" y="167"/>
                  <a:pt x="45" y="167"/>
                </a:cubicBezTo>
                <a:cubicBezTo>
                  <a:pt x="38" y="167"/>
                  <a:pt x="36" y="163"/>
                  <a:pt x="40" y="158"/>
                </a:cubicBezTo>
                <a:cubicBezTo>
                  <a:pt x="97" y="91"/>
                  <a:pt x="97" y="91"/>
                  <a:pt x="97" y="91"/>
                </a:cubicBezTo>
                <a:cubicBezTo>
                  <a:pt x="101" y="86"/>
                  <a:pt x="107" y="86"/>
                  <a:pt x="111" y="91"/>
                </a:cubicBezTo>
                <a:cubicBezTo>
                  <a:pt x="167" y="158"/>
                  <a:pt x="167" y="158"/>
                  <a:pt x="167" y="158"/>
                </a:cubicBezTo>
                <a:cubicBezTo>
                  <a:pt x="172" y="163"/>
                  <a:pt x="170" y="167"/>
                  <a:pt x="163" y="16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490" name="Freeform 220"/>
          <p:cNvSpPr/>
          <p:nvPr/>
        </p:nvSpPr>
        <p:spPr>
          <a:xfrm>
            <a:off x="2420938" y="3992699"/>
            <a:ext cx="503555" cy="375920"/>
          </a:xfrm>
          <a:custGeom>
            <a:avLst/>
            <a:gdLst/>
            <a:ahLst/>
            <a:cxnLst>
              <a:cxn ang="0">
                <a:pos x="384421" y="282893"/>
              </a:cxn>
              <a:cxn ang="0">
                <a:pos x="384421" y="0"/>
              </a:cxn>
              <a:cxn ang="0">
                <a:pos x="299800" y="0"/>
              </a:cxn>
              <a:cxn ang="0">
                <a:pos x="299800" y="282893"/>
              </a:cxn>
              <a:cxn ang="0">
                <a:pos x="251445" y="282893"/>
              </a:cxn>
              <a:cxn ang="0">
                <a:pos x="251445" y="174088"/>
              </a:cxn>
              <a:cxn ang="0">
                <a:pos x="166824" y="174088"/>
              </a:cxn>
              <a:cxn ang="0">
                <a:pos x="166824" y="282893"/>
              </a:cxn>
              <a:cxn ang="0">
                <a:pos x="120887" y="282893"/>
              </a:cxn>
              <a:cxn ang="0">
                <a:pos x="120887" y="77372"/>
              </a:cxn>
              <a:cxn ang="0">
                <a:pos x="36266" y="77372"/>
              </a:cxn>
              <a:cxn ang="0">
                <a:pos x="36266" y="282893"/>
              </a:cxn>
              <a:cxn ang="0">
                <a:pos x="0" y="282893"/>
              </a:cxn>
              <a:cxn ang="0">
                <a:pos x="0" y="314325"/>
              </a:cxn>
              <a:cxn ang="0">
                <a:pos x="420687" y="314325"/>
              </a:cxn>
              <a:cxn ang="0">
                <a:pos x="420687" y="282893"/>
              </a:cxn>
              <a:cxn ang="0">
                <a:pos x="384421" y="282893"/>
              </a:cxn>
            </a:cxnLst>
            <a:rect l="0" t="0" r="0" b="0"/>
            <a:pathLst>
              <a:path w="174" h="130">
                <a:moveTo>
                  <a:pt x="159" y="117"/>
                </a:moveTo>
                <a:lnTo>
                  <a:pt x="159" y="0"/>
                </a:lnTo>
                <a:lnTo>
                  <a:pt x="124" y="0"/>
                </a:lnTo>
                <a:lnTo>
                  <a:pt x="124" y="117"/>
                </a:lnTo>
                <a:lnTo>
                  <a:pt x="104" y="117"/>
                </a:lnTo>
                <a:lnTo>
                  <a:pt x="104" y="72"/>
                </a:lnTo>
                <a:lnTo>
                  <a:pt x="69" y="72"/>
                </a:lnTo>
                <a:lnTo>
                  <a:pt x="69" y="117"/>
                </a:lnTo>
                <a:lnTo>
                  <a:pt x="50" y="117"/>
                </a:lnTo>
                <a:lnTo>
                  <a:pt x="50" y="32"/>
                </a:lnTo>
                <a:lnTo>
                  <a:pt x="15" y="32"/>
                </a:lnTo>
                <a:lnTo>
                  <a:pt x="15" y="117"/>
                </a:lnTo>
                <a:lnTo>
                  <a:pt x="0" y="117"/>
                </a:lnTo>
                <a:lnTo>
                  <a:pt x="0" y="130"/>
                </a:lnTo>
                <a:lnTo>
                  <a:pt x="174" y="130"/>
                </a:lnTo>
                <a:lnTo>
                  <a:pt x="174" y="117"/>
                </a:lnTo>
                <a:lnTo>
                  <a:pt x="159" y="11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0491" name="组合 10"/>
          <p:cNvPicPr/>
          <p:nvPr/>
        </p:nvPicPr>
        <p:blipFill>
          <a:blip r:embed="rId3"/>
          <a:stretch>
            <a:fillRect/>
          </a:stretch>
        </p:blipFill>
        <p:spPr>
          <a:xfrm>
            <a:off x="7285718" y="3983174"/>
            <a:ext cx="372110" cy="40068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492" name="Freeform 289"/>
          <p:cNvSpPr>
            <a:spLocks noEditPoints="1"/>
          </p:cNvSpPr>
          <p:nvPr/>
        </p:nvSpPr>
        <p:spPr>
          <a:xfrm>
            <a:off x="9679741" y="4044134"/>
            <a:ext cx="393065" cy="398780"/>
          </a:xfrm>
          <a:custGeom>
            <a:avLst/>
            <a:gdLst/>
            <a:ahLst/>
            <a:cxnLst>
              <a:cxn ang="0">
                <a:pos x="244146" y="20836"/>
              </a:cxn>
              <a:cxn ang="0">
                <a:pos x="163149" y="0"/>
              </a:cxn>
              <a:cxn ang="0">
                <a:pos x="0" y="0"/>
              </a:cxn>
              <a:cxn ang="0">
                <a:pos x="0" y="77556"/>
              </a:cxn>
              <a:cxn ang="0">
                <a:pos x="161992" y="77556"/>
              </a:cxn>
              <a:cxn ang="0">
                <a:pos x="208276" y="90289"/>
              </a:cxn>
              <a:cxn ang="0">
                <a:pos x="251088" y="167845"/>
              </a:cxn>
              <a:cxn ang="0">
                <a:pos x="210590" y="243086"/>
              </a:cxn>
              <a:cxn ang="0">
                <a:pos x="161992" y="255819"/>
              </a:cxn>
              <a:cxn ang="0">
                <a:pos x="0" y="255819"/>
              </a:cxn>
              <a:cxn ang="0">
                <a:pos x="0" y="333375"/>
              </a:cxn>
              <a:cxn ang="0">
                <a:pos x="161992" y="333375"/>
              </a:cxn>
              <a:cxn ang="0">
                <a:pos x="242988" y="313697"/>
              </a:cxn>
              <a:cxn ang="0">
                <a:pos x="328613" y="167845"/>
              </a:cxn>
              <a:cxn ang="0">
                <a:pos x="244146" y="20836"/>
              </a:cxn>
              <a:cxn ang="0">
                <a:pos x="60169" y="57878"/>
              </a:cxn>
              <a:cxn ang="0">
                <a:pos x="21985" y="57878"/>
              </a:cxn>
              <a:cxn ang="0">
                <a:pos x="21985" y="19678"/>
              </a:cxn>
              <a:cxn ang="0">
                <a:pos x="60169" y="19678"/>
              </a:cxn>
              <a:cxn ang="0">
                <a:pos x="60169" y="57878"/>
              </a:cxn>
              <a:cxn ang="0">
                <a:pos x="60169" y="314854"/>
              </a:cxn>
              <a:cxn ang="0">
                <a:pos x="21985" y="314854"/>
              </a:cxn>
              <a:cxn ang="0">
                <a:pos x="21985" y="275497"/>
              </a:cxn>
              <a:cxn ang="0">
                <a:pos x="60169" y="275497"/>
              </a:cxn>
              <a:cxn ang="0">
                <a:pos x="60169" y="314854"/>
              </a:cxn>
            </a:cxnLst>
            <a:rect l="0" t="0" r="0" b="0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20493" name="TextBox 13"/>
          <p:cNvSpPr txBox="1"/>
          <p:nvPr/>
        </p:nvSpPr>
        <p:spPr>
          <a:xfrm>
            <a:off x="1839913" y="1545442"/>
            <a:ext cx="1374775" cy="2769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lvl="0" defTabSz="911225">
              <a:spcBef>
                <a:spcPct val="20000"/>
              </a:spcBef>
            </a:pPr>
            <a:r>
              <a:rPr lang="zh-CN" altLang="en-US" b="1" dirty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495" name="TextBox 13"/>
          <p:cNvSpPr txBox="1"/>
          <p:nvPr/>
        </p:nvSpPr>
        <p:spPr>
          <a:xfrm>
            <a:off x="4341436" y="1545442"/>
            <a:ext cx="1374775" cy="2769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lvl="0" defTabSz="911225">
              <a:spcBef>
                <a:spcPct val="20000"/>
              </a:spcBef>
            </a:pPr>
            <a:r>
              <a:rPr lang="zh-CN" altLang="en-US" b="1" dirty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497" name="TextBox 13"/>
          <p:cNvSpPr txBox="1"/>
          <p:nvPr/>
        </p:nvSpPr>
        <p:spPr>
          <a:xfrm>
            <a:off x="6707867" y="1545442"/>
            <a:ext cx="1372523" cy="2769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lvl="0" defTabSz="911225">
              <a:spcBef>
                <a:spcPct val="20000"/>
              </a:spcBef>
            </a:pPr>
            <a:r>
              <a:rPr lang="zh-CN" altLang="en-US" b="1" dirty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499" name="TextBox 13"/>
          <p:cNvSpPr txBox="1"/>
          <p:nvPr/>
        </p:nvSpPr>
        <p:spPr>
          <a:xfrm>
            <a:off x="9055536" y="1545442"/>
            <a:ext cx="1374775" cy="27699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lvl="0" defTabSz="911225">
              <a:spcBef>
                <a:spcPct val="20000"/>
              </a:spcBef>
            </a:pPr>
            <a:r>
              <a:rPr lang="zh-CN" altLang="en-US" b="1" dirty="0">
                <a:gradFill>
                  <a:gsLst>
                    <a:gs pos="33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341436" y="2008411"/>
            <a:ext cx="1527175" cy="107721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indent="0"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864677" y="2008411"/>
            <a:ext cx="1527175" cy="107721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indent="0"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730410" y="2008411"/>
            <a:ext cx="1527175" cy="107721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indent="0"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9095858" y="2008411"/>
            <a:ext cx="1527175" cy="107721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indent="0"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rc 10"/>
          <p:cNvSpPr/>
          <p:nvPr/>
        </p:nvSpPr>
        <p:spPr>
          <a:xfrm>
            <a:off x="2137410" y="3131820"/>
            <a:ext cx="1486535" cy="1486535"/>
          </a:xfrm>
          <a:prstGeom prst="arc">
            <a:avLst>
              <a:gd name="adj1" fmla="val 10810458"/>
              <a:gd name="adj2" fmla="val 0"/>
            </a:avLst>
          </a:prstGeom>
          <a:solidFill>
            <a:srgbClr val="0090FF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2430145" y="4060190"/>
            <a:ext cx="878205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2018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570935" y="2672080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8" name="Arc 7"/>
          <p:cNvSpPr/>
          <p:nvPr/>
        </p:nvSpPr>
        <p:spPr>
          <a:xfrm>
            <a:off x="3122930" y="2797810"/>
            <a:ext cx="2153920" cy="2153920"/>
          </a:xfrm>
          <a:prstGeom prst="arc">
            <a:avLst>
              <a:gd name="adj1" fmla="val 10786903"/>
              <a:gd name="adj2" fmla="val 0"/>
            </a:avLst>
          </a:prstGeom>
          <a:solidFill>
            <a:srgbClr val="CE00FF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3790950" y="4060190"/>
            <a:ext cx="878205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2019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071440" y="2315210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9" name="Arc 8"/>
          <p:cNvSpPr/>
          <p:nvPr/>
        </p:nvSpPr>
        <p:spPr>
          <a:xfrm>
            <a:off x="4423410" y="2455545"/>
            <a:ext cx="2838450" cy="2838450"/>
          </a:xfrm>
          <a:prstGeom prst="arc">
            <a:avLst>
              <a:gd name="adj1" fmla="val 10792861"/>
              <a:gd name="adj2" fmla="val 0"/>
            </a:avLst>
          </a:prstGeom>
          <a:solidFill>
            <a:srgbClr val="0090FF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Content Placeholder 2"/>
          <p:cNvSpPr txBox="1"/>
          <p:nvPr/>
        </p:nvSpPr>
        <p:spPr>
          <a:xfrm>
            <a:off x="5480050" y="4060190"/>
            <a:ext cx="878205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2020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785940" y="2029460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10" name="Arc 9"/>
          <p:cNvSpPr/>
          <p:nvPr/>
        </p:nvSpPr>
        <p:spPr>
          <a:xfrm>
            <a:off x="6066790" y="2150745"/>
            <a:ext cx="3485515" cy="3485515"/>
          </a:xfrm>
          <a:prstGeom prst="arc">
            <a:avLst>
              <a:gd name="adj1" fmla="val 10787253"/>
              <a:gd name="adj2" fmla="val 0"/>
            </a:avLst>
          </a:prstGeom>
          <a:solidFill>
            <a:srgbClr val="CE00FF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7424420" y="4060190"/>
            <a:ext cx="878205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572320" y="1957705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74545" y="4527550"/>
            <a:ext cx="14776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400" kern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73145" y="4527550"/>
            <a:ext cx="14776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400" kern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85105" y="4527550"/>
            <a:ext cx="14776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400" kern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64705" y="4527550"/>
            <a:ext cx="14776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400" kern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28" name="Freeform 5"/>
          <p:cNvSpPr/>
          <p:nvPr/>
        </p:nvSpPr>
        <p:spPr bwMode="auto">
          <a:xfrm>
            <a:off x="2714264" y="1336353"/>
            <a:ext cx="5543912" cy="5521647"/>
          </a:xfrm>
          <a:custGeom>
            <a:avLst/>
            <a:gdLst>
              <a:gd name="T0" fmla="*/ 1900 w 2007"/>
              <a:gd name="T1" fmla="*/ 0 h 2000"/>
              <a:gd name="T2" fmla="*/ 1827 w 2007"/>
              <a:gd name="T3" fmla="*/ 0 h 2000"/>
              <a:gd name="T4" fmla="*/ 1844 w 2007"/>
              <a:gd name="T5" fmla="*/ 72 h 2000"/>
              <a:gd name="T6" fmla="*/ 1211 w 2007"/>
              <a:gd name="T7" fmla="*/ 312 h 2000"/>
              <a:gd name="T8" fmla="*/ 1594 w 2007"/>
              <a:gd name="T9" fmla="*/ 758 h 2000"/>
              <a:gd name="T10" fmla="*/ 369 w 2007"/>
              <a:gd name="T11" fmla="*/ 1599 h 2000"/>
              <a:gd name="T12" fmla="*/ 1060 w 2007"/>
              <a:gd name="T13" fmla="*/ 2000 h 2000"/>
              <a:gd name="T14" fmla="*/ 1917 w 2007"/>
              <a:gd name="T15" fmla="*/ 2000 h 2000"/>
              <a:gd name="T16" fmla="*/ 774 w 2007"/>
              <a:gd name="T17" fmla="*/ 1408 h 2000"/>
              <a:gd name="T18" fmla="*/ 1765 w 2007"/>
              <a:gd name="T19" fmla="*/ 800 h 2000"/>
              <a:gd name="T20" fmla="*/ 1342 w 2007"/>
              <a:gd name="T21" fmla="*/ 303 h 2000"/>
              <a:gd name="T22" fmla="*/ 1900 w 2007"/>
              <a:gd name="T23" fmla="*/ 105 h 2000"/>
              <a:gd name="T24" fmla="*/ 1900 w 2007"/>
              <a:gd name="T25" fmla="*/ 0 h 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07" h="2000">
                <a:moveTo>
                  <a:pt x="1900" y="0"/>
                </a:moveTo>
                <a:cubicBezTo>
                  <a:pt x="1827" y="0"/>
                  <a:pt x="1827" y="0"/>
                  <a:pt x="1827" y="0"/>
                </a:cubicBezTo>
                <a:cubicBezTo>
                  <a:pt x="1864" y="7"/>
                  <a:pt x="1969" y="37"/>
                  <a:pt x="1844" y="72"/>
                </a:cubicBezTo>
                <a:cubicBezTo>
                  <a:pt x="1701" y="112"/>
                  <a:pt x="1218" y="174"/>
                  <a:pt x="1211" y="312"/>
                </a:cubicBezTo>
                <a:cubicBezTo>
                  <a:pt x="1203" y="451"/>
                  <a:pt x="1716" y="499"/>
                  <a:pt x="1594" y="758"/>
                </a:cubicBezTo>
                <a:cubicBezTo>
                  <a:pt x="1471" y="1016"/>
                  <a:pt x="0" y="1053"/>
                  <a:pt x="369" y="1599"/>
                </a:cubicBezTo>
                <a:cubicBezTo>
                  <a:pt x="479" y="1762"/>
                  <a:pt x="870" y="1908"/>
                  <a:pt x="1060" y="2000"/>
                </a:cubicBezTo>
                <a:cubicBezTo>
                  <a:pt x="1917" y="2000"/>
                  <a:pt x="1917" y="2000"/>
                  <a:pt x="1917" y="2000"/>
                </a:cubicBezTo>
                <a:cubicBezTo>
                  <a:pt x="1508" y="1839"/>
                  <a:pt x="740" y="1541"/>
                  <a:pt x="774" y="1408"/>
                </a:cubicBezTo>
                <a:cubicBezTo>
                  <a:pt x="822" y="1221"/>
                  <a:pt x="1678" y="1117"/>
                  <a:pt x="1765" y="800"/>
                </a:cubicBezTo>
                <a:cubicBezTo>
                  <a:pt x="1853" y="482"/>
                  <a:pt x="1308" y="383"/>
                  <a:pt x="1342" y="303"/>
                </a:cubicBezTo>
                <a:cubicBezTo>
                  <a:pt x="1376" y="222"/>
                  <a:pt x="1834" y="124"/>
                  <a:pt x="1900" y="105"/>
                </a:cubicBezTo>
                <a:cubicBezTo>
                  <a:pt x="1961" y="88"/>
                  <a:pt x="2007" y="37"/>
                  <a:pt x="1900" y="0"/>
                </a:cubicBezTo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4"/>
          <p:cNvSpPr/>
          <p:nvPr/>
        </p:nvSpPr>
        <p:spPr bwMode="auto">
          <a:xfrm>
            <a:off x="6139318" y="4750826"/>
            <a:ext cx="1827191" cy="941055"/>
          </a:xfrm>
          <a:custGeom>
            <a:avLst/>
            <a:gdLst>
              <a:gd name="T0" fmla="*/ 645 w 662"/>
              <a:gd name="T1" fmla="*/ 143 h 341"/>
              <a:gd name="T2" fmla="*/ 541 w 662"/>
              <a:gd name="T3" fmla="*/ 34 h 341"/>
              <a:gd name="T4" fmla="*/ 463 w 662"/>
              <a:gd name="T5" fmla="*/ 0 h 341"/>
              <a:gd name="T6" fmla="*/ 0 w 662"/>
              <a:gd name="T7" fmla="*/ 0 h 341"/>
              <a:gd name="T8" fmla="*/ 0 w 662"/>
              <a:gd name="T9" fmla="*/ 341 h 341"/>
              <a:gd name="T10" fmla="*/ 465 w 662"/>
              <a:gd name="T11" fmla="*/ 341 h 341"/>
              <a:gd name="T12" fmla="*/ 542 w 662"/>
              <a:gd name="T13" fmla="*/ 309 h 341"/>
              <a:gd name="T14" fmla="*/ 645 w 662"/>
              <a:gd name="T15" fmla="*/ 206 h 341"/>
              <a:gd name="T16" fmla="*/ 645 w 662"/>
              <a:gd name="T17" fmla="*/ 143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2" h="341">
                <a:moveTo>
                  <a:pt x="645" y="143"/>
                </a:moveTo>
                <a:cubicBezTo>
                  <a:pt x="541" y="34"/>
                  <a:pt x="541" y="34"/>
                  <a:pt x="541" y="34"/>
                </a:cubicBezTo>
                <a:cubicBezTo>
                  <a:pt x="521" y="12"/>
                  <a:pt x="493" y="0"/>
                  <a:pt x="4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1"/>
                  <a:pt x="0" y="341"/>
                  <a:pt x="0" y="341"/>
                </a:cubicBezTo>
                <a:cubicBezTo>
                  <a:pt x="465" y="341"/>
                  <a:pt x="465" y="341"/>
                  <a:pt x="465" y="341"/>
                </a:cubicBezTo>
                <a:cubicBezTo>
                  <a:pt x="494" y="341"/>
                  <a:pt x="521" y="330"/>
                  <a:pt x="542" y="309"/>
                </a:cubicBezTo>
                <a:cubicBezTo>
                  <a:pt x="645" y="206"/>
                  <a:pt x="645" y="206"/>
                  <a:pt x="645" y="206"/>
                </a:cubicBezTo>
                <a:cubicBezTo>
                  <a:pt x="662" y="188"/>
                  <a:pt x="662" y="160"/>
                  <a:pt x="645" y="143"/>
                </a:cubicBezTo>
                <a:close/>
              </a:path>
            </a:pathLst>
          </a:custGeom>
          <a:solidFill>
            <a:srgbClr val="CE0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5"/>
          <p:cNvSpPr/>
          <p:nvPr/>
        </p:nvSpPr>
        <p:spPr bwMode="auto">
          <a:xfrm>
            <a:off x="6307045" y="4893320"/>
            <a:ext cx="1421972" cy="660520"/>
          </a:xfrm>
          <a:custGeom>
            <a:avLst/>
            <a:gdLst>
              <a:gd name="T0" fmla="*/ 398 w 515"/>
              <a:gd name="T1" fmla="*/ 0 h 239"/>
              <a:gd name="T2" fmla="*/ 0 w 515"/>
              <a:gd name="T3" fmla="*/ 0 h 239"/>
              <a:gd name="T4" fmla="*/ 0 w 515"/>
              <a:gd name="T5" fmla="*/ 239 h 239"/>
              <a:gd name="T6" fmla="*/ 398 w 515"/>
              <a:gd name="T7" fmla="*/ 239 h 239"/>
              <a:gd name="T8" fmla="*/ 487 w 515"/>
              <a:gd name="T9" fmla="*/ 194 h 239"/>
              <a:gd name="T10" fmla="*/ 515 w 515"/>
              <a:gd name="T11" fmla="*/ 120 h 239"/>
              <a:gd name="T12" fmla="*/ 489 w 515"/>
              <a:gd name="T13" fmla="*/ 47 h 239"/>
              <a:gd name="T14" fmla="*/ 398 w 515"/>
              <a:gd name="T15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5" h="239">
                <a:moveTo>
                  <a:pt x="39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39"/>
                  <a:pt x="0" y="239"/>
                  <a:pt x="0" y="239"/>
                </a:cubicBezTo>
                <a:cubicBezTo>
                  <a:pt x="398" y="239"/>
                  <a:pt x="398" y="239"/>
                  <a:pt x="398" y="239"/>
                </a:cubicBezTo>
                <a:cubicBezTo>
                  <a:pt x="433" y="239"/>
                  <a:pt x="466" y="223"/>
                  <a:pt x="487" y="194"/>
                </a:cubicBezTo>
                <a:cubicBezTo>
                  <a:pt x="502" y="174"/>
                  <a:pt x="515" y="148"/>
                  <a:pt x="515" y="120"/>
                </a:cubicBezTo>
                <a:cubicBezTo>
                  <a:pt x="515" y="92"/>
                  <a:pt x="503" y="67"/>
                  <a:pt x="489" y="47"/>
                </a:cubicBezTo>
                <a:cubicBezTo>
                  <a:pt x="468" y="18"/>
                  <a:pt x="434" y="0"/>
                  <a:pt x="39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45"/>
          <p:cNvSpPr/>
          <p:nvPr/>
        </p:nvSpPr>
        <p:spPr bwMode="auto">
          <a:xfrm>
            <a:off x="6059165" y="5736410"/>
            <a:ext cx="154369" cy="985584"/>
          </a:xfrm>
          <a:custGeom>
            <a:avLst/>
            <a:gdLst>
              <a:gd name="T0" fmla="*/ 0 w 104"/>
              <a:gd name="T1" fmla="*/ 636 h 664"/>
              <a:gd name="T2" fmla="*/ 0 w 104"/>
              <a:gd name="T3" fmla="*/ 0 h 664"/>
              <a:gd name="T4" fmla="*/ 54 w 104"/>
              <a:gd name="T5" fmla="*/ 26 h 664"/>
              <a:gd name="T6" fmla="*/ 104 w 104"/>
              <a:gd name="T7" fmla="*/ 0 h 664"/>
              <a:gd name="T8" fmla="*/ 104 w 104"/>
              <a:gd name="T9" fmla="*/ 636 h 664"/>
              <a:gd name="T10" fmla="*/ 54 w 104"/>
              <a:gd name="T11" fmla="*/ 664 h 664"/>
              <a:gd name="T12" fmla="*/ 0 w 104"/>
              <a:gd name="T13" fmla="*/ 636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664">
                <a:moveTo>
                  <a:pt x="0" y="636"/>
                </a:moveTo>
                <a:lnTo>
                  <a:pt x="0" y="0"/>
                </a:lnTo>
                <a:lnTo>
                  <a:pt x="54" y="26"/>
                </a:lnTo>
                <a:lnTo>
                  <a:pt x="104" y="0"/>
                </a:lnTo>
                <a:lnTo>
                  <a:pt x="104" y="636"/>
                </a:lnTo>
                <a:lnTo>
                  <a:pt x="54" y="664"/>
                </a:lnTo>
                <a:lnTo>
                  <a:pt x="0" y="636"/>
                </a:lnTo>
                <a:close/>
              </a:path>
            </a:pathLst>
          </a:custGeom>
          <a:solidFill>
            <a:srgbClr val="CE0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6"/>
          <p:cNvSpPr/>
          <p:nvPr/>
        </p:nvSpPr>
        <p:spPr bwMode="auto">
          <a:xfrm>
            <a:off x="5486220" y="4597941"/>
            <a:ext cx="1263151" cy="1264635"/>
          </a:xfrm>
          <a:custGeom>
            <a:avLst/>
            <a:gdLst>
              <a:gd name="T0" fmla="*/ 440 w 457"/>
              <a:gd name="T1" fmla="*/ 260 h 458"/>
              <a:gd name="T2" fmla="*/ 260 w 457"/>
              <a:gd name="T3" fmla="*/ 440 h 458"/>
              <a:gd name="T4" fmla="*/ 197 w 457"/>
              <a:gd name="T5" fmla="*/ 440 h 458"/>
              <a:gd name="T6" fmla="*/ 17 w 457"/>
              <a:gd name="T7" fmla="*/ 260 h 458"/>
              <a:gd name="T8" fmla="*/ 17 w 457"/>
              <a:gd name="T9" fmla="*/ 197 h 458"/>
              <a:gd name="T10" fmla="*/ 197 w 457"/>
              <a:gd name="T11" fmla="*/ 17 h 458"/>
              <a:gd name="T12" fmla="*/ 260 w 457"/>
              <a:gd name="T13" fmla="*/ 17 h 458"/>
              <a:gd name="T14" fmla="*/ 440 w 457"/>
              <a:gd name="T15" fmla="*/ 197 h 458"/>
              <a:gd name="T16" fmla="*/ 440 w 457"/>
              <a:gd name="T17" fmla="*/ 26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458">
                <a:moveTo>
                  <a:pt x="440" y="260"/>
                </a:moveTo>
                <a:cubicBezTo>
                  <a:pt x="260" y="440"/>
                  <a:pt x="260" y="440"/>
                  <a:pt x="260" y="440"/>
                </a:cubicBezTo>
                <a:cubicBezTo>
                  <a:pt x="243" y="458"/>
                  <a:pt x="214" y="458"/>
                  <a:pt x="197" y="440"/>
                </a:cubicBezTo>
                <a:cubicBezTo>
                  <a:pt x="17" y="260"/>
                  <a:pt x="17" y="260"/>
                  <a:pt x="17" y="260"/>
                </a:cubicBezTo>
                <a:cubicBezTo>
                  <a:pt x="0" y="243"/>
                  <a:pt x="0" y="215"/>
                  <a:pt x="17" y="197"/>
                </a:cubicBezTo>
                <a:cubicBezTo>
                  <a:pt x="197" y="17"/>
                  <a:pt x="197" y="17"/>
                  <a:pt x="197" y="17"/>
                </a:cubicBezTo>
                <a:cubicBezTo>
                  <a:pt x="214" y="0"/>
                  <a:pt x="243" y="0"/>
                  <a:pt x="260" y="17"/>
                </a:cubicBezTo>
                <a:cubicBezTo>
                  <a:pt x="440" y="197"/>
                  <a:pt x="440" y="197"/>
                  <a:pt x="440" y="197"/>
                </a:cubicBezTo>
                <a:cubicBezTo>
                  <a:pt x="457" y="215"/>
                  <a:pt x="457" y="243"/>
                  <a:pt x="440" y="260"/>
                </a:cubicBezTo>
                <a:close/>
              </a:path>
            </a:pathLst>
          </a:custGeom>
          <a:solidFill>
            <a:srgbClr val="CE0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47"/>
          <p:cNvSpPr/>
          <p:nvPr/>
        </p:nvSpPr>
        <p:spPr bwMode="auto">
          <a:xfrm>
            <a:off x="5694023" y="4789418"/>
            <a:ext cx="878714" cy="880198"/>
          </a:xfrm>
          <a:custGeom>
            <a:avLst/>
            <a:gdLst>
              <a:gd name="T0" fmla="*/ 306 w 318"/>
              <a:gd name="T1" fmla="*/ 182 h 319"/>
              <a:gd name="T2" fmla="*/ 181 w 318"/>
              <a:gd name="T3" fmla="*/ 307 h 319"/>
              <a:gd name="T4" fmla="*/ 137 w 318"/>
              <a:gd name="T5" fmla="*/ 307 h 319"/>
              <a:gd name="T6" fmla="*/ 12 w 318"/>
              <a:gd name="T7" fmla="*/ 182 h 319"/>
              <a:gd name="T8" fmla="*/ 12 w 318"/>
              <a:gd name="T9" fmla="*/ 138 h 319"/>
              <a:gd name="T10" fmla="*/ 137 w 318"/>
              <a:gd name="T11" fmla="*/ 12 h 319"/>
              <a:gd name="T12" fmla="*/ 181 w 318"/>
              <a:gd name="T13" fmla="*/ 12 h 319"/>
              <a:gd name="T14" fmla="*/ 306 w 318"/>
              <a:gd name="T15" fmla="*/ 138 h 319"/>
              <a:gd name="T16" fmla="*/ 306 w 318"/>
              <a:gd name="T17" fmla="*/ 18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" h="319">
                <a:moveTo>
                  <a:pt x="306" y="182"/>
                </a:moveTo>
                <a:cubicBezTo>
                  <a:pt x="181" y="307"/>
                  <a:pt x="181" y="307"/>
                  <a:pt x="181" y="307"/>
                </a:cubicBezTo>
                <a:cubicBezTo>
                  <a:pt x="169" y="319"/>
                  <a:pt x="149" y="319"/>
                  <a:pt x="137" y="307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0" y="169"/>
                  <a:pt x="0" y="150"/>
                  <a:pt x="12" y="138"/>
                </a:cubicBezTo>
                <a:cubicBezTo>
                  <a:pt x="137" y="12"/>
                  <a:pt x="137" y="12"/>
                  <a:pt x="137" y="12"/>
                </a:cubicBezTo>
                <a:cubicBezTo>
                  <a:pt x="149" y="0"/>
                  <a:pt x="169" y="0"/>
                  <a:pt x="181" y="12"/>
                </a:cubicBezTo>
                <a:cubicBezTo>
                  <a:pt x="306" y="138"/>
                  <a:pt x="306" y="138"/>
                  <a:pt x="306" y="138"/>
                </a:cubicBezTo>
                <a:cubicBezTo>
                  <a:pt x="318" y="150"/>
                  <a:pt x="318" y="169"/>
                  <a:pt x="306" y="1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Rectangle 48"/>
          <p:cNvSpPr>
            <a:spLocks noChangeArrowheads="1"/>
          </p:cNvSpPr>
          <p:nvPr/>
        </p:nvSpPr>
        <p:spPr bwMode="auto">
          <a:xfrm>
            <a:off x="5854329" y="5067972"/>
            <a:ext cx="4103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2021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37" name="Freeform 14"/>
          <p:cNvSpPr/>
          <p:nvPr/>
        </p:nvSpPr>
        <p:spPr bwMode="auto">
          <a:xfrm>
            <a:off x="4030314" y="3955313"/>
            <a:ext cx="1263001" cy="650481"/>
          </a:xfrm>
          <a:custGeom>
            <a:avLst/>
            <a:gdLst>
              <a:gd name="T0" fmla="*/ 645 w 662"/>
              <a:gd name="T1" fmla="*/ 143 h 341"/>
              <a:gd name="T2" fmla="*/ 541 w 662"/>
              <a:gd name="T3" fmla="*/ 34 h 341"/>
              <a:gd name="T4" fmla="*/ 463 w 662"/>
              <a:gd name="T5" fmla="*/ 0 h 341"/>
              <a:gd name="T6" fmla="*/ 0 w 662"/>
              <a:gd name="T7" fmla="*/ 0 h 341"/>
              <a:gd name="T8" fmla="*/ 0 w 662"/>
              <a:gd name="T9" fmla="*/ 341 h 341"/>
              <a:gd name="T10" fmla="*/ 465 w 662"/>
              <a:gd name="T11" fmla="*/ 341 h 341"/>
              <a:gd name="T12" fmla="*/ 542 w 662"/>
              <a:gd name="T13" fmla="*/ 309 h 341"/>
              <a:gd name="T14" fmla="*/ 645 w 662"/>
              <a:gd name="T15" fmla="*/ 206 h 341"/>
              <a:gd name="T16" fmla="*/ 645 w 662"/>
              <a:gd name="T17" fmla="*/ 143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2" h="341">
                <a:moveTo>
                  <a:pt x="645" y="143"/>
                </a:moveTo>
                <a:cubicBezTo>
                  <a:pt x="541" y="34"/>
                  <a:pt x="541" y="34"/>
                  <a:pt x="541" y="34"/>
                </a:cubicBezTo>
                <a:cubicBezTo>
                  <a:pt x="521" y="12"/>
                  <a:pt x="493" y="0"/>
                  <a:pt x="4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1"/>
                  <a:pt x="0" y="341"/>
                  <a:pt x="0" y="341"/>
                </a:cubicBezTo>
                <a:cubicBezTo>
                  <a:pt x="465" y="341"/>
                  <a:pt x="465" y="341"/>
                  <a:pt x="465" y="341"/>
                </a:cubicBezTo>
                <a:cubicBezTo>
                  <a:pt x="494" y="341"/>
                  <a:pt x="521" y="330"/>
                  <a:pt x="542" y="309"/>
                </a:cubicBezTo>
                <a:cubicBezTo>
                  <a:pt x="645" y="206"/>
                  <a:pt x="645" y="206"/>
                  <a:pt x="645" y="206"/>
                </a:cubicBezTo>
                <a:cubicBezTo>
                  <a:pt x="662" y="188"/>
                  <a:pt x="662" y="160"/>
                  <a:pt x="645" y="143"/>
                </a:cubicBezTo>
                <a:close/>
              </a:path>
            </a:pathLst>
          </a:custGeom>
          <a:solidFill>
            <a:srgbClr val="009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5"/>
          <p:cNvSpPr/>
          <p:nvPr/>
        </p:nvSpPr>
        <p:spPr bwMode="auto">
          <a:xfrm>
            <a:off x="4146252" y="4053808"/>
            <a:ext cx="982904" cy="456568"/>
          </a:xfrm>
          <a:custGeom>
            <a:avLst/>
            <a:gdLst>
              <a:gd name="T0" fmla="*/ 398 w 515"/>
              <a:gd name="T1" fmla="*/ 0 h 239"/>
              <a:gd name="T2" fmla="*/ 0 w 515"/>
              <a:gd name="T3" fmla="*/ 0 h 239"/>
              <a:gd name="T4" fmla="*/ 0 w 515"/>
              <a:gd name="T5" fmla="*/ 239 h 239"/>
              <a:gd name="T6" fmla="*/ 398 w 515"/>
              <a:gd name="T7" fmla="*/ 239 h 239"/>
              <a:gd name="T8" fmla="*/ 487 w 515"/>
              <a:gd name="T9" fmla="*/ 194 h 239"/>
              <a:gd name="T10" fmla="*/ 515 w 515"/>
              <a:gd name="T11" fmla="*/ 120 h 239"/>
              <a:gd name="T12" fmla="*/ 489 w 515"/>
              <a:gd name="T13" fmla="*/ 47 h 239"/>
              <a:gd name="T14" fmla="*/ 398 w 515"/>
              <a:gd name="T15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5" h="239">
                <a:moveTo>
                  <a:pt x="39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39"/>
                  <a:pt x="0" y="239"/>
                  <a:pt x="0" y="239"/>
                </a:cubicBezTo>
                <a:cubicBezTo>
                  <a:pt x="398" y="239"/>
                  <a:pt x="398" y="239"/>
                  <a:pt x="398" y="239"/>
                </a:cubicBezTo>
                <a:cubicBezTo>
                  <a:pt x="433" y="239"/>
                  <a:pt x="466" y="223"/>
                  <a:pt x="487" y="194"/>
                </a:cubicBezTo>
                <a:cubicBezTo>
                  <a:pt x="502" y="174"/>
                  <a:pt x="515" y="148"/>
                  <a:pt x="515" y="120"/>
                </a:cubicBezTo>
                <a:cubicBezTo>
                  <a:pt x="515" y="92"/>
                  <a:pt x="503" y="67"/>
                  <a:pt x="489" y="47"/>
                </a:cubicBezTo>
                <a:cubicBezTo>
                  <a:pt x="468" y="18"/>
                  <a:pt x="434" y="0"/>
                  <a:pt x="39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45"/>
          <p:cNvSpPr/>
          <p:nvPr/>
        </p:nvSpPr>
        <p:spPr bwMode="auto">
          <a:xfrm>
            <a:off x="3974911" y="4636574"/>
            <a:ext cx="106703" cy="681261"/>
          </a:xfrm>
          <a:custGeom>
            <a:avLst/>
            <a:gdLst>
              <a:gd name="T0" fmla="*/ 0 w 104"/>
              <a:gd name="T1" fmla="*/ 636 h 664"/>
              <a:gd name="T2" fmla="*/ 0 w 104"/>
              <a:gd name="T3" fmla="*/ 0 h 664"/>
              <a:gd name="T4" fmla="*/ 54 w 104"/>
              <a:gd name="T5" fmla="*/ 26 h 664"/>
              <a:gd name="T6" fmla="*/ 104 w 104"/>
              <a:gd name="T7" fmla="*/ 0 h 664"/>
              <a:gd name="T8" fmla="*/ 104 w 104"/>
              <a:gd name="T9" fmla="*/ 636 h 664"/>
              <a:gd name="T10" fmla="*/ 54 w 104"/>
              <a:gd name="T11" fmla="*/ 664 h 664"/>
              <a:gd name="T12" fmla="*/ 0 w 104"/>
              <a:gd name="T13" fmla="*/ 636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664">
                <a:moveTo>
                  <a:pt x="0" y="636"/>
                </a:moveTo>
                <a:lnTo>
                  <a:pt x="0" y="0"/>
                </a:lnTo>
                <a:lnTo>
                  <a:pt x="54" y="26"/>
                </a:lnTo>
                <a:lnTo>
                  <a:pt x="104" y="0"/>
                </a:lnTo>
                <a:lnTo>
                  <a:pt x="104" y="636"/>
                </a:lnTo>
                <a:lnTo>
                  <a:pt x="54" y="664"/>
                </a:lnTo>
                <a:lnTo>
                  <a:pt x="0" y="636"/>
                </a:lnTo>
                <a:close/>
              </a:path>
            </a:pathLst>
          </a:custGeom>
          <a:solidFill>
            <a:srgbClr val="009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46"/>
          <p:cNvSpPr/>
          <p:nvPr/>
        </p:nvSpPr>
        <p:spPr bwMode="auto">
          <a:xfrm>
            <a:off x="3578876" y="3849635"/>
            <a:ext cx="873122" cy="874148"/>
          </a:xfrm>
          <a:custGeom>
            <a:avLst/>
            <a:gdLst>
              <a:gd name="T0" fmla="*/ 440 w 457"/>
              <a:gd name="T1" fmla="*/ 260 h 458"/>
              <a:gd name="T2" fmla="*/ 260 w 457"/>
              <a:gd name="T3" fmla="*/ 440 h 458"/>
              <a:gd name="T4" fmla="*/ 197 w 457"/>
              <a:gd name="T5" fmla="*/ 440 h 458"/>
              <a:gd name="T6" fmla="*/ 17 w 457"/>
              <a:gd name="T7" fmla="*/ 260 h 458"/>
              <a:gd name="T8" fmla="*/ 17 w 457"/>
              <a:gd name="T9" fmla="*/ 197 h 458"/>
              <a:gd name="T10" fmla="*/ 197 w 457"/>
              <a:gd name="T11" fmla="*/ 17 h 458"/>
              <a:gd name="T12" fmla="*/ 260 w 457"/>
              <a:gd name="T13" fmla="*/ 17 h 458"/>
              <a:gd name="T14" fmla="*/ 440 w 457"/>
              <a:gd name="T15" fmla="*/ 197 h 458"/>
              <a:gd name="T16" fmla="*/ 440 w 457"/>
              <a:gd name="T17" fmla="*/ 26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458">
                <a:moveTo>
                  <a:pt x="440" y="260"/>
                </a:moveTo>
                <a:cubicBezTo>
                  <a:pt x="260" y="440"/>
                  <a:pt x="260" y="440"/>
                  <a:pt x="260" y="440"/>
                </a:cubicBezTo>
                <a:cubicBezTo>
                  <a:pt x="243" y="458"/>
                  <a:pt x="214" y="458"/>
                  <a:pt x="197" y="440"/>
                </a:cubicBezTo>
                <a:cubicBezTo>
                  <a:pt x="17" y="260"/>
                  <a:pt x="17" y="260"/>
                  <a:pt x="17" y="260"/>
                </a:cubicBezTo>
                <a:cubicBezTo>
                  <a:pt x="0" y="243"/>
                  <a:pt x="0" y="215"/>
                  <a:pt x="17" y="197"/>
                </a:cubicBezTo>
                <a:cubicBezTo>
                  <a:pt x="197" y="17"/>
                  <a:pt x="197" y="17"/>
                  <a:pt x="197" y="17"/>
                </a:cubicBezTo>
                <a:cubicBezTo>
                  <a:pt x="214" y="0"/>
                  <a:pt x="243" y="0"/>
                  <a:pt x="260" y="17"/>
                </a:cubicBezTo>
                <a:cubicBezTo>
                  <a:pt x="440" y="197"/>
                  <a:pt x="440" y="197"/>
                  <a:pt x="440" y="197"/>
                </a:cubicBezTo>
                <a:cubicBezTo>
                  <a:pt x="457" y="215"/>
                  <a:pt x="457" y="243"/>
                  <a:pt x="440" y="260"/>
                </a:cubicBezTo>
                <a:close/>
              </a:path>
            </a:pathLst>
          </a:custGeom>
          <a:solidFill>
            <a:srgbClr val="009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47"/>
          <p:cNvSpPr/>
          <p:nvPr/>
        </p:nvSpPr>
        <p:spPr bwMode="auto">
          <a:xfrm>
            <a:off x="3722515" y="3981989"/>
            <a:ext cx="607390" cy="608415"/>
          </a:xfrm>
          <a:custGeom>
            <a:avLst/>
            <a:gdLst>
              <a:gd name="T0" fmla="*/ 306 w 318"/>
              <a:gd name="T1" fmla="*/ 182 h 319"/>
              <a:gd name="T2" fmla="*/ 181 w 318"/>
              <a:gd name="T3" fmla="*/ 307 h 319"/>
              <a:gd name="T4" fmla="*/ 137 w 318"/>
              <a:gd name="T5" fmla="*/ 307 h 319"/>
              <a:gd name="T6" fmla="*/ 12 w 318"/>
              <a:gd name="T7" fmla="*/ 182 h 319"/>
              <a:gd name="T8" fmla="*/ 12 w 318"/>
              <a:gd name="T9" fmla="*/ 138 h 319"/>
              <a:gd name="T10" fmla="*/ 137 w 318"/>
              <a:gd name="T11" fmla="*/ 12 h 319"/>
              <a:gd name="T12" fmla="*/ 181 w 318"/>
              <a:gd name="T13" fmla="*/ 12 h 319"/>
              <a:gd name="T14" fmla="*/ 306 w 318"/>
              <a:gd name="T15" fmla="*/ 138 h 319"/>
              <a:gd name="T16" fmla="*/ 306 w 318"/>
              <a:gd name="T17" fmla="*/ 18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" h="319">
                <a:moveTo>
                  <a:pt x="306" y="182"/>
                </a:moveTo>
                <a:cubicBezTo>
                  <a:pt x="181" y="307"/>
                  <a:pt x="181" y="307"/>
                  <a:pt x="181" y="307"/>
                </a:cubicBezTo>
                <a:cubicBezTo>
                  <a:pt x="169" y="319"/>
                  <a:pt x="149" y="319"/>
                  <a:pt x="137" y="307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0" y="169"/>
                  <a:pt x="0" y="150"/>
                  <a:pt x="12" y="138"/>
                </a:cubicBezTo>
                <a:cubicBezTo>
                  <a:pt x="137" y="12"/>
                  <a:pt x="137" y="12"/>
                  <a:pt x="137" y="12"/>
                </a:cubicBezTo>
                <a:cubicBezTo>
                  <a:pt x="149" y="0"/>
                  <a:pt x="169" y="0"/>
                  <a:pt x="181" y="12"/>
                </a:cubicBezTo>
                <a:cubicBezTo>
                  <a:pt x="306" y="138"/>
                  <a:pt x="306" y="138"/>
                  <a:pt x="306" y="138"/>
                </a:cubicBezTo>
                <a:cubicBezTo>
                  <a:pt x="318" y="150"/>
                  <a:pt x="318" y="169"/>
                  <a:pt x="306" y="1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Rectangle 48"/>
          <p:cNvSpPr>
            <a:spLocks noChangeArrowheads="1"/>
          </p:cNvSpPr>
          <p:nvPr/>
        </p:nvSpPr>
        <p:spPr bwMode="auto">
          <a:xfrm>
            <a:off x="3833322" y="4161088"/>
            <a:ext cx="4103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2020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45" name="Freeform 14"/>
          <p:cNvSpPr/>
          <p:nvPr/>
        </p:nvSpPr>
        <p:spPr bwMode="auto">
          <a:xfrm>
            <a:off x="6668653" y="2825892"/>
            <a:ext cx="1263001" cy="650481"/>
          </a:xfrm>
          <a:custGeom>
            <a:avLst/>
            <a:gdLst>
              <a:gd name="T0" fmla="*/ 645 w 662"/>
              <a:gd name="T1" fmla="*/ 143 h 341"/>
              <a:gd name="T2" fmla="*/ 541 w 662"/>
              <a:gd name="T3" fmla="*/ 34 h 341"/>
              <a:gd name="T4" fmla="*/ 463 w 662"/>
              <a:gd name="T5" fmla="*/ 0 h 341"/>
              <a:gd name="T6" fmla="*/ 0 w 662"/>
              <a:gd name="T7" fmla="*/ 0 h 341"/>
              <a:gd name="T8" fmla="*/ 0 w 662"/>
              <a:gd name="T9" fmla="*/ 341 h 341"/>
              <a:gd name="T10" fmla="*/ 465 w 662"/>
              <a:gd name="T11" fmla="*/ 341 h 341"/>
              <a:gd name="T12" fmla="*/ 542 w 662"/>
              <a:gd name="T13" fmla="*/ 309 h 341"/>
              <a:gd name="T14" fmla="*/ 645 w 662"/>
              <a:gd name="T15" fmla="*/ 206 h 341"/>
              <a:gd name="T16" fmla="*/ 645 w 662"/>
              <a:gd name="T17" fmla="*/ 143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2" h="341">
                <a:moveTo>
                  <a:pt x="645" y="143"/>
                </a:moveTo>
                <a:cubicBezTo>
                  <a:pt x="541" y="34"/>
                  <a:pt x="541" y="34"/>
                  <a:pt x="541" y="34"/>
                </a:cubicBezTo>
                <a:cubicBezTo>
                  <a:pt x="521" y="12"/>
                  <a:pt x="493" y="0"/>
                  <a:pt x="4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1"/>
                  <a:pt x="0" y="341"/>
                  <a:pt x="0" y="341"/>
                </a:cubicBezTo>
                <a:cubicBezTo>
                  <a:pt x="465" y="341"/>
                  <a:pt x="465" y="341"/>
                  <a:pt x="465" y="341"/>
                </a:cubicBezTo>
                <a:cubicBezTo>
                  <a:pt x="494" y="341"/>
                  <a:pt x="521" y="330"/>
                  <a:pt x="542" y="309"/>
                </a:cubicBezTo>
                <a:cubicBezTo>
                  <a:pt x="645" y="206"/>
                  <a:pt x="645" y="206"/>
                  <a:pt x="645" y="206"/>
                </a:cubicBezTo>
                <a:cubicBezTo>
                  <a:pt x="662" y="188"/>
                  <a:pt x="662" y="160"/>
                  <a:pt x="645" y="143"/>
                </a:cubicBezTo>
                <a:close/>
              </a:path>
            </a:pathLst>
          </a:custGeom>
          <a:solidFill>
            <a:srgbClr val="CE0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15"/>
          <p:cNvSpPr/>
          <p:nvPr/>
        </p:nvSpPr>
        <p:spPr bwMode="auto">
          <a:xfrm>
            <a:off x="6784591" y="2924388"/>
            <a:ext cx="982904" cy="456568"/>
          </a:xfrm>
          <a:custGeom>
            <a:avLst/>
            <a:gdLst>
              <a:gd name="T0" fmla="*/ 398 w 515"/>
              <a:gd name="T1" fmla="*/ 0 h 239"/>
              <a:gd name="T2" fmla="*/ 0 w 515"/>
              <a:gd name="T3" fmla="*/ 0 h 239"/>
              <a:gd name="T4" fmla="*/ 0 w 515"/>
              <a:gd name="T5" fmla="*/ 239 h 239"/>
              <a:gd name="T6" fmla="*/ 398 w 515"/>
              <a:gd name="T7" fmla="*/ 239 h 239"/>
              <a:gd name="T8" fmla="*/ 487 w 515"/>
              <a:gd name="T9" fmla="*/ 194 h 239"/>
              <a:gd name="T10" fmla="*/ 515 w 515"/>
              <a:gd name="T11" fmla="*/ 120 h 239"/>
              <a:gd name="T12" fmla="*/ 489 w 515"/>
              <a:gd name="T13" fmla="*/ 47 h 239"/>
              <a:gd name="T14" fmla="*/ 398 w 515"/>
              <a:gd name="T15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5" h="239">
                <a:moveTo>
                  <a:pt x="39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39"/>
                  <a:pt x="0" y="239"/>
                  <a:pt x="0" y="239"/>
                </a:cubicBezTo>
                <a:cubicBezTo>
                  <a:pt x="398" y="239"/>
                  <a:pt x="398" y="239"/>
                  <a:pt x="398" y="239"/>
                </a:cubicBezTo>
                <a:cubicBezTo>
                  <a:pt x="433" y="239"/>
                  <a:pt x="466" y="223"/>
                  <a:pt x="487" y="194"/>
                </a:cubicBezTo>
                <a:cubicBezTo>
                  <a:pt x="502" y="174"/>
                  <a:pt x="515" y="148"/>
                  <a:pt x="515" y="120"/>
                </a:cubicBezTo>
                <a:cubicBezTo>
                  <a:pt x="515" y="92"/>
                  <a:pt x="503" y="67"/>
                  <a:pt x="489" y="47"/>
                </a:cubicBezTo>
                <a:cubicBezTo>
                  <a:pt x="468" y="18"/>
                  <a:pt x="434" y="0"/>
                  <a:pt x="39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45"/>
          <p:cNvSpPr/>
          <p:nvPr/>
        </p:nvSpPr>
        <p:spPr bwMode="auto">
          <a:xfrm>
            <a:off x="6613250" y="3507154"/>
            <a:ext cx="106703" cy="681261"/>
          </a:xfrm>
          <a:custGeom>
            <a:avLst/>
            <a:gdLst>
              <a:gd name="T0" fmla="*/ 0 w 104"/>
              <a:gd name="T1" fmla="*/ 636 h 664"/>
              <a:gd name="T2" fmla="*/ 0 w 104"/>
              <a:gd name="T3" fmla="*/ 0 h 664"/>
              <a:gd name="T4" fmla="*/ 54 w 104"/>
              <a:gd name="T5" fmla="*/ 26 h 664"/>
              <a:gd name="T6" fmla="*/ 104 w 104"/>
              <a:gd name="T7" fmla="*/ 0 h 664"/>
              <a:gd name="T8" fmla="*/ 104 w 104"/>
              <a:gd name="T9" fmla="*/ 636 h 664"/>
              <a:gd name="T10" fmla="*/ 54 w 104"/>
              <a:gd name="T11" fmla="*/ 664 h 664"/>
              <a:gd name="T12" fmla="*/ 0 w 104"/>
              <a:gd name="T13" fmla="*/ 636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664">
                <a:moveTo>
                  <a:pt x="0" y="636"/>
                </a:moveTo>
                <a:lnTo>
                  <a:pt x="0" y="0"/>
                </a:lnTo>
                <a:lnTo>
                  <a:pt x="54" y="26"/>
                </a:lnTo>
                <a:lnTo>
                  <a:pt x="104" y="0"/>
                </a:lnTo>
                <a:lnTo>
                  <a:pt x="104" y="636"/>
                </a:lnTo>
                <a:lnTo>
                  <a:pt x="54" y="664"/>
                </a:lnTo>
                <a:lnTo>
                  <a:pt x="0" y="636"/>
                </a:lnTo>
                <a:close/>
              </a:path>
            </a:pathLst>
          </a:custGeom>
          <a:solidFill>
            <a:srgbClr val="CE0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6"/>
          <p:cNvSpPr/>
          <p:nvPr/>
        </p:nvSpPr>
        <p:spPr bwMode="auto">
          <a:xfrm>
            <a:off x="6217215" y="2720215"/>
            <a:ext cx="873122" cy="874148"/>
          </a:xfrm>
          <a:custGeom>
            <a:avLst/>
            <a:gdLst>
              <a:gd name="T0" fmla="*/ 440 w 457"/>
              <a:gd name="T1" fmla="*/ 260 h 458"/>
              <a:gd name="T2" fmla="*/ 260 w 457"/>
              <a:gd name="T3" fmla="*/ 440 h 458"/>
              <a:gd name="T4" fmla="*/ 197 w 457"/>
              <a:gd name="T5" fmla="*/ 440 h 458"/>
              <a:gd name="T6" fmla="*/ 17 w 457"/>
              <a:gd name="T7" fmla="*/ 260 h 458"/>
              <a:gd name="T8" fmla="*/ 17 w 457"/>
              <a:gd name="T9" fmla="*/ 197 h 458"/>
              <a:gd name="T10" fmla="*/ 197 w 457"/>
              <a:gd name="T11" fmla="*/ 17 h 458"/>
              <a:gd name="T12" fmla="*/ 260 w 457"/>
              <a:gd name="T13" fmla="*/ 17 h 458"/>
              <a:gd name="T14" fmla="*/ 440 w 457"/>
              <a:gd name="T15" fmla="*/ 197 h 458"/>
              <a:gd name="T16" fmla="*/ 440 w 457"/>
              <a:gd name="T17" fmla="*/ 26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458">
                <a:moveTo>
                  <a:pt x="440" y="260"/>
                </a:moveTo>
                <a:cubicBezTo>
                  <a:pt x="260" y="440"/>
                  <a:pt x="260" y="440"/>
                  <a:pt x="260" y="440"/>
                </a:cubicBezTo>
                <a:cubicBezTo>
                  <a:pt x="243" y="458"/>
                  <a:pt x="214" y="458"/>
                  <a:pt x="197" y="440"/>
                </a:cubicBezTo>
                <a:cubicBezTo>
                  <a:pt x="17" y="260"/>
                  <a:pt x="17" y="260"/>
                  <a:pt x="17" y="260"/>
                </a:cubicBezTo>
                <a:cubicBezTo>
                  <a:pt x="0" y="243"/>
                  <a:pt x="0" y="215"/>
                  <a:pt x="17" y="197"/>
                </a:cubicBezTo>
                <a:cubicBezTo>
                  <a:pt x="197" y="17"/>
                  <a:pt x="197" y="17"/>
                  <a:pt x="197" y="17"/>
                </a:cubicBezTo>
                <a:cubicBezTo>
                  <a:pt x="214" y="0"/>
                  <a:pt x="243" y="0"/>
                  <a:pt x="260" y="17"/>
                </a:cubicBezTo>
                <a:cubicBezTo>
                  <a:pt x="440" y="197"/>
                  <a:pt x="440" y="197"/>
                  <a:pt x="440" y="197"/>
                </a:cubicBezTo>
                <a:cubicBezTo>
                  <a:pt x="457" y="215"/>
                  <a:pt x="457" y="243"/>
                  <a:pt x="440" y="260"/>
                </a:cubicBezTo>
                <a:close/>
              </a:path>
            </a:pathLst>
          </a:custGeom>
          <a:solidFill>
            <a:srgbClr val="CE0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47"/>
          <p:cNvSpPr/>
          <p:nvPr/>
        </p:nvSpPr>
        <p:spPr bwMode="auto">
          <a:xfrm>
            <a:off x="6360855" y="2852569"/>
            <a:ext cx="607390" cy="608415"/>
          </a:xfrm>
          <a:custGeom>
            <a:avLst/>
            <a:gdLst>
              <a:gd name="T0" fmla="*/ 306 w 318"/>
              <a:gd name="T1" fmla="*/ 182 h 319"/>
              <a:gd name="T2" fmla="*/ 181 w 318"/>
              <a:gd name="T3" fmla="*/ 307 h 319"/>
              <a:gd name="T4" fmla="*/ 137 w 318"/>
              <a:gd name="T5" fmla="*/ 307 h 319"/>
              <a:gd name="T6" fmla="*/ 12 w 318"/>
              <a:gd name="T7" fmla="*/ 182 h 319"/>
              <a:gd name="T8" fmla="*/ 12 w 318"/>
              <a:gd name="T9" fmla="*/ 138 h 319"/>
              <a:gd name="T10" fmla="*/ 137 w 318"/>
              <a:gd name="T11" fmla="*/ 12 h 319"/>
              <a:gd name="T12" fmla="*/ 181 w 318"/>
              <a:gd name="T13" fmla="*/ 12 h 319"/>
              <a:gd name="T14" fmla="*/ 306 w 318"/>
              <a:gd name="T15" fmla="*/ 138 h 319"/>
              <a:gd name="T16" fmla="*/ 306 w 318"/>
              <a:gd name="T17" fmla="*/ 18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" h="319">
                <a:moveTo>
                  <a:pt x="306" y="182"/>
                </a:moveTo>
                <a:cubicBezTo>
                  <a:pt x="181" y="307"/>
                  <a:pt x="181" y="307"/>
                  <a:pt x="181" y="307"/>
                </a:cubicBezTo>
                <a:cubicBezTo>
                  <a:pt x="169" y="319"/>
                  <a:pt x="149" y="319"/>
                  <a:pt x="137" y="307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0" y="169"/>
                  <a:pt x="0" y="150"/>
                  <a:pt x="12" y="138"/>
                </a:cubicBezTo>
                <a:cubicBezTo>
                  <a:pt x="137" y="12"/>
                  <a:pt x="137" y="12"/>
                  <a:pt x="137" y="12"/>
                </a:cubicBezTo>
                <a:cubicBezTo>
                  <a:pt x="149" y="0"/>
                  <a:pt x="169" y="0"/>
                  <a:pt x="181" y="12"/>
                </a:cubicBezTo>
                <a:cubicBezTo>
                  <a:pt x="306" y="138"/>
                  <a:pt x="306" y="138"/>
                  <a:pt x="306" y="138"/>
                </a:cubicBezTo>
                <a:cubicBezTo>
                  <a:pt x="318" y="150"/>
                  <a:pt x="318" y="169"/>
                  <a:pt x="306" y="1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Rectangle 48"/>
          <p:cNvSpPr>
            <a:spLocks noChangeArrowheads="1"/>
          </p:cNvSpPr>
          <p:nvPr/>
        </p:nvSpPr>
        <p:spPr bwMode="auto">
          <a:xfrm>
            <a:off x="6471662" y="3031667"/>
            <a:ext cx="4103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2019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51" name="Freeform 14"/>
          <p:cNvSpPr/>
          <p:nvPr/>
        </p:nvSpPr>
        <p:spPr bwMode="auto">
          <a:xfrm>
            <a:off x="6375460" y="1105298"/>
            <a:ext cx="1263001" cy="650481"/>
          </a:xfrm>
          <a:custGeom>
            <a:avLst/>
            <a:gdLst>
              <a:gd name="T0" fmla="*/ 645 w 662"/>
              <a:gd name="T1" fmla="*/ 143 h 341"/>
              <a:gd name="T2" fmla="*/ 541 w 662"/>
              <a:gd name="T3" fmla="*/ 34 h 341"/>
              <a:gd name="T4" fmla="*/ 463 w 662"/>
              <a:gd name="T5" fmla="*/ 0 h 341"/>
              <a:gd name="T6" fmla="*/ 0 w 662"/>
              <a:gd name="T7" fmla="*/ 0 h 341"/>
              <a:gd name="T8" fmla="*/ 0 w 662"/>
              <a:gd name="T9" fmla="*/ 341 h 341"/>
              <a:gd name="T10" fmla="*/ 465 w 662"/>
              <a:gd name="T11" fmla="*/ 341 h 341"/>
              <a:gd name="T12" fmla="*/ 542 w 662"/>
              <a:gd name="T13" fmla="*/ 309 h 341"/>
              <a:gd name="T14" fmla="*/ 645 w 662"/>
              <a:gd name="T15" fmla="*/ 206 h 341"/>
              <a:gd name="T16" fmla="*/ 645 w 662"/>
              <a:gd name="T17" fmla="*/ 143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2" h="341">
                <a:moveTo>
                  <a:pt x="645" y="143"/>
                </a:moveTo>
                <a:cubicBezTo>
                  <a:pt x="541" y="34"/>
                  <a:pt x="541" y="34"/>
                  <a:pt x="541" y="34"/>
                </a:cubicBezTo>
                <a:cubicBezTo>
                  <a:pt x="521" y="12"/>
                  <a:pt x="493" y="0"/>
                  <a:pt x="4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1"/>
                  <a:pt x="0" y="341"/>
                  <a:pt x="0" y="341"/>
                </a:cubicBezTo>
                <a:cubicBezTo>
                  <a:pt x="465" y="341"/>
                  <a:pt x="465" y="341"/>
                  <a:pt x="465" y="341"/>
                </a:cubicBezTo>
                <a:cubicBezTo>
                  <a:pt x="494" y="341"/>
                  <a:pt x="521" y="330"/>
                  <a:pt x="542" y="309"/>
                </a:cubicBezTo>
                <a:cubicBezTo>
                  <a:pt x="645" y="206"/>
                  <a:pt x="645" y="206"/>
                  <a:pt x="645" y="206"/>
                </a:cubicBezTo>
                <a:cubicBezTo>
                  <a:pt x="662" y="188"/>
                  <a:pt x="662" y="160"/>
                  <a:pt x="645" y="143"/>
                </a:cubicBezTo>
                <a:close/>
              </a:path>
            </a:pathLst>
          </a:custGeom>
          <a:solidFill>
            <a:srgbClr val="009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15"/>
          <p:cNvSpPr/>
          <p:nvPr/>
        </p:nvSpPr>
        <p:spPr bwMode="auto">
          <a:xfrm>
            <a:off x="6491399" y="1203793"/>
            <a:ext cx="982904" cy="456568"/>
          </a:xfrm>
          <a:custGeom>
            <a:avLst/>
            <a:gdLst>
              <a:gd name="T0" fmla="*/ 398 w 515"/>
              <a:gd name="T1" fmla="*/ 0 h 239"/>
              <a:gd name="T2" fmla="*/ 0 w 515"/>
              <a:gd name="T3" fmla="*/ 0 h 239"/>
              <a:gd name="T4" fmla="*/ 0 w 515"/>
              <a:gd name="T5" fmla="*/ 239 h 239"/>
              <a:gd name="T6" fmla="*/ 398 w 515"/>
              <a:gd name="T7" fmla="*/ 239 h 239"/>
              <a:gd name="T8" fmla="*/ 487 w 515"/>
              <a:gd name="T9" fmla="*/ 194 h 239"/>
              <a:gd name="T10" fmla="*/ 515 w 515"/>
              <a:gd name="T11" fmla="*/ 120 h 239"/>
              <a:gd name="T12" fmla="*/ 489 w 515"/>
              <a:gd name="T13" fmla="*/ 47 h 239"/>
              <a:gd name="T14" fmla="*/ 398 w 515"/>
              <a:gd name="T15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5" h="239">
                <a:moveTo>
                  <a:pt x="39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39"/>
                  <a:pt x="0" y="239"/>
                  <a:pt x="0" y="239"/>
                </a:cubicBezTo>
                <a:cubicBezTo>
                  <a:pt x="398" y="239"/>
                  <a:pt x="398" y="239"/>
                  <a:pt x="398" y="239"/>
                </a:cubicBezTo>
                <a:cubicBezTo>
                  <a:pt x="433" y="239"/>
                  <a:pt x="466" y="223"/>
                  <a:pt x="487" y="194"/>
                </a:cubicBezTo>
                <a:cubicBezTo>
                  <a:pt x="502" y="174"/>
                  <a:pt x="515" y="148"/>
                  <a:pt x="515" y="120"/>
                </a:cubicBezTo>
                <a:cubicBezTo>
                  <a:pt x="515" y="92"/>
                  <a:pt x="503" y="67"/>
                  <a:pt x="489" y="47"/>
                </a:cubicBezTo>
                <a:cubicBezTo>
                  <a:pt x="468" y="18"/>
                  <a:pt x="434" y="0"/>
                  <a:pt x="39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45"/>
          <p:cNvSpPr/>
          <p:nvPr/>
        </p:nvSpPr>
        <p:spPr bwMode="auto">
          <a:xfrm>
            <a:off x="6320057" y="1786559"/>
            <a:ext cx="106703" cy="681261"/>
          </a:xfrm>
          <a:custGeom>
            <a:avLst/>
            <a:gdLst>
              <a:gd name="T0" fmla="*/ 0 w 104"/>
              <a:gd name="T1" fmla="*/ 636 h 664"/>
              <a:gd name="T2" fmla="*/ 0 w 104"/>
              <a:gd name="T3" fmla="*/ 0 h 664"/>
              <a:gd name="T4" fmla="*/ 54 w 104"/>
              <a:gd name="T5" fmla="*/ 26 h 664"/>
              <a:gd name="T6" fmla="*/ 104 w 104"/>
              <a:gd name="T7" fmla="*/ 0 h 664"/>
              <a:gd name="T8" fmla="*/ 104 w 104"/>
              <a:gd name="T9" fmla="*/ 636 h 664"/>
              <a:gd name="T10" fmla="*/ 54 w 104"/>
              <a:gd name="T11" fmla="*/ 664 h 664"/>
              <a:gd name="T12" fmla="*/ 0 w 104"/>
              <a:gd name="T13" fmla="*/ 636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664">
                <a:moveTo>
                  <a:pt x="0" y="636"/>
                </a:moveTo>
                <a:lnTo>
                  <a:pt x="0" y="0"/>
                </a:lnTo>
                <a:lnTo>
                  <a:pt x="54" y="26"/>
                </a:lnTo>
                <a:lnTo>
                  <a:pt x="104" y="0"/>
                </a:lnTo>
                <a:lnTo>
                  <a:pt x="104" y="636"/>
                </a:lnTo>
                <a:lnTo>
                  <a:pt x="54" y="664"/>
                </a:lnTo>
                <a:lnTo>
                  <a:pt x="0" y="636"/>
                </a:lnTo>
                <a:close/>
              </a:path>
            </a:pathLst>
          </a:custGeom>
          <a:solidFill>
            <a:srgbClr val="009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46"/>
          <p:cNvSpPr/>
          <p:nvPr/>
        </p:nvSpPr>
        <p:spPr bwMode="auto">
          <a:xfrm>
            <a:off x="5924022" y="999620"/>
            <a:ext cx="873122" cy="874148"/>
          </a:xfrm>
          <a:custGeom>
            <a:avLst/>
            <a:gdLst>
              <a:gd name="T0" fmla="*/ 440 w 457"/>
              <a:gd name="T1" fmla="*/ 260 h 458"/>
              <a:gd name="T2" fmla="*/ 260 w 457"/>
              <a:gd name="T3" fmla="*/ 440 h 458"/>
              <a:gd name="T4" fmla="*/ 197 w 457"/>
              <a:gd name="T5" fmla="*/ 440 h 458"/>
              <a:gd name="T6" fmla="*/ 17 w 457"/>
              <a:gd name="T7" fmla="*/ 260 h 458"/>
              <a:gd name="T8" fmla="*/ 17 w 457"/>
              <a:gd name="T9" fmla="*/ 197 h 458"/>
              <a:gd name="T10" fmla="*/ 197 w 457"/>
              <a:gd name="T11" fmla="*/ 17 h 458"/>
              <a:gd name="T12" fmla="*/ 260 w 457"/>
              <a:gd name="T13" fmla="*/ 17 h 458"/>
              <a:gd name="T14" fmla="*/ 440 w 457"/>
              <a:gd name="T15" fmla="*/ 197 h 458"/>
              <a:gd name="T16" fmla="*/ 440 w 457"/>
              <a:gd name="T17" fmla="*/ 26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" h="458">
                <a:moveTo>
                  <a:pt x="440" y="260"/>
                </a:moveTo>
                <a:cubicBezTo>
                  <a:pt x="260" y="440"/>
                  <a:pt x="260" y="440"/>
                  <a:pt x="260" y="440"/>
                </a:cubicBezTo>
                <a:cubicBezTo>
                  <a:pt x="243" y="458"/>
                  <a:pt x="214" y="458"/>
                  <a:pt x="197" y="440"/>
                </a:cubicBezTo>
                <a:cubicBezTo>
                  <a:pt x="17" y="260"/>
                  <a:pt x="17" y="260"/>
                  <a:pt x="17" y="260"/>
                </a:cubicBezTo>
                <a:cubicBezTo>
                  <a:pt x="0" y="243"/>
                  <a:pt x="0" y="215"/>
                  <a:pt x="17" y="197"/>
                </a:cubicBezTo>
                <a:cubicBezTo>
                  <a:pt x="197" y="17"/>
                  <a:pt x="197" y="17"/>
                  <a:pt x="197" y="17"/>
                </a:cubicBezTo>
                <a:cubicBezTo>
                  <a:pt x="214" y="0"/>
                  <a:pt x="243" y="0"/>
                  <a:pt x="260" y="17"/>
                </a:cubicBezTo>
                <a:cubicBezTo>
                  <a:pt x="440" y="197"/>
                  <a:pt x="440" y="197"/>
                  <a:pt x="440" y="197"/>
                </a:cubicBezTo>
                <a:cubicBezTo>
                  <a:pt x="457" y="215"/>
                  <a:pt x="457" y="243"/>
                  <a:pt x="440" y="260"/>
                </a:cubicBezTo>
                <a:close/>
              </a:path>
            </a:pathLst>
          </a:custGeom>
          <a:solidFill>
            <a:srgbClr val="009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47"/>
          <p:cNvSpPr/>
          <p:nvPr/>
        </p:nvSpPr>
        <p:spPr bwMode="auto">
          <a:xfrm>
            <a:off x="6067662" y="1131974"/>
            <a:ext cx="607390" cy="608415"/>
          </a:xfrm>
          <a:custGeom>
            <a:avLst/>
            <a:gdLst>
              <a:gd name="T0" fmla="*/ 306 w 318"/>
              <a:gd name="T1" fmla="*/ 182 h 319"/>
              <a:gd name="T2" fmla="*/ 181 w 318"/>
              <a:gd name="T3" fmla="*/ 307 h 319"/>
              <a:gd name="T4" fmla="*/ 137 w 318"/>
              <a:gd name="T5" fmla="*/ 307 h 319"/>
              <a:gd name="T6" fmla="*/ 12 w 318"/>
              <a:gd name="T7" fmla="*/ 182 h 319"/>
              <a:gd name="T8" fmla="*/ 12 w 318"/>
              <a:gd name="T9" fmla="*/ 138 h 319"/>
              <a:gd name="T10" fmla="*/ 137 w 318"/>
              <a:gd name="T11" fmla="*/ 12 h 319"/>
              <a:gd name="T12" fmla="*/ 181 w 318"/>
              <a:gd name="T13" fmla="*/ 12 h 319"/>
              <a:gd name="T14" fmla="*/ 306 w 318"/>
              <a:gd name="T15" fmla="*/ 138 h 319"/>
              <a:gd name="T16" fmla="*/ 306 w 318"/>
              <a:gd name="T17" fmla="*/ 18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8" h="319">
                <a:moveTo>
                  <a:pt x="306" y="182"/>
                </a:moveTo>
                <a:cubicBezTo>
                  <a:pt x="181" y="307"/>
                  <a:pt x="181" y="307"/>
                  <a:pt x="181" y="307"/>
                </a:cubicBezTo>
                <a:cubicBezTo>
                  <a:pt x="169" y="319"/>
                  <a:pt x="149" y="319"/>
                  <a:pt x="137" y="307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0" y="169"/>
                  <a:pt x="0" y="150"/>
                  <a:pt x="12" y="138"/>
                </a:cubicBezTo>
                <a:cubicBezTo>
                  <a:pt x="137" y="12"/>
                  <a:pt x="137" y="12"/>
                  <a:pt x="137" y="12"/>
                </a:cubicBezTo>
                <a:cubicBezTo>
                  <a:pt x="149" y="0"/>
                  <a:pt x="169" y="0"/>
                  <a:pt x="181" y="12"/>
                </a:cubicBezTo>
                <a:cubicBezTo>
                  <a:pt x="306" y="138"/>
                  <a:pt x="306" y="138"/>
                  <a:pt x="306" y="138"/>
                </a:cubicBezTo>
                <a:cubicBezTo>
                  <a:pt x="318" y="150"/>
                  <a:pt x="318" y="169"/>
                  <a:pt x="306" y="1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Rectangle 48"/>
          <p:cNvSpPr>
            <a:spLocks noChangeArrowheads="1"/>
          </p:cNvSpPr>
          <p:nvPr/>
        </p:nvSpPr>
        <p:spPr bwMode="auto">
          <a:xfrm>
            <a:off x="6178469" y="1311073"/>
            <a:ext cx="41036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anose="02020603050405020304" pitchFamily="18" charset="0"/>
              </a:rPr>
              <a:t>2018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69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6717122" y="1146142"/>
            <a:ext cx="824312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000000"/>
                </a:solidFill>
              </a:rPr>
              <a:t>添加描述文本</a:t>
            </a:r>
            <a:endParaRPr lang="en-US" altLang="zh-CN" sz="11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7002720" y="2861744"/>
            <a:ext cx="824312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000000"/>
                </a:solidFill>
              </a:rPr>
              <a:t>添加描述文本</a:t>
            </a:r>
            <a:endParaRPr lang="en-US" altLang="zh-CN" sz="11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6749371" y="4933020"/>
            <a:ext cx="935729" cy="599240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000000"/>
                </a:solidFill>
              </a:rPr>
              <a:t>添加描述文本</a:t>
            </a:r>
            <a:endParaRPr lang="en-US" altLang="zh-CN" sz="11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iŝļîdè">
            <a:extLst>
              <a:ext uri="{FF2B5EF4-FFF2-40B4-BE49-F238E27FC236}">
                <a16:creationId xmlns="" xmlns:a16="http://schemas.microsoft.com/office/drawing/2014/main" id="{6B7C3B94-656E-4279-BF02-2C73261E0CC6}"/>
              </a:ext>
            </a:extLst>
          </p:cNvPr>
          <p:cNvSpPr txBox="1"/>
          <p:nvPr/>
        </p:nvSpPr>
        <p:spPr>
          <a:xfrm flipH="1">
            <a:off x="4360217" y="4074247"/>
            <a:ext cx="714809" cy="457763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rgbClr val="000000"/>
                </a:solidFill>
              </a:rPr>
              <a:t>添加描述文本</a:t>
            </a:r>
            <a:endParaRPr lang="en-US" altLang="zh-CN" sz="11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18092" y="1264371"/>
            <a:ext cx="3603758" cy="1116365"/>
            <a:chOff x="8218092" y="1264371"/>
            <a:chExt cx="3603758" cy="1116365"/>
          </a:xfrm>
        </p:grpSpPr>
        <p:sp>
          <p:nvSpPr>
            <p:cNvPr id="73" name="MH_Text_1"/>
            <p:cNvSpPr txBox="1"/>
            <p:nvPr/>
          </p:nvSpPr>
          <p:spPr>
            <a:xfrm>
              <a:off x="8243255" y="1546346"/>
              <a:ext cx="3578595" cy="83439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TextBox 1210"/>
            <p:cNvSpPr/>
            <p:nvPr/>
          </p:nvSpPr>
          <p:spPr>
            <a:xfrm>
              <a:off x="8218092" y="1264371"/>
              <a:ext cx="2005678" cy="369332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128645" y="2768226"/>
            <a:ext cx="3603758" cy="1116365"/>
            <a:chOff x="8218092" y="1264371"/>
            <a:chExt cx="3603758" cy="1116365"/>
          </a:xfrm>
        </p:grpSpPr>
        <p:sp>
          <p:nvSpPr>
            <p:cNvPr id="76" name="MH_Text_1"/>
            <p:cNvSpPr txBox="1"/>
            <p:nvPr/>
          </p:nvSpPr>
          <p:spPr>
            <a:xfrm>
              <a:off x="8243255" y="1546346"/>
              <a:ext cx="3578595" cy="83439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TextBox 1210"/>
            <p:cNvSpPr/>
            <p:nvPr/>
          </p:nvSpPr>
          <p:spPr>
            <a:xfrm>
              <a:off x="8218092" y="1264371"/>
              <a:ext cx="2005678" cy="369332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115759" y="4893320"/>
            <a:ext cx="3603758" cy="1116365"/>
            <a:chOff x="8218092" y="1264371"/>
            <a:chExt cx="3603758" cy="1116365"/>
          </a:xfrm>
        </p:grpSpPr>
        <p:sp>
          <p:nvSpPr>
            <p:cNvPr id="79" name="MH_Text_1"/>
            <p:cNvSpPr txBox="1"/>
            <p:nvPr/>
          </p:nvSpPr>
          <p:spPr>
            <a:xfrm>
              <a:off x="8243255" y="1546346"/>
              <a:ext cx="3578595" cy="83439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TextBox 1210"/>
            <p:cNvSpPr/>
            <p:nvPr/>
          </p:nvSpPr>
          <p:spPr>
            <a:xfrm>
              <a:off x="8218092" y="1264371"/>
              <a:ext cx="2005678" cy="369332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41492" y="4032221"/>
            <a:ext cx="2386519" cy="1319812"/>
            <a:chOff x="8218092" y="1264371"/>
            <a:chExt cx="2386519" cy="1319812"/>
          </a:xfrm>
        </p:grpSpPr>
        <p:sp>
          <p:nvSpPr>
            <p:cNvPr id="82" name="MH_Text_1"/>
            <p:cNvSpPr txBox="1"/>
            <p:nvPr/>
          </p:nvSpPr>
          <p:spPr>
            <a:xfrm>
              <a:off x="8229882" y="1749793"/>
              <a:ext cx="2374729" cy="83439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TextBox 1210"/>
            <p:cNvSpPr/>
            <p:nvPr/>
          </p:nvSpPr>
          <p:spPr>
            <a:xfrm>
              <a:off x="8218092" y="1264371"/>
              <a:ext cx="2005678" cy="369332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点击此处添加标题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946103" y="1722339"/>
            <a:ext cx="42467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3164840" y="3964759"/>
            <a:ext cx="1995170" cy="362585"/>
          </a:xfrm>
          <a:prstGeom prst="rect">
            <a:avLst/>
          </a:prstGeom>
          <a:solidFill>
            <a:srgbClr val="CE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164840" y="4418149"/>
            <a:ext cx="19951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Group 40"/>
          <p:cNvGrpSpPr/>
          <p:nvPr/>
        </p:nvGrpSpPr>
        <p:grpSpPr>
          <a:xfrm>
            <a:off x="3799840" y="3238954"/>
            <a:ext cx="604520" cy="398780"/>
            <a:chOff x="2141517" y="2373325"/>
            <a:chExt cx="476251" cy="314325"/>
          </a:xfrm>
          <a:solidFill>
            <a:srgbClr val="CE00FF"/>
          </a:solidFill>
        </p:grpSpPr>
        <p:sp>
          <p:nvSpPr>
            <p:cNvPr id="42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Rectangle 55"/>
          <p:cNvSpPr/>
          <p:nvPr/>
        </p:nvSpPr>
        <p:spPr>
          <a:xfrm>
            <a:off x="3709035" y="2694759"/>
            <a:ext cx="11398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079500" y="4417514"/>
            <a:ext cx="1995170" cy="362585"/>
          </a:xfrm>
          <a:prstGeom prst="rect">
            <a:avLst/>
          </a:prstGeom>
          <a:solidFill>
            <a:srgbClr val="009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79500" y="4870904"/>
            <a:ext cx="19951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Group 50"/>
          <p:cNvGrpSpPr/>
          <p:nvPr/>
        </p:nvGrpSpPr>
        <p:grpSpPr>
          <a:xfrm>
            <a:off x="1805305" y="3601539"/>
            <a:ext cx="483870" cy="463550"/>
            <a:chOff x="1003288" y="2254241"/>
            <a:chExt cx="381000" cy="365126"/>
          </a:xfrm>
          <a:solidFill>
            <a:srgbClr val="0090FF"/>
          </a:solidFill>
        </p:grpSpPr>
        <p:sp>
          <p:nvSpPr>
            <p:cNvPr id="29" name="Freeform 16"/>
            <p:cNvSpPr/>
            <p:nvPr/>
          </p:nvSpPr>
          <p:spPr bwMode="auto">
            <a:xfrm>
              <a:off x="1058850" y="2411404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7"/>
            <p:cNvSpPr/>
            <p:nvPr/>
          </p:nvSpPr>
          <p:spPr bwMode="auto">
            <a:xfrm>
              <a:off x="1003288" y="2254241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8"/>
            <p:cNvSpPr/>
            <p:nvPr/>
          </p:nvSpPr>
          <p:spPr bwMode="auto">
            <a:xfrm>
              <a:off x="1190613" y="2411404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Rectangle 56"/>
          <p:cNvSpPr/>
          <p:nvPr/>
        </p:nvSpPr>
        <p:spPr>
          <a:xfrm>
            <a:off x="1079500" y="3057344"/>
            <a:ext cx="2283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250815" y="3510734"/>
            <a:ext cx="1995170" cy="362585"/>
          </a:xfrm>
          <a:prstGeom prst="rect">
            <a:avLst/>
          </a:prstGeom>
          <a:solidFill>
            <a:srgbClr val="009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250815" y="3964124"/>
            <a:ext cx="19951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Group 19"/>
          <p:cNvGrpSpPr/>
          <p:nvPr/>
        </p:nvGrpSpPr>
        <p:grpSpPr>
          <a:xfrm>
            <a:off x="5885815" y="2694759"/>
            <a:ext cx="594360" cy="497840"/>
            <a:chOff x="2951142" y="2589225"/>
            <a:chExt cx="468313" cy="392113"/>
          </a:xfrm>
          <a:solidFill>
            <a:srgbClr val="0090FF"/>
          </a:solidFill>
        </p:grpSpPr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Rectangle 57"/>
          <p:cNvSpPr/>
          <p:nvPr/>
        </p:nvSpPr>
        <p:spPr>
          <a:xfrm>
            <a:off x="5264785" y="2150564"/>
            <a:ext cx="18719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336790" y="3057979"/>
            <a:ext cx="1995170" cy="362585"/>
          </a:xfrm>
          <a:prstGeom prst="rect">
            <a:avLst/>
          </a:prstGeom>
          <a:solidFill>
            <a:srgbClr val="CE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336790" y="3511369"/>
            <a:ext cx="19951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Group 52"/>
          <p:cNvGrpSpPr/>
          <p:nvPr/>
        </p:nvGrpSpPr>
        <p:grpSpPr>
          <a:xfrm>
            <a:off x="7954645" y="2332174"/>
            <a:ext cx="556260" cy="438150"/>
            <a:chOff x="1058564" y="1781841"/>
            <a:chExt cx="649993" cy="512092"/>
          </a:xfrm>
          <a:solidFill>
            <a:srgbClr val="CE00FF"/>
          </a:solidFill>
        </p:grpSpPr>
        <p:sp>
          <p:nvSpPr>
            <p:cNvPr id="54" name="Freeform 31"/>
            <p:cNvSpPr/>
            <p:nvPr/>
          </p:nvSpPr>
          <p:spPr bwMode="auto">
            <a:xfrm>
              <a:off x="1058564" y="1823776"/>
              <a:ext cx="457253" cy="470157"/>
            </a:xfrm>
            <a:custGeom>
              <a:avLst/>
              <a:gdLst>
                <a:gd name="T0" fmla="*/ 191 w 240"/>
                <a:gd name="T1" fmla="*/ 0 h 247"/>
                <a:gd name="T2" fmla="*/ 49 w 240"/>
                <a:gd name="T3" fmla="*/ 0 h 247"/>
                <a:gd name="T4" fmla="*/ 0 w 240"/>
                <a:gd name="T5" fmla="*/ 49 h 247"/>
                <a:gd name="T6" fmla="*/ 0 w 240"/>
                <a:gd name="T7" fmla="*/ 129 h 247"/>
                <a:gd name="T8" fmla="*/ 49 w 240"/>
                <a:gd name="T9" fmla="*/ 178 h 247"/>
                <a:gd name="T10" fmla="*/ 57 w 240"/>
                <a:gd name="T11" fmla="*/ 178 h 247"/>
                <a:gd name="T12" fmla="*/ 32 w 240"/>
                <a:gd name="T13" fmla="*/ 245 h 247"/>
                <a:gd name="T14" fmla="*/ 121 w 240"/>
                <a:gd name="T15" fmla="*/ 178 h 247"/>
                <a:gd name="T16" fmla="*/ 191 w 240"/>
                <a:gd name="T17" fmla="*/ 178 h 247"/>
                <a:gd name="T18" fmla="*/ 240 w 240"/>
                <a:gd name="T19" fmla="*/ 129 h 247"/>
                <a:gd name="T20" fmla="*/ 240 w 240"/>
                <a:gd name="T21" fmla="*/ 49 h 247"/>
                <a:gd name="T22" fmla="*/ 191 w 240"/>
                <a:gd name="T2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47">
                  <a:moveTo>
                    <a:pt x="191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6"/>
                    <a:pt x="22" y="178"/>
                    <a:pt x="49" y="178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49" y="198"/>
                    <a:pt x="31" y="247"/>
                    <a:pt x="32" y="245"/>
                  </a:cubicBezTo>
                  <a:cubicBezTo>
                    <a:pt x="32" y="244"/>
                    <a:pt x="97" y="196"/>
                    <a:pt x="121" y="178"/>
                  </a:cubicBezTo>
                  <a:cubicBezTo>
                    <a:pt x="191" y="178"/>
                    <a:pt x="191" y="178"/>
                    <a:pt x="191" y="178"/>
                  </a:cubicBezTo>
                  <a:cubicBezTo>
                    <a:pt x="218" y="178"/>
                    <a:pt x="240" y="156"/>
                    <a:pt x="240" y="129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40" y="22"/>
                    <a:pt x="21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32"/>
            <p:cNvSpPr/>
            <p:nvPr/>
          </p:nvSpPr>
          <p:spPr bwMode="auto">
            <a:xfrm>
              <a:off x="1378722" y="1781841"/>
              <a:ext cx="329835" cy="384674"/>
            </a:xfrm>
            <a:custGeom>
              <a:avLst/>
              <a:gdLst>
                <a:gd name="T0" fmla="*/ 133 w 173"/>
                <a:gd name="T1" fmla="*/ 0 h 202"/>
                <a:gd name="T2" fmla="*/ 18 w 173"/>
                <a:gd name="T3" fmla="*/ 0 h 202"/>
                <a:gd name="T4" fmla="*/ 0 w 173"/>
                <a:gd name="T5" fmla="*/ 5 h 202"/>
                <a:gd name="T6" fmla="*/ 33 w 173"/>
                <a:gd name="T7" fmla="*/ 5 h 202"/>
                <a:gd name="T8" fmla="*/ 89 w 173"/>
                <a:gd name="T9" fmla="*/ 61 h 202"/>
                <a:gd name="T10" fmla="*/ 89 w 173"/>
                <a:gd name="T11" fmla="*/ 151 h 202"/>
                <a:gd name="T12" fmla="*/ 89 w 173"/>
                <a:gd name="T13" fmla="*/ 156 h 202"/>
                <a:gd name="T14" fmla="*/ 148 w 173"/>
                <a:gd name="T15" fmla="*/ 201 h 202"/>
                <a:gd name="T16" fmla="*/ 127 w 173"/>
                <a:gd name="T17" fmla="*/ 145 h 202"/>
                <a:gd name="T18" fmla="*/ 133 w 173"/>
                <a:gd name="T19" fmla="*/ 145 h 202"/>
                <a:gd name="T20" fmla="*/ 173 w 173"/>
                <a:gd name="T21" fmla="*/ 105 h 202"/>
                <a:gd name="T22" fmla="*/ 173 w 173"/>
                <a:gd name="T23" fmla="*/ 41 h 202"/>
                <a:gd name="T24" fmla="*/ 133 w 173"/>
                <a:gd name="T2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202">
                  <a:moveTo>
                    <a:pt x="13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2"/>
                    <a:pt x="0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64" y="5"/>
                    <a:pt x="89" y="30"/>
                    <a:pt x="89" y="6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3"/>
                    <a:pt x="89" y="154"/>
                    <a:pt x="89" y="156"/>
                  </a:cubicBezTo>
                  <a:cubicBezTo>
                    <a:pt x="113" y="174"/>
                    <a:pt x="148" y="200"/>
                    <a:pt x="148" y="201"/>
                  </a:cubicBezTo>
                  <a:cubicBezTo>
                    <a:pt x="148" y="202"/>
                    <a:pt x="133" y="162"/>
                    <a:pt x="127" y="145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55" y="145"/>
                    <a:pt x="173" y="127"/>
                    <a:pt x="173" y="105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73" y="18"/>
                    <a:pt x="155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Rectangle 58"/>
          <p:cNvSpPr/>
          <p:nvPr/>
        </p:nvSpPr>
        <p:spPr>
          <a:xfrm>
            <a:off x="7698105" y="1772739"/>
            <a:ext cx="13474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38" name="Rectangle 37"/>
          <p:cNvSpPr/>
          <p:nvPr/>
        </p:nvSpPr>
        <p:spPr>
          <a:xfrm>
            <a:off x="9422765" y="2604589"/>
            <a:ext cx="1995170" cy="362585"/>
          </a:xfrm>
          <a:prstGeom prst="rect">
            <a:avLst/>
          </a:prstGeom>
          <a:solidFill>
            <a:srgbClr val="009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422765" y="3057979"/>
            <a:ext cx="19951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52" name="Freeform 15"/>
          <p:cNvSpPr>
            <a:spLocks noEditPoints="1"/>
          </p:cNvSpPr>
          <p:nvPr/>
        </p:nvSpPr>
        <p:spPr bwMode="auto">
          <a:xfrm>
            <a:off x="10024745" y="1878784"/>
            <a:ext cx="431165" cy="430530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rgbClr val="009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9662160" y="1334589"/>
            <a:ext cx="14268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MH_Other_1"/>
          <p:cNvCxnSpPr/>
          <p:nvPr/>
        </p:nvCxnSpPr>
        <p:spPr>
          <a:xfrm>
            <a:off x="4568190" y="2544445"/>
            <a:ext cx="551815" cy="1505585"/>
          </a:xfrm>
          <a:prstGeom prst="bentConnector2">
            <a:avLst/>
          </a:prstGeom>
          <a:solidFill>
            <a:srgbClr val="469F26"/>
          </a:solidFill>
          <a:ln>
            <a:solidFill>
              <a:srgbClr val="0090F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MH_Other_2"/>
          <p:cNvCxnSpPr/>
          <p:nvPr/>
        </p:nvCxnSpPr>
        <p:spPr>
          <a:xfrm rot="10800000" flipV="1">
            <a:off x="7021195" y="2544445"/>
            <a:ext cx="603885" cy="1507490"/>
          </a:xfrm>
          <a:prstGeom prst="bentConnector2">
            <a:avLst/>
          </a:prstGeom>
          <a:solidFill>
            <a:srgbClr val="469F26"/>
          </a:solidFill>
          <a:ln>
            <a:solidFill>
              <a:srgbClr val="CE00F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H_SubTitle_2"/>
          <p:cNvSpPr/>
          <p:nvPr/>
        </p:nvSpPr>
        <p:spPr>
          <a:xfrm flipH="1">
            <a:off x="6417945" y="4040505"/>
            <a:ext cx="2452370" cy="2798445"/>
          </a:xfrm>
          <a:custGeom>
            <a:avLst/>
            <a:gdLst>
              <a:gd name="connsiteX0" fmla="*/ 78457 w 1916906"/>
              <a:gd name="connsiteY0" fmla="*/ 920854 h 2186309"/>
              <a:gd name="connsiteX1" fmla="*/ 54241 w 1916906"/>
              <a:gd name="connsiteY1" fmla="*/ 925175 h 2186309"/>
              <a:gd name="connsiteX2" fmla="*/ 33202 w 1916906"/>
              <a:gd name="connsiteY2" fmla="*/ 1214806 h 2186309"/>
              <a:gd name="connsiteX3" fmla="*/ 230961 w 1916906"/>
              <a:gd name="connsiteY3" fmla="*/ 1314669 h 2186309"/>
              <a:gd name="connsiteX4" fmla="*/ 281786 w 1916906"/>
              <a:gd name="connsiteY4" fmla="*/ 1078286 h 2186309"/>
              <a:gd name="connsiteX5" fmla="*/ 78457 w 1916906"/>
              <a:gd name="connsiteY5" fmla="*/ 920854 h 2186309"/>
              <a:gd name="connsiteX6" fmla="*/ 1293897 w 1916906"/>
              <a:gd name="connsiteY6" fmla="*/ 766890 h 2186309"/>
              <a:gd name="connsiteX7" fmla="*/ 1067837 w 1916906"/>
              <a:gd name="connsiteY7" fmla="*/ 787836 h 2186309"/>
              <a:gd name="connsiteX8" fmla="*/ 281258 w 1916906"/>
              <a:gd name="connsiteY8" fmla="*/ 1393250 h 2186309"/>
              <a:gd name="connsiteX9" fmla="*/ 138106 w 1916906"/>
              <a:gd name="connsiteY9" fmla="*/ 2183852 h 2186309"/>
              <a:gd name="connsiteX10" fmla="*/ 138889 w 1916906"/>
              <a:gd name="connsiteY10" fmla="*/ 2186309 h 2186309"/>
              <a:gd name="connsiteX11" fmla="*/ 1014596 w 1916906"/>
              <a:gd name="connsiteY11" fmla="*/ 2186309 h 2186309"/>
              <a:gd name="connsiteX12" fmla="*/ 1031570 w 1916906"/>
              <a:gd name="connsiteY12" fmla="*/ 2155006 h 2186309"/>
              <a:gd name="connsiteX13" fmla="*/ 1138758 w 1916906"/>
              <a:gd name="connsiteY13" fmla="*/ 2045233 h 2186309"/>
              <a:gd name="connsiteX14" fmla="*/ 1660994 w 1916906"/>
              <a:gd name="connsiteY14" fmla="*/ 1832340 h 2186309"/>
              <a:gd name="connsiteX15" fmla="*/ 1880204 w 1916906"/>
              <a:gd name="connsiteY15" fmla="*/ 1014035 h 2186309"/>
              <a:gd name="connsiteX16" fmla="*/ 1293897 w 1916906"/>
              <a:gd name="connsiteY16" fmla="*/ 766890 h 2186309"/>
              <a:gd name="connsiteX17" fmla="*/ 320534 w 1916906"/>
              <a:gd name="connsiteY17" fmla="*/ 646208 h 2186309"/>
              <a:gd name="connsiteX18" fmla="*/ 275212 w 1916906"/>
              <a:gd name="connsiteY18" fmla="*/ 657975 h 2186309"/>
              <a:gd name="connsiteX19" fmla="*/ 221936 w 1916906"/>
              <a:gd name="connsiteY19" fmla="*/ 920995 h 2186309"/>
              <a:gd name="connsiteX20" fmla="*/ 406800 w 1916906"/>
              <a:gd name="connsiteY20" fmla="*/ 1020858 h 2186309"/>
              <a:gd name="connsiteX21" fmla="*/ 476968 w 1916906"/>
              <a:gd name="connsiteY21" fmla="*/ 771169 h 2186309"/>
              <a:gd name="connsiteX22" fmla="*/ 320534 w 1916906"/>
              <a:gd name="connsiteY22" fmla="*/ 646208 h 2186309"/>
              <a:gd name="connsiteX23" fmla="*/ 636068 w 1916906"/>
              <a:gd name="connsiteY23" fmla="*/ 405149 h 2186309"/>
              <a:gd name="connsiteX24" fmla="*/ 590193 w 1916906"/>
              <a:gd name="connsiteY24" fmla="*/ 415487 h 2186309"/>
              <a:gd name="connsiteX25" fmla="*/ 498233 w 1916906"/>
              <a:gd name="connsiteY25" fmla="*/ 718424 h 2186309"/>
              <a:gd name="connsiteX26" fmla="*/ 734676 w 1916906"/>
              <a:gd name="connsiteY26" fmla="*/ 811634 h 2186309"/>
              <a:gd name="connsiteX27" fmla="*/ 804844 w 1916906"/>
              <a:gd name="connsiteY27" fmla="*/ 561945 h 2186309"/>
              <a:gd name="connsiteX28" fmla="*/ 636068 w 1916906"/>
              <a:gd name="connsiteY28" fmla="*/ 405149 h 2186309"/>
              <a:gd name="connsiteX29" fmla="*/ 1001918 w 1916906"/>
              <a:gd name="connsiteY29" fmla="*/ 234444 h 2186309"/>
              <a:gd name="connsiteX30" fmla="*/ 913824 w 1916906"/>
              <a:gd name="connsiteY30" fmla="*/ 247466 h 2186309"/>
              <a:gd name="connsiteX31" fmla="*/ 841205 w 1916906"/>
              <a:gd name="connsiteY31" fmla="*/ 490527 h 2186309"/>
              <a:gd name="connsiteX32" fmla="*/ 1064754 w 1916906"/>
              <a:gd name="connsiteY32" fmla="*/ 617002 h 2186309"/>
              <a:gd name="connsiteX33" fmla="*/ 1147816 w 1916906"/>
              <a:gd name="connsiteY33" fmla="*/ 347354 h 2186309"/>
              <a:gd name="connsiteX34" fmla="*/ 1001918 w 1916906"/>
              <a:gd name="connsiteY34" fmla="*/ 234444 h 2186309"/>
              <a:gd name="connsiteX35" fmla="*/ 1426162 w 1916906"/>
              <a:gd name="connsiteY35" fmla="*/ 59 h 2186309"/>
              <a:gd name="connsiteX36" fmla="*/ 1351520 w 1916906"/>
              <a:gd name="connsiteY36" fmla="*/ 9448 h 2186309"/>
              <a:gd name="connsiteX37" fmla="*/ 1235468 w 1916906"/>
              <a:gd name="connsiteY37" fmla="*/ 495109 h 2186309"/>
              <a:gd name="connsiteX38" fmla="*/ 1654546 w 1916906"/>
              <a:gd name="connsiteY38" fmla="*/ 641472 h 2186309"/>
              <a:gd name="connsiteX39" fmla="*/ 1725467 w 1916906"/>
              <a:gd name="connsiteY39" fmla="*/ 209034 h 2186309"/>
              <a:gd name="connsiteX40" fmla="*/ 1426162 w 1916906"/>
              <a:gd name="connsiteY40" fmla="*/ 59 h 218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916906" h="2186309">
                <a:moveTo>
                  <a:pt x="78457" y="920854"/>
                </a:moveTo>
                <a:cubicBezTo>
                  <a:pt x="69249" y="920077"/>
                  <a:pt x="61043" y="921360"/>
                  <a:pt x="54241" y="925175"/>
                </a:cubicBezTo>
                <a:cubicBezTo>
                  <a:pt x="-32417" y="955691"/>
                  <a:pt x="3749" y="1149890"/>
                  <a:pt x="33202" y="1214806"/>
                </a:cubicBezTo>
                <a:cubicBezTo>
                  <a:pt x="62655" y="1279721"/>
                  <a:pt x="163740" y="1337421"/>
                  <a:pt x="230961" y="1314669"/>
                </a:cubicBezTo>
                <a:cubicBezTo>
                  <a:pt x="298181" y="1291915"/>
                  <a:pt x="381620" y="1210284"/>
                  <a:pt x="281786" y="1078286"/>
                </a:cubicBezTo>
                <a:cubicBezTo>
                  <a:pt x="256488" y="1032643"/>
                  <a:pt x="142913" y="926287"/>
                  <a:pt x="78457" y="920854"/>
                </a:cubicBezTo>
                <a:close/>
                <a:moveTo>
                  <a:pt x="1293897" y="766890"/>
                </a:moveTo>
                <a:cubicBezTo>
                  <a:pt x="1212633" y="765105"/>
                  <a:pt x="1134459" y="772036"/>
                  <a:pt x="1067837" y="787836"/>
                </a:cubicBezTo>
                <a:cubicBezTo>
                  <a:pt x="801345" y="851039"/>
                  <a:pt x="431696" y="1149310"/>
                  <a:pt x="281258" y="1393250"/>
                </a:cubicBezTo>
                <a:cubicBezTo>
                  <a:pt x="149624" y="1606696"/>
                  <a:pt x="90389" y="1995024"/>
                  <a:pt x="138106" y="2183852"/>
                </a:cubicBezTo>
                <a:lnTo>
                  <a:pt x="138889" y="2186309"/>
                </a:lnTo>
                <a:lnTo>
                  <a:pt x="1014596" y="2186309"/>
                </a:lnTo>
                <a:lnTo>
                  <a:pt x="1031570" y="2155006"/>
                </a:lnTo>
                <a:cubicBezTo>
                  <a:pt x="1049569" y="2125068"/>
                  <a:pt x="1076433" y="2091803"/>
                  <a:pt x="1138758" y="2045233"/>
                </a:cubicBezTo>
                <a:cubicBezTo>
                  <a:pt x="1263407" y="1952092"/>
                  <a:pt x="1440709" y="1931024"/>
                  <a:pt x="1660994" y="1832340"/>
                </a:cubicBezTo>
                <a:cubicBezTo>
                  <a:pt x="1881279" y="1733656"/>
                  <a:pt x="1974766" y="1224710"/>
                  <a:pt x="1880204" y="1014035"/>
                </a:cubicBezTo>
                <a:cubicBezTo>
                  <a:pt x="1809283" y="856028"/>
                  <a:pt x="1537688" y="772244"/>
                  <a:pt x="1293897" y="766890"/>
                </a:cubicBezTo>
                <a:close/>
                <a:moveTo>
                  <a:pt x="320534" y="646208"/>
                </a:moveTo>
                <a:cubicBezTo>
                  <a:pt x="306742" y="647887"/>
                  <a:pt x="291686" y="651666"/>
                  <a:pt x="275212" y="657975"/>
                </a:cubicBezTo>
                <a:cubicBezTo>
                  <a:pt x="156318" y="688491"/>
                  <a:pt x="200005" y="860514"/>
                  <a:pt x="221936" y="920995"/>
                </a:cubicBezTo>
                <a:cubicBezTo>
                  <a:pt x="243867" y="981475"/>
                  <a:pt x="319163" y="1045829"/>
                  <a:pt x="406800" y="1020858"/>
                </a:cubicBezTo>
                <a:cubicBezTo>
                  <a:pt x="494437" y="995887"/>
                  <a:pt x="531670" y="849945"/>
                  <a:pt x="476968" y="771169"/>
                </a:cubicBezTo>
                <a:cubicBezTo>
                  <a:pt x="451669" y="725526"/>
                  <a:pt x="417075" y="634450"/>
                  <a:pt x="320534" y="646208"/>
                </a:cubicBezTo>
                <a:close/>
                <a:moveTo>
                  <a:pt x="636068" y="405149"/>
                </a:moveTo>
                <a:cubicBezTo>
                  <a:pt x="621924" y="405919"/>
                  <a:pt x="606666" y="409178"/>
                  <a:pt x="590193" y="415487"/>
                </a:cubicBezTo>
                <a:cubicBezTo>
                  <a:pt x="471298" y="446003"/>
                  <a:pt x="474152" y="652400"/>
                  <a:pt x="498233" y="718424"/>
                </a:cubicBezTo>
                <a:cubicBezTo>
                  <a:pt x="522312" y="784449"/>
                  <a:pt x="619100" y="851020"/>
                  <a:pt x="734676" y="811634"/>
                </a:cubicBezTo>
                <a:cubicBezTo>
                  <a:pt x="850252" y="772248"/>
                  <a:pt x="833757" y="614109"/>
                  <a:pt x="804844" y="561945"/>
                </a:cubicBezTo>
                <a:cubicBezTo>
                  <a:pt x="779545" y="516302"/>
                  <a:pt x="735078" y="399758"/>
                  <a:pt x="636068" y="405149"/>
                </a:cubicBezTo>
                <a:close/>
                <a:moveTo>
                  <a:pt x="1001918" y="234444"/>
                </a:moveTo>
                <a:cubicBezTo>
                  <a:pt x="976062" y="231521"/>
                  <a:pt x="946771" y="234848"/>
                  <a:pt x="913824" y="247466"/>
                </a:cubicBezTo>
                <a:cubicBezTo>
                  <a:pt x="769140" y="277982"/>
                  <a:pt x="816050" y="428937"/>
                  <a:pt x="841205" y="490527"/>
                </a:cubicBezTo>
                <a:cubicBezTo>
                  <a:pt x="866360" y="552116"/>
                  <a:pt x="985097" y="646993"/>
                  <a:pt x="1064754" y="617002"/>
                </a:cubicBezTo>
                <a:cubicBezTo>
                  <a:pt x="1144411" y="587010"/>
                  <a:pt x="1176729" y="399518"/>
                  <a:pt x="1147816" y="347354"/>
                </a:cubicBezTo>
                <a:cubicBezTo>
                  <a:pt x="1126131" y="308232"/>
                  <a:pt x="1079484" y="243215"/>
                  <a:pt x="1001918" y="234444"/>
                </a:cubicBezTo>
                <a:close/>
                <a:moveTo>
                  <a:pt x="1426162" y="59"/>
                </a:moveTo>
                <a:cubicBezTo>
                  <a:pt x="1402713" y="508"/>
                  <a:pt x="1377847" y="3488"/>
                  <a:pt x="1351520" y="9448"/>
                </a:cubicBezTo>
                <a:cubicBezTo>
                  <a:pt x="1140906" y="57127"/>
                  <a:pt x="1184963" y="389772"/>
                  <a:pt x="1235468" y="495109"/>
                </a:cubicBezTo>
                <a:cubicBezTo>
                  <a:pt x="1285972" y="600446"/>
                  <a:pt x="1465424" y="754572"/>
                  <a:pt x="1654546" y="641472"/>
                </a:cubicBezTo>
                <a:cubicBezTo>
                  <a:pt x="1843669" y="528373"/>
                  <a:pt x="1771674" y="313263"/>
                  <a:pt x="1725467" y="209034"/>
                </a:cubicBezTo>
                <a:cubicBezTo>
                  <a:pt x="1685037" y="117834"/>
                  <a:pt x="1590308" y="-3079"/>
                  <a:pt x="1426162" y="59"/>
                </a:cubicBezTo>
                <a:close/>
              </a:path>
            </a:pathLst>
          </a:custGeom>
          <a:solidFill>
            <a:srgbClr val="CE00FF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180000" tIns="540000" rIns="9144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关键</a:t>
            </a:r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词</a:t>
            </a:r>
            <a:endParaRPr lang="zh-CN" altLang="en-US" sz="2800" noProof="0" dirty="0" smtClean="0">
              <a:ln>
                <a:noFill/>
              </a:ln>
              <a:solidFill>
                <a:schemeClr val="bg1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8" name="MH_SubTitle_1"/>
          <p:cNvSpPr/>
          <p:nvPr/>
        </p:nvSpPr>
        <p:spPr>
          <a:xfrm>
            <a:off x="3328670" y="4040505"/>
            <a:ext cx="2452370" cy="2798445"/>
          </a:xfrm>
          <a:custGeom>
            <a:avLst/>
            <a:gdLst>
              <a:gd name="connsiteX0" fmla="*/ 78408 w 1915716"/>
              <a:gd name="connsiteY0" fmla="*/ 920854 h 2186309"/>
              <a:gd name="connsiteX1" fmla="*/ 281611 w 1915716"/>
              <a:gd name="connsiteY1" fmla="*/ 1078286 h 2186309"/>
              <a:gd name="connsiteX2" fmla="*/ 230817 w 1915716"/>
              <a:gd name="connsiteY2" fmla="*/ 1314669 h 2186309"/>
              <a:gd name="connsiteX3" fmla="*/ 33181 w 1915716"/>
              <a:gd name="connsiteY3" fmla="*/ 1214806 h 2186309"/>
              <a:gd name="connsiteX4" fmla="*/ 54207 w 1915716"/>
              <a:gd name="connsiteY4" fmla="*/ 925175 h 2186309"/>
              <a:gd name="connsiteX5" fmla="*/ 78408 w 1915716"/>
              <a:gd name="connsiteY5" fmla="*/ 920854 h 2186309"/>
              <a:gd name="connsiteX6" fmla="*/ 1293094 w 1915716"/>
              <a:gd name="connsiteY6" fmla="*/ 766890 h 2186309"/>
              <a:gd name="connsiteX7" fmla="*/ 1879037 w 1915716"/>
              <a:gd name="connsiteY7" fmla="*/ 1014035 h 2186309"/>
              <a:gd name="connsiteX8" fmla="*/ 1659963 w 1915716"/>
              <a:gd name="connsiteY8" fmla="*/ 1832340 h 2186309"/>
              <a:gd name="connsiteX9" fmla="*/ 1138051 w 1915716"/>
              <a:gd name="connsiteY9" fmla="*/ 2045233 h 2186309"/>
              <a:gd name="connsiteX10" fmla="*/ 1030930 w 1915716"/>
              <a:gd name="connsiteY10" fmla="*/ 2155006 h 2186309"/>
              <a:gd name="connsiteX11" fmla="*/ 1013966 w 1915716"/>
              <a:gd name="connsiteY11" fmla="*/ 2186309 h 2186309"/>
              <a:gd name="connsiteX12" fmla="*/ 138802 w 1915716"/>
              <a:gd name="connsiteY12" fmla="*/ 2186309 h 2186309"/>
              <a:gd name="connsiteX13" fmla="*/ 138020 w 1915716"/>
              <a:gd name="connsiteY13" fmla="*/ 2183852 h 2186309"/>
              <a:gd name="connsiteX14" fmla="*/ 281083 w 1915716"/>
              <a:gd name="connsiteY14" fmla="*/ 1393250 h 2186309"/>
              <a:gd name="connsiteX15" fmla="*/ 1067174 w 1915716"/>
              <a:gd name="connsiteY15" fmla="*/ 787836 h 2186309"/>
              <a:gd name="connsiteX16" fmla="*/ 1293094 w 1915716"/>
              <a:gd name="connsiteY16" fmla="*/ 766890 h 2186309"/>
              <a:gd name="connsiteX17" fmla="*/ 320334 w 1915716"/>
              <a:gd name="connsiteY17" fmla="*/ 646208 h 2186309"/>
              <a:gd name="connsiteX18" fmla="*/ 476672 w 1915716"/>
              <a:gd name="connsiteY18" fmla="*/ 771169 h 2186309"/>
              <a:gd name="connsiteX19" fmla="*/ 406548 w 1915716"/>
              <a:gd name="connsiteY19" fmla="*/ 1020858 h 2186309"/>
              <a:gd name="connsiteX20" fmla="*/ 221798 w 1915716"/>
              <a:gd name="connsiteY20" fmla="*/ 920995 h 2186309"/>
              <a:gd name="connsiteX21" fmla="*/ 275041 w 1915716"/>
              <a:gd name="connsiteY21" fmla="*/ 657975 h 2186309"/>
              <a:gd name="connsiteX22" fmla="*/ 320334 w 1915716"/>
              <a:gd name="connsiteY22" fmla="*/ 646208 h 2186309"/>
              <a:gd name="connsiteX23" fmla="*/ 635674 w 1915716"/>
              <a:gd name="connsiteY23" fmla="*/ 405149 h 2186309"/>
              <a:gd name="connsiteX24" fmla="*/ 804345 w 1915716"/>
              <a:gd name="connsiteY24" fmla="*/ 561945 h 2186309"/>
              <a:gd name="connsiteX25" fmla="*/ 734221 w 1915716"/>
              <a:gd name="connsiteY25" fmla="*/ 811634 h 2186309"/>
              <a:gd name="connsiteX26" fmla="*/ 497924 w 1915716"/>
              <a:gd name="connsiteY26" fmla="*/ 718424 h 2186309"/>
              <a:gd name="connsiteX27" fmla="*/ 589827 w 1915716"/>
              <a:gd name="connsiteY27" fmla="*/ 415487 h 2186309"/>
              <a:gd name="connsiteX28" fmla="*/ 635674 w 1915716"/>
              <a:gd name="connsiteY28" fmla="*/ 405149 h 2186309"/>
              <a:gd name="connsiteX29" fmla="*/ 1001296 w 1915716"/>
              <a:gd name="connsiteY29" fmla="*/ 234444 h 2186309"/>
              <a:gd name="connsiteX30" fmla="*/ 1147103 w 1915716"/>
              <a:gd name="connsiteY30" fmla="*/ 347354 h 2186309"/>
              <a:gd name="connsiteX31" fmla="*/ 1064093 w 1915716"/>
              <a:gd name="connsiteY31" fmla="*/ 617002 h 2186309"/>
              <a:gd name="connsiteX32" fmla="*/ 840683 w 1915716"/>
              <a:gd name="connsiteY32" fmla="*/ 490527 h 2186309"/>
              <a:gd name="connsiteX33" fmla="*/ 913256 w 1915716"/>
              <a:gd name="connsiteY33" fmla="*/ 247466 h 2186309"/>
              <a:gd name="connsiteX34" fmla="*/ 1001296 w 1915716"/>
              <a:gd name="connsiteY34" fmla="*/ 234444 h 2186309"/>
              <a:gd name="connsiteX35" fmla="*/ 1425277 w 1915716"/>
              <a:gd name="connsiteY35" fmla="*/ 59 h 2186309"/>
              <a:gd name="connsiteX36" fmla="*/ 1724396 w 1915716"/>
              <a:gd name="connsiteY36" fmla="*/ 209034 h 2186309"/>
              <a:gd name="connsiteX37" fmla="*/ 1653519 w 1915716"/>
              <a:gd name="connsiteY37" fmla="*/ 641472 h 2186309"/>
              <a:gd name="connsiteX38" fmla="*/ 1234700 w 1915716"/>
              <a:gd name="connsiteY38" fmla="*/ 495109 h 2186309"/>
              <a:gd name="connsiteX39" fmla="*/ 1350681 w 1915716"/>
              <a:gd name="connsiteY39" fmla="*/ 9448 h 2186309"/>
              <a:gd name="connsiteX40" fmla="*/ 1425277 w 1915716"/>
              <a:gd name="connsiteY40" fmla="*/ 59 h 218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915716" h="2186309">
                <a:moveTo>
                  <a:pt x="78408" y="920854"/>
                </a:moveTo>
                <a:cubicBezTo>
                  <a:pt x="142824" y="926287"/>
                  <a:pt x="256328" y="1032643"/>
                  <a:pt x="281611" y="1078286"/>
                </a:cubicBezTo>
                <a:cubicBezTo>
                  <a:pt x="381383" y="1210284"/>
                  <a:pt x="297996" y="1291915"/>
                  <a:pt x="230817" y="1314669"/>
                </a:cubicBezTo>
                <a:cubicBezTo>
                  <a:pt x="163638" y="1337421"/>
                  <a:pt x="62616" y="1279721"/>
                  <a:pt x="33181" y="1214806"/>
                </a:cubicBezTo>
                <a:cubicBezTo>
                  <a:pt x="3746" y="1149890"/>
                  <a:pt x="-32396" y="955691"/>
                  <a:pt x="54207" y="925175"/>
                </a:cubicBezTo>
                <a:cubicBezTo>
                  <a:pt x="61006" y="921360"/>
                  <a:pt x="69206" y="920077"/>
                  <a:pt x="78408" y="920854"/>
                </a:cubicBezTo>
                <a:close/>
                <a:moveTo>
                  <a:pt x="1293094" y="766890"/>
                </a:moveTo>
                <a:cubicBezTo>
                  <a:pt x="1536733" y="772244"/>
                  <a:pt x="1808160" y="856028"/>
                  <a:pt x="1879037" y="1014035"/>
                </a:cubicBezTo>
                <a:cubicBezTo>
                  <a:pt x="1973540" y="1224710"/>
                  <a:pt x="1880111" y="1733656"/>
                  <a:pt x="1659963" y="1832340"/>
                </a:cubicBezTo>
                <a:cubicBezTo>
                  <a:pt x="1439814" y="1931024"/>
                  <a:pt x="1262622" y="1952092"/>
                  <a:pt x="1138051" y="2045233"/>
                </a:cubicBezTo>
                <a:cubicBezTo>
                  <a:pt x="1075765" y="2091803"/>
                  <a:pt x="1048917" y="2125068"/>
                  <a:pt x="1030930" y="2155006"/>
                </a:cubicBezTo>
                <a:lnTo>
                  <a:pt x="1013966" y="2186309"/>
                </a:lnTo>
                <a:lnTo>
                  <a:pt x="138802" y="2186309"/>
                </a:lnTo>
                <a:lnTo>
                  <a:pt x="138020" y="2183852"/>
                </a:lnTo>
                <a:cubicBezTo>
                  <a:pt x="90333" y="1995024"/>
                  <a:pt x="149531" y="1606696"/>
                  <a:pt x="281083" y="1393250"/>
                </a:cubicBezTo>
                <a:cubicBezTo>
                  <a:pt x="431428" y="1149310"/>
                  <a:pt x="800848" y="851039"/>
                  <a:pt x="1067174" y="787836"/>
                </a:cubicBezTo>
                <a:cubicBezTo>
                  <a:pt x="1133755" y="772036"/>
                  <a:pt x="1211880" y="765105"/>
                  <a:pt x="1293094" y="766890"/>
                </a:cubicBezTo>
                <a:close/>
                <a:moveTo>
                  <a:pt x="320334" y="646208"/>
                </a:moveTo>
                <a:cubicBezTo>
                  <a:pt x="416815" y="634450"/>
                  <a:pt x="451389" y="725526"/>
                  <a:pt x="476672" y="771169"/>
                </a:cubicBezTo>
                <a:cubicBezTo>
                  <a:pt x="531340" y="849945"/>
                  <a:pt x="494130" y="995887"/>
                  <a:pt x="406548" y="1020858"/>
                </a:cubicBezTo>
                <a:cubicBezTo>
                  <a:pt x="318965" y="1045829"/>
                  <a:pt x="243716" y="981475"/>
                  <a:pt x="221798" y="920995"/>
                </a:cubicBezTo>
                <a:cubicBezTo>
                  <a:pt x="199881" y="860514"/>
                  <a:pt x="156221" y="688491"/>
                  <a:pt x="275041" y="657975"/>
                </a:cubicBezTo>
                <a:cubicBezTo>
                  <a:pt x="291505" y="651666"/>
                  <a:pt x="306551" y="647887"/>
                  <a:pt x="320334" y="646208"/>
                </a:cubicBezTo>
                <a:close/>
                <a:moveTo>
                  <a:pt x="635674" y="405149"/>
                </a:moveTo>
                <a:cubicBezTo>
                  <a:pt x="734622" y="399758"/>
                  <a:pt x="779062" y="516302"/>
                  <a:pt x="804345" y="561945"/>
                </a:cubicBezTo>
                <a:cubicBezTo>
                  <a:pt x="833239" y="614109"/>
                  <a:pt x="849724" y="772248"/>
                  <a:pt x="734221" y="811634"/>
                </a:cubicBezTo>
                <a:cubicBezTo>
                  <a:pt x="618716" y="851020"/>
                  <a:pt x="521989" y="784449"/>
                  <a:pt x="497924" y="718424"/>
                </a:cubicBezTo>
                <a:cubicBezTo>
                  <a:pt x="473858" y="652400"/>
                  <a:pt x="471006" y="446003"/>
                  <a:pt x="589827" y="415487"/>
                </a:cubicBezTo>
                <a:cubicBezTo>
                  <a:pt x="606290" y="409178"/>
                  <a:pt x="621538" y="405919"/>
                  <a:pt x="635674" y="405149"/>
                </a:cubicBezTo>
                <a:close/>
                <a:moveTo>
                  <a:pt x="1001296" y="234444"/>
                </a:moveTo>
                <a:cubicBezTo>
                  <a:pt x="1078814" y="243215"/>
                  <a:pt x="1125432" y="308232"/>
                  <a:pt x="1147103" y="347354"/>
                </a:cubicBezTo>
                <a:cubicBezTo>
                  <a:pt x="1175998" y="399518"/>
                  <a:pt x="1143699" y="587010"/>
                  <a:pt x="1064093" y="617002"/>
                </a:cubicBezTo>
                <a:cubicBezTo>
                  <a:pt x="984486" y="646993"/>
                  <a:pt x="865822" y="552116"/>
                  <a:pt x="840683" y="490527"/>
                </a:cubicBezTo>
                <a:cubicBezTo>
                  <a:pt x="815544" y="428937"/>
                  <a:pt x="768662" y="277982"/>
                  <a:pt x="913256" y="247466"/>
                </a:cubicBezTo>
                <a:cubicBezTo>
                  <a:pt x="946183" y="234848"/>
                  <a:pt x="975456" y="231521"/>
                  <a:pt x="1001296" y="234444"/>
                </a:cubicBezTo>
                <a:close/>
                <a:moveTo>
                  <a:pt x="1425277" y="59"/>
                </a:moveTo>
                <a:cubicBezTo>
                  <a:pt x="1589321" y="-3079"/>
                  <a:pt x="1683991" y="117834"/>
                  <a:pt x="1724396" y="209034"/>
                </a:cubicBezTo>
                <a:cubicBezTo>
                  <a:pt x="1770574" y="313263"/>
                  <a:pt x="1842524" y="528373"/>
                  <a:pt x="1653519" y="641472"/>
                </a:cubicBezTo>
                <a:cubicBezTo>
                  <a:pt x="1464514" y="754572"/>
                  <a:pt x="1285174" y="600446"/>
                  <a:pt x="1234700" y="495109"/>
                </a:cubicBezTo>
                <a:cubicBezTo>
                  <a:pt x="1184228" y="389772"/>
                  <a:pt x="1140198" y="57127"/>
                  <a:pt x="1350681" y="9448"/>
                </a:cubicBezTo>
                <a:cubicBezTo>
                  <a:pt x="1376991" y="3488"/>
                  <a:pt x="1401842" y="508"/>
                  <a:pt x="1425277" y="59"/>
                </a:cubicBezTo>
                <a:close/>
              </a:path>
            </a:pathLst>
          </a:custGeom>
          <a:solidFill>
            <a:srgbClr val="0090FF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540000" anchor="ctr">
            <a:normAutofit/>
          </a:bodyPr>
          <a:lstStyle/>
          <a:p>
            <a:pPr marL="0" marR="0" lvl="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cs typeface="+mn-ea"/>
                <a:sym typeface="+mn-lt"/>
              </a:rPr>
              <a:t>关键词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MH_Other_3"/>
          <p:cNvSpPr/>
          <p:nvPr/>
        </p:nvSpPr>
        <p:spPr bwMode="auto">
          <a:xfrm>
            <a:off x="1179830" y="6772910"/>
            <a:ext cx="10026650" cy="83820"/>
          </a:xfrm>
          <a:prstGeom prst="rect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0" scaled="1"/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724390" y="2332797"/>
            <a:ext cx="3603758" cy="1116365"/>
            <a:chOff x="8218092" y="1264371"/>
            <a:chExt cx="3603758" cy="1116365"/>
          </a:xfrm>
        </p:grpSpPr>
        <p:sp>
          <p:nvSpPr>
            <p:cNvPr id="13" name="MH_Text_1"/>
            <p:cNvSpPr txBox="1"/>
            <p:nvPr/>
          </p:nvSpPr>
          <p:spPr>
            <a:xfrm>
              <a:off x="8243255" y="1546346"/>
              <a:ext cx="3578595" cy="83439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TextBox 1210"/>
            <p:cNvSpPr/>
            <p:nvPr/>
          </p:nvSpPr>
          <p:spPr>
            <a:xfrm>
              <a:off x="8218092" y="1264371"/>
              <a:ext cx="2005678" cy="369332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3334" y="2332797"/>
            <a:ext cx="3580383" cy="1116365"/>
            <a:chOff x="8243255" y="1264371"/>
            <a:chExt cx="3580383" cy="1116365"/>
          </a:xfrm>
        </p:grpSpPr>
        <p:sp>
          <p:nvSpPr>
            <p:cNvPr id="18" name="MH_Text_1"/>
            <p:cNvSpPr txBox="1"/>
            <p:nvPr/>
          </p:nvSpPr>
          <p:spPr>
            <a:xfrm>
              <a:off x="8243255" y="1546346"/>
              <a:ext cx="3578595" cy="83439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algn="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TextBox 1210"/>
            <p:cNvSpPr/>
            <p:nvPr/>
          </p:nvSpPr>
          <p:spPr>
            <a:xfrm>
              <a:off x="9817960" y="1264371"/>
              <a:ext cx="2005678" cy="369332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r"/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点击此处添加标题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泪滴形 49"/>
          <p:cNvSpPr/>
          <p:nvPr/>
        </p:nvSpPr>
        <p:spPr>
          <a:xfrm rot="8100000">
            <a:off x="1833245" y="2037080"/>
            <a:ext cx="1423035" cy="1423035"/>
          </a:xfrm>
          <a:prstGeom prst="teardrop">
            <a:avLst/>
          </a:prstGeom>
          <a:solidFill>
            <a:srgbClr val="009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泪滴形 50"/>
          <p:cNvSpPr/>
          <p:nvPr/>
        </p:nvSpPr>
        <p:spPr>
          <a:xfrm rot="8100000">
            <a:off x="4164965" y="2037080"/>
            <a:ext cx="1423035" cy="1423035"/>
          </a:xfrm>
          <a:prstGeom prst="teardrop">
            <a:avLst/>
          </a:prstGeom>
          <a:solidFill>
            <a:srgbClr val="CE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泪滴形 51"/>
          <p:cNvSpPr/>
          <p:nvPr/>
        </p:nvSpPr>
        <p:spPr>
          <a:xfrm rot="8100000">
            <a:off x="6496050" y="2037080"/>
            <a:ext cx="1423035" cy="1423035"/>
          </a:xfrm>
          <a:prstGeom prst="teardrop">
            <a:avLst/>
          </a:prstGeom>
          <a:solidFill>
            <a:srgbClr val="009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泪滴形 52"/>
          <p:cNvSpPr/>
          <p:nvPr/>
        </p:nvSpPr>
        <p:spPr>
          <a:xfrm rot="8100000">
            <a:off x="8827770" y="2037080"/>
            <a:ext cx="1423035" cy="1423035"/>
          </a:xfrm>
          <a:prstGeom prst="teardrop">
            <a:avLst/>
          </a:prstGeom>
          <a:solidFill>
            <a:srgbClr val="CE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873" name="Freeform 36"/>
          <p:cNvSpPr>
            <a:spLocks noEditPoints="1"/>
          </p:cNvSpPr>
          <p:nvPr/>
        </p:nvSpPr>
        <p:spPr>
          <a:xfrm>
            <a:off x="2149475" y="2462530"/>
            <a:ext cx="752475" cy="57213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74" name="Freeform 28"/>
          <p:cNvSpPr>
            <a:spLocks noEditPoints="1"/>
          </p:cNvSpPr>
          <p:nvPr/>
        </p:nvSpPr>
        <p:spPr>
          <a:xfrm>
            <a:off x="4559300" y="2414905"/>
            <a:ext cx="668020" cy="66802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75" name="Freeform 12"/>
          <p:cNvSpPr>
            <a:spLocks noEditPoints="1"/>
          </p:cNvSpPr>
          <p:nvPr/>
        </p:nvSpPr>
        <p:spPr>
          <a:xfrm>
            <a:off x="6882765" y="2398395"/>
            <a:ext cx="663575" cy="69913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76" name="Freeform 10"/>
          <p:cNvSpPr>
            <a:spLocks noEditPoints="1"/>
          </p:cNvSpPr>
          <p:nvPr/>
        </p:nvSpPr>
        <p:spPr>
          <a:xfrm>
            <a:off x="9253220" y="2385695"/>
            <a:ext cx="639445" cy="72517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528768" y="4003193"/>
            <a:ext cx="1993888" cy="1452079"/>
            <a:chOff x="8230038" y="1264371"/>
            <a:chExt cx="1993888" cy="1452079"/>
          </a:xfrm>
        </p:grpSpPr>
        <p:sp>
          <p:nvSpPr>
            <p:cNvPr id="19" name="MH_Text_1"/>
            <p:cNvSpPr txBox="1"/>
            <p:nvPr/>
          </p:nvSpPr>
          <p:spPr>
            <a:xfrm>
              <a:off x="8230038" y="1882060"/>
              <a:ext cx="1993888" cy="83439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TextBox 1210"/>
            <p:cNvSpPr/>
            <p:nvPr/>
          </p:nvSpPr>
          <p:spPr>
            <a:xfrm>
              <a:off x="8445719" y="1264371"/>
              <a:ext cx="1550424" cy="369332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</a:t>
              </a:r>
              <a:r>
                <a:rPr lang="zh-CN" altLang="en-US" b="1" dirty="0" smtClean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击添</a:t>
              </a:r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96366" y="4003193"/>
            <a:ext cx="1993888" cy="1452079"/>
            <a:chOff x="8230038" y="1264371"/>
            <a:chExt cx="1993888" cy="1452079"/>
          </a:xfrm>
        </p:grpSpPr>
        <p:sp>
          <p:nvSpPr>
            <p:cNvPr id="22" name="MH_Text_1"/>
            <p:cNvSpPr txBox="1"/>
            <p:nvPr/>
          </p:nvSpPr>
          <p:spPr>
            <a:xfrm>
              <a:off x="8230038" y="1882060"/>
              <a:ext cx="1993888" cy="83439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TextBox 1210"/>
            <p:cNvSpPr/>
            <p:nvPr/>
          </p:nvSpPr>
          <p:spPr>
            <a:xfrm>
              <a:off x="8445719" y="1264371"/>
              <a:ext cx="1550424" cy="369332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</a:t>
              </a:r>
              <a:r>
                <a:rPr lang="zh-CN" altLang="en-US" b="1" dirty="0" smtClean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击添</a:t>
              </a:r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01329" y="4003193"/>
            <a:ext cx="1993888" cy="1452079"/>
            <a:chOff x="8230038" y="1264371"/>
            <a:chExt cx="1993888" cy="1452079"/>
          </a:xfrm>
        </p:grpSpPr>
        <p:sp>
          <p:nvSpPr>
            <p:cNvPr id="25" name="MH_Text_1"/>
            <p:cNvSpPr txBox="1"/>
            <p:nvPr/>
          </p:nvSpPr>
          <p:spPr>
            <a:xfrm>
              <a:off x="8230038" y="1882060"/>
              <a:ext cx="1993888" cy="83439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Box 1210"/>
            <p:cNvSpPr/>
            <p:nvPr/>
          </p:nvSpPr>
          <p:spPr>
            <a:xfrm>
              <a:off x="8445719" y="1264371"/>
              <a:ext cx="1550424" cy="369332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</a:t>
              </a:r>
              <a:r>
                <a:rPr lang="zh-CN" altLang="en-US" b="1" dirty="0" smtClean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击添</a:t>
              </a:r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加标题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75998" y="4003193"/>
            <a:ext cx="1993888" cy="1452079"/>
            <a:chOff x="8230038" y="1264371"/>
            <a:chExt cx="1993888" cy="1452079"/>
          </a:xfrm>
        </p:grpSpPr>
        <p:sp>
          <p:nvSpPr>
            <p:cNvPr id="28" name="MH_Text_1"/>
            <p:cNvSpPr txBox="1"/>
            <p:nvPr/>
          </p:nvSpPr>
          <p:spPr>
            <a:xfrm>
              <a:off x="8230038" y="1882060"/>
              <a:ext cx="1993888" cy="83439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TextBox 1210"/>
            <p:cNvSpPr/>
            <p:nvPr/>
          </p:nvSpPr>
          <p:spPr>
            <a:xfrm>
              <a:off x="8445719" y="1264371"/>
              <a:ext cx="1550424" cy="369332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</a:t>
              </a:r>
              <a:r>
                <a:rPr lang="zh-CN" altLang="en-US" b="1" dirty="0" smtClean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击添</a:t>
              </a:r>
              <a:r>
                <a:rPr lang="zh-CN" altLang="en-US" b="1" dirty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加标题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98"/>
          <a:stretch/>
        </p:blipFill>
        <p:spPr>
          <a:xfrm>
            <a:off x="5062330" y="1906904"/>
            <a:ext cx="1846470" cy="329120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8" name="图片 7" descr="手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3155" y="1423670"/>
            <a:ext cx="2115185" cy="4319905"/>
          </a:xfrm>
          <a:prstGeom prst="rect">
            <a:avLst/>
          </a:prstGeom>
        </p:spPr>
      </p:pic>
      <p:sp>
        <p:nvSpPr>
          <p:cNvPr id="93241" name="Freeform 1814"/>
          <p:cNvSpPr>
            <a:spLocks noEditPoints="1"/>
          </p:cNvSpPr>
          <p:nvPr/>
        </p:nvSpPr>
        <p:spPr>
          <a:xfrm>
            <a:off x="5148580" y="2136775"/>
            <a:ext cx="22225" cy="435610"/>
          </a:xfrm>
          <a:custGeom>
            <a:avLst/>
            <a:gdLst>
              <a:gd name="txL" fmla="*/ 0 w 4"/>
              <a:gd name="txT" fmla="*/ 0 h 80"/>
              <a:gd name="txR" fmla="*/ 4 w 4"/>
              <a:gd name="txB" fmla="*/ 80 h 80"/>
            </a:gdLst>
            <a:ahLst/>
            <a:cxnLst>
              <a:cxn ang="0">
                <a:pos x="0" y="463550"/>
              </a:cxn>
              <a:cxn ang="0">
                <a:pos x="0" y="463550"/>
              </a:cxn>
              <a:cxn ang="0">
                <a:pos x="0" y="463550"/>
              </a:cxn>
              <a:cxn ang="0">
                <a:pos x="0" y="463550"/>
              </a:cxn>
              <a:cxn ang="0">
                <a:pos x="0" y="0"/>
              </a:cxn>
              <a:cxn ang="0">
                <a:pos x="0" y="0"/>
              </a:cxn>
              <a:cxn ang="0">
                <a:pos x="23813" y="0"/>
              </a:cxn>
              <a:cxn ang="0">
                <a:pos x="0" y="0"/>
              </a:cxn>
            </a:cxnLst>
            <a:rect l="txL" t="txT" r="txR" b="txB"/>
            <a:pathLst>
              <a:path w="4" h="80">
                <a:moveTo>
                  <a:pt x="0" y="80"/>
                </a:move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3" y="0"/>
                  <a:pt x="4" y="0"/>
                </a:cubicBezTo>
                <a:cubicBezTo>
                  <a:pt x="3" y="0"/>
                  <a:pt x="1" y="0"/>
                  <a:pt x="0" y="0"/>
                </a:cubicBezTo>
              </a:path>
            </a:pathLst>
          </a:custGeom>
          <a:solidFill>
            <a:srgbClr val="EB4B89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43" name="Freeform 1816"/>
          <p:cNvSpPr/>
          <p:nvPr/>
        </p:nvSpPr>
        <p:spPr>
          <a:xfrm>
            <a:off x="5154295" y="2272665"/>
            <a:ext cx="16510" cy="10160"/>
          </a:xfrm>
          <a:custGeom>
            <a:avLst/>
            <a:gdLst>
              <a:gd name="txL" fmla="*/ 0 w 11"/>
              <a:gd name="txT" fmla="*/ 0 h 7"/>
              <a:gd name="txR" fmla="*/ 11 w 11"/>
              <a:gd name="txB" fmla="*/ 7 h 7"/>
            </a:gdLst>
            <a:ahLst/>
            <a:cxnLst>
              <a:cxn ang="0">
                <a:pos x="0" y="11113"/>
              </a:cxn>
              <a:cxn ang="0">
                <a:pos x="0" y="6350"/>
              </a:cxn>
              <a:cxn ang="0">
                <a:pos x="17463" y="0"/>
              </a:cxn>
              <a:cxn ang="0">
                <a:pos x="17463" y="0"/>
              </a:cxn>
              <a:cxn ang="0">
                <a:pos x="17463" y="0"/>
              </a:cxn>
              <a:cxn ang="0">
                <a:pos x="0" y="11113"/>
              </a:cxn>
              <a:cxn ang="0">
                <a:pos x="0" y="11113"/>
              </a:cxn>
            </a:cxnLst>
            <a:rect l="txL" t="txT" r="txR" b="txB"/>
            <a:pathLst>
              <a:path w="11" h="7">
                <a:moveTo>
                  <a:pt x="0" y="7"/>
                </a:moveTo>
                <a:lnTo>
                  <a:pt x="0" y="4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47" name="Freeform 1820"/>
          <p:cNvSpPr>
            <a:spLocks noEditPoints="1"/>
          </p:cNvSpPr>
          <p:nvPr/>
        </p:nvSpPr>
        <p:spPr>
          <a:xfrm>
            <a:off x="4083685" y="3049905"/>
            <a:ext cx="213360" cy="217805"/>
          </a:xfrm>
          <a:custGeom>
            <a:avLst/>
            <a:gdLst>
              <a:gd name="txL" fmla="*/ 0 w 39"/>
              <a:gd name="txT" fmla="*/ 0 h 40"/>
              <a:gd name="txR" fmla="*/ 39 w 39"/>
              <a:gd name="txB" fmla="*/ 40 h 40"/>
            </a:gdLst>
            <a:ahLst/>
            <a:cxnLst>
              <a:cxn ang="0">
                <a:pos x="139700" y="46355"/>
              </a:cxn>
              <a:cxn ang="0">
                <a:pos x="227013" y="231775"/>
              </a:cxn>
              <a:cxn ang="0">
                <a:pos x="197909" y="115888"/>
              </a:cxn>
              <a:cxn ang="0">
                <a:pos x="139700" y="46355"/>
              </a:cxn>
              <a:cxn ang="0">
                <a:pos x="0" y="0"/>
              </a:cxn>
              <a:cxn ang="0">
                <a:pos x="0" y="0"/>
              </a:cxn>
              <a:cxn ang="0">
                <a:pos x="11642" y="0"/>
              </a:cxn>
              <a:cxn ang="0">
                <a:pos x="0" y="0"/>
              </a:cxn>
            </a:cxnLst>
            <a:rect l="txL" t="txT" r="txR" b="txB"/>
            <a:pathLst>
              <a:path w="39" h="40">
                <a:moveTo>
                  <a:pt x="24" y="8"/>
                </a:moveTo>
                <a:cubicBezTo>
                  <a:pt x="34" y="16"/>
                  <a:pt x="39" y="28"/>
                  <a:pt x="39" y="40"/>
                </a:cubicBezTo>
                <a:cubicBezTo>
                  <a:pt x="39" y="33"/>
                  <a:pt x="38" y="26"/>
                  <a:pt x="34" y="20"/>
                </a:cubicBezTo>
                <a:cubicBezTo>
                  <a:pt x="31" y="15"/>
                  <a:pt x="28" y="11"/>
                  <a:pt x="24" y="8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57" name="Freeform 1830"/>
          <p:cNvSpPr>
            <a:spLocks noEditPoints="1"/>
          </p:cNvSpPr>
          <p:nvPr/>
        </p:nvSpPr>
        <p:spPr>
          <a:xfrm>
            <a:off x="7400290" y="2077720"/>
            <a:ext cx="191135" cy="332740"/>
          </a:xfrm>
          <a:custGeom>
            <a:avLst/>
            <a:gdLst>
              <a:gd name="txL" fmla="*/ 0 w 35"/>
              <a:gd name="txT" fmla="*/ 0 h 61"/>
              <a:gd name="txR" fmla="*/ 35 w 35"/>
              <a:gd name="txB" fmla="*/ 61 h 61"/>
            </a:gdLst>
            <a:ahLst/>
            <a:cxnLst>
              <a:cxn ang="0">
                <a:pos x="11611" y="354012"/>
              </a:cxn>
              <a:cxn ang="0">
                <a:pos x="0" y="354012"/>
              </a:cxn>
              <a:cxn ang="0">
                <a:pos x="0" y="354012"/>
              </a:cxn>
              <a:cxn ang="0">
                <a:pos x="11611" y="354012"/>
              </a:cxn>
              <a:cxn ang="0">
                <a:pos x="156754" y="5803"/>
              </a:cxn>
              <a:cxn ang="0">
                <a:pos x="174171" y="34821"/>
              </a:cxn>
              <a:cxn ang="0">
                <a:pos x="203200" y="139283"/>
              </a:cxn>
              <a:cxn ang="0">
                <a:pos x="174171" y="34821"/>
              </a:cxn>
              <a:cxn ang="0">
                <a:pos x="156754" y="5803"/>
              </a:cxn>
              <a:cxn ang="0">
                <a:pos x="156754" y="5803"/>
              </a:cxn>
              <a:cxn ang="0">
                <a:pos x="156754" y="5803"/>
              </a:cxn>
              <a:cxn ang="0">
                <a:pos x="156754" y="5803"/>
              </a:cxn>
              <a:cxn ang="0">
                <a:pos x="150949" y="0"/>
              </a:cxn>
              <a:cxn ang="0">
                <a:pos x="156754" y="5803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</a:cxnLst>
            <a:rect l="txL" t="txT" r="txR" b="txB"/>
            <a:pathLst>
              <a:path w="35" h="61">
                <a:moveTo>
                  <a:pt x="2" y="61"/>
                </a:moveTo>
                <a:cubicBezTo>
                  <a:pt x="1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1" y="61"/>
                  <a:pt x="2" y="61"/>
                </a:cubicBezTo>
                <a:moveTo>
                  <a:pt x="27" y="1"/>
                </a:moveTo>
                <a:cubicBezTo>
                  <a:pt x="28" y="3"/>
                  <a:pt x="29" y="4"/>
                  <a:pt x="30" y="6"/>
                </a:cubicBezTo>
                <a:cubicBezTo>
                  <a:pt x="34" y="12"/>
                  <a:pt x="35" y="18"/>
                  <a:pt x="35" y="24"/>
                </a:cubicBezTo>
                <a:cubicBezTo>
                  <a:pt x="35" y="18"/>
                  <a:pt x="34" y="12"/>
                  <a:pt x="30" y="6"/>
                </a:cubicBezTo>
                <a:cubicBezTo>
                  <a:pt x="29" y="4"/>
                  <a:pt x="28" y="3"/>
                  <a:pt x="27" y="1"/>
                </a:cubicBezTo>
                <a:moveTo>
                  <a:pt x="27" y="1"/>
                </a:move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moveTo>
                  <a:pt x="26" y="0"/>
                </a:move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6" y="0"/>
                </a:cubicBezTo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62" name="Freeform 1835"/>
          <p:cNvSpPr>
            <a:spLocks noEditPoints="1"/>
          </p:cNvSpPr>
          <p:nvPr/>
        </p:nvSpPr>
        <p:spPr>
          <a:xfrm>
            <a:off x="5078095" y="4171950"/>
            <a:ext cx="191135" cy="227965"/>
          </a:xfrm>
          <a:custGeom>
            <a:avLst/>
            <a:gdLst>
              <a:gd name="txL" fmla="*/ 0 w 35"/>
              <a:gd name="txT" fmla="*/ 0 h 42"/>
              <a:gd name="txR" fmla="*/ 35 w 35"/>
              <a:gd name="txB" fmla="*/ 42 h 42"/>
            </a:gdLst>
            <a:ahLst/>
            <a:cxnLst>
              <a:cxn ang="0">
                <a:pos x="203200" y="52047"/>
              </a:cxn>
              <a:cxn ang="0">
                <a:pos x="174171" y="138793"/>
              </a:cxn>
              <a:cxn ang="0">
                <a:pos x="0" y="242887"/>
              </a:cxn>
              <a:cxn ang="0">
                <a:pos x="0" y="242887"/>
              </a:cxn>
              <a:cxn ang="0">
                <a:pos x="98697" y="213972"/>
              </a:cxn>
              <a:cxn ang="0">
                <a:pos x="203200" y="52047"/>
              </a:cxn>
              <a:cxn ang="0">
                <a:pos x="203200" y="46264"/>
              </a:cxn>
              <a:cxn ang="0">
                <a:pos x="203200" y="52047"/>
              </a:cxn>
              <a:cxn ang="0">
                <a:pos x="203200" y="46264"/>
              </a:cxn>
              <a:cxn ang="0">
                <a:pos x="203200" y="40481"/>
              </a:cxn>
              <a:cxn ang="0">
                <a:pos x="203200" y="46264"/>
              </a:cxn>
              <a:cxn ang="0">
                <a:pos x="203200" y="40481"/>
              </a:cxn>
              <a:cxn ang="0">
                <a:pos x="203200" y="40481"/>
              </a:cxn>
              <a:cxn ang="0">
                <a:pos x="203200" y="40481"/>
              </a:cxn>
              <a:cxn ang="0">
                <a:pos x="203200" y="40481"/>
              </a:cxn>
              <a:cxn ang="0">
                <a:pos x="203200" y="34698"/>
              </a:cxn>
              <a:cxn ang="0">
                <a:pos x="203200" y="34698"/>
              </a:cxn>
              <a:cxn ang="0">
                <a:pos x="203200" y="34698"/>
              </a:cxn>
              <a:cxn ang="0">
                <a:pos x="203200" y="28915"/>
              </a:cxn>
              <a:cxn ang="0">
                <a:pos x="203200" y="28915"/>
              </a:cxn>
              <a:cxn ang="0">
                <a:pos x="203200" y="28915"/>
              </a:cxn>
              <a:cxn ang="0">
                <a:pos x="203200" y="23132"/>
              </a:cxn>
              <a:cxn ang="0">
                <a:pos x="203200" y="23132"/>
              </a:cxn>
              <a:cxn ang="0">
                <a:pos x="203200" y="23132"/>
              </a:cxn>
              <a:cxn ang="0">
                <a:pos x="203200" y="17349"/>
              </a:cxn>
              <a:cxn ang="0">
                <a:pos x="203200" y="23132"/>
              </a:cxn>
              <a:cxn ang="0">
                <a:pos x="203200" y="17349"/>
              </a:cxn>
              <a:cxn ang="0">
                <a:pos x="203200" y="11566"/>
              </a:cxn>
              <a:cxn ang="0">
                <a:pos x="203200" y="17349"/>
              </a:cxn>
              <a:cxn ang="0">
                <a:pos x="203200" y="11566"/>
              </a:cxn>
              <a:cxn ang="0">
                <a:pos x="203200" y="5783"/>
              </a:cxn>
              <a:cxn ang="0">
                <a:pos x="203200" y="11566"/>
              </a:cxn>
              <a:cxn ang="0">
                <a:pos x="203200" y="5783"/>
              </a:cxn>
              <a:cxn ang="0">
                <a:pos x="203200" y="5783"/>
              </a:cxn>
              <a:cxn ang="0">
                <a:pos x="203200" y="5783"/>
              </a:cxn>
              <a:cxn ang="0">
                <a:pos x="203200" y="5783"/>
              </a:cxn>
              <a:cxn ang="0">
                <a:pos x="203200" y="0"/>
              </a:cxn>
              <a:cxn ang="0">
                <a:pos x="203200" y="0"/>
              </a:cxn>
              <a:cxn ang="0">
                <a:pos x="203200" y="0"/>
              </a:cxn>
            </a:cxnLst>
            <a:rect l="txL" t="txT" r="txR" b="txB"/>
            <a:pathLst>
              <a:path w="35" h="42">
                <a:moveTo>
                  <a:pt x="35" y="9"/>
                </a:moveTo>
                <a:cubicBezTo>
                  <a:pt x="34" y="14"/>
                  <a:pt x="33" y="19"/>
                  <a:pt x="30" y="24"/>
                </a:cubicBezTo>
                <a:cubicBezTo>
                  <a:pt x="24" y="35"/>
                  <a:pt x="12" y="41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5" y="42"/>
                  <a:pt x="11" y="40"/>
                  <a:pt x="17" y="37"/>
                </a:cubicBezTo>
                <a:cubicBezTo>
                  <a:pt x="27" y="31"/>
                  <a:pt x="34" y="20"/>
                  <a:pt x="35" y="9"/>
                </a:cubicBezTo>
                <a:moveTo>
                  <a:pt x="35" y="8"/>
                </a:moveTo>
                <a:cubicBezTo>
                  <a:pt x="35" y="8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moveTo>
                  <a:pt x="35" y="7"/>
                </a:move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8"/>
                  <a:pt x="35" y="7"/>
                </a:cubicBezTo>
                <a:moveTo>
                  <a:pt x="35" y="7"/>
                </a:move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moveTo>
                  <a:pt x="35" y="6"/>
                </a:move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moveTo>
                  <a:pt x="35" y="5"/>
                </a:move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moveTo>
                  <a:pt x="35" y="4"/>
                </a:move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moveTo>
                  <a:pt x="35" y="3"/>
                </a:moveTo>
                <a:cubicBezTo>
                  <a:pt x="35" y="3"/>
                  <a:pt x="35" y="3"/>
                  <a:pt x="35" y="4"/>
                </a:cubicBezTo>
                <a:cubicBezTo>
                  <a:pt x="35" y="3"/>
                  <a:pt x="35" y="3"/>
                  <a:pt x="35" y="3"/>
                </a:cubicBezTo>
                <a:moveTo>
                  <a:pt x="35" y="2"/>
                </a:moveTo>
                <a:cubicBezTo>
                  <a:pt x="35" y="2"/>
                  <a:pt x="35" y="3"/>
                  <a:pt x="35" y="3"/>
                </a:cubicBezTo>
                <a:cubicBezTo>
                  <a:pt x="35" y="3"/>
                  <a:pt x="35" y="2"/>
                  <a:pt x="35" y="2"/>
                </a:cubicBezTo>
                <a:moveTo>
                  <a:pt x="35" y="1"/>
                </a:move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1"/>
                </a:cubicBezTo>
                <a:moveTo>
                  <a:pt x="35" y="1"/>
                </a:move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67" name="Freeform 1840"/>
          <p:cNvSpPr/>
          <p:nvPr/>
        </p:nvSpPr>
        <p:spPr>
          <a:xfrm>
            <a:off x="8406130" y="3965575"/>
            <a:ext cx="97155" cy="28575"/>
          </a:xfrm>
          <a:custGeom>
            <a:avLst/>
            <a:gdLst>
              <a:gd name="txL" fmla="*/ 0 w 18"/>
              <a:gd name="txT" fmla="*/ 0 h 5"/>
              <a:gd name="txR" fmla="*/ 18 w 18"/>
              <a:gd name="txB" fmla="*/ 5 h 5"/>
            </a:gdLst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103188" y="30163"/>
              </a:cxn>
              <a:cxn ang="0">
                <a:pos x="0" y="0"/>
              </a:cxn>
            </a:cxnLst>
            <a:rect l="txL" t="txT" r="txR" b="txB"/>
            <a:pathLst>
              <a:path w="18" h="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7" y="0"/>
                  <a:pt x="13" y="2"/>
                  <a:pt x="18" y="5"/>
                </a:cubicBezTo>
                <a:cubicBezTo>
                  <a:pt x="13" y="2"/>
                  <a:pt x="7" y="0"/>
                  <a:pt x="0" y="0"/>
                </a:cubicBezTo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69" name="Freeform 1842"/>
          <p:cNvSpPr/>
          <p:nvPr/>
        </p:nvSpPr>
        <p:spPr>
          <a:xfrm>
            <a:off x="8406130" y="4064000"/>
            <a:ext cx="141605" cy="191135"/>
          </a:xfrm>
          <a:custGeom>
            <a:avLst/>
            <a:gdLst>
              <a:gd name="txL" fmla="*/ 0 w 26"/>
              <a:gd name="txT" fmla="*/ 0 h 35"/>
              <a:gd name="txR" fmla="*/ 26 w 26"/>
              <a:gd name="txB" fmla="*/ 35 h 35"/>
            </a:gdLst>
            <a:ahLst/>
            <a:cxnLst>
              <a:cxn ang="0">
                <a:pos x="40603" y="81280"/>
              </a:cxn>
              <a:cxn ang="0">
                <a:pos x="34803" y="23223"/>
              </a:cxn>
              <a:cxn ang="0">
                <a:pos x="98608" y="40640"/>
              </a:cxn>
              <a:cxn ang="0">
                <a:pos x="87007" y="116114"/>
              </a:cxn>
              <a:cxn ang="0">
                <a:pos x="116009" y="185783"/>
              </a:cxn>
              <a:cxn ang="0">
                <a:pos x="69606" y="127726"/>
              </a:cxn>
              <a:cxn ang="0">
                <a:pos x="40603" y="81280"/>
              </a:cxn>
            </a:cxnLst>
            <a:rect l="txL" t="txT" r="txR" b="txB"/>
            <a:pathLst>
              <a:path w="26" h="35">
                <a:moveTo>
                  <a:pt x="7" y="14"/>
                </a:moveTo>
                <a:cubicBezTo>
                  <a:pt x="7" y="14"/>
                  <a:pt x="0" y="9"/>
                  <a:pt x="6" y="4"/>
                </a:cubicBezTo>
                <a:cubicBezTo>
                  <a:pt x="12" y="0"/>
                  <a:pt x="21" y="1"/>
                  <a:pt x="17" y="7"/>
                </a:cubicBezTo>
                <a:cubicBezTo>
                  <a:pt x="13" y="13"/>
                  <a:pt x="12" y="17"/>
                  <a:pt x="15" y="20"/>
                </a:cubicBezTo>
                <a:cubicBezTo>
                  <a:pt x="19" y="23"/>
                  <a:pt x="26" y="29"/>
                  <a:pt x="20" y="32"/>
                </a:cubicBezTo>
                <a:cubicBezTo>
                  <a:pt x="13" y="35"/>
                  <a:pt x="13" y="25"/>
                  <a:pt x="12" y="22"/>
                </a:cubicBezTo>
                <a:cubicBezTo>
                  <a:pt x="10" y="18"/>
                  <a:pt x="9" y="16"/>
                  <a:pt x="7" y="14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70" name="Freeform 1843"/>
          <p:cNvSpPr/>
          <p:nvPr/>
        </p:nvSpPr>
        <p:spPr>
          <a:xfrm>
            <a:off x="8406130" y="4027170"/>
            <a:ext cx="49530" cy="43180"/>
          </a:xfrm>
          <a:custGeom>
            <a:avLst/>
            <a:gdLst>
              <a:gd name="txL" fmla="*/ 0 w 9"/>
              <a:gd name="txT" fmla="*/ 0 h 8"/>
              <a:gd name="txR" fmla="*/ 9 w 9"/>
              <a:gd name="txB" fmla="*/ 8 h 8"/>
            </a:gdLst>
            <a:ahLst/>
            <a:cxnLst>
              <a:cxn ang="0">
                <a:pos x="46566" y="28773"/>
              </a:cxn>
              <a:cxn ang="0">
                <a:pos x="23283" y="40282"/>
              </a:cxn>
              <a:cxn ang="0">
                <a:pos x="5821" y="17264"/>
              </a:cxn>
              <a:cxn ang="0">
                <a:pos x="34925" y="0"/>
              </a:cxn>
              <a:cxn ang="0">
                <a:pos x="46566" y="28773"/>
              </a:cxn>
            </a:cxnLst>
            <a:rect l="txL" t="txT" r="txR" b="txB"/>
            <a:pathLst>
              <a:path w="9" h="8">
                <a:moveTo>
                  <a:pt x="8" y="5"/>
                </a:moveTo>
                <a:cubicBezTo>
                  <a:pt x="7" y="7"/>
                  <a:pt x="5" y="8"/>
                  <a:pt x="4" y="7"/>
                </a:cubicBezTo>
                <a:cubicBezTo>
                  <a:pt x="2" y="7"/>
                  <a:pt x="0" y="5"/>
                  <a:pt x="1" y="3"/>
                </a:cubicBezTo>
                <a:cubicBezTo>
                  <a:pt x="2" y="1"/>
                  <a:pt x="4" y="0"/>
                  <a:pt x="6" y="0"/>
                </a:cubicBezTo>
                <a:cubicBezTo>
                  <a:pt x="8" y="1"/>
                  <a:pt x="9" y="3"/>
                  <a:pt x="8" y="5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71" name="Freeform 1844"/>
          <p:cNvSpPr/>
          <p:nvPr/>
        </p:nvSpPr>
        <p:spPr>
          <a:xfrm>
            <a:off x="8406130" y="4043680"/>
            <a:ext cx="16510" cy="20955"/>
          </a:xfrm>
          <a:custGeom>
            <a:avLst/>
            <a:gdLst>
              <a:gd name="txL" fmla="*/ 0 w 3"/>
              <a:gd name="txT" fmla="*/ 0 h 4"/>
              <a:gd name="txR" fmla="*/ 3 w 3"/>
              <a:gd name="txB" fmla="*/ 4 h 4"/>
            </a:gdLst>
            <a:ahLst/>
            <a:cxnLst>
              <a:cxn ang="0">
                <a:pos x="17463" y="11113"/>
              </a:cxn>
              <a:cxn ang="0">
                <a:pos x="11642" y="22225"/>
              </a:cxn>
              <a:cxn ang="0">
                <a:pos x="0" y="11113"/>
              </a:cxn>
              <a:cxn ang="0">
                <a:pos x="5821" y="0"/>
              </a:cxn>
              <a:cxn ang="0">
                <a:pos x="17463" y="11113"/>
              </a:cxn>
            </a:cxnLst>
            <a:rect l="txL" t="txT" r="txR" b="txB"/>
            <a:pathLst>
              <a:path w="3" h="4">
                <a:moveTo>
                  <a:pt x="3" y="2"/>
                </a:moveTo>
                <a:cubicBezTo>
                  <a:pt x="3" y="3"/>
                  <a:pt x="3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72" name="Freeform 1845"/>
          <p:cNvSpPr/>
          <p:nvPr/>
        </p:nvSpPr>
        <p:spPr>
          <a:xfrm>
            <a:off x="8406130" y="4053840"/>
            <a:ext cx="22225" cy="20955"/>
          </a:xfrm>
          <a:custGeom>
            <a:avLst/>
            <a:gdLst>
              <a:gd name="txL" fmla="*/ 0 w 4"/>
              <a:gd name="txT" fmla="*/ 0 h 4"/>
              <a:gd name="txR" fmla="*/ 4 w 4"/>
              <a:gd name="txB" fmla="*/ 4 h 4"/>
            </a:gdLst>
            <a:ahLst/>
            <a:cxnLst>
              <a:cxn ang="0">
                <a:pos x="17859" y="5556"/>
              </a:cxn>
              <a:cxn ang="0">
                <a:pos x="11906" y="22225"/>
              </a:cxn>
              <a:cxn ang="0">
                <a:pos x="5953" y="16669"/>
              </a:cxn>
              <a:cxn ang="0">
                <a:pos x="5953" y="0"/>
              </a:cxn>
              <a:cxn ang="0">
                <a:pos x="17859" y="5556"/>
              </a:cxn>
            </a:cxnLst>
            <a:rect l="txL" t="txT" r="txR" b="txB"/>
            <a:pathLst>
              <a:path w="4" h="4">
                <a:moveTo>
                  <a:pt x="3" y="1"/>
                </a:moveTo>
                <a:cubicBezTo>
                  <a:pt x="4" y="2"/>
                  <a:pt x="3" y="3"/>
                  <a:pt x="2" y="4"/>
                </a:cubicBezTo>
                <a:cubicBezTo>
                  <a:pt x="2" y="4"/>
                  <a:pt x="1" y="3"/>
                  <a:pt x="1" y="3"/>
                </a:cubicBezTo>
                <a:cubicBezTo>
                  <a:pt x="0" y="2"/>
                  <a:pt x="0" y="1"/>
                  <a:pt x="1" y="0"/>
                </a:cubicBezTo>
                <a:cubicBezTo>
                  <a:pt x="2" y="0"/>
                  <a:pt x="3" y="1"/>
                  <a:pt x="3" y="1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73" name="Freeform 1846"/>
          <p:cNvSpPr/>
          <p:nvPr/>
        </p:nvSpPr>
        <p:spPr>
          <a:xfrm>
            <a:off x="8406130" y="4070350"/>
            <a:ext cx="22225" cy="16510"/>
          </a:xfrm>
          <a:custGeom>
            <a:avLst/>
            <a:gdLst>
              <a:gd name="txL" fmla="*/ 0 w 4"/>
              <a:gd name="txT" fmla="*/ 0 h 3"/>
              <a:gd name="txR" fmla="*/ 4 w 4"/>
              <a:gd name="txB" fmla="*/ 3 h 3"/>
            </a:gdLst>
            <a:ahLst/>
            <a:cxnLst>
              <a:cxn ang="0">
                <a:pos x="17860" y="5821"/>
              </a:cxn>
              <a:cxn ang="0">
                <a:pos x="17860" y="17463"/>
              </a:cxn>
              <a:cxn ang="0">
                <a:pos x="0" y="11642"/>
              </a:cxn>
              <a:cxn ang="0">
                <a:pos x="5953" y="0"/>
              </a:cxn>
              <a:cxn ang="0">
                <a:pos x="17860" y="5821"/>
              </a:cxn>
            </a:cxnLst>
            <a:rect l="txL" t="txT" r="txR" b="txB"/>
            <a:pathLst>
              <a:path w="4" h="3">
                <a:moveTo>
                  <a:pt x="3" y="1"/>
                </a:moveTo>
                <a:cubicBezTo>
                  <a:pt x="4" y="2"/>
                  <a:pt x="3" y="3"/>
                  <a:pt x="3" y="3"/>
                </a:cubicBezTo>
                <a:cubicBezTo>
                  <a:pt x="2" y="3"/>
                  <a:pt x="1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0"/>
                  <a:pt x="3" y="1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74" name="Freeform 1847"/>
          <p:cNvSpPr/>
          <p:nvPr/>
        </p:nvSpPr>
        <p:spPr>
          <a:xfrm>
            <a:off x="8406130" y="4086860"/>
            <a:ext cx="22225" cy="10160"/>
          </a:xfrm>
          <a:custGeom>
            <a:avLst/>
            <a:gdLst>
              <a:gd name="txL" fmla="*/ 0 w 4"/>
              <a:gd name="txT" fmla="*/ 0 h 2"/>
              <a:gd name="txR" fmla="*/ 4 w 4"/>
              <a:gd name="txB" fmla="*/ 2 h 2"/>
            </a:gdLst>
            <a:ahLst/>
            <a:cxnLst>
              <a:cxn ang="0">
                <a:pos x="17859" y="0"/>
              </a:cxn>
              <a:cxn ang="0">
                <a:pos x="17859" y="11112"/>
              </a:cxn>
              <a:cxn ang="0">
                <a:pos x="5953" y="11112"/>
              </a:cxn>
              <a:cxn ang="0">
                <a:pos x="5953" y="0"/>
              </a:cxn>
              <a:cxn ang="0">
                <a:pos x="17859" y="0"/>
              </a:cxn>
            </a:cxnLst>
            <a:rect l="txL" t="txT" r="txR" b="txB"/>
            <a:pathLst>
              <a:path w="4" h="2">
                <a:moveTo>
                  <a:pt x="3" y="0"/>
                </a:moveTo>
                <a:cubicBezTo>
                  <a:pt x="3" y="1"/>
                  <a:pt x="4" y="1"/>
                  <a:pt x="3" y="2"/>
                </a:cubicBezTo>
                <a:cubicBezTo>
                  <a:pt x="3" y="2"/>
                  <a:pt x="2" y="2"/>
                  <a:pt x="1" y="2"/>
                </a:cubicBezTo>
                <a:cubicBezTo>
                  <a:pt x="0" y="1"/>
                  <a:pt x="0" y="0"/>
                  <a:pt x="1" y="0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77" name="Freeform 1850"/>
          <p:cNvSpPr/>
          <p:nvPr/>
        </p:nvSpPr>
        <p:spPr>
          <a:xfrm>
            <a:off x="8406130" y="4107815"/>
            <a:ext cx="20955" cy="22225"/>
          </a:xfrm>
          <a:custGeom>
            <a:avLst/>
            <a:gdLst>
              <a:gd name="txL" fmla="*/ 0 w 4"/>
              <a:gd name="txT" fmla="*/ 0 h 4"/>
              <a:gd name="txR" fmla="*/ 4 w 4"/>
              <a:gd name="txB" fmla="*/ 4 h 4"/>
            </a:gdLst>
            <a:ahLst/>
            <a:cxnLst>
              <a:cxn ang="0">
                <a:pos x="5556" y="11906"/>
              </a:cxn>
              <a:cxn ang="0">
                <a:pos x="11113" y="23812"/>
              </a:cxn>
              <a:cxn ang="0">
                <a:pos x="22225" y="11906"/>
              </a:cxn>
              <a:cxn ang="0">
                <a:pos x="11113" y="0"/>
              </a:cxn>
              <a:cxn ang="0">
                <a:pos x="5556" y="11906"/>
              </a:cxn>
            </a:cxnLst>
            <a:rect l="txL" t="txT" r="txR" b="txB"/>
            <a:pathLst>
              <a:path w="4" h="4">
                <a:moveTo>
                  <a:pt x="1" y="2"/>
                </a:moveTo>
                <a:cubicBezTo>
                  <a:pt x="0" y="3"/>
                  <a:pt x="1" y="4"/>
                  <a:pt x="2" y="4"/>
                </a:cubicBezTo>
                <a:cubicBezTo>
                  <a:pt x="3" y="4"/>
                  <a:pt x="4" y="3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1" y="0"/>
                  <a:pt x="1" y="2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78" name="Freeform 1851"/>
          <p:cNvSpPr/>
          <p:nvPr/>
        </p:nvSpPr>
        <p:spPr>
          <a:xfrm>
            <a:off x="8406130" y="4119245"/>
            <a:ext cx="22225" cy="16510"/>
          </a:xfrm>
          <a:custGeom>
            <a:avLst/>
            <a:gdLst>
              <a:gd name="txL" fmla="*/ 0 w 4"/>
              <a:gd name="txT" fmla="*/ 0 h 3"/>
              <a:gd name="txR" fmla="*/ 4 w 4"/>
              <a:gd name="txB" fmla="*/ 3 h 3"/>
            </a:gdLst>
            <a:ahLst/>
            <a:cxnLst>
              <a:cxn ang="0">
                <a:pos x="5953" y="5821"/>
              </a:cxn>
              <a:cxn ang="0">
                <a:pos x="11907" y="17462"/>
              </a:cxn>
              <a:cxn ang="0">
                <a:pos x="17860" y="11641"/>
              </a:cxn>
              <a:cxn ang="0">
                <a:pos x="17860" y="0"/>
              </a:cxn>
              <a:cxn ang="0">
                <a:pos x="5953" y="5821"/>
              </a:cxn>
            </a:cxnLst>
            <a:rect l="txL" t="txT" r="txR" b="txB"/>
            <a:pathLst>
              <a:path w="4" h="3">
                <a:moveTo>
                  <a:pt x="1" y="1"/>
                </a:moveTo>
                <a:cubicBezTo>
                  <a:pt x="0" y="2"/>
                  <a:pt x="1" y="3"/>
                  <a:pt x="2" y="3"/>
                </a:cubicBezTo>
                <a:cubicBezTo>
                  <a:pt x="2" y="3"/>
                  <a:pt x="3" y="3"/>
                  <a:pt x="3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79" name="Freeform 1852"/>
          <p:cNvSpPr/>
          <p:nvPr/>
        </p:nvSpPr>
        <p:spPr>
          <a:xfrm>
            <a:off x="8406130" y="4130040"/>
            <a:ext cx="22225" cy="22225"/>
          </a:xfrm>
          <a:custGeom>
            <a:avLst/>
            <a:gdLst>
              <a:gd name="txL" fmla="*/ 0 w 4"/>
              <a:gd name="txT" fmla="*/ 0 h 4"/>
              <a:gd name="txR" fmla="*/ 4 w 4"/>
              <a:gd name="txB" fmla="*/ 4 h 4"/>
            </a:gdLst>
            <a:ahLst/>
            <a:cxnLst>
              <a:cxn ang="0">
                <a:pos x="5953" y="5953"/>
              </a:cxn>
              <a:cxn ang="0">
                <a:pos x="5953" y="17860"/>
              </a:cxn>
              <a:cxn ang="0">
                <a:pos x="23812" y="11907"/>
              </a:cxn>
              <a:cxn ang="0">
                <a:pos x="17859" y="0"/>
              </a:cxn>
              <a:cxn ang="0">
                <a:pos x="5953" y="5953"/>
              </a:cxn>
            </a:cxnLst>
            <a:rect l="txL" t="txT" r="txR" b="txB"/>
            <a:pathLst>
              <a:path w="4" h="4">
                <a:moveTo>
                  <a:pt x="1" y="1"/>
                </a:moveTo>
                <a:cubicBezTo>
                  <a:pt x="0" y="2"/>
                  <a:pt x="1" y="3"/>
                  <a:pt x="1" y="3"/>
                </a:cubicBezTo>
                <a:cubicBezTo>
                  <a:pt x="2" y="4"/>
                  <a:pt x="3" y="3"/>
                  <a:pt x="4" y="2"/>
                </a:cubicBezTo>
                <a:cubicBezTo>
                  <a:pt x="4" y="1"/>
                  <a:pt x="4" y="1"/>
                  <a:pt x="3" y="0"/>
                </a:cubicBezTo>
                <a:cubicBezTo>
                  <a:pt x="2" y="0"/>
                  <a:pt x="1" y="0"/>
                  <a:pt x="1" y="1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458710" y="3189605"/>
            <a:ext cx="591185" cy="582295"/>
            <a:chOff x="13247" y="4571"/>
            <a:chExt cx="676" cy="666"/>
          </a:xfrm>
        </p:grpSpPr>
        <p:sp>
          <p:nvSpPr>
            <p:cNvPr id="93282" name="Oval 1855"/>
            <p:cNvSpPr/>
            <p:nvPr/>
          </p:nvSpPr>
          <p:spPr>
            <a:xfrm>
              <a:off x="13247" y="4571"/>
              <a:ext cx="677" cy="667"/>
            </a:xfrm>
            <a:prstGeom prst="ellipse">
              <a:avLst/>
            </a:prstGeom>
            <a:solidFill>
              <a:srgbClr val="0090FF"/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zh-CN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3284" name="Freeform 1858"/>
            <p:cNvSpPr/>
            <p:nvPr/>
          </p:nvSpPr>
          <p:spPr>
            <a:xfrm>
              <a:off x="13347" y="4671"/>
              <a:ext cx="475" cy="465"/>
            </a:xfrm>
            <a:custGeom>
              <a:avLst/>
              <a:gdLst>
                <a:gd name="txL" fmla="*/ 0 w 52"/>
                <a:gd name="txT" fmla="*/ 0 h 51"/>
                <a:gd name="txR" fmla="*/ 52 w 52"/>
                <a:gd name="txB" fmla="*/ 51 h 51"/>
              </a:gdLst>
              <a:ahLst/>
              <a:cxnLst>
                <a:cxn ang="0">
                  <a:pos x="261022" y="138953"/>
                </a:cxn>
                <a:cxn ang="0">
                  <a:pos x="261022" y="121584"/>
                </a:cxn>
                <a:cxn ang="0">
                  <a:pos x="243620" y="121584"/>
                </a:cxn>
                <a:cxn ang="0">
                  <a:pos x="243620" y="127374"/>
                </a:cxn>
                <a:cxn ang="0">
                  <a:pos x="220418" y="115794"/>
                </a:cxn>
                <a:cxn ang="0">
                  <a:pos x="220418" y="98425"/>
                </a:cxn>
                <a:cxn ang="0">
                  <a:pos x="197216" y="98425"/>
                </a:cxn>
                <a:cxn ang="0">
                  <a:pos x="197216" y="104215"/>
                </a:cxn>
                <a:cxn ang="0">
                  <a:pos x="168214" y="86846"/>
                </a:cxn>
                <a:cxn ang="0">
                  <a:pos x="168214" y="28949"/>
                </a:cxn>
                <a:cxn ang="0">
                  <a:pos x="150813" y="0"/>
                </a:cxn>
                <a:cxn ang="0">
                  <a:pos x="150813" y="0"/>
                </a:cxn>
                <a:cxn ang="0">
                  <a:pos x="150813" y="0"/>
                </a:cxn>
                <a:cxn ang="0">
                  <a:pos x="133411" y="28949"/>
                </a:cxn>
                <a:cxn ang="0">
                  <a:pos x="133411" y="86846"/>
                </a:cxn>
                <a:cxn ang="0">
                  <a:pos x="98608" y="104215"/>
                </a:cxn>
                <a:cxn ang="0">
                  <a:pos x="98608" y="98425"/>
                </a:cxn>
                <a:cxn ang="0">
                  <a:pos x="81207" y="98425"/>
                </a:cxn>
                <a:cxn ang="0">
                  <a:pos x="81207" y="115794"/>
                </a:cxn>
                <a:cxn ang="0">
                  <a:pos x="58005" y="133163"/>
                </a:cxn>
                <a:cxn ang="0">
                  <a:pos x="58005" y="121584"/>
                </a:cxn>
                <a:cxn ang="0">
                  <a:pos x="40603" y="121584"/>
                </a:cxn>
                <a:cxn ang="0">
                  <a:pos x="40603" y="138953"/>
                </a:cxn>
                <a:cxn ang="0">
                  <a:pos x="0" y="162112"/>
                </a:cxn>
                <a:cxn ang="0">
                  <a:pos x="0" y="179481"/>
                </a:cxn>
                <a:cxn ang="0">
                  <a:pos x="87007" y="150532"/>
                </a:cxn>
                <a:cxn ang="0">
                  <a:pos x="133411" y="150532"/>
                </a:cxn>
                <a:cxn ang="0">
                  <a:pos x="133411" y="156322"/>
                </a:cxn>
                <a:cxn ang="0">
                  <a:pos x="139212" y="237378"/>
                </a:cxn>
                <a:cxn ang="0">
                  <a:pos x="98608" y="272116"/>
                </a:cxn>
                <a:cxn ang="0">
                  <a:pos x="98608" y="289485"/>
                </a:cxn>
                <a:cxn ang="0">
                  <a:pos x="150813" y="272116"/>
                </a:cxn>
                <a:cxn ang="0">
                  <a:pos x="150813" y="295275"/>
                </a:cxn>
                <a:cxn ang="0">
                  <a:pos x="150813" y="295275"/>
                </a:cxn>
                <a:cxn ang="0">
                  <a:pos x="150813" y="272116"/>
                </a:cxn>
                <a:cxn ang="0">
                  <a:pos x="203017" y="283696"/>
                </a:cxn>
                <a:cxn ang="0">
                  <a:pos x="203017" y="272116"/>
                </a:cxn>
                <a:cxn ang="0">
                  <a:pos x="162413" y="237378"/>
                </a:cxn>
                <a:cxn ang="0">
                  <a:pos x="168214" y="156322"/>
                </a:cxn>
                <a:cxn ang="0">
                  <a:pos x="168214" y="144743"/>
                </a:cxn>
                <a:cxn ang="0">
                  <a:pos x="208817" y="144743"/>
                </a:cxn>
                <a:cxn ang="0">
                  <a:pos x="301625" y="173691"/>
                </a:cxn>
                <a:cxn ang="0">
                  <a:pos x="301625" y="162112"/>
                </a:cxn>
                <a:cxn ang="0">
                  <a:pos x="261022" y="138953"/>
                </a:cxn>
              </a:cxnLst>
              <a:rect l="txL" t="txT" r="txR" b="txB"/>
              <a:pathLst>
                <a:path w="52" h="51">
                  <a:moveTo>
                    <a:pt x="45" y="24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3" y="1"/>
                    <a:pt x="23" y="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45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3293" name="Freeform 1867"/>
          <p:cNvSpPr/>
          <p:nvPr/>
        </p:nvSpPr>
        <p:spPr>
          <a:xfrm>
            <a:off x="8144510" y="4206240"/>
            <a:ext cx="33020" cy="44450"/>
          </a:xfrm>
          <a:custGeom>
            <a:avLst/>
            <a:gdLst>
              <a:gd name="txL" fmla="*/ 0 w 22"/>
              <a:gd name="txT" fmla="*/ 0 h 30"/>
              <a:gd name="txR" fmla="*/ 22 w 22"/>
              <a:gd name="txB" fmla="*/ 30 h 30"/>
            </a:gdLst>
            <a:ahLst/>
            <a:cxnLst>
              <a:cxn ang="0">
                <a:pos x="12700" y="47625"/>
              </a:cxn>
              <a:cxn ang="0">
                <a:pos x="6350" y="41275"/>
              </a:cxn>
              <a:cxn ang="0">
                <a:pos x="17463" y="23813"/>
              </a:cxn>
              <a:cxn ang="0">
                <a:pos x="0" y="6350"/>
              </a:cxn>
              <a:cxn ang="0">
                <a:pos x="6350" y="0"/>
              </a:cxn>
              <a:cxn ang="0">
                <a:pos x="34925" y="23813"/>
              </a:cxn>
              <a:cxn ang="0">
                <a:pos x="12700" y="47625"/>
              </a:cxn>
            </a:cxnLst>
            <a:rect l="txL" t="txT" r="txR" b="txB"/>
            <a:pathLst>
              <a:path w="22" h="30">
                <a:moveTo>
                  <a:pt x="8" y="30"/>
                </a:moveTo>
                <a:lnTo>
                  <a:pt x="4" y="26"/>
                </a:lnTo>
                <a:lnTo>
                  <a:pt x="11" y="15"/>
                </a:lnTo>
                <a:lnTo>
                  <a:pt x="0" y="4"/>
                </a:lnTo>
                <a:lnTo>
                  <a:pt x="4" y="0"/>
                </a:lnTo>
                <a:lnTo>
                  <a:pt x="22" y="15"/>
                </a:lnTo>
                <a:lnTo>
                  <a:pt x="8" y="30"/>
                </a:lnTo>
                <a:close/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97" name="Freeform 1871"/>
          <p:cNvSpPr/>
          <p:nvPr/>
        </p:nvSpPr>
        <p:spPr>
          <a:xfrm>
            <a:off x="8406130" y="2362200"/>
            <a:ext cx="33020" cy="44450"/>
          </a:xfrm>
          <a:custGeom>
            <a:avLst/>
            <a:gdLst>
              <a:gd name="txL" fmla="*/ 0 w 22"/>
              <a:gd name="txT" fmla="*/ 0 h 30"/>
              <a:gd name="txR" fmla="*/ 22 w 22"/>
              <a:gd name="txB" fmla="*/ 30 h 30"/>
            </a:gdLst>
            <a:ahLst/>
            <a:cxnLst>
              <a:cxn ang="0">
                <a:pos x="17463" y="47625"/>
              </a:cxn>
              <a:cxn ang="0">
                <a:pos x="11113" y="41275"/>
              </a:cxn>
              <a:cxn ang="0">
                <a:pos x="23813" y="17463"/>
              </a:cxn>
              <a:cxn ang="0">
                <a:pos x="0" y="6350"/>
              </a:cxn>
              <a:cxn ang="0">
                <a:pos x="6350" y="0"/>
              </a:cxn>
              <a:cxn ang="0">
                <a:pos x="34925" y="17463"/>
              </a:cxn>
              <a:cxn ang="0">
                <a:pos x="17463" y="47625"/>
              </a:cxn>
            </a:cxnLst>
            <a:rect l="txL" t="txT" r="txR" b="txB"/>
            <a:pathLst>
              <a:path w="22" h="30">
                <a:moveTo>
                  <a:pt x="11" y="30"/>
                </a:moveTo>
                <a:lnTo>
                  <a:pt x="7" y="26"/>
                </a:lnTo>
                <a:lnTo>
                  <a:pt x="15" y="11"/>
                </a:lnTo>
                <a:lnTo>
                  <a:pt x="0" y="4"/>
                </a:lnTo>
                <a:lnTo>
                  <a:pt x="4" y="0"/>
                </a:lnTo>
                <a:lnTo>
                  <a:pt x="22" y="11"/>
                </a:lnTo>
                <a:lnTo>
                  <a:pt x="11" y="30"/>
                </a:lnTo>
                <a:close/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299" name="TextBox 1956"/>
          <p:cNvSpPr/>
          <p:nvPr/>
        </p:nvSpPr>
        <p:spPr>
          <a:xfrm>
            <a:off x="2613025" y="1869440"/>
            <a:ext cx="1089025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0" scaled="1"/>
                </a:gradFill>
                <a:cs typeface="+mn-ea"/>
                <a:sym typeface="+mn-lt"/>
              </a:rPr>
              <a:t>添加标题</a:t>
            </a:r>
          </a:p>
        </p:txBody>
      </p:sp>
      <p:sp>
        <p:nvSpPr>
          <p:cNvPr id="93300" name="TextBox 1957"/>
          <p:cNvSpPr/>
          <p:nvPr/>
        </p:nvSpPr>
        <p:spPr>
          <a:xfrm>
            <a:off x="8191500" y="1906905"/>
            <a:ext cx="1089025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0" scaled="1"/>
                </a:gradFill>
                <a:cs typeface="+mn-ea"/>
                <a:sym typeface="+mn-lt"/>
              </a:rPr>
              <a:t>添加标题</a:t>
            </a:r>
          </a:p>
        </p:txBody>
      </p:sp>
      <p:sp>
        <p:nvSpPr>
          <p:cNvPr id="93301" name="TextBox 1958"/>
          <p:cNvSpPr/>
          <p:nvPr/>
        </p:nvSpPr>
        <p:spPr>
          <a:xfrm>
            <a:off x="2637790" y="3075940"/>
            <a:ext cx="1090295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0" scaled="1"/>
                </a:gradFill>
                <a:cs typeface="+mn-ea"/>
                <a:sym typeface="+mn-lt"/>
              </a:rPr>
              <a:t>添加标题</a:t>
            </a:r>
          </a:p>
        </p:txBody>
      </p:sp>
      <p:sp>
        <p:nvSpPr>
          <p:cNvPr id="93302" name="TextBox 1959"/>
          <p:cNvSpPr/>
          <p:nvPr/>
        </p:nvSpPr>
        <p:spPr>
          <a:xfrm>
            <a:off x="8191500" y="3166745"/>
            <a:ext cx="1089025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0" scaled="1"/>
                </a:gradFill>
                <a:cs typeface="+mn-ea"/>
                <a:sym typeface="+mn-lt"/>
              </a:rPr>
              <a:t>添加标题</a:t>
            </a:r>
          </a:p>
        </p:txBody>
      </p:sp>
      <p:sp>
        <p:nvSpPr>
          <p:cNvPr id="93303" name="TextBox 1960"/>
          <p:cNvSpPr/>
          <p:nvPr/>
        </p:nvSpPr>
        <p:spPr>
          <a:xfrm>
            <a:off x="2637790" y="4551680"/>
            <a:ext cx="1090930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0" scaled="1"/>
                </a:gradFill>
                <a:cs typeface="+mn-ea"/>
                <a:sym typeface="+mn-lt"/>
              </a:rPr>
              <a:t>添加标题</a:t>
            </a:r>
          </a:p>
        </p:txBody>
      </p:sp>
      <p:sp>
        <p:nvSpPr>
          <p:cNvPr id="93304" name="TextBox 1961"/>
          <p:cNvSpPr/>
          <p:nvPr/>
        </p:nvSpPr>
        <p:spPr>
          <a:xfrm>
            <a:off x="8191500" y="4530725"/>
            <a:ext cx="1090295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0" scaled="1"/>
                </a:gra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757930" y="1838325"/>
            <a:ext cx="653415" cy="661670"/>
            <a:chOff x="3693" y="2669"/>
            <a:chExt cx="1095" cy="1109"/>
          </a:xfrm>
        </p:grpSpPr>
        <p:sp>
          <p:nvSpPr>
            <p:cNvPr id="93240" name="Freeform 1812"/>
            <p:cNvSpPr/>
            <p:nvPr/>
          </p:nvSpPr>
          <p:spPr>
            <a:xfrm>
              <a:off x="3693" y="2669"/>
              <a:ext cx="1095" cy="1109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0090FF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1" name="稻壳儿小白白(http://dwz.cn/Wu2UP)"/>
            <p:cNvGrpSpPr/>
            <p:nvPr/>
          </p:nvGrpSpPr>
          <p:grpSpPr>
            <a:xfrm>
              <a:off x="3951" y="2935"/>
              <a:ext cx="618" cy="622"/>
              <a:chOff x="4019550" y="3568701"/>
              <a:chExt cx="358775" cy="360363"/>
            </a:xfrm>
            <a:solidFill>
              <a:schemeClr val="bg1"/>
            </a:solidFill>
          </p:grpSpPr>
          <p:sp>
            <p:nvSpPr>
              <p:cNvPr id="1129" name="稻壳儿小白白(http://dwz.cn/Wu2UP)"/>
              <p:cNvSpPr>
                <a:spLocks noEditPoints="1"/>
              </p:cNvSpPr>
              <p:nvPr/>
            </p:nvSpPr>
            <p:spPr bwMode="auto">
              <a:xfrm>
                <a:off x="4019550" y="3568701"/>
                <a:ext cx="358775" cy="360363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31" y="46"/>
                  </a:cxn>
                  <a:cxn ang="0">
                    <a:pos x="36" y="68"/>
                  </a:cxn>
                  <a:cxn ang="0">
                    <a:pos x="4" y="100"/>
                  </a:cxn>
                  <a:cxn ang="0">
                    <a:pos x="4" y="100"/>
                  </a:cxn>
                  <a:cxn ang="0">
                    <a:pos x="0" y="109"/>
                  </a:cxn>
                  <a:cxn ang="0">
                    <a:pos x="13" y="123"/>
                  </a:cxn>
                  <a:cxn ang="0">
                    <a:pos x="23" y="119"/>
                  </a:cxn>
                  <a:cxn ang="0">
                    <a:pos x="23" y="119"/>
                  </a:cxn>
                  <a:cxn ang="0">
                    <a:pos x="55" y="87"/>
                  </a:cxn>
                  <a:cxn ang="0">
                    <a:pos x="77" y="92"/>
                  </a:cxn>
                  <a:cxn ang="0">
                    <a:pos x="123" y="46"/>
                  </a:cxn>
                  <a:cxn ang="0">
                    <a:pos x="77" y="0"/>
                  </a:cxn>
                  <a:cxn ang="0">
                    <a:pos x="18" y="114"/>
                  </a:cxn>
                  <a:cxn ang="0">
                    <a:pos x="13" y="116"/>
                  </a:cxn>
                  <a:cxn ang="0">
                    <a:pos x="7" y="109"/>
                  </a:cxn>
                  <a:cxn ang="0">
                    <a:pos x="9" y="104"/>
                  </a:cxn>
                  <a:cxn ang="0">
                    <a:pos x="9" y="104"/>
                  </a:cxn>
                  <a:cxn ang="0">
                    <a:pos x="40" y="73"/>
                  </a:cxn>
                  <a:cxn ang="0">
                    <a:pos x="49" y="83"/>
                  </a:cxn>
                  <a:cxn ang="0">
                    <a:pos x="18" y="114"/>
                  </a:cxn>
                  <a:cxn ang="0">
                    <a:pos x="77" y="84"/>
                  </a:cxn>
                  <a:cxn ang="0">
                    <a:pos x="38" y="46"/>
                  </a:cxn>
                  <a:cxn ang="0">
                    <a:pos x="77" y="8"/>
                  </a:cxn>
                  <a:cxn ang="0">
                    <a:pos x="115" y="46"/>
                  </a:cxn>
                  <a:cxn ang="0">
                    <a:pos x="77" y="84"/>
                  </a:cxn>
                  <a:cxn ang="0">
                    <a:pos x="77" y="84"/>
                  </a:cxn>
                  <a:cxn ang="0">
                    <a:pos x="77" y="84"/>
                  </a:cxn>
                </a:cxnLst>
                <a:rect l="0" t="0" r="r" b="b"/>
                <a:pathLst>
                  <a:path w="123" h="123">
                    <a:moveTo>
                      <a:pt x="77" y="0"/>
                    </a:moveTo>
                    <a:cubicBezTo>
                      <a:pt x="51" y="0"/>
                      <a:pt x="31" y="21"/>
                      <a:pt x="31" y="46"/>
                    </a:cubicBezTo>
                    <a:cubicBezTo>
                      <a:pt x="31" y="54"/>
                      <a:pt x="33" y="61"/>
                      <a:pt x="36" y="68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2" y="102"/>
                      <a:pt x="0" y="105"/>
                      <a:pt x="0" y="109"/>
                    </a:cubicBezTo>
                    <a:cubicBezTo>
                      <a:pt x="0" y="117"/>
                      <a:pt x="6" y="123"/>
                      <a:pt x="13" y="123"/>
                    </a:cubicBezTo>
                    <a:cubicBezTo>
                      <a:pt x="17" y="123"/>
                      <a:pt x="21" y="121"/>
                      <a:pt x="23" y="119"/>
                    </a:cubicBezTo>
                    <a:cubicBezTo>
                      <a:pt x="23" y="119"/>
                      <a:pt x="23" y="119"/>
                      <a:pt x="23" y="119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62" y="90"/>
                      <a:pt x="69" y="92"/>
                      <a:pt x="77" y="92"/>
                    </a:cubicBezTo>
                    <a:cubicBezTo>
                      <a:pt x="102" y="92"/>
                      <a:pt x="123" y="71"/>
                      <a:pt x="123" y="46"/>
                    </a:cubicBezTo>
                    <a:cubicBezTo>
                      <a:pt x="123" y="21"/>
                      <a:pt x="102" y="0"/>
                      <a:pt x="77" y="0"/>
                    </a:cubicBezTo>
                    <a:close/>
                    <a:moveTo>
                      <a:pt x="18" y="114"/>
                    </a:moveTo>
                    <a:cubicBezTo>
                      <a:pt x="17" y="115"/>
                      <a:pt x="15" y="116"/>
                      <a:pt x="13" y="116"/>
                    </a:cubicBezTo>
                    <a:cubicBezTo>
                      <a:pt x="10" y="116"/>
                      <a:pt x="7" y="113"/>
                      <a:pt x="7" y="109"/>
                    </a:cubicBezTo>
                    <a:cubicBezTo>
                      <a:pt x="7" y="107"/>
                      <a:pt x="8" y="106"/>
                      <a:pt x="9" y="104"/>
                    </a:cubicBezTo>
                    <a:cubicBezTo>
                      <a:pt x="9" y="104"/>
                      <a:pt x="9" y="104"/>
                      <a:pt x="9" y="104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2" y="77"/>
                      <a:pt x="46" y="80"/>
                      <a:pt x="49" y="83"/>
                    </a:cubicBezTo>
                    <a:lnTo>
                      <a:pt x="18" y="114"/>
                    </a:lnTo>
                    <a:close/>
                    <a:moveTo>
                      <a:pt x="77" y="84"/>
                    </a:moveTo>
                    <a:cubicBezTo>
                      <a:pt x="55" y="84"/>
                      <a:pt x="38" y="67"/>
                      <a:pt x="38" y="46"/>
                    </a:cubicBezTo>
                    <a:cubicBezTo>
                      <a:pt x="38" y="25"/>
                      <a:pt x="55" y="8"/>
                      <a:pt x="77" y="8"/>
                    </a:cubicBezTo>
                    <a:cubicBezTo>
                      <a:pt x="98" y="8"/>
                      <a:pt x="115" y="25"/>
                      <a:pt x="115" y="46"/>
                    </a:cubicBezTo>
                    <a:cubicBezTo>
                      <a:pt x="115" y="67"/>
                      <a:pt x="98" y="84"/>
                      <a:pt x="77" y="84"/>
                    </a:cubicBezTo>
                    <a:close/>
                    <a:moveTo>
                      <a:pt x="77" y="84"/>
                    </a:moveTo>
                    <a:cubicBezTo>
                      <a:pt x="77" y="84"/>
                      <a:pt x="77" y="84"/>
                      <a:pt x="77" y="8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0" name="稻壳儿小白白(http://dwz.cn/Wu2UP)"/>
              <p:cNvSpPr>
                <a:spLocks noEditPoints="1"/>
              </p:cNvSpPr>
              <p:nvPr/>
            </p:nvSpPr>
            <p:spPr bwMode="auto">
              <a:xfrm>
                <a:off x="4165600" y="3624263"/>
                <a:ext cx="84138" cy="85725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0" y="27"/>
                  </a:cxn>
                  <a:cxn ang="0">
                    <a:pos x="2" y="29"/>
                  </a:cxn>
                  <a:cxn ang="0">
                    <a:pos x="4" y="27"/>
                  </a:cxn>
                  <a:cxn ang="0">
                    <a:pos x="27" y="4"/>
                  </a:cxn>
                  <a:cxn ang="0">
                    <a:pos x="29" y="2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27" y="0"/>
                  </a:cxn>
                </a:cxnLst>
                <a:rect l="0" t="0" r="r" b="b"/>
                <a:pathLst>
                  <a:path w="29" h="29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28"/>
                      <a:pt x="1" y="29"/>
                      <a:pt x="2" y="29"/>
                    </a:cubicBezTo>
                    <a:cubicBezTo>
                      <a:pt x="3" y="29"/>
                      <a:pt x="4" y="28"/>
                      <a:pt x="4" y="27"/>
                    </a:cubicBezTo>
                    <a:cubicBezTo>
                      <a:pt x="4" y="14"/>
                      <a:pt x="14" y="4"/>
                      <a:pt x="27" y="4"/>
                    </a:cubicBezTo>
                    <a:cubicBezTo>
                      <a:pt x="28" y="4"/>
                      <a:pt x="29" y="3"/>
                      <a:pt x="29" y="2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775075" y="3117215"/>
            <a:ext cx="734695" cy="736600"/>
            <a:chOff x="4030" y="4930"/>
            <a:chExt cx="840" cy="843"/>
          </a:xfrm>
        </p:grpSpPr>
        <p:sp>
          <p:nvSpPr>
            <p:cNvPr id="93246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rgbClr val="CE00FF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17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75075" y="4564380"/>
            <a:ext cx="662940" cy="661035"/>
            <a:chOff x="5219" y="6161"/>
            <a:chExt cx="758" cy="756"/>
          </a:xfrm>
        </p:grpSpPr>
        <p:sp>
          <p:nvSpPr>
            <p:cNvPr id="93261" name="Freeform 1834"/>
            <p:cNvSpPr/>
            <p:nvPr/>
          </p:nvSpPr>
          <p:spPr>
            <a:xfrm>
              <a:off x="5219" y="6161"/>
              <a:ext cx="758" cy="757"/>
            </a:xfrm>
            <a:custGeom>
              <a:avLst/>
              <a:gdLst>
                <a:gd name="txL" fmla="*/ 0 w 83"/>
                <a:gd name="txT" fmla="*/ 0 h 83"/>
                <a:gd name="txR" fmla="*/ 83 w 83"/>
                <a:gd name="txB" fmla="*/ 83 h 83"/>
              </a:gdLst>
              <a:ahLst/>
              <a:cxnLst>
                <a:cxn ang="0">
                  <a:pos x="133293" y="423059"/>
                </a:cxn>
                <a:cxn ang="0">
                  <a:pos x="57953" y="133292"/>
                </a:cxn>
                <a:cxn ang="0">
                  <a:pos x="347720" y="57953"/>
                </a:cxn>
                <a:cxn ang="0">
                  <a:pos x="423060" y="347720"/>
                </a:cxn>
                <a:cxn ang="0">
                  <a:pos x="133293" y="423059"/>
                </a:cxn>
              </a:cxnLst>
              <a:rect l="txL" t="txT" r="txR" b="txB"/>
              <a:pathLst>
                <a:path w="83" h="83">
                  <a:moveTo>
                    <a:pt x="23" y="73"/>
                  </a:moveTo>
                  <a:cubicBezTo>
                    <a:pt x="6" y="63"/>
                    <a:pt x="0" y="41"/>
                    <a:pt x="10" y="23"/>
                  </a:cubicBezTo>
                  <a:cubicBezTo>
                    <a:pt x="20" y="5"/>
                    <a:pt x="42" y="0"/>
                    <a:pt x="60" y="10"/>
                  </a:cubicBezTo>
                  <a:cubicBezTo>
                    <a:pt x="77" y="20"/>
                    <a:pt x="83" y="42"/>
                    <a:pt x="73" y="60"/>
                  </a:cubicBezTo>
                  <a:cubicBezTo>
                    <a:pt x="63" y="77"/>
                    <a:pt x="41" y="83"/>
                    <a:pt x="23" y="73"/>
                  </a:cubicBezTo>
                </a:path>
              </a:pathLst>
            </a:custGeom>
            <a:solidFill>
              <a:srgbClr val="0090FF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08" name="稻壳儿小白白(http://dwz.cn/Wu2UP)"/>
            <p:cNvSpPr>
              <a:spLocks noEditPoints="1"/>
            </p:cNvSpPr>
            <p:nvPr/>
          </p:nvSpPr>
          <p:spPr>
            <a:xfrm>
              <a:off x="5365" y="6384"/>
              <a:ext cx="455" cy="396"/>
            </a:xfrm>
            <a:custGeom>
              <a:avLst/>
              <a:gdLst/>
              <a:ahLst/>
              <a:cxnLst>
                <a:cxn ang="0">
                  <a:pos x="1504033084" y="1210718036"/>
                </a:cxn>
                <a:cxn ang="0">
                  <a:pos x="1406209033" y="1295467069"/>
                </a:cxn>
                <a:cxn ang="0">
                  <a:pos x="1308384982" y="1210718036"/>
                </a:cxn>
                <a:cxn ang="0">
                  <a:pos x="1406209033" y="1017003300"/>
                </a:cxn>
                <a:cxn ang="0">
                  <a:pos x="1504033084" y="1210718036"/>
                </a:cxn>
                <a:cxn ang="0">
                  <a:pos x="1357298880" y="508501650"/>
                </a:cxn>
                <a:cxn ang="0">
                  <a:pos x="1357298880" y="932250541"/>
                </a:cxn>
                <a:cxn ang="0">
                  <a:pos x="1406209033" y="968573684"/>
                </a:cxn>
                <a:cxn ang="0">
                  <a:pos x="1455122931" y="932250541"/>
                </a:cxn>
                <a:cxn ang="0">
                  <a:pos x="1455122931" y="508501650"/>
                </a:cxn>
                <a:cxn ang="0">
                  <a:pos x="1406209033" y="460072034"/>
                </a:cxn>
                <a:cxn ang="0">
                  <a:pos x="1357298880" y="508501650"/>
                </a:cxn>
                <a:cxn ang="0">
                  <a:pos x="1393982431" y="411642418"/>
                </a:cxn>
                <a:cxn ang="0">
                  <a:pos x="1271701431" y="435859089"/>
                </a:cxn>
                <a:cxn ang="0">
                  <a:pos x="1271701431" y="835395035"/>
                </a:cxn>
                <a:cxn ang="0">
                  <a:pos x="745901369" y="1065429189"/>
                </a:cxn>
                <a:cxn ang="0">
                  <a:pos x="232331653" y="835395035"/>
                </a:cxn>
                <a:cxn ang="0">
                  <a:pos x="232331653" y="435859089"/>
                </a:cxn>
                <a:cxn ang="0">
                  <a:pos x="110050653" y="411642418"/>
                </a:cxn>
                <a:cxn ang="0">
                  <a:pos x="0" y="278463770"/>
                </a:cxn>
                <a:cxn ang="0">
                  <a:pos x="110050653" y="145285121"/>
                </a:cxn>
                <a:cxn ang="0">
                  <a:pos x="721448164" y="0"/>
                </a:cxn>
                <a:cxn ang="0">
                  <a:pos x="745901369" y="0"/>
                </a:cxn>
                <a:cxn ang="0">
                  <a:pos x="782584920" y="0"/>
                </a:cxn>
                <a:cxn ang="0">
                  <a:pos x="1393982431" y="145285121"/>
                </a:cxn>
                <a:cxn ang="0">
                  <a:pos x="1504033084" y="278463770"/>
                </a:cxn>
                <a:cxn ang="0">
                  <a:pos x="1393982431" y="411642418"/>
                </a:cxn>
                <a:cxn ang="0">
                  <a:pos x="1173881124" y="460072034"/>
                </a:cxn>
                <a:cxn ang="0">
                  <a:pos x="782584920" y="556931266"/>
                </a:cxn>
                <a:cxn ang="0">
                  <a:pos x="745901369" y="556931266"/>
                </a:cxn>
                <a:cxn ang="0">
                  <a:pos x="721448164" y="556931266"/>
                </a:cxn>
                <a:cxn ang="0">
                  <a:pos x="330151960" y="460072034"/>
                </a:cxn>
                <a:cxn ang="0">
                  <a:pos x="330151960" y="835395035"/>
                </a:cxn>
                <a:cxn ang="0">
                  <a:pos x="745901369" y="968573684"/>
                </a:cxn>
                <a:cxn ang="0">
                  <a:pos x="1173881124" y="835395035"/>
                </a:cxn>
                <a:cxn ang="0">
                  <a:pos x="1173881124" y="460072034"/>
                </a:cxn>
                <a:cxn ang="0">
                  <a:pos x="1369525482" y="326893385"/>
                </a:cxn>
                <a:cxn ang="0">
                  <a:pos x="1406209033" y="278463770"/>
                </a:cxn>
                <a:cxn ang="0">
                  <a:pos x="1369525482" y="230037880"/>
                </a:cxn>
                <a:cxn ang="0">
                  <a:pos x="758131716" y="96855505"/>
                </a:cxn>
                <a:cxn ang="0">
                  <a:pos x="745901369" y="84749033"/>
                </a:cxn>
                <a:cxn ang="0">
                  <a:pos x="745901369" y="96855505"/>
                </a:cxn>
                <a:cxn ang="0">
                  <a:pos x="134507602" y="230037880"/>
                </a:cxn>
                <a:cxn ang="0">
                  <a:pos x="97824051" y="278463770"/>
                </a:cxn>
                <a:cxn ang="0">
                  <a:pos x="134507602" y="326893385"/>
                </a:cxn>
                <a:cxn ang="0">
                  <a:pos x="745901369" y="460072034"/>
                </a:cxn>
                <a:cxn ang="0">
                  <a:pos x="745901369" y="460072034"/>
                </a:cxn>
                <a:cxn ang="0">
                  <a:pos x="758131716" y="460072034"/>
                </a:cxn>
                <a:cxn ang="0">
                  <a:pos x="1369525482" y="326893385"/>
                </a:cxn>
                <a:cxn ang="0">
                  <a:pos x="1369525482" y="326893385"/>
                </a:cxn>
                <a:cxn ang="0">
                  <a:pos x="1369525482" y="326893385"/>
                </a:cxn>
              </a:cxnLst>
              <a:rect l="0" t="0" r="0" b="0"/>
              <a:pathLst>
                <a:path w="123" h="107">
                  <a:moveTo>
                    <a:pt x="123" y="100"/>
                  </a:moveTo>
                  <a:cubicBezTo>
                    <a:pt x="123" y="104"/>
                    <a:pt x="119" y="107"/>
                    <a:pt x="115" y="107"/>
                  </a:cubicBezTo>
                  <a:cubicBezTo>
                    <a:pt x="111" y="107"/>
                    <a:pt x="107" y="104"/>
                    <a:pt x="107" y="100"/>
                  </a:cubicBezTo>
                  <a:cubicBezTo>
                    <a:pt x="107" y="95"/>
                    <a:pt x="111" y="84"/>
                    <a:pt x="115" y="84"/>
                  </a:cubicBezTo>
                  <a:cubicBezTo>
                    <a:pt x="119" y="84"/>
                    <a:pt x="123" y="95"/>
                    <a:pt x="123" y="100"/>
                  </a:cubicBezTo>
                  <a:close/>
                  <a:moveTo>
                    <a:pt x="111" y="42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11" y="79"/>
                    <a:pt x="113" y="80"/>
                    <a:pt x="115" y="80"/>
                  </a:cubicBezTo>
                  <a:cubicBezTo>
                    <a:pt x="117" y="80"/>
                    <a:pt x="119" y="79"/>
                    <a:pt x="119" y="77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0"/>
                    <a:pt x="117" y="38"/>
                    <a:pt x="115" y="38"/>
                  </a:cubicBezTo>
                  <a:cubicBezTo>
                    <a:pt x="113" y="38"/>
                    <a:pt x="111" y="40"/>
                    <a:pt x="111" y="42"/>
                  </a:cubicBezTo>
                  <a:close/>
                  <a:moveTo>
                    <a:pt x="114" y="34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79"/>
                    <a:pt x="92" y="88"/>
                    <a:pt x="61" y="88"/>
                  </a:cubicBezTo>
                  <a:cubicBezTo>
                    <a:pt x="31" y="88"/>
                    <a:pt x="19" y="79"/>
                    <a:pt x="19" y="69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4" y="33"/>
                    <a:pt x="0" y="28"/>
                    <a:pt x="0" y="23"/>
                  </a:cubicBezTo>
                  <a:cubicBezTo>
                    <a:pt x="0" y="17"/>
                    <a:pt x="4" y="13"/>
                    <a:pt x="9" y="1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9" y="13"/>
                    <a:pt x="123" y="17"/>
                    <a:pt x="123" y="23"/>
                  </a:cubicBezTo>
                  <a:cubicBezTo>
                    <a:pt x="123" y="28"/>
                    <a:pt x="119" y="33"/>
                    <a:pt x="114" y="34"/>
                  </a:cubicBezTo>
                  <a:close/>
                  <a:moveTo>
                    <a:pt x="96" y="38"/>
                  </a:moveTo>
                  <a:cubicBezTo>
                    <a:pt x="64" y="46"/>
                    <a:pt x="64" y="46"/>
                    <a:pt x="64" y="46"/>
                  </a:cubicBezTo>
                  <a:cubicBezTo>
                    <a:pt x="63" y="46"/>
                    <a:pt x="62" y="46"/>
                    <a:pt x="61" y="46"/>
                  </a:cubicBezTo>
                  <a:cubicBezTo>
                    <a:pt x="61" y="46"/>
                    <a:pt x="60" y="46"/>
                    <a:pt x="59" y="46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3"/>
                    <a:pt x="38" y="80"/>
                    <a:pt x="61" y="80"/>
                  </a:cubicBezTo>
                  <a:cubicBezTo>
                    <a:pt x="84" y="80"/>
                    <a:pt x="96" y="73"/>
                    <a:pt x="96" y="69"/>
                  </a:cubicBezTo>
                  <a:lnTo>
                    <a:pt x="96" y="38"/>
                  </a:lnTo>
                  <a:close/>
                  <a:moveTo>
                    <a:pt x="112" y="27"/>
                  </a:moveTo>
                  <a:cubicBezTo>
                    <a:pt x="114" y="26"/>
                    <a:pt x="115" y="25"/>
                    <a:pt x="115" y="23"/>
                  </a:cubicBezTo>
                  <a:cubicBezTo>
                    <a:pt x="115" y="21"/>
                    <a:pt x="114" y="19"/>
                    <a:pt x="112" y="1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8" y="21"/>
                    <a:pt x="8" y="23"/>
                  </a:cubicBezTo>
                  <a:cubicBezTo>
                    <a:pt x="8" y="25"/>
                    <a:pt x="9" y="26"/>
                    <a:pt x="11" y="2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2" y="38"/>
                  </a:cubicBezTo>
                  <a:lnTo>
                    <a:pt x="112" y="27"/>
                  </a:lnTo>
                  <a:close/>
                  <a:moveTo>
                    <a:pt x="112" y="27"/>
                  </a:moveTo>
                  <a:cubicBezTo>
                    <a:pt x="112" y="27"/>
                    <a:pt x="112" y="27"/>
                    <a:pt x="112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448550" y="1847215"/>
            <a:ext cx="671830" cy="669925"/>
            <a:chOff x="13613" y="2905"/>
            <a:chExt cx="768" cy="766"/>
          </a:xfrm>
        </p:grpSpPr>
        <p:sp>
          <p:nvSpPr>
            <p:cNvPr id="93256" name="Freeform 1829"/>
            <p:cNvSpPr/>
            <p:nvPr/>
          </p:nvSpPr>
          <p:spPr>
            <a:xfrm>
              <a:off x="13613" y="2905"/>
              <a:ext cx="768" cy="767"/>
            </a:xfrm>
            <a:custGeom>
              <a:avLst/>
              <a:gdLst>
                <a:gd name="txL" fmla="*/ 0 w 84"/>
                <a:gd name="txT" fmla="*/ 0 h 84"/>
                <a:gd name="txR" fmla="*/ 84 w 84"/>
                <a:gd name="txB" fmla="*/ 84 h 84"/>
              </a:gdLst>
              <a:ahLst/>
              <a:cxnLst>
                <a:cxn ang="0">
                  <a:pos x="58019" y="353918"/>
                </a:cxn>
                <a:cxn ang="0">
                  <a:pos x="133445" y="63821"/>
                </a:cxn>
                <a:cxn ang="0">
                  <a:pos x="423542" y="139246"/>
                </a:cxn>
                <a:cxn ang="0">
                  <a:pos x="348116" y="429343"/>
                </a:cxn>
                <a:cxn ang="0">
                  <a:pos x="58019" y="353918"/>
                </a:cxn>
              </a:cxnLst>
              <a:rect l="txL" t="txT" r="txR" b="txB"/>
              <a:pathLst>
                <a:path w="84" h="84">
                  <a:moveTo>
                    <a:pt x="10" y="61"/>
                  </a:moveTo>
                  <a:cubicBezTo>
                    <a:pt x="0" y="43"/>
                    <a:pt x="6" y="21"/>
                    <a:pt x="23" y="11"/>
                  </a:cubicBezTo>
                  <a:cubicBezTo>
                    <a:pt x="41" y="0"/>
                    <a:pt x="63" y="6"/>
                    <a:pt x="73" y="24"/>
                  </a:cubicBezTo>
                  <a:cubicBezTo>
                    <a:pt x="84" y="42"/>
                    <a:pt x="77" y="64"/>
                    <a:pt x="60" y="74"/>
                  </a:cubicBezTo>
                  <a:cubicBezTo>
                    <a:pt x="42" y="84"/>
                    <a:pt x="20" y="78"/>
                    <a:pt x="10" y="61"/>
                  </a:cubicBezTo>
                </a:path>
              </a:pathLst>
            </a:custGeom>
            <a:solidFill>
              <a:srgbClr val="CE00FF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25" name="稻壳儿小白白(http://dwz.cn/Wu2UP)"/>
            <p:cNvSpPr>
              <a:spLocks noEditPoints="1"/>
            </p:cNvSpPr>
            <p:nvPr/>
          </p:nvSpPr>
          <p:spPr>
            <a:xfrm>
              <a:off x="13753" y="3129"/>
              <a:ext cx="505" cy="381"/>
            </a:xfrm>
            <a:custGeom>
              <a:avLst/>
              <a:gdLst/>
              <a:ahLst/>
              <a:cxnLst>
                <a:cxn ang="0">
                  <a:pos x="1225271385" y="24653465"/>
                </a:cxn>
                <a:cxn ang="0">
                  <a:pos x="327548682" y="0"/>
                </a:cxn>
                <a:cxn ang="0">
                  <a:pos x="24263280" y="271191872"/>
                </a:cxn>
                <a:cxn ang="0">
                  <a:pos x="24263280" y="394459196"/>
                </a:cxn>
                <a:cxn ang="0">
                  <a:pos x="740016979" y="1134070658"/>
                </a:cxn>
                <a:cxn ang="0">
                  <a:pos x="1467900453" y="394459196"/>
                </a:cxn>
                <a:cxn ang="0">
                  <a:pos x="1455770678" y="271191872"/>
                </a:cxn>
                <a:cxn ang="0">
                  <a:pos x="1043302382" y="172574253"/>
                </a:cxn>
                <a:cxn ang="0">
                  <a:pos x="1128221996" y="98613859"/>
                </a:cxn>
                <a:cxn ang="0">
                  <a:pos x="921985983" y="332823654"/>
                </a:cxn>
                <a:cxn ang="0">
                  <a:pos x="1128221996" y="332823654"/>
                </a:cxn>
                <a:cxn ang="0">
                  <a:pos x="885592928" y="308170189"/>
                </a:cxn>
                <a:cxn ang="0">
                  <a:pos x="909856208" y="110942471"/>
                </a:cxn>
                <a:cxn ang="0">
                  <a:pos x="849199873" y="332823654"/>
                </a:cxn>
                <a:cxn ang="0">
                  <a:pos x="740016979" y="246538407"/>
                </a:cxn>
                <a:cxn ang="0">
                  <a:pos x="849199873" y="98613859"/>
                </a:cxn>
                <a:cxn ang="0">
                  <a:pos x="642963860" y="98613859"/>
                </a:cxn>
                <a:cxn ang="0">
                  <a:pos x="703620194" y="209556330"/>
                </a:cxn>
                <a:cxn ang="0">
                  <a:pos x="485258136" y="197231478"/>
                </a:cxn>
                <a:cxn ang="0">
                  <a:pos x="703620194" y="209556330"/>
                </a:cxn>
                <a:cxn ang="0">
                  <a:pos x="363941737" y="332823654"/>
                </a:cxn>
                <a:cxn ang="0">
                  <a:pos x="570177750" y="332823654"/>
                </a:cxn>
                <a:cxn ang="0">
                  <a:pos x="448861351" y="172574253"/>
                </a:cxn>
                <a:cxn ang="0">
                  <a:pos x="521651191" y="98613859"/>
                </a:cxn>
                <a:cxn ang="0">
                  <a:pos x="412468297" y="209556330"/>
                </a:cxn>
                <a:cxn ang="0">
                  <a:pos x="97053119" y="332823654"/>
                </a:cxn>
                <a:cxn ang="0">
                  <a:pos x="133446174" y="382134343"/>
                </a:cxn>
                <a:cxn ang="0">
                  <a:pos x="594441030" y="875207398"/>
                </a:cxn>
                <a:cxn ang="0">
                  <a:pos x="351811962" y="382134343"/>
                </a:cxn>
                <a:cxn ang="0">
                  <a:pos x="691490419" y="961496404"/>
                </a:cxn>
                <a:cxn ang="0">
                  <a:pos x="630834085" y="382134343"/>
                </a:cxn>
                <a:cxn ang="0">
                  <a:pos x="740016979" y="973821257"/>
                </a:cxn>
                <a:cxn ang="0">
                  <a:pos x="788543539" y="961496404"/>
                </a:cxn>
                <a:cxn ang="0">
                  <a:pos x="1140351771" y="382134343"/>
                </a:cxn>
                <a:cxn ang="0">
                  <a:pos x="897722703" y="875207398"/>
                </a:cxn>
                <a:cxn ang="0">
                  <a:pos x="1358717559" y="382134343"/>
                </a:cxn>
                <a:cxn ang="0">
                  <a:pos x="1201008105" y="332823654"/>
                </a:cxn>
                <a:cxn ang="0">
                  <a:pos x="1176748555" y="110942471"/>
                </a:cxn>
                <a:cxn ang="0">
                  <a:pos x="1201008105" y="332823654"/>
                </a:cxn>
                <a:cxn ang="0">
                  <a:pos x="1201008105" y="332823654"/>
                </a:cxn>
              </a:cxnLst>
              <a:rect l="0" t="0" r="0" b="0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Freeform 1812"/>
          <p:cNvSpPr/>
          <p:nvPr/>
        </p:nvSpPr>
        <p:spPr>
          <a:xfrm>
            <a:off x="7471410" y="4536440"/>
            <a:ext cx="653415" cy="661670"/>
          </a:xfrm>
          <a:custGeom>
            <a:avLst/>
            <a:gdLst>
              <a:gd name="txL" fmla="*/ 0 w 91"/>
              <a:gd name="txT" fmla="*/ 0 h 92"/>
              <a:gd name="txR" fmla="*/ 91 w 91"/>
              <a:gd name="txB" fmla="*/ 92 h 92"/>
            </a:gdLst>
            <a:ahLst/>
            <a:cxnLst>
              <a:cxn ang="0">
                <a:pos x="463341" y="150743"/>
              </a:cxn>
              <a:cxn ang="0">
                <a:pos x="376464" y="463826"/>
              </a:cxn>
              <a:cxn ang="0">
                <a:pos x="63709" y="382657"/>
              </a:cxn>
              <a:cxn ang="0">
                <a:pos x="150586" y="63776"/>
              </a:cxn>
              <a:cxn ang="0">
                <a:pos x="463341" y="150743"/>
              </a:cxn>
            </a:cxnLst>
            <a:rect l="txL" t="txT" r="txR" b="txB"/>
            <a:pathLst>
              <a:path w="91" h="92">
                <a:moveTo>
                  <a:pt x="80" y="26"/>
                </a:moveTo>
                <a:cubicBezTo>
                  <a:pt x="91" y="45"/>
                  <a:pt x="84" y="69"/>
                  <a:pt x="65" y="80"/>
                </a:cubicBezTo>
                <a:cubicBezTo>
                  <a:pt x="46" y="92"/>
                  <a:pt x="22" y="85"/>
                  <a:pt x="11" y="66"/>
                </a:cubicBezTo>
                <a:cubicBezTo>
                  <a:pt x="0" y="47"/>
                  <a:pt x="6" y="22"/>
                  <a:pt x="26" y="11"/>
                </a:cubicBezTo>
                <a:cubicBezTo>
                  <a:pt x="45" y="0"/>
                  <a:pt x="69" y="7"/>
                  <a:pt x="80" y="26"/>
                </a:cubicBezTo>
              </a:path>
            </a:pathLst>
          </a:custGeom>
          <a:solidFill>
            <a:srgbClr val="CE00FF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稻壳儿小白白(http://dwz.cn/Wu2UP)"/>
          <p:cNvSpPr>
            <a:spLocks noEditPoints="1"/>
          </p:cNvSpPr>
          <p:nvPr/>
        </p:nvSpPr>
        <p:spPr bwMode="auto">
          <a:xfrm>
            <a:off x="7625080" y="4685665"/>
            <a:ext cx="339725" cy="338455"/>
          </a:xfrm>
          <a:custGeom>
            <a:avLst/>
            <a:gdLst>
              <a:gd name="T0" fmla="*/ 35 w 39"/>
              <a:gd name="T1" fmla="*/ 20 h 39"/>
              <a:gd name="T2" fmla="*/ 39 w 39"/>
              <a:gd name="T3" fmla="*/ 14 h 39"/>
              <a:gd name="T4" fmla="*/ 37 w 39"/>
              <a:gd name="T5" fmla="*/ 10 h 39"/>
              <a:gd name="T6" fmla="*/ 31 w 39"/>
              <a:gd name="T7" fmla="*/ 8 h 39"/>
              <a:gd name="T8" fmla="*/ 29 w 39"/>
              <a:gd name="T9" fmla="*/ 2 h 39"/>
              <a:gd name="T10" fmla="*/ 25 w 39"/>
              <a:gd name="T11" fmla="*/ 0 h 39"/>
              <a:gd name="T12" fmla="*/ 19 w 39"/>
              <a:gd name="T13" fmla="*/ 4 h 39"/>
              <a:gd name="T14" fmla="*/ 13 w 39"/>
              <a:gd name="T15" fmla="*/ 0 h 39"/>
              <a:gd name="T16" fmla="*/ 9 w 39"/>
              <a:gd name="T17" fmla="*/ 2 h 39"/>
              <a:gd name="T18" fmla="*/ 8 w 39"/>
              <a:gd name="T19" fmla="*/ 8 h 39"/>
              <a:gd name="T20" fmla="*/ 1 w 39"/>
              <a:gd name="T21" fmla="*/ 10 h 39"/>
              <a:gd name="T22" fmla="*/ 0 w 39"/>
              <a:gd name="T23" fmla="*/ 14 h 39"/>
              <a:gd name="T24" fmla="*/ 3 w 39"/>
              <a:gd name="T25" fmla="*/ 20 h 39"/>
              <a:gd name="T26" fmla="*/ 0 w 39"/>
              <a:gd name="T27" fmla="*/ 26 h 39"/>
              <a:gd name="T28" fmla="*/ 1 w 39"/>
              <a:gd name="T29" fmla="*/ 30 h 39"/>
              <a:gd name="T30" fmla="*/ 8 w 39"/>
              <a:gd name="T31" fmla="*/ 31 h 39"/>
              <a:gd name="T32" fmla="*/ 9 w 39"/>
              <a:gd name="T33" fmla="*/ 38 h 39"/>
              <a:gd name="T34" fmla="*/ 13 w 39"/>
              <a:gd name="T35" fmla="*/ 39 h 39"/>
              <a:gd name="T36" fmla="*/ 19 w 39"/>
              <a:gd name="T37" fmla="*/ 36 h 39"/>
              <a:gd name="T38" fmla="*/ 25 w 39"/>
              <a:gd name="T39" fmla="*/ 39 h 39"/>
              <a:gd name="T40" fmla="*/ 29 w 39"/>
              <a:gd name="T41" fmla="*/ 38 h 39"/>
              <a:gd name="T42" fmla="*/ 31 w 39"/>
              <a:gd name="T43" fmla="*/ 31 h 39"/>
              <a:gd name="T44" fmla="*/ 37 w 39"/>
              <a:gd name="T45" fmla="*/ 29 h 39"/>
              <a:gd name="T46" fmla="*/ 39 w 39"/>
              <a:gd name="T47" fmla="*/ 25 h 39"/>
              <a:gd name="T48" fmla="*/ 35 w 39"/>
              <a:gd name="T49" fmla="*/ 20 h 39"/>
              <a:gd name="T50" fmla="*/ 19 w 39"/>
              <a:gd name="T51" fmla="*/ 28 h 39"/>
              <a:gd name="T52" fmla="*/ 11 w 39"/>
              <a:gd name="T53" fmla="*/ 20 h 39"/>
              <a:gd name="T54" fmla="*/ 19 w 39"/>
              <a:gd name="T55" fmla="*/ 11 h 39"/>
              <a:gd name="T56" fmla="*/ 28 w 39"/>
              <a:gd name="T57" fmla="*/ 20 h 39"/>
              <a:gd name="T58" fmla="*/ 19 w 39"/>
              <a:gd name="T59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9" h="39">
                <a:moveTo>
                  <a:pt x="35" y="20"/>
                </a:moveTo>
                <a:cubicBezTo>
                  <a:pt x="35" y="17"/>
                  <a:pt x="37" y="15"/>
                  <a:pt x="39" y="14"/>
                </a:cubicBezTo>
                <a:cubicBezTo>
                  <a:pt x="39" y="13"/>
                  <a:pt x="38" y="11"/>
                  <a:pt x="37" y="10"/>
                </a:cubicBezTo>
                <a:cubicBezTo>
                  <a:pt x="35" y="11"/>
                  <a:pt x="33" y="10"/>
                  <a:pt x="31" y="8"/>
                </a:cubicBezTo>
                <a:cubicBezTo>
                  <a:pt x="29" y="6"/>
                  <a:pt x="29" y="4"/>
                  <a:pt x="29" y="2"/>
                </a:cubicBezTo>
                <a:cubicBezTo>
                  <a:pt x="28" y="1"/>
                  <a:pt x="27" y="0"/>
                  <a:pt x="25" y="0"/>
                </a:cubicBezTo>
                <a:cubicBezTo>
                  <a:pt x="24" y="2"/>
                  <a:pt x="22" y="4"/>
                  <a:pt x="19" y="4"/>
                </a:cubicBezTo>
                <a:cubicBezTo>
                  <a:pt x="17" y="4"/>
                  <a:pt x="14" y="2"/>
                  <a:pt x="13" y="0"/>
                </a:cubicBezTo>
                <a:cubicBezTo>
                  <a:pt x="12" y="0"/>
                  <a:pt x="10" y="1"/>
                  <a:pt x="9" y="2"/>
                </a:cubicBezTo>
                <a:cubicBezTo>
                  <a:pt x="10" y="4"/>
                  <a:pt x="9" y="6"/>
                  <a:pt x="8" y="8"/>
                </a:cubicBezTo>
                <a:cubicBezTo>
                  <a:pt x="6" y="10"/>
                  <a:pt x="4" y="11"/>
                  <a:pt x="1" y="10"/>
                </a:cubicBezTo>
                <a:cubicBezTo>
                  <a:pt x="1" y="11"/>
                  <a:pt x="0" y="13"/>
                  <a:pt x="0" y="14"/>
                </a:cubicBezTo>
                <a:cubicBezTo>
                  <a:pt x="2" y="15"/>
                  <a:pt x="3" y="17"/>
                  <a:pt x="3" y="20"/>
                </a:cubicBezTo>
                <a:cubicBezTo>
                  <a:pt x="3" y="22"/>
                  <a:pt x="2" y="25"/>
                  <a:pt x="0" y="26"/>
                </a:cubicBezTo>
                <a:cubicBezTo>
                  <a:pt x="0" y="27"/>
                  <a:pt x="1" y="29"/>
                  <a:pt x="1" y="30"/>
                </a:cubicBezTo>
                <a:cubicBezTo>
                  <a:pt x="4" y="29"/>
                  <a:pt x="6" y="30"/>
                  <a:pt x="8" y="31"/>
                </a:cubicBezTo>
                <a:cubicBezTo>
                  <a:pt x="9" y="33"/>
                  <a:pt x="10" y="35"/>
                  <a:pt x="9" y="38"/>
                </a:cubicBezTo>
                <a:cubicBezTo>
                  <a:pt x="10" y="38"/>
                  <a:pt x="12" y="39"/>
                  <a:pt x="13" y="39"/>
                </a:cubicBezTo>
                <a:cubicBezTo>
                  <a:pt x="14" y="37"/>
                  <a:pt x="17" y="36"/>
                  <a:pt x="19" y="36"/>
                </a:cubicBezTo>
                <a:cubicBezTo>
                  <a:pt x="22" y="36"/>
                  <a:pt x="24" y="37"/>
                  <a:pt x="25" y="39"/>
                </a:cubicBezTo>
                <a:cubicBezTo>
                  <a:pt x="27" y="39"/>
                  <a:pt x="28" y="38"/>
                  <a:pt x="29" y="38"/>
                </a:cubicBezTo>
                <a:cubicBezTo>
                  <a:pt x="29" y="35"/>
                  <a:pt x="29" y="33"/>
                  <a:pt x="31" y="31"/>
                </a:cubicBezTo>
                <a:cubicBezTo>
                  <a:pt x="33" y="30"/>
                  <a:pt x="35" y="29"/>
                  <a:pt x="37" y="29"/>
                </a:cubicBezTo>
                <a:cubicBezTo>
                  <a:pt x="38" y="28"/>
                  <a:pt x="39" y="27"/>
                  <a:pt x="39" y="25"/>
                </a:cubicBezTo>
                <a:cubicBezTo>
                  <a:pt x="37" y="24"/>
                  <a:pt x="35" y="22"/>
                  <a:pt x="35" y="20"/>
                </a:cubicBezTo>
                <a:close/>
                <a:moveTo>
                  <a:pt x="19" y="28"/>
                </a:moveTo>
                <a:cubicBezTo>
                  <a:pt x="15" y="28"/>
                  <a:pt x="11" y="24"/>
                  <a:pt x="11" y="20"/>
                </a:cubicBezTo>
                <a:cubicBezTo>
                  <a:pt x="11" y="15"/>
                  <a:pt x="15" y="11"/>
                  <a:pt x="19" y="11"/>
                </a:cubicBezTo>
                <a:cubicBezTo>
                  <a:pt x="24" y="11"/>
                  <a:pt x="28" y="15"/>
                  <a:pt x="28" y="20"/>
                </a:cubicBezTo>
                <a:cubicBezTo>
                  <a:pt x="28" y="24"/>
                  <a:pt x="24" y="28"/>
                  <a:pt x="19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91502" y="2200093"/>
            <a:ext cx="26885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91502" y="3454218"/>
            <a:ext cx="26885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91502" y="4820103"/>
            <a:ext cx="26460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83920" y="2228668"/>
            <a:ext cx="27139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1860" y="3389448"/>
            <a:ext cx="27559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84555" y="4855663"/>
            <a:ext cx="27832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2075" y="1943701"/>
            <a:ext cx="4430315" cy="3066598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10401300" y="584433"/>
            <a:ext cx="1206633" cy="614566"/>
          </a:xfrm>
          <a:custGeom>
            <a:avLst/>
            <a:gdLst>
              <a:gd name="connsiteX0" fmla="*/ 1038560 w 2093489"/>
              <a:gd name="connsiteY0" fmla="*/ 0 h 1066263"/>
              <a:gd name="connsiteX1" fmla="*/ 1467776 w 2093489"/>
              <a:gd name="connsiteY1" fmla="*/ 349821 h 1066263"/>
              <a:gd name="connsiteX2" fmla="*/ 1468090 w 2093489"/>
              <a:gd name="connsiteY2" fmla="*/ 352938 h 1066263"/>
              <a:gd name="connsiteX3" fmla="*/ 1479657 w 2093489"/>
              <a:gd name="connsiteY3" fmla="*/ 343394 h 1066263"/>
              <a:gd name="connsiteX4" fmla="*/ 1642522 w 2093489"/>
              <a:gd name="connsiteY4" fmla="*/ 293646 h 1066263"/>
              <a:gd name="connsiteX5" fmla="*/ 1910925 w 2093489"/>
              <a:gd name="connsiteY5" fmla="*/ 471555 h 1066263"/>
              <a:gd name="connsiteX6" fmla="*/ 1914638 w 2093489"/>
              <a:gd name="connsiteY6" fmla="*/ 489950 h 1066263"/>
              <a:gd name="connsiteX7" fmla="*/ 1960594 w 2093489"/>
              <a:gd name="connsiteY7" fmla="*/ 514894 h 1066263"/>
              <a:gd name="connsiteX8" fmla="*/ 2093489 w 2093489"/>
              <a:gd name="connsiteY8" fmla="*/ 764839 h 1066263"/>
              <a:gd name="connsiteX9" fmla="*/ 1960594 w 2093489"/>
              <a:gd name="connsiteY9" fmla="*/ 1014785 h 1066263"/>
              <a:gd name="connsiteX10" fmla="*/ 1911360 w 2093489"/>
              <a:gd name="connsiteY10" fmla="*/ 1041508 h 1066263"/>
              <a:gd name="connsiteX11" fmla="*/ 1910435 w 2093489"/>
              <a:gd name="connsiteY11" fmla="*/ 1042880 h 1066263"/>
              <a:gd name="connsiteX12" fmla="*/ 1853986 w 2093489"/>
              <a:gd name="connsiteY12" fmla="*/ 1066262 h 1066263"/>
              <a:gd name="connsiteX13" fmla="*/ 1792075 w 2093489"/>
              <a:gd name="connsiteY13" fmla="*/ 1066262 h 1066263"/>
              <a:gd name="connsiteX14" fmla="*/ 1792065 w 2093489"/>
              <a:gd name="connsiteY14" fmla="*/ 1066263 h 1066263"/>
              <a:gd name="connsiteX15" fmla="*/ 1792055 w 2093489"/>
              <a:gd name="connsiteY15" fmla="*/ 1066262 h 1066263"/>
              <a:gd name="connsiteX16" fmla="*/ 319315 w 2093489"/>
              <a:gd name="connsiteY16" fmla="*/ 1066262 h 1066263"/>
              <a:gd name="connsiteX17" fmla="*/ 290694 w 2093489"/>
              <a:gd name="connsiteY17" fmla="*/ 1060484 h 1066263"/>
              <a:gd name="connsiteX18" fmla="*/ 287751 w 2093489"/>
              <a:gd name="connsiteY18" fmla="*/ 1061398 h 1066263"/>
              <a:gd name="connsiteX19" fmla="*/ 239486 w 2093489"/>
              <a:gd name="connsiteY19" fmla="*/ 1066263 h 1066263"/>
              <a:gd name="connsiteX20" fmla="*/ 0 w 2093489"/>
              <a:gd name="connsiteY20" fmla="*/ 826777 h 1066263"/>
              <a:gd name="connsiteX21" fmla="*/ 239486 w 2093489"/>
              <a:gd name="connsiteY21" fmla="*/ 587291 h 1066263"/>
              <a:gd name="connsiteX22" fmla="*/ 287751 w 2093489"/>
              <a:gd name="connsiteY22" fmla="*/ 592157 h 1066263"/>
              <a:gd name="connsiteX23" fmla="*/ 290692 w 2093489"/>
              <a:gd name="connsiteY23" fmla="*/ 593070 h 1066263"/>
              <a:gd name="connsiteX24" fmla="*/ 301426 w 2093489"/>
              <a:gd name="connsiteY24" fmla="*/ 590903 h 1066263"/>
              <a:gd name="connsiteX25" fmla="*/ 300222 w 2093489"/>
              <a:gd name="connsiteY25" fmla="*/ 584940 h 1066263"/>
              <a:gd name="connsiteX26" fmla="*/ 591516 w 2093489"/>
              <a:gd name="connsiteY26" fmla="*/ 293646 h 1066263"/>
              <a:gd name="connsiteX27" fmla="*/ 625712 w 2093489"/>
              <a:gd name="connsiteY27" fmla="*/ 297093 h 1066263"/>
              <a:gd name="connsiteX28" fmla="*/ 634873 w 2093489"/>
              <a:gd name="connsiteY28" fmla="*/ 267582 h 1066263"/>
              <a:gd name="connsiteX29" fmla="*/ 1038560 w 2093489"/>
              <a:gd name="connsiteY29" fmla="*/ 0 h 106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093489" h="1066263">
                <a:moveTo>
                  <a:pt x="1038560" y="0"/>
                </a:moveTo>
                <a:cubicBezTo>
                  <a:pt x="1250279" y="0"/>
                  <a:pt x="1426923" y="150179"/>
                  <a:pt x="1467776" y="349821"/>
                </a:cubicBezTo>
                <a:lnTo>
                  <a:pt x="1468090" y="352938"/>
                </a:lnTo>
                <a:lnTo>
                  <a:pt x="1479657" y="343394"/>
                </a:lnTo>
                <a:cubicBezTo>
                  <a:pt x="1526148" y="311986"/>
                  <a:pt x="1582193" y="293646"/>
                  <a:pt x="1642522" y="293646"/>
                </a:cubicBezTo>
                <a:cubicBezTo>
                  <a:pt x="1763180" y="293646"/>
                  <a:pt x="1866704" y="367006"/>
                  <a:pt x="1910925" y="471555"/>
                </a:cubicBezTo>
                <a:lnTo>
                  <a:pt x="1914638" y="489950"/>
                </a:lnTo>
                <a:lnTo>
                  <a:pt x="1960594" y="514894"/>
                </a:lnTo>
                <a:cubicBezTo>
                  <a:pt x="2040774" y="569062"/>
                  <a:pt x="2093489" y="660794"/>
                  <a:pt x="2093489" y="764839"/>
                </a:cubicBezTo>
                <a:cubicBezTo>
                  <a:pt x="2093489" y="868884"/>
                  <a:pt x="2040774" y="960617"/>
                  <a:pt x="1960594" y="1014785"/>
                </a:cubicBezTo>
                <a:lnTo>
                  <a:pt x="1911360" y="1041508"/>
                </a:lnTo>
                <a:lnTo>
                  <a:pt x="1910435" y="1042880"/>
                </a:lnTo>
                <a:cubicBezTo>
                  <a:pt x="1895988" y="1057327"/>
                  <a:pt x="1876031" y="1066262"/>
                  <a:pt x="1853986" y="1066262"/>
                </a:cubicBezTo>
                <a:lnTo>
                  <a:pt x="1792075" y="1066262"/>
                </a:lnTo>
                <a:lnTo>
                  <a:pt x="1792065" y="1066263"/>
                </a:lnTo>
                <a:lnTo>
                  <a:pt x="1792055" y="1066262"/>
                </a:lnTo>
                <a:lnTo>
                  <a:pt x="319315" y="1066262"/>
                </a:lnTo>
                <a:lnTo>
                  <a:pt x="290694" y="1060484"/>
                </a:lnTo>
                <a:lnTo>
                  <a:pt x="287751" y="1061398"/>
                </a:lnTo>
                <a:cubicBezTo>
                  <a:pt x="272161" y="1064588"/>
                  <a:pt x="256019" y="1066263"/>
                  <a:pt x="239486" y="1066263"/>
                </a:cubicBezTo>
                <a:cubicBezTo>
                  <a:pt x="107222" y="1066263"/>
                  <a:pt x="0" y="959041"/>
                  <a:pt x="0" y="826777"/>
                </a:cubicBezTo>
                <a:cubicBezTo>
                  <a:pt x="0" y="694513"/>
                  <a:pt x="107222" y="587291"/>
                  <a:pt x="239486" y="587291"/>
                </a:cubicBezTo>
                <a:cubicBezTo>
                  <a:pt x="256019" y="587291"/>
                  <a:pt x="272161" y="588966"/>
                  <a:pt x="287751" y="592157"/>
                </a:cubicBezTo>
                <a:lnTo>
                  <a:pt x="290692" y="593070"/>
                </a:lnTo>
                <a:lnTo>
                  <a:pt x="301426" y="590903"/>
                </a:lnTo>
                <a:lnTo>
                  <a:pt x="300222" y="584940"/>
                </a:lnTo>
                <a:cubicBezTo>
                  <a:pt x="300222" y="424063"/>
                  <a:pt x="430639" y="293646"/>
                  <a:pt x="591516" y="293646"/>
                </a:cubicBezTo>
                <a:lnTo>
                  <a:pt x="625712" y="297093"/>
                </a:lnTo>
                <a:lnTo>
                  <a:pt x="634873" y="267582"/>
                </a:lnTo>
                <a:cubicBezTo>
                  <a:pt x="701382" y="110335"/>
                  <a:pt x="857086" y="0"/>
                  <a:pt x="103856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718002" y="346544"/>
            <a:ext cx="914400" cy="914400"/>
          </a:xfrm>
          <a:prstGeom prst="ellipse">
            <a:avLst/>
          </a:prstGeom>
          <a:solidFill>
            <a:srgbClr val="F4D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8610600" y="992922"/>
            <a:ext cx="1206633" cy="614566"/>
          </a:xfrm>
          <a:custGeom>
            <a:avLst/>
            <a:gdLst>
              <a:gd name="connsiteX0" fmla="*/ 1038560 w 2093489"/>
              <a:gd name="connsiteY0" fmla="*/ 0 h 1066263"/>
              <a:gd name="connsiteX1" fmla="*/ 1467776 w 2093489"/>
              <a:gd name="connsiteY1" fmla="*/ 349821 h 1066263"/>
              <a:gd name="connsiteX2" fmla="*/ 1468090 w 2093489"/>
              <a:gd name="connsiteY2" fmla="*/ 352938 h 1066263"/>
              <a:gd name="connsiteX3" fmla="*/ 1479657 w 2093489"/>
              <a:gd name="connsiteY3" fmla="*/ 343394 h 1066263"/>
              <a:gd name="connsiteX4" fmla="*/ 1642522 w 2093489"/>
              <a:gd name="connsiteY4" fmla="*/ 293646 h 1066263"/>
              <a:gd name="connsiteX5" fmla="*/ 1910925 w 2093489"/>
              <a:gd name="connsiteY5" fmla="*/ 471555 h 1066263"/>
              <a:gd name="connsiteX6" fmla="*/ 1914638 w 2093489"/>
              <a:gd name="connsiteY6" fmla="*/ 489950 h 1066263"/>
              <a:gd name="connsiteX7" fmla="*/ 1960594 w 2093489"/>
              <a:gd name="connsiteY7" fmla="*/ 514894 h 1066263"/>
              <a:gd name="connsiteX8" fmla="*/ 2093489 w 2093489"/>
              <a:gd name="connsiteY8" fmla="*/ 764839 h 1066263"/>
              <a:gd name="connsiteX9" fmla="*/ 1960594 w 2093489"/>
              <a:gd name="connsiteY9" fmla="*/ 1014785 h 1066263"/>
              <a:gd name="connsiteX10" fmla="*/ 1911360 w 2093489"/>
              <a:gd name="connsiteY10" fmla="*/ 1041508 h 1066263"/>
              <a:gd name="connsiteX11" fmla="*/ 1910435 w 2093489"/>
              <a:gd name="connsiteY11" fmla="*/ 1042880 h 1066263"/>
              <a:gd name="connsiteX12" fmla="*/ 1853986 w 2093489"/>
              <a:gd name="connsiteY12" fmla="*/ 1066262 h 1066263"/>
              <a:gd name="connsiteX13" fmla="*/ 1792075 w 2093489"/>
              <a:gd name="connsiteY13" fmla="*/ 1066262 h 1066263"/>
              <a:gd name="connsiteX14" fmla="*/ 1792065 w 2093489"/>
              <a:gd name="connsiteY14" fmla="*/ 1066263 h 1066263"/>
              <a:gd name="connsiteX15" fmla="*/ 1792055 w 2093489"/>
              <a:gd name="connsiteY15" fmla="*/ 1066262 h 1066263"/>
              <a:gd name="connsiteX16" fmla="*/ 319315 w 2093489"/>
              <a:gd name="connsiteY16" fmla="*/ 1066262 h 1066263"/>
              <a:gd name="connsiteX17" fmla="*/ 290694 w 2093489"/>
              <a:gd name="connsiteY17" fmla="*/ 1060484 h 1066263"/>
              <a:gd name="connsiteX18" fmla="*/ 287751 w 2093489"/>
              <a:gd name="connsiteY18" fmla="*/ 1061398 h 1066263"/>
              <a:gd name="connsiteX19" fmla="*/ 239486 w 2093489"/>
              <a:gd name="connsiteY19" fmla="*/ 1066263 h 1066263"/>
              <a:gd name="connsiteX20" fmla="*/ 0 w 2093489"/>
              <a:gd name="connsiteY20" fmla="*/ 826777 h 1066263"/>
              <a:gd name="connsiteX21" fmla="*/ 239486 w 2093489"/>
              <a:gd name="connsiteY21" fmla="*/ 587291 h 1066263"/>
              <a:gd name="connsiteX22" fmla="*/ 287751 w 2093489"/>
              <a:gd name="connsiteY22" fmla="*/ 592157 h 1066263"/>
              <a:gd name="connsiteX23" fmla="*/ 290692 w 2093489"/>
              <a:gd name="connsiteY23" fmla="*/ 593070 h 1066263"/>
              <a:gd name="connsiteX24" fmla="*/ 301426 w 2093489"/>
              <a:gd name="connsiteY24" fmla="*/ 590903 h 1066263"/>
              <a:gd name="connsiteX25" fmla="*/ 300222 w 2093489"/>
              <a:gd name="connsiteY25" fmla="*/ 584940 h 1066263"/>
              <a:gd name="connsiteX26" fmla="*/ 591516 w 2093489"/>
              <a:gd name="connsiteY26" fmla="*/ 293646 h 1066263"/>
              <a:gd name="connsiteX27" fmla="*/ 625712 w 2093489"/>
              <a:gd name="connsiteY27" fmla="*/ 297093 h 1066263"/>
              <a:gd name="connsiteX28" fmla="*/ 634873 w 2093489"/>
              <a:gd name="connsiteY28" fmla="*/ 267582 h 1066263"/>
              <a:gd name="connsiteX29" fmla="*/ 1038560 w 2093489"/>
              <a:gd name="connsiteY29" fmla="*/ 0 h 106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093489" h="1066263">
                <a:moveTo>
                  <a:pt x="1038560" y="0"/>
                </a:moveTo>
                <a:cubicBezTo>
                  <a:pt x="1250279" y="0"/>
                  <a:pt x="1426923" y="150179"/>
                  <a:pt x="1467776" y="349821"/>
                </a:cubicBezTo>
                <a:lnTo>
                  <a:pt x="1468090" y="352938"/>
                </a:lnTo>
                <a:lnTo>
                  <a:pt x="1479657" y="343394"/>
                </a:lnTo>
                <a:cubicBezTo>
                  <a:pt x="1526148" y="311986"/>
                  <a:pt x="1582193" y="293646"/>
                  <a:pt x="1642522" y="293646"/>
                </a:cubicBezTo>
                <a:cubicBezTo>
                  <a:pt x="1763180" y="293646"/>
                  <a:pt x="1866704" y="367006"/>
                  <a:pt x="1910925" y="471555"/>
                </a:cubicBezTo>
                <a:lnTo>
                  <a:pt x="1914638" y="489950"/>
                </a:lnTo>
                <a:lnTo>
                  <a:pt x="1960594" y="514894"/>
                </a:lnTo>
                <a:cubicBezTo>
                  <a:pt x="2040774" y="569062"/>
                  <a:pt x="2093489" y="660794"/>
                  <a:pt x="2093489" y="764839"/>
                </a:cubicBezTo>
                <a:cubicBezTo>
                  <a:pt x="2093489" y="868884"/>
                  <a:pt x="2040774" y="960617"/>
                  <a:pt x="1960594" y="1014785"/>
                </a:cubicBezTo>
                <a:lnTo>
                  <a:pt x="1911360" y="1041508"/>
                </a:lnTo>
                <a:lnTo>
                  <a:pt x="1910435" y="1042880"/>
                </a:lnTo>
                <a:cubicBezTo>
                  <a:pt x="1895988" y="1057327"/>
                  <a:pt x="1876031" y="1066262"/>
                  <a:pt x="1853986" y="1066262"/>
                </a:cubicBezTo>
                <a:lnTo>
                  <a:pt x="1792075" y="1066262"/>
                </a:lnTo>
                <a:lnTo>
                  <a:pt x="1792065" y="1066263"/>
                </a:lnTo>
                <a:lnTo>
                  <a:pt x="1792055" y="1066262"/>
                </a:lnTo>
                <a:lnTo>
                  <a:pt x="319315" y="1066262"/>
                </a:lnTo>
                <a:lnTo>
                  <a:pt x="290694" y="1060484"/>
                </a:lnTo>
                <a:lnTo>
                  <a:pt x="287751" y="1061398"/>
                </a:lnTo>
                <a:cubicBezTo>
                  <a:pt x="272161" y="1064588"/>
                  <a:pt x="256019" y="1066263"/>
                  <a:pt x="239486" y="1066263"/>
                </a:cubicBezTo>
                <a:cubicBezTo>
                  <a:pt x="107222" y="1066263"/>
                  <a:pt x="0" y="959041"/>
                  <a:pt x="0" y="826777"/>
                </a:cubicBezTo>
                <a:cubicBezTo>
                  <a:pt x="0" y="694513"/>
                  <a:pt x="107222" y="587291"/>
                  <a:pt x="239486" y="587291"/>
                </a:cubicBezTo>
                <a:cubicBezTo>
                  <a:pt x="256019" y="587291"/>
                  <a:pt x="272161" y="588966"/>
                  <a:pt x="287751" y="592157"/>
                </a:cubicBezTo>
                <a:lnTo>
                  <a:pt x="290692" y="593070"/>
                </a:lnTo>
                <a:lnTo>
                  <a:pt x="301426" y="590903"/>
                </a:lnTo>
                <a:lnTo>
                  <a:pt x="300222" y="584940"/>
                </a:lnTo>
                <a:cubicBezTo>
                  <a:pt x="300222" y="424063"/>
                  <a:pt x="430639" y="293646"/>
                  <a:pt x="591516" y="293646"/>
                </a:cubicBezTo>
                <a:lnTo>
                  <a:pt x="625712" y="297093"/>
                </a:lnTo>
                <a:lnTo>
                  <a:pt x="634873" y="267582"/>
                </a:lnTo>
                <a:cubicBezTo>
                  <a:pt x="701382" y="110335"/>
                  <a:pt x="857086" y="0"/>
                  <a:pt x="103856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854719" y="2605765"/>
            <a:ext cx="596500" cy="596500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013608" y="576520"/>
            <a:ext cx="142672" cy="142672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5007" y="2987504"/>
            <a:ext cx="483577" cy="483577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030101" y="4888413"/>
            <a:ext cx="178844" cy="178844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198584" y="4045183"/>
            <a:ext cx="85686" cy="8568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813201" y="2103607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015183" y="1932163"/>
            <a:ext cx="85686" cy="85686"/>
          </a:xfrm>
          <a:prstGeom prst="ellips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640438" y="1051839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008049" y="5579489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859185" y="5961412"/>
            <a:ext cx="85686" cy="85686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284270" y="5435190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角星 11"/>
          <p:cNvSpPr/>
          <p:nvPr/>
        </p:nvSpPr>
        <p:spPr>
          <a:xfrm>
            <a:off x="1810081" y="1097867"/>
            <a:ext cx="117735" cy="117735"/>
          </a:xfrm>
          <a:prstGeom prst="star5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839060" y="773981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2330202" y="466698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角星 48"/>
          <p:cNvSpPr/>
          <p:nvPr/>
        </p:nvSpPr>
        <p:spPr>
          <a:xfrm>
            <a:off x="913666" y="1987455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五角星 49"/>
          <p:cNvSpPr/>
          <p:nvPr/>
        </p:nvSpPr>
        <p:spPr>
          <a:xfrm>
            <a:off x="6605549" y="667050"/>
            <a:ext cx="117735" cy="117735"/>
          </a:xfrm>
          <a:prstGeom prst="star5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>
            <a:off x="6263759" y="1410169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7940847" y="1302300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0186146" y="2453005"/>
            <a:ext cx="215154" cy="215154"/>
          </a:xfrm>
          <a:prstGeom prst="ellipse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0961773" y="1931391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五角星 54"/>
          <p:cNvSpPr/>
          <p:nvPr/>
        </p:nvSpPr>
        <p:spPr>
          <a:xfrm>
            <a:off x="11318525" y="3619113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043834" y="6575280"/>
            <a:ext cx="483577" cy="483577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603735" y="6150373"/>
            <a:ext cx="1189697" cy="1189697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0036433" y="4827949"/>
            <a:ext cx="2799654" cy="2799654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615468" y="120400"/>
            <a:ext cx="58144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CONTENTS</a:t>
            </a:r>
            <a:endParaRPr lang="zh-CN" altLang="en-US" sz="8000" dirty="0">
              <a:gradFill>
                <a:gsLst>
                  <a:gs pos="0">
                    <a:srgbClr val="0090FF"/>
                  </a:gs>
                  <a:gs pos="100000">
                    <a:srgbClr val="CE00FF"/>
                  </a:gs>
                </a:gsLst>
                <a:lin ang="27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-1896377" y="915385"/>
            <a:ext cx="3977217" cy="1458623"/>
            <a:chOff x="4841070" y="2838322"/>
            <a:chExt cx="3977217" cy="1458623"/>
          </a:xfrm>
        </p:grpSpPr>
        <p:sp>
          <p:nvSpPr>
            <p:cNvPr id="77" name="圆角矩形 76"/>
            <p:cNvSpPr/>
            <p:nvPr/>
          </p:nvSpPr>
          <p:spPr>
            <a:xfrm rot="2753269">
              <a:off x="6806819" y="2285477"/>
              <a:ext cx="45719" cy="3977217"/>
            </a:xfrm>
            <a:prstGeom prst="roundRect">
              <a:avLst/>
            </a:prstGeom>
            <a:gradFill>
              <a:gsLst>
                <a:gs pos="0">
                  <a:srgbClr val="0090FF"/>
                </a:gs>
                <a:gs pos="23000">
                  <a:srgbClr val="CE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五角星 77"/>
            <p:cNvSpPr/>
            <p:nvPr/>
          </p:nvSpPr>
          <p:spPr>
            <a:xfrm>
              <a:off x="8197826" y="2838322"/>
              <a:ext cx="117735" cy="11773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87635" y="1608398"/>
            <a:ext cx="6004936" cy="769441"/>
            <a:chOff x="1687635" y="1608398"/>
            <a:chExt cx="6004936" cy="769441"/>
          </a:xfrm>
        </p:grpSpPr>
        <p:sp>
          <p:nvSpPr>
            <p:cNvPr id="87" name="文本框 86"/>
            <p:cNvSpPr txBox="1"/>
            <p:nvPr/>
          </p:nvSpPr>
          <p:spPr>
            <a:xfrm>
              <a:off x="2702616" y="1684994"/>
              <a:ext cx="42402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54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687635" y="2295921"/>
              <a:ext cx="6004936" cy="36000"/>
            </a:xfrm>
            <a:prstGeom prst="roundRect">
              <a:avLst/>
            </a:prstGeom>
            <a:gradFill flip="none" rotWithShape="1">
              <a:gsLst>
                <a:gs pos="0">
                  <a:srgbClr val="0090FF"/>
                </a:gs>
                <a:gs pos="100000">
                  <a:srgbClr val="CE00F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705838" y="1608398"/>
              <a:ext cx="8771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01</a:t>
              </a:r>
              <a:endParaRPr lang="zh-CN" altLang="en-US" sz="4400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87635" y="2407510"/>
            <a:ext cx="6004936" cy="769441"/>
            <a:chOff x="1687635" y="1608398"/>
            <a:chExt cx="6004936" cy="769441"/>
          </a:xfrm>
        </p:grpSpPr>
        <p:sp>
          <p:nvSpPr>
            <p:cNvPr id="56" name="文本框 55"/>
            <p:cNvSpPr txBox="1"/>
            <p:nvPr/>
          </p:nvSpPr>
          <p:spPr>
            <a:xfrm>
              <a:off x="2702616" y="1684994"/>
              <a:ext cx="42402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54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1687635" y="2295921"/>
              <a:ext cx="6004936" cy="36000"/>
            </a:xfrm>
            <a:prstGeom prst="roundRect">
              <a:avLst/>
            </a:prstGeom>
            <a:gradFill flip="none" rotWithShape="1">
              <a:gsLst>
                <a:gs pos="0">
                  <a:srgbClr val="0090FF"/>
                </a:gs>
                <a:gs pos="100000">
                  <a:srgbClr val="CE00F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705838" y="1608398"/>
              <a:ext cx="8771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02</a:t>
              </a:r>
              <a:endParaRPr lang="zh-CN" altLang="en-US" sz="4400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687635" y="3206622"/>
            <a:ext cx="6004936" cy="769441"/>
            <a:chOff x="1687635" y="1608398"/>
            <a:chExt cx="6004936" cy="769441"/>
          </a:xfrm>
        </p:grpSpPr>
        <p:sp>
          <p:nvSpPr>
            <p:cNvPr id="64" name="文本框 63"/>
            <p:cNvSpPr txBox="1"/>
            <p:nvPr/>
          </p:nvSpPr>
          <p:spPr>
            <a:xfrm>
              <a:off x="2702616" y="1684994"/>
              <a:ext cx="42402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54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1687635" y="2295921"/>
              <a:ext cx="6004936" cy="36000"/>
            </a:xfrm>
            <a:prstGeom prst="roundRect">
              <a:avLst/>
            </a:prstGeom>
            <a:gradFill flip="none" rotWithShape="1">
              <a:gsLst>
                <a:gs pos="0">
                  <a:srgbClr val="0090FF"/>
                </a:gs>
                <a:gs pos="100000">
                  <a:srgbClr val="CE00F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05838" y="1608398"/>
              <a:ext cx="8771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03</a:t>
              </a:r>
              <a:endParaRPr lang="zh-CN" altLang="en-US" sz="4400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687635" y="4005734"/>
            <a:ext cx="6004936" cy="769441"/>
            <a:chOff x="1687635" y="1608398"/>
            <a:chExt cx="6004936" cy="769441"/>
          </a:xfrm>
        </p:grpSpPr>
        <p:sp>
          <p:nvSpPr>
            <p:cNvPr id="69" name="文本框 68"/>
            <p:cNvSpPr txBox="1"/>
            <p:nvPr/>
          </p:nvSpPr>
          <p:spPr>
            <a:xfrm>
              <a:off x="2702616" y="1684994"/>
              <a:ext cx="42402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54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1687635" y="2295921"/>
              <a:ext cx="6004936" cy="36000"/>
            </a:xfrm>
            <a:prstGeom prst="roundRect">
              <a:avLst/>
            </a:prstGeom>
            <a:gradFill flip="none" rotWithShape="1">
              <a:gsLst>
                <a:gs pos="0">
                  <a:srgbClr val="0090FF"/>
                </a:gs>
                <a:gs pos="100000">
                  <a:srgbClr val="CE00F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705838" y="1608398"/>
              <a:ext cx="8771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04</a:t>
              </a:r>
              <a:endParaRPr lang="zh-CN" altLang="en-US" sz="4400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687635" y="4804846"/>
            <a:ext cx="6004936" cy="769441"/>
            <a:chOff x="1687635" y="1608398"/>
            <a:chExt cx="6004936" cy="769441"/>
          </a:xfrm>
        </p:grpSpPr>
        <p:sp>
          <p:nvSpPr>
            <p:cNvPr id="79" name="文本框 78"/>
            <p:cNvSpPr txBox="1"/>
            <p:nvPr/>
          </p:nvSpPr>
          <p:spPr>
            <a:xfrm>
              <a:off x="2702616" y="1684994"/>
              <a:ext cx="42402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54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1687635" y="2295921"/>
              <a:ext cx="6004936" cy="36000"/>
            </a:xfrm>
            <a:prstGeom prst="roundRect">
              <a:avLst/>
            </a:prstGeom>
            <a:gradFill flip="none" rotWithShape="1">
              <a:gsLst>
                <a:gs pos="0">
                  <a:srgbClr val="0090FF"/>
                </a:gs>
                <a:gs pos="100000">
                  <a:srgbClr val="CE00F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705838" y="1608398"/>
              <a:ext cx="8771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gradFill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2700000" scaled="1"/>
                  </a:gra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05</a:t>
              </a:r>
              <a:endParaRPr lang="zh-CN" altLang="en-US" sz="4400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600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25"/>
          <p:cNvSpPr/>
          <p:nvPr/>
        </p:nvSpPr>
        <p:spPr bwMode="auto">
          <a:xfrm>
            <a:off x="1630680" y="2091690"/>
            <a:ext cx="1696085" cy="968375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009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Freeform 25"/>
          <p:cNvSpPr/>
          <p:nvPr/>
        </p:nvSpPr>
        <p:spPr bwMode="auto">
          <a:xfrm>
            <a:off x="4815205" y="4378325"/>
            <a:ext cx="1846580" cy="1054100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CE0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1861820" y="2385060"/>
            <a:ext cx="126619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</a:t>
            </a: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5103495" y="4704715"/>
            <a:ext cx="126619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</a:t>
            </a:r>
          </a:p>
        </p:txBody>
      </p:sp>
      <p:sp>
        <p:nvSpPr>
          <p:cNvPr id="11" name="Freeform 25"/>
          <p:cNvSpPr/>
          <p:nvPr/>
        </p:nvSpPr>
        <p:spPr bwMode="auto">
          <a:xfrm>
            <a:off x="5667375" y="1278255"/>
            <a:ext cx="1846580" cy="1054100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CE0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5955665" y="1604645"/>
            <a:ext cx="126619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</a:t>
            </a:r>
          </a:p>
        </p:txBody>
      </p:sp>
      <p:sp>
        <p:nvSpPr>
          <p:cNvPr id="14" name="Freeform 25"/>
          <p:cNvSpPr/>
          <p:nvPr/>
        </p:nvSpPr>
        <p:spPr bwMode="auto">
          <a:xfrm>
            <a:off x="8893810" y="3228340"/>
            <a:ext cx="1696085" cy="968375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rgbClr val="0090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9124950" y="3521710"/>
            <a:ext cx="126619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MH_Text_1"/>
          <p:cNvSpPr txBox="1"/>
          <p:nvPr/>
        </p:nvSpPr>
        <p:spPr>
          <a:xfrm>
            <a:off x="1481778" y="3295332"/>
            <a:ext cx="1993888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MH_Text_1"/>
          <p:cNvSpPr txBox="1"/>
          <p:nvPr/>
        </p:nvSpPr>
        <p:spPr>
          <a:xfrm>
            <a:off x="5591816" y="2635250"/>
            <a:ext cx="1993888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MH_Text_1"/>
          <p:cNvSpPr txBox="1"/>
          <p:nvPr/>
        </p:nvSpPr>
        <p:spPr>
          <a:xfrm>
            <a:off x="4739646" y="5679011"/>
            <a:ext cx="1993888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MH_Text_1"/>
          <p:cNvSpPr txBox="1"/>
          <p:nvPr/>
        </p:nvSpPr>
        <p:spPr>
          <a:xfrm>
            <a:off x="8744908" y="4410644"/>
            <a:ext cx="1993888" cy="83439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7" name="文本框 86"/>
          <p:cNvSpPr txBox="1"/>
          <p:nvPr/>
        </p:nvSpPr>
        <p:spPr>
          <a:xfrm>
            <a:off x="1575861" y="2360736"/>
            <a:ext cx="60131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gradFill flip="none" rotWithShape="1"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54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感谢您的观看 </a:t>
            </a:r>
            <a:r>
              <a:rPr lang="en-US" altLang="zh-CN" sz="4400" dirty="0" smtClean="0">
                <a:gradFill flip="none" rotWithShape="1"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54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THANKS</a:t>
            </a:r>
            <a:endParaRPr lang="zh-CN" altLang="en-US" sz="4400" dirty="0">
              <a:gradFill flip="none" rotWithShape="1">
                <a:gsLst>
                  <a:gs pos="0">
                    <a:srgbClr val="0090FF"/>
                  </a:gs>
                  <a:gs pos="100000">
                    <a:srgbClr val="CE00FF"/>
                  </a:gs>
                </a:gsLst>
                <a:lin ang="540000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9621" y="1662659"/>
            <a:ext cx="6206989" cy="4296385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10401300" y="584433"/>
            <a:ext cx="1206633" cy="614566"/>
          </a:xfrm>
          <a:custGeom>
            <a:avLst/>
            <a:gdLst>
              <a:gd name="connsiteX0" fmla="*/ 1038560 w 2093489"/>
              <a:gd name="connsiteY0" fmla="*/ 0 h 1066263"/>
              <a:gd name="connsiteX1" fmla="*/ 1467776 w 2093489"/>
              <a:gd name="connsiteY1" fmla="*/ 349821 h 1066263"/>
              <a:gd name="connsiteX2" fmla="*/ 1468090 w 2093489"/>
              <a:gd name="connsiteY2" fmla="*/ 352938 h 1066263"/>
              <a:gd name="connsiteX3" fmla="*/ 1479657 w 2093489"/>
              <a:gd name="connsiteY3" fmla="*/ 343394 h 1066263"/>
              <a:gd name="connsiteX4" fmla="*/ 1642522 w 2093489"/>
              <a:gd name="connsiteY4" fmla="*/ 293646 h 1066263"/>
              <a:gd name="connsiteX5" fmla="*/ 1910925 w 2093489"/>
              <a:gd name="connsiteY5" fmla="*/ 471555 h 1066263"/>
              <a:gd name="connsiteX6" fmla="*/ 1914638 w 2093489"/>
              <a:gd name="connsiteY6" fmla="*/ 489950 h 1066263"/>
              <a:gd name="connsiteX7" fmla="*/ 1960594 w 2093489"/>
              <a:gd name="connsiteY7" fmla="*/ 514894 h 1066263"/>
              <a:gd name="connsiteX8" fmla="*/ 2093489 w 2093489"/>
              <a:gd name="connsiteY8" fmla="*/ 764839 h 1066263"/>
              <a:gd name="connsiteX9" fmla="*/ 1960594 w 2093489"/>
              <a:gd name="connsiteY9" fmla="*/ 1014785 h 1066263"/>
              <a:gd name="connsiteX10" fmla="*/ 1911360 w 2093489"/>
              <a:gd name="connsiteY10" fmla="*/ 1041508 h 1066263"/>
              <a:gd name="connsiteX11" fmla="*/ 1910435 w 2093489"/>
              <a:gd name="connsiteY11" fmla="*/ 1042880 h 1066263"/>
              <a:gd name="connsiteX12" fmla="*/ 1853986 w 2093489"/>
              <a:gd name="connsiteY12" fmla="*/ 1066262 h 1066263"/>
              <a:gd name="connsiteX13" fmla="*/ 1792075 w 2093489"/>
              <a:gd name="connsiteY13" fmla="*/ 1066262 h 1066263"/>
              <a:gd name="connsiteX14" fmla="*/ 1792065 w 2093489"/>
              <a:gd name="connsiteY14" fmla="*/ 1066263 h 1066263"/>
              <a:gd name="connsiteX15" fmla="*/ 1792055 w 2093489"/>
              <a:gd name="connsiteY15" fmla="*/ 1066262 h 1066263"/>
              <a:gd name="connsiteX16" fmla="*/ 319315 w 2093489"/>
              <a:gd name="connsiteY16" fmla="*/ 1066262 h 1066263"/>
              <a:gd name="connsiteX17" fmla="*/ 290694 w 2093489"/>
              <a:gd name="connsiteY17" fmla="*/ 1060484 h 1066263"/>
              <a:gd name="connsiteX18" fmla="*/ 287751 w 2093489"/>
              <a:gd name="connsiteY18" fmla="*/ 1061398 h 1066263"/>
              <a:gd name="connsiteX19" fmla="*/ 239486 w 2093489"/>
              <a:gd name="connsiteY19" fmla="*/ 1066263 h 1066263"/>
              <a:gd name="connsiteX20" fmla="*/ 0 w 2093489"/>
              <a:gd name="connsiteY20" fmla="*/ 826777 h 1066263"/>
              <a:gd name="connsiteX21" fmla="*/ 239486 w 2093489"/>
              <a:gd name="connsiteY21" fmla="*/ 587291 h 1066263"/>
              <a:gd name="connsiteX22" fmla="*/ 287751 w 2093489"/>
              <a:gd name="connsiteY22" fmla="*/ 592157 h 1066263"/>
              <a:gd name="connsiteX23" fmla="*/ 290692 w 2093489"/>
              <a:gd name="connsiteY23" fmla="*/ 593070 h 1066263"/>
              <a:gd name="connsiteX24" fmla="*/ 301426 w 2093489"/>
              <a:gd name="connsiteY24" fmla="*/ 590903 h 1066263"/>
              <a:gd name="connsiteX25" fmla="*/ 300222 w 2093489"/>
              <a:gd name="connsiteY25" fmla="*/ 584940 h 1066263"/>
              <a:gd name="connsiteX26" fmla="*/ 591516 w 2093489"/>
              <a:gd name="connsiteY26" fmla="*/ 293646 h 1066263"/>
              <a:gd name="connsiteX27" fmla="*/ 625712 w 2093489"/>
              <a:gd name="connsiteY27" fmla="*/ 297093 h 1066263"/>
              <a:gd name="connsiteX28" fmla="*/ 634873 w 2093489"/>
              <a:gd name="connsiteY28" fmla="*/ 267582 h 1066263"/>
              <a:gd name="connsiteX29" fmla="*/ 1038560 w 2093489"/>
              <a:gd name="connsiteY29" fmla="*/ 0 h 106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093489" h="1066263">
                <a:moveTo>
                  <a:pt x="1038560" y="0"/>
                </a:moveTo>
                <a:cubicBezTo>
                  <a:pt x="1250279" y="0"/>
                  <a:pt x="1426923" y="150179"/>
                  <a:pt x="1467776" y="349821"/>
                </a:cubicBezTo>
                <a:lnTo>
                  <a:pt x="1468090" y="352938"/>
                </a:lnTo>
                <a:lnTo>
                  <a:pt x="1479657" y="343394"/>
                </a:lnTo>
                <a:cubicBezTo>
                  <a:pt x="1526148" y="311986"/>
                  <a:pt x="1582193" y="293646"/>
                  <a:pt x="1642522" y="293646"/>
                </a:cubicBezTo>
                <a:cubicBezTo>
                  <a:pt x="1763180" y="293646"/>
                  <a:pt x="1866704" y="367006"/>
                  <a:pt x="1910925" y="471555"/>
                </a:cubicBezTo>
                <a:lnTo>
                  <a:pt x="1914638" y="489950"/>
                </a:lnTo>
                <a:lnTo>
                  <a:pt x="1960594" y="514894"/>
                </a:lnTo>
                <a:cubicBezTo>
                  <a:pt x="2040774" y="569062"/>
                  <a:pt x="2093489" y="660794"/>
                  <a:pt x="2093489" y="764839"/>
                </a:cubicBezTo>
                <a:cubicBezTo>
                  <a:pt x="2093489" y="868884"/>
                  <a:pt x="2040774" y="960617"/>
                  <a:pt x="1960594" y="1014785"/>
                </a:cubicBezTo>
                <a:lnTo>
                  <a:pt x="1911360" y="1041508"/>
                </a:lnTo>
                <a:lnTo>
                  <a:pt x="1910435" y="1042880"/>
                </a:lnTo>
                <a:cubicBezTo>
                  <a:pt x="1895988" y="1057327"/>
                  <a:pt x="1876031" y="1066262"/>
                  <a:pt x="1853986" y="1066262"/>
                </a:cubicBezTo>
                <a:lnTo>
                  <a:pt x="1792075" y="1066262"/>
                </a:lnTo>
                <a:lnTo>
                  <a:pt x="1792065" y="1066263"/>
                </a:lnTo>
                <a:lnTo>
                  <a:pt x="1792055" y="1066262"/>
                </a:lnTo>
                <a:lnTo>
                  <a:pt x="319315" y="1066262"/>
                </a:lnTo>
                <a:lnTo>
                  <a:pt x="290694" y="1060484"/>
                </a:lnTo>
                <a:lnTo>
                  <a:pt x="287751" y="1061398"/>
                </a:lnTo>
                <a:cubicBezTo>
                  <a:pt x="272161" y="1064588"/>
                  <a:pt x="256019" y="1066263"/>
                  <a:pt x="239486" y="1066263"/>
                </a:cubicBezTo>
                <a:cubicBezTo>
                  <a:pt x="107222" y="1066263"/>
                  <a:pt x="0" y="959041"/>
                  <a:pt x="0" y="826777"/>
                </a:cubicBezTo>
                <a:cubicBezTo>
                  <a:pt x="0" y="694513"/>
                  <a:pt x="107222" y="587291"/>
                  <a:pt x="239486" y="587291"/>
                </a:cubicBezTo>
                <a:cubicBezTo>
                  <a:pt x="256019" y="587291"/>
                  <a:pt x="272161" y="588966"/>
                  <a:pt x="287751" y="592157"/>
                </a:cubicBezTo>
                <a:lnTo>
                  <a:pt x="290692" y="593070"/>
                </a:lnTo>
                <a:lnTo>
                  <a:pt x="301426" y="590903"/>
                </a:lnTo>
                <a:lnTo>
                  <a:pt x="300222" y="584940"/>
                </a:lnTo>
                <a:cubicBezTo>
                  <a:pt x="300222" y="424063"/>
                  <a:pt x="430639" y="293646"/>
                  <a:pt x="591516" y="293646"/>
                </a:cubicBezTo>
                <a:lnTo>
                  <a:pt x="625712" y="297093"/>
                </a:lnTo>
                <a:lnTo>
                  <a:pt x="634873" y="267582"/>
                </a:lnTo>
                <a:cubicBezTo>
                  <a:pt x="701382" y="110335"/>
                  <a:pt x="857086" y="0"/>
                  <a:pt x="103856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718002" y="346544"/>
            <a:ext cx="914400" cy="914400"/>
          </a:xfrm>
          <a:prstGeom prst="ellipse">
            <a:avLst/>
          </a:prstGeom>
          <a:solidFill>
            <a:srgbClr val="F4D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8610600" y="992922"/>
            <a:ext cx="1206633" cy="614566"/>
          </a:xfrm>
          <a:custGeom>
            <a:avLst/>
            <a:gdLst>
              <a:gd name="connsiteX0" fmla="*/ 1038560 w 2093489"/>
              <a:gd name="connsiteY0" fmla="*/ 0 h 1066263"/>
              <a:gd name="connsiteX1" fmla="*/ 1467776 w 2093489"/>
              <a:gd name="connsiteY1" fmla="*/ 349821 h 1066263"/>
              <a:gd name="connsiteX2" fmla="*/ 1468090 w 2093489"/>
              <a:gd name="connsiteY2" fmla="*/ 352938 h 1066263"/>
              <a:gd name="connsiteX3" fmla="*/ 1479657 w 2093489"/>
              <a:gd name="connsiteY3" fmla="*/ 343394 h 1066263"/>
              <a:gd name="connsiteX4" fmla="*/ 1642522 w 2093489"/>
              <a:gd name="connsiteY4" fmla="*/ 293646 h 1066263"/>
              <a:gd name="connsiteX5" fmla="*/ 1910925 w 2093489"/>
              <a:gd name="connsiteY5" fmla="*/ 471555 h 1066263"/>
              <a:gd name="connsiteX6" fmla="*/ 1914638 w 2093489"/>
              <a:gd name="connsiteY6" fmla="*/ 489950 h 1066263"/>
              <a:gd name="connsiteX7" fmla="*/ 1960594 w 2093489"/>
              <a:gd name="connsiteY7" fmla="*/ 514894 h 1066263"/>
              <a:gd name="connsiteX8" fmla="*/ 2093489 w 2093489"/>
              <a:gd name="connsiteY8" fmla="*/ 764839 h 1066263"/>
              <a:gd name="connsiteX9" fmla="*/ 1960594 w 2093489"/>
              <a:gd name="connsiteY9" fmla="*/ 1014785 h 1066263"/>
              <a:gd name="connsiteX10" fmla="*/ 1911360 w 2093489"/>
              <a:gd name="connsiteY10" fmla="*/ 1041508 h 1066263"/>
              <a:gd name="connsiteX11" fmla="*/ 1910435 w 2093489"/>
              <a:gd name="connsiteY11" fmla="*/ 1042880 h 1066263"/>
              <a:gd name="connsiteX12" fmla="*/ 1853986 w 2093489"/>
              <a:gd name="connsiteY12" fmla="*/ 1066262 h 1066263"/>
              <a:gd name="connsiteX13" fmla="*/ 1792075 w 2093489"/>
              <a:gd name="connsiteY13" fmla="*/ 1066262 h 1066263"/>
              <a:gd name="connsiteX14" fmla="*/ 1792065 w 2093489"/>
              <a:gd name="connsiteY14" fmla="*/ 1066263 h 1066263"/>
              <a:gd name="connsiteX15" fmla="*/ 1792055 w 2093489"/>
              <a:gd name="connsiteY15" fmla="*/ 1066262 h 1066263"/>
              <a:gd name="connsiteX16" fmla="*/ 319315 w 2093489"/>
              <a:gd name="connsiteY16" fmla="*/ 1066262 h 1066263"/>
              <a:gd name="connsiteX17" fmla="*/ 290694 w 2093489"/>
              <a:gd name="connsiteY17" fmla="*/ 1060484 h 1066263"/>
              <a:gd name="connsiteX18" fmla="*/ 287751 w 2093489"/>
              <a:gd name="connsiteY18" fmla="*/ 1061398 h 1066263"/>
              <a:gd name="connsiteX19" fmla="*/ 239486 w 2093489"/>
              <a:gd name="connsiteY19" fmla="*/ 1066263 h 1066263"/>
              <a:gd name="connsiteX20" fmla="*/ 0 w 2093489"/>
              <a:gd name="connsiteY20" fmla="*/ 826777 h 1066263"/>
              <a:gd name="connsiteX21" fmla="*/ 239486 w 2093489"/>
              <a:gd name="connsiteY21" fmla="*/ 587291 h 1066263"/>
              <a:gd name="connsiteX22" fmla="*/ 287751 w 2093489"/>
              <a:gd name="connsiteY22" fmla="*/ 592157 h 1066263"/>
              <a:gd name="connsiteX23" fmla="*/ 290692 w 2093489"/>
              <a:gd name="connsiteY23" fmla="*/ 593070 h 1066263"/>
              <a:gd name="connsiteX24" fmla="*/ 301426 w 2093489"/>
              <a:gd name="connsiteY24" fmla="*/ 590903 h 1066263"/>
              <a:gd name="connsiteX25" fmla="*/ 300222 w 2093489"/>
              <a:gd name="connsiteY25" fmla="*/ 584940 h 1066263"/>
              <a:gd name="connsiteX26" fmla="*/ 591516 w 2093489"/>
              <a:gd name="connsiteY26" fmla="*/ 293646 h 1066263"/>
              <a:gd name="connsiteX27" fmla="*/ 625712 w 2093489"/>
              <a:gd name="connsiteY27" fmla="*/ 297093 h 1066263"/>
              <a:gd name="connsiteX28" fmla="*/ 634873 w 2093489"/>
              <a:gd name="connsiteY28" fmla="*/ 267582 h 1066263"/>
              <a:gd name="connsiteX29" fmla="*/ 1038560 w 2093489"/>
              <a:gd name="connsiteY29" fmla="*/ 0 h 106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093489" h="1066263">
                <a:moveTo>
                  <a:pt x="1038560" y="0"/>
                </a:moveTo>
                <a:cubicBezTo>
                  <a:pt x="1250279" y="0"/>
                  <a:pt x="1426923" y="150179"/>
                  <a:pt x="1467776" y="349821"/>
                </a:cubicBezTo>
                <a:lnTo>
                  <a:pt x="1468090" y="352938"/>
                </a:lnTo>
                <a:lnTo>
                  <a:pt x="1479657" y="343394"/>
                </a:lnTo>
                <a:cubicBezTo>
                  <a:pt x="1526148" y="311986"/>
                  <a:pt x="1582193" y="293646"/>
                  <a:pt x="1642522" y="293646"/>
                </a:cubicBezTo>
                <a:cubicBezTo>
                  <a:pt x="1763180" y="293646"/>
                  <a:pt x="1866704" y="367006"/>
                  <a:pt x="1910925" y="471555"/>
                </a:cubicBezTo>
                <a:lnTo>
                  <a:pt x="1914638" y="489950"/>
                </a:lnTo>
                <a:lnTo>
                  <a:pt x="1960594" y="514894"/>
                </a:lnTo>
                <a:cubicBezTo>
                  <a:pt x="2040774" y="569062"/>
                  <a:pt x="2093489" y="660794"/>
                  <a:pt x="2093489" y="764839"/>
                </a:cubicBezTo>
                <a:cubicBezTo>
                  <a:pt x="2093489" y="868884"/>
                  <a:pt x="2040774" y="960617"/>
                  <a:pt x="1960594" y="1014785"/>
                </a:cubicBezTo>
                <a:lnTo>
                  <a:pt x="1911360" y="1041508"/>
                </a:lnTo>
                <a:lnTo>
                  <a:pt x="1910435" y="1042880"/>
                </a:lnTo>
                <a:cubicBezTo>
                  <a:pt x="1895988" y="1057327"/>
                  <a:pt x="1876031" y="1066262"/>
                  <a:pt x="1853986" y="1066262"/>
                </a:cubicBezTo>
                <a:lnTo>
                  <a:pt x="1792075" y="1066262"/>
                </a:lnTo>
                <a:lnTo>
                  <a:pt x="1792065" y="1066263"/>
                </a:lnTo>
                <a:lnTo>
                  <a:pt x="1792055" y="1066262"/>
                </a:lnTo>
                <a:lnTo>
                  <a:pt x="319315" y="1066262"/>
                </a:lnTo>
                <a:lnTo>
                  <a:pt x="290694" y="1060484"/>
                </a:lnTo>
                <a:lnTo>
                  <a:pt x="287751" y="1061398"/>
                </a:lnTo>
                <a:cubicBezTo>
                  <a:pt x="272161" y="1064588"/>
                  <a:pt x="256019" y="1066263"/>
                  <a:pt x="239486" y="1066263"/>
                </a:cubicBezTo>
                <a:cubicBezTo>
                  <a:pt x="107222" y="1066263"/>
                  <a:pt x="0" y="959041"/>
                  <a:pt x="0" y="826777"/>
                </a:cubicBezTo>
                <a:cubicBezTo>
                  <a:pt x="0" y="694513"/>
                  <a:pt x="107222" y="587291"/>
                  <a:pt x="239486" y="587291"/>
                </a:cubicBezTo>
                <a:cubicBezTo>
                  <a:pt x="256019" y="587291"/>
                  <a:pt x="272161" y="588966"/>
                  <a:pt x="287751" y="592157"/>
                </a:cubicBezTo>
                <a:lnTo>
                  <a:pt x="290692" y="593070"/>
                </a:lnTo>
                <a:lnTo>
                  <a:pt x="301426" y="590903"/>
                </a:lnTo>
                <a:lnTo>
                  <a:pt x="300222" y="584940"/>
                </a:lnTo>
                <a:cubicBezTo>
                  <a:pt x="300222" y="424063"/>
                  <a:pt x="430639" y="293646"/>
                  <a:pt x="591516" y="293646"/>
                </a:cubicBezTo>
                <a:lnTo>
                  <a:pt x="625712" y="297093"/>
                </a:lnTo>
                <a:lnTo>
                  <a:pt x="634873" y="267582"/>
                </a:lnTo>
                <a:cubicBezTo>
                  <a:pt x="701382" y="110335"/>
                  <a:pt x="857086" y="0"/>
                  <a:pt x="103856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926633" y="3531892"/>
            <a:ext cx="909723" cy="909723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013608" y="576520"/>
            <a:ext cx="142672" cy="142672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5007" y="2987504"/>
            <a:ext cx="483577" cy="483577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030101" y="4888413"/>
            <a:ext cx="178844" cy="178844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198584" y="4045183"/>
            <a:ext cx="85686" cy="8568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813201" y="2103607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015183" y="1932163"/>
            <a:ext cx="85686" cy="85686"/>
          </a:xfrm>
          <a:prstGeom prst="ellips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640438" y="1051839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008049" y="5579489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859185" y="5961412"/>
            <a:ext cx="85686" cy="85686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284270" y="5435190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角星 11"/>
          <p:cNvSpPr/>
          <p:nvPr/>
        </p:nvSpPr>
        <p:spPr>
          <a:xfrm>
            <a:off x="1810081" y="1097867"/>
            <a:ext cx="117735" cy="117735"/>
          </a:xfrm>
          <a:prstGeom prst="star5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839060" y="773981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2330202" y="466698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角星 48"/>
          <p:cNvSpPr/>
          <p:nvPr/>
        </p:nvSpPr>
        <p:spPr>
          <a:xfrm>
            <a:off x="913666" y="1987455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五角星 49"/>
          <p:cNvSpPr/>
          <p:nvPr/>
        </p:nvSpPr>
        <p:spPr>
          <a:xfrm>
            <a:off x="6605549" y="667050"/>
            <a:ext cx="117735" cy="117735"/>
          </a:xfrm>
          <a:prstGeom prst="star5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>
            <a:off x="6263759" y="1410169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7940847" y="1302300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0186146" y="2453005"/>
            <a:ext cx="215154" cy="215154"/>
          </a:xfrm>
          <a:prstGeom prst="ellipse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0961773" y="1931391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五角星 54"/>
          <p:cNvSpPr/>
          <p:nvPr/>
        </p:nvSpPr>
        <p:spPr>
          <a:xfrm>
            <a:off x="11318525" y="3619113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043834" y="6575280"/>
            <a:ext cx="483577" cy="483577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603735" y="6150373"/>
            <a:ext cx="1189697" cy="1189697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0036433" y="4827949"/>
            <a:ext cx="2799654" cy="2799654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615468" y="1050317"/>
            <a:ext cx="270458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2021</a:t>
            </a:r>
            <a:endParaRPr lang="zh-CN" altLang="en-US" sz="8000" dirty="0">
              <a:gradFill>
                <a:gsLst>
                  <a:gs pos="0">
                    <a:srgbClr val="0090FF"/>
                  </a:gs>
                  <a:gs pos="100000">
                    <a:srgbClr val="CE00FF"/>
                  </a:gs>
                </a:gsLst>
                <a:lin ang="27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687635" y="3181623"/>
            <a:ext cx="4470327" cy="298823"/>
          </a:xfrm>
          <a:prstGeom prst="roundRect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835461" y="3197119"/>
            <a:ext cx="4116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工作总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结  </a:t>
            </a: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/  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工作汇报  </a:t>
            </a: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/  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述职演示  </a:t>
            </a:r>
            <a:r>
              <a:rPr lang="en-US" altLang="zh-CN" sz="1400" dirty="0" smtClean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计划书</a:t>
            </a:r>
          </a:p>
        </p:txBody>
      </p:sp>
      <p:sp>
        <p:nvSpPr>
          <p:cNvPr id="66" name="矩形 65"/>
          <p:cNvSpPr/>
          <p:nvPr/>
        </p:nvSpPr>
        <p:spPr>
          <a:xfrm>
            <a:off x="1653525" y="3976444"/>
            <a:ext cx="2483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0090FF"/>
                    </a:gs>
                    <a:gs pos="100000">
                      <a:srgbClr val="CE00FF">
                        <a:alpha val="39000"/>
                      </a:srgbClr>
                    </a:gs>
                  </a:gsLst>
                  <a:lin ang="5400000" scaled="1"/>
                </a:gradFill>
              </a:rPr>
              <a:t>汇报人：</a:t>
            </a:r>
            <a:r>
              <a:rPr lang="en-US" altLang="zh-CN" dirty="0">
                <a:gradFill>
                  <a:gsLst>
                    <a:gs pos="0">
                      <a:srgbClr val="0090FF"/>
                    </a:gs>
                    <a:gs pos="100000">
                      <a:srgbClr val="CE00FF">
                        <a:alpha val="39000"/>
                      </a:srgbClr>
                    </a:gs>
                  </a:gsLst>
                  <a:lin ang="5400000" scaled="1"/>
                </a:gradFill>
              </a:rPr>
              <a:t>51PPT</a:t>
            </a:r>
            <a:r>
              <a:rPr lang="zh-CN" altLang="en-US" dirty="0">
                <a:gradFill>
                  <a:gsLst>
                    <a:gs pos="0">
                      <a:srgbClr val="0090FF"/>
                    </a:gs>
                    <a:gs pos="100000">
                      <a:srgbClr val="CE00FF">
                        <a:alpha val="39000"/>
                      </a:srgbClr>
                    </a:gs>
                  </a:gsLst>
                  <a:lin ang="5400000" scaled="1"/>
                </a:gradFill>
              </a:rPr>
              <a:t>模板网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-1647015" y="3775710"/>
            <a:ext cx="3977217" cy="1458623"/>
            <a:chOff x="4841070" y="2838322"/>
            <a:chExt cx="3977217" cy="1458623"/>
          </a:xfrm>
        </p:grpSpPr>
        <p:sp>
          <p:nvSpPr>
            <p:cNvPr id="74" name="圆角矩形 73"/>
            <p:cNvSpPr/>
            <p:nvPr/>
          </p:nvSpPr>
          <p:spPr>
            <a:xfrm rot="2753269">
              <a:off x="6806819" y="2285477"/>
              <a:ext cx="45719" cy="3977217"/>
            </a:xfrm>
            <a:prstGeom prst="roundRect">
              <a:avLst/>
            </a:prstGeom>
            <a:gradFill>
              <a:gsLst>
                <a:gs pos="0">
                  <a:srgbClr val="0090FF"/>
                </a:gs>
                <a:gs pos="42000">
                  <a:srgbClr val="CE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五角星 74"/>
            <p:cNvSpPr/>
            <p:nvPr/>
          </p:nvSpPr>
          <p:spPr>
            <a:xfrm>
              <a:off x="8197826" y="2838322"/>
              <a:ext cx="117735" cy="11773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240763" y="1744281"/>
            <a:ext cx="3977217" cy="1458623"/>
            <a:chOff x="4841070" y="2838322"/>
            <a:chExt cx="3977217" cy="1458623"/>
          </a:xfrm>
        </p:grpSpPr>
        <p:sp>
          <p:nvSpPr>
            <p:cNvPr id="77" name="圆角矩形 76"/>
            <p:cNvSpPr/>
            <p:nvPr/>
          </p:nvSpPr>
          <p:spPr>
            <a:xfrm rot="2753269">
              <a:off x="6806819" y="2285477"/>
              <a:ext cx="45719" cy="3977217"/>
            </a:xfrm>
            <a:prstGeom prst="roundRect">
              <a:avLst/>
            </a:prstGeom>
            <a:gradFill>
              <a:gsLst>
                <a:gs pos="0">
                  <a:srgbClr val="0090FF"/>
                </a:gs>
                <a:gs pos="23000">
                  <a:srgbClr val="CE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五角星 77"/>
            <p:cNvSpPr/>
            <p:nvPr/>
          </p:nvSpPr>
          <p:spPr>
            <a:xfrm>
              <a:off x="8197826" y="2838322"/>
              <a:ext cx="117735" cy="11773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034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879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2075" y="1943701"/>
            <a:ext cx="4430315" cy="3066598"/>
          </a:xfrm>
          <a:prstGeom prst="rect">
            <a:avLst/>
          </a:prstGeom>
        </p:spPr>
      </p:pic>
      <p:sp>
        <p:nvSpPr>
          <p:cNvPr id="30" name="任意多边形 29"/>
          <p:cNvSpPr/>
          <p:nvPr/>
        </p:nvSpPr>
        <p:spPr>
          <a:xfrm>
            <a:off x="10401300" y="584433"/>
            <a:ext cx="1206633" cy="614566"/>
          </a:xfrm>
          <a:custGeom>
            <a:avLst/>
            <a:gdLst>
              <a:gd name="connsiteX0" fmla="*/ 1038560 w 2093489"/>
              <a:gd name="connsiteY0" fmla="*/ 0 h 1066263"/>
              <a:gd name="connsiteX1" fmla="*/ 1467776 w 2093489"/>
              <a:gd name="connsiteY1" fmla="*/ 349821 h 1066263"/>
              <a:gd name="connsiteX2" fmla="*/ 1468090 w 2093489"/>
              <a:gd name="connsiteY2" fmla="*/ 352938 h 1066263"/>
              <a:gd name="connsiteX3" fmla="*/ 1479657 w 2093489"/>
              <a:gd name="connsiteY3" fmla="*/ 343394 h 1066263"/>
              <a:gd name="connsiteX4" fmla="*/ 1642522 w 2093489"/>
              <a:gd name="connsiteY4" fmla="*/ 293646 h 1066263"/>
              <a:gd name="connsiteX5" fmla="*/ 1910925 w 2093489"/>
              <a:gd name="connsiteY5" fmla="*/ 471555 h 1066263"/>
              <a:gd name="connsiteX6" fmla="*/ 1914638 w 2093489"/>
              <a:gd name="connsiteY6" fmla="*/ 489950 h 1066263"/>
              <a:gd name="connsiteX7" fmla="*/ 1960594 w 2093489"/>
              <a:gd name="connsiteY7" fmla="*/ 514894 h 1066263"/>
              <a:gd name="connsiteX8" fmla="*/ 2093489 w 2093489"/>
              <a:gd name="connsiteY8" fmla="*/ 764839 h 1066263"/>
              <a:gd name="connsiteX9" fmla="*/ 1960594 w 2093489"/>
              <a:gd name="connsiteY9" fmla="*/ 1014785 h 1066263"/>
              <a:gd name="connsiteX10" fmla="*/ 1911360 w 2093489"/>
              <a:gd name="connsiteY10" fmla="*/ 1041508 h 1066263"/>
              <a:gd name="connsiteX11" fmla="*/ 1910435 w 2093489"/>
              <a:gd name="connsiteY11" fmla="*/ 1042880 h 1066263"/>
              <a:gd name="connsiteX12" fmla="*/ 1853986 w 2093489"/>
              <a:gd name="connsiteY12" fmla="*/ 1066262 h 1066263"/>
              <a:gd name="connsiteX13" fmla="*/ 1792075 w 2093489"/>
              <a:gd name="connsiteY13" fmla="*/ 1066262 h 1066263"/>
              <a:gd name="connsiteX14" fmla="*/ 1792065 w 2093489"/>
              <a:gd name="connsiteY14" fmla="*/ 1066263 h 1066263"/>
              <a:gd name="connsiteX15" fmla="*/ 1792055 w 2093489"/>
              <a:gd name="connsiteY15" fmla="*/ 1066262 h 1066263"/>
              <a:gd name="connsiteX16" fmla="*/ 319315 w 2093489"/>
              <a:gd name="connsiteY16" fmla="*/ 1066262 h 1066263"/>
              <a:gd name="connsiteX17" fmla="*/ 290694 w 2093489"/>
              <a:gd name="connsiteY17" fmla="*/ 1060484 h 1066263"/>
              <a:gd name="connsiteX18" fmla="*/ 287751 w 2093489"/>
              <a:gd name="connsiteY18" fmla="*/ 1061398 h 1066263"/>
              <a:gd name="connsiteX19" fmla="*/ 239486 w 2093489"/>
              <a:gd name="connsiteY19" fmla="*/ 1066263 h 1066263"/>
              <a:gd name="connsiteX20" fmla="*/ 0 w 2093489"/>
              <a:gd name="connsiteY20" fmla="*/ 826777 h 1066263"/>
              <a:gd name="connsiteX21" fmla="*/ 239486 w 2093489"/>
              <a:gd name="connsiteY21" fmla="*/ 587291 h 1066263"/>
              <a:gd name="connsiteX22" fmla="*/ 287751 w 2093489"/>
              <a:gd name="connsiteY22" fmla="*/ 592157 h 1066263"/>
              <a:gd name="connsiteX23" fmla="*/ 290692 w 2093489"/>
              <a:gd name="connsiteY23" fmla="*/ 593070 h 1066263"/>
              <a:gd name="connsiteX24" fmla="*/ 301426 w 2093489"/>
              <a:gd name="connsiteY24" fmla="*/ 590903 h 1066263"/>
              <a:gd name="connsiteX25" fmla="*/ 300222 w 2093489"/>
              <a:gd name="connsiteY25" fmla="*/ 584940 h 1066263"/>
              <a:gd name="connsiteX26" fmla="*/ 591516 w 2093489"/>
              <a:gd name="connsiteY26" fmla="*/ 293646 h 1066263"/>
              <a:gd name="connsiteX27" fmla="*/ 625712 w 2093489"/>
              <a:gd name="connsiteY27" fmla="*/ 297093 h 1066263"/>
              <a:gd name="connsiteX28" fmla="*/ 634873 w 2093489"/>
              <a:gd name="connsiteY28" fmla="*/ 267582 h 1066263"/>
              <a:gd name="connsiteX29" fmla="*/ 1038560 w 2093489"/>
              <a:gd name="connsiteY29" fmla="*/ 0 h 106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093489" h="1066263">
                <a:moveTo>
                  <a:pt x="1038560" y="0"/>
                </a:moveTo>
                <a:cubicBezTo>
                  <a:pt x="1250279" y="0"/>
                  <a:pt x="1426923" y="150179"/>
                  <a:pt x="1467776" y="349821"/>
                </a:cubicBezTo>
                <a:lnTo>
                  <a:pt x="1468090" y="352938"/>
                </a:lnTo>
                <a:lnTo>
                  <a:pt x="1479657" y="343394"/>
                </a:lnTo>
                <a:cubicBezTo>
                  <a:pt x="1526148" y="311986"/>
                  <a:pt x="1582193" y="293646"/>
                  <a:pt x="1642522" y="293646"/>
                </a:cubicBezTo>
                <a:cubicBezTo>
                  <a:pt x="1763180" y="293646"/>
                  <a:pt x="1866704" y="367006"/>
                  <a:pt x="1910925" y="471555"/>
                </a:cubicBezTo>
                <a:lnTo>
                  <a:pt x="1914638" y="489950"/>
                </a:lnTo>
                <a:lnTo>
                  <a:pt x="1960594" y="514894"/>
                </a:lnTo>
                <a:cubicBezTo>
                  <a:pt x="2040774" y="569062"/>
                  <a:pt x="2093489" y="660794"/>
                  <a:pt x="2093489" y="764839"/>
                </a:cubicBezTo>
                <a:cubicBezTo>
                  <a:pt x="2093489" y="868884"/>
                  <a:pt x="2040774" y="960617"/>
                  <a:pt x="1960594" y="1014785"/>
                </a:cubicBezTo>
                <a:lnTo>
                  <a:pt x="1911360" y="1041508"/>
                </a:lnTo>
                <a:lnTo>
                  <a:pt x="1910435" y="1042880"/>
                </a:lnTo>
                <a:cubicBezTo>
                  <a:pt x="1895988" y="1057327"/>
                  <a:pt x="1876031" y="1066262"/>
                  <a:pt x="1853986" y="1066262"/>
                </a:cubicBezTo>
                <a:lnTo>
                  <a:pt x="1792075" y="1066262"/>
                </a:lnTo>
                <a:lnTo>
                  <a:pt x="1792065" y="1066263"/>
                </a:lnTo>
                <a:lnTo>
                  <a:pt x="1792055" y="1066262"/>
                </a:lnTo>
                <a:lnTo>
                  <a:pt x="319315" y="1066262"/>
                </a:lnTo>
                <a:lnTo>
                  <a:pt x="290694" y="1060484"/>
                </a:lnTo>
                <a:lnTo>
                  <a:pt x="287751" y="1061398"/>
                </a:lnTo>
                <a:cubicBezTo>
                  <a:pt x="272161" y="1064588"/>
                  <a:pt x="256019" y="1066263"/>
                  <a:pt x="239486" y="1066263"/>
                </a:cubicBezTo>
                <a:cubicBezTo>
                  <a:pt x="107222" y="1066263"/>
                  <a:pt x="0" y="959041"/>
                  <a:pt x="0" y="826777"/>
                </a:cubicBezTo>
                <a:cubicBezTo>
                  <a:pt x="0" y="694513"/>
                  <a:pt x="107222" y="587291"/>
                  <a:pt x="239486" y="587291"/>
                </a:cubicBezTo>
                <a:cubicBezTo>
                  <a:pt x="256019" y="587291"/>
                  <a:pt x="272161" y="588966"/>
                  <a:pt x="287751" y="592157"/>
                </a:cubicBezTo>
                <a:lnTo>
                  <a:pt x="290692" y="593070"/>
                </a:lnTo>
                <a:lnTo>
                  <a:pt x="301426" y="590903"/>
                </a:lnTo>
                <a:lnTo>
                  <a:pt x="300222" y="584940"/>
                </a:lnTo>
                <a:cubicBezTo>
                  <a:pt x="300222" y="424063"/>
                  <a:pt x="430639" y="293646"/>
                  <a:pt x="591516" y="293646"/>
                </a:cubicBezTo>
                <a:lnTo>
                  <a:pt x="625712" y="297093"/>
                </a:lnTo>
                <a:lnTo>
                  <a:pt x="634873" y="267582"/>
                </a:lnTo>
                <a:cubicBezTo>
                  <a:pt x="701382" y="110335"/>
                  <a:pt x="857086" y="0"/>
                  <a:pt x="103856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718002" y="346544"/>
            <a:ext cx="914400" cy="914400"/>
          </a:xfrm>
          <a:prstGeom prst="ellipse">
            <a:avLst/>
          </a:prstGeom>
          <a:solidFill>
            <a:srgbClr val="F4D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8610600" y="992922"/>
            <a:ext cx="1206633" cy="614566"/>
          </a:xfrm>
          <a:custGeom>
            <a:avLst/>
            <a:gdLst>
              <a:gd name="connsiteX0" fmla="*/ 1038560 w 2093489"/>
              <a:gd name="connsiteY0" fmla="*/ 0 h 1066263"/>
              <a:gd name="connsiteX1" fmla="*/ 1467776 w 2093489"/>
              <a:gd name="connsiteY1" fmla="*/ 349821 h 1066263"/>
              <a:gd name="connsiteX2" fmla="*/ 1468090 w 2093489"/>
              <a:gd name="connsiteY2" fmla="*/ 352938 h 1066263"/>
              <a:gd name="connsiteX3" fmla="*/ 1479657 w 2093489"/>
              <a:gd name="connsiteY3" fmla="*/ 343394 h 1066263"/>
              <a:gd name="connsiteX4" fmla="*/ 1642522 w 2093489"/>
              <a:gd name="connsiteY4" fmla="*/ 293646 h 1066263"/>
              <a:gd name="connsiteX5" fmla="*/ 1910925 w 2093489"/>
              <a:gd name="connsiteY5" fmla="*/ 471555 h 1066263"/>
              <a:gd name="connsiteX6" fmla="*/ 1914638 w 2093489"/>
              <a:gd name="connsiteY6" fmla="*/ 489950 h 1066263"/>
              <a:gd name="connsiteX7" fmla="*/ 1960594 w 2093489"/>
              <a:gd name="connsiteY7" fmla="*/ 514894 h 1066263"/>
              <a:gd name="connsiteX8" fmla="*/ 2093489 w 2093489"/>
              <a:gd name="connsiteY8" fmla="*/ 764839 h 1066263"/>
              <a:gd name="connsiteX9" fmla="*/ 1960594 w 2093489"/>
              <a:gd name="connsiteY9" fmla="*/ 1014785 h 1066263"/>
              <a:gd name="connsiteX10" fmla="*/ 1911360 w 2093489"/>
              <a:gd name="connsiteY10" fmla="*/ 1041508 h 1066263"/>
              <a:gd name="connsiteX11" fmla="*/ 1910435 w 2093489"/>
              <a:gd name="connsiteY11" fmla="*/ 1042880 h 1066263"/>
              <a:gd name="connsiteX12" fmla="*/ 1853986 w 2093489"/>
              <a:gd name="connsiteY12" fmla="*/ 1066262 h 1066263"/>
              <a:gd name="connsiteX13" fmla="*/ 1792075 w 2093489"/>
              <a:gd name="connsiteY13" fmla="*/ 1066262 h 1066263"/>
              <a:gd name="connsiteX14" fmla="*/ 1792065 w 2093489"/>
              <a:gd name="connsiteY14" fmla="*/ 1066263 h 1066263"/>
              <a:gd name="connsiteX15" fmla="*/ 1792055 w 2093489"/>
              <a:gd name="connsiteY15" fmla="*/ 1066262 h 1066263"/>
              <a:gd name="connsiteX16" fmla="*/ 319315 w 2093489"/>
              <a:gd name="connsiteY16" fmla="*/ 1066262 h 1066263"/>
              <a:gd name="connsiteX17" fmla="*/ 290694 w 2093489"/>
              <a:gd name="connsiteY17" fmla="*/ 1060484 h 1066263"/>
              <a:gd name="connsiteX18" fmla="*/ 287751 w 2093489"/>
              <a:gd name="connsiteY18" fmla="*/ 1061398 h 1066263"/>
              <a:gd name="connsiteX19" fmla="*/ 239486 w 2093489"/>
              <a:gd name="connsiteY19" fmla="*/ 1066263 h 1066263"/>
              <a:gd name="connsiteX20" fmla="*/ 0 w 2093489"/>
              <a:gd name="connsiteY20" fmla="*/ 826777 h 1066263"/>
              <a:gd name="connsiteX21" fmla="*/ 239486 w 2093489"/>
              <a:gd name="connsiteY21" fmla="*/ 587291 h 1066263"/>
              <a:gd name="connsiteX22" fmla="*/ 287751 w 2093489"/>
              <a:gd name="connsiteY22" fmla="*/ 592157 h 1066263"/>
              <a:gd name="connsiteX23" fmla="*/ 290692 w 2093489"/>
              <a:gd name="connsiteY23" fmla="*/ 593070 h 1066263"/>
              <a:gd name="connsiteX24" fmla="*/ 301426 w 2093489"/>
              <a:gd name="connsiteY24" fmla="*/ 590903 h 1066263"/>
              <a:gd name="connsiteX25" fmla="*/ 300222 w 2093489"/>
              <a:gd name="connsiteY25" fmla="*/ 584940 h 1066263"/>
              <a:gd name="connsiteX26" fmla="*/ 591516 w 2093489"/>
              <a:gd name="connsiteY26" fmla="*/ 293646 h 1066263"/>
              <a:gd name="connsiteX27" fmla="*/ 625712 w 2093489"/>
              <a:gd name="connsiteY27" fmla="*/ 297093 h 1066263"/>
              <a:gd name="connsiteX28" fmla="*/ 634873 w 2093489"/>
              <a:gd name="connsiteY28" fmla="*/ 267582 h 1066263"/>
              <a:gd name="connsiteX29" fmla="*/ 1038560 w 2093489"/>
              <a:gd name="connsiteY29" fmla="*/ 0 h 106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093489" h="1066263">
                <a:moveTo>
                  <a:pt x="1038560" y="0"/>
                </a:moveTo>
                <a:cubicBezTo>
                  <a:pt x="1250279" y="0"/>
                  <a:pt x="1426923" y="150179"/>
                  <a:pt x="1467776" y="349821"/>
                </a:cubicBezTo>
                <a:lnTo>
                  <a:pt x="1468090" y="352938"/>
                </a:lnTo>
                <a:lnTo>
                  <a:pt x="1479657" y="343394"/>
                </a:lnTo>
                <a:cubicBezTo>
                  <a:pt x="1526148" y="311986"/>
                  <a:pt x="1582193" y="293646"/>
                  <a:pt x="1642522" y="293646"/>
                </a:cubicBezTo>
                <a:cubicBezTo>
                  <a:pt x="1763180" y="293646"/>
                  <a:pt x="1866704" y="367006"/>
                  <a:pt x="1910925" y="471555"/>
                </a:cubicBezTo>
                <a:lnTo>
                  <a:pt x="1914638" y="489950"/>
                </a:lnTo>
                <a:lnTo>
                  <a:pt x="1960594" y="514894"/>
                </a:lnTo>
                <a:cubicBezTo>
                  <a:pt x="2040774" y="569062"/>
                  <a:pt x="2093489" y="660794"/>
                  <a:pt x="2093489" y="764839"/>
                </a:cubicBezTo>
                <a:cubicBezTo>
                  <a:pt x="2093489" y="868884"/>
                  <a:pt x="2040774" y="960617"/>
                  <a:pt x="1960594" y="1014785"/>
                </a:cubicBezTo>
                <a:lnTo>
                  <a:pt x="1911360" y="1041508"/>
                </a:lnTo>
                <a:lnTo>
                  <a:pt x="1910435" y="1042880"/>
                </a:lnTo>
                <a:cubicBezTo>
                  <a:pt x="1895988" y="1057327"/>
                  <a:pt x="1876031" y="1066262"/>
                  <a:pt x="1853986" y="1066262"/>
                </a:cubicBezTo>
                <a:lnTo>
                  <a:pt x="1792075" y="1066262"/>
                </a:lnTo>
                <a:lnTo>
                  <a:pt x="1792065" y="1066263"/>
                </a:lnTo>
                <a:lnTo>
                  <a:pt x="1792055" y="1066262"/>
                </a:lnTo>
                <a:lnTo>
                  <a:pt x="319315" y="1066262"/>
                </a:lnTo>
                <a:lnTo>
                  <a:pt x="290694" y="1060484"/>
                </a:lnTo>
                <a:lnTo>
                  <a:pt x="287751" y="1061398"/>
                </a:lnTo>
                <a:cubicBezTo>
                  <a:pt x="272161" y="1064588"/>
                  <a:pt x="256019" y="1066263"/>
                  <a:pt x="239486" y="1066263"/>
                </a:cubicBezTo>
                <a:cubicBezTo>
                  <a:pt x="107222" y="1066263"/>
                  <a:pt x="0" y="959041"/>
                  <a:pt x="0" y="826777"/>
                </a:cubicBezTo>
                <a:cubicBezTo>
                  <a:pt x="0" y="694513"/>
                  <a:pt x="107222" y="587291"/>
                  <a:pt x="239486" y="587291"/>
                </a:cubicBezTo>
                <a:cubicBezTo>
                  <a:pt x="256019" y="587291"/>
                  <a:pt x="272161" y="588966"/>
                  <a:pt x="287751" y="592157"/>
                </a:cubicBezTo>
                <a:lnTo>
                  <a:pt x="290692" y="593070"/>
                </a:lnTo>
                <a:lnTo>
                  <a:pt x="301426" y="590903"/>
                </a:lnTo>
                <a:lnTo>
                  <a:pt x="300222" y="584940"/>
                </a:lnTo>
                <a:cubicBezTo>
                  <a:pt x="300222" y="424063"/>
                  <a:pt x="430639" y="293646"/>
                  <a:pt x="591516" y="293646"/>
                </a:cubicBezTo>
                <a:lnTo>
                  <a:pt x="625712" y="297093"/>
                </a:lnTo>
                <a:lnTo>
                  <a:pt x="634873" y="267582"/>
                </a:lnTo>
                <a:cubicBezTo>
                  <a:pt x="701382" y="110335"/>
                  <a:pt x="857086" y="0"/>
                  <a:pt x="103856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  <a:alpha val="3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854719" y="2605765"/>
            <a:ext cx="596500" cy="596500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013608" y="576520"/>
            <a:ext cx="142672" cy="142672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5007" y="2987504"/>
            <a:ext cx="483577" cy="483577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030101" y="4888413"/>
            <a:ext cx="178844" cy="178844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198584" y="4045183"/>
            <a:ext cx="85686" cy="85686"/>
          </a:xfrm>
          <a:prstGeom prst="ellips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813201" y="2103607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015183" y="1932163"/>
            <a:ext cx="85686" cy="85686"/>
          </a:xfrm>
          <a:prstGeom prst="ellips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640438" y="1051839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008049" y="5579489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859185" y="5961412"/>
            <a:ext cx="85686" cy="85686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284270" y="5435190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角星 11"/>
          <p:cNvSpPr/>
          <p:nvPr/>
        </p:nvSpPr>
        <p:spPr>
          <a:xfrm>
            <a:off x="1810081" y="1097867"/>
            <a:ext cx="117735" cy="117735"/>
          </a:xfrm>
          <a:prstGeom prst="star5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839060" y="773981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2330202" y="466698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角星 48"/>
          <p:cNvSpPr/>
          <p:nvPr/>
        </p:nvSpPr>
        <p:spPr>
          <a:xfrm>
            <a:off x="913666" y="1987455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五角星 49"/>
          <p:cNvSpPr/>
          <p:nvPr/>
        </p:nvSpPr>
        <p:spPr>
          <a:xfrm>
            <a:off x="6605549" y="667050"/>
            <a:ext cx="117735" cy="117735"/>
          </a:xfrm>
          <a:prstGeom prst="star5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>
            <a:off x="6263759" y="1410169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7940847" y="1302300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0186146" y="2453005"/>
            <a:ext cx="215154" cy="215154"/>
          </a:xfrm>
          <a:prstGeom prst="ellipse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0961773" y="1931391"/>
            <a:ext cx="85686" cy="85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五角星 54"/>
          <p:cNvSpPr/>
          <p:nvPr/>
        </p:nvSpPr>
        <p:spPr>
          <a:xfrm>
            <a:off x="11318525" y="3619113"/>
            <a:ext cx="117735" cy="11773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043834" y="6575280"/>
            <a:ext cx="483577" cy="483577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603735" y="6150373"/>
            <a:ext cx="1189697" cy="1189697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0036433" y="4827949"/>
            <a:ext cx="2799654" cy="2799654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615468" y="418854"/>
            <a:ext cx="279756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gradFill>
                  <a:gsLst>
                    <a:gs pos="28000">
                      <a:srgbClr val="0090FF"/>
                    </a:gs>
                    <a:gs pos="100000">
                      <a:srgbClr val="CE00FF">
                        <a:alpha val="0"/>
                      </a:srgbClr>
                    </a:gs>
                  </a:gsLst>
                  <a:lin ang="27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16600" dirty="0">
              <a:gradFill>
                <a:gsLst>
                  <a:gs pos="28000">
                    <a:srgbClr val="0090FF"/>
                  </a:gs>
                  <a:gs pos="100000">
                    <a:srgbClr val="CE00FF">
                      <a:alpha val="0"/>
                    </a:srgbClr>
                  </a:gs>
                </a:gsLst>
                <a:lin ang="27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-1912350" y="2267652"/>
            <a:ext cx="3977217" cy="1458623"/>
            <a:chOff x="4841070" y="2838322"/>
            <a:chExt cx="3977217" cy="1458623"/>
          </a:xfrm>
        </p:grpSpPr>
        <p:sp>
          <p:nvSpPr>
            <p:cNvPr id="77" name="圆角矩形 76"/>
            <p:cNvSpPr/>
            <p:nvPr/>
          </p:nvSpPr>
          <p:spPr>
            <a:xfrm rot="2753269">
              <a:off x="6806819" y="2285477"/>
              <a:ext cx="45719" cy="3977217"/>
            </a:xfrm>
            <a:prstGeom prst="roundRect">
              <a:avLst/>
            </a:prstGeom>
            <a:gradFill>
              <a:gsLst>
                <a:gs pos="0">
                  <a:srgbClr val="0090FF"/>
                </a:gs>
                <a:gs pos="23000">
                  <a:srgbClr val="CE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五角星 77"/>
            <p:cNvSpPr/>
            <p:nvPr/>
          </p:nvSpPr>
          <p:spPr>
            <a:xfrm>
              <a:off x="8197826" y="2838322"/>
              <a:ext cx="117735" cy="11773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5468" y="2908074"/>
            <a:ext cx="6077103" cy="778791"/>
            <a:chOff x="1615468" y="1684994"/>
            <a:chExt cx="6077103" cy="778791"/>
          </a:xfrm>
        </p:grpSpPr>
        <p:sp>
          <p:nvSpPr>
            <p:cNvPr id="87" name="文本框 86"/>
            <p:cNvSpPr txBox="1"/>
            <p:nvPr/>
          </p:nvSpPr>
          <p:spPr>
            <a:xfrm>
              <a:off x="1615468" y="1684994"/>
              <a:ext cx="42402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0">
                        <a:srgbClr val="0090FF"/>
                      </a:gs>
                      <a:gs pos="100000">
                        <a:srgbClr val="CE00FF"/>
                      </a:gs>
                    </a:gsLst>
                    <a:lin ang="540000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687635" y="2427785"/>
              <a:ext cx="6004936" cy="36000"/>
            </a:xfrm>
            <a:prstGeom prst="roundRect">
              <a:avLst/>
            </a:prstGeom>
            <a:gradFill flip="none" rotWithShape="1">
              <a:gsLst>
                <a:gs pos="0">
                  <a:srgbClr val="0090FF"/>
                </a:gs>
                <a:gs pos="100000">
                  <a:srgbClr val="CE00FF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557969" y="990270"/>
            <a:ext cx="3977217" cy="1458623"/>
            <a:chOff x="4841070" y="2838322"/>
            <a:chExt cx="3977217" cy="1458623"/>
          </a:xfrm>
        </p:grpSpPr>
        <p:sp>
          <p:nvSpPr>
            <p:cNvPr id="66" name="圆角矩形 65"/>
            <p:cNvSpPr/>
            <p:nvPr/>
          </p:nvSpPr>
          <p:spPr>
            <a:xfrm rot="2753269">
              <a:off x="6806819" y="2285477"/>
              <a:ext cx="45719" cy="3977217"/>
            </a:xfrm>
            <a:prstGeom prst="roundRect">
              <a:avLst/>
            </a:prstGeom>
            <a:gradFill>
              <a:gsLst>
                <a:gs pos="0">
                  <a:srgbClr val="0090FF"/>
                </a:gs>
                <a:gs pos="23000">
                  <a:srgbClr val="CE00FF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五角星 72"/>
            <p:cNvSpPr/>
            <p:nvPr/>
          </p:nvSpPr>
          <p:spPr>
            <a:xfrm>
              <a:off x="8197826" y="2838322"/>
              <a:ext cx="117735" cy="11773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1644497" y="39330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90FF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55122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/>
          <p:cNvSpPr/>
          <p:nvPr/>
        </p:nvSpPr>
        <p:spPr>
          <a:xfrm>
            <a:off x="5843716" y="1628775"/>
            <a:ext cx="5090984" cy="45249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59" y="1628775"/>
            <a:ext cx="3029041" cy="4279900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5437549" y="1628775"/>
            <a:ext cx="990136" cy="990136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592735" y="1679575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6605435" y="2158768"/>
            <a:ext cx="44562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5843716" y="3089275"/>
            <a:ext cx="5090984" cy="45249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437549" y="3089275"/>
            <a:ext cx="990136" cy="990136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6592735" y="3140075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</a:rPr>
              <a:t>单击此处添加标题文本</a:t>
            </a:r>
          </a:p>
        </p:txBody>
      </p:sp>
      <p:sp>
        <p:nvSpPr>
          <p:cNvPr id="42" name="矩形 41"/>
          <p:cNvSpPr/>
          <p:nvPr/>
        </p:nvSpPr>
        <p:spPr>
          <a:xfrm>
            <a:off x="6605435" y="3619268"/>
            <a:ext cx="44562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5843716" y="4549775"/>
            <a:ext cx="5090984" cy="45249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37549" y="4549775"/>
            <a:ext cx="990136" cy="990136"/>
          </a:xfrm>
          <a:prstGeom prst="ellipse">
            <a:avLst/>
          </a:prstGeom>
          <a:gradFill flip="none" rotWithShape="1"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6592735" y="4600575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</a:rPr>
              <a:t>单击此处添加标题文本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6605435" y="5079768"/>
            <a:ext cx="44562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7" name="iconfont-1187-867994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729166" y="3278286"/>
            <a:ext cx="609685" cy="526970"/>
          </a:xfrm>
          <a:custGeom>
            <a:avLst/>
            <a:gdLst>
              <a:gd name="T0" fmla="*/ 3379 w 14571"/>
              <a:gd name="T1" fmla="*/ 12594 h 12594"/>
              <a:gd name="T2" fmla="*/ 3631 w 14571"/>
              <a:gd name="T3" fmla="*/ 8903 h 12594"/>
              <a:gd name="T4" fmla="*/ 4523 w 14571"/>
              <a:gd name="T5" fmla="*/ 6850 h 12594"/>
              <a:gd name="T6" fmla="*/ 4857 w 14571"/>
              <a:gd name="T7" fmla="*/ 8701 h 12594"/>
              <a:gd name="T8" fmla="*/ 5876 w 14571"/>
              <a:gd name="T9" fmla="*/ 5202 h 12594"/>
              <a:gd name="T10" fmla="*/ 7765 w 14571"/>
              <a:gd name="T11" fmla="*/ 12594 h 12594"/>
              <a:gd name="T12" fmla="*/ 8570 w 14571"/>
              <a:gd name="T13" fmla="*/ 2349 h 12594"/>
              <a:gd name="T14" fmla="*/ 8323 w 14571"/>
              <a:gd name="T15" fmla="*/ 4627 h 12594"/>
              <a:gd name="T16" fmla="*/ 4802 w 14571"/>
              <a:gd name="T17" fmla="*/ 0 h 12594"/>
              <a:gd name="T18" fmla="*/ 2404 w 14571"/>
              <a:gd name="T19" fmla="*/ 5766 h 12594"/>
              <a:gd name="T20" fmla="*/ 1889 w 14571"/>
              <a:gd name="T21" fmla="*/ 3674 h 12594"/>
              <a:gd name="T22" fmla="*/ 400 w 14571"/>
              <a:gd name="T23" fmla="*/ 7715 h 12594"/>
              <a:gd name="T24" fmla="*/ 3379 w 14571"/>
              <a:gd name="T25" fmla="*/ 12594 h 12594"/>
              <a:gd name="T26" fmla="*/ 3379 w 14571"/>
              <a:gd name="T27" fmla="*/ 12594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571" h="12594">
                <a:moveTo>
                  <a:pt x="3379" y="12594"/>
                </a:moveTo>
                <a:cubicBezTo>
                  <a:pt x="2535" y="10847"/>
                  <a:pt x="2984" y="9845"/>
                  <a:pt x="3631" y="8903"/>
                </a:cubicBezTo>
                <a:cubicBezTo>
                  <a:pt x="4337" y="7874"/>
                  <a:pt x="4523" y="6850"/>
                  <a:pt x="4523" y="6850"/>
                </a:cubicBezTo>
                <a:cubicBezTo>
                  <a:pt x="4523" y="6850"/>
                  <a:pt x="5076" y="7573"/>
                  <a:pt x="4857" y="8701"/>
                </a:cubicBezTo>
                <a:cubicBezTo>
                  <a:pt x="5837" y="7606"/>
                  <a:pt x="6023" y="5870"/>
                  <a:pt x="5876" y="5202"/>
                </a:cubicBezTo>
                <a:cubicBezTo>
                  <a:pt x="8099" y="6751"/>
                  <a:pt x="9046" y="10108"/>
                  <a:pt x="7765" y="12594"/>
                </a:cubicBezTo>
                <a:cubicBezTo>
                  <a:pt x="14571" y="8750"/>
                  <a:pt x="9457" y="3001"/>
                  <a:pt x="8570" y="2349"/>
                </a:cubicBezTo>
                <a:cubicBezTo>
                  <a:pt x="8865" y="3001"/>
                  <a:pt x="8920" y="4096"/>
                  <a:pt x="8323" y="4627"/>
                </a:cubicBezTo>
                <a:cubicBezTo>
                  <a:pt x="7310" y="788"/>
                  <a:pt x="4802" y="0"/>
                  <a:pt x="4802" y="0"/>
                </a:cubicBezTo>
                <a:cubicBezTo>
                  <a:pt x="5098" y="1982"/>
                  <a:pt x="3724" y="4145"/>
                  <a:pt x="2404" y="5766"/>
                </a:cubicBezTo>
                <a:cubicBezTo>
                  <a:pt x="2355" y="4977"/>
                  <a:pt x="2305" y="4430"/>
                  <a:pt x="1889" y="3674"/>
                </a:cubicBezTo>
                <a:cubicBezTo>
                  <a:pt x="1796" y="5109"/>
                  <a:pt x="696" y="6281"/>
                  <a:pt x="400" y="7715"/>
                </a:cubicBezTo>
                <a:cubicBezTo>
                  <a:pt x="0" y="9664"/>
                  <a:pt x="701" y="11088"/>
                  <a:pt x="3379" y="12594"/>
                </a:cubicBezTo>
                <a:close/>
                <a:moveTo>
                  <a:pt x="3379" y="1259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iconfont-11899-5650885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663578" y="1846616"/>
            <a:ext cx="543134" cy="543022"/>
          </a:xfrm>
          <a:custGeom>
            <a:avLst/>
            <a:gdLst>
              <a:gd name="T0" fmla="*/ 5203 w 10375"/>
              <a:gd name="T1" fmla="*/ 3208 h 10375"/>
              <a:gd name="T2" fmla="*/ 1896 w 10375"/>
              <a:gd name="T3" fmla="*/ 5192 h 10375"/>
              <a:gd name="T4" fmla="*/ 5188 w 10375"/>
              <a:gd name="T5" fmla="*/ 7165 h 10375"/>
              <a:gd name="T6" fmla="*/ 8479 w 10375"/>
              <a:gd name="T7" fmla="*/ 5194 h 10375"/>
              <a:gd name="T8" fmla="*/ 5203 w 10375"/>
              <a:gd name="T9" fmla="*/ 3208 h 10375"/>
              <a:gd name="T10" fmla="*/ 5214 w 10375"/>
              <a:gd name="T11" fmla="*/ 6582 h 10375"/>
              <a:gd name="T12" fmla="*/ 3726 w 10375"/>
              <a:gd name="T13" fmla="*/ 5197 h 10375"/>
              <a:gd name="T14" fmla="*/ 5214 w 10375"/>
              <a:gd name="T15" fmla="*/ 3812 h 10375"/>
              <a:gd name="T16" fmla="*/ 6701 w 10375"/>
              <a:gd name="T17" fmla="*/ 5197 h 10375"/>
              <a:gd name="T18" fmla="*/ 5214 w 10375"/>
              <a:gd name="T19" fmla="*/ 6582 h 10375"/>
              <a:gd name="T20" fmla="*/ 0 w 10375"/>
              <a:gd name="T21" fmla="*/ 0 h 10375"/>
              <a:gd name="T22" fmla="*/ 0 w 10375"/>
              <a:gd name="T23" fmla="*/ 10375 h 10375"/>
              <a:gd name="T24" fmla="*/ 10375 w 10375"/>
              <a:gd name="T25" fmla="*/ 10375 h 10375"/>
              <a:gd name="T26" fmla="*/ 10375 w 10375"/>
              <a:gd name="T27" fmla="*/ 0 h 10375"/>
              <a:gd name="T28" fmla="*/ 0 w 10375"/>
              <a:gd name="T29" fmla="*/ 0 h 10375"/>
              <a:gd name="T30" fmla="*/ 9151 w 10375"/>
              <a:gd name="T31" fmla="*/ 5257 h 10375"/>
              <a:gd name="T32" fmla="*/ 9146 w 10375"/>
              <a:gd name="T33" fmla="*/ 5292 h 10375"/>
              <a:gd name="T34" fmla="*/ 9140 w 10375"/>
              <a:gd name="T35" fmla="*/ 5303 h 10375"/>
              <a:gd name="T36" fmla="*/ 9134 w 10375"/>
              <a:gd name="T37" fmla="*/ 5325 h 10375"/>
              <a:gd name="T38" fmla="*/ 5188 w 10375"/>
              <a:gd name="T39" fmla="*/ 7730 h 10375"/>
              <a:gd name="T40" fmla="*/ 1241 w 10375"/>
              <a:gd name="T41" fmla="*/ 5322 h 10375"/>
              <a:gd name="T42" fmla="*/ 1236 w 10375"/>
              <a:gd name="T43" fmla="*/ 5302 h 10375"/>
              <a:gd name="T44" fmla="*/ 1229 w 10375"/>
              <a:gd name="T45" fmla="*/ 5290 h 10375"/>
              <a:gd name="T46" fmla="*/ 1224 w 10375"/>
              <a:gd name="T47" fmla="*/ 5255 h 10375"/>
              <a:gd name="T48" fmla="*/ 1215 w 10375"/>
              <a:gd name="T49" fmla="*/ 5192 h 10375"/>
              <a:gd name="T50" fmla="*/ 1224 w 10375"/>
              <a:gd name="T51" fmla="*/ 5131 h 10375"/>
              <a:gd name="T52" fmla="*/ 1229 w 10375"/>
              <a:gd name="T53" fmla="*/ 5096 h 10375"/>
              <a:gd name="T54" fmla="*/ 1236 w 10375"/>
              <a:gd name="T55" fmla="*/ 5085 h 10375"/>
              <a:gd name="T56" fmla="*/ 1241 w 10375"/>
              <a:gd name="T57" fmla="*/ 5065 h 10375"/>
              <a:gd name="T58" fmla="*/ 5203 w 10375"/>
              <a:gd name="T59" fmla="*/ 2643 h 10375"/>
              <a:gd name="T60" fmla="*/ 9133 w 10375"/>
              <a:gd name="T61" fmla="*/ 5066 h 10375"/>
              <a:gd name="T62" fmla="*/ 9139 w 10375"/>
              <a:gd name="T63" fmla="*/ 5086 h 10375"/>
              <a:gd name="T64" fmla="*/ 9145 w 10375"/>
              <a:gd name="T65" fmla="*/ 5098 h 10375"/>
              <a:gd name="T66" fmla="*/ 9150 w 10375"/>
              <a:gd name="T67" fmla="*/ 5133 h 10375"/>
              <a:gd name="T68" fmla="*/ 9159 w 10375"/>
              <a:gd name="T69" fmla="*/ 5195 h 10375"/>
              <a:gd name="T70" fmla="*/ 9151 w 10375"/>
              <a:gd name="T71" fmla="*/ 5257 h 10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375" h="10375">
                <a:moveTo>
                  <a:pt x="5203" y="3208"/>
                </a:moveTo>
                <a:cubicBezTo>
                  <a:pt x="3865" y="3208"/>
                  <a:pt x="2535" y="3880"/>
                  <a:pt x="1896" y="5192"/>
                </a:cubicBezTo>
                <a:cubicBezTo>
                  <a:pt x="2540" y="6510"/>
                  <a:pt x="3854" y="7165"/>
                  <a:pt x="5188" y="7165"/>
                </a:cubicBezTo>
                <a:cubicBezTo>
                  <a:pt x="6525" y="7165"/>
                  <a:pt x="7840" y="6506"/>
                  <a:pt x="8479" y="5194"/>
                </a:cubicBezTo>
                <a:cubicBezTo>
                  <a:pt x="7840" y="3881"/>
                  <a:pt x="6539" y="3208"/>
                  <a:pt x="5203" y="3208"/>
                </a:cubicBezTo>
                <a:close/>
                <a:moveTo>
                  <a:pt x="5214" y="6582"/>
                </a:moveTo>
                <a:cubicBezTo>
                  <a:pt x="4393" y="6582"/>
                  <a:pt x="3726" y="5962"/>
                  <a:pt x="3726" y="5197"/>
                </a:cubicBezTo>
                <a:cubicBezTo>
                  <a:pt x="3726" y="4432"/>
                  <a:pt x="4393" y="3812"/>
                  <a:pt x="5214" y="3812"/>
                </a:cubicBezTo>
                <a:cubicBezTo>
                  <a:pt x="6035" y="3812"/>
                  <a:pt x="6701" y="4432"/>
                  <a:pt x="6701" y="5197"/>
                </a:cubicBezTo>
                <a:cubicBezTo>
                  <a:pt x="6701" y="5962"/>
                  <a:pt x="6036" y="6582"/>
                  <a:pt x="5214" y="6582"/>
                </a:cubicBezTo>
                <a:close/>
                <a:moveTo>
                  <a:pt x="0" y="0"/>
                </a:moveTo>
                <a:lnTo>
                  <a:pt x="0" y="10375"/>
                </a:lnTo>
                <a:lnTo>
                  <a:pt x="10375" y="10375"/>
                </a:lnTo>
                <a:lnTo>
                  <a:pt x="10375" y="0"/>
                </a:lnTo>
                <a:lnTo>
                  <a:pt x="0" y="0"/>
                </a:lnTo>
                <a:close/>
                <a:moveTo>
                  <a:pt x="9151" y="5257"/>
                </a:moveTo>
                <a:cubicBezTo>
                  <a:pt x="9149" y="5268"/>
                  <a:pt x="9150" y="5281"/>
                  <a:pt x="9146" y="5292"/>
                </a:cubicBezTo>
                <a:cubicBezTo>
                  <a:pt x="9145" y="5296"/>
                  <a:pt x="9141" y="5300"/>
                  <a:pt x="9140" y="5303"/>
                </a:cubicBezTo>
                <a:cubicBezTo>
                  <a:pt x="9138" y="5311"/>
                  <a:pt x="9138" y="5317"/>
                  <a:pt x="9134" y="5325"/>
                </a:cubicBezTo>
                <a:cubicBezTo>
                  <a:pt x="8413" y="6862"/>
                  <a:pt x="6844" y="7730"/>
                  <a:pt x="5188" y="7730"/>
                </a:cubicBezTo>
                <a:cubicBezTo>
                  <a:pt x="3531" y="7730"/>
                  <a:pt x="1963" y="6860"/>
                  <a:pt x="1241" y="5322"/>
                </a:cubicBezTo>
                <a:cubicBezTo>
                  <a:pt x="1239" y="5316"/>
                  <a:pt x="1239" y="5308"/>
                  <a:pt x="1236" y="5302"/>
                </a:cubicBezTo>
                <a:cubicBezTo>
                  <a:pt x="1235" y="5297"/>
                  <a:pt x="1231" y="5296"/>
                  <a:pt x="1229" y="5290"/>
                </a:cubicBezTo>
                <a:cubicBezTo>
                  <a:pt x="1225" y="5278"/>
                  <a:pt x="1226" y="5266"/>
                  <a:pt x="1224" y="5255"/>
                </a:cubicBezTo>
                <a:cubicBezTo>
                  <a:pt x="1219" y="5233"/>
                  <a:pt x="1215" y="5213"/>
                  <a:pt x="1215" y="5192"/>
                </a:cubicBezTo>
                <a:cubicBezTo>
                  <a:pt x="1215" y="5171"/>
                  <a:pt x="1219" y="5151"/>
                  <a:pt x="1224" y="5131"/>
                </a:cubicBezTo>
                <a:cubicBezTo>
                  <a:pt x="1226" y="5120"/>
                  <a:pt x="1225" y="5107"/>
                  <a:pt x="1229" y="5096"/>
                </a:cubicBezTo>
                <a:cubicBezTo>
                  <a:pt x="1230" y="5092"/>
                  <a:pt x="1234" y="5090"/>
                  <a:pt x="1236" y="5085"/>
                </a:cubicBezTo>
                <a:cubicBezTo>
                  <a:pt x="1239" y="5077"/>
                  <a:pt x="1239" y="5071"/>
                  <a:pt x="1241" y="5065"/>
                </a:cubicBezTo>
                <a:cubicBezTo>
                  <a:pt x="1963" y="3527"/>
                  <a:pt x="3548" y="2643"/>
                  <a:pt x="5203" y="2643"/>
                </a:cubicBezTo>
                <a:cubicBezTo>
                  <a:pt x="6859" y="2643"/>
                  <a:pt x="8411" y="3528"/>
                  <a:pt x="9133" y="5066"/>
                </a:cubicBezTo>
                <a:cubicBezTo>
                  <a:pt x="9136" y="5072"/>
                  <a:pt x="9135" y="5080"/>
                  <a:pt x="9139" y="5086"/>
                </a:cubicBezTo>
                <a:cubicBezTo>
                  <a:pt x="9140" y="5090"/>
                  <a:pt x="9144" y="5093"/>
                  <a:pt x="9145" y="5098"/>
                </a:cubicBezTo>
                <a:cubicBezTo>
                  <a:pt x="9149" y="5110"/>
                  <a:pt x="9148" y="5122"/>
                  <a:pt x="9150" y="5133"/>
                </a:cubicBezTo>
                <a:cubicBezTo>
                  <a:pt x="9154" y="5155"/>
                  <a:pt x="9159" y="5175"/>
                  <a:pt x="9159" y="5195"/>
                </a:cubicBezTo>
                <a:cubicBezTo>
                  <a:pt x="9159" y="5216"/>
                  <a:pt x="9155" y="5236"/>
                  <a:pt x="9151" y="5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iconfont-1191-801548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666633" y="4747954"/>
            <a:ext cx="524954" cy="609685"/>
          </a:xfrm>
          <a:custGeom>
            <a:avLst/>
            <a:gdLst>
              <a:gd name="T0" fmla="*/ 6232 w 6866"/>
              <a:gd name="T1" fmla="*/ 4805 h 7974"/>
              <a:gd name="T2" fmla="*/ 4119 w 6866"/>
              <a:gd name="T3" fmla="*/ 4805 h 7974"/>
              <a:gd name="T4" fmla="*/ 4119 w 6866"/>
              <a:gd name="T5" fmla="*/ 3855 h 7974"/>
              <a:gd name="T6" fmla="*/ 6232 w 6866"/>
              <a:gd name="T7" fmla="*/ 3855 h 7974"/>
              <a:gd name="T8" fmla="*/ 6866 w 6866"/>
              <a:gd name="T9" fmla="*/ 3274 h 7974"/>
              <a:gd name="T10" fmla="*/ 6232 w 6866"/>
              <a:gd name="T11" fmla="*/ 2693 h 7974"/>
              <a:gd name="T12" fmla="*/ 5176 w 6866"/>
              <a:gd name="T13" fmla="*/ 2693 h 7974"/>
              <a:gd name="T14" fmla="*/ 6232 w 6866"/>
              <a:gd name="T15" fmla="*/ 792 h 7974"/>
              <a:gd name="T16" fmla="*/ 5915 w 6866"/>
              <a:gd name="T17" fmla="*/ 105 h 7974"/>
              <a:gd name="T18" fmla="*/ 5070 w 6866"/>
              <a:gd name="T19" fmla="*/ 264 h 7974"/>
              <a:gd name="T20" fmla="*/ 3697 w 6866"/>
              <a:gd name="T21" fmla="*/ 2693 h 7974"/>
              <a:gd name="T22" fmla="*/ 3327 w 6866"/>
              <a:gd name="T23" fmla="*/ 2693 h 7974"/>
              <a:gd name="T24" fmla="*/ 3275 w 6866"/>
              <a:gd name="T25" fmla="*/ 2640 h 7974"/>
              <a:gd name="T26" fmla="*/ 2007 w 6866"/>
              <a:gd name="T27" fmla="*/ 316 h 7974"/>
              <a:gd name="T28" fmla="*/ 1162 w 6866"/>
              <a:gd name="T29" fmla="*/ 264 h 7974"/>
              <a:gd name="T30" fmla="*/ 845 w 6866"/>
              <a:gd name="T31" fmla="*/ 897 h 7974"/>
              <a:gd name="T32" fmla="*/ 1902 w 6866"/>
              <a:gd name="T33" fmla="*/ 2693 h 7974"/>
              <a:gd name="T34" fmla="*/ 634 w 6866"/>
              <a:gd name="T35" fmla="*/ 2693 h 7974"/>
              <a:gd name="T36" fmla="*/ 0 w 6866"/>
              <a:gd name="T37" fmla="*/ 3274 h 7974"/>
              <a:gd name="T38" fmla="*/ 634 w 6866"/>
              <a:gd name="T39" fmla="*/ 3855 h 7974"/>
              <a:gd name="T40" fmla="*/ 2746 w 6866"/>
              <a:gd name="T41" fmla="*/ 3855 h 7974"/>
              <a:gd name="T42" fmla="*/ 2746 w 6866"/>
              <a:gd name="T43" fmla="*/ 4805 h 7974"/>
              <a:gd name="T44" fmla="*/ 634 w 6866"/>
              <a:gd name="T45" fmla="*/ 4805 h 7974"/>
              <a:gd name="T46" fmla="*/ 0 w 6866"/>
              <a:gd name="T47" fmla="*/ 5333 h 7974"/>
              <a:gd name="T48" fmla="*/ 634 w 6866"/>
              <a:gd name="T49" fmla="*/ 5914 h 7974"/>
              <a:gd name="T50" fmla="*/ 2746 w 6866"/>
              <a:gd name="T51" fmla="*/ 5914 h 7974"/>
              <a:gd name="T52" fmla="*/ 2746 w 6866"/>
              <a:gd name="T53" fmla="*/ 7393 h 7974"/>
              <a:gd name="T54" fmla="*/ 3380 w 6866"/>
              <a:gd name="T55" fmla="*/ 7974 h 7974"/>
              <a:gd name="T56" fmla="*/ 3380 w 6866"/>
              <a:gd name="T57" fmla="*/ 7974 h 7974"/>
              <a:gd name="T58" fmla="*/ 4014 w 6866"/>
              <a:gd name="T59" fmla="*/ 7393 h 7974"/>
              <a:gd name="T60" fmla="*/ 4014 w 6866"/>
              <a:gd name="T61" fmla="*/ 5914 h 7974"/>
              <a:gd name="T62" fmla="*/ 6126 w 6866"/>
              <a:gd name="T63" fmla="*/ 5914 h 7974"/>
              <a:gd name="T64" fmla="*/ 6760 w 6866"/>
              <a:gd name="T65" fmla="*/ 5333 h 7974"/>
              <a:gd name="T66" fmla="*/ 6232 w 6866"/>
              <a:gd name="T67" fmla="*/ 4805 h 7974"/>
              <a:gd name="T68" fmla="*/ 6232 w 6866"/>
              <a:gd name="T69" fmla="*/ 4805 h 7974"/>
              <a:gd name="T70" fmla="*/ 6232 w 6866"/>
              <a:gd name="T71" fmla="*/ 4805 h 7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866" h="7974">
                <a:moveTo>
                  <a:pt x="6232" y="4805"/>
                </a:moveTo>
                <a:lnTo>
                  <a:pt x="4119" y="4805"/>
                </a:lnTo>
                <a:lnTo>
                  <a:pt x="4119" y="3855"/>
                </a:lnTo>
                <a:lnTo>
                  <a:pt x="6232" y="3855"/>
                </a:lnTo>
                <a:cubicBezTo>
                  <a:pt x="6602" y="3855"/>
                  <a:pt x="6866" y="3591"/>
                  <a:pt x="6866" y="3274"/>
                </a:cubicBezTo>
                <a:cubicBezTo>
                  <a:pt x="6866" y="2957"/>
                  <a:pt x="6549" y="2693"/>
                  <a:pt x="6232" y="2693"/>
                </a:cubicBezTo>
                <a:lnTo>
                  <a:pt x="5176" y="2693"/>
                </a:lnTo>
                <a:lnTo>
                  <a:pt x="6232" y="792"/>
                </a:lnTo>
                <a:cubicBezTo>
                  <a:pt x="6390" y="580"/>
                  <a:pt x="6232" y="264"/>
                  <a:pt x="5915" y="105"/>
                </a:cubicBezTo>
                <a:cubicBezTo>
                  <a:pt x="5545" y="0"/>
                  <a:pt x="5176" y="52"/>
                  <a:pt x="5070" y="264"/>
                </a:cubicBezTo>
                <a:lnTo>
                  <a:pt x="3697" y="2693"/>
                </a:lnTo>
                <a:lnTo>
                  <a:pt x="3327" y="2693"/>
                </a:lnTo>
                <a:cubicBezTo>
                  <a:pt x="3327" y="2693"/>
                  <a:pt x="3327" y="2640"/>
                  <a:pt x="3275" y="2640"/>
                </a:cubicBezTo>
                <a:lnTo>
                  <a:pt x="2007" y="316"/>
                </a:lnTo>
                <a:cubicBezTo>
                  <a:pt x="1849" y="105"/>
                  <a:pt x="1479" y="105"/>
                  <a:pt x="1162" y="264"/>
                </a:cubicBezTo>
                <a:cubicBezTo>
                  <a:pt x="845" y="422"/>
                  <a:pt x="740" y="686"/>
                  <a:pt x="845" y="897"/>
                </a:cubicBezTo>
                <a:lnTo>
                  <a:pt x="1902" y="2693"/>
                </a:lnTo>
                <a:lnTo>
                  <a:pt x="634" y="2693"/>
                </a:lnTo>
                <a:cubicBezTo>
                  <a:pt x="317" y="2693"/>
                  <a:pt x="0" y="2957"/>
                  <a:pt x="0" y="3274"/>
                </a:cubicBezTo>
                <a:cubicBezTo>
                  <a:pt x="0" y="3591"/>
                  <a:pt x="317" y="3855"/>
                  <a:pt x="634" y="3855"/>
                </a:cubicBezTo>
                <a:lnTo>
                  <a:pt x="2746" y="3855"/>
                </a:lnTo>
                <a:lnTo>
                  <a:pt x="2746" y="4805"/>
                </a:lnTo>
                <a:lnTo>
                  <a:pt x="634" y="4805"/>
                </a:lnTo>
                <a:cubicBezTo>
                  <a:pt x="317" y="4805"/>
                  <a:pt x="0" y="5016"/>
                  <a:pt x="0" y="5333"/>
                </a:cubicBezTo>
                <a:cubicBezTo>
                  <a:pt x="0" y="5650"/>
                  <a:pt x="317" y="5914"/>
                  <a:pt x="634" y="5914"/>
                </a:cubicBezTo>
                <a:lnTo>
                  <a:pt x="2746" y="5914"/>
                </a:lnTo>
                <a:lnTo>
                  <a:pt x="2746" y="7393"/>
                </a:lnTo>
                <a:cubicBezTo>
                  <a:pt x="2746" y="7710"/>
                  <a:pt x="3063" y="7974"/>
                  <a:pt x="3380" y="7974"/>
                </a:cubicBezTo>
                <a:lnTo>
                  <a:pt x="3380" y="7974"/>
                </a:lnTo>
                <a:cubicBezTo>
                  <a:pt x="3750" y="7974"/>
                  <a:pt x="4014" y="7710"/>
                  <a:pt x="4014" y="7393"/>
                </a:cubicBezTo>
                <a:lnTo>
                  <a:pt x="4014" y="5914"/>
                </a:lnTo>
                <a:lnTo>
                  <a:pt x="6126" y="5914"/>
                </a:lnTo>
                <a:cubicBezTo>
                  <a:pt x="6496" y="5914"/>
                  <a:pt x="6760" y="5650"/>
                  <a:pt x="6760" y="5333"/>
                </a:cubicBezTo>
                <a:cubicBezTo>
                  <a:pt x="6866" y="5016"/>
                  <a:pt x="6549" y="4805"/>
                  <a:pt x="6232" y="4805"/>
                </a:cubicBezTo>
                <a:lnTo>
                  <a:pt x="6232" y="4805"/>
                </a:lnTo>
                <a:lnTo>
                  <a:pt x="6232" y="48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/>
          <p:nvPr/>
        </p:nvSpPr>
        <p:spPr bwMode="auto">
          <a:xfrm>
            <a:off x="5939473" y="1780540"/>
            <a:ext cx="1614488" cy="1614488"/>
          </a:xfrm>
          <a:custGeom>
            <a:avLst/>
            <a:gdLst>
              <a:gd name="T0" fmla="*/ 0 w 86"/>
              <a:gd name="T1" fmla="*/ 86 h 86"/>
              <a:gd name="T2" fmla="*/ 0 w 86"/>
              <a:gd name="T3" fmla="*/ 22 h 86"/>
              <a:gd name="T4" fmla="*/ 23 w 86"/>
              <a:gd name="T5" fmla="*/ 0 h 86"/>
              <a:gd name="T6" fmla="*/ 86 w 86"/>
              <a:gd name="T7" fmla="*/ 0 h 86"/>
              <a:gd name="T8" fmla="*/ 86 w 86"/>
              <a:gd name="T9" fmla="*/ 63 h 86"/>
              <a:gd name="T10" fmla="*/ 64 w 86"/>
              <a:gd name="T11" fmla="*/ 86 h 86"/>
              <a:gd name="T12" fmla="*/ 0 w 86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0" y="86"/>
                </a:move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76"/>
                  <a:pt x="76" y="86"/>
                  <a:pt x="64" y="86"/>
                </a:cubicBezTo>
                <a:lnTo>
                  <a:pt x="0" y="86"/>
                </a:lnTo>
                <a:close/>
              </a:path>
            </a:pathLst>
          </a:custGeom>
          <a:solidFill>
            <a:srgbClr val="CE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Freeform 6"/>
          <p:cNvSpPr/>
          <p:nvPr/>
        </p:nvSpPr>
        <p:spPr bwMode="auto">
          <a:xfrm>
            <a:off x="4232910" y="1780540"/>
            <a:ext cx="1636713" cy="1614488"/>
          </a:xfrm>
          <a:custGeom>
            <a:avLst/>
            <a:gdLst>
              <a:gd name="T0" fmla="*/ 87 w 87"/>
              <a:gd name="T1" fmla="*/ 86 h 86"/>
              <a:gd name="T2" fmla="*/ 23 w 87"/>
              <a:gd name="T3" fmla="*/ 86 h 86"/>
              <a:gd name="T4" fmla="*/ 0 w 87"/>
              <a:gd name="T5" fmla="*/ 63 h 86"/>
              <a:gd name="T6" fmla="*/ 0 w 87"/>
              <a:gd name="T7" fmla="*/ 0 h 86"/>
              <a:gd name="T8" fmla="*/ 64 w 87"/>
              <a:gd name="T9" fmla="*/ 0 h 86"/>
              <a:gd name="T10" fmla="*/ 87 w 87"/>
              <a:gd name="T11" fmla="*/ 22 h 86"/>
              <a:gd name="T12" fmla="*/ 87 w 87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6">
                <a:moveTo>
                  <a:pt x="87" y="86"/>
                </a:moveTo>
                <a:cubicBezTo>
                  <a:pt x="23" y="86"/>
                  <a:pt x="23" y="86"/>
                  <a:pt x="23" y="86"/>
                </a:cubicBezTo>
                <a:cubicBezTo>
                  <a:pt x="10" y="86"/>
                  <a:pt x="0" y="76"/>
                  <a:pt x="0" y="63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7" y="0"/>
                  <a:pt x="87" y="10"/>
                  <a:pt x="87" y="22"/>
                </a:cubicBezTo>
                <a:lnTo>
                  <a:pt x="87" y="86"/>
                </a:lnTo>
                <a:close/>
              </a:path>
            </a:pathLst>
          </a:custGeom>
          <a:solidFill>
            <a:srgbClr val="009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7"/>
          <p:cNvSpPr/>
          <p:nvPr/>
        </p:nvSpPr>
        <p:spPr bwMode="auto">
          <a:xfrm>
            <a:off x="5939473" y="3472815"/>
            <a:ext cx="1614488" cy="1628775"/>
          </a:xfrm>
          <a:custGeom>
            <a:avLst/>
            <a:gdLst>
              <a:gd name="T0" fmla="*/ 86 w 86"/>
              <a:gd name="T1" fmla="*/ 87 h 87"/>
              <a:gd name="T2" fmla="*/ 23 w 86"/>
              <a:gd name="T3" fmla="*/ 87 h 87"/>
              <a:gd name="T4" fmla="*/ 0 w 86"/>
              <a:gd name="T5" fmla="*/ 64 h 87"/>
              <a:gd name="T6" fmla="*/ 0 w 86"/>
              <a:gd name="T7" fmla="*/ 0 h 87"/>
              <a:gd name="T8" fmla="*/ 64 w 86"/>
              <a:gd name="T9" fmla="*/ 0 h 87"/>
              <a:gd name="T10" fmla="*/ 86 w 86"/>
              <a:gd name="T11" fmla="*/ 23 h 87"/>
              <a:gd name="T12" fmla="*/ 86 w 86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87"/>
                </a:moveTo>
                <a:cubicBezTo>
                  <a:pt x="23" y="87"/>
                  <a:pt x="23" y="87"/>
                  <a:pt x="23" y="87"/>
                </a:cubicBezTo>
                <a:cubicBezTo>
                  <a:pt x="10" y="87"/>
                  <a:pt x="0" y="76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6" y="0"/>
                  <a:pt x="86" y="10"/>
                  <a:pt x="86" y="23"/>
                </a:cubicBezTo>
                <a:lnTo>
                  <a:pt x="86" y="87"/>
                </a:lnTo>
                <a:close/>
              </a:path>
            </a:pathLst>
          </a:custGeom>
          <a:solidFill>
            <a:srgbClr val="009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Freeform 8"/>
          <p:cNvSpPr/>
          <p:nvPr/>
        </p:nvSpPr>
        <p:spPr bwMode="auto">
          <a:xfrm>
            <a:off x="4232910" y="3472815"/>
            <a:ext cx="1636713" cy="1628775"/>
          </a:xfrm>
          <a:custGeom>
            <a:avLst/>
            <a:gdLst>
              <a:gd name="T0" fmla="*/ 0 w 87"/>
              <a:gd name="T1" fmla="*/ 87 h 87"/>
              <a:gd name="T2" fmla="*/ 0 w 87"/>
              <a:gd name="T3" fmla="*/ 23 h 87"/>
              <a:gd name="T4" fmla="*/ 23 w 87"/>
              <a:gd name="T5" fmla="*/ 0 h 87"/>
              <a:gd name="T6" fmla="*/ 87 w 87"/>
              <a:gd name="T7" fmla="*/ 0 h 87"/>
              <a:gd name="T8" fmla="*/ 87 w 87"/>
              <a:gd name="T9" fmla="*/ 64 h 87"/>
              <a:gd name="T10" fmla="*/ 64 w 87"/>
              <a:gd name="T11" fmla="*/ 87 h 87"/>
              <a:gd name="T12" fmla="*/ 0 w 87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7">
                <a:moveTo>
                  <a:pt x="0" y="87"/>
                </a:move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76"/>
                  <a:pt x="77" y="87"/>
                  <a:pt x="64" y="87"/>
                </a:cubicBezTo>
                <a:lnTo>
                  <a:pt x="0" y="87"/>
                </a:lnTo>
                <a:close/>
              </a:path>
            </a:pathLst>
          </a:custGeom>
          <a:solidFill>
            <a:srgbClr val="CE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Oval 9"/>
          <p:cNvSpPr>
            <a:spLocks noChangeArrowheads="1"/>
          </p:cNvSpPr>
          <p:nvPr/>
        </p:nvSpPr>
        <p:spPr bwMode="auto">
          <a:xfrm>
            <a:off x="5175885" y="2723515"/>
            <a:ext cx="1441450" cy="1427163"/>
          </a:xfrm>
          <a:prstGeom prst="ellipse">
            <a:avLst/>
          </a:prstGeom>
          <a:gradFill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042" name="矩形 33"/>
          <p:cNvSpPr/>
          <p:nvPr/>
        </p:nvSpPr>
        <p:spPr>
          <a:xfrm>
            <a:off x="5412423" y="2890203"/>
            <a:ext cx="527709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043" name="矩形 34"/>
          <p:cNvSpPr/>
          <p:nvPr/>
        </p:nvSpPr>
        <p:spPr>
          <a:xfrm>
            <a:off x="5955348" y="2890203"/>
            <a:ext cx="527709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044" name="矩形 35"/>
          <p:cNvSpPr/>
          <p:nvPr/>
        </p:nvSpPr>
        <p:spPr>
          <a:xfrm>
            <a:off x="5391785" y="3501390"/>
            <a:ext cx="527709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045" name="矩形 36"/>
          <p:cNvSpPr/>
          <p:nvPr/>
        </p:nvSpPr>
        <p:spPr>
          <a:xfrm>
            <a:off x="5917248" y="3491865"/>
            <a:ext cx="527709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555982" y="4073312"/>
            <a:ext cx="619055" cy="622864"/>
            <a:chOff x="5595939" y="4999038"/>
            <a:chExt cx="515938" cy="519113"/>
          </a:xfrm>
          <a:solidFill>
            <a:schemeClr val="bg1"/>
          </a:solidFill>
        </p:grpSpPr>
        <p:sp>
          <p:nvSpPr>
            <p:cNvPr id="39" name="Freeform 5"/>
            <p:cNvSpPr/>
            <p:nvPr/>
          </p:nvSpPr>
          <p:spPr bwMode="auto">
            <a:xfrm>
              <a:off x="5599114" y="4999038"/>
              <a:ext cx="430213" cy="303213"/>
            </a:xfrm>
            <a:custGeom>
              <a:avLst/>
              <a:gdLst>
                <a:gd name="T0" fmla="*/ 298 w 298"/>
                <a:gd name="T1" fmla="*/ 81 h 211"/>
                <a:gd name="T2" fmla="*/ 292 w 298"/>
                <a:gd name="T3" fmla="*/ 0 h 211"/>
                <a:gd name="T4" fmla="*/ 210 w 298"/>
                <a:gd name="T5" fmla="*/ 30 h 211"/>
                <a:gd name="T6" fmla="*/ 242 w 298"/>
                <a:gd name="T7" fmla="*/ 48 h 211"/>
                <a:gd name="T8" fmla="*/ 100 w 298"/>
                <a:gd name="T9" fmla="*/ 155 h 211"/>
                <a:gd name="T10" fmla="*/ 1 w 298"/>
                <a:gd name="T11" fmla="*/ 169 h 211"/>
                <a:gd name="T12" fmla="*/ 1 w 298"/>
                <a:gd name="T13" fmla="*/ 188 h 211"/>
                <a:gd name="T14" fmla="*/ 1 w 298"/>
                <a:gd name="T15" fmla="*/ 207 h 211"/>
                <a:gd name="T16" fmla="*/ 1 w 298"/>
                <a:gd name="T17" fmla="*/ 207 h 211"/>
                <a:gd name="T18" fmla="*/ 112 w 298"/>
                <a:gd name="T19" fmla="*/ 191 h 211"/>
                <a:gd name="T20" fmla="*/ 208 w 298"/>
                <a:gd name="T21" fmla="*/ 139 h 211"/>
                <a:gd name="T22" fmla="*/ 275 w 298"/>
                <a:gd name="T23" fmla="*/ 68 h 211"/>
                <a:gd name="T24" fmla="*/ 298 w 298"/>
                <a:gd name="T25" fmla="*/ 8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211">
                  <a:moveTo>
                    <a:pt x="298" y="81"/>
                  </a:moveTo>
                  <a:cubicBezTo>
                    <a:pt x="292" y="0"/>
                    <a:pt x="292" y="0"/>
                    <a:pt x="292" y="0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242" y="48"/>
                    <a:pt x="242" y="48"/>
                    <a:pt x="242" y="48"/>
                  </a:cubicBezTo>
                  <a:cubicBezTo>
                    <a:pt x="208" y="98"/>
                    <a:pt x="160" y="133"/>
                    <a:pt x="100" y="155"/>
                  </a:cubicBezTo>
                  <a:cubicBezTo>
                    <a:pt x="46" y="174"/>
                    <a:pt x="1" y="169"/>
                    <a:pt x="1" y="169"/>
                  </a:cubicBezTo>
                  <a:cubicBezTo>
                    <a:pt x="1" y="188"/>
                    <a:pt x="1" y="188"/>
                    <a:pt x="1" y="188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1" y="207"/>
                    <a:pt x="0" y="207"/>
                    <a:pt x="1" y="207"/>
                  </a:cubicBezTo>
                  <a:cubicBezTo>
                    <a:pt x="8" y="207"/>
                    <a:pt x="55" y="211"/>
                    <a:pt x="112" y="191"/>
                  </a:cubicBezTo>
                  <a:cubicBezTo>
                    <a:pt x="147" y="179"/>
                    <a:pt x="180" y="161"/>
                    <a:pt x="208" y="139"/>
                  </a:cubicBezTo>
                  <a:cubicBezTo>
                    <a:pt x="234" y="119"/>
                    <a:pt x="256" y="95"/>
                    <a:pt x="275" y="68"/>
                  </a:cubicBezTo>
                  <a:lnTo>
                    <a:pt x="298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Rectangle 6"/>
            <p:cNvSpPr>
              <a:spLocks noChangeArrowheads="1"/>
            </p:cNvSpPr>
            <p:nvPr/>
          </p:nvSpPr>
          <p:spPr bwMode="auto">
            <a:xfrm>
              <a:off x="5595939" y="5345113"/>
              <a:ext cx="100013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7"/>
            <p:cNvSpPr/>
            <p:nvPr/>
          </p:nvSpPr>
          <p:spPr bwMode="auto">
            <a:xfrm>
              <a:off x="5713414" y="5310188"/>
              <a:ext cx="98425" cy="144463"/>
            </a:xfrm>
            <a:custGeom>
              <a:avLst/>
              <a:gdLst>
                <a:gd name="T0" fmla="*/ 62 w 62"/>
                <a:gd name="T1" fmla="*/ 0 h 91"/>
                <a:gd name="T2" fmla="*/ 1 w 62"/>
                <a:gd name="T3" fmla="*/ 0 h 91"/>
                <a:gd name="T4" fmla="*/ 0 w 62"/>
                <a:gd name="T5" fmla="*/ 91 h 91"/>
                <a:gd name="T6" fmla="*/ 62 w 62"/>
                <a:gd name="T7" fmla="*/ 91 h 91"/>
                <a:gd name="T8" fmla="*/ 62 w 6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1">
                  <a:moveTo>
                    <a:pt x="62" y="0"/>
                  </a:moveTo>
                  <a:lnTo>
                    <a:pt x="1" y="0"/>
                  </a:lnTo>
                  <a:lnTo>
                    <a:pt x="0" y="91"/>
                  </a:lnTo>
                  <a:lnTo>
                    <a:pt x="62" y="91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Rectangle 8"/>
            <p:cNvSpPr>
              <a:spLocks noChangeArrowheads="1"/>
            </p:cNvSpPr>
            <p:nvPr/>
          </p:nvSpPr>
          <p:spPr bwMode="auto">
            <a:xfrm>
              <a:off x="5830889" y="5260976"/>
              <a:ext cx="98425" cy="193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Rectangle 9"/>
            <p:cNvSpPr>
              <a:spLocks noChangeArrowheads="1"/>
            </p:cNvSpPr>
            <p:nvPr/>
          </p:nvSpPr>
          <p:spPr bwMode="auto">
            <a:xfrm>
              <a:off x="5948364" y="5183188"/>
              <a:ext cx="98425" cy="271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10"/>
            <p:cNvSpPr/>
            <p:nvPr/>
          </p:nvSpPr>
          <p:spPr bwMode="auto">
            <a:xfrm>
              <a:off x="5595939" y="4999038"/>
              <a:ext cx="515938" cy="519113"/>
            </a:xfrm>
            <a:custGeom>
              <a:avLst/>
              <a:gdLst>
                <a:gd name="T0" fmla="*/ 343 w 358"/>
                <a:gd name="T1" fmla="*/ 0 h 361"/>
                <a:gd name="T2" fmla="*/ 343 w 358"/>
                <a:gd name="T3" fmla="*/ 0 h 361"/>
                <a:gd name="T4" fmla="*/ 343 w 358"/>
                <a:gd name="T5" fmla="*/ 0 h 361"/>
                <a:gd name="T6" fmla="*/ 334 w 358"/>
                <a:gd name="T7" fmla="*/ 4 h 361"/>
                <a:gd name="T8" fmla="*/ 329 w 358"/>
                <a:gd name="T9" fmla="*/ 14 h 361"/>
                <a:gd name="T10" fmla="*/ 339 w 358"/>
                <a:gd name="T11" fmla="*/ 28 h 361"/>
                <a:gd name="T12" fmla="*/ 339 w 358"/>
                <a:gd name="T13" fmla="*/ 343 h 361"/>
                <a:gd name="T14" fmla="*/ 29 w 358"/>
                <a:gd name="T15" fmla="*/ 343 h 361"/>
                <a:gd name="T16" fmla="*/ 15 w 358"/>
                <a:gd name="T17" fmla="*/ 332 h 361"/>
                <a:gd name="T18" fmla="*/ 0 w 358"/>
                <a:gd name="T19" fmla="*/ 347 h 361"/>
                <a:gd name="T20" fmla="*/ 0 w 358"/>
                <a:gd name="T21" fmla="*/ 348 h 361"/>
                <a:gd name="T22" fmla="*/ 15 w 358"/>
                <a:gd name="T23" fmla="*/ 361 h 361"/>
                <a:gd name="T24" fmla="*/ 29 w 358"/>
                <a:gd name="T25" fmla="*/ 351 h 361"/>
                <a:gd name="T26" fmla="*/ 347 w 358"/>
                <a:gd name="T27" fmla="*/ 351 h 361"/>
                <a:gd name="T28" fmla="*/ 347 w 358"/>
                <a:gd name="T29" fmla="*/ 28 h 361"/>
                <a:gd name="T30" fmla="*/ 358 w 358"/>
                <a:gd name="T31" fmla="*/ 14 h 361"/>
                <a:gd name="T32" fmla="*/ 343 w 358"/>
                <a:gd name="T3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8" h="361">
                  <a:moveTo>
                    <a:pt x="343" y="0"/>
                  </a:move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39" y="0"/>
                    <a:pt x="336" y="1"/>
                    <a:pt x="334" y="4"/>
                  </a:cubicBezTo>
                  <a:cubicBezTo>
                    <a:pt x="331" y="6"/>
                    <a:pt x="329" y="10"/>
                    <a:pt x="329" y="14"/>
                  </a:cubicBezTo>
                  <a:cubicBezTo>
                    <a:pt x="329" y="21"/>
                    <a:pt x="333" y="26"/>
                    <a:pt x="339" y="28"/>
                  </a:cubicBezTo>
                  <a:cubicBezTo>
                    <a:pt x="339" y="343"/>
                    <a:pt x="339" y="343"/>
                    <a:pt x="339" y="343"/>
                  </a:cubicBezTo>
                  <a:cubicBezTo>
                    <a:pt x="29" y="343"/>
                    <a:pt x="29" y="343"/>
                    <a:pt x="29" y="343"/>
                  </a:cubicBezTo>
                  <a:cubicBezTo>
                    <a:pt x="27" y="337"/>
                    <a:pt x="21" y="332"/>
                    <a:pt x="15" y="332"/>
                  </a:cubicBezTo>
                  <a:cubicBezTo>
                    <a:pt x="7" y="332"/>
                    <a:pt x="0" y="339"/>
                    <a:pt x="0" y="347"/>
                  </a:cubicBezTo>
                  <a:cubicBezTo>
                    <a:pt x="0" y="347"/>
                    <a:pt x="0" y="348"/>
                    <a:pt x="0" y="348"/>
                  </a:cubicBezTo>
                  <a:cubicBezTo>
                    <a:pt x="1" y="355"/>
                    <a:pt x="7" y="361"/>
                    <a:pt x="15" y="361"/>
                  </a:cubicBezTo>
                  <a:cubicBezTo>
                    <a:pt x="21" y="361"/>
                    <a:pt x="27" y="357"/>
                    <a:pt x="29" y="351"/>
                  </a:cubicBezTo>
                  <a:cubicBezTo>
                    <a:pt x="347" y="351"/>
                    <a:pt x="347" y="351"/>
                    <a:pt x="347" y="351"/>
                  </a:cubicBezTo>
                  <a:cubicBezTo>
                    <a:pt x="347" y="28"/>
                    <a:pt x="347" y="28"/>
                    <a:pt x="347" y="28"/>
                  </a:cubicBezTo>
                  <a:cubicBezTo>
                    <a:pt x="353" y="27"/>
                    <a:pt x="358" y="21"/>
                    <a:pt x="358" y="14"/>
                  </a:cubicBezTo>
                  <a:cubicBezTo>
                    <a:pt x="358" y="6"/>
                    <a:pt x="351" y="0"/>
                    <a:pt x="3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25371" y="2158415"/>
            <a:ext cx="710485" cy="483814"/>
            <a:chOff x="5842315" y="2065986"/>
            <a:chExt cx="592138" cy="403225"/>
          </a:xfrm>
          <a:solidFill>
            <a:schemeClr val="bg1"/>
          </a:solidFill>
        </p:grpSpPr>
        <p:sp>
          <p:nvSpPr>
            <p:cNvPr id="46" name="Oval 14"/>
            <p:cNvSpPr>
              <a:spLocks noChangeArrowheads="1"/>
            </p:cNvSpPr>
            <p:nvPr/>
          </p:nvSpPr>
          <p:spPr bwMode="auto">
            <a:xfrm>
              <a:off x="6050278" y="2065986"/>
              <a:ext cx="174625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842315" y="2112023"/>
              <a:ext cx="592138" cy="357188"/>
              <a:chOff x="5543551" y="2033588"/>
              <a:chExt cx="592138" cy="357188"/>
            </a:xfrm>
            <a:grpFill/>
          </p:grpSpPr>
          <p:sp>
            <p:nvSpPr>
              <p:cNvPr id="48" name="Freeform 15"/>
              <p:cNvSpPr/>
              <p:nvPr/>
            </p:nvSpPr>
            <p:spPr bwMode="auto">
              <a:xfrm>
                <a:off x="5681664" y="2170113"/>
                <a:ext cx="315913" cy="220663"/>
              </a:xfrm>
              <a:custGeom>
                <a:avLst/>
                <a:gdLst>
                  <a:gd name="T0" fmla="*/ 219 w 219"/>
                  <a:gd name="T1" fmla="*/ 93 h 154"/>
                  <a:gd name="T2" fmla="*/ 156 w 219"/>
                  <a:gd name="T3" fmla="*/ 0 h 154"/>
                  <a:gd name="T4" fmla="*/ 110 w 219"/>
                  <a:gd name="T5" fmla="*/ 125 h 154"/>
                  <a:gd name="T6" fmla="*/ 64 w 219"/>
                  <a:gd name="T7" fmla="*/ 0 h 154"/>
                  <a:gd name="T8" fmla="*/ 0 w 219"/>
                  <a:gd name="T9" fmla="*/ 93 h 154"/>
                  <a:gd name="T10" fmla="*/ 0 w 219"/>
                  <a:gd name="T11" fmla="*/ 96 h 154"/>
                  <a:gd name="T12" fmla="*/ 0 w 219"/>
                  <a:gd name="T13" fmla="*/ 97 h 154"/>
                  <a:gd name="T14" fmla="*/ 110 w 219"/>
                  <a:gd name="T15" fmla="*/ 154 h 154"/>
                  <a:gd name="T16" fmla="*/ 219 w 219"/>
                  <a:gd name="T17" fmla="*/ 97 h 154"/>
                  <a:gd name="T18" fmla="*/ 219 w 219"/>
                  <a:gd name="T19" fmla="*/ 96 h 154"/>
                  <a:gd name="T20" fmla="*/ 219 w 219"/>
                  <a:gd name="T21" fmla="*/ 9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9" h="154">
                    <a:moveTo>
                      <a:pt x="219" y="93"/>
                    </a:moveTo>
                    <a:cubicBezTo>
                      <a:pt x="217" y="52"/>
                      <a:pt x="191" y="16"/>
                      <a:pt x="156" y="0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28" y="16"/>
                      <a:pt x="2" y="52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0" y="96"/>
                      <a:pt x="0" y="97"/>
                      <a:pt x="0" y="97"/>
                    </a:cubicBezTo>
                    <a:cubicBezTo>
                      <a:pt x="1" y="122"/>
                      <a:pt x="50" y="154"/>
                      <a:pt x="110" y="154"/>
                    </a:cubicBezTo>
                    <a:cubicBezTo>
                      <a:pt x="169" y="154"/>
                      <a:pt x="218" y="122"/>
                      <a:pt x="219" y="97"/>
                    </a:cubicBezTo>
                    <a:cubicBezTo>
                      <a:pt x="219" y="97"/>
                      <a:pt x="219" y="96"/>
                      <a:pt x="219" y="96"/>
                    </a:cubicBezTo>
                    <a:cubicBezTo>
                      <a:pt x="219" y="95"/>
                      <a:pt x="219" y="94"/>
                      <a:pt x="219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 16"/>
              <p:cNvSpPr/>
              <p:nvPr/>
            </p:nvSpPr>
            <p:spPr bwMode="auto">
              <a:xfrm>
                <a:off x="5824539" y="2165351"/>
                <a:ext cx="31750" cy="31750"/>
              </a:xfrm>
              <a:custGeom>
                <a:avLst/>
                <a:gdLst>
                  <a:gd name="T0" fmla="*/ 10 w 20"/>
                  <a:gd name="T1" fmla="*/ 0 h 20"/>
                  <a:gd name="T2" fmla="*/ 20 w 20"/>
                  <a:gd name="T3" fmla="*/ 10 h 20"/>
                  <a:gd name="T4" fmla="*/ 10 w 20"/>
                  <a:gd name="T5" fmla="*/ 20 h 20"/>
                  <a:gd name="T6" fmla="*/ 0 w 20"/>
                  <a:gd name="T7" fmla="*/ 10 h 20"/>
                  <a:gd name="T8" fmla="*/ 10 w 2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lnTo>
                      <a:pt x="20" y="10"/>
                    </a:lnTo>
                    <a:lnTo>
                      <a:pt x="10" y="20"/>
                    </a:lnTo>
                    <a:lnTo>
                      <a:pt x="0" y="1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17"/>
              <p:cNvSpPr/>
              <p:nvPr/>
            </p:nvSpPr>
            <p:spPr bwMode="auto">
              <a:xfrm>
                <a:off x="5816601" y="2197101"/>
                <a:ext cx="46038" cy="117475"/>
              </a:xfrm>
              <a:custGeom>
                <a:avLst/>
                <a:gdLst>
                  <a:gd name="T0" fmla="*/ 21 w 29"/>
                  <a:gd name="T1" fmla="*/ 6 h 74"/>
                  <a:gd name="T2" fmla="*/ 15 w 29"/>
                  <a:gd name="T3" fmla="*/ 0 h 74"/>
                  <a:gd name="T4" fmla="*/ 7 w 29"/>
                  <a:gd name="T5" fmla="*/ 6 h 74"/>
                  <a:gd name="T6" fmla="*/ 0 w 29"/>
                  <a:gd name="T7" fmla="*/ 37 h 74"/>
                  <a:gd name="T8" fmla="*/ 15 w 29"/>
                  <a:gd name="T9" fmla="*/ 74 h 74"/>
                  <a:gd name="T10" fmla="*/ 29 w 29"/>
                  <a:gd name="T11" fmla="*/ 37 h 74"/>
                  <a:gd name="T12" fmla="*/ 21 w 29"/>
                  <a:gd name="T13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74">
                    <a:moveTo>
                      <a:pt x="21" y="6"/>
                    </a:moveTo>
                    <a:lnTo>
                      <a:pt x="15" y="0"/>
                    </a:lnTo>
                    <a:lnTo>
                      <a:pt x="7" y="6"/>
                    </a:lnTo>
                    <a:lnTo>
                      <a:pt x="0" y="37"/>
                    </a:lnTo>
                    <a:lnTo>
                      <a:pt x="15" y="74"/>
                    </a:lnTo>
                    <a:lnTo>
                      <a:pt x="29" y="37"/>
                    </a:ln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Freeform 18"/>
              <p:cNvSpPr/>
              <p:nvPr/>
            </p:nvSpPr>
            <p:spPr bwMode="auto">
              <a:xfrm>
                <a:off x="5956301" y="2033588"/>
                <a:ext cx="127000" cy="125413"/>
              </a:xfrm>
              <a:custGeom>
                <a:avLst/>
                <a:gdLst>
                  <a:gd name="T0" fmla="*/ 88 w 88"/>
                  <a:gd name="T1" fmla="*/ 44 h 87"/>
                  <a:gd name="T2" fmla="*/ 44 w 88"/>
                  <a:gd name="T3" fmla="*/ 0 h 87"/>
                  <a:gd name="T4" fmla="*/ 0 w 88"/>
                  <a:gd name="T5" fmla="*/ 44 h 87"/>
                  <a:gd name="T6" fmla="*/ 44 w 88"/>
                  <a:gd name="T7" fmla="*/ 87 h 87"/>
                  <a:gd name="T8" fmla="*/ 88 w 88"/>
                  <a:gd name="T9" fmla="*/ 4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7">
                    <a:moveTo>
                      <a:pt x="88" y="44"/>
                    </a:moveTo>
                    <a:cubicBezTo>
                      <a:pt x="88" y="19"/>
                      <a:pt x="68" y="0"/>
                      <a:pt x="44" y="0"/>
                    </a:cubicBezTo>
                    <a:cubicBezTo>
                      <a:pt x="20" y="0"/>
                      <a:pt x="1" y="19"/>
                      <a:pt x="0" y="44"/>
                    </a:cubicBezTo>
                    <a:cubicBezTo>
                      <a:pt x="0" y="68"/>
                      <a:pt x="20" y="87"/>
                      <a:pt x="44" y="87"/>
                    </a:cubicBezTo>
                    <a:cubicBezTo>
                      <a:pt x="68" y="87"/>
                      <a:pt x="88" y="68"/>
                      <a:pt x="8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Freeform 19"/>
              <p:cNvSpPr/>
              <p:nvPr/>
            </p:nvSpPr>
            <p:spPr bwMode="auto">
              <a:xfrm>
                <a:off x="6008689" y="2162176"/>
                <a:ext cx="23813" cy="23813"/>
              </a:xfrm>
              <a:custGeom>
                <a:avLst/>
                <a:gdLst>
                  <a:gd name="T0" fmla="*/ 7 w 15"/>
                  <a:gd name="T1" fmla="*/ 0 h 15"/>
                  <a:gd name="T2" fmla="*/ 15 w 15"/>
                  <a:gd name="T3" fmla="*/ 7 h 15"/>
                  <a:gd name="T4" fmla="*/ 7 w 15"/>
                  <a:gd name="T5" fmla="*/ 15 h 15"/>
                  <a:gd name="T6" fmla="*/ 0 w 15"/>
                  <a:gd name="T7" fmla="*/ 7 h 15"/>
                  <a:gd name="T8" fmla="*/ 7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15" y="7"/>
                    </a:lnTo>
                    <a:lnTo>
                      <a:pt x="7" y="15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Freeform 20"/>
              <p:cNvSpPr/>
              <p:nvPr/>
            </p:nvSpPr>
            <p:spPr bwMode="auto">
              <a:xfrm>
                <a:off x="6003926" y="2185988"/>
                <a:ext cx="33338" cy="85725"/>
              </a:xfrm>
              <a:custGeom>
                <a:avLst/>
                <a:gdLst>
                  <a:gd name="T0" fmla="*/ 16 w 21"/>
                  <a:gd name="T1" fmla="*/ 4 h 54"/>
                  <a:gd name="T2" fmla="*/ 10 w 21"/>
                  <a:gd name="T3" fmla="*/ 0 h 54"/>
                  <a:gd name="T4" fmla="*/ 6 w 21"/>
                  <a:gd name="T5" fmla="*/ 4 h 54"/>
                  <a:gd name="T6" fmla="*/ 0 w 21"/>
                  <a:gd name="T7" fmla="*/ 27 h 54"/>
                  <a:gd name="T8" fmla="*/ 10 w 21"/>
                  <a:gd name="T9" fmla="*/ 54 h 54"/>
                  <a:gd name="T10" fmla="*/ 21 w 21"/>
                  <a:gd name="T11" fmla="*/ 27 h 54"/>
                  <a:gd name="T12" fmla="*/ 16 w 21"/>
                  <a:gd name="T13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4">
                    <a:moveTo>
                      <a:pt x="16" y="4"/>
                    </a:moveTo>
                    <a:lnTo>
                      <a:pt x="10" y="0"/>
                    </a:lnTo>
                    <a:lnTo>
                      <a:pt x="6" y="4"/>
                    </a:lnTo>
                    <a:lnTo>
                      <a:pt x="0" y="27"/>
                    </a:lnTo>
                    <a:lnTo>
                      <a:pt x="10" y="54"/>
                    </a:lnTo>
                    <a:lnTo>
                      <a:pt x="21" y="27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Oval 21"/>
              <p:cNvSpPr>
                <a:spLocks noChangeArrowheads="1"/>
              </p:cNvSpPr>
              <p:nvPr/>
            </p:nvSpPr>
            <p:spPr bwMode="auto">
              <a:xfrm>
                <a:off x="5594351" y="2033588"/>
                <a:ext cx="127000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Freeform 22"/>
              <p:cNvSpPr/>
              <p:nvPr/>
            </p:nvSpPr>
            <p:spPr bwMode="auto">
              <a:xfrm>
                <a:off x="5543551" y="2165351"/>
                <a:ext cx="190500" cy="161925"/>
              </a:xfrm>
              <a:custGeom>
                <a:avLst/>
                <a:gdLst>
                  <a:gd name="T0" fmla="*/ 91 w 133"/>
                  <a:gd name="T1" fmla="*/ 100 h 112"/>
                  <a:gd name="T2" fmla="*/ 91 w 133"/>
                  <a:gd name="T3" fmla="*/ 100 h 112"/>
                  <a:gd name="T4" fmla="*/ 91 w 133"/>
                  <a:gd name="T5" fmla="*/ 99 h 112"/>
                  <a:gd name="T6" fmla="*/ 91 w 133"/>
                  <a:gd name="T7" fmla="*/ 96 h 112"/>
                  <a:gd name="T8" fmla="*/ 133 w 133"/>
                  <a:gd name="T9" fmla="*/ 13 h 112"/>
                  <a:gd name="T10" fmla="*/ 114 w 133"/>
                  <a:gd name="T11" fmla="*/ 0 h 112"/>
                  <a:gd name="T12" fmla="*/ 80 w 133"/>
                  <a:gd name="T13" fmla="*/ 92 h 112"/>
                  <a:gd name="T14" fmla="*/ 47 w 133"/>
                  <a:gd name="T15" fmla="*/ 0 h 112"/>
                  <a:gd name="T16" fmla="*/ 0 w 133"/>
                  <a:gd name="T17" fmla="*/ 68 h 112"/>
                  <a:gd name="T18" fmla="*/ 0 w 133"/>
                  <a:gd name="T19" fmla="*/ 70 h 112"/>
                  <a:gd name="T20" fmla="*/ 0 w 133"/>
                  <a:gd name="T21" fmla="*/ 71 h 112"/>
                  <a:gd name="T22" fmla="*/ 80 w 133"/>
                  <a:gd name="T23" fmla="*/ 112 h 112"/>
                  <a:gd name="T24" fmla="*/ 94 w 133"/>
                  <a:gd name="T25" fmla="*/ 112 h 112"/>
                  <a:gd name="T26" fmla="*/ 91 w 133"/>
                  <a:gd name="T27" fmla="*/ 10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12">
                    <a:moveTo>
                      <a:pt x="91" y="100"/>
                    </a:moveTo>
                    <a:cubicBezTo>
                      <a:pt x="91" y="100"/>
                      <a:pt x="91" y="100"/>
                      <a:pt x="91" y="100"/>
                    </a:cubicBezTo>
                    <a:cubicBezTo>
                      <a:pt x="91" y="100"/>
                      <a:pt x="91" y="100"/>
                      <a:pt x="91" y="99"/>
                    </a:cubicBezTo>
                    <a:cubicBezTo>
                      <a:pt x="91" y="98"/>
                      <a:pt x="91" y="97"/>
                      <a:pt x="91" y="96"/>
                    </a:cubicBezTo>
                    <a:cubicBezTo>
                      <a:pt x="93" y="63"/>
                      <a:pt x="108" y="33"/>
                      <a:pt x="133" y="13"/>
                    </a:cubicBezTo>
                    <a:cubicBezTo>
                      <a:pt x="127" y="8"/>
                      <a:pt x="121" y="4"/>
                      <a:pt x="114" y="0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1" y="12"/>
                      <a:pt x="2" y="38"/>
                      <a:pt x="0" y="68"/>
                    </a:cubicBezTo>
                    <a:cubicBezTo>
                      <a:pt x="0" y="69"/>
                      <a:pt x="0" y="70"/>
                      <a:pt x="0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90"/>
                      <a:pt x="37" y="112"/>
                      <a:pt x="80" y="112"/>
                    </a:cubicBezTo>
                    <a:cubicBezTo>
                      <a:pt x="85" y="112"/>
                      <a:pt x="89" y="112"/>
                      <a:pt x="94" y="112"/>
                    </a:cubicBezTo>
                    <a:cubicBezTo>
                      <a:pt x="92" y="108"/>
                      <a:pt x="91" y="104"/>
                      <a:pt x="91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23"/>
              <p:cNvSpPr/>
              <p:nvPr/>
            </p:nvSpPr>
            <p:spPr bwMode="auto">
              <a:xfrm>
                <a:off x="5646739" y="2162176"/>
                <a:ext cx="23813" cy="23813"/>
              </a:xfrm>
              <a:custGeom>
                <a:avLst/>
                <a:gdLst>
                  <a:gd name="T0" fmla="*/ 7 w 15"/>
                  <a:gd name="T1" fmla="*/ 0 h 15"/>
                  <a:gd name="T2" fmla="*/ 15 w 15"/>
                  <a:gd name="T3" fmla="*/ 7 h 15"/>
                  <a:gd name="T4" fmla="*/ 7 w 15"/>
                  <a:gd name="T5" fmla="*/ 15 h 15"/>
                  <a:gd name="T6" fmla="*/ 0 w 15"/>
                  <a:gd name="T7" fmla="*/ 7 h 15"/>
                  <a:gd name="T8" fmla="*/ 7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lnTo>
                      <a:pt x="15" y="7"/>
                    </a:lnTo>
                    <a:lnTo>
                      <a:pt x="7" y="15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Freeform 24"/>
              <p:cNvSpPr/>
              <p:nvPr/>
            </p:nvSpPr>
            <p:spPr bwMode="auto">
              <a:xfrm>
                <a:off x="5641976" y="2185988"/>
                <a:ext cx="33338" cy="85725"/>
              </a:xfrm>
              <a:custGeom>
                <a:avLst/>
                <a:gdLst>
                  <a:gd name="T0" fmla="*/ 16 w 21"/>
                  <a:gd name="T1" fmla="*/ 4 h 54"/>
                  <a:gd name="T2" fmla="*/ 10 w 21"/>
                  <a:gd name="T3" fmla="*/ 0 h 54"/>
                  <a:gd name="T4" fmla="*/ 5 w 21"/>
                  <a:gd name="T5" fmla="*/ 4 h 54"/>
                  <a:gd name="T6" fmla="*/ 0 w 21"/>
                  <a:gd name="T7" fmla="*/ 27 h 54"/>
                  <a:gd name="T8" fmla="*/ 10 w 21"/>
                  <a:gd name="T9" fmla="*/ 54 h 54"/>
                  <a:gd name="T10" fmla="*/ 21 w 21"/>
                  <a:gd name="T11" fmla="*/ 27 h 54"/>
                  <a:gd name="T12" fmla="*/ 16 w 21"/>
                  <a:gd name="T13" fmla="*/ 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4">
                    <a:moveTo>
                      <a:pt x="16" y="4"/>
                    </a:moveTo>
                    <a:lnTo>
                      <a:pt x="10" y="0"/>
                    </a:lnTo>
                    <a:lnTo>
                      <a:pt x="5" y="4"/>
                    </a:lnTo>
                    <a:lnTo>
                      <a:pt x="0" y="27"/>
                    </a:lnTo>
                    <a:lnTo>
                      <a:pt x="10" y="54"/>
                    </a:lnTo>
                    <a:lnTo>
                      <a:pt x="21" y="27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Freeform 25"/>
              <p:cNvSpPr/>
              <p:nvPr/>
            </p:nvSpPr>
            <p:spPr bwMode="auto">
              <a:xfrm>
                <a:off x="5943601" y="2165351"/>
                <a:ext cx="192088" cy="161925"/>
              </a:xfrm>
              <a:custGeom>
                <a:avLst/>
                <a:gdLst>
                  <a:gd name="T0" fmla="*/ 133 w 133"/>
                  <a:gd name="T1" fmla="*/ 69 h 113"/>
                  <a:gd name="T2" fmla="*/ 87 w 133"/>
                  <a:gd name="T3" fmla="*/ 0 h 113"/>
                  <a:gd name="T4" fmla="*/ 53 w 133"/>
                  <a:gd name="T5" fmla="*/ 92 h 113"/>
                  <a:gd name="T6" fmla="*/ 20 w 133"/>
                  <a:gd name="T7" fmla="*/ 0 h 113"/>
                  <a:gd name="T8" fmla="*/ 0 w 133"/>
                  <a:gd name="T9" fmla="*/ 13 h 113"/>
                  <a:gd name="T10" fmla="*/ 22 w 133"/>
                  <a:gd name="T11" fmla="*/ 37 h 113"/>
                  <a:gd name="T12" fmla="*/ 43 w 133"/>
                  <a:gd name="T13" fmla="*/ 96 h 113"/>
                  <a:gd name="T14" fmla="*/ 43 w 133"/>
                  <a:gd name="T15" fmla="*/ 99 h 113"/>
                  <a:gd name="T16" fmla="*/ 43 w 133"/>
                  <a:gd name="T17" fmla="*/ 100 h 113"/>
                  <a:gd name="T18" fmla="*/ 43 w 133"/>
                  <a:gd name="T19" fmla="*/ 100 h 113"/>
                  <a:gd name="T20" fmla="*/ 40 w 133"/>
                  <a:gd name="T21" fmla="*/ 112 h 113"/>
                  <a:gd name="T22" fmla="*/ 53 w 133"/>
                  <a:gd name="T23" fmla="*/ 113 h 113"/>
                  <a:gd name="T24" fmla="*/ 133 w 133"/>
                  <a:gd name="T25" fmla="*/ 71 h 113"/>
                  <a:gd name="T26" fmla="*/ 133 w 133"/>
                  <a:gd name="T27" fmla="*/ 70 h 113"/>
                  <a:gd name="T28" fmla="*/ 133 w 133"/>
                  <a:gd name="T29" fmla="*/ 6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113">
                    <a:moveTo>
                      <a:pt x="133" y="69"/>
                    </a:moveTo>
                    <a:cubicBezTo>
                      <a:pt x="131" y="38"/>
                      <a:pt x="113" y="12"/>
                      <a:pt x="87" y="0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3" y="4"/>
                      <a:pt x="6" y="8"/>
                      <a:pt x="0" y="13"/>
                    </a:cubicBezTo>
                    <a:cubicBezTo>
                      <a:pt x="9" y="20"/>
                      <a:pt x="16" y="28"/>
                      <a:pt x="22" y="37"/>
                    </a:cubicBezTo>
                    <a:cubicBezTo>
                      <a:pt x="34" y="55"/>
                      <a:pt x="41" y="75"/>
                      <a:pt x="43" y="96"/>
                    </a:cubicBezTo>
                    <a:cubicBezTo>
                      <a:pt x="43" y="97"/>
                      <a:pt x="43" y="98"/>
                      <a:pt x="43" y="99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43" y="104"/>
                      <a:pt x="41" y="108"/>
                      <a:pt x="40" y="112"/>
                    </a:cubicBezTo>
                    <a:cubicBezTo>
                      <a:pt x="44" y="112"/>
                      <a:pt x="49" y="113"/>
                      <a:pt x="53" y="113"/>
                    </a:cubicBezTo>
                    <a:cubicBezTo>
                      <a:pt x="97" y="112"/>
                      <a:pt x="132" y="90"/>
                      <a:pt x="133" y="71"/>
                    </a:cubicBezTo>
                    <a:cubicBezTo>
                      <a:pt x="133" y="71"/>
                      <a:pt x="133" y="71"/>
                      <a:pt x="133" y="70"/>
                    </a:cubicBezTo>
                    <a:cubicBezTo>
                      <a:pt x="133" y="70"/>
                      <a:pt x="133" y="69"/>
                      <a:pt x="133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6642650" y="1994603"/>
            <a:ext cx="630485" cy="647626"/>
            <a:chOff x="5572126" y="3962401"/>
            <a:chExt cx="525463" cy="539750"/>
          </a:xfrm>
          <a:solidFill>
            <a:schemeClr val="bg1"/>
          </a:solidFill>
        </p:grpSpPr>
        <p:sp>
          <p:nvSpPr>
            <p:cNvPr id="60" name="Freeform 26"/>
            <p:cNvSpPr>
              <a:spLocks noEditPoints="1"/>
            </p:cNvSpPr>
            <p:nvPr/>
          </p:nvSpPr>
          <p:spPr bwMode="auto">
            <a:xfrm>
              <a:off x="5572126" y="4130676"/>
              <a:ext cx="371475" cy="371475"/>
            </a:xfrm>
            <a:custGeom>
              <a:avLst/>
              <a:gdLst>
                <a:gd name="T0" fmla="*/ 258 w 258"/>
                <a:gd name="T1" fmla="*/ 156 h 259"/>
                <a:gd name="T2" fmla="*/ 258 w 258"/>
                <a:gd name="T3" fmla="*/ 104 h 259"/>
                <a:gd name="T4" fmla="*/ 239 w 258"/>
                <a:gd name="T5" fmla="*/ 94 h 259"/>
                <a:gd name="T6" fmla="*/ 232 w 258"/>
                <a:gd name="T7" fmla="*/ 78 h 259"/>
                <a:gd name="T8" fmla="*/ 239 w 258"/>
                <a:gd name="T9" fmla="*/ 57 h 259"/>
                <a:gd name="T10" fmla="*/ 202 w 258"/>
                <a:gd name="T11" fmla="*/ 20 h 259"/>
                <a:gd name="T12" fmla="*/ 180 w 258"/>
                <a:gd name="T13" fmla="*/ 27 h 259"/>
                <a:gd name="T14" fmla="*/ 166 w 258"/>
                <a:gd name="T15" fmla="*/ 21 h 259"/>
                <a:gd name="T16" fmla="*/ 155 w 258"/>
                <a:gd name="T17" fmla="*/ 0 h 259"/>
                <a:gd name="T18" fmla="*/ 103 w 258"/>
                <a:gd name="T19" fmla="*/ 0 h 259"/>
                <a:gd name="T20" fmla="*/ 92 w 258"/>
                <a:gd name="T21" fmla="*/ 21 h 259"/>
                <a:gd name="T22" fmla="*/ 79 w 258"/>
                <a:gd name="T23" fmla="*/ 26 h 259"/>
                <a:gd name="T24" fmla="*/ 56 w 258"/>
                <a:gd name="T25" fmla="*/ 19 h 259"/>
                <a:gd name="T26" fmla="*/ 19 w 258"/>
                <a:gd name="T27" fmla="*/ 56 h 259"/>
                <a:gd name="T28" fmla="*/ 26 w 258"/>
                <a:gd name="T29" fmla="*/ 79 h 259"/>
                <a:gd name="T30" fmla="*/ 21 w 258"/>
                <a:gd name="T31" fmla="*/ 92 h 259"/>
                <a:gd name="T32" fmla="*/ 0 w 258"/>
                <a:gd name="T33" fmla="*/ 103 h 259"/>
                <a:gd name="T34" fmla="*/ 0 w 258"/>
                <a:gd name="T35" fmla="*/ 155 h 259"/>
                <a:gd name="T36" fmla="*/ 20 w 258"/>
                <a:gd name="T37" fmla="*/ 166 h 259"/>
                <a:gd name="T38" fmla="*/ 26 w 258"/>
                <a:gd name="T39" fmla="*/ 180 h 259"/>
                <a:gd name="T40" fmla="*/ 19 w 258"/>
                <a:gd name="T41" fmla="*/ 202 h 259"/>
                <a:gd name="T42" fmla="*/ 56 w 258"/>
                <a:gd name="T43" fmla="*/ 239 h 259"/>
                <a:gd name="T44" fmla="*/ 76 w 258"/>
                <a:gd name="T45" fmla="*/ 233 h 259"/>
                <a:gd name="T46" fmla="*/ 92 w 258"/>
                <a:gd name="T47" fmla="*/ 240 h 259"/>
                <a:gd name="T48" fmla="*/ 102 w 258"/>
                <a:gd name="T49" fmla="*/ 259 h 259"/>
                <a:gd name="T50" fmla="*/ 155 w 258"/>
                <a:gd name="T51" fmla="*/ 259 h 259"/>
                <a:gd name="T52" fmla="*/ 164 w 258"/>
                <a:gd name="T53" fmla="*/ 240 h 259"/>
                <a:gd name="T54" fmla="*/ 181 w 258"/>
                <a:gd name="T55" fmla="*/ 233 h 259"/>
                <a:gd name="T56" fmla="*/ 201 w 258"/>
                <a:gd name="T57" fmla="*/ 240 h 259"/>
                <a:gd name="T58" fmla="*/ 238 w 258"/>
                <a:gd name="T59" fmla="*/ 202 h 259"/>
                <a:gd name="T60" fmla="*/ 232 w 258"/>
                <a:gd name="T61" fmla="*/ 183 h 259"/>
                <a:gd name="T62" fmla="*/ 239 w 258"/>
                <a:gd name="T63" fmla="*/ 166 h 259"/>
                <a:gd name="T64" fmla="*/ 258 w 258"/>
                <a:gd name="T65" fmla="*/ 156 h 259"/>
                <a:gd name="T66" fmla="*/ 187 w 258"/>
                <a:gd name="T67" fmla="*/ 130 h 259"/>
                <a:gd name="T68" fmla="*/ 130 w 258"/>
                <a:gd name="T69" fmla="*/ 188 h 259"/>
                <a:gd name="T70" fmla="*/ 71 w 258"/>
                <a:gd name="T71" fmla="*/ 130 h 259"/>
                <a:gd name="T72" fmla="*/ 130 w 258"/>
                <a:gd name="T73" fmla="*/ 72 h 259"/>
                <a:gd name="T74" fmla="*/ 187 w 258"/>
                <a:gd name="T75" fmla="*/ 13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8" h="259">
                  <a:moveTo>
                    <a:pt x="258" y="156"/>
                  </a:moveTo>
                  <a:cubicBezTo>
                    <a:pt x="258" y="104"/>
                    <a:pt x="258" y="104"/>
                    <a:pt x="258" y="104"/>
                  </a:cubicBezTo>
                  <a:cubicBezTo>
                    <a:pt x="239" y="94"/>
                    <a:pt x="239" y="94"/>
                    <a:pt x="239" y="94"/>
                  </a:cubicBezTo>
                  <a:cubicBezTo>
                    <a:pt x="237" y="88"/>
                    <a:pt x="235" y="83"/>
                    <a:pt x="232" y="78"/>
                  </a:cubicBezTo>
                  <a:cubicBezTo>
                    <a:pt x="239" y="57"/>
                    <a:pt x="239" y="57"/>
                    <a:pt x="239" y="57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75" y="25"/>
                    <a:pt x="171" y="23"/>
                    <a:pt x="166" y="2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88" y="23"/>
                    <a:pt x="83" y="25"/>
                    <a:pt x="79" y="26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4" y="83"/>
                    <a:pt x="22" y="87"/>
                    <a:pt x="21" y="9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1" y="171"/>
                    <a:pt x="23" y="176"/>
                    <a:pt x="26" y="180"/>
                  </a:cubicBezTo>
                  <a:cubicBezTo>
                    <a:pt x="19" y="202"/>
                    <a:pt x="19" y="202"/>
                    <a:pt x="19" y="202"/>
                  </a:cubicBezTo>
                  <a:cubicBezTo>
                    <a:pt x="56" y="239"/>
                    <a:pt x="56" y="239"/>
                    <a:pt x="56" y="239"/>
                  </a:cubicBezTo>
                  <a:cubicBezTo>
                    <a:pt x="76" y="233"/>
                    <a:pt x="76" y="233"/>
                    <a:pt x="76" y="233"/>
                  </a:cubicBezTo>
                  <a:cubicBezTo>
                    <a:pt x="81" y="235"/>
                    <a:pt x="87" y="238"/>
                    <a:pt x="92" y="240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155" y="259"/>
                    <a:pt x="155" y="259"/>
                    <a:pt x="155" y="259"/>
                  </a:cubicBezTo>
                  <a:cubicBezTo>
                    <a:pt x="164" y="240"/>
                    <a:pt x="164" y="240"/>
                    <a:pt x="164" y="240"/>
                  </a:cubicBezTo>
                  <a:cubicBezTo>
                    <a:pt x="170" y="239"/>
                    <a:pt x="176" y="236"/>
                    <a:pt x="181" y="233"/>
                  </a:cubicBezTo>
                  <a:cubicBezTo>
                    <a:pt x="201" y="240"/>
                    <a:pt x="201" y="240"/>
                    <a:pt x="201" y="240"/>
                  </a:cubicBezTo>
                  <a:cubicBezTo>
                    <a:pt x="238" y="202"/>
                    <a:pt x="238" y="202"/>
                    <a:pt x="238" y="202"/>
                  </a:cubicBezTo>
                  <a:cubicBezTo>
                    <a:pt x="232" y="183"/>
                    <a:pt x="232" y="183"/>
                    <a:pt x="232" y="183"/>
                  </a:cubicBezTo>
                  <a:cubicBezTo>
                    <a:pt x="235" y="177"/>
                    <a:pt x="237" y="172"/>
                    <a:pt x="239" y="166"/>
                  </a:cubicBezTo>
                  <a:lnTo>
                    <a:pt x="258" y="156"/>
                  </a:lnTo>
                  <a:close/>
                  <a:moveTo>
                    <a:pt x="187" y="130"/>
                  </a:moveTo>
                  <a:cubicBezTo>
                    <a:pt x="187" y="162"/>
                    <a:pt x="161" y="188"/>
                    <a:pt x="130" y="188"/>
                  </a:cubicBezTo>
                  <a:cubicBezTo>
                    <a:pt x="97" y="188"/>
                    <a:pt x="71" y="162"/>
                    <a:pt x="71" y="130"/>
                  </a:cubicBezTo>
                  <a:cubicBezTo>
                    <a:pt x="71" y="98"/>
                    <a:pt x="97" y="72"/>
                    <a:pt x="130" y="72"/>
                  </a:cubicBezTo>
                  <a:cubicBezTo>
                    <a:pt x="161" y="72"/>
                    <a:pt x="187" y="98"/>
                    <a:pt x="187" y="13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27"/>
            <p:cNvSpPr>
              <a:spLocks noEditPoints="1"/>
            </p:cNvSpPr>
            <p:nvPr/>
          </p:nvSpPr>
          <p:spPr bwMode="auto">
            <a:xfrm>
              <a:off x="5818189" y="3962401"/>
              <a:ext cx="192088" cy="188913"/>
            </a:xfrm>
            <a:custGeom>
              <a:avLst/>
              <a:gdLst>
                <a:gd name="T0" fmla="*/ 133 w 133"/>
                <a:gd name="T1" fmla="*/ 80 h 132"/>
                <a:gd name="T2" fmla="*/ 133 w 133"/>
                <a:gd name="T3" fmla="*/ 53 h 132"/>
                <a:gd name="T4" fmla="*/ 123 w 133"/>
                <a:gd name="T5" fmla="*/ 48 h 132"/>
                <a:gd name="T6" fmla="*/ 120 w 133"/>
                <a:gd name="T7" fmla="*/ 40 h 132"/>
                <a:gd name="T8" fmla="*/ 123 w 133"/>
                <a:gd name="T9" fmla="*/ 29 h 132"/>
                <a:gd name="T10" fmla="*/ 104 w 133"/>
                <a:gd name="T11" fmla="*/ 9 h 132"/>
                <a:gd name="T12" fmla="*/ 93 w 133"/>
                <a:gd name="T13" fmla="*/ 13 h 132"/>
                <a:gd name="T14" fmla="*/ 86 w 133"/>
                <a:gd name="T15" fmla="*/ 10 h 132"/>
                <a:gd name="T16" fmla="*/ 80 w 133"/>
                <a:gd name="T17" fmla="*/ 0 h 132"/>
                <a:gd name="T18" fmla="*/ 53 w 133"/>
                <a:gd name="T19" fmla="*/ 0 h 132"/>
                <a:gd name="T20" fmla="*/ 48 w 133"/>
                <a:gd name="T21" fmla="*/ 10 h 132"/>
                <a:gd name="T22" fmla="*/ 41 w 133"/>
                <a:gd name="T23" fmla="*/ 13 h 132"/>
                <a:gd name="T24" fmla="*/ 29 w 133"/>
                <a:gd name="T25" fmla="*/ 9 h 132"/>
                <a:gd name="T26" fmla="*/ 10 w 133"/>
                <a:gd name="T27" fmla="*/ 28 h 132"/>
                <a:gd name="T28" fmla="*/ 14 w 133"/>
                <a:gd name="T29" fmla="*/ 40 h 132"/>
                <a:gd name="T30" fmla="*/ 11 w 133"/>
                <a:gd name="T31" fmla="*/ 47 h 132"/>
                <a:gd name="T32" fmla="*/ 0 w 133"/>
                <a:gd name="T33" fmla="*/ 52 h 132"/>
                <a:gd name="T34" fmla="*/ 0 w 133"/>
                <a:gd name="T35" fmla="*/ 79 h 132"/>
                <a:gd name="T36" fmla="*/ 11 w 133"/>
                <a:gd name="T37" fmla="*/ 85 h 132"/>
                <a:gd name="T38" fmla="*/ 13 w 133"/>
                <a:gd name="T39" fmla="*/ 92 h 132"/>
                <a:gd name="T40" fmla="*/ 10 w 133"/>
                <a:gd name="T41" fmla="*/ 103 h 132"/>
                <a:gd name="T42" fmla="*/ 29 w 133"/>
                <a:gd name="T43" fmla="*/ 122 h 132"/>
                <a:gd name="T44" fmla="*/ 39 w 133"/>
                <a:gd name="T45" fmla="*/ 119 h 132"/>
                <a:gd name="T46" fmla="*/ 48 w 133"/>
                <a:gd name="T47" fmla="*/ 122 h 132"/>
                <a:gd name="T48" fmla="*/ 53 w 133"/>
                <a:gd name="T49" fmla="*/ 132 h 132"/>
                <a:gd name="T50" fmla="*/ 80 w 133"/>
                <a:gd name="T51" fmla="*/ 132 h 132"/>
                <a:gd name="T52" fmla="*/ 85 w 133"/>
                <a:gd name="T53" fmla="*/ 123 h 132"/>
                <a:gd name="T54" fmla="*/ 94 w 133"/>
                <a:gd name="T55" fmla="*/ 119 h 132"/>
                <a:gd name="T56" fmla="*/ 104 w 133"/>
                <a:gd name="T57" fmla="*/ 122 h 132"/>
                <a:gd name="T58" fmla="*/ 123 w 133"/>
                <a:gd name="T59" fmla="*/ 103 h 132"/>
                <a:gd name="T60" fmla="*/ 120 w 133"/>
                <a:gd name="T61" fmla="*/ 93 h 132"/>
                <a:gd name="T62" fmla="*/ 123 w 133"/>
                <a:gd name="T63" fmla="*/ 85 h 132"/>
                <a:gd name="T64" fmla="*/ 133 w 133"/>
                <a:gd name="T65" fmla="*/ 80 h 132"/>
                <a:gd name="T66" fmla="*/ 97 w 133"/>
                <a:gd name="T67" fmla="*/ 66 h 132"/>
                <a:gd name="T68" fmla="*/ 67 w 133"/>
                <a:gd name="T69" fmla="*/ 96 h 132"/>
                <a:gd name="T70" fmla="*/ 37 w 133"/>
                <a:gd name="T71" fmla="*/ 66 h 132"/>
                <a:gd name="T72" fmla="*/ 67 w 133"/>
                <a:gd name="T73" fmla="*/ 37 h 132"/>
                <a:gd name="T74" fmla="*/ 97 w 133"/>
                <a:gd name="T75" fmla="*/ 6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" h="132">
                  <a:moveTo>
                    <a:pt x="133" y="80"/>
                  </a:moveTo>
                  <a:cubicBezTo>
                    <a:pt x="133" y="53"/>
                    <a:pt x="133" y="53"/>
                    <a:pt x="133" y="53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2" y="45"/>
                    <a:pt x="121" y="42"/>
                    <a:pt x="120" y="4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2"/>
                    <a:pt x="88" y="11"/>
                    <a:pt x="86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6" y="11"/>
                    <a:pt x="43" y="12"/>
                    <a:pt x="41" y="1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2"/>
                    <a:pt x="12" y="44"/>
                    <a:pt x="11" y="4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7"/>
                    <a:pt x="12" y="90"/>
                    <a:pt x="13" y="9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2" y="120"/>
                    <a:pt x="45" y="122"/>
                    <a:pt x="48" y="122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5" y="123"/>
                    <a:pt x="85" y="123"/>
                    <a:pt x="85" y="123"/>
                  </a:cubicBezTo>
                  <a:cubicBezTo>
                    <a:pt x="88" y="122"/>
                    <a:pt x="91" y="121"/>
                    <a:pt x="94" y="119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1" y="90"/>
                    <a:pt x="122" y="88"/>
                    <a:pt x="123" y="85"/>
                  </a:cubicBezTo>
                  <a:lnTo>
                    <a:pt x="133" y="80"/>
                  </a:lnTo>
                  <a:close/>
                  <a:moveTo>
                    <a:pt x="97" y="66"/>
                  </a:moveTo>
                  <a:cubicBezTo>
                    <a:pt x="97" y="83"/>
                    <a:pt x="83" y="96"/>
                    <a:pt x="67" y="96"/>
                  </a:cubicBezTo>
                  <a:cubicBezTo>
                    <a:pt x="50" y="96"/>
                    <a:pt x="37" y="83"/>
                    <a:pt x="37" y="66"/>
                  </a:cubicBezTo>
                  <a:cubicBezTo>
                    <a:pt x="37" y="50"/>
                    <a:pt x="50" y="37"/>
                    <a:pt x="67" y="37"/>
                  </a:cubicBezTo>
                  <a:cubicBezTo>
                    <a:pt x="83" y="37"/>
                    <a:pt x="97" y="50"/>
                    <a:pt x="97" y="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28"/>
            <p:cNvSpPr>
              <a:spLocks noEditPoints="1"/>
            </p:cNvSpPr>
            <p:nvPr/>
          </p:nvSpPr>
          <p:spPr bwMode="auto">
            <a:xfrm>
              <a:off x="5942014" y="4138613"/>
              <a:ext cx="155575" cy="155575"/>
            </a:xfrm>
            <a:custGeom>
              <a:avLst/>
              <a:gdLst>
                <a:gd name="T0" fmla="*/ 108 w 108"/>
                <a:gd name="T1" fmla="*/ 65 h 108"/>
                <a:gd name="T2" fmla="*/ 108 w 108"/>
                <a:gd name="T3" fmla="*/ 43 h 108"/>
                <a:gd name="T4" fmla="*/ 100 w 108"/>
                <a:gd name="T5" fmla="*/ 39 h 108"/>
                <a:gd name="T6" fmla="*/ 97 w 108"/>
                <a:gd name="T7" fmla="*/ 33 h 108"/>
                <a:gd name="T8" fmla="*/ 100 w 108"/>
                <a:gd name="T9" fmla="*/ 24 h 108"/>
                <a:gd name="T10" fmla="*/ 84 w 108"/>
                <a:gd name="T11" fmla="*/ 8 h 108"/>
                <a:gd name="T12" fmla="*/ 75 w 108"/>
                <a:gd name="T13" fmla="*/ 11 h 108"/>
                <a:gd name="T14" fmla="*/ 70 w 108"/>
                <a:gd name="T15" fmla="*/ 9 h 108"/>
                <a:gd name="T16" fmla="*/ 65 w 108"/>
                <a:gd name="T17" fmla="*/ 0 h 108"/>
                <a:gd name="T18" fmla="*/ 43 w 108"/>
                <a:gd name="T19" fmla="*/ 0 h 108"/>
                <a:gd name="T20" fmla="*/ 39 w 108"/>
                <a:gd name="T21" fmla="*/ 9 h 108"/>
                <a:gd name="T22" fmla="*/ 33 w 108"/>
                <a:gd name="T23" fmla="*/ 11 h 108"/>
                <a:gd name="T24" fmla="*/ 24 w 108"/>
                <a:gd name="T25" fmla="*/ 8 h 108"/>
                <a:gd name="T26" fmla="*/ 8 w 108"/>
                <a:gd name="T27" fmla="*/ 24 h 108"/>
                <a:gd name="T28" fmla="*/ 11 w 108"/>
                <a:gd name="T29" fmla="*/ 33 h 108"/>
                <a:gd name="T30" fmla="*/ 9 w 108"/>
                <a:gd name="T31" fmla="*/ 39 h 108"/>
                <a:gd name="T32" fmla="*/ 0 w 108"/>
                <a:gd name="T33" fmla="*/ 43 h 108"/>
                <a:gd name="T34" fmla="*/ 0 w 108"/>
                <a:gd name="T35" fmla="*/ 65 h 108"/>
                <a:gd name="T36" fmla="*/ 8 w 108"/>
                <a:gd name="T37" fmla="*/ 69 h 108"/>
                <a:gd name="T38" fmla="*/ 11 w 108"/>
                <a:gd name="T39" fmla="*/ 76 h 108"/>
                <a:gd name="T40" fmla="*/ 8 w 108"/>
                <a:gd name="T41" fmla="*/ 84 h 108"/>
                <a:gd name="T42" fmla="*/ 23 w 108"/>
                <a:gd name="T43" fmla="*/ 100 h 108"/>
                <a:gd name="T44" fmla="*/ 32 w 108"/>
                <a:gd name="T45" fmla="*/ 97 h 108"/>
                <a:gd name="T46" fmla="*/ 39 w 108"/>
                <a:gd name="T47" fmla="*/ 100 h 108"/>
                <a:gd name="T48" fmla="*/ 43 w 108"/>
                <a:gd name="T49" fmla="*/ 108 h 108"/>
                <a:gd name="T50" fmla="*/ 65 w 108"/>
                <a:gd name="T51" fmla="*/ 108 h 108"/>
                <a:gd name="T52" fmla="*/ 69 w 108"/>
                <a:gd name="T53" fmla="*/ 100 h 108"/>
                <a:gd name="T54" fmla="*/ 76 w 108"/>
                <a:gd name="T55" fmla="*/ 98 h 108"/>
                <a:gd name="T56" fmla="*/ 84 w 108"/>
                <a:gd name="T57" fmla="*/ 100 h 108"/>
                <a:gd name="T58" fmla="*/ 100 w 108"/>
                <a:gd name="T59" fmla="*/ 85 h 108"/>
                <a:gd name="T60" fmla="*/ 97 w 108"/>
                <a:gd name="T61" fmla="*/ 76 h 108"/>
                <a:gd name="T62" fmla="*/ 100 w 108"/>
                <a:gd name="T63" fmla="*/ 69 h 108"/>
                <a:gd name="T64" fmla="*/ 108 w 108"/>
                <a:gd name="T65" fmla="*/ 65 h 108"/>
                <a:gd name="T66" fmla="*/ 78 w 108"/>
                <a:gd name="T67" fmla="*/ 54 h 108"/>
                <a:gd name="T68" fmla="*/ 54 w 108"/>
                <a:gd name="T69" fmla="*/ 79 h 108"/>
                <a:gd name="T70" fmla="*/ 30 w 108"/>
                <a:gd name="T71" fmla="*/ 54 h 108"/>
                <a:gd name="T72" fmla="*/ 54 w 108"/>
                <a:gd name="T73" fmla="*/ 30 h 108"/>
                <a:gd name="T74" fmla="*/ 78 w 108"/>
                <a:gd name="T75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108">
                  <a:moveTo>
                    <a:pt x="108" y="65"/>
                  </a:moveTo>
                  <a:cubicBezTo>
                    <a:pt x="108" y="43"/>
                    <a:pt x="108" y="43"/>
                    <a:pt x="108" y="43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99" y="37"/>
                    <a:pt x="98" y="35"/>
                    <a:pt x="97" y="3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3" y="10"/>
                    <a:pt x="72" y="10"/>
                    <a:pt x="70" y="9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7" y="10"/>
                    <a:pt x="35" y="10"/>
                    <a:pt x="33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35"/>
                    <a:pt x="9" y="37"/>
                    <a:pt x="9" y="3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9" y="71"/>
                    <a:pt x="10" y="73"/>
                    <a:pt x="11" y="7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4" y="98"/>
                    <a:pt x="36" y="99"/>
                    <a:pt x="39" y="100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71" y="100"/>
                    <a:pt x="74" y="99"/>
                    <a:pt x="76" y="98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8" y="74"/>
                    <a:pt x="99" y="72"/>
                    <a:pt x="100" y="69"/>
                  </a:cubicBezTo>
                  <a:lnTo>
                    <a:pt x="108" y="65"/>
                  </a:lnTo>
                  <a:close/>
                  <a:moveTo>
                    <a:pt x="78" y="54"/>
                  </a:moveTo>
                  <a:cubicBezTo>
                    <a:pt x="78" y="68"/>
                    <a:pt x="68" y="79"/>
                    <a:pt x="54" y="79"/>
                  </a:cubicBezTo>
                  <a:cubicBezTo>
                    <a:pt x="41" y="79"/>
                    <a:pt x="30" y="68"/>
                    <a:pt x="30" y="54"/>
                  </a:cubicBezTo>
                  <a:cubicBezTo>
                    <a:pt x="30" y="41"/>
                    <a:pt x="41" y="30"/>
                    <a:pt x="54" y="30"/>
                  </a:cubicBezTo>
                  <a:cubicBezTo>
                    <a:pt x="68" y="30"/>
                    <a:pt x="78" y="41"/>
                    <a:pt x="78" y="5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625371" y="4099495"/>
            <a:ext cx="432387" cy="641913"/>
            <a:chOff x="5649914" y="2946401"/>
            <a:chExt cx="360363" cy="534987"/>
          </a:xfrm>
          <a:solidFill>
            <a:schemeClr val="bg1"/>
          </a:solidFill>
        </p:grpSpPr>
        <p:sp>
          <p:nvSpPr>
            <p:cNvPr id="64" name="Freeform 29"/>
            <p:cNvSpPr/>
            <p:nvPr/>
          </p:nvSpPr>
          <p:spPr bwMode="auto">
            <a:xfrm>
              <a:off x="5776914" y="3424238"/>
              <a:ext cx="106363" cy="57150"/>
            </a:xfrm>
            <a:custGeom>
              <a:avLst/>
              <a:gdLst>
                <a:gd name="T0" fmla="*/ 0 w 74"/>
                <a:gd name="T1" fmla="*/ 0 h 40"/>
                <a:gd name="T2" fmla="*/ 37 w 74"/>
                <a:gd name="T3" fmla="*/ 40 h 40"/>
                <a:gd name="T4" fmla="*/ 74 w 74"/>
                <a:gd name="T5" fmla="*/ 0 h 40"/>
                <a:gd name="T6" fmla="*/ 0 w 7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40">
                  <a:moveTo>
                    <a:pt x="0" y="0"/>
                  </a:moveTo>
                  <a:cubicBezTo>
                    <a:pt x="0" y="22"/>
                    <a:pt x="17" y="40"/>
                    <a:pt x="37" y="40"/>
                  </a:cubicBezTo>
                  <a:cubicBezTo>
                    <a:pt x="57" y="40"/>
                    <a:pt x="74" y="22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30"/>
            <p:cNvSpPr/>
            <p:nvPr/>
          </p:nvSpPr>
          <p:spPr bwMode="auto">
            <a:xfrm>
              <a:off x="5753101" y="3346451"/>
              <a:ext cx="153988" cy="26988"/>
            </a:xfrm>
            <a:custGeom>
              <a:avLst/>
              <a:gdLst>
                <a:gd name="T0" fmla="*/ 106 w 106"/>
                <a:gd name="T1" fmla="*/ 11 h 19"/>
                <a:gd name="T2" fmla="*/ 98 w 106"/>
                <a:gd name="T3" fmla="*/ 19 h 19"/>
                <a:gd name="T4" fmla="*/ 8 w 106"/>
                <a:gd name="T5" fmla="*/ 19 h 19"/>
                <a:gd name="T6" fmla="*/ 0 w 106"/>
                <a:gd name="T7" fmla="*/ 11 h 19"/>
                <a:gd name="T8" fmla="*/ 0 w 106"/>
                <a:gd name="T9" fmla="*/ 8 h 19"/>
                <a:gd name="T10" fmla="*/ 8 w 106"/>
                <a:gd name="T11" fmla="*/ 0 h 19"/>
                <a:gd name="T12" fmla="*/ 98 w 106"/>
                <a:gd name="T13" fmla="*/ 0 h 19"/>
                <a:gd name="T14" fmla="*/ 106 w 106"/>
                <a:gd name="T15" fmla="*/ 8 h 19"/>
                <a:gd name="T16" fmla="*/ 106 w 106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9">
                  <a:moveTo>
                    <a:pt x="106" y="11"/>
                  </a:moveTo>
                  <a:cubicBezTo>
                    <a:pt x="106" y="16"/>
                    <a:pt x="103" y="19"/>
                    <a:pt x="9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6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3" y="0"/>
                    <a:pt x="106" y="4"/>
                    <a:pt x="106" y="8"/>
                  </a:cubicBezTo>
                  <a:lnTo>
                    <a:pt x="10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31"/>
            <p:cNvSpPr/>
            <p:nvPr/>
          </p:nvSpPr>
          <p:spPr bwMode="auto">
            <a:xfrm>
              <a:off x="5753101" y="3386138"/>
              <a:ext cx="153988" cy="26988"/>
            </a:xfrm>
            <a:custGeom>
              <a:avLst/>
              <a:gdLst>
                <a:gd name="T0" fmla="*/ 106 w 106"/>
                <a:gd name="T1" fmla="*/ 11 h 19"/>
                <a:gd name="T2" fmla="*/ 98 w 106"/>
                <a:gd name="T3" fmla="*/ 19 h 19"/>
                <a:gd name="T4" fmla="*/ 8 w 106"/>
                <a:gd name="T5" fmla="*/ 19 h 19"/>
                <a:gd name="T6" fmla="*/ 0 w 106"/>
                <a:gd name="T7" fmla="*/ 11 h 19"/>
                <a:gd name="T8" fmla="*/ 0 w 106"/>
                <a:gd name="T9" fmla="*/ 8 h 19"/>
                <a:gd name="T10" fmla="*/ 8 w 106"/>
                <a:gd name="T11" fmla="*/ 0 h 19"/>
                <a:gd name="T12" fmla="*/ 98 w 106"/>
                <a:gd name="T13" fmla="*/ 0 h 19"/>
                <a:gd name="T14" fmla="*/ 106 w 106"/>
                <a:gd name="T15" fmla="*/ 8 h 19"/>
                <a:gd name="T16" fmla="*/ 106 w 106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9">
                  <a:moveTo>
                    <a:pt x="106" y="11"/>
                  </a:moveTo>
                  <a:cubicBezTo>
                    <a:pt x="106" y="15"/>
                    <a:pt x="103" y="19"/>
                    <a:pt x="9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3" y="0"/>
                    <a:pt x="106" y="3"/>
                    <a:pt x="106" y="8"/>
                  </a:cubicBezTo>
                  <a:lnTo>
                    <a:pt x="10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32"/>
            <p:cNvSpPr/>
            <p:nvPr/>
          </p:nvSpPr>
          <p:spPr bwMode="auto">
            <a:xfrm>
              <a:off x="5649914" y="2946401"/>
              <a:ext cx="360363" cy="385763"/>
            </a:xfrm>
            <a:custGeom>
              <a:avLst/>
              <a:gdLst>
                <a:gd name="T0" fmla="*/ 250 w 250"/>
                <a:gd name="T1" fmla="*/ 125 h 268"/>
                <a:gd name="T2" fmla="*/ 125 w 250"/>
                <a:gd name="T3" fmla="*/ 0 h 268"/>
                <a:gd name="T4" fmla="*/ 0 w 250"/>
                <a:gd name="T5" fmla="*/ 125 h 268"/>
                <a:gd name="T6" fmla="*/ 72 w 250"/>
                <a:gd name="T7" fmla="*/ 238 h 268"/>
                <a:gd name="T8" fmla="*/ 72 w 250"/>
                <a:gd name="T9" fmla="*/ 244 h 268"/>
                <a:gd name="T10" fmla="*/ 96 w 250"/>
                <a:gd name="T11" fmla="*/ 268 h 268"/>
                <a:gd name="T12" fmla="*/ 154 w 250"/>
                <a:gd name="T13" fmla="*/ 268 h 268"/>
                <a:gd name="T14" fmla="*/ 178 w 250"/>
                <a:gd name="T15" fmla="*/ 244 h 268"/>
                <a:gd name="T16" fmla="*/ 178 w 250"/>
                <a:gd name="T17" fmla="*/ 238 h 268"/>
                <a:gd name="T18" fmla="*/ 250 w 250"/>
                <a:gd name="T19" fmla="*/ 12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68">
                  <a:moveTo>
                    <a:pt x="250" y="125"/>
                  </a:move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5"/>
                    <a:pt x="30" y="218"/>
                    <a:pt x="72" y="238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2" y="257"/>
                    <a:pt x="83" y="268"/>
                    <a:pt x="96" y="268"/>
                  </a:cubicBezTo>
                  <a:cubicBezTo>
                    <a:pt x="154" y="268"/>
                    <a:pt x="154" y="268"/>
                    <a:pt x="154" y="268"/>
                  </a:cubicBezTo>
                  <a:cubicBezTo>
                    <a:pt x="167" y="268"/>
                    <a:pt x="178" y="257"/>
                    <a:pt x="178" y="244"/>
                  </a:cubicBezTo>
                  <a:cubicBezTo>
                    <a:pt x="178" y="238"/>
                    <a:pt x="178" y="238"/>
                    <a:pt x="178" y="238"/>
                  </a:cubicBezTo>
                  <a:cubicBezTo>
                    <a:pt x="221" y="218"/>
                    <a:pt x="250" y="175"/>
                    <a:pt x="250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TextBox 1210"/>
          <p:cNvSpPr/>
          <p:nvPr/>
        </p:nvSpPr>
        <p:spPr>
          <a:xfrm>
            <a:off x="7971790" y="1806787"/>
            <a:ext cx="2005677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l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71790" y="2123440"/>
            <a:ext cx="2928620" cy="103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TextBox 1210"/>
          <p:cNvSpPr/>
          <p:nvPr/>
        </p:nvSpPr>
        <p:spPr>
          <a:xfrm>
            <a:off x="8013700" y="4111202"/>
            <a:ext cx="2005677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l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013700" y="4427855"/>
            <a:ext cx="2928620" cy="103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1210"/>
          <p:cNvSpPr/>
          <p:nvPr/>
        </p:nvSpPr>
        <p:spPr>
          <a:xfrm>
            <a:off x="1818927" y="4134062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5985" y="4450715"/>
            <a:ext cx="2928620" cy="103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indent="0"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1210"/>
          <p:cNvSpPr/>
          <p:nvPr/>
        </p:nvSpPr>
        <p:spPr>
          <a:xfrm>
            <a:off x="1794162" y="1828377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1220" y="2145030"/>
            <a:ext cx="2928620" cy="103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indent="0"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val 40"/>
          <p:cNvSpPr/>
          <p:nvPr/>
        </p:nvSpPr>
        <p:spPr>
          <a:xfrm>
            <a:off x="9680575" y="2391410"/>
            <a:ext cx="1076960" cy="1076960"/>
          </a:xfrm>
          <a:prstGeom prst="ellipse">
            <a:avLst/>
          </a:prstGeom>
          <a:solidFill>
            <a:srgbClr val="0090FF"/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26" name="Oval 8"/>
          <p:cNvSpPr/>
          <p:nvPr/>
        </p:nvSpPr>
        <p:spPr>
          <a:xfrm>
            <a:off x="1353185" y="2391410"/>
            <a:ext cx="1076960" cy="1076960"/>
          </a:xfrm>
          <a:prstGeom prst="ellipse">
            <a:avLst/>
          </a:prstGeom>
          <a:solidFill>
            <a:srgbClr val="CE00FF"/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AutoShape 688"/>
          <p:cNvSpPr/>
          <p:nvPr/>
        </p:nvSpPr>
        <p:spPr bwMode="auto">
          <a:xfrm>
            <a:off x="1693545" y="2711450"/>
            <a:ext cx="421640" cy="424815"/>
          </a:xfrm>
          <a:custGeom>
            <a:avLst/>
            <a:gdLst>
              <a:gd name="T0" fmla="*/ 26686541 w 21600"/>
              <a:gd name="T1" fmla="*/ 4552396 h 21600"/>
              <a:gd name="T2" fmla="*/ 22220269 w 21600"/>
              <a:gd name="T3" fmla="*/ 0 h 21600"/>
              <a:gd name="T4" fmla="*/ 17753986 w 21600"/>
              <a:gd name="T5" fmla="*/ 4552396 h 21600"/>
              <a:gd name="T6" fmla="*/ 21110775 w 21600"/>
              <a:gd name="T7" fmla="*/ 8959696 h 21600"/>
              <a:gd name="T8" fmla="*/ 21110775 w 21600"/>
              <a:gd name="T9" fmla="*/ 12495671 h 21600"/>
              <a:gd name="T10" fmla="*/ 17667522 w 21600"/>
              <a:gd name="T11" fmla="*/ 12495671 h 21600"/>
              <a:gd name="T12" fmla="*/ 13318575 w 21600"/>
              <a:gd name="T13" fmla="*/ 9047942 h 21600"/>
              <a:gd name="T14" fmla="*/ 8968362 w 21600"/>
              <a:gd name="T15" fmla="*/ 12495671 h 21600"/>
              <a:gd name="T16" fmla="*/ 3291387 w 21600"/>
              <a:gd name="T17" fmla="*/ 12495671 h 21600"/>
              <a:gd name="T18" fmla="*/ 3291387 w 21600"/>
              <a:gd name="T19" fmla="*/ 18345667 h 21600"/>
              <a:gd name="T20" fmla="*/ 0 w 21600"/>
              <a:gd name="T21" fmla="*/ 22712583 h 21600"/>
              <a:gd name="T22" fmla="*/ 4439103 w 21600"/>
              <a:gd name="T23" fmla="*/ 27238488 h 21600"/>
              <a:gd name="T24" fmla="*/ 8878206 w 21600"/>
              <a:gd name="T25" fmla="*/ 22712583 h 21600"/>
              <a:gd name="T26" fmla="*/ 5518885 w 21600"/>
              <a:gd name="T27" fmla="*/ 18327927 h 21600"/>
              <a:gd name="T28" fmla="*/ 5518885 w 21600"/>
              <a:gd name="T29" fmla="*/ 14766737 h 21600"/>
              <a:gd name="T30" fmla="*/ 8969628 w 21600"/>
              <a:gd name="T31" fmla="*/ 14766737 h 21600"/>
              <a:gd name="T32" fmla="*/ 13318575 w 21600"/>
              <a:gd name="T33" fmla="*/ 18210739 h 21600"/>
              <a:gd name="T34" fmla="*/ 17666255 w 21600"/>
              <a:gd name="T35" fmla="*/ 14766737 h 21600"/>
              <a:gd name="T36" fmla="*/ 23338390 w 21600"/>
              <a:gd name="T37" fmla="*/ 14766737 h 21600"/>
              <a:gd name="T38" fmla="*/ 23338390 w 21600"/>
              <a:gd name="T39" fmla="*/ 8957136 h 21600"/>
              <a:gd name="T40" fmla="*/ 26686541 w 21600"/>
              <a:gd name="T41" fmla="*/ 4552396 h 21600"/>
              <a:gd name="T42" fmla="*/ 6649442 w 21600"/>
              <a:gd name="T43" fmla="*/ 22712583 h 21600"/>
              <a:gd name="T44" fmla="*/ 4437837 w 21600"/>
              <a:gd name="T45" fmla="*/ 24968589 h 21600"/>
              <a:gd name="T46" fmla="*/ 2226349 w 21600"/>
              <a:gd name="T47" fmla="*/ 22712583 h 21600"/>
              <a:gd name="T48" fmla="*/ 4437837 w 21600"/>
              <a:gd name="T49" fmla="*/ 20457863 h 21600"/>
              <a:gd name="T50" fmla="*/ 6649442 w 21600"/>
              <a:gd name="T51" fmla="*/ 22712583 h 21600"/>
              <a:gd name="T52" fmla="*/ 5518885 w 21600"/>
              <a:gd name="T53" fmla="*/ 19449037 h 21600"/>
              <a:gd name="T54" fmla="*/ 5518885 w 21600"/>
              <a:gd name="T55" fmla="*/ 19449037 h 21600"/>
              <a:gd name="T56" fmla="*/ 13317309 w 21600"/>
              <a:gd name="T57" fmla="*/ 15940839 h 21600"/>
              <a:gd name="T58" fmla="*/ 11051472 w 21600"/>
              <a:gd name="T59" fmla="*/ 13630566 h 21600"/>
              <a:gd name="T60" fmla="*/ 13317309 w 21600"/>
              <a:gd name="T61" fmla="*/ 11319116 h 21600"/>
              <a:gd name="T62" fmla="*/ 15583263 w 21600"/>
              <a:gd name="T63" fmla="*/ 13630566 h 21600"/>
              <a:gd name="T64" fmla="*/ 13317309 w 21600"/>
              <a:gd name="T65" fmla="*/ 15940839 h 21600"/>
              <a:gd name="T66" fmla="*/ 22220269 w 21600"/>
              <a:gd name="T67" fmla="*/ 6836059 h 21600"/>
              <a:gd name="T68" fmla="*/ 19981602 w 21600"/>
              <a:gd name="T69" fmla="*/ 4552396 h 21600"/>
              <a:gd name="T70" fmla="*/ 22220269 w 21600"/>
              <a:gd name="T71" fmla="*/ 2269888 h 21600"/>
              <a:gd name="T72" fmla="*/ 24460192 w 21600"/>
              <a:gd name="T73" fmla="*/ 4552396 h 21600"/>
              <a:gd name="T74" fmla="*/ 22220269 w 21600"/>
              <a:gd name="T75" fmla="*/ 6836059 h 21600"/>
              <a:gd name="T76" fmla="*/ 22220269 w 21600"/>
              <a:gd name="T77" fmla="*/ 6836059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21600" y="3610"/>
                </a:moveTo>
                <a:cubicBezTo>
                  <a:pt x="21600" y="1616"/>
                  <a:pt x="19981" y="0"/>
                  <a:pt x="17985" y="0"/>
                </a:cubicBezTo>
                <a:cubicBezTo>
                  <a:pt x="15988" y="0"/>
                  <a:pt x="14370" y="1616"/>
                  <a:pt x="14370" y="3610"/>
                </a:cubicBezTo>
                <a:cubicBezTo>
                  <a:pt x="14370" y="5294"/>
                  <a:pt x="15526" y="6705"/>
                  <a:pt x="17087" y="7105"/>
                </a:cubicBezTo>
                <a:lnTo>
                  <a:pt x="17087" y="9909"/>
                </a:lnTo>
                <a:lnTo>
                  <a:pt x="14300" y="9909"/>
                </a:lnTo>
                <a:cubicBezTo>
                  <a:pt x="13898" y="8338"/>
                  <a:pt x="12477" y="7175"/>
                  <a:pt x="10780" y="7175"/>
                </a:cubicBezTo>
                <a:cubicBezTo>
                  <a:pt x="9082" y="7175"/>
                  <a:pt x="7660" y="8338"/>
                  <a:pt x="7259" y="9909"/>
                </a:cubicBezTo>
                <a:lnTo>
                  <a:pt x="2664" y="9909"/>
                </a:lnTo>
                <a:lnTo>
                  <a:pt x="2664" y="14548"/>
                </a:lnTo>
                <a:cubicBezTo>
                  <a:pt x="1131" y="14957"/>
                  <a:pt x="0" y="16351"/>
                  <a:pt x="0" y="18011"/>
                </a:cubicBezTo>
                <a:cubicBezTo>
                  <a:pt x="0" y="19993"/>
                  <a:pt x="1609" y="21600"/>
                  <a:pt x="3593" y="21600"/>
                </a:cubicBezTo>
                <a:cubicBezTo>
                  <a:pt x="5577" y="21600"/>
                  <a:pt x="7186" y="19994"/>
                  <a:pt x="7186" y="18011"/>
                </a:cubicBezTo>
                <a:cubicBezTo>
                  <a:pt x="7186" y="16331"/>
                  <a:pt x="6028" y="14925"/>
                  <a:pt x="4467" y="14534"/>
                </a:cubicBezTo>
                <a:lnTo>
                  <a:pt x="4467" y="11710"/>
                </a:lnTo>
                <a:lnTo>
                  <a:pt x="7260" y="11710"/>
                </a:lnTo>
                <a:cubicBezTo>
                  <a:pt x="7662" y="13279"/>
                  <a:pt x="9083" y="14441"/>
                  <a:pt x="10780" y="14441"/>
                </a:cubicBezTo>
                <a:cubicBezTo>
                  <a:pt x="12476" y="14441"/>
                  <a:pt x="13897" y="13279"/>
                  <a:pt x="14299" y="11710"/>
                </a:cubicBezTo>
                <a:lnTo>
                  <a:pt x="18890" y="11710"/>
                </a:lnTo>
                <a:lnTo>
                  <a:pt x="18890" y="7103"/>
                </a:lnTo>
                <a:cubicBezTo>
                  <a:pt x="20447" y="6701"/>
                  <a:pt x="21600" y="5293"/>
                  <a:pt x="21600" y="3610"/>
                </a:cubicBezTo>
                <a:close/>
                <a:moveTo>
                  <a:pt x="5382" y="18011"/>
                </a:moveTo>
                <a:cubicBezTo>
                  <a:pt x="5382" y="18997"/>
                  <a:pt x="4580" y="19800"/>
                  <a:pt x="3592" y="19800"/>
                </a:cubicBezTo>
                <a:cubicBezTo>
                  <a:pt x="2605" y="19800"/>
                  <a:pt x="1802" y="18997"/>
                  <a:pt x="1802" y="18011"/>
                </a:cubicBezTo>
                <a:cubicBezTo>
                  <a:pt x="1802" y="17025"/>
                  <a:pt x="2605" y="16223"/>
                  <a:pt x="3592" y="16223"/>
                </a:cubicBezTo>
                <a:cubicBezTo>
                  <a:pt x="4580" y="16223"/>
                  <a:pt x="5382" y="17025"/>
                  <a:pt x="5382" y="18011"/>
                </a:cubicBezTo>
                <a:close/>
                <a:moveTo>
                  <a:pt x="4467" y="15423"/>
                </a:moveTo>
                <a:lnTo>
                  <a:pt x="4467" y="15423"/>
                </a:lnTo>
                <a:close/>
                <a:moveTo>
                  <a:pt x="10779" y="12641"/>
                </a:moveTo>
                <a:cubicBezTo>
                  <a:pt x="9768" y="12641"/>
                  <a:pt x="8945" y="11819"/>
                  <a:pt x="8945" y="10809"/>
                </a:cubicBezTo>
                <a:cubicBezTo>
                  <a:pt x="8945" y="9798"/>
                  <a:pt x="9768" y="8976"/>
                  <a:pt x="10779" y="8976"/>
                </a:cubicBezTo>
                <a:cubicBezTo>
                  <a:pt x="11791" y="8976"/>
                  <a:pt x="12613" y="9798"/>
                  <a:pt x="12613" y="10809"/>
                </a:cubicBezTo>
                <a:cubicBezTo>
                  <a:pt x="12614" y="11819"/>
                  <a:pt x="11791" y="12641"/>
                  <a:pt x="10779" y="12641"/>
                </a:cubicBezTo>
                <a:close/>
                <a:moveTo>
                  <a:pt x="17985" y="5421"/>
                </a:moveTo>
                <a:cubicBezTo>
                  <a:pt x="16986" y="5421"/>
                  <a:pt x="16173" y="4609"/>
                  <a:pt x="16173" y="3610"/>
                </a:cubicBezTo>
                <a:cubicBezTo>
                  <a:pt x="16173" y="2613"/>
                  <a:pt x="16986" y="1800"/>
                  <a:pt x="17985" y="1800"/>
                </a:cubicBezTo>
                <a:cubicBezTo>
                  <a:pt x="18984" y="1800"/>
                  <a:pt x="19798" y="2613"/>
                  <a:pt x="19798" y="3610"/>
                </a:cubicBezTo>
                <a:cubicBezTo>
                  <a:pt x="19798" y="4609"/>
                  <a:pt x="18984" y="5421"/>
                  <a:pt x="17985" y="5421"/>
                </a:cubicBezTo>
                <a:close/>
                <a:moveTo>
                  <a:pt x="17985" y="5421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Oval 14"/>
          <p:cNvSpPr/>
          <p:nvPr/>
        </p:nvSpPr>
        <p:spPr>
          <a:xfrm>
            <a:off x="3140958" y="2039868"/>
            <a:ext cx="1780044" cy="1780044"/>
          </a:xfrm>
          <a:prstGeom prst="ellipse">
            <a:avLst/>
          </a:prstGeom>
          <a:gradFill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</a:gradFill>
          <a:ln w="28575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Group 425"/>
          <p:cNvGrpSpPr/>
          <p:nvPr/>
        </p:nvGrpSpPr>
        <p:grpSpPr bwMode="auto">
          <a:xfrm>
            <a:off x="3545264" y="2542990"/>
            <a:ext cx="998102" cy="771260"/>
            <a:chOff x="0" y="0"/>
            <a:chExt cx="572" cy="440"/>
          </a:xfrm>
          <a:solidFill>
            <a:schemeClr val="bg1"/>
          </a:solidFill>
        </p:grpSpPr>
        <p:sp>
          <p:nvSpPr>
            <p:cNvPr id="31" name="AutoShape 422"/>
            <p:cNvSpPr/>
            <p:nvPr/>
          </p:nvSpPr>
          <p:spPr bwMode="auto">
            <a:xfrm>
              <a:off x="56" y="0"/>
              <a:ext cx="450" cy="2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21600" y="1905"/>
                  </a:moveTo>
                  <a:cubicBezTo>
                    <a:pt x="21600" y="610"/>
                    <a:pt x="21195" y="0"/>
                    <a:pt x="20336" y="0"/>
                  </a:cubicBezTo>
                  <a:lnTo>
                    <a:pt x="1264" y="0"/>
                  </a:lnTo>
                  <a:cubicBezTo>
                    <a:pt x="405" y="0"/>
                    <a:pt x="0" y="610"/>
                    <a:pt x="0" y="190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905"/>
                  </a:lnTo>
                  <a:close/>
                  <a:moveTo>
                    <a:pt x="19849" y="18962"/>
                  </a:moveTo>
                  <a:lnTo>
                    <a:pt x="1751" y="18962"/>
                  </a:lnTo>
                  <a:lnTo>
                    <a:pt x="1751" y="2638"/>
                  </a:lnTo>
                  <a:lnTo>
                    <a:pt x="19849" y="2638"/>
                  </a:lnTo>
                  <a:lnTo>
                    <a:pt x="19849" y="18962"/>
                  </a:lnTo>
                  <a:close/>
                  <a:moveTo>
                    <a:pt x="19849" y="18962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AutoShape 423"/>
            <p:cNvSpPr/>
            <p:nvPr/>
          </p:nvSpPr>
          <p:spPr bwMode="auto">
            <a:xfrm>
              <a:off x="0" y="328"/>
              <a:ext cx="572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9302" y="0"/>
                  </a:moveTo>
                  <a:lnTo>
                    <a:pt x="2298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9302" y="0"/>
                  </a:lnTo>
                  <a:close/>
                  <a:moveTo>
                    <a:pt x="8272" y="14893"/>
                  </a:moveTo>
                  <a:lnTo>
                    <a:pt x="9191" y="7037"/>
                  </a:lnTo>
                  <a:lnTo>
                    <a:pt x="12408" y="7037"/>
                  </a:lnTo>
                  <a:lnTo>
                    <a:pt x="13328" y="14893"/>
                  </a:lnTo>
                  <a:lnTo>
                    <a:pt x="8272" y="14893"/>
                  </a:lnTo>
                  <a:close/>
                  <a:moveTo>
                    <a:pt x="8272" y="14893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AutoShape 424"/>
            <p:cNvSpPr/>
            <p:nvPr/>
          </p:nvSpPr>
          <p:spPr bwMode="auto">
            <a:xfrm>
              <a:off x="0" y="416"/>
              <a:ext cx="572" cy="2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690" y="21600"/>
                  </a:moveTo>
                  <a:cubicBezTo>
                    <a:pt x="1465" y="21600"/>
                    <a:pt x="20318" y="21600"/>
                    <a:pt x="20911" y="21600"/>
                  </a:cubicBezTo>
                  <a:cubicBezTo>
                    <a:pt x="21552" y="21600"/>
                    <a:pt x="21600" y="0"/>
                    <a:pt x="21600" y="0"/>
                  </a:cubicBezTo>
                  <a:lnTo>
                    <a:pt x="0" y="0"/>
                  </a:lnTo>
                  <a:cubicBezTo>
                    <a:pt x="0" y="0"/>
                    <a:pt x="18" y="21600"/>
                    <a:pt x="690" y="21600"/>
                  </a:cubicBezTo>
                  <a:close/>
                  <a:moveTo>
                    <a:pt x="690" y="216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Oval 23"/>
          <p:cNvSpPr/>
          <p:nvPr/>
        </p:nvSpPr>
        <p:spPr>
          <a:xfrm>
            <a:off x="5500370" y="2391410"/>
            <a:ext cx="1076960" cy="1076960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6" name="Group 593"/>
          <p:cNvGrpSpPr/>
          <p:nvPr/>
        </p:nvGrpSpPr>
        <p:grpSpPr bwMode="auto">
          <a:xfrm>
            <a:off x="5828665" y="2748280"/>
            <a:ext cx="424815" cy="352425"/>
            <a:chOff x="0" y="0"/>
            <a:chExt cx="575" cy="480"/>
          </a:xfrm>
          <a:solidFill>
            <a:schemeClr val="bg1"/>
          </a:solidFill>
        </p:grpSpPr>
        <p:sp>
          <p:nvSpPr>
            <p:cNvPr id="37" name="AutoShape 590"/>
            <p:cNvSpPr/>
            <p:nvPr/>
          </p:nvSpPr>
          <p:spPr bwMode="auto">
            <a:xfrm>
              <a:off x="0" y="0"/>
              <a:ext cx="575" cy="4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7905" y="6300"/>
                  </a:moveTo>
                  <a:lnTo>
                    <a:pt x="15882" y="0"/>
                  </a:lnTo>
                  <a:lnTo>
                    <a:pt x="0" y="7315"/>
                  </a:lnTo>
                  <a:lnTo>
                    <a:pt x="4584" y="21593"/>
                  </a:lnTo>
                  <a:lnTo>
                    <a:pt x="4584" y="21600"/>
                  </a:lnTo>
                  <a:lnTo>
                    <a:pt x="21600" y="21600"/>
                  </a:lnTo>
                  <a:lnTo>
                    <a:pt x="21600" y="6301"/>
                  </a:lnTo>
                  <a:lnTo>
                    <a:pt x="17905" y="6301"/>
                  </a:lnTo>
                  <a:lnTo>
                    <a:pt x="17905" y="6300"/>
                  </a:lnTo>
                  <a:close/>
                  <a:moveTo>
                    <a:pt x="16384" y="6300"/>
                  </a:moveTo>
                  <a:lnTo>
                    <a:pt x="6158" y="6300"/>
                  </a:lnTo>
                  <a:lnTo>
                    <a:pt x="15067" y="2197"/>
                  </a:lnTo>
                  <a:lnTo>
                    <a:pt x="16384" y="6300"/>
                  </a:lnTo>
                  <a:close/>
                  <a:moveTo>
                    <a:pt x="1835" y="8292"/>
                  </a:moveTo>
                  <a:lnTo>
                    <a:pt x="4585" y="7025"/>
                  </a:lnTo>
                  <a:lnTo>
                    <a:pt x="4585" y="16856"/>
                  </a:lnTo>
                  <a:lnTo>
                    <a:pt x="1835" y="8292"/>
                  </a:lnTo>
                  <a:close/>
                  <a:moveTo>
                    <a:pt x="6004" y="19900"/>
                  </a:moveTo>
                  <a:lnTo>
                    <a:pt x="6004" y="8001"/>
                  </a:lnTo>
                  <a:lnTo>
                    <a:pt x="20180" y="8001"/>
                  </a:lnTo>
                  <a:lnTo>
                    <a:pt x="20180" y="19900"/>
                  </a:lnTo>
                  <a:lnTo>
                    <a:pt x="6004" y="19900"/>
                  </a:lnTo>
                  <a:close/>
                  <a:moveTo>
                    <a:pt x="6004" y="199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AutoShape 591"/>
            <p:cNvSpPr/>
            <p:nvPr/>
          </p:nvSpPr>
          <p:spPr bwMode="auto">
            <a:xfrm>
              <a:off x="208" y="240"/>
              <a:ext cx="298" cy="17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18676" y="4990"/>
                  </a:moveTo>
                  <a:lnTo>
                    <a:pt x="16483" y="6268"/>
                  </a:lnTo>
                  <a:lnTo>
                    <a:pt x="14584" y="0"/>
                  </a:lnTo>
                  <a:lnTo>
                    <a:pt x="8443" y="15510"/>
                  </a:lnTo>
                  <a:lnTo>
                    <a:pt x="5154" y="11801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8676" y="4990"/>
                  </a:lnTo>
                  <a:close/>
                  <a:moveTo>
                    <a:pt x="18676" y="499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AutoShape 592"/>
            <p:cNvSpPr/>
            <p:nvPr/>
          </p:nvSpPr>
          <p:spPr bwMode="auto">
            <a:xfrm>
              <a:off x="208" y="223"/>
              <a:ext cx="71" cy="72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Oval 32"/>
          <p:cNvSpPr/>
          <p:nvPr/>
        </p:nvSpPr>
        <p:spPr>
          <a:xfrm>
            <a:off x="7156063" y="2039868"/>
            <a:ext cx="1780044" cy="1780044"/>
          </a:xfrm>
          <a:prstGeom prst="ellipse">
            <a:avLst/>
          </a:prstGeom>
          <a:gradFill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</a:gradFill>
          <a:ln w="285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2" name="Group 90"/>
          <p:cNvGrpSpPr/>
          <p:nvPr/>
        </p:nvGrpSpPr>
        <p:grpSpPr bwMode="auto">
          <a:xfrm>
            <a:off x="7637462" y="2520130"/>
            <a:ext cx="800102" cy="794120"/>
            <a:chOff x="0" y="0"/>
            <a:chExt cx="578" cy="573"/>
          </a:xfrm>
          <a:solidFill>
            <a:schemeClr val="bg1"/>
          </a:solidFill>
        </p:grpSpPr>
        <p:sp>
          <p:nvSpPr>
            <p:cNvPr id="43" name="AutoShape 88"/>
            <p:cNvSpPr/>
            <p:nvPr/>
          </p:nvSpPr>
          <p:spPr bwMode="auto">
            <a:xfrm>
              <a:off x="0" y="368"/>
              <a:ext cx="204" cy="2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3093" y="8514"/>
                  </a:moveTo>
                  <a:cubicBezTo>
                    <a:pt x="4628" y="10540"/>
                    <a:pt x="3309" y="14706"/>
                    <a:pt x="0" y="18328"/>
                  </a:cubicBezTo>
                  <a:lnTo>
                    <a:pt x="3281" y="21600"/>
                  </a:lnTo>
                  <a:cubicBezTo>
                    <a:pt x="6860" y="18344"/>
                    <a:pt x="10975" y="17015"/>
                    <a:pt x="13037" y="18447"/>
                  </a:cubicBezTo>
                  <a:lnTo>
                    <a:pt x="21600" y="6893"/>
                  </a:lnTo>
                  <a:lnTo>
                    <a:pt x="14691" y="0"/>
                  </a:lnTo>
                  <a:lnTo>
                    <a:pt x="3093" y="8514"/>
                  </a:lnTo>
                  <a:close/>
                  <a:moveTo>
                    <a:pt x="9876" y="14477"/>
                  </a:moveTo>
                  <a:cubicBezTo>
                    <a:pt x="9122" y="15231"/>
                    <a:pt x="7895" y="15231"/>
                    <a:pt x="7140" y="14477"/>
                  </a:cubicBezTo>
                  <a:cubicBezTo>
                    <a:pt x="6386" y="13724"/>
                    <a:pt x="6386" y="12502"/>
                    <a:pt x="7140" y="11749"/>
                  </a:cubicBezTo>
                  <a:cubicBezTo>
                    <a:pt x="7895" y="10995"/>
                    <a:pt x="9122" y="10995"/>
                    <a:pt x="9876" y="11750"/>
                  </a:cubicBezTo>
                  <a:cubicBezTo>
                    <a:pt x="10630" y="12502"/>
                    <a:pt x="10630" y="13724"/>
                    <a:pt x="9876" y="14477"/>
                  </a:cubicBezTo>
                  <a:close/>
                  <a:moveTo>
                    <a:pt x="9876" y="14477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AutoShape 89"/>
            <p:cNvSpPr/>
            <p:nvPr/>
          </p:nvSpPr>
          <p:spPr bwMode="auto">
            <a:xfrm>
              <a:off x="144" y="0"/>
              <a:ext cx="434" cy="434"/>
            </a:xfrm>
            <a:custGeom>
              <a:avLst/>
              <a:gdLst>
                <a:gd name="T0" fmla="*/ 0 w 21339"/>
                <a:gd name="T1" fmla="*/ 0 h 21340"/>
                <a:gd name="T2" fmla="*/ 0 w 21339"/>
                <a:gd name="T3" fmla="*/ 0 h 21340"/>
                <a:gd name="T4" fmla="*/ 0 w 21339"/>
                <a:gd name="T5" fmla="*/ 0 h 21340"/>
                <a:gd name="T6" fmla="*/ 0 w 21339"/>
                <a:gd name="T7" fmla="*/ 0 h 21340"/>
                <a:gd name="T8" fmla="*/ 0 w 21339"/>
                <a:gd name="T9" fmla="*/ 0 h 21340"/>
                <a:gd name="T10" fmla="*/ 0 w 21339"/>
                <a:gd name="T11" fmla="*/ 0 h 21340"/>
                <a:gd name="T12" fmla="*/ 0 w 21339"/>
                <a:gd name="T13" fmla="*/ 0 h 21340"/>
                <a:gd name="T14" fmla="*/ 0 w 21339"/>
                <a:gd name="T15" fmla="*/ 0 h 21340"/>
                <a:gd name="T16" fmla="*/ 0 w 21339"/>
                <a:gd name="T17" fmla="*/ 0 h 21340"/>
                <a:gd name="T18" fmla="*/ 0 w 21339"/>
                <a:gd name="T19" fmla="*/ 0 h 21340"/>
                <a:gd name="T20" fmla="*/ 0 w 21339"/>
                <a:gd name="T21" fmla="*/ 0 h 213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39" h="21340">
                  <a:moveTo>
                    <a:pt x="20558" y="780"/>
                  </a:moveTo>
                  <a:cubicBezTo>
                    <a:pt x="19516" y="-260"/>
                    <a:pt x="17828" y="-260"/>
                    <a:pt x="16786" y="780"/>
                  </a:cubicBezTo>
                  <a:lnTo>
                    <a:pt x="5149" y="12398"/>
                  </a:lnTo>
                  <a:lnTo>
                    <a:pt x="4701" y="11951"/>
                  </a:lnTo>
                  <a:lnTo>
                    <a:pt x="0" y="16646"/>
                  </a:lnTo>
                  <a:lnTo>
                    <a:pt x="4701" y="21340"/>
                  </a:lnTo>
                  <a:lnTo>
                    <a:pt x="9403" y="16645"/>
                  </a:lnTo>
                  <a:lnTo>
                    <a:pt x="8921" y="16164"/>
                  </a:lnTo>
                  <a:lnTo>
                    <a:pt x="20557" y="4546"/>
                  </a:lnTo>
                  <a:cubicBezTo>
                    <a:pt x="21600" y="3506"/>
                    <a:pt x="21600" y="1820"/>
                    <a:pt x="20558" y="780"/>
                  </a:cubicBezTo>
                  <a:close/>
                  <a:moveTo>
                    <a:pt x="20558" y="78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437"/>
          <p:cNvGrpSpPr/>
          <p:nvPr/>
        </p:nvGrpSpPr>
        <p:grpSpPr bwMode="auto">
          <a:xfrm>
            <a:off x="10046335" y="2672715"/>
            <a:ext cx="355600" cy="421640"/>
            <a:chOff x="0" y="0"/>
            <a:chExt cx="483" cy="576"/>
          </a:xfrm>
          <a:solidFill>
            <a:schemeClr val="bg1"/>
          </a:solidFill>
        </p:grpSpPr>
        <p:sp>
          <p:nvSpPr>
            <p:cNvPr id="48" name="AutoShape 435"/>
            <p:cNvSpPr/>
            <p:nvPr/>
          </p:nvSpPr>
          <p:spPr bwMode="auto">
            <a:xfrm>
              <a:off x="0" y="0"/>
              <a:ext cx="483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00" h="21600">
                  <a:moveTo>
                    <a:pt x="21600" y="2218"/>
                  </a:moveTo>
                  <a:lnTo>
                    <a:pt x="11590" y="2218"/>
                  </a:lnTo>
                  <a:lnTo>
                    <a:pt x="11590" y="756"/>
                  </a:lnTo>
                  <a:cubicBezTo>
                    <a:pt x="11590" y="339"/>
                    <a:pt x="11187" y="0"/>
                    <a:pt x="10690" y="0"/>
                  </a:cubicBezTo>
                  <a:cubicBezTo>
                    <a:pt x="10192" y="0"/>
                    <a:pt x="9789" y="339"/>
                    <a:pt x="9789" y="756"/>
                  </a:cubicBezTo>
                  <a:lnTo>
                    <a:pt x="9789" y="2218"/>
                  </a:lnTo>
                  <a:lnTo>
                    <a:pt x="0" y="2218"/>
                  </a:lnTo>
                  <a:lnTo>
                    <a:pt x="0" y="14675"/>
                  </a:lnTo>
                  <a:lnTo>
                    <a:pt x="6717" y="14675"/>
                  </a:lnTo>
                  <a:lnTo>
                    <a:pt x="4086" y="20400"/>
                  </a:lnTo>
                  <a:cubicBezTo>
                    <a:pt x="3877" y="20855"/>
                    <a:pt x="4146" y="21365"/>
                    <a:pt x="4688" y="21541"/>
                  </a:cubicBezTo>
                  <a:cubicBezTo>
                    <a:pt x="4812" y="21581"/>
                    <a:pt x="4940" y="21600"/>
                    <a:pt x="5066" y="21600"/>
                  </a:cubicBezTo>
                  <a:cubicBezTo>
                    <a:pt x="5488" y="21600"/>
                    <a:pt x="5886" y="21385"/>
                    <a:pt x="6047" y="21035"/>
                  </a:cubicBezTo>
                  <a:lnTo>
                    <a:pt x="8970" y="14675"/>
                  </a:lnTo>
                  <a:lnTo>
                    <a:pt x="12408" y="14675"/>
                  </a:lnTo>
                  <a:lnTo>
                    <a:pt x="15333" y="21035"/>
                  </a:lnTo>
                  <a:cubicBezTo>
                    <a:pt x="15494" y="21385"/>
                    <a:pt x="15892" y="21599"/>
                    <a:pt x="16314" y="21599"/>
                  </a:cubicBezTo>
                  <a:cubicBezTo>
                    <a:pt x="16440" y="21599"/>
                    <a:pt x="16568" y="21581"/>
                    <a:pt x="16692" y="21540"/>
                  </a:cubicBezTo>
                  <a:cubicBezTo>
                    <a:pt x="17234" y="21365"/>
                    <a:pt x="17503" y="20854"/>
                    <a:pt x="17294" y="20400"/>
                  </a:cubicBezTo>
                  <a:lnTo>
                    <a:pt x="14662" y="14675"/>
                  </a:lnTo>
                  <a:lnTo>
                    <a:pt x="21600" y="14675"/>
                  </a:lnTo>
                  <a:lnTo>
                    <a:pt x="21600" y="2218"/>
                  </a:lnTo>
                  <a:close/>
                  <a:moveTo>
                    <a:pt x="19498" y="12911"/>
                  </a:moveTo>
                  <a:lnTo>
                    <a:pt x="2102" y="12911"/>
                  </a:lnTo>
                  <a:lnTo>
                    <a:pt x="2102" y="3982"/>
                  </a:lnTo>
                  <a:lnTo>
                    <a:pt x="19498" y="3982"/>
                  </a:lnTo>
                  <a:lnTo>
                    <a:pt x="19498" y="12911"/>
                  </a:lnTo>
                  <a:close/>
                  <a:moveTo>
                    <a:pt x="19498" y="12911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AutoShape 436"/>
            <p:cNvSpPr/>
            <p:nvPr/>
          </p:nvSpPr>
          <p:spPr bwMode="auto">
            <a:xfrm>
              <a:off x="80" y="136"/>
              <a:ext cx="318" cy="16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1160" y="21600"/>
                  </a:moveTo>
                  <a:lnTo>
                    <a:pt x="8499" y="12117"/>
                  </a:lnTo>
                  <a:lnTo>
                    <a:pt x="10271" y="17202"/>
                  </a:lnTo>
                  <a:lnTo>
                    <a:pt x="18215" y="6937"/>
                  </a:lnTo>
                  <a:lnTo>
                    <a:pt x="19235" y="9860"/>
                  </a:lnTo>
                  <a:lnTo>
                    <a:pt x="21600" y="0"/>
                  </a:lnTo>
                  <a:lnTo>
                    <a:pt x="15960" y="464"/>
                  </a:lnTo>
                  <a:lnTo>
                    <a:pt x="17056" y="3610"/>
                  </a:lnTo>
                  <a:lnTo>
                    <a:pt x="10840" y="11641"/>
                  </a:lnTo>
                  <a:lnTo>
                    <a:pt x="9067" y="6556"/>
                  </a:lnTo>
                  <a:lnTo>
                    <a:pt x="0" y="18276"/>
                  </a:lnTo>
                  <a:lnTo>
                    <a:pt x="1160" y="21600"/>
                  </a:lnTo>
                  <a:close/>
                  <a:moveTo>
                    <a:pt x="1160" y="216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953135" y="4606667"/>
            <a:ext cx="17983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51" name="TextBox 1210"/>
          <p:cNvSpPr/>
          <p:nvPr/>
        </p:nvSpPr>
        <p:spPr>
          <a:xfrm>
            <a:off x="1028700" y="4066365"/>
            <a:ext cx="1743075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123565" y="4606667"/>
            <a:ext cx="17983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53" name="TextBox 1210"/>
          <p:cNvSpPr/>
          <p:nvPr/>
        </p:nvSpPr>
        <p:spPr>
          <a:xfrm>
            <a:off x="3199130" y="4066365"/>
            <a:ext cx="1743075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121275" y="4606667"/>
            <a:ext cx="17983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55" name="TextBox 1210"/>
          <p:cNvSpPr/>
          <p:nvPr/>
        </p:nvSpPr>
        <p:spPr>
          <a:xfrm>
            <a:off x="5196840" y="4066365"/>
            <a:ext cx="1743075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159625" y="4606667"/>
            <a:ext cx="17983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57" name="TextBox 1210"/>
          <p:cNvSpPr/>
          <p:nvPr/>
        </p:nvSpPr>
        <p:spPr>
          <a:xfrm>
            <a:off x="7178040" y="4066365"/>
            <a:ext cx="1743075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9309735" y="4606667"/>
            <a:ext cx="17983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/>
            <a:r>
              <a:rPr lang="zh-CN" altLang="en-US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cs typeface="+mn-ea"/>
                <a:sym typeface="+mn-lt"/>
              </a:rPr>
              <a:t>... ...</a:t>
            </a:r>
            <a:endParaRPr lang="zh-CN" altLang="en-US" sz="14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59" name="TextBox 1210"/>
          <p:cNvSpPr/>
          <p:nvPr/>
        </p:nvSpPr>
        <p:spPr>
          <a:xfrm>
            <a:off x="9328150" y="4066365"/>
            <a:ext cx="1743075" cy="36933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44" name="AutoShape 25"/>
          <p:cNvSpPr/>
          <p:nvPr/>
        </p:nvSpPr>
        <p:spPr>
          <a:xfrm rot="21558471">
            <a:off x="4257040" y="3360420"/>
            <a:ext cx="3279775" cy="3402965"/>
          </a:xfrm>
          <a:custGeom>
            <a:avLst/>
            <a:gdLst/>
            <a:ahLst/>
            <a:cxnLst>
              <a:cxn ang="0">
                <a:pos x="1439048" y="1493224"/>
              </a:cxn>
              <a:cxn ang="0">
                <a:pos x="1439048" y="1493224"/>
              </a:cxn>
              <a:cxn ang="0">
                <a:pos x="1439048" y="1493224"/>
              </a:cxn>
              <a:cxn ang="0">
                <a:pos x="1439048" y="1493224"/>
              </a:cxn>
            </a:cxnLst>
            <a:rect l="0" t="0" r="0" b="0"/>
            <a:pathLst>
              <a:path w="21600" h="21600">
                <a:moveTo>
                  <a:pt x="15608" y="8670"/>
                </a:moveTo>
                <a:cubicBezTo>
                  <a:pt x="21599" y="8670"/>
                  <a:pt x="21599" y="8670"/>
                  <a:pt x="21599" y="8670"/>
                </a:cubicBezTo>
                <a:cubicBezTo>
                  <a:pt x="20496" y="4411"/>
                  <a:pt x="16554" y="1064"/>
                  <a:pt x="11982" y="608"/>
                </a:cubicBezTo>
                <a:cubicBezTo>
                  <a:pt x="11667" y="304"/>
                  <a:pt x="11351" y="0"/>
                  <a:pt x="10878" y="0"/>
                </a:cubicBezTo>
                <a:cubicBezTo>
                  <a:pt x="10405" y="0"/>
                  <a:pt x="10090" y="304"/>
                  <a:pt x="9775" y="608"/>
                </a:cubicBezTo>
                <a:cubicBezTo>
                  <a:pt x="5045" y="1064"/>
                  <a:pt x="1103" y="4259"/>
                  <a:pt x="0" y="8670"/>
                </a:cubicBezTo>
                <a:cubicBezTo>
                  <a:pt x="6148" y="8670"/>
                  <a:pt x="6148" y="8670"/>
                  <a:pt x="6148" y="8670"/>
                </a:cubicBezTo>
                <a:cubicBezTo>
                  <a:pt x="6148" y="3650"/>
                  <a:pt x="9144" y="1216"/>
                  <a:pt x="9775" y="760"/>
                </a:cubicBezTo>
                <a:cubicBezTo>
                  <a:pt x="9775" y="760"/>
                  <a:pt x="9775" y="760"/>
                  <a:pt x="9775" y="912"/>
                </a:cubicBezTo>
                <a:cubicBezTo>
                  <a:pt x="6464" y="4867"/>
                  <a:pt x="6937" y="8670"/>
                  <a:pt x="6937" y="8670"/>
                </a:cubicBezTo>
                <a:cubicBezTo>
                  <a:pt x="10090" y="8670"/>
                  <a:pt x="10090" y="8670"/>
                  <a:pt x="10090" y="8670"/>
                </a:cubicBezTo>
                <a:cubicBezTo>
                  <a:pt x="10090" y="18709"/>
                  <a:pt x="10090" y="18709"/>
                  <a:pt x="10090" y="18709"/>
                </a:cubicBezTo>
                <a:cubicBezTo>
                  <a:pt x="10090" y="19014"/>
                  <a:pt x="10090" y="19014"/>
                  <a:pt x="10090" y="19014"/>
                </a:cubicBezTo>
                <a:cubicBezTo>
                  <a:pt x="10090" y="19774"/>
                  <a:pt x="10090" y="19774"/>
                  <a:pt x="10090" y="19774"/>
                </a:cubicBezTo>
                <a:cubicBezTo>
                  <a:pt x="10090" y="20839"/>
                  <a:pt x="10878" y="21599"/>
                  <a:pt x="11982" y="21599"/>
                </a:cubicBezTo>
                <a:cubicBezTo>
                  <a:pt x="12928" y="21599"/>
                  <a:pt x="13874" y="20839"/>
                  <a:pt x="13874" y="19774"/>
                </a:cubicBezTo>
                <a:cubicBezTo>
                  <a:pt x="13874" y="19014"/>
                  <a:pt x="13874" y="19014"/>
                  <a:pt x="13874" y="19014"/>
                </a:cubicBezTo>
                <a:cubicBezTo>
                  <a:pt x="12455" y="19014"/>
                  <a:pt x="12455" y="19014"/>
                  <a:pt x="12455" y="19014"/>
                </a:cubicBezTo>
                <a:cubicBezTo>
                  <a:pt x="12455" y="19318"/>
                  <a:pt x="12455" y="19318"/>
                  <a:pt x="12455" y="19318"/>
                </a:cubicBezTo>
                <a:cubicBezTo>
                  <a:pt x="12455" y="19774"/>
                  <a:pt x="12455" y="19774"/>
                  <a:pt x="12455" y="19774"/>
                </a:cubicBezTo>
                <a:cubicBezTo>
                  <a:pt x="12455" y="20078"/>
                  <a:pt x="12297" y="20383"/>
                  <a:pt x="11982" y="20383"/>
                </a:cubicBezTo>
                <a:cubicBezTo>
                  <a:pt x="11667" y="20383"/>
                  <a:pt x="11351" y="20078"/>
                  <a:pt x="11351" y="19774"/>
                </a:cubicBezTo>
                <a:cubicBezTo>
                  <a:pt x="11351" y="19318"/>
                  <a:pt x="11351" y="19318"/>
                  <a:pt x="11351" y="19318"/>
                </a:cubicBezTo>
                <a:cubicBezTo>
                  <a:pt x="11351" y="19014"/>
                  <a:pt x="11351" y="19014"/>
                  <a:pt x="11351" y="19014"/>
                </a:cubicBezTo>
                <a:cubicBezTo>
                  <a:pt x="11351" y="17036"/>
                  <a:pt x="11351" y="17036"/>
                  <a:pt x="11351" y="17036"/>
                </a:cubicBezTo>
                <a:cubicBezTo>
                  <a:pt x="11351" y="8670"/>
                  <a:pt x="11351" y="8670"/>
                  <a:pt x="11351" y="8670"/>
                </a:cubicBezTo>
                <a:cubicBezTo>
                  <a:pt x="14820" y="8670"/>
                  <a:pt x="14820" y="8670"/>
                  <a:pt x="14820" y="8670"/>
                </a:cubicBezTo>
                <a:cubicBezTo>
                  <a:pt x="14820" y="8670"/>
                  <a:pt x="15293" y="4867"/>
                  <a:pt x="11982" y="912"/>
                </a:cubicBezTo>
                <a:cubicBezTo>
                  <a:pt x="11982" y="760"/>
                  <a:pt x="11982" y="760"/>
                  <a:pt x="11982" y="760"/>
                </a:cubicBezTo>
                <a:cubicBezTo>
                  <a:pt x="12613" y="1216"/>
                  <a:pt x="15608" y="3650"/>
                  <a:pt x="15608" y="8670"/>
                </a:cubicBezTo>
                <a:close/>
              </a:path>
            </a:pathLst>
          </a:custGeom>
          <a:gradFill>
            <a:gsLst>
              <a:gs pos="0">
                <a:srgbClr val="0090FF"/>
              </a:gs>
              <a:gs pos="100000">
                <a:srgbClr val="CE00FF"/>
              </a:gs>
            </a:gsLst>
            <a:lin ang="2700000" scaled="1"/>
          </a:gra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912110" y="4164330"/>
            <a:ext cx="671830" cy="673100"/>
            <a:chOff x="5202" y="5131"/>
            <a:chExt cx="1058" cy="1060"/>
          </a:xfrm>
          <a:solidFill>
            <a:srgbClr val="5CA0B4"/>
          </a:solidFill>
        </p:grpSpPr>
        <p:sp>
          <p:nvSpPr>
            <p:cNvPr id="46" name="Freeform 12"/>
            <p:cNvSpPr/>
            <p:nvPr/>
          </p:nvSpPr>
          <p:spPr>
            <a:xfrm>
              <a:off x="5202" y="5131"/>
              <a:ext cx="1058" cy="1061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104722" y="74794"/>
                </a:cxn>
                <a:cxn ang="0">
                  <a:pos x="406465" y="103287"/>
                </a:cxn>
                <a:cxn ang="0">
                  <a:pos x="378066" y="406025"/>
                </a:cxn>
                <a:cxn ang="0">
                  <a:pos x="76323" y="377532"/>
                </a:cxn>
                <a:cxn ang="0">
                  <a:pos x="104722" y="74794"/>
                </a:cxn>
              </a:cxnLst>
              <a:rect l="txL" t="txT" r="txR" b="txB"/>
              <a:pathLst>
                <a:path w="271" h="271">
                  <a:moveTo>
                    <a:pt x="59" y="42"/>
                  </a:moveTo>
                  <a:cubicBezTo>
                    <a:pt x="110" y="0"/>
                    <a:pt x="186" y="7"/>
                    <a:pt x="229" y="58"/>
                  </a:cubicBezTo>
                  <a:cubicBezTo>
                    <a:pt x="271" y="110"/>
                    <a:pt x="264" y="186"/>
                    <a:pt x="213" y="228"/>
                  </a:cubicBezTo>
                  <a:cubicBezTo>
                    <a:pt x="161" y="271"/>
                    <a:pt x="85" y="264"/>
                    <a:pt x="43" y="212"/>
                  </a:cubicBezTo>
                  <a:cubicBezTo>
                    <a:pt x="0" y="161"/>
                    <a:pt x="7" y="85"/>
                    <a:pt x="59" y="42"/>
                  </a:cubicBezTo>
                  <a:close/>
                </a:path>
              </a:pathLst>
            </a:custGeom>
            <a:solidFill>
              <a:srgbClr val="CE00FF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43"/>
            <p:cNvSpPr/>
            <p:nvPr/>
          </p:nvSpPr>
          <p:spPr>
            <a:xfrm>
              <a:off x="5394" y="5396"/>
              <a:ext cx="628" cy="562"/>
            </a:xfrm>
            <a:custGeom>
              <a:avLst/>
              <a:gdLst>
                <a:gd name="txL" fmla="*/ 0 w 161"/>
                <a:gd name="txT" fmla="*/ 0 h 144"/>
                <a:gd name="txR" fmla="*/ 161 w 161"/>
                <a:gd name="txB" fmla="*/ 144 h 144"/>
              </a:gdLst>
              <a:ahLst/>
              <a:cxnLst>
                <a:cxn ang="0">
                  <a:pos x="141988" y="55022"/>
                </a:cxn>
                <a:cxn ang="0">
                  <a:pos x="70994" y="1775"/>
                </a:cxn>
                <a:cxn ang="0">
                  <a:pos x="5325" y="88746"/>
                </a:cxn>
                <a:cxn ang="0">
                  <a:pos x="140213" y="255588"/>
                </a:cxn>
                <a:cxn ang="0">
                  <a:pos x="280425" y="90521"/>
                </a:cxn>
                <a:cxn ang="0">
                  <a:pos x="214756" y="3550"/>
                </a:cxn>
                <a:cxn ang="0">
                  <a:pos x="141988" y="55022"/>
                </a:cxn>
              </a:cxnLst>
              <a:rect l="txL" t="txT" r="txR" b="txB"/>
              <a:pathLst>
                <a:path w="161" h="144">
                  <a:moveTo>
                    <a:pt x="80" y="31"/>
                  </a:moveTo>
                  <a:cubicBezTo>
                    <a:pt x="73" y="11"/>
                    <a:pt x="60" y="0"/>
                    <a:pt x="40" y="1"/>
                  </a:cubicBezTo>
                  <a:cubicBezTo>
                    <a:pt x="11" y="3"/>
                    <a:pt x="0" y="23"/>
                    <a:pt x="3" y="50"/>
                  </a:cubicBezTo>
                  <a:cubicBezTo>
                    <a:pt x="6" y="83"/>
                    <a:pt x="49" y="103"/>
                    <a:pt x="79" y="144"/>
                  </a:cubicBezTo>
                  <a:cubicBezTo>
                    <a:pt x="110" y="103"/>
                    <a:pt x="154" y="84"/>
                    <a:pt x="158" y="51"/>
                  </a:cubicBezTo>
                  <a:cubicBezTo>
                    <a:pt x="161" y="24"/>
                    <a:pt x="150" y="4"/>
                    <a:pt x="121" y="2"/>
                  </a:cubicBezTo>
                  <a:cubicBezTo>
                    <a:pt x="101" y="0"/>
                    <a:pt x="89" y="11"/>
                    <a:pt x="80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376920" y="4049395"/>
            <a:ext cx="675640" cy="675640"/>
            <a:chOff x="9978" y="7833"/>
            <a:chExt cx="1064" cy="1064"/>
          </a:xfrm>
          <a:solidFill>
            <a:srgbClr val="5CA0B4"/>
          </a:solidFill>
        </p:grpSpPr>
        <p:sp>
          <p:nvSpPr>
            <p:cNvPr id="49" name="Freeform 18"/>
            <p:cNvSpPr/>
            <p:nvPr/>
          </p:nvSpPr>
          <p:spPr>
            <a:xfrm>
              <a:off x="9978" y="7833"/>
              <a:ext cx="1065" cy="1065"/>
            </a:xfrm>
            <a:custGeom>
              <a:avLst/>
              <a:gdLst>
                <a:gd name="txL" fmla="*/ 0 w 273"/>
                <a:gd name="txT" fmla="*/ 0 h 273"/>
                <a:gd name="txR" fmla="*/ 273 w 273"/>
                <a:gd name="txB" fmla="*/ 273 h 273"/>
              </a:gdLst>
              <a:ahLst/>
              <a:cxnLst>
                <a:cxn ang="0">
                  <a:pos x="168490" y="443396"/>
                </a:cxn>
                <a:cxn ang="0">
                  <a:pos x="40792" y="168490"/>
                </a:cxn>
                <a:cxn ang="0">
                  <a:pos x="317471" y="40792"/>
                </a:cxn>
                <a:cxn ang="0">
                  <a:pos x="443396" y="317471"/>
                </a:cxn>
                <a:cxn ang="0">
                  <a:pos x="168490" y="443396"/>
                </a:cxn>
              </a:cxnLst>
              <a:rect l="txL" t="txT" r="txR" b="txB"/>
              <a:pathLst>
                <a:path w="273" h="273">
                  <a:moveTo>
                    <a:pt x="95" y="250"/>
                  </a:moveTo>
                  <a:cubicBezTo>
                    <a:pt x="32" y="227"/>
                    <a:pt x="0" y="157"/>
                    <a:pt x="23" y="95"/>
                  </a:cubicBezTo>
                  <a:cubicBezTo>
                    <a:pt x="47" y="32"/>
                    <a:pt x="116" y="0"/>
                    <a:pt x="179" y="23"/>
                  </a:cubicBezTo>
                  <a:cubicBezTo>
                    <a:pt x="241" y="47"/>
                    <a:pt x="273" y="116"/>
                    <a:pt x="250" y="179"/>
                  </a:cubicBezTo>
                  <a:cubicBezTo>
                    <a:pt x="227" y="241"/>
                    <a:pt x="157" y="273"/>
                    <a:pt x="95" y="250"/>
                  </a:cubicBezTo>
                  <a:close/>
                </a:path>
              </a:pathLst>
            </a:custGeom>
            <a:solidFill>
              <a:srgbClr val="0090FF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53"/>
            <p:cNvSpPr/>
            <p:nvPr/>
          </p:nvSpPr>
          <p:spPr>
            <a:xfrm>
              <a:off x="10251" y="8102"/>
              <a:ext cx="478" cy="321"/>
            </a:xfrm>
            <a:custGeom>
              <a:avLst/>
              <a:gdLst>
                <a:gd name="txL" fmla="*/ 0 w 123"/>
                <a:gd name="txT" fmla="*/ 0 h 82"/>
                <a:gd name="txR" fmla="*/ 123 w 123"/>
                <a:gd name="txB" fmla="*/ 82 h 82"/>
              </a:gdLst>
              <a:ahLst/>
              <a:cxnLst>
                <a:cxn ang="0">
                  <a:pos x="205111" y="46309"/>
                </a:cxn>
                <a:cxn ang="0">
                  <a:pos x="38900" y="46309"/>
                </a:cxn>
                <a:cxn ang="0">
                  <a:pos x="5305" y="146050"/>
                </a:cxn>
                <a:cxn ang="0">
                  <a:pos x="31828" y="94398"/>
                </a:cxn>
                <a:cxn ang="0">
                  <a:pos x="166210" y="85493"/>
                </a:cxn>
                <a:cxn ang="0">
                  <a:pos x="152065" y="99741"/>
                </a:cxn>
                <a:cxn ang="0">
                  <a:pos x="217488" y="99741"/>
                </a:cxn>
                <a:cxn ang="0">
                  <a:pos x="217488" y="32060"/>
                </a:cxn>
                <a:cxn ang="0">
                  <a:pos x="205111" y="46309"/>
                </a:cxn>
              </a:cxnLst>
              <a:rect l="txL" t="txT" r="txR" b="txB"/>
              <a:pathLst>
                <a:path w="123" h="82">
                  <a:moveTo>
                    <a:pt x="116" y="26"/>
                  </a:moveTo>
                  <a:cubicBezTo>
                    <a:pt x="90" y="0"/>
                    <a:pt x="48" y="0"/>
                    <a:pt x="22" y="26"/>
                  </a:cubicBezTo>
                  <a:cubicBezTo>
                    <a:pt x="7" y="41"/>
                    <a:pt x="0" y="62"/>
                    <a:pt x="3" y="82"/>
                  </a:cubicBezTo>
                  <a:cubicBezTo>
                    <a:pt x="5" y="71"/>
                    <a:pt x="10" y="61"/>
                    <a:pt x="18" y="53"/>
                  </a:cubicBezTo>
                  <a:cubicBezTo>
                    <a:pt x="39" y="33"/>
                    <a:pt x="71" y="31"/>
                    <a:pt x="94" y="4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16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54"/>
            <p:cNvSpPr/>
            <p:nvPr/>
          </p:nvSpPr>
          <p:spPr>
            <a:xfrm>
              <a:off x="10303" y="8357"/>
              <a:ext cx="478" cy="318"/>
            </a:xfrm>
            <a:custGeom>
              <a:avLst/>
              <a:gdLst>
                <a:gd name="txL" fmla="*/ 0 w 123"/>
                <a:gd name="txT" fmla="*/ 0 h 81"/>
                <a:gd name="txR" fmla="*/ 123 w 123"/>
                <a:gd name="txB" fmla="*/ 81 h 81"/>
              </a:gdLst>
              <a:ahLst/>
              <a:cxnLst>
                <a:cxn ang="0">
                  <a:pos x="14145" y="98092"/>
                </a:cxn>
                <a:cxn ang="0">
                  <a:pos x="180355" y="98092"/>
                </a:cxn>
                <a:cxn ang="0">
                  <a:pos x="213951" y="0"/>
                </a:cxn>
                <a:cxn ang="0">
                  <a:pos x="185660" y="49938"/>
                </a:cxn>
                <a:cxn ang="0">
                  <a:pos x="53046" y="58855"/>
                </a:cxn>
                <a:cxn ang="0">
                  <a:pos x="67191" y="44587"/>
                </a:cxn>
                <a:cxn ang="0">
                  <a:pos x="0" y="44587"/>
                </a:cxn>
                <a:cxn ang="0">
                  <a:pos x="0" y="112360"/>
                </a:cxn>
                <a:cxn ang="0">
                  <a:pos x="14145" y="98092"/>
                </a:cxn>
              </a:cxnLst>
              <a:rect l="txL" t="txT" r="txR" b="txB"/>
              <a:pathLst>
                <a:path w="123" h="81">
                  <a:moveTo>
                    <a:pt x="8" y="55"/>
                  </a:moveTo>
                  <a:cubicBezTo>
                    <a:pt x="34" y="81"/>
                    <a:pt x="76" y="81"/>
                    <a:pt x="102" y="55"/>
                  </a:cubicBezTo>
                  <a:cubicBezTo>
                    <a:pt x="117" y="40"/>
                    <a:pt x="123" y="19"/>
                    <a:pt x="121" y="0"/>
                  </a:cubicBezTo>
                  <a:cubicBezTo>
                    <a:pt x="118" y="10"/>
                    <a:pt x="113" y="20"/>
                    <a:pt x="105" y="28"/>
                  </a:cubicBezTo>
                  <a:cubicBezTo>
                    <a:pt x="85" y="48"/>
                    <a:pt x="52" y="50"/>
                    <a:pt x="30" y="3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504180" y="2174240"/>
            <a:ext cx="673100" cy="669290"/>
            <a:chOff x="8470" y="2554"/>
            <a:chExt cx="1060" cy="1054"/>
          </a:xfrm>
          <a:solidFill>
            <a:srgbClr val="5CA0B4"/>
          </a:solidFill>
        </p:grpSpPr>
        <p:sp>
          <p:nvSpPr>
            <p:cNvPr id="53" name="Freeform 8"/>
            <p:cNvSpPr/>
            <p:nvPr/>
          </p:nvSpPr>
          <p:spPr>
            <a:xfrm>
              <a:off x="8470" y="2554"/>
              <a:ext cx="1061" cy="1054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381094" y="77840"/>
                </a:cxn>
                <a:cxn ang="0">
                  <a:pos x="406025" y="378587"/>
                </a:cxn>
                <a:cxn ang="0">
                  <a:pos x="101506" y="403354"/>
                </a:cxn>
                <a:cxn ang="0">
                  <a:pos x="78356" y="100838"/>
                </a:cxn>
                <a:cxn ang="0">
                  <a:pos x="381094" y="77840"/>
                </a:cxn>
              </a:cxnLst>
              <a:rect l="txL" t="txT" r="txR" b="txB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87"/>
            <p:cNvSpPr>
              <a:spLocks noEditPoints="1"/>
            </p:cNvSpPr>
            <p:nvPr/>
          </p:nvSpPr>
          <p:spPr>
            <a:xfrm>
              <a:off x="8669" y="2847"/>
              <a:ext cx="712" cy="468"/>
            </a:xfrm>
            <a:custGeom>
              <a:avLst/>
              <a:gdLst>
                <a:gd name="txL" fmla="*/ 0 w 162"/>
                <a:gd name="txT" fmla="*/ 0 h 106"/>
                <a:gd name="txR" fmla="*/ 162 w 162"/>
                <a:gd name="txB" fmla="*/ 106 h 106"/>
              </a:gdLst>
              <a:ahLst/>
              <a:cxnLst>
                <a:cxn ang="0">
                  <a:pos x="323850" y="24082"/>
                </a:cxn>
                <a:cxn ang="0">
                  <a:pos x="173919" y="0"/>
                </a:cxn>
                <a:cxn ang="0">
                  <a:pos x="9995" y="24082"/>
                </a:cxn>
                <a:cxn ang="0">
                  <a:pos x="9995" y="110376"/>
                </a:cxn>
                <a:cxn ang="0">
                  <a:pos x="5997" y="120410"/>
                </a:cxn>
                <a:cxn ang="0">
                  <a:pos x="15993" y="132451"/>
                </a:cxn>
                <a:cxn ang="0">
                  <a:pos x="27987" y="120410"/>
                </a:cxn>
                <a:cxn ang="0">
                  <a:pos x="21990" y="110376"/>
                </a:cxn>
                <a:cxn ang="0">
                  <a:pos x="21990" y="56192"/>
                </a:cxn>
                <a:cxn ang="0">
                  <a:pos x="173919" y="78267"/>
                </a:cxn>
                <a:cxn ang="0">
                  <a:pos x="323850" y="54185"/>
                </a:cxn>
                <a:cxn ang="0">
                  <a:pos x="323850" y="24082"/>
                </a:cxn>
                <a:cxn ang="0">
                  <a:pos x="25988" y="136465"/>
                </a:cxn>
                <a:cxn ang="0">
                  <a:pos x="7996" y="136465"/>
                </a:cxn>
                <a:cxn ang="0">
                  <a:pos x="0" y="188643"/>
                </a:cxn>
                <a:cxn ang="0">
                  <a:pos x="5997" y="190650"/>
                </a:cxn>
                <a:cxn ang="0">
                  <a:pos x="7996" y="184629"/>
                </a:cxn>
                <a:cxn ang="0">
                  <a:pos x="7996" y="190650"/>
                </a:cxn>
                <a:cxn ang="0">
                  <a:pos x="17992" y="192657"/>
                </a:cxn>
                <a:cxn ang="0">
                  <a:pos x="19991" y="186636"/>
                </a:cxn>
                <a:cxn ang="0">
                  <a:pos x="21990" y="190650"/>
                </a:cxn>
                <a:cxn ang="0">
                  <a:pos x="23989" y="190650"/>
                </a:cxn>
                <a:cxn ang="0">
                  <a:pos x="25988" y="166568"/>
                </a:cxn>
                <a:cxn ang="0">
                  <a:pos x="27987" y="190650"/>
                </a:cxn>
                <a:cxn ang="0">
                  <a:pos x="33984" y="188643"/>
                </a:cxn>
                <a:cxn ang="0">
                  <a:pos x="25988" y="136465"/>
                </a:cxn>
                <a:cxn ang="0">
                  <a:pos x="59972" y="188643"/>
                </a:cxn>
                <a:cxn ang="0">
                  <a:pos x="59972" y="74253"/>
                </a:cxn>
                <a:cxn ang="0">
                  <a:pos x="173919" y="90308"/>
                </a:cxn>
                <a:cxn ang="0">
                  <a:pos x="281869" y="74253"/>
                </a:cxn>
                <a:cxn ang="0">
                  <a:pos x="281869" y="186636"/>
                </a:cxn>
                <a:cxn ang="0">
                  <a:pos x="171920" y="212725"/>
                </a:cxn>
                <a:cxn ang="0">
                  <a:pos x="59972" y="188643"/>
                </a:cxn>
              </a:cxnLst>
              <a:rect l="txL" t="txT" r="txR" b="tx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832860" y="2827020"/>
            <a:ext cx="600710" cy="603250"/>
            <a:chOff x="4704" y="4364"/>
            <a:chExt cx="946" cy="950"/>
          </a:xfrm>
          <a:solidFill>
            <a:srgbClr val="5CA0B4"/>
          </a:solidFill>
        </p:grpSpPr>
        <p:sp>
          <p:nvSpPr>
            <p:cNvPr id="56" name="Freeform 10"/>
            <p:cNvSpPr/>
            <p:nvPr/>
          </p:nvSpPr>
          <p:spPr>
            <a:xfrm>
              <a:off x="4704" y="4364"/>
              <a:ext cx="946" cy="950"/>
            </a:xfrm>
            <a:custGeom>
              <a:avLst/>
              <a:gdLst>
                <a:gd name="txL" fmla="*/ 0 w 242"/>
                <a:gd name="txT" fmla="*/ 0 h 243"/>
                <a:gd name="txR" fmla="*/ 242 w 242"/>
                <a:gd name="txB" fmla="*/ 243 h 243"/>
              </a:gdLst>
              <a:ahLst/>
              <a:cxnLst>
                <a:cxn ang="0">
                  <a:pos x="216884" y="1777"/>
                </a:cxn>
                <a:cxn ang="0">
                  <a:pos x="430213" y="216788"/>
                </a:cxn>
                <a:cxn ang="0">
                  <a:pos x="213329" y="430023"/>
                </a:cxn>
                <a:cxn ang="0">
                  <a:pos x="0" y="215012"/>
                </a:cxn>
                <a:cxn ang="0">
                  <a:pos x="216884" y="1777"/>
                </a:cxn>
              </a:cxnLst>
              <a:rect l="txL" t="txT" r="txR" b="tx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rgbClr val="0090FF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46"/>
            <p:cNvSpPr>
              <a:spLocks noEditPoints="1"/>
            </p:cNvSpPr>
            <p:nvPr/>
          </p:nvSpPr>
          <p:spPr>
            <a:xfrm>
              <a:off x="4994" y="4517"/>
              <a:ext cx="367" cy="642"/>
            </a:xfrm>
            <a:custGeom>
              <a:avLst/>
              <a:gdLst>
                <a:gd name="txL" fmla="*/ 0 w 94"/>
                <a:gd name="txT" fmla="*/ 0 h 165"/>
                <a:gd name="txR" fmla="*/ 94 w 94"/>
                <a:gd name="txB" fmla="*/ 165 h 165"/>
              </a:gdLst>
              <a:ahLst/>
              <a:cxnLst>
                <a:cxn ang="0">
                  <a:pos x="147181" y="0"/>
                </a:cxn>
                <a:cxn ang="0">
                  <a:pos x="17733" y="0"/>
                </a:cxn>
                <a:cxn ang="0">
                  <a:pos x="0" y="19473"/>
                </a:cxn>
                <a:cxn ang="0">
                  <a:pos x="0" y="272627"/>
                </a:cxn>
                <a:cxn ang="0">
                  <a:pos x="17733" y="292100"/>
                </a:cxn>
                <a:cxn ang="0">
                  <a:pos x="147181" y="292100"/>
                </a:cxn>
                <a:cxn ang="0">
                  <a:pos x="166687" y="272627"/>
                </a:cxn>
                <a:cxn ang="0">
                  <a:pos x="166687" y="19473"/>
                </a:cxn>
                <a:cxn ang="0">
                  <a:pos x="147181" y="0"/>
                </a:cxn>
                <a:cxn ang="0">
                  <a:pos x="56745" y="21244"/>
                </a:cxn>
                <a:cxn ang="0">
                  <a:pos x="109942" y="21244"/>
                </a:cxn>
                <a:cxn ang="0">
                  <a:pos x="109942" y="28325"/>
                </a:cxn>
                <a:cxn ang="0">
                  <a:pos x="56745" y="28325"/>
                </a:cxn>
                <a:cxn ang="0">
                  <a:pos x="56745" y="21244"/>
                </a:cxn>
                <a:cxn ang="0">
                  <a:pos x="83344" y="279708"/>
                </a:cxn>
                <a:cxn ang="0">
                  <a:pos x="72704" y="269086"/>
                </a:cxn>
                <a:cxn ang="0">
                  <a:pos x="83344" y="260235"/>
                </a:cxn>
                <a:cxn ang="0">
                  <a:pos x="93983" y="269086"/>
                </a:cxn>
                <a:cxn ang="0">
                  <a:pos x="83344" y="279708"/>
                </a:cxn>
                <a:cxn ang="0">
                  <a:pos x="154274" y="244302"/>
                </a:cxn>
                <a:cxn ang="0">
                  <a:pos x="12413" y="244302"/>
                </a:cxn>
                <a:cxn ang="0">
                  <a:pos x="12413" y="46028"/>
                </a:cxn>
                <a:cxn ang="0">
                  <a:pos x="154274" y="46028"/>
                </a:cxn>
                <a:cxn ang="0">
                  <a:pos x="154274" y="244302"/>
                </a:cxn>
              </a:cxnLst>
              <a:rect l="txL" t="txT" r="txR" b="tx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87895" y="2822575"/>
            <a:ext cx="672465" cy="675005"/>
            <a:chOff x="4030" y="4930"/>
            <a:chExt cx="840" cy="843"/>
          </a:xfrm>
          <a:solidFill>
            <a:srgbClr val="5CA0B4"/>
          </a:solidFill>
        </p:grpSpPr>
        <p:sp>
          <p:nvSpPr>
            <p:cNvPr id="59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rgbClr val="CE00FF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TextBox 1210"/>
          <p:cNvSpPr/>
          <p:nvPr/>
        </p:nvSpPr>
        <p:spPr>
          <a:xfrm>
            <a:off x="1543972" y="2431627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1111885" y="2788920"/>
            <a:ext cx="24536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indent="0"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da-DK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Box 1210"/>
          <p:cNvSpPr/>
          <p:nvPr/>
        </p:nvSpPr>
        <p:spPr>
          <a:xfrm>
            <a:off x="828327" y="4137237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69570" y="4494530"/>
            <a:ext cx="24536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indent="0"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da-DK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Box 1210"/>
          <p:cNvSpPr/>
          <p:nvPr/>
        </p:nvSpPr>
        <p:spPr>
          <a:xfrm>
            <a:off x="4664997" y="1103207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3468370" y="1447165"/>
            <a:ext cx="4908550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da-DK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TextBox 1210"/>
          <p:cNvSpPr/>
          <p:nvPr/>
        </p:nvSpPr>
        <p:spPr>
          <a:xfrm>
            <a:off x="7923817" y="2385907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8321675" y="2702560"/>
            <a:ext cx="24536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da-DK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1210"/>
          <p:cNvSpPr/>
          <p:nvPr/>
        </p:nvSpPr>
        <p:spPr>
          <a:xfrm>
            <a:off x="9028717" y="3946102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9426575" y="4262755"/>
            <a:ext cx="24536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da-DK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자유형 109"/>
          <p:cNvSpPr/>
          <p:nvPr/>
        </p:nvSpPr>
        <p:spPr>
          <a:xfrm>
            <a:off x="2765196" y="1422847"/>
            <a:ext cx="3530469" cy="4168687"/>
          </a:xfrm>
          <a:custGeom>
            <a:avLst/>
            <a:gdLst>
              <a:gd name="connsiteX0" fmla="*/ 0 w 3465094"/>
              <a:gd name="connsiteY0" fmla="*/ 4109987 h 4109987"/>
              <a:gd name="connsiteX1" fmla="*/ 28876 w 3465094"/>
              <a:gd name="connsiteY1" fmla="*/ 3715352 h 4109987"/>
              <a:gd name="connsiteX2" fmla="*/ 404261 w 3465094"/>
              <a:gd name="connsiteY2" fmla="*/ 3753853 h 4109987"/>
              <a:gd name="connsiteX3" fmla="*/ 433137 w 3465094"/>
              <a:gd name="connsiteY3" fmla="*/ 3205213 h 4109987"/>
              <a:gd name="connsiteX4" fmla="*/ 885524 w 3465094"/>
              <a:gd name="connsiteY4" fmla="*/ 3147461 h 4109987"/>
              <a:gd name="connsiteX5" fmla="*/ 933650 w 3465094"/>
              <a:gd name="connsiteY5" fmla="*/ 2714324 h 4109987"/>
              <a:gd name="connsiteX6" fmla="*/ 1270534 w 3465094"/>
              <a:gd name="connsiteY6" fmla="*/ 2608446 h 4109987"/>
              <a:gd name="connsiteX7" fmla="*/ 1366787 w 3465094"/>
              <a:gd name="connsiteY7" fmla="*/ 2165684 h 4109987"/>
              <a:gd name="connsiteX8" fmla="*/ 1722922 w 3465094"/>
              <a:gd name="connsiteY8" fmla="*/ 1973179 h 4109987"/>
              <a:gd name="connsiteX9" fmla="*/ 1819174 w 3465094"/>
              <a:gd name="connsiteY9" fmla="*/ 1568918 h 4109987"/>
              <a:gd name="connsiteX10" fmla="*/ 2242686 w 3465094"/>
              <a:gd name="connsiteY10" fmla="*/ 1405288 h 4109987"/>
              <a:gd name="connsiteX11" fmla="*/ 2271562 w 3465094"/>
              <a:gd name="connsiteY11" fmla="*/ 981777 h 4109987"/>
              <a:gd name="connsiteX12" fmla="*/ 3465094 w 3465094"/>
              <a:gd name="connsiteY12" fmla="*/ 0 h 4109987"/>
              <a:gd name="connsiteX0" fmla="*/ 148807 w 3613901"/>
              <a:gd name="connsiteY0" fmla="*/ 4109987 h 4168345"/>
              <a:gd name="connsiteX1" fmla="*/ 0 w 3613901"/>
              <a:gd name="connsiteY1" fmla="*/ 4168345 h 4168345"/>
              <a:gd name="connsiteX2" fmla="*/ 177683 w 3613901"/>
              <a:gd name="connsiteY2" fmla="*/ 3715352 h 4168345"/>
              <a:gd name="connsiteX3" fmla="*/ 553068 w 3613901"/>
              <a:gd name="connsiteY3" fmla="*/ 3753853 h 4168345"/>
              <a:gd name="connsiteX4" fmla="*/ 581944 w 3613901"/>
              <a:gd name="connsiteY4" fmla="*/ 3205213 h 4168345"/>
              <a:gd name="connsiteX5" fmla="*/ 1034331 w 3613901"/>
              <a:gd name="connsiteY5" fmla="*/ 3147461 h 4168345"/>
              <a:gd name="connsiteX6" fmla="*/ 1082457 w 3613901"/>
              <a:gd name="connsiteY6" fmla="*/ 2714324 h 4168345"/>
              <a:gd name="connsiteX7" fmla="*/ 1419341 w 3613901"/>
              <a:gd name="connsiteY7" fmla="*/ 2608446 h 4168345"/>
              <a:gd name="connsiteX8" fmla="*/ 1515594 w 3613901"/>
              <a:gd name="connsiteY8" fmla="*/ 2165684 h 4168345"/>
              <a:gd name="connsiteX9" fmla="*/ 1871729 w 3613901"/>
              <a:gd name="connsiteY9" fmla="*/ 1973179 h 4168345"/>
              <a:gd name="connsiteX10" fmla="*/ 1967981 w 3613901"/>
              <a:gd name="connsiteY10" fmla="*/ 1568918 h 4168345"/>
              <a:gd name="connsiteX11" fmla="*/ 2391493 w 3613901"/>
              <a:gd name="connsiteY11" fmla="*/ 1405288 h 4168345"/>
              <a:gd name="connsiteX12" fmla="*/ 2420369 w 3613901"/>
              <a:gd name="connsiteY12" fmla="*/ 981777 h 4168345"/>
              <a:gd name="connsiteX13" fmla="*/ 3613901 w 3613901"/>
              <a:gd name="connsiteY13" fmla="*/ 0 h 4168345"/>
              <a:gd name="connsiteX0" fmla="*/ 0 w 3613901"/>
              <a:gd name="connsiteY0" fmla="*/ 4168345 h 4168345"/>
              <a:gd name="connsiteX1" fmla="*/ 177683 w 3613901"/>
              <a:gd name="connsiteY1" fmla="*/ 3715352 h 4168345"/>
              <a:gd name="connsiteX2" fmla="*/ 553068 w 3613901"/>
              <a:gd name="connsiteY2" fmla="*/ 3753853 h 4168345"/>
              <a:gd name="connsiteX3" fmla="*/ 581944 w 3613901"/>
              <a:gd name="connsiteY3" fmla="*/ 3205213 h 4168345"/>
              <a:gd name="connsiteX4" fmla="*/ 1034331 w 3613901"/>
              <a:gd name="connsiteY4" fmla="*/ 3147461 h 4168345"/>
              <a:gd name="connsiteX5" fmla="*/ 1082457 w 3613901"/>
              <a:gd name="connsiteY5" fmla="*/ 2714324 h 4168345"/>
              <a:gd name="connsiteX6" fmla="*/ 1419341 w 3613901"/>
              <a:gd name="connsiteY6" fmla="*/ 2608446 h 4168345"/>
              <a:gd name="connsiteX7" fmla="*/ 1515594 w 3613901"/>
              <a:gd name="connsiteY7" fmla="*/ 2165684 h 4168345"/>
              <a:gd name="connsiteX8" fmla="*/ 1871729 w 3613901"/>
              <a:gd name="connsiteY8" fmla="*/ 1973179 h 4168345"/>
              <a:gd name="connsiteX9" fmla="*/ 1967981 w 3613901"/>
              <a:gd name="connsiteY9" fmla="*/ 1568918 h 4168345"/>
              <a:gd name="connsiteX10" fmla="*/ 2391493 w 3613901"/>
              <a:gd name="connsiteY10" fmla="*/ 1405288 h 4168345"/>
              <a:gd name="connsiteX11" fmla="*/ 2420369 w 3613901"/>
              <a:gd name="connsiteY11" fmla="*/ 981777 h 4168345"/>
              <a:gd name="connsiteX12" fmla="*/ 3613901 w 3613901"/>
              <a:gd name="connsiteY12" fmla="*/ 0 h 4168345"/>
              <a:gd name="connsiteX0" fmla="*/ 0 w 3613900"/>
              <a:gd name="connsiteY0" fmla="*/ 4151631 h 4151631"/>
              <a:gd name="connsiteX1" fmla="*/ 177682 w 3613900"/>
              <a:gd name="connsiteY1" fmla="*/ 3715352 h 4151631"/>
              <a:gd name="connsiteX2" fmla="*/ 553067 w 3613900"/>
              <a:gd name="connsiteY2" fmla="*/ 3753853 h 4151631"/>
              <a:gd name="connsiteX3" fmla="*/ 581943 w 3613900"/>
              <a:gd name="connsiteY3" fmla="*/ 3205213 h 4151631"/>
              <a:gd name="connsiteX4" fmla="*/ 1034330 w 3613900"/>
              <a:gd name="connsiteY4" fmla="*/ 3147461 h 4151631"/>
              <a:gd name="connsiteX5" fmla="*/ 1082456 w 3613900"/>
              <a:gd name="connsiteY5" fmla="*/ 2714324 h 4151631"/>
              <a:gd name="connsiteX6" fmla="*/ 1419340 w 3613900"/>
              <a:gd name="connsiteY6" fmla="*/ 2608446 h 4151631"/>
              <a:gd name="connsiteX7" fmla="*/ 1515593 w 3613900"/>
              <a:gd name="connsiteY7" fmla="*/ 2165684 h 4151631"/>
              <a:gd name="connsiteX8" fmla="*/ 1871728 w 3613900"/>
              <a:gd name="connsiteY8" fmla="*/ 1973179 h 4151631"/>
              <a:gd name="connsiteX9" fmla="*/ 1967980 w 3613900"/>
              <a:gd name="connsiteY9" fmla="*/ 1568918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553067 w 3613900"/>
              <a:gd name="connsiteY2" fmla="*/ 3753853 h 4151631"/>
              <a:gd name="connsiteX3" fmla="*/ 581943 w 3613900"/>
              <a:gd name="connsiteY3" fmla="*/ 3205213 h 4151631"/>
              <a:gd name="connsiteX4" fmla="*/ 1034330 w 3613900"/>
              <a:gd name="connsiteY4" fmla="*/ 3147461 h 4151631"/>
              <a:gd name="connsiteX5" fmla="*/ 1082456 w 3613900"/>
              <a:gd name="connsiteY5" fmla="*/ 2714324 h 4151631"/>
              <a:gd name="connsiteX6" fmla="*/ 1419340 w 3613900"/>
              <a:gd name="connsiteY6" fmla="*/ 2608446 h 4151631"/>
              <a:gd name="connsiteX7" fmla="*/ 1515593 w 3613900"/>
              <a:gd name="connsiteY7" fmla="*/ 2165684 h 4151631"/>
              <a:gd name="connsiteX8" fmla="*/ 1871728 w 3613900"/>
              <a:gd name="connsiteY8" fmla="*/ 1973179 h 4151631"/>
              <a:gd name="connsiteX9" fmla="*/ 1967980 w 3613900"/>
              <a:gd name="connsiteY9" fmla="*/ 1568918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581943 w 3613900"/>
              <a:gd name="connsiteY3" fmla="*/ 3205213 h 4151631"/>
              <a:gd name="connsiteX4" fmla="*/ 1034330 w 3613900"/>
              <a:gd name="connsiteY4" fmla="*/ 3147461 h 4151631"/>
              <a:gd name="connsiteX5" fmla="*/ 1082456 w 3613900"/>
              <a:gd name="connsiteY5" fmla="*/ 2714324 h 4151631"/>
              <a:gd name="connsiteX6" fmla="*/ 1419340 w 3613900"/>
              <a:gd name="connsiteY6" fmla="*/ 2608446 h 4151631"/>
              <a:gd name="connsiteX7" fmla="*/ 1515593 w 3613900"/>
              <a:gd name="connsiteY7" fmla="*/ 2165684 h 4151631"/>
              <a:gd name="connsiteX8" fmla="*/ 1871728 w 3613900"/>
              <a:gd name="connsiteY8" fmla="*/ 1973179 h 4151631"/>
              <a:gd name="connsiteX9" fmla="*/ 1967980 w 3613900"/>
              <a:gd name="connsiteY9" fmla="*/ 1568918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452437 w 3613900"/>
              <a:gd name="connsiteY3" fmla="*/ 3119758 h 4151631"/>
              <a:gd name="connsiteX4" fmla="*/ 1034330 w 3613900"/>
              <a:gd name="connsiteY4" fmla="*/ 3147461 h 4151631"/>
              <a:gd name="connsiteX5" fmla="*/ 1082456 w 3613900"/>
              <a:gd name="connsiteY5" fmla="*/ 2714324 h 4151631"/>
              <a:gd name="connsiteX6" fmla="*/ 1419340 w 3613900"/>
              <a:gd name="connsiteY6" fmla="*/ 2608446 h 4151631"/>
              <a:gd name="connsiteX7" fmla="*/ 1515593 w 3613900"/>
              <a:gd name="connsiteY7" fmla="*/ 2165684 h 4151631"/>
              <a:gd name="connsiteX8" fmla="*/ 1871728 w 3613900"/>
              <a:gd name="connsiteY8" fmla="*/ 1973179 h 4151631"/>
              <a:gd name="connsiteX9" fmla="*/ 1967980 w 3613900"/>
              <a:gd name="connsiteY9" fmla="*/ 1568918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452437 w 3613900"/>
              <a:gd name="connsiteY3" fmla="*/ 3119758 h 4151631"/>
              <a:gd name="connsiteX4" fmla="*/ 895349 w 3613900"/>
              <a:gd name="connsiteY4" fmla="*/ 3078481 h 4151631"/>
              <a:gd name="connsiteX5" fmla="*/ 1082456 w 3613900"/>
              <a:gd name="connsiteY5" fmla="*/ 2714324 h 4151631"/>
              <a:gd name="connsiteX6" fmla="*/ 1419340 w 3613900"/>
              <a:gd name="connsiteY6" fmla="*/ 2608446 h 4151631"/>
              <a:gd name="connsiteX7" fmla="*/ 1515593 w 3613900"/>
              <a:gd name="connsiteY7" fmla="*/ 2165684 h 4151631"/>
              <a:gd name="connsiteX8" fmla="*/ 1871728 w 3613900"/>
              <a:gd name="connsiteY8" fmla="*/ 1973179 h 4151631"/>
              <a:gd name="connsiteX9" fmla="*/ 1967980 w 3613900"/>
              <a:gd name="connsiteY9" fmla="*/ 1568918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452437 w 3613900"/>
              <a:gd name="connsiteY3" fmla="*/ 3119758 h 4151631"/>
              <a:gd name="connsiteX4" fmla="*/ 895349 w 3613900"/>
              <a:gd name="connsiteY4" fmla="*/ 3078481 h 4151631"/>
              <a:gd name="connsiteX5" fmla="*/ 895349 w 3613900"/>
              <a:gd name="connsiteY5" fmla="*/ 2497456 h 4151631"/>
              <a:gd name="connsiteX6" fmla="*/ 1419340 w 3613900"/>
              <a:gd name="connsiteY6" fmla="*/ 2608446 h 4151631"/>
              <a:gd name="connsiteX7" fmla="*/ 1515593 w 3613900"/>
              <a:gd name="connsiteY7" fmla="*/ 2165684 h 4151631"/>
              <a:gd name="connsiteX8" fmla="*/ 1871728 w 3613900"/>
              <a:gd name="connsiteY8" fmla="*/ 1973179 h 4151631"/>
              <a:gd name="connsiteX9" fmla="*/ 1967980 w 3613900"/>
              <a:gd name="connsiteY9" fmla="*/ 1568918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452437 w 3613900"/>
              <a:gd name="connsiteY3" fmla="*/ 3119758 h 4151631"/>
              <a:gd name="connsiteX4" fmla="*/ 895349 w 3613900"/>
              <a:gd name="connsiteY4" fmla="*/ 3078481 h 4151631"/>
              <a:gd name="connsiteX5" fmla="*/ 895349 w 3613900"/>
              <a:gd name="connsiteY5" fmla="*/ 2497456 h 4151631"/>
              <a:gd name="connsiteX6" fmla="*/ 1419340 w 3613900"/>
              <a:gd name="connsiteY6" fmla="*/ 2608446 h 4151631"/>
              <a:gd name="connsiteX7" fmla="*/ 1515593 w 3613900"/>
              <a:gd name="connsiteY7" fmla="*/ 2165684 h 4151631"/>
              <a:gd name="connsiteX8" fmla="*/ 1871728 w 3613900"/>
              <a:gd name="connsiteY8" fmla="*/ 1973179 h 4151631"/>
              <a:gd name="connsiteX9" fmla="*/ 1967980 w 3613900"/>
              <a:gd name="connsiteY9" fmla="*/ 1568918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452437 w 3613900"/>
              <a:gd name="connsiteY3" fmla="*/ 3119758 h 4151631"/>
              <a:gd name="connsiteX4" fmla="*/ 895349 w 3613900"/>
              <a:gd name="connsiteY4" fmla="*/ 3078481 h 4151631"/>
              <a:gd name="connsiteX5" fmla="*/ 895349 w 3613900"/>
              <a:gd name="connsiteY5" fmla="*/ 2497456 h 4151631"/>
              <a:gd name="connsiteX6" fmla="*/ 1331911 w 3613900"/>
              <a:gd name="connsiteY6" fmla="*/ 2497456 h 4151631"/>
              <a:gd name="connsiteX7" fmla="*/ 1515593 w 3613900"/>
              <a:gd name="connsiteY7" fmla="*/ 2165684 h 4151631"/>
              <a:gd name="connsiteX8" fmla="*/ 1871728 w 3613900"/>
              <a:gd name="connsiteY8" fmla="*/ 1973179 h 4151631"/>
              <a:gd name="connsiteX9" fmla="*/ 1967980 w 3613900"/>
              <a:gd name="connsiteY9" fmla="*/ 1568918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452437 w 3613900"/>
              <a:gd name="connsiteY3" fmla="*/ 3119758 h 4151631"/>
              <a:gd name="connsiteX4" fmla="*/ 895349 w 3613900"/>
              <a:gd name="connsiteY4" fmla="*/ 3078481 h 4151631"/>
              <a:gd name="connsiteX5" fmla="*/ 895349 w 3613900"/>
              <a:gd name="connsiteY5" fmla="*/ 2497456 h 4151631"/>
              <a:gd name="connsiteX6" fmla="*/ 1331911 w 3613900"/>
              <a:gd name="connsiteY6" fmla="*/ 2497456 h 4151631"/>
              <a:gd name="connsiteX7" fmla="*/ 1331911 w 3613900"/>
              <a:gd name="connsiteY7" fmla="*/ 1945006 h 4151631"/>
              <a:gd name="connsiteX8" fmla="*/ 1871728 w 3613900"/>
              <a:gd name="connsiteY8" fmla="*/ 1973179 h 4151631"/>
              <a:gd name="connsiteX9" fmla="*/ 1967980 w 3613900"/>
              <a:gd name="connsiteY9" fmla="*/ 1568918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452437 w 3613900"/>
              <a:gd name="connsiteY3" fmla="*/ 3119758 h 4151631"/>
              <a:gd name="connsiteX4" fmla="*/ 895349 w 3613900"/>
              <a:gd name="connsiteY4" fmla="*/ 3078481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871728 w 3613900"/>
              <a:gd name="connsiteY8" fmla="*/ 1973179 h 4151631"/>
              <a:gd name="connsiteX9" fmla="*/ 1967980 w 3613900"/>
              <a:gd name="connsiteY9" fmla="*/ 1568918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455611 w 3613900"/>
              <a:gd name="connsiteY3" fmla="*/ 3116580 h 4151631"/>
              <a:gd name="connsiteX4" fmla="*/ 895349 w 3613900"/>
              <a:gd name="connsiteY4" fmla="*/ 3078481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871728 w 3613900"/>
              <a:gd name="connsiteY8" fmla="*/ 1973179 h 4151631"/>
              <a:gd name="connsiteX9" fmla="*/ 1967980 w 3613900"/>
              <a:gd name="connsiteY9" fmla="*/ 1568918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455611 w 3613900"/>
              <a:gd name="connsiteY3" fmla="*/ 3116580 h 4151631"/>
              <a:gd name="connsiteX4" fmla="*/ 895349 w 3613900"/>
              <a:gd name="connsiteY4" fmla="*/ 3078481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770061 w 3613900"/>
              <a:gd name="connsiteY8" fmla="*/ 1864489 h 4151631"/>
              <a:gd name="connsiteX9" fmla="*/ 1967980 w 3613900"/>
              <a:gd name="connsiteY9" fmla="*/ 1568918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455611 w 3613900"/>
              <a:gd name="connsiteY3" fmla="*/ 3116580 h 4151631"/>
              <a:gd name="connsiteX4" fmla="*/ 895349 w 3613900"/>
              <a:gd name="connsiteY4" fmla="*/ 3078481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770061 w 3613900"/>
              <a:gd name="connsiteY8" fmla="*/ 1864489 h 4151631"/>
              <a:gd name="connsiteX9" fmla="*/ 1770061 w 3613900"/>
              <a:gd name="connsiteY9" fmla="*/ 1383031 h 4151631"/>
              <a:gd name="connsiteX10" fmla="*/ 2391492 w 3613900"/>
              <a:gd name="connsiteY10" fmla="*/ 1405288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455611 w 3613900"/>
              <a:gd name="connsiteY3" fmla="*/ 3116580 h 4151631"/>
              <a:gd name="connsiteX4" fmla="*/ 895349 w 3613900"/>
              <a:gd name="connsiteY4" fmla="*/ 3078481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770061 w 3613900"/>
              <a:gd name="connsiteY8" fmla="*/ 1864489 h 4151631"/>
              <a:gd name="connsiteX9" fmla="*/ 1770061 w 3613900"/>
              <a:gd name="connsiteY9" fmla="*/ 1383031 h 4151631"/>
              <a:gd name="connsiteX10" fmla="*/ 2208211 w 3613900"/>
              <a:gd name="connsiteY10" fmla="*/ 1383031 h 4151631"/>
              <a:gd name="connsiteX11" fmla="*/ 2420368 w 3613900"/>
              <a:gd name="connsiteY11" fmla="*/ 981777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2437 w 3613900"/>
              <a:gd name="connsiteY2" fmla="*/ 3627756 h 4151631"/>
              <a:gd name="connsiteX3" fmla="*/ 455611 w 3613900"/>
              <a:gd name="connsiteY3" fmla="*/ 3116580 h 4151631"/>
              <a:gd name="connsiteX4" fmla="*/ 895349 w 3613900"/>
              <a:gd name="connsiteY4" fmla="*/ 3078481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770061 w 3613900"/>
              <a:gd name="connsiteY8" fmla="*/ 1864489 h 4151631"/>
              <a:gd name="connsiteX9" fmla="*/ 1770061 w 3613900"/>
              <a:gd name="connsiteY9" fmla="*/ 1383031 h 4151631"/>
              <a:gd name="connsiteX10" fmla="*/ 2208211 w 3613900"/>
              <a:gd name="connsiteY10" fmla="*/ 1383031 h 4151631"/>
              <a:gd name="connsiteX11" fmla="*/ 2208211 w 3613900"/>
              <a:gd name="connsiteY11" fmla="*/ 871558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5611 w 3613900"/>
              <a:gd name="connsiteY2" fmla="*/ 3605530 h 4151631"/>
              <a:gd name="connsiteX3" fmla="*/ 455611 w 3613900"/>
              <a:gd name="connsiteY3" fmla="*/ 3116580 h 4151631"/>
              <a:gd name="connsiteX4" fmla="*/ 895349 w 3613900"/>
              <a:gd name="connsiteY4" fmla="*/ 3078481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770061 w 3613900"/>
              <a:gd name="connsiteY8" fmla="*/ 1864489 h 4151631"/>
              <a:gd name="connsiteX9" fmla="*/ 1770061 w 3613900"/>
              <a:gd name="connsiteY9" fmla="*/ 1383031 h 4151631"/>
              <a:gd name="connsiteX10" fmla="*/ 2208211 w 3613900"/>
              <a:gd name="connsiteY10" fmla="*/ 1383031 h 4151631"/>
              <a:gd name="connsiteX11" fmla="*/ 2208211 w 3613900"/>
              <a:gd name="connsiteY11" fmla="*/ 871558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5611 w 3613900"/>
              <a:gd name="connsiteY2" fmla="*/ 3605530 h 4151631"/>
              <a:gd name="connsiteX3" fmla="*/ 457221 w 3613900"/>
              <a:gd name="connsiteY3" fmla="*/ 3085778 h 4151631"/>
              <a:gd name="connsiteX4" fmla="*/ 895349 w 3613900"/>
              <a:gd name="connsiteY4" fmla="*/ 3078481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770061 w 3613900"/>
              <a:gd name="connsiteY8" fmla="*/ 1864489 h 4151631"/>
              <a:gd name="connsiteX9" fmla="*/ 1770061 w 3613900"/>
              <a:gd name="connsiteY9" fmla="*/ 1383031 h 4151631"/>
              <a:gd name="connsiteX10" fmla="*/ 2208211 w 3613900"/>
              <a:gd name="connsiteY10" fmla="*/ 1383031 h 4151631"/>
              <a:gd name="connsiteX11" fmla="*/ 2208211 w 3613900"/>
              <a:gd name="connsiteY11" fmla="*/ 871558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5611 w 3613900"/>
              <a:gd name="connsiteY2" fmla="*/ 3605530 h 4151631"/>
              <a:gd name="connsiteX3" fmla="*/ 457221 w 3613900"/>
              <a:gd name="connsiteY3" fmla="*/ 3085778 h 4151631"/>
              <a:gd name="connsiteX4" fmla="*/ 892773 w 3613900"/>
              <a:gd name="connsiteY4" fmla="*/ 3042421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770061 w 3613900"/>
              <a:gd name="connsiteY8" fmla="*/ 1864489 h 4151631"/>
              <a:gd name="connsiteX9" fmla="*/ 1770061 w 3613900"/>
              <a:gd name="connsiteY9" fmla="*/ 1383031 h 4151631"/>
              <a:gd name="connsiteX10" fmla="*/ 2208211 w 3613900"/>
              <a:gd name="connsiteY10" fmla="*/ 1383031 h 4151631"/>
              <a:gd name="connsiteX11" fmla="*/ 2208211 w 3613900"/>
              <a:gd name="connsiteY11" fmla="*/ 871558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5611 w 3613900"/>
              <a:gd name="connsiteY2" fmla="*/ 3605530 h 4151631"/>
              <a:gd name="connsiteX3" fmla="*/ 457221 w 3613900"/>
              <a:gd name="connsiteY3" fmla="*/ 3085778 h 4151631"/>
              <a:gd name="connsiteX4" fmla="*/ 897925 w 3613900"/>
              <a:gd name="connsiteY4" fmla="*/ 3037270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770061 w 3613900"/>
              <a:gd name="connsiteY8" fmla="*/ 1864489 h 4151631"/>
              <a:gd name="connsiteX9" fmla="*/ 1770061 w 3613900"/>
              <a:gd name="connsiteY9" fmla="*/ 1383031 h 4151631"/>
              <a:gd name="connsiteX10" fmla="*/ 2208211 w 3613900"/>
              <a:gd name="connsiteY10" fmla="*/ 1383031 h 4151631"/>
              <a:gd name="connsiteX11" fmla="*/ 2208211 w 3613900"/>
              <a:gd name="connsiteY11" fmla="*/ 871558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5611 w 3613900"/>
              <a:gd name="connsiteY2" fmla="*/ 3605530 h 4151631"/>
              <a:gd name="connsiteX3" fmla="*/ 457221 w 3613900"/>
              <a:gd name="connsiteY3" fmla="*/ 3085778 h 4151631"/>
              <a:gd name="connsiteX4" fmla="*/ 897925 w 3613900"/>
              <a:gd name="connsiteY4" fmla="*/ 3037270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770061 w 3613900"/>
              <a:gd name="connsiteY8" fmla="*/ 1885095 h 4151631"/>
              <a:gd name="connsiteX9" fmla="*/ 1770061 w 3613900"/>
              <a:gd name="connsiteY9" fmla="*/ 1383031 h 4151631"/>
              <a:gd name="connsiteX10" fmla="*/ 2208211 w 3613900"/>
              <a:gd name="connsiteY10" fmla="*/ 1383031 h 4151631"/>
              <a:gd name="connsiteX11" fmla="*/ 2208211 w 3613900"/>
              <a:gd name="connsiteY11" fmla="*/ 871558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5611 w 3613900"/>
              <a:gd name="connsiteY2" fmla="*/ 3605530 h 4151631"/>
              <a:gd name="connsiteX3" fmla="*/ 457221 w 3613900"/>
              <a:gd name="connsiteY3" fmla="*/ 3085778 h 4151631"/>
              <a:gd name="connsiteX4" fmla="*/ 897925 w 3613900"/>
              <a:gd name="connsiteY4" fmla="*/ 3037270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770061 w 3613900"/>
              <a:gd name="connsiteY8" fmla="*/ 1885095 h 4151631"/>
              <a:gd name="connsiteX9" fmla="*/ 1770061 w 3613900"/>
              <a:gd name="connsiteY9" fmla="*/ 1383031 h 4151631"/>
              <a:gd name="connsiteX10" fmla="*/ 2205635 w 3613900"/>
              <a:gd name="connsiteY10" fmla="*/ 1308334 h 4151631"/>
              <a:gd name="connsiteX11" fmla="*/ 2208211 w 3613900"/>
              <a:gd name="connsiteY11" fmla="*/ 871558 h 4151631"/>
              <a:gd name="connsiteX12" fmla="*/ 3613900 w 3613900"/>
              <a:gd name="connsiteY12" fmla="*/ 0 h 4151631"/>
              <a:gd name="connsiteX0" fmla="*/ 0 w 3613900"/>
              <a:gd name="connsiteY0" fmla="*/ 4151631 h 4151631"/>
              <a:gd name="connsiteX1" fmla="*/ 0 w 3613900"/>
              <a:gd name="connsiteY1" fmla="*/ 3627756 h 4151631"/>
              <a:gd name="connsiteX2" fmla="*/ 455611 w 3613900"/>
              <a:gd name="connsiteY2" fmla="*/ 3605530 h 4151631"/>
              <a:gd name="connsiteX3" fmla="*/ 457221 w 3613900"/>
              <a:gd name="connsiteY3" fmla="*/ 3085778 h 4151631"/>
              <a:gd name="connsiteX4" fmla="*/ 897925 w 3613900"/>
              <a:gd name="connsiteY4" fmla="*/ 3037270 h 4151631"/>
              <a:gd name="connsiteX5" fmla="*/ 895349 w 3613900"/>
              <a:gd name="connsiteY5" fmla="*/ 2497456 h 4151631"/>
              <a:gd name="connsiteX6" fmla="*/ 1344611 w 3613900"/>
              <a:gd name="connsiteY6" fmla="*/ 2449830 h 4151631"/>
              <a:gd name="connsiteX7" fmla="*/ 1331911 w 3613900"/>
              <a:gd name="connsiteY7" fmla="*/ 1945006 h 4151631"/>
              <a:gd name="connsiteX8" fmla="*/ 1770061 w 3613900"/>
              <a:gd name="connsiteY8" fmla="*/ 1885095 h 4151631"/>
              <a:gd name="connsiteX9" fmla="*/ 1770061 w 3613900"/>
              <a:gd name="connsiteY9" fmla="*/ 1383031 h 4151631"/>
              <a:gd name="connsiteX10" fmla="*/ 2205635 w 3613900"/>
              <a:gd name="connsiteY10" fmla="*/ 1308334 h 4151631"/>
              <a:gd name="connsiteX11" fmla="*/ 2208211 w 3613900"/>
              <a:gd name="connsiteY11" fmla="*/ 817467 h 4151631"/>
              <a:gd name="connsiteX12" fmla="*/ 3613900 w 3613900"/>
              <a:gd name="connsiteY12" fmla="*/ 0 h 4151631"/>
              <a:gd name="connsiteX0" fmla="*/ 0 w 3613900"/>
              <a:gd name="connsiteY0" fmla="*/ 4267200 h 4267200"/>
              <a:gd name="connsiteX1" fmla="*/ 0 w 3613900"/>
              <a:gd name="connsiteY1" fmla="*/ 3627756 h 4267200"/>
              <a:gd name="connsiteX2" fmla="*/ 455611 w 3613900"/>
              <a:gd name="connsiteY2" fmla="*/ 3605530 h 4267200"/>
              <a:gd name="connsiteX3" fmla="*/ 457221 w 3613900"/>
              <a:gd name="connsiteY3" fmla="*/ 3085778 h 4267200"/>
              <a:gd name="connsiteX4" fmla="*/ 897925 w 3613900"/>
              <a:gd name="connsiteY4" fmla="*/ 3037270 h 4267200"/>
              <a:gd name="connsiteX5" fmla="*/ 895349 w 3613900"/>
              <a:gd name="connsiteY5" fmla="*/ 2497456 h 4267200"/>
              <a:gd name="connsiteX6" fmla="*/ 1344611 w 3613900"/>
              <a:gd name="connsiteY6" fmla="*/ 2449830 h 4267200"/>
              <a:gd name="connsiteX7" fmla="*/ 1331911 w 3613900"/>
              <a:gd name="connsiteY7" fmla="*/ 1945006 h 4267200"/>
              <a:gd name="connsiteX8" fmla="*/ 1770061 w 3613900"/>
              <a:gd name="connsiteY8" fmla="*/ 1885095 h 4267200"/>
              <a:gd name="connsiteX9" fmla="*/ 1770061 w 3613900"/>
              <a:gd name="connsiteY9" fmla="*/ 1383031 h 4267200"/>
              <a:gd name="connsiteX10" fmla="*/ 2205635 w 3613900"/>
              <a:gd name="connsiteY10" fmla="*/ 1308334 h 4267200"/>
              <a:gd name="connsiteX11" fmla="*/ 2208211 w 3613900"/>
              <a:gd name="connsiteY11" fmla="*/ 817467 h 4267200"/>
              <a:gd name="connsiteX12" fmla="*/ 3613900 w 3613900"/>
              <a:gd name="connsiteY12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3900" h="4267200">
                <a:moveTo>
                  <a:pt x="0" y="4267200"/>
                </a:moveTo>
                <a:lnTo>
                  <a:pt x="0" y="3627756"/>
                </a:lnTo>
                <a:lnTo>
                  <a:pt x="455611" y="3605530"/>
                </a:lnTo>
                <a:cubicBezTo>
                  <a:pt x="456148" y="3432279"/>
                  <a:pt x="456684" y="3259029"/>
                  <a:pt x="457221" y="3085778"/>
                </a:cubicBezTo>
                <a:lnTo>
                  <a:pt x="897925" y="3037270"/>
                </a:lnTo>
                <a:cubicBezTo>
                  <a:pt x="898784" y="2855615"/>
                  <a:pt x="894490" y="2679111"/>
                  <a:pt x="895349" y="2497456"/>
                </a:cubicBezTo>
                <a:lnTo>
                  <a:pt x="1344611" y="2449830"/>
                </a:lnTo>
                <a:lnTo>
                  <a:pt x="1331911" y="1945006"/>
                </a:lnTo>
                <a:lnTo>
                  <a:pt x="1770061" y="1885095"/>
                </a:lnTo>
                <a:lnTo>
                  <a:pt x="1770061" y="1383031"/>
                </a:lnTo>
                <a:lnTo>
                  <a:pt x="2205635" y="1308334"/>
                </a:lnTo>
                <a:cubicBezTo>
                  <a:pt x="2206494" y="1162742"/>
                  <a:pt x="2207352" y="963059"/>
                  <a:pt x="2208211" y="817467"/>
                </a:cubicBezTo>
                <a:lnTo>
                  <a:pt x="3613900" y="0"/>
                </a:lnTo>
              </a:path>
            </a:pathLst>
          </a:custGeom>
          <a:ln w="9525" cap="rnd">
            <a:solidFill>
              <a:schemeClr val="tx1">
                <a:lumMod val="75000"/>
                <a:lumOff val="25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" name="그룹 96"/>
          <p:cNvGrpSpPr/>
          <p:nvPr/>
        </p:nvGrpSpPr>
        <p:grpSpPr>
          <a:xfrm>
            <a:off x="2928036" y="2117627"/>
            <a:ext cx="5403164" cy="3486313"/>
            <a:chOff x="3316288" y="1914524"/>
            <a:chExt cx="5530850" cy="3568701"/>
          </a:xfrm>
          <a:gradFill>
            <a:gsLst>
              <a:gs pos="33000">
                <a:srgbClr val="0090FF"/>
              </a:gs>
              <a:gs pos="100000">
                <a:srgbClr val="CE00FF">
                  <a:alpha val="0"/>
                </a:srgbClr>
              </a:gs>
            </a:gsLst>
            <a:lin ang="2700000" scaled="1"/>
          </a:gradFill>
          <a:effectLst/>
        </p:grpSpPr>
        <p:sp>
          <p:nvSpPr>
            <p:cNvPr id="34" name="자유형 75"/>
            <p:cNvSpPr/>
            <p:nvPr/>
          </p:nvSpPr>
          <p:spPr>
            <a:xfrm>
              <a:off x="5524500" y="1914524"/>
              <a:ext cx="1162050" cy="800101"/>
            </a:xfrm>
            <a:custGeom>
              <a:avLst/>
              <a:gdLst>
                <a:gd name="connsiteX0" fmla="*/ 0 w 1029903"/>
                <a:gd name="connsiteY0" fmla="*/ 452387 h 481263"/>
                <a:gd name="connsiteX1" fmla="*/ 1029903 w 1029903"/>
                <a:gd name="connsiteY1" fmla="*/ 481263 h 481263"/>
                <a:gd name="connsiteX2" fmla="*/ 952901 w 1029903"/>
                <a:gd name="connsiteY2" fmla="*/ 0 h 481263"/>
                <a:gd name="connsiteX3" fmla="*/ 163629 w 1029903"/>
                <a:gd name="connsiteY3" fmla="*/ 115503 h 481263"/>
                <a:gd name="connsiteX4" fmla="*/ 0 w 1029903"/>
                <a:gd name="connsiteY4" fmla="*/ 452387 h 481263"/>
                <a:gd name="connsiteX0" fmla="*/ 0 w 1029903"/>
                <a:gd name="connsiteY0" fmla="*/ 452387 h 595563"/>
                <a:gd name="connsiteX1" fmla="*/ 1029903 w 1029903"/>
                <a:gd name="connsiteY1" fmla="*/ 595563 h 595563"/>
                <a:gd name="connsiteX2" fmla="*/ 952901 w 1029903"/>
                <a:gd name="connsiteY2" fmla="*/ 0 h 595563"/>
                <a:gd name="connsiteX3" fmla="*/ 163629 w 1029903"/>
                <a:gd name="connsiteY3" fmla="*/ 115503 h 595563"/>
                <a:gd name="connsiteX4" fmla="*/ 0 w 1029903"/>
                <a:gd name="connsiteY4" fmla="*/ 452387 h 595563"/>
                <a:gd name="connsiteX0" fmla="*/ 0 w 1162050"/>
                <a:gd name="connsiteY0" fmla="*/ 681288 h 681288"/>
                <a:gd name="connsiteX1" fmla="*/ 1162050 w 1162050"/>
                <a:gd name="connsiteY1" fmla="*/ 595563 h 681288"/>
                <a:gd name="connsiteX2" fmla="*/ 1085048 w 1162050"/>
                <a:gd name="connsiteY2" fmla="*/ 0 h 681288"/>
                <a:gd name="connsiteX3" fmla="*/ 295776 w 1162050"/>
                <a:gd name="connsiteY3" fmla="*/ 115503 h 681288"/>
                <a:gd name="connsiteX4" fmla="*/ 0 w 1162050"/>
                <a:gd name="connsiteY4" fmla="*/ 681288 h 681288"/>
                <a:gd name="connsiteX0" fmla="*/ 0 w 1162050"/>
                <a:gd name="connsiteY0" fmla="*/ 681288 h 681288"/>
                <a:gd name="connsiteX1" fmla="*/ 1162050 w 1162050"/>
                <a:gd name="connsiteY1" fmla="*/ 595563 h 681288"/>
                <a:gd name="connsiteX2" fmla="*/ 1085048 w 1162050"/>
                <a:gd name="connsiteY2" fmla="*/ 0 h 681288"/>
                <a:gd name="connsiteX3" fmla="*/ 0 w 1162050"/>
                <a:gd name="connsiteY3" fmla="*/ 119312 h 681288"/>
                <a:gd name="connsiteX4" fmla="*/ 0 w 1162050"/>
                <a:gd name="connsiteY4" fmla="*/ 681288 h 681288"/>
                <a:gd name="connsiteX0" fmla="*/ 0 w 1162050"/>
                <a:gd name="connsiteY0" fmla="*/ 800101 h 800101"/>
                <a:gd name="connsiteX1" fmla="*/ 1162050 w 1162050"/>
                <a:gd name="connsiteY1" fmla="*/ 714376 h 800101"/>
                <a:gd name="connsiteX2" fmla="*/ 1162050 w 1162050"/>
                <a:gd name="connsiteY2" fmla="*/ 0 h 800101"/>
                <a:gd name="connsiteX3" fmla="*/ 0 w 1162050"/>
                <a:gd name="connsiteY3" fmla="*/ 238125 h 800101"/>
                <a:gd name="connsiteX4" fmla="*/ 0 w 1162050"/>
                <a:gd name="connsiteY4" fmla="*/ 800101 h 80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050" h="800101">
                  <a:moveTo>
                    <a:pt x="0" y="800101"/>
                  </a:moveTo>
                  <a:lnTo>
                    <a:pt x="1162050" y="714376"/>
                  </a:lnTo>
                  <a:lnTo>
                    <a:pt x="1162050" y="0"/>
                  </a:lnTo>
                  <a:lnTo>
                    <a:pt x="0" y="238125"/>
                  </a:lnTo>
                  <a:lnTo>
                    <a:pt x="0" y="80010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자유형 76"/>
            <p:cNvSpPr/>
            <p:nvPr/>
          </p:nvSpPr>
          <p:spPr>
            <a:xfrm>
              <a:off x="5086350" y="2514600"/>
              <a:ext cx="1150938" cy="762000"/>
            </a:xfrm>
            <a:custGeom>
              <a:avLst/>
              <a:gdLst>
                <a:gd name="connsiteX0" fmla="*/ 0 w 1029903"/>
                <a:gd name="connsiteY0" fmla="*/ 452387 h 481263"/>
                <a:gd name="connsiteX1" fmla="*/ 1029903 w 1029903"/>
                <a:gd name="connsiteY1" fmla="*/ 481263 h 481263"/>
                <a:gd name="connsiteX2" fmla="*/ 952901 w 1029903"/>
                <a:gd name="connsiteY2" fmla="*/ 0 h 481263"/>
                <a:gd name="connsiteX3" fmla="*/ 163629 w 1029903"/>
                <a:gd name="connsiteY3" fmla="*/ 115503 h 481263"/>
                <a:gd name="connsiteX4" fmla="*/ 0 w 1029903"/>
                <a:gd name="connsiteY4" fmla="*/ 452387 h 481263"/>
                <a:gd name="connsiteX0" fmla="*/ 0 w 1150938"/>
                <a:gd name="connsiteY0" fmla="*/ 633663 h 633663"/>
                <a:gd name="connsiteX1" fmla="*/ 1150938 w 1150938"/>
                <a:gd name="connsiteY1" fmla="*/ 481263 h 633663"/>
                <a:gd name="connsiteX2" fmla="*/ 1073936 w 1150938"/>
                <a:gd name="connsiteY2" fmla="*/ 0 h 633663"/>
                <a:gd name="connsiteX3" fmla="*/ 284664 w 1150938"/>
                <a:gd name="connsiteY3" fmla="*/ 115503 h 633663"/>
                <a:gd name="connsiteX4" fmla="*/ 0 w 1150938"/>
                <a:gd name="connsiteY4" fmla="*/ 633663 h 633663"/>
                <a:gd name="connsiteX0" fmla="*/ 0 w 1150938"/>
                <a:gd name="connsiteY0" fmla="*/ 633663 h 633663"/>
                <a:gd name="connsiteX1" fmla="*/ 1150938 w 1150938"/>
                <a:gd name="connsiteY1" fmla="*/ 481263 h 633663"/>
                <a:gd name="connsiteX2" fmla="*/ 1073936 w 1150938"/>
                <a:gd name="connsiteY2" fmla="*/ 0 h 633663"/>
                <a:gd name="connsiteX3" fmla="*/ 0 w 1150938"/>
                <a:gd name="connsiteY3" fmla="*/ 71688 h 633663"/>
                <a:gd name="connsiteX4" fmla="*/ 0 w 1150938"/>
                <a:gd name="connsiteY4" fmla="*/ 633663 h 633663"/>
                <a:gd name="connsiteX0" fmla="*/ 0 w 1150938"/>
                <a:gd name="connsiteY0" fmla="*/ 762000 h 762000"/>
                <a:gd name="connsiteX1" fmla="*/ 1150938 w 1150938"/>
                <a:gd name="connsiteY1" fmla="*/ 609600 h 762000"/>
                <a:gd name="connsiteX2" fmla="*/ 1150938 w 1150938"/>
                <a:gd name="connsiteY2" fmla="*/ 0 h 762000"/>
                <a:gd name="connsiteX3" fmla="*/ 0 w 1150938"/>
                <a:gd name="connsiteY3" fmla="*/ 200025 h 762000"/>
                <a:gd name="connsiteX4" fmla="*/ 0 w 1150938"/>
                <a:gd name="connsiteY4" fmla="*/ 762000 h 762000"/>
                <a:gd name="connsiteX0" fmla="*/ 0 w 1150938"/>
                <a:gd name="connsiteY0" fmla="*/ 762000 h 762000"/>
                <a:gd name="connsiteX1" fmla="*/ 1150938 w 1150938"/>
                <a:gd name="connsiteY1" fmla="*/ 676275 h 762000"/>
                <a:gd name="connsiteX2" fmla="*/ 1150938 w 1150938"/>
                <a:gd name="connsiteY2" fmla="*/ 0 h 762000"/>
                <a:gd name="connsiteX3" fmla="*/ 0 w 1150938"/>
                <a:gd name="connsiteY3" fmla="*/ 200025 h 762000"/>
                <a:gd name="connsiteX4" fmla="*/ 0 w 1150938"/>
                <a:gd name="connsiteY4" fmla="*/ 762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938" h="762000">
                  <a:moveTo>
                    <a:pt x="0" y="762000"/>
                  </a:moveTo>
                  <a:lnTo>
                    <a:pt x="1150938" y="676275"/>
                  </a:lnTo>
                  <a:lnTo>
                    <a:pt x="1150938" y="0"/>
                  </a:lnTo>
                  <a:lnTo>
                    <a:pt x="0" y="200025"/>
                  </a:lnTo>
                  <a:lnTo>
                    <a:pt x="0" y="7620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자유형 77"/>
            <p:cNvSpPr/>
            <p:nvPr/>
          </p:nvSpPr>
          <p:spPr>
            <a:xfrm>
              <a:off x="4648200" y="3124200"/>
              <a:ext cx="1138238" cy="704850"/>
            </a:xfrm>
            <a:custGeom>
              <a:avLst/>
              <a:gdLst>
                <a:gd name="connsiteX0" fmla="*/ 0 w 1029903"/>
                <a:gd name="connsiteY0" fmla="*/ 452387 h 481263"/>
                <a:gd name="connsiteX1" fmla="*/ 1029903 w 1029903"/>
                <a:gd name="connsiteY1" fmla="*/ 481263 h 481263"/>
                <a:gd name="connsiteX2" fmla="*/ 952901 w 1029903"/>
                <a:gd name="connsiteY2" fmla="*/ 0 h 481263"/>
                <a:gd name="connsiteX3" fmla="*/ 163629 w 1029903"/>
                <a:gd name="connsiteY3" fmla="*/ 115503 h 481263"/>
                <a:gd name="connsiteX4" fmla="*/ 0 w 1029903"/>
                <a:gd name="connsiteY4" fmla="*/ 452387 h 481263"/>
                <a:gd name="connsiteX0" fmla="*/ 0 w 1138238"/>
                <a:gd name="connsiteY0" fmla="*/ 606675 h 606675"/>
                <a:gd name="connsiteX1" fmla="*/ 1138238 w 1138238"/>
                <a:gd name="connsiteY1" fmla="*/ 481263 h 606675"/>
                <a:gd name="connsiteX2" fmla="*/ 1061236 w 1138238"/>
                <a:gd name="connsiteY2" fmla="*/ 0 h 606675"/>
                <a:gd name="connsiteX3" fmla="*/ 271964 w 1138238"/>
                <a:gd name="connsiteY3" fmla="*/ 115503 h 606675"/>
                <a:gd name="connsiteX4" fmla="*/ 0 w 1138238"/>
                <a:gd name="connsiteY4" fmla="*/ 606675 h 606675"/>
                <a:gd name="connsiteX0" fmla="*/ 0 w 1138238"/>
                <a:gd name="connsiteY0" fmla="*/ 606675 h 606675"/>
                <a:gd name="connsiteX1" fmla="*/ 1138238 w 1138238"/>
                <a:gd name="connsiteY1" fmla="*/ 481263 h 606675"/>
                <a:gd name="connsiteX2" fmla="*/ 1061236 w 1138238"/>
                <a:gd name="connsiteY2" fmla="*/ 0 h 606675"/>
                <a:gd name="connsiteX3" fmla="*/ 0 w 1138238"/>
                <a:gd name="connsiteY3" fmla="*/ 54225 h 606675"/>
                <a:gd name="connsiteX4" fmla="*/ 0 w 1138238"/>
                <a:gd name="connsiteY4" fmla="*/ 606675 h 606675"/>
                <a:gd name="connsiteX0" fmla="*/ 0 w 1138238"/>
                <a:gd name="connsiteY0" fmla="*/ 606675 h 606675"/>
                <a:gd name="connsiteX1" fmla="*/ 1138238 w 1138238"/>
                <a:gd name="connsiteY1" fmla="*/ 517775 h 606675"/>
                <a:gd name="connsiteX2" fmla="*/ 1061236 w 1138238"/>
                <a:gd name="connsiteY2" fmla="*/ 0 h 606675"/>
                <a:gd name="connsiteX3" fmla="*/ 0 w 1138238"/>
                <a:gd name="connsiteY3" fmla="*/ 54225 h 606675"/>
                <a:gd name="connsiteX4" fmla="*/ 0 w 1138238"/>
                <a:gd name="connsiteY4" fmla="*/ 606675 h 606675"/>
                <a:gd name="connsiteX0" fmla="*/ 0 w 1138238"/>
                <a:gd name="connsiteY0" fmla="*/ 704850 h 704850"/>
                <a:gd name="connsiteX1" fmla="*/ 1138238 w 1138238"/>
                <a:gd name="connsiteY1" fmla="*/ 615950 h 704850"/>
                <a:gd name="connsiteX2" fmla="*/ 1138238 w 1138238"/>
                <a:gd name="connsiteY2" fmla="*/ 0 h 704850"/>
                <a:gd name="connsiteX3" fmla="*/ 0 w 1138238"/>
                <a:gd name="connsiteY3" fmla="*/ 152400 h 704850"/>
                <a:gd name="connsiteX4" fmla="*/ 0 w 1138238"/>
                <a:gd name="connsiteY4" fmla="*/ 704850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8238" h="704850">
                  <a:moveTo>
                    <a:pt x="0" y="704850"/>
                  </a:moveTo>
                  <a:lnTo>
                    <a:pt x="1138238" y="615950"/>
                  </a:lnTo>
                  <a:lnTo>
                    <a:pt x="1138238" y="0"/>
                  </a:lnTo>
                  <a:lnTo>
                    <a:pt x="0" y="152400"/>
                  </a:lnTo>
                  <a:lnTo>
                    <a:pt x="0" y="70485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자유형 78"/>
            <p:cNvSpPr/>
            <p:nvPr/>
          </p:nvSpPr>
          <p:spPr>
            <a:xfrm>
              <a:off x="4211638" y="3703638"/>
              <a:ext cx="1125537" cy="706437"/>
            </a:xfrm>
            <a:custGeom>
              <a:avLst/>
              <a:gdLst>
                <a:gd name="connsiteX0" fmla="*/ 0 w 1029903"/>
                <a:gd name="connsiteY0" fmla="*/ 452387 h 481263"/>
                <a:gd name="connsiteX1" fmla="*/ 1029903 w 1029903"/>
                <a:gd name="connsiteY1" fmla="*/ 481263 h 481263"/>
                <a:gd name="connsiteX2" fmla="*/ 952901 w 1029903"/>
                <a:gd name="connsiteY2" fmla="*/ 0 h 481263"/>
                <a:gd name="connsiteX3" fmla="*/ 163629 w 1029903"/>
                <a:gd name="connsiteY3" fmla="*/ 115503 h 481263"/>
                <a:gd name="connsiteX4" fmla="*/ 0 w 1029903"/>
                <a:gd name="connsiteY4" fmla="*/ 452387 h 481263"/>
                <a:gd name="connsiteX0" fmla="*/ 0 w 1125537"/>
                <a:gd name="connsiteY0" fmla="*/ 581025 h 581025"/>
                <a:gd name="connsiteX1" fmla="*/ 1125537 w 1125537"/>
                <a:gd name="connsiteY1" fmla="*/ 481263 h 581025"/>
                <a:gd name="connsiteX2" fmla="*/ 1048535 w 1125537"/>
                <a:gd name="connsiteY2" fmla="*/ 0 h 581025"/>
                <a:gd name="connsiteX3" fmla="*/ 259263 w 1125537"/>
                <a:gd name="connsiteY3" fmla="*/ 115503 h 581025"/>
                <a:gd name="connsiteX4" fmla="*/ 0 w 1125537"/>
                <a:gd name="connsiteY4" fmla="*/ 581025 h 581025"/>
                <a:gd name="connsiteX0" fmla="*/ 0 w 1125537"/>
                <a:gd name="connsiteY0" fmla="*/ 581025 h 581025"/>
                <a:gd name="connsiteX1" fmla="*/ 1125537 w 1125537"/>
                <a:gd name="connsiteY1" fmla="*/ 481263 h 581025"/>
                <a:gd name="connsiteX2" fmla="*/ 1048535 w 1125537"/>
                <a:gd name="connsiteY2" fmla="*/ 0 h 581025"/>
                <a:gd name="connsiteX3" fmla="*/ 0 w 1125537"/>
                <a:gd name="connsiteY3" fmla="*/ 0 h 581025"/>
                <a:gd name="connsiteX4" fmla="*/ 0 w 1125537"/>
                <a:gd name="connsiteY4" fmla="*/ 581025 h 581025"/>
                <a:gd name="connsiteX0" fmla="*/ 0 w 1125537"/>
                <a:gd name="connsiteY0" fmla="*/ 706437 h 706437"/>
                <a:gd name="connsiteX1" fmla="*/ 1125537 w 1125537"/>
                <a:gd name="connsiteY1" fmla="*/ 606675 h 706437"/>
                <a:gd name="connsiteX2" fmla="*/ 1125537 w 1125537"/>
                <a:gd name="connsiteY2" fmla="*/ 0 h 706437"/>
                <a:gd name="connsiteX3" fmla="*/ 0 w 1125537"/>
                <a:gd name="connsiteY3" fmla="*/ 125412 h 706437"/>
                <a:gd name="connsiteX4" fmla="*/ 0 w 1125537"/>
                <a:gd name="connsiteY4" fmla="*/ 706437 h 706437"/>
                <a:gd name="connsiteX0" fmla="*/ 0 w 1125537"/>
                <a:gd name="connsiteY0" fmla="*/ 706437 h 706437"/>
                <a:gd name="connsiteX1" fmla="*/ 1125537 w 1125537"/>
                <a:gd name="connsiteY1" fmla="*/ 611187 h 706437"/>
                <a:gd name="connsiteX2" fmla="*/ 1125537 w 1125537"/>
                <a:gd name="connsiteY2" fmla="*/ 0 h 706437"/>
                <a:gd name="connsiteX3" fmla="*/ 0 w 1125537"/>
                <a:gd name="connsiteY3" fmla="*/ 125412 h 706437"/>
                <a:gd name="connsiteX4" fmla="*/ 0 w 1125537"/>
                <a:gd name="connsiteY4" fmla="*/ 706437 h 706437"/>
                <a:gd name="connsiteX0" fmla="*/ 0 w 1125537"/>
                <a:gd name="connsiteY0" fmla="*/ 706437 h 706437"/>
                <a:gd name="connsiteX1" fmla="*/ 1125537 w 1125537"/>
                <a:gd name="connsiteY1" fmla="*/ 625475 h 706437"/>
                <a:gd name="connsiteX2" fmla="*/ 1125537 w 1125537"/>
                <a:gd name="connsiteY2" fmla="*/ 0 h 706437"/>
                <a:gd name="connsiteX3" fmla="*/ 0 w 1125537"/>
                <a:gd name="connsiteY3" fmla="*/ 125412 h 706437"/>
                <a:gd name="connsiteX4" fmla="*/ 0 w 1125537"/>
                <a:gd name="connsiteY4" fmla="*/ 706437 h 70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537" h="706437">
                  <a:moveTo>
                    <a:pt x="0" y="706437"/>
                  </a:moveTo>
                  <a:lnTo>
                    <a:pt x="1125537" y="625475"/>
                  </a:lnTo>
                  <a:lnTo>
                    <a:pt x="1125537" y="0"/>
                  </a:lnTo>
                  <a:lnTo>
                    <a:pt x="0" y="125412"/>
                  </a:lnTo>
                  <a:lnTo>
                    <a:pt x="0" y="7064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자유형 79"/>
            <p:cNvSpPr/>
            <p:nvPr/>
          </p:nvSpPr>
          <p:spPr>
            <a:xfrm>
              <a:off x="3768726" y="4314825"/>
              <a:ext cx="1117600" cy="644525"/>
            </a:xfrm>
            <a:custGeom>
              <a:avLst/>
              <a:gdLst>
                <a:gd name="connsiteX0" fmla="*/ 0 w 1029903"/>
                <a:gd name="connsiteY0" fmla="*/ 452387 h 481263"/>
                <a:gd name="connsiteX1" fmla="*/ 1029903 w 1029903"/>
                <a:gd name="connsiteY1" fmla="*/ 481263 h 481263"/>
                <a:gd name="connsiteX2" fmla="*/ 952901 w 1029903"/>
                <a:gd name="connsiteY2" fmla="*/ 0 h 481263"/>
                <a:gd name="connsiteX3" fmla="*/ 163629 w 1029903"/>
                <a:gd name="connsiteY3" fmla="*/ 115503 h 481263"/>
                <a:gd name="connsiteX4" fmla="*/ 0 w 1029903"/>
                <a:gd name="connsiteY4" fmla="*/ 452387 h 481263"/>
                <a:gd name="connsiteX0" fmla="*/ 0 w 1029903"/>
                <a:gd name="connsiteY0" fmla="*/ 525713 h 525713"/>
                <a:gd name="connsiteX1" fmla="*/ 1029903 w 1029903"/>
                <a:gd name="connsiteY1" fmla="*/ 481263 h 525713"/>
                <a:gd name="connsiteX2" fmla="*/ 952901 w 1029903"/>
                <a:gd name="connsiteY2" fmla="*/ 0 h 525713"/>
                <a:gd name="connsiteX3" fmla="*/ 163629 w 1029903"/>
                <a:gd name="connsiteY3" fmla="*/ 115503 h 525713"/>
                <a:gd name="connsiteX4" fmla="*/ 0 w 1029903"/>
                <a:gd name="connsiteY4" fmla="*/ 525713 h 525713"/>
                <a:gd name="connsiteX0" fmla="*/ 0 w 1029903"/>
                <a:gd name="connsiteY0" fmla="*/ 549275 h 549275"/>
                <a:gd name="connsiteX1" fmla="*/ 1029903 w 1029903"/>
                <a:gd name="connsiteY1" fmla="*/ 504825 h 549275"/>
                <a:gd name="connsiteX2" fmla="*/ 952901 w 1029903"/>
                <a:gd name="connsiteY2" fmla="*/ 23562 h 549275"/>
                <a:gd name="connsiteX3" fmla="*/ 0 w 1029903"/>
                <a:gd name="connsiteY3" fmla="*/ 0 h 549275"/>
                <a:gd name="connsiteX4" fmla="*/ 0 w 1029903"/>
                <a:gd name="connsiteY4" fmla="*/ 549275 h 549275"/>
                <a:gd name="connsiteX0" fmla="*/ 0 w 1117600"/>
                <a:gd name="connsiteY0" fmla="*/ 644525 h 644525"/>
                <a:gd name="connsiteX1" fmla="*/ 1029903 w 1117600"/>
                <a:gd name="connsiteY1" fmla="*/ 600075 h 644525"/>
                <a:gd name="connsiteX2" fmla="*/ 1117600 w 1117600"/>
                <a:gd name="connsiteY2" fmla="*/ 0 h 644525"/>
                <a:gd name="connsiteX3" fmla="*/ 0 w 1117600"/>
                <a:gd name="connsiteY3" fmla="*/ 95250 h 644525"/>
                <a:gd name="connsiteX4" fmla="*/ 0 w 1117600"/>
                <a:gd name="connsiteY4" fmla="*/ 644525 h 644525"/>
                <a:gd name="connsiteX0" fmla="*/ 0 w 1117600"/>
                <a:gd name="connsiteY0" fmla="*/ 644525 h 644525"/>
                <a:gd name="connsiteX1" fmla="*/ 1117599 w 1117600"/>
                <a:gd name="connsiteY1" fmla="*/ 600075 h 644525"/>
                <a:gd name="connsiteX2" fmla="*/ 1117600 w 1117600"/>
                <a:gd name="connsiteY2" fmla="*/ 0 h 644525"/>
                <a:gd name="connsiteX3" fmla="*/ 0 w 1117600"/>
                <a:gd name="connsiteY3" fmla="*/ 95250 h 644525"/>
                <a:gd name="connsiteX4" fmla="*/ 0 w 1117600"/>
                <a:gd name="connsiteY4" fmla="*/ 644525 h 64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7600" h="644525">
                  <a:moveTo>
                    <a:pt x="0" y="644525"/>
                  </a:moveTo>
                  <a:lnTo>
                    <a:pt x="1117599" y="600075"/>
                  </a:lnTo>
                  <a:cubicBezTo>
                    <a:pt x="1117599" y="400050"/>
                    <a:pt x="1117600" y="200025"/>
                    <a:pt x="1117600" y="0"/>
                  </a:cubicBezTo>
                  <a:lnTo>
                    <a:pt x="0" y="95250"/>
                  </a:lnTo>
                  <a:lnTo>
                    <a:pt x="0" y="64452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자유형 80"/>
            <p:cNvSpPr/>
            <p:nvPr/>
          </p:nvSpPr>
          <p:spPr>
            <a:xfrm>
              <a:off x="3316288" y="4914900"/>
              <a:ext cx="1120775" cy="568325"/>
            </a:xfrm>
            <a:custGeom>
              <a:avLst/>
              <a:gdLst>
                <a:gd name="connsiteX0" fmla="*/ 0 w 1029903"/>
                <a:gd name="connsiteY0" fmla="*/ 452387 h 481263"/>
                <a:gd name="connsiteX1" fmla="*/ 1029903 w 1029903"/>
                <a:gd name="connsiteY1" fmla="*/ 481263 h 481263"/>
                <a:gd name="connsiteX2" fmla="*/ 952901 w 1029903"/>
                <a:gd name="connsiteY2" fmla="*/ 0 h 481263"/>
                <a:gd name="connsiteX3" fmla="*/ 163629 w 1029903"/>
                <a:gd name="connsiteY3" fmla="*/ 115503 h 481263"/>
                <a:gd name="connsiteX4" fmla="*/ 0 w 1029903"/>
                <a:gd name="connsiteY4" fmla="*/ 452387 h 481263"/>
                <a:gd name="connsiteX0" fmla="*/ 0 w 1116347"/>
                <a:gd name="connsiteY0" fmla="*/ 452387 h 452387"/>
                <a:gd name="connsiteX1" fmla="*/ 1116347 w 1116347"/>
                <a:gd name="connsiteY1" fmla="*/ 439587 h 452387"/>
                <a:gd name="connsiteX2" fmla="*/ 952901 w 1116347"/>
                <a:gd name="connsiteY2" fmla="*/ 0 h 452387"/>
                <a:gd name="connsiteX3" fmla="*/ 163629 w 1116347"/>
                <a:gd name="connsiteY3" fmla="*/ 115503 h 452387"/>
                <a:gd name="connsiteX4" fmla="*/ 0 w 1116347"/>
                <a:gd name="connsiteY4" fmla="*/ 452387 h 452387"/>
                <a:gd name="connsiteX0" fmla="*/ 0 w 1120775"/>
                <a:gd name="connsiteY0" fmla="*/ 439587 h 439587"/>
                <a:gd name="connsiteX1" fmla="*/ 1120775 w 1120775"/>
                <a:gd name="connsiteY1" fmla="*/ 439587 h 439587"/>
                <a:gd name="connsiteX2" fmla="*/ 957329 w 1120775"/>
                <a:gd name="connsiteY2" fmla="*/ 0 h 439587"/>
                <a:gd name="connsiteX3" fmla="*/ 168057 w 1120775"/>
                <a:gd name="connsiteY3" fmla="*/ 115503 h 439587"/>
                <a:gd name="connsiteX4" fmla="*/ 0 w 1120775"/>
                <a:gd name="connsiteY4" fmla="*/ 439587 h 439587"/>
                <a:gd name="connsiteX0" fmla="*/ 0 w 1120775"/>
                <a:gd name="connsiteY0" fmla="*/ 523875 h 523875"/>
                <a:gd name="connsiteX1" fmla="*/ 1120775 w 1120775"/>
                <a:gd name="connsiteY1" fmla="*/ 523875 h 523875"/>
                <a:gd name="connsiteX2" fmla="*/ 957329 w 1120775"/>
                <a:gd name="connsiteY2" fmla="*/ 84288 h 523875"/>
                <a:gd name="connsiteX3" fmla="*/ 0 w 1120775"/>
                <a:gd name="connsiteY3" fmla="*/ 0 h 523875"/>
                <a:gd name="connsiteX4" fmla="*/ 0 w 1120775"/>
                <a:gd name="connsiteY4" fmla="*/ 523875 h 523875"/>
                <a:gd name="connsiteX0" fmla="*/ 0 w 1120775"/>
                <a:gd name="connsiteY0" fmla="*/ 568325 h 568325"/>
                <a:gd name="connsiteX1" fmla="*/ 1120775 w 1120775"/>
                <a:gd name="connsiteY1" fmla="*/ 568325 h 568325"/>
                <a:gd name="connsiteX2" fmla="*/ 1120775 w 1120775"/>
                <a:gd name="connsiteY2" fmla="*/ 0 h 568325"/>
                <a:gd name="connsiteX3" fmla="*/ 0 w 1120775"/>
                <a:gd name="connsiteY3" fmla="*/ 44450 h 568325"/>
                <a:gd name="connsiteX4" fmla="*/ 0 w 1120775"/>
                <a:gd name="connsiteY4" fmla="*/ 568325 h 5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775" h="568325">
                  <a:moveTo>
                    <a:pt x="0" y="568325"/>
                  </a:moveTo>
                  <a:lnTo>
                    <a:pt x="1120775" y="568325"/>
                  </a:lnTo>
                  <a:lnTo>
                    <a:pt x="1120775" y="0"/>
                  </a:lnTo>
                  <a:lnTo>
                    <a:pt x="0" y="44450"/>
                  </a:lnTo>
                  <a:lnTo>
                    <a:pt x="0" y="56832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자유형 81"/>
            <p:cNvSpPr/>
            <p:nvPr/>
          </p:nvSpPr>
          <p:spPr>
            <a:xfrm>
              <a:off x="4437063" y="1914525"/>
              <a:ext cx="4410075" cy="3568700"/>
            </a:xfrm>
            <a:custGeom>
              <a:avLst/>
              <a:gdLst>
                <a:gd name="connsiteX0" fmla="*/ 28876 w 4177364"/>
                <a:gd name="connsiteY0" fmla="*/ 3301466 h 3301466"/>
                <a:gd name="connsiteX1" fmla="*/ 0 w 4177364"/>
                <a:gd name="connsiteY1" fmla="*/ 2666198 h 3301466"/>
                <a:gd name="connsiteX2" fmla="*/ 616017 w 4177364"/>
                <a:gd name="connsiteY2" fmla="*/ 2810577 h 3301466"/>
                <a:gd name="connsiteX3" fmla="*/ 606392 w 4177364"/>
                <a:gd name="connsiteY3" fmla="*/ 2406316 h 3301466"/>
                <a:gd name="connsiteX4" fmla="*/ 1116531 w 4177364"/>
                <a:gd name="connsiteY4" fmla="*/ 2146434 h 3301466"/>
                <a:gd name="connsiteX5" fmla="*/ 1097280 w 4177364"/>
                <a:gd name="connsiteY5" fmla="*/ 1809550 h 3301466"/>
                <a:gd name="connsiteX6" fmla="*/ 1540042 w 4177364"/>
                <a:gd name="connsiteY6" fmla="*/ 1645920 h 3301466"/>
                <a:gd name="connsiteX7" fmla="*/ 1443790 w 4177364"/>
                <a:gd name="connsiteY7" fmla="*/ 1232034 h 3301466"/>
                <a:gd name="connsiteX8" fmla="*/ 2002055 w 4177364"/>
                <a:gd name="connsiteY8" fmla="*/ 1164657 h 3301466"/>
                <a:gd name="connsiteX9" fmla="*/ 1934678 w 4177364"/>
                <a:gd name="connsiteY9" fmla="*/ 770021 h 3301466"/>
                <a:gd name="connsiteX10" fmla="*/ 2348564 w 4177364"/>
                <a:gd name="connsiteY10" fmla="*/ 616017 h 3301466"/>
                <a:gd name="connsiteX11" fmla="*/ 2300438 w 4177364"/>
                <a:gd name="connsiteY11" fmla="*/ 0 h 3301466"/>
                <a:gd name="connsiteX12" fmla="*/ 4109987 w 4177364"/>
                <a:gd name="connsiteY12" fmla="*/ 654518 h 3301466"/>
                <a:gd name="connsiteX13" fmla="*/ 4177364 w 4177364"/>
                <a:gd name="connsiteY13" fmla="*/ 3031958 h 3301466"/>
                <a:gd name="connsiteX14" fmla="*/ 28876 w 4177364"/>
                <a:gd name="connsiteY14" fmla="*/ 3301466 h 3301466"/>
                <a:gd name="connsiteX0" fmla="*/ 0 w 4206423"/>
                <a:gd name="connsiteY0" fmla="*/ 3279040 h 3279040"/>
                <a:gd name="connsiteX1" fmla="*/ 29059 w 4206423"/>
                <a:gd name="connsiteY1" fmla="*/ 2666198 h 3279040"/>
                <a:gd name="connsiteX2" fmla="*/ 645076 w 4206423"/>
                <a:gd name="connsiteY2" fmla="*/ 2810577 h 3279040"/>
                <a:gd name="connsiteX3" fmla="*/ 635451 w 4206423"/>
                <a:gd name="connsiteY3" fmla="*/ 2406316 h 3279040"/>
                <a:gd name="connsiteX4" fmla="*/ 1145590 w 4206423"/>
                <a:gd name="connsiteY4" fmla="*/ 2146434 h 3279040"/>
                <a:gd name="connsiteX5" fmla="*/ 1126339 w 4206423"/>
                <a:gd name="connsiteY5" fmla="*/ 1809550 h 3279040"/>
                <a:gd name="connsiteX6" fmla="*/ 1569101 w 4206423"/>
                <a:gd name="connsiteY6" fmla="*/ 1645920 h 3279040"/>
                <a:gd name="connsiteX7" fmla="*/ 1472849 w 4206423"/>
                <a:gd name="connsiteY7" fmla="*/ 1232034 h 3279040"/>
                <a:gd name="connsiteX8" fmla="*/ 2031114 w 4206423"/>
                <a:gd name="connsiteY8" fmla="*/ 1164657 h 3279040"/>
                <a:gd name="connsiteX9" fmla="*/ 1963737 w 4206423"/>
                <a:gd name="connsiteY9" fmla="*/ 770021 h 3279040"/>
                <a:gd name="connsiteX10" fmla="*/ 2377623 w 4206423"/>
                <a:gd name="connsiteY10" fmla="*/ 616017 h 3279040"/>
                <a:gd name="connsiteX11" fmla="*/ 2329497 w 4206423"/>
                <a:gd name="connsiteY11" fmla="*/ 0 h 3279040"/>
                <a:gd name="connsiteX12" fmla="*/ 4139046 w 4206423"/>
                <a:gd name="connsiteY12" fmla="*/ 654518 h 3279040"/>
                <a:gd name="connsiteX13" fmla="*/ 4206423 w 4206423"/>
                <a:gd name="connsiteY13" fmla="*/ 3031958 h 3279040"/>
                <a:gd name="connsiteX14" fmla="*/ 0 w 4206423"/>
                <a:gd name="connsiteY14" fmla="*/ 3279040 h 3279040"/>
                <a:gd name="connsiteX0" fmla="*/ 0 w 4206423"/>
                <a:gd name="connsiteY0" fmla="*/ 3279040 h 3279040"/>
                <a:gd name="connsiteX1" fmla="*/ 1 w 4206423"/>
                <a:gd name="connsiteY1" fmla="*/ 2710715 h 3279040"/>
                <a:gd name="connsiteX2" fmla="*/ 645076 w 4206423"/>
                <a:gd name="connsiteY2" fmla="*/ 2810577 h 3279040"/>
                <a:gd name="connsiteX3" fmla="*/ 635451 w 4206423"/>
                <a:gd name="connsiteY3" fmla="*/ 2406316 h 3279040"/>
                <a:gd name="connsiteX4" fmla="*/ 1145590 w 4206423"/>
                <a:gd name="connsiteY4" fmla="*/ 2146434 h 3279040"/>
                <a:gd name="connsiteX5" fmla="*/ 1126339 w 4206423"/>
                <a:gd name="connsiteY5" fmla="*/ 1809550 h 3279040"/>
                <a:gd name="connsiteX6" fmla="*/ 1569101 w 4206423"/>
                <a:gd name="connsiteY6" fmla="*/ 1645920 h 3279040"/>
                <a:gd name="connsiteX7" fmla="*/ 1472849 w 4206423"/>
                <a:gd name="connsiteY7" fmla="*/ 1232034 h 3279040"/>
                <a:gd name="connsiteX8" fmla="*/ 2031114 w 4206423"/>
                <a:gd name="connsiteY8" fmla="*/ 1164657 h 3279040"/>
                <a:gd name="connsiteX9" fmla="*/ 1963737 w 4206423"/>
                <a:gd name="connsiteY9" fmla="*/ 770021 h 3279040"/>
                <a:gd name="connsiteX10" fmla="*/ 2377623 w 4206423"/>
                <a:gd name="connsiteY10" fmla="*/ 616017 h 3279040"/>
                <a:gd name="connsiteX11" fmla="*/ 2329497 w 4206423"/>
                <a:gd name="connsiteY11" fmla="*/ 0 h 3279040"/>
                <a:gd name="connsiteX12" fmla="*/ 4139046 w 4206423"/>
                <a:gd name="connsiteY12" fmla="*/ 654518 h 3279040"/>
                <a:gd name="connsiteX13" fmla="*/ 4206423 w 4206423"/>
                <a:gd name="connsiteY13" fmla="*/ 3031958 h 3279040"/>
                <a:gd name="connsiteX14" fmla="*/ 0 w 4206423"/>
                <a:gd name="connsiteY14" fmla="*/ 3279040 h 3279040"/>
                <a:gd name="connsiteX0" fmla="*/ 0 w 4206423"/>
                <a:gd name="connsiteY0" fmla="*/ 3279040 h 3279040"/>
                <a:gd name="connsiteX1" fmla="*/ 1 w 4206423"/>
                <a:gd name="connsiteY1" fmla="*/ 2710715 h 3279040"/>
                <a:gd name="connsiteX2" fmla="*/ 449263 w 4206423"/>
                <a:gd name="connsiteY2" fmla="*/ 2710715 h 3279040"/>
                <a:gd name="connsiteX3" fmla="*/ 635451 w 4206423"/>
                <a:gd name="connsiteY3" fmla="*/ 2406316 h 3279040"/>
                <a:gd name="connsiteX4" fmla="*/ 1145590 w 4206423"/>
                <a:gd name="connsiteY4" fmla="*/ 2146434 h 3279040"/>
                <a:gd name="connsiteX5" fmla="*/ 1126339 w 4206423"/>
                <a:gd name="connsiteY5" fmla="*/ 1809550 h 3279040"/>
                <a:gd name="connsiteX6" fmla="*/ 1569101 w 4206423"/>
                <a:gd name="connsiteY6" fmla="*/ 1645920 h 3279040"/>
                <a:gd name="connsiteX7" fmla="*/ 1472849 w 4206423"/>
                <a:gd name="connsiteY7" fmla="*/ 1232034 h 3279040"/>
                <a:gd name="connsiteX8" fmla="*/ 2031114 w 4206423"/>
                <a:gd name="connsiteY8" fmla="*/ 1164657 h 3279040"/>
                <a:gd name="connsiteX9" fmla="*/ 1963737 w 4206423"/>
                <a:gd name="connsiteY9" fmla="*/ 770021 h 3279040"/>
                <a:gd name="connsiteX10" fmla="*/ 2377623 w 4206423"/>
                <a:gd name="connsiteY10" fmla="*/ 616017 h 3279040"/>
                <a:gd name="connsiteX11" fmla="*/ 2329497 w 4206423"/>
                <a:gd name="connsiteY11" fmla="*/ 0 h 3279040"/>
                <a:gd name="connsiteX12" fmla="*/ 4139046 w 4206423"/>
                <a:gd name="connsiteY12" fmla="*/ 654518 h 3279040"/>
                <a:gd name="connsiteX13" fmla="*/ 4206423 w 4206423"/>
                <a:gd name="connsiteY13" fmla="*/ 3031958 h 3279040"/>
                <a:gd name="connsiteX14" fmla="*/ 0 w 4206423"/>
                <a:gd name="connsiteY14" fmla="*/ 3279040 h 3279040"/>
                <a:gd name="connsiteX0" fmla="*/ 0 w 4206423"/>
                <a:gd name="connsiteY0" fmla="*/ 3279040 h 3279040"/>
                <a:gd name="connsiteX1" fmla="*/ 1 w 4206423"/>
                <a:gd name="connsiteY1" fmla="*/ 2710715 h 3279040"/>
                <a:gd name="connsiteX2" fmla="*/ 449263 w 4206423"/>
                <a:gd name="connsiteY2" fmla="*/ 2710715 h 3279040"/>
                <a:gd name="connsiteX3" fmla="*/ 449263 w 4206423"/>
                <a:gd name="connsiteY3" fmla="*/ 2110640 h 3279040"/>
                <a:gd name="connsiteX4" fmla="*/ 1145590 w 4206423"/>
                <a:gd name="connsiteY4" fmla="*/ 2146434 h 3279040"/>
                <a:gd name="connsiteX5" fmla="*/ 1126339 w 4206423"/>
                <a:gd name="connsiteY5" fmla="*/ 1809550 h 3279040"/>
                <a:gd name="connsiteX6" fmla="*/ 1569101 w 4206423"/>
                <a:gd name="connsiteY6" fmla="*/ 1645920 h 3279040"/>
                <a:gd name="connsiteX7" fmla="*/ 1472849 w 4206423"/>
                <a:gd name="connsiteY7" fmla="*/ 1232034 h 3279040"/>
                <a:gd name="connsiteX8" fmla="*/ 2031114 w 4206423"/>
                <a:gd name="connsiteY8" fmla="*/ 1164657 h 3279040"/>
                <a:gd name="connsiteX9" fmla="*/ 1963737 w 4206423"/>
                <a:gd name="connsiteY9" fmla="*/ 770021 h 3279040"/>
                <a:gd name="connsiteX10" fmla="*/ 2377623 w 4206423"/>
                <a:gd name="connsiteY10" fmla="*/ 616017 h 3279040"/>
                <a:gd name="connsiteX11" fmla="*/ 2329497 w 4206423"/>
                <a:gd name="connsiteY11" fmla="*/ 0 h 3279040"/>
                <a:gd name="connsiteX12" fmla="*/ 4139046 w 4206423"/>
                <a:gd name="connsiteY12" fmla="*/ 654518 h 3279040"/>
                <a:gd name="connsiteX13" fmla="*/ 4206423 w 4206423"/>
                <a:gd name="connsiteY13" fmla="*/ 3031958 h 3279040"/>
                <a:gd name="connsiteX14" fmla="*/ 0 w 4206423"/>
                <a:gd name="connsiteY14" fmla="*/ 3279040 h 3279040"/>
                <a:gd name="connsiteX0" fmla="*/ 0 w 4206423"/>
                <a:gd name="connsiteY0" fmla="*/ 3279040 h 3279040"/>
                <a:gd name="connsiteX1" fmla="*/ 1 w 4206423"/>
                <a:gd name="connsiteY1" fmla="*/ 2710715 h 3279040"/>
                <a:gd name="connsiteX2" fmla="*/ 449263 w 4206423"/>
                <a:gd name="connsiteY2" fmla="*/ 2710715 h 3279040"/>
                <a:gd name="connsiteX3" fmla="*/ 449263 w 4206423"/>
                <a:gd name="connsiteY3" fmla="*/ 2110640 h 3279040"/>
                <a:gd name="connsiteX4" fmla="*/ 900113 w 4206423"/>
                <a:gd name="connsiteY4" fmla="*/ 2110640 h 3279040"/>
                <a:gd name="connsiteX5" fmla="*/ 1126339 w 4206423"/>
                <a:gd name="connsiteY5" fmla="*/ 1809550 h 3279040"/>
                <a:gd name="connsiteX6" fmla="*/ 1569101 w 4206423"/>
                <a:gd name="connsiteY6" fmla="*/ 1645920 h 3279040"/>
                <a:gd name="connsiteX7" fmla="*/ 1472849 w 4206423"/>
                <a:gd name="connsiteY7" fmla="*/ 1232034 h 3279040"/>
                <a:gd name="connsiteX8" fmla="*/ 2031114 w 4206423"/>
                <a:gd name="connsiteY8" fmla="*/ 1164657 h 3279040"/>
                <a:gd name="connsiteX9" fmla="*/ 1963737 w 4206423"/>
                <a:gd name="connsiteY9" fmla="*/ 770021 h 3279040"/>
                <a:gd name="connsiteX10" fmla="*/ 2377623 w 4206423"/>
                <a:gd name="connsiteY10" fmla="*/ 616017 h 3279040"/>
                <a:gd name="connsiteX11" fmla="*/ 2329497 w 4206423"/>
                <a:gd name="connsiteY11" fmla="*/ 0 h 3279040"/>
                <a:gd name="connsiteX12" fmla="*/ 4139046 w 4206423"/>
                <a:gd name="connsiteY12" fmla="*/ 654518 h 3279040"/>
                <a:gd name="connsiteX13" fmla="*/ 4206423 w 4206423"/>
                <a:gd name="connsiteY13" fmla="*/ 3031958 h 3279040"/>
                <a:gd name="connsiteX14" fmla="*/ 0 w 4206423"/>
                <a:gd name="connsiteY14" fmla="*/ 3279040 h 3279040"/>
                <a:gd name="connsiteX0" fmla="*/ 0 w 4206423"/>
                <a:gd name="connsiteY0" fmla="*/ 3279040 h 3279040"/>
                <a:gd name="connsiteX1" fmla="*/ 1 w 4206423"/>
                <a:gd name="connsiteY1" fmla="*/ 2710715 h 3279040"/>
                <a:gd name="connsiteX2" fmla="*/ 449263 w 4206423"/>
                <a:gd name="connsiteY2" fmla="*/ 2710715 h 3279040"/>
                <a:gd name="connsiteX3" fmla="*/ 449263 w 4206423"/>
                <a:gd name="connsiteY3" fmla="*/ 2110640 h 3279040"/>
                <a:gd name="connsiteX4" fmla="*/ 900113 w 4206423"/>
                <a:gd name="connsiteY4" fmla="*/ 2110640 h 3279040"/>
                <a:gd name="connsiteX5" fmla="*/ 900113 w 4206423"/>
                <a:gd name="connsiteY5" fmla="*/ 1499453 h 3279040"/>
                <a:gd name="connsiteX6" fmla="*/ 1569101 w 4206423"/>
                <a:gd name="connsiteY6" fmla="*/ 1645920 h 3279040"/>
                <a:gd name="connsiteX7" fmla="*/ 1472849 w 4206423"/>
                <a:gd name="connsiteY7" fmla="*/ 1232034 h 3279040"/>
                <a:gd name="connsiteX8" fmla="*/ 2031114 w 4206423"/>
                <a:gd name="connsiteY8" fmla="*/ 1164657 h 3279040"/>
                <a:gd name="connsiteX9" fmla="*/ 1963737 w 4206423"/>
                <a:gd name="connsiteY9" fmla="*/ 770021 h 3279040"/>
                <a:gd name="connsiteX10" fmla="*/ 2377623 w 4206423"/>
                <a:gd name="connsiteY10" fmla="*/ 616017 h 3279040"/>
                <a:gd name="connsiteX11" fmla="*/ 2329497 w 4206423"/>
                <a:gd name="connsiteY11" fmla="*/ 0 h 3279040"/>
                <a:gd name="connsiteX12" fmla="*/ 4139046 w 4206423"/>
                <a:gd name="connsiteY12" fmla="*/ 654518 h 3279040"/>
                <a:gd name="connsiteX13" fmla="*/ 4206423 w 4206423"/>
                <a:gd name="connsiteY13" fmla="*/ 3031958 h 3279040"/>
                <a:gd name="connsiteX14" fmla="*/ 0 w 4206423"/>
                <a:gd name="connsiteY14" fmla="*/ 3279040 h 3279040"/>
                <a:gd name="connsiteX0" fmla="*/ 0 w 4206423"/>
                <a:gd name="connsiteY0" fmla="*/ 3279040 h 3279040"/>
                <a:gd name="connsiteX1" fmla="*/ 1 w 4206423"/>
                <a:gd name="connsiteY1" fmla="*/ 2710715 h 3279040"/>
                <a:gd name="connsiteX2" fmla="*/ 449263 w 4206423"/>
                <a:gd name="connsiteY2" fmla="*/ 2710715 h 3279040"/>
                <a:gd name="connsiteX3" fmla="*/ 449263 w 4206423"/>
                <a:gd name="connsiteY3" fmla="*/ 2110640 h 3279040"/>
                <a:gd name="connsiteX4" fmla="*/ 900113 w 4206423"/>
                <a:gd name="connsiteY4" fmla="*/ 2110640 h 3279040"/>
                <a:gd name="connsiteX5" fmla="*/ 900113 w 4206423"/>
                <a:gd name="connsiteY5" fmla="*/ 1499453 h 3279040"/>
                <a:gd name="connsiteX6" fmla="*/ 1349376 w 4206423"/>
                <a:gd name="connsiteY6" fmla="*/ 1535965 h 3279040"/>
                <a:gd name="connsiteX7" fmla="*/ 1472849 w 4206423"/>
                <a:gd name="connsiteY7" fmla="*/ 1232034 h 3279040"/>
                <a:gd name="connsiteX8" fmla="*/ 2031114 w 4206423"/>
                <a:gd name="connsiteY8" fmla="*/ 1164657 h 3279040"/>
                <a:gd name="connsiteX9" fmla="*/ 1963737 w 4206423"/>
                <a:gd name="connsiteY9" fmla="*/ 770021 h 3279040"/>
                <a:gd name="connsiteX10" fmla="*/ 2377623 w 4206423"/>
                <a:gd name="connsiteY10" fmla="*/ 616017 h 3279040"/>
                <a:gd name="connsiteX11" fmla="*/ 2329497 w 4206423"/>
                <a:gd name="connsiteY11" fmla="*/ 0 h 3279040"/>
                <a:gd name="connsiteX12" fmla="*/ 4139046 w 4206423"/>
                <a:gd name="connsiteY12" fmla="*/ 654518 h 3279040"/>
                <a:gd name="connsiteX13" fmla="*/ 4206423 w 4206423"/>
                <a:gd name="connsiteY13" fmla="*/ 3031958 h 3279040"/>
                <a:gd name="connsiteX14" fmla="*/ 0 w 4206423"/>
                <a:gd name="connsiteY14" fmla="*/ 3279040 h 3279040"/>
                <a:gd name="connsiteX0" fmla="*/ 0 w 4206423"/>
                <a:gd name="connsiteY0" fmla="*/ 3279040 h 3279040"/>
                <a:gd name="connsiteX1" fmla="*/ 1 w 4206423"/>
                <a:gd name="connsiteY1" fmla="*/ 2710715 h 3279040"/>
                <a:gd name="connsiteX2" fmla="*/ 449263 w 4206423"/>
                <a:gd name="connsiteY2" fmla="*/ 2710715 h 3279040"/>
                <a:gd name="connsiteX3" fmla="*/ 449263 w 4206423"/>
                <a:gd name="connsiteY3" fmla="*/ 2110640 h 3279040"/>
                <a:gd name="connsiteX4" fmla="*/ 900113 w 4206423"/>
                <a:gd name="connsiteY4" fmla="*/ 2110640 h 3279040"/>
                <a:gd name="connsiteX5" fmla="*/ 900113 w 4206423"/>
                <a:gd name="connsiteY5" fmla="*/ 1499453 h 3279040"/>
                <a:gd name="connsiteX6" fmla="*/ 1349376 w 4206423"/>
                <a:gd name="connsiteY6" fmla="*/ 1535965 h 3279040"/>
                <a:gd name="connsiteX7" fmla="*/ 1349376 w 4206423"/>
                <a:gd name="connsiteY7" fmla="*/ 920015 h 3279040"/>
                <a:gd name="connsiteX8" fmla="*/ 2031114 w 4206423"/>
                <a:gd name="connsiteY8" fmla="*/ 1164657 h 3279040"/>
                <a:gd name="connsiteX9" fmla="*/ 1963737 w 4206423"/>
                <a:gd name="connsiteY9" fmla="*/ 770021 h 3279040"/>
                <a:gd name="connsiteX10" fmla="*/ 2377623 w 4206423"/>
                <a:gd name="connsiteY10" fmla="*/ 616017 h 3279040"/>
                <a:gd name="connsiteX11" fmla="*/ 2329497 w 4206423"/>
                <a:gd name="connsiteY11" fmla="*/ 0 h 3279040"/>
                <a:gd name="connsiteX12" fmla="*/ 4139046 w 4206423"/>
                <a:gd name="connsiteY12" fmla="*/ 654518 h 3279040"/>
                <a:gd name="connsiteX13" fmla="*/ 4206423 w 4206423"/>
                <a:gd name="connsiteY13" fmla="*/ 3031958 h 3279040"/>
                <a:gd name="connsiteX14" fmla="*/ 0 w 4206423"/>
                <a:gd name="connsiteY14" fmla="*/ 3279040 h 3279040"/>
                <a:gd name="connsiteX0" fmla="*/ 0 w 4206423"/>
                <a:gd name="connsiteY0" fmla="*/ 3279040 h 3279040"/>
                <a:gd name="connsiteX1" fmla="*/ 1 w 4206423"/>
                <a:gd name="connsiteY1" fmla="*/ 2710715 h 3279040"/>
                <a:gd name="connsiteX2" fmla="*/ 449263 w 4206423"/>
                <a:gd name="connsiteY2" fmla="*/ 2710715 h 3279040"/>
                <a:gd name="connsiteX3" fmla="*/ 449263 w 4206423"/>
                <a:gd name="connsiteY3" fmla="*/ 2110640 h 3279040"/>
                <a:gd name="connsiteX4" fmla="*/ 900113 w 4206423"/>
                <a:gd name="connsiteY4" fmla="*/ 2110640 h 3279040"/>
                <a:gd name="connsiteX5" fmla="*/ 900113 w 4206423"/>
                <a:gd name="connsiteY5" fmla="*/ 1499453 h 3279040"/>
                <a:gd name="connsiteX6" fmla="*/ 1349376 w 4206423"/>
                <a:gd name="connsiteY6" fmla="*/ 1535965 h 3279040"/>
                <a:gd name="connsiteX7" fmla="*/ 1349376 w 4206423"/>
                <a:gd name="connsiteY7" fmla="*/ 920015 h 3279040"/>
                <a:gd name="connsiteX8" fmla="*/ 1800226 w 4206423"/>
                <a:gd name="connsiteY8" fmla="*/ 986690 h 3279040"/>
                <a:gd name="connsiteX9" fmla="*/ 1963737 w 4206423"/>
                <a:gd name="connsiteY9" fmla="*/ 770021 h 3279040"/>
                <a:gd name="connsiteX10" fmla="*/ 2377623 w 4206423"/>
                <a:gd name="connsiteY10" fmla="*/ 616017 h 3279040"/>
                <a:gd name="connsiteX11" fmla="*/ 2329497 w 4206423"/>
                <a:gd name="connsiteY11" fmla="*/ 0 h 3279040"/>
                <a:gd name="connsiteX12" fmla="*/ 4139046 w 4206423"/>
                <a:gd name="connsiteY12" fmla="*/ 654518 h 3279040"/>
                <a:gd name="connsiteX13" fmla="*/ 4206423 w 4206423"/>
                <a:gd name="connsiteY13" fmla="*/ 3031958 h 3279040"/>
                <a:gd name="connsiteX14" fmla="*/ 0 w 4206423"/>
                <a:gd name="connsiteY14" fmla="*/ 3279040 h 3279040"/>
                <a:gd name="connsiteX0" fmla="*/ 0 w 4206423"/>
                <a:gd name="connsiteY0" fmla="*/ 3279040 h 3279040"/>
                <a:gd name="connsiteX1" fmla="*/ 1 w 4206423"/>
                <a:gd name="connsiteY1" fmla="*/ 2710715 h 3279040"/>
                <a:gd name="connsiteX2" fmla="*/ 449263 w 4206423"/>
                <a:gd name="connsiteY2" fmla="*/ 2710715 h 3279040"/>
                <a:gd name="connsiteX3" fmla="*/ 449263 w 4206423"/>
                <a:gd name="connsiteY3" fmla="*/ 2110640 h 3279040"/>
                <a:gd name="connsiteX4" fmla="*/ 900113 w 4206423"/>
                <a:gd name="connsiteY4" fmla="*/ 2110640 h 3279040"/>
                <a:gd name="connsiteX5" fmla="*/ 900113 w 4206423"/>
                <a:gd name="connsiteY5" fmla="*/ 1499453 h 3279040"/>
                <a:gd name="connsiteX6" fmla="*/ 1349376 w 4206423"/>
                <a:gd name="connsiteY6" fmla="*/ 1535965 h 3279040"/>
                <a:gd name="connsiteX7" fmla="*/ 1349376 w 4206423"/>
                <a:gd name="connsiteY7" fmla="*/ 920015 h 3279040"/>
                <a:gd name="connsiteX8" fmla="*/ 1800226 w 4206423"/>
                <a:gd name="connsiteY8" fmla="*/ 986690 h 3279040"/>
                <a:gd name="connsiteX9" fmla="*/ 1800226 w 4206423"/>
                <a:gd name="connsiteY9" fmla="*/ 310415 h 3279040"/>
                <a:gd name="connsiteX10" fmla="*/ 2377623 w 4206423"/>
                <a:gd name="connsiteY10" fmla="*/ 616017 h 3279040"/>
                <a:gd name="connsiteX11" fmla="*/ 2329497 w 4206423"/>
                <a:gd name="connsiteY11" fmla="*/ 0 h 3279040"/>
                <a:gd name="connsiteX12" fmla="*/ 4139046 w 4206423"/>
                <a:gd name="connsiteY12" fmla="*/ 654518 h 3279040"/>
                <a:gd name="connsiteX13" fmla="*/ 4206423 w 4206423"/>
                <a:gd name="connsiteY13" fmla="*/ 3031958 h 3279040"/>
                <a:gd name="connsiteX14" fmla="*/ 0 w 4206423"/>
                <a:gd name="connsiteY14" fmla="*/ 3279040 h 3279040"/>
                <a:gd name="connsiteX0" fmla="*/ 0 w 4206423"/>
                <a:gd name="connsiteY0" fmla="*/ 3279040 h 3279040"/>
                <a:gd name="connsiteX1" fmla="*/ 1 w 4206423"/>
                <a:gd name="connsiteY1" fmla="*/ 2710715 h 3279040"/>
                <a:gd name="connsiteX2" fmla="*/ 449263 w 4206423"/>
                <a:gd name="connsiteY2" fmla="*/ 2710715 h 3279040"/>
                <a:gd name="connsiteX3" fmla="*/ 449263 w 4206423"/>
                <a:gd name="connsiteY3" fmla="*/ 2110640 h 3279040"/>
                <a:gd name="connsiteX4" fmla="*/ 900113 w 4206423"/>
                <a:gd name="connsiteY4" fmla="*/ 2110640 h 3279040"/>
                <a:gd name="connsiteX5" fmla="*/ 900113 w 4206423"/>
                <a:gd name="connsiteY5" fmla="*/ 1499453 h 3279040"/>
                <a:gd name="connsiteX6" fmla="*/ 1349376 w 4206423"/>
                <a:gd name="connsiteY6" fmla="*/ 1535965 h 3279040"/>
                <a:gd name="connsiteX7" fmla="*/ 1349376 w 4206423"/>
                <a:gd name="connsiteY7" fmla="*/ 920015 h 3279040"/>
                <a:gd name="connsiteX8" fmla="*/ 1800226 w 4206423"/>
                <a:gd name="connsiteY8" fmla="*/ 986690 h 3279040"/>
                <a:gd name="connsiteX9" fmla="*/ 1800226 w 4206423"/>
                <a:gd name="connsiteY9" fmla="*/ 310415 h 3279040"/>
                <a:gd name="connsiteX10" fmla="*/ 2249488 w 4206423"/>
                <a:gd name="connsiteY10" fmla="*/ 424715 h 3279040"/>
                <a:gd name="connsiteX11" fmla="*/ 2329497 w 4206423"/>
                <a:gd name="connsiteY11" fmla="*/ 0 h 3279040"/>
                <a:gd name="connsiteX12" fmla="*/ 4139046 w 4206423"/>
                <a:gd name="connsiteY12" fmla="*/ 654518 h 3279040"/>
                <a:gd name="connsiteX13" fmla="*/ 4206423 w 4206423"/>
                <a:gd name="connsiteY13" fmla="*/ 3031958 h 3279040"/>
                <a:gd name="connsiteX14" fmla="*/ 0 w 4206423"/>
                <a:gd name="connsiteY14" fmla="*/ 3279040 h 3279040"/>
                <a:gd name="connsiteX0" fmla="*/ 0 w 4206423"/>
                <a:gd name="connsiteY0" fmla="*/ 3568700 h 3568700"/>
                <a:gd name="connsiteX1" fmla="*/ 1 w 4206423"/>
                <a:gd name="connsiteY1" fmla="*/ 3000375 h 3568700"/>
                <a:gd name="connsiteX2" fmla="*/ 449263 w 4206423"/>
                <a:gd name="connsiteY2" fmla="*/ 3000375 h 3568700"/>
                <a:gd name="connsiteX3" fmla="*/ 449263 w 4206423"/>
                <a:gd name="connsiteY3" fmla="*/ 2400300 h 3568700"/>
                <a:gd name="connsiteX4" fmla="*/ 900113 w 4206423"/>
                <a:gd name="connsiteY4" fmla="*/ 2400300 h 3568700"/>
                <a:gd name="connsiteX5" fmla="*/ 900113 w 4206423"/>
                <a:gd name="connsiteY5" fmla="*/ 1789113 h 3568700"/>
                <a:gd name="connsiteX6" fmla="*/ 1349376 w 4206423"/>
                <a:gd name="connsiteY6" fmla="*/ 1825625 h 3568700"/>
                <a:gd name="connsiteX7" fmla="*/ 1349376 w 4206423"/>
                <a:gd name="connsiteY7" fmla="*/ 1209675 h 3568700"/>
                <a:gd name="connsiteX8" fmla="*/ 1800226 w 4206423"/>
                <a:gd name="connsiteY8" fmla="*/ 1276350 h 3568700"/>
                <a:gd name="connsiteX9" fmla="*/ 1800226 w 4206423"/>
                <a:gd name="connsiteY9" fmla="*/ 600075 h 3568700"/>
                <a:gd name="connsiteX10" fmla="*/ 2249488 w 4206423"/>
                <a:gd name="connsiteY10" fmla="*/ 714375 h 3568700"/>
                <a:gd name="connsiteX11" fmla="*/ 2249488 w 4206423"/>
                <a:gd name="connsiteY11" fmla="*/ 0 h 3568700"/>
                <a:gd name="connsiteX12" fmla="*/ 4139046 w 4206423"/>
                <a:gd name="connsiteY12" fmla="*/ 944178 h 3568700"/>
                <a:gd name="connsiteX13" fmla="*/ 4206423 w 4206423"/>
                <a:gd name="connsiteY13" fmla="*/ 3321618 h 3568700"/>
                <a:gd name="connsiteX14" fmla="*/ 0 w 4206423"/>
                <a:gd name="connsiteY14" fmla="*/ 3568700 h 3568700"/>
                <a:gd name="connsiteX0" fmla="*/ 0 w 4402138"/>
                <a:gd name="connsiteY0" fmla="*/ 3568700 h 3568700"/>
                <a:gd name="connsiteX1" fmla="*/ 1 w 4402138"/>
                <a:gd name="connsiteY1" fmla="*/ 3000375 h 3568700"/>
                <a:gd name="connsiteX2" fmla="*/ 449263 w 4402138"/>
                <a:gd name="connsiteY2" fmla="*/ 3000375 h 3568700"/>
                <a:gd name="connsiteX3" fmla="*/ 449263 w 4402138"/>
                <a:gd name="connsiteY3" fmla="*/ 2400300 h 3568700"/>
                <a:gd name="connsiteX4" fmla="*/ 900113 w 4402138"/>
                <a:gd name="connsiteY4" fmla="*/ 2400300 h 3568700"/>
                <a:gd name="connsiteX5" fmla="*/ 900113 w 4402138"/>
                <a:gd name="connsiteY5" fmla="*/ 1789113 h 3568700"/>
                <a:gd name="connsiteX6" fmla="*/ 1349376 w 4402138"/>
                <a:gd name="connsiteY6" fmla="*/ 1825625 h 3568700"/>
                <a:gd name="connsiteX7" fmla="*/ 1349376 w 4402138"/>
                <a:gd name="connsiteY7" fmla="*/ 1209675 h 3568700"/>
                <a:gd name="connsiteX8" fmla="*/ 1800226 w 4402138"/>
                <a:gd name="connsiteY8" fmla="*/ 1276350 h 3568700"/>
                <a:gd name="connsiteX9" fmla="*/ 1800226 w 4402138"/>
                <a:gd name="connsiteY9" fmla="*/ 600075 h 3568700"/>
                <a:gd name="connsiteX10" fmla="*/ 2249488 w 4402138"/>
                <a:gd name="connsiteY10" fmla="*/ 714375 h 3568700"/>
                <a:gd name="connsiteX11" fmla="*/ 2249488 w 4402138"/>
                <a:gd name="connsiteY11" fmla="*/ 0 h 3568700"/>
                <a:gd name="connsiteX12" fmla="*/ 4402138 w 4402138"/>
                <a:gd name="connsiteY12" fmla="*/ 714375 h 3568700"/>
                <a:gd name="connsiteX13" fmla="*/ 4206423 w 4402138"/>
                <a:gd name="connsiteY13" fmla="*/ 3321618 h 3568700"/>
                <a:gd name="connsiteX14" fmla="*/ 0 w 4402138"/>
                <a:gd name="connsiteY14" fmla="*/ 3568700 h 3568700"/>
                <a:gd name="connsiteX0" fmla="*/ 0 w 4402138"/>
                <a:gd name="connsiteY0" fmla="*/ 3568700 h 3568700"/>
                <a:gd name="connsiteX1" fmla="*/ 1 w 4402138"/>
                <a:gd name="connsiteY1" fmla="*/ 3000375 h 3568700"/>
                <a:gd name="connsiteX2" fmla="*/ 449263 w 4402138"/>
                <a:gd name="connsiteY2" fmla="*/ 3000375 h 3568700"/>
                <a:gd name="connsiteX3" fmla="*/ 449263 w 4402138"/>
                <a:gd name="connsiteY3" fmla="*/ 2400300 h 3568700"/>
                <a:gd name="connsiteX4" fmla="*/ 900113 w 4402138"/>
                <a:gd name="connsiteY4" fmla="*/ 2400300 h 3568700"/>
                <a:gd name="connsiteX5" fmla="*/ 900113 w 4402138"/>
                <a:gd name="connsiteY5" fmla="*/ 1789113 h 3568700"/>
                <a:gd name="connsiteX6" fmla="*/ 1349376 w 4402138"/>
                <a:gd name="connsiteY6" fmla="*/ 1825625 h 3568700"/>
                <a:gd name="connsiteX7" fmla="*/ 1349376 w 4402138"/>
                <a:gd name="connsiteY7" fmla="*/ 1209675 h 3568700"/>
                <a:gd name="connsiteX8" fmla="*/ 1800226 w 4402138"/>
                <a:gd name="connsiteY8" fmla="*/ 1276350 h 3568700"/>
                <a:gd name="connsiteX9" fmla="*/ 1800226 w 4402138"/>
                <a:gd name="connsiteY9" fmla="*/ 600075 h 3568700"/>
                <a:gd name="connsiteX10" fmla="*/ 2249488 w 4402138"/>
                <a:gd name="connsiteY10" fmla="*/ 714375 h 3568700"/>
                <a:gd name="connsiteX11" fmla="*/ 2249488 w 4402138"/>
                <a:gd name="connsiteY11" fmla="*/ 0 h 3568700"/>
                <a:gd name="connsiteX12" fmla="*/ 4402138 w 4402138"/>
                <a:gd name="connsiteY12" fmla="*/ 714375 h 3568700"/>
                <a:gd name="connsiteX13" fmla="*/ 4357687 w 4402138"/>
                <a:gd name="connsiteY13" fmla="*/ 3568700 h 3568700"/>
                <a:gd name="connsiteX14" fmla="*/ 0 w 4402138"/>
                <a:gd name="connsiteY14" fmla="*/ 3568700 h 3568700"/>
                <a:gd name="connsiteX0" fmla="*/ 0 w 4402138"/>
                <a:gd name="connsiteY0" fmla="*/ 3568700 h 3568700"/>
                <a:gd name="connsiteX1" fmla="*/ 1 w 4402138"/>
                <a:gd name="connsiteY1" fmla="*/ 3000375 h 3568700"/>
                <a:gd name="connsiteX2" fmla="*/ 449263 w 4402138"/>
                <a:gd name="connsiteY2" fmla="*/ 3000375 h 3568700"/>
                <a:gd name="connsiteX3" fmla="*/ 449263 w 4402138"/>
                <a:gd name="connsiteY3" fmla="*/ 2400300 h 3568700"/>
                <a:gd name="connsiteX4" fmla="*/ 900113 w 4402138"/>
                <a:gd name="connsiteY4" fmla="*/ 2400300 h 3568700"/>
                <a:gd name="connsiteX5" fmla="*/ 900113 w 4402138"/>
                <a:gd name="connsiteY5" fmla="*/ 1789113 h 3568700"/>
                <a:gd name="connsiteX6" fmla="*/ 1349376 w 4402138"/>
                <a:gd name="connsiteY6" fmla="*/ 1825625 h 3568700"/>
                <a:gd name="connsiteX7" fmla="*/ 1349376 w 4402138"/>
                <a:gd name="connsiteY7" fmla="*/ 1209675 h 3568700"/>
                <a:gd name="connsiteX8" fmla="*/ 1800226 w 4402138"/>
                <a:gd name="connsiteY8" fmla="*/ 1276350 h 3568700"/>
                <a:gd name="connsiteX9" fmla="*/ 1800226 w 4402138"/>
                <a:gd name="connsiteY9" fmla="*/ 600075 h 3568700"/>
                <a:gd name="connsiteX10" fmla="*/ 2249488 w 4402138"/>
                <a:gd name="connsiteY10" fmla="*/ 714375 h 3568700"/>
                <a:gd name="connsiteX11" fmla="*/ 2249488 w 4402138"/>
                <a:gd name="connsiteY11" fmla="*/ 0 h 3568700"/>
                <a:gd name="connsiteX12" fmla="*/ 4402138 w 4402138"/>
                <a:gd name="connsiteY12" fmla="*/ 714375 h 3568700"/>
                <a:gd name="connsiteX13" fmla="*/ 4402137 w 4402138"/>
                <a:gd name="connsiteY13" fmla="*/ 3292475 h 3568700"/>
                <a:gd name="connsiteX14" fmla="*/ 0 w 4402138"/>
                <a:gd name="connsiteY14" fmla="*/ 3568700 h 3568700"/>
                <a:gd name="connsiteX0" fmla="*/ 0 w 4410075"/>
                <a:gd name="connsiteY0" fmla="*/ 3568700 h 3568700"/>
                <a:gd name="connsiteX1" fmla="*/ 1 w 4410075"/>
                <a:gd name="connsiteY1" fmla="*/ 3000375 h 3568700"/>
                <a:gd name="connsiteX2" fmla="*/ 449263 w 4410075"/>
                <a:gd name="connsiteY2" fmla="*/ 3000375 h 3568700"/>
                <a:gd name="connsiteX3" fmla="*/ 449263 w 4410075"/>
                <a:gd name="connsiteY3" fmla="*/ 2400300 h 3568700"/>
                <a:gd name="connsiteX4" fmla="*/ 900113 w 4410075"/>
                <a:gd name="connsiteY4" fmla="*/ 2400300 h 3568700"/>
                <a:gd name="connsiteX5" fmla="*/ 900113 w 4410075"/>
                <a:gd name="connsiteY5" fmla="*/ 1789113 h 3568700"/>
                <a:gd name="connsiteX6" fmla="*/ 1349376 w 4410075"/>
                <a:gd name="connsiteY6" fmla="*/ 1825625 h 3568700"/>
                <a:gd name="connsiteX7" fmla="*/ 1349376 w 4410075"/>
                <a:gd name="connsiteY7" fmla="*/ 1209675 h 3568700"/>
                <a:gd name="connsiteX8" fmla="*/ 1800226 w 4410075"/>
                <a:gd name="connsiteY8" fmla="*/ 1276350 h 3568700"/>
                <a:gd name="connsiteX9" fmla="*/ 1800226 w 4410075"/>
                <a:gd name="connsiteY9" fmla="*/ 600075 h 3568700"/>
                <a:gd name="connsiteX10" fmla="*/ 2249488 w 4410075"/>
                <a:gd name="connsiteY10" fmla="*/ 714375 h 3568700"/>
                <a:gd name="connsiteX11" fmla="*/ 2249488 w 4410075"/>
                <a:gd name="connsiteY11" fmla="*/ 0 h 3568700"/>
                <a:gd name="connsiteX12" fmla="*/ 4410075 w 4410075"/>
                <a:gd name="connsiteY12" fmla="*/ 682625 h 3568700"/>
                <a:gd name="connsiteX13" fmla="*/ 4402137 w 4410075"/>
                <a:gd name="connsiteY13" fmla="*/ 3292475 h 3568700"/>
                <a:gd name="connsiteX14" fmla="*/ 0 w 4410075"/>
                <a:gd name="connsiteY14" fmla="*/ 3568700 h 3568700"/>
                <a:gd name="connsiteX0" fmla="*/ 0 w 4410075"/>
                <a:gd name="connsiteY0" fmla="*/ 3568700 h 3568700"/>
                <a:gd name="connsiteX1" fmla="*/ 1 w 4410075"/>
                <a:gd name="connsiteY1" fmla="*/ 3000375 h 3568700"/>
                <a:gd name="connsiteX2" fmla="*/ 449263 w 4410075"/>
                <a:gd name="connsiteY2" fmla="*/ 3000375 h 3568700"/>
                <a:gd name="connsiteX3" fmla="*/ 449263 w 4410075"/>
                <a:gd name="connsiteY3" fmla="*/ 2400300 h 3568700"/>
                <a:gd name="connsiteX4" fmla="*/ 900112 w 4410075"/>
                <a:gd name="connsiteY4" fmla="*/ 2414588 h 3568700"/>
                <a:gd name="connsiteX5" fmla="*/ 900113 w 4410075"/>
                <a:gd name="connsiteY5" fmla="*/ 1789113 h 3568700"/>
                <a:gd name="connsiteX6" fmla="*/ 1349376 w 4410075"/>
                <a:gd name="connsiteY6" fmla="*/ 1825625 h 3568700"/>
                <a:gd name="connsiteX7" fmla="*/ 1349376 w 4410075"/>
                <a:gd name="connsiteY7" fmla="*/ 1209675 h 3568700"/>
                <a:gd name="connsiteX8" fmla="*/ 1800226 w 4410075"/>
                <a:gd name="connsiteY8" fmla="*/ 1276350 h 3568700"/>
                <a:gd name="connsiteX9" fmla="*/ 1800226 w 4410075"/>
                <a:gd name="connsiteY9" fmla="*/ 600075 h 3568700"/>
                <a:gd name="connsiteX10" fmla="*/ 2249488 w 4410075"/>
                <a:gd name="connsiteY10" fmla="*/ 714375 h 3568700"/>
                <a:gd name="connsiteX11" fmla="*/ 2249488 w 4410075"/>
                <a:gd name="connsiteY11" fmla="*/ 0 h 3568700"/>
                <a:gd name="connsiteX12" fmla="*/ 4410075 w 4410075"/>
                <a:gd name="connsiteY12" fmla="*/ 682625 h 3568700"/>
                <a:gd name="connsiteX13" fmla="*/ 4402137 w 4410075"/>
                <a:gd name="connsiteY13" fmla="*/ 3292475 h 3568700"/>
                <a:gd name="connsiteX14" fmla="*/ 0 w 4410075"/>
                <a:gd name="connsiteY14" fmla="*/ 3568700 h 356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10075" h="3568700">
                  <a:moveTo>
                    <a:pt x="0" y="3568700"/>
                  </a:moveTo>
                  <a:cubicBezTo>
                    <a:pt x="0" y="3379258"/>
                    <a:pt x="1" y="3189817"/>
                    <a:pt x="1" y="3000375"/>
                  </a:cubicBezTo>
                  <a:lnTo>
                    <a:pt x="449263" y="3000375"/>
                  </a:lnTo>
                  <a:lnTo>
                    <a:pt x="449263" y="2400300"/>
                  </a:lnTo>
                  <a:lnTo>
                    <a:pt x="900112" y="2414588"/>
                  </a:lnTo>
                  <a:cubicBezTo>
                    <a:pt x="900112" y="2206096"/>
                    <a:pt x="900113" y="1997605"/>
                    <a:pt x="900113" y="1789113"/>
                  </a:cubicBezTo>
                  <a:lnTo>
                    <a:pt x="1349376" y="1825625"/>
                  </a:lnTo>
                  <a:lnTo>
                    <a:pt x="1349376" y="1209675"/>
                  </a:lnTo>
                  <a:lnTo>
                    <a:pt x="1800226" y="1276350"/>
                  </a:lnTo>
                  <a:lnTo>
                    <a:pt x="1800226" y="600075"/>
                  </a:lnTo>
                  <a:lnTo>
                    <a:pt x="2249488" y="714375"/>
                  </a:lnTo>
                  <a:lnTo>
                    <a:pt x="2249488" y="0"/>
                  </a:lnTo>
                  <a:lnTo>
                    <a:pt x="4410075" y="682625"/>
                  </a:lnTo>
                  <a:cubicBezTo>
                    <a:pt x="4410075" y="1541992"/>
                    <a:pt x="4402137" y="2433108"/>
                    <a:pt x="4402137" y="3292475"/>
                  </a:cubicBezTo>
                  <a:lnTo>
                    <a:pt x="0" y="35687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1" name="직선 연결선 82"/>
            <p:cNvCxnSpPr>
              <a:endCxn id="40" idx="1"/>
            </p:cNvCxnSpPr>
            <p:nvPr/>
          </p:nvCxnSpPr>
          <p:spPr>
            <a:xfrm rot="10800000">
              <a:off x="4437064" y="4914899"/>
              <a:ext cx="4402136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83"/>
            <p:cNvCxnSpPr>
              <a:endCxn id="38" idx="2"/>
            </p:cNvCxnSpPr>
            <p:nvPr/>
          </p:nvCxnSpPr>
          <p:spPr>
            <a:xfrm rot="10800000">
              <a:off x="4886326" y="4314826"/>
              <a:ext cx="3952874" cy="136525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84"/>
            <p:cNvCxnSpPr>
              <a:endCxn id="40" idx="5"/>
            </p:cNvCxnSpPr>
            <p:nvPr/>
          </p:nvCxnSpPr>
          <p:spPr>
            <a:xfrm rot="10800000">
              <a:off x="5337176" y="3703638"/>
              <a:ext cx="3502024" cy="284612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85"/>
            <p:cNvCxnSpPr>
              <a:endCxn id="40" idx="9"/>
            </p:cNvCxnSpPr>
            <p:nvPr/>
          </p:nvCxnSpPr>
          <p:spPr>
            <a:xfrm rot="10800000">
              <a:off x="6237290" y="2514601"/>
              <a:ext cx="2601910" cy="661971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86"/>
            <p:cNvCxnSpPr>
              <a:endCxn id="40" idx="7"/>
            </p:cNvCxnSpPr>
            <p:nvPr/>
          </p:nvCxnSpPr>
          <p:spPr>
            <a:xfrm rot="10800000">
              <a:off x="5786440" y="3124201"/>
              <a:ext cx="3052760" cy="451467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87"/>
            <p:cNvCxnSpPr>
              <a:endCxn id="40" idx="3"/>
            </p:cNvCxnSpPr>
            <p:nvPr/>
          </p:nvCxnSpPr>
          <p:spPr>
            <a:xfrm rot="16200000" flipV="1">
              <a:off x="4317416" y="4883735"/>
              <a:ext cx="1137822" cy="1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88"/>
            <p:cNvCxnSpPr>
              <a:endCxn id="40" idx="5"/>
            </p:cNvCxnSpPr>
            <p:nvPr/>
          </p:nvCxnSpPr>
          <p:spPr>
            <a:xfrm rot="5400000" flipH="1" flipV="1">
              <a:off x="4474370" y="4566444"/>
              <a:ext cx="1725612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89"/>
            <p:cNvCxnSpPr>
              <a:endCxn id="40" idx="7"/>
            </p:cNvCxnSpPr>
            <p:nvPr/>
          </p:nvCxnSpPr>
          <p:spPr>
            <a:xfrm rot="5400000" flipH="1" flipV="1">
              <a:off x="4648299" y="4262342"/>
              <a:ext cx="2276283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90"/>
            <p:cNvCxnSpPr>
              <a:endCxn id="40" idx="9"/>
            </p:cNvCxnSpPr>
            <p:nvPr/>
          </p:nvCxnSpPr>
          <p:spPr>
            <a:xfrm rot="5400000" flipH="1" flipV="1">
              <a:off x="4809691" y="3942200"/>
              <a:ext cx="2855199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91"/>
            <p:cNvCxnSpPr>
              <a:endCxn id="40" idx="11"/>
            </p:cNvCxnSpPr>
            <p:nvPr/>
          </p:nvCxnSpPr>
          <p:spPr>
            <a:xfrm rot="5400000" flipH="1" flipV="1">
              <a:off x="4973641" y="3627438"/>
              <a:ext cx="3425825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92"/>
            <p:cNvCxnSpPr/>
            <p:nvPr/>
          </p:nvCxnSpPr>
          <p:spPr>
            <a:xfrm rot="5400000" flipH="1" flipV="1">
              <a:off x="5515771" y="3689820"/>
              <a:ext cx="3255631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 93"/>
            <p:cNvCxnSpPr/>
            <p:nvPr/>
          </p:nvCxnSpPr>
          <p:spPr>
            <a:xfrm rot="5400000" flipH="1" flipV="1">
              <a:off x="6052484" y="3743517"/>
              <a:ext cx="308073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94"/>
            <p:cNvCxnSpPr/>
            <p:nvPr/>
          </p:nvCxnSpPr>
          <p:spPr>
            <a:xfrm rot="5400000" flipH="1" flipV="1">
              <a:off x="6591659" y="3799410"/>
              <a:ext cx="2904081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 95"/>
            <p:cNvCxnSpPr/>
            <p:nvPr/>
          </p:nvCxnSpPr>
          <p:spPr>
            <a:xfrm rot="5400000" flipH="1" flipV="1">
              <a:off x="7121367" y="3860119"/>
              <a:ext cx="2743199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직사각형 110"/>
          <p:cNvSpPr/>
          <p:nvPr/>
        </p:nvSpPr>
        <p:spPr>
          <a:xfrm rot="19801015">
            <a:off x="5109814" y="1761616"/>
            <a:ext cx="1550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完成目标任务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3188" y="2763679"/>
            <a:ext cx="28461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8" name="TextBox 1210"/>
          <p:cNvSpPr/>
          <p:nvPr/>
        </p:nvSpPr>
        <p:spPr>
          <a:xfrm>
            <a:off x="791381" y="2332428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9" name="矩形 58"/>
          <p:cNvSpPr/>
          <p:nvPr/>
        </p:nvSpPr>
        <p:spPr>
          <a:xfrm>
            <a:off x="8694757" y="4254512"/>
            <a:ext cx="28461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60" name="TextBox 1210"/>
          <p:cNvSpPr/>
          <p:nvPr/>
        </p:nvSpPr>
        <p:spPr>
          <a:xfrm>
            <a:off x="8672950" y="3823261"/>
            <a:ext cx="2005678" cy="369332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>
                <a:gradFill>
                  <a:gsLst>
                    <a:gs pos="0">
                      <a:srgbClr val="0090FF"/>
                    </a:gs>
                    <a:gs pos="100000">
                      <a:srgbClr val="CE00FF"/>
                    </a:gs>
                  </a:gsLst>
                  <a:lin ang="2700000" scaled="1"/>
                </a:gra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61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874665" y="1675222"/>
            <a:ext cx="609685" cy="542119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gradFill>
            <a:gsLst>
              <a:gs pos="33000">
                <a:srgbClr val="0090FF"/>
              </a:gs>
              <a:gs pos="100000">
                <a:srgbClr val="CE00FF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iconfont-1191-866882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8679347" y="3078244"/>
            <a:ext cx="609522" cy="609685"/>
          </a:xfrm>
          <a:custGeom>
            <a:avLst/>
            <a:gdLst>
              <a:gd name="T0" fmla="*/ 7771 w 7777"/>
              <a:gd name="T1" fmla="*/ 330 h 7778"/>
              <a:gd name="T2" fmla="*/ 7495 w 7777"/>
              <a:gd name="T3" fmla="*/ 23 h 7778"/>
              <a:gd name="T4" fmla="*/ 7388 w 7777"/>
              <a:gd name="T5" fmla="*/ 9 h 7778"/>
              <a:gd name="T6" fmla="*/ 7387 w 7777"/>
              <a:gd name="T7" fmla="*/ 9 h 7778"/>
              <a:gd name="T8" fmla="*/ 88 w 7777"/>
              <a:gd name="T9" fmla="*/ 3432 h 7778"/>
              <a:gd name="T10" fmla="*/ 47 w 7777"/>
              <a:gd name="T11" fmla="*/ 3499 h 7778"/>
              <a:gd name="T12" fmla="*/ 15 w 7777"/>
              <a:gd name="T13" fmla="*/ 3798 h 7778"/>
              <a:gd name="T14" fmla="*/ 44 w 7777"/>
              <a:gd name="T15" fmla="*/ 3905 h 7778"/>
              <a:gd name="T16" fmla="*/ 80 w 7777"/>
              <a:gd name="T17" fmla="*/ 3954 h 7778"/>
              <a:gd name="T18" fmla="*/ 2584 w 7777"/>
              <a:gd name="T19" fmla="*/ 5208 h 7778"/>
              <a:gd name="T20" fmla="*/ 3837 w 7777"/>
              <a:gd name="T21" fmla="*/ 7719 h 7778"/>
              <a:gd name="T22" fmla="*/ 3945 w 7777"/>
              <a:gd name="T23" fmla="*/ 7759 h 7778"/>
              <a:gd name="T24" fmla="*/ 4262 w 7777"/>
              <a:gd name="T25" fmla="*/ 7753 h 7778"/>
              <a:gd name="T26" fmla="*/ 4358 w 7777"/>
              <a:gd name="T27" fmla="*/ 7712 h 7778"/>
              <a:gd name="T28" fmla="*/ 7772 w 7777"/>
              <a:gd name="T29" fmla="*/ 394 h 7778"/>
              <a:gd name="T30" fmla="*/ 7771 w 7777"/>
              <a:gd name="T31" fmla="*/ 330 h 7778"/>
              <a:gd name="T32" fmla="*/ 2685 w 7777"/>
              <a:gd name="T33" fmla="*/ 4551 h 7778"/>
              <a:gd name="T34" fmla="*/ 1204 w 7777"/>
              <a:gd name="T35" fmla="*/ 3809 h 7778"/>
              <a:gd name="T36" fmla="*/ 1151 w 7777"/>
              <a:gd name="T37" fmla="*/ 3662 h 7778"/>
              <a:gd name="T38" fmla="*/ 1207 w 7777"/>
              <a:gd name="T39" fmla="*/ 3605 h 7778"/>
              <a:gd name="T40" fmla="*/ 5962 w 7777"/>
              <a:gd name="T41" fmla="*/ 1375 h 7778"/>
              <a:gd name="T42" fmla="*/ 2815 w 7777"/>
              <a:gd name="T43" fmla="*/ 4530 h 7778"/>
              <a:gd name="T44" fmla="*/ 2685 w 7777"/>
              <a:gd name="T45" fmla="*/ 4551 h 7778"/>
              <a:gd name="T46" fmla="*/ 6409 w 7777"/>
              <a:gd name="T47" fmla="*/ 1822 h 7778"/>
              <a:gd name="T48" fmla="*/ 4184 w 7777"/>
              <a:gd name="T49" fmla="*/ 6591 h 7778"/>
              <a:gd name="T50" fmla="*/ 3980 w 7777"/>
              <a:gd name="T51" fmla="*/ 6593 h 7778"/>
              <a:gd name="T52" fmla="*/ 3240 w 7777"/>
              <a:gd name="T53" fmla="*/ 5108 h 7778"/>
              <a:gd name="T54" fmla="*/ 3239 w 7777"/>
              <a:gd name="T55" fmla="*/ 5010 h 7778"/>
              <a:gd name="T56" fmla="*/ 3257 w 7777"/>
              <a:gd name="T57" fmla="*/ 4982 h 7778"/>
              <a:gd name="T58" fmla="*/ 3261 w 7777"/>
              <a:gd name="T59" fmla="*/ 4978 h 7778"/>
              <a:gd name="T60" fmla="*/ 6409 w 7777"/>
              <a:gd name="T61" fmla="*/ 1822 h 7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777" h="7778">
                <a:moveTo>
                  <a:pt x="7771" y="330"/>
                </a:moveTo>
                <a:cubicBezTo>
                  <a:pt x="7745" y="184"/>
                  <a:pt x="7636" y="68"/>
                  <a:pt x="7495" y="23"/>
                </a:cubicBezTo>
                <a:cubicBezTo>
                  <a:pt x="7448" y="9"/>
                  <a:pt x="7406" y="0"/>
                  <a:pt x="7388" y="9"/>
                </a:cubicBezTo>
                <a:lnTo>
                  <a:pt x="7387" y="9"/>
                </a:lnTo>
                <a:lnTo>
                  <a:pt x="88" y="3432"/>
                </a:lnTo>
                <a:cubicBezTo>
                  <a:pt x="74" y="3438"/>
                  <a:pt x="59" y="3466"/>
                  <a:pt x="47" y="3499"/>
                </a:cubicBezTo>
                <a:cubicBezTo>
                  <a:pt x="10" y="3594"/>
                  <a:pt x="0" y="3697"/>
                  <a:pt x="15" y="3798"/>
                </a:cubicBezTo>
                <a:cubicBezTo>
                  <a:pt x="20" y="3838"/>
                  <a:pt x="29" y="3878"/>
                  <a:pt x="44" y="3905"/>
                </a:cubicBezTo>
                <a:cubicBezTo>
                  <a:pt x="56" y="3929"/>
                  <a:pt x="69" y="3948"/>
                  <a:pt x="80" y="3954"/>
                </a:cubicBezTo>
                <a:lnTo>
                  <a:pt x="2584" y="5208"/>
                </a:lnTo>
                <a:lnTo>
                  <a:pt x="3837" y="7719"/>
                </a:lnTo>
                <a:cubicBezTo>
                  <a:pt x="3845" y="7736"/>
                  <a:pt x="3893" y="7749"/>
                  <a:pt x="3945" y="7759"/>
                </a:cubicBezTo>
                <a:cubicBezTo>
                  <a:pt x="4050" y="7778"/>
                  <a:pt x="4158" y="7777"/>
                  <a:pt x="4262" y="7753"/>
                </a:cubicBezTo>
                <a:cubicBezTo>
                  <a:pt x="4310" y="7743"/>
                  <a:pt x="4350" y="7728"/>
                  <a:pt x="4358" y="7712"/>
                </a:cubicBezTo>
                <a:lnTo>
                  <a:pt x="7772" y="394"/>
                </a:lnTo>
                <a:cubicBezTo>
                  <a:pt x="7777" y="381"/>
                  <a:pt x="7777" y="358"/>
                  <a:pt x="7771" y="330"/>
                </a:cubicBezTo>
                <a:close/>
                <a:moveTo>
                  <a:pt x="2685" y="4551"/>
                </a:moveTo>
                <a:lnTo>
                  <a:pt x="1204" y="3809"/>
                </a:lnTo>
                <a:cubicBezTo>
                  <a:pt x="1146" y="3780"/>
                  <a:pt x="1128" y="3713"/>
                  <a:pt x="1151" y="3662"/>
                </a:cubicBezTo>
                <a:cubicBezTo>
                  <a:pt x="1161" y="3638"/>
                  <a:pt x="1180" y="3618"/>
                  <a:pt x="1207" y="3605"/>
                </a:cubicBezTo>
                <a:lnTo>
                  <a:pt x="5962" y="1375"/>
                </a:lnTo>
                <a:lnTo>
                  <a:pt x="2815" y="4530"/>
                </a:lnTo>
                <a:cubicBezTo>
                  <a:pt x="2781" y="4565"/>
                  <a:pt x="2728" y="4573"/>
                  <a:pt x="2685" y="4551"/>
                </a:cubicBezTo>
                <a:close/>
                <a:moveTo>
                  <a:pt x="6409" y="1822"/>
                </a:moveTo>
                <a:lnTo>
                  <a:pt x="4184" y="6591"/>
                </a:lnTo>
                <a:cubicBezTo>
                  <a:pt x="4144" y="6676"/>
                  <a:pt x="4023" y="6678"/>
                  <a:pt x="3980" y="6593"/>
                </a:cubicBezTo>
                <a:lnTo>
                  <a:pt x="3240" y="5108"/>
                </a:lnTo>
                <a:cubicBezTo>
                  <a:pt x="3224" y="5077"/>
                  <a:pt x="3225" y="5041"/>
                  <a:pt x="3239" y="5010"/>
                </a:cubicBezTo>
                <a:cubicBezTo>
                  <a:pt x="3243" y="5000"/>
                  <a:pt x="3250" y="4991"/>
                  <a:pt x="3257" y="4982"/>
                </a:cubicBezTo>
                <a:cubicBezTo>
                  <a:pt x="3258" y="4981"/>
                  <a:pt x="3260" y="4979"/>
                  <a:pt x="3261" y="4978"/>
                </a:cubicBezTo>
                <a:lnTo>
                  <a:pt x="6409" y="1822"/>
                </a:lnTo>
                <a:close/>
              </a:path>
            </a:pathLst>
          </a:custGeom>
          <a:gradFill>
            <a:gsLst>
              <a:gs pos="33000">
                <a:srgbClr val="0090FF"/>
              </a:gs>
              <a:gs pos="100000">
                <a:srgbClr val="CE00FF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MH_Other_1"/>
          <p:cNvSpPr/>
          <p:nvPr/>
        </p:nvSpPr>
        <p:spPr>
          <a:xfrm rot="5400000">
            <a:off x="5086350" y="4064635"/>
            <a:ext cx="0" cy="1270"/>
          </a:xfrm>
          <a:custGeom>
            <a:avLst/>
            <a:gdLst>
              <a:gd name="connsiteX0" fmla="*/ 0 w 248"/>
              <a:gd name="connsiteY0" fmla="*/ 124 h 248"/>
              <a:gd name="connsiteX1" fmla="*/ 11 w 248"/>
              <a:gd name="connsiteY1" fmla="*/ 12 h 248"/>
              <a:gd name="connsiteX2" fmla="*/ 124 w 248"/>
              <a:gd name="connsiteY2" fmla="*/ 0 h 248"/>
              <a:gd name="connsiteX3" fmla="*/ 237 w 248"/>
              <a:gd name="connsiteY3" fmla="*/ 12 h 248"/>
              <a:gd name="connsiteX4" fmla="*/ 248 w 248"/>
              <a:gd name="connsiteY4" fmla="*/ 124 h 248"/>
              <a:gd name="connsiteX5" fmla="*/ 237 w 248"/>
              <a:gd name="connsiteY5" fmla="*/ 237 h 248"/>
              <a:gd name="connsiteX6" fmla="*/ 124 w 248"/>
              <a:gd name="connsiteY6" fmla="*/ 248 h 248"/>
              <a:gd name="connsiteX7" fmla="*/ 11 w 248"/>
              <a:gd name="connsiteY7" fmla="*/ 237 h 248"/>
              <a:gd name="connsiteX8" fmla="*/ 0 w 248"/>
              <a:gd name="connsiteY8" fmla="*/ 124 h 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" h="248">
                <a:moveTo>
                  <a:pt x="0" y="124"/>
                </a:moveTo>
                <a:lnTo>
                  <a:pt x="11" y="12"/>
                </a:lnTo>
                <a:lnTo>
                  <a:pt x="124" y="0"/>
                </a:lnTo>
                <a:lnTo>
                  <a:pt x="237" y="12"/>
                </a:lnTo>
                <a:lnTo>
                  <a:pt x="248" y="124"/>
                </a:lnTo>
                <a:lnTo>
                  <a:pt x="237" y="237"/>
                </a:lnTo>
                <a:lnTo>
                  <a:pt x="124" y="248"/>
                </a:lnTo>
                <a:lnTo>
                  <a:pt x="11" y="237"/>
                </a:lnTo>
                <a:lnTo>
                  <a:pt x="0" y="124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MH_Other_2"/>
          <p:cNvSpPr/>
          <p:nvPr/>
        </p:nvSpPr>
        <p:spPr>
          <a:xfrm rot="5400000">
            <a:off x="5085080" y="4062730"/>
            <a:ext cx="3175" cy="1905"/>
          </a:xfrm>
          <a:custGeom>
            <a:avLst/>
            <a:gdLst>
              <a:gd name="connsiteX0" fmla="*/ 0 w 1117"/>
              <a:gd name="connsiteY0" fmla="*/ 112 h 225"/>
              <a:gd name="connsiteX1" fmla="*/ 1117 w 1117"/>
              <a:gd name="connsiteY1" fmla="*/ 0 h 225"/>
              <a:gd name="connsiteX2" fmla="*/ 1106 w 1117"/>
              <a:gd name="connsiteY2" fmla="*/ 112 h 225"/>
              <a:gd name="connsiteX3" fmla="*/ 1117 w 1117"/>
              <a:gd name="connsiteY3" fmla="*/ 225 h 225"/>
              <a:gd name="connsiteX4" fmla="*/ 0 w 1117"/>
              <a:gd name="connsiteY4" fmla="*/ 112 h 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" h="225">
                <a:moveTo>
                  <a:pt x="0" y="112"/>
                </a:moveTo>
                <a:lnTo>
                  <a:pt x="1117" y="0"/>
                </a:lnTo>
                <a:lnTo>
                  <a:pt x="1106" y="112"/>
                </a:lnTo>
                <a:lnTo>
                  <a:pt x="1117" y="225"/>
                </a:lnTo>
                <a:lnTo>
                  <a:pt x="0" y="112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MH_Other_3"/>
          <p:cNvSpPr/>
          <p:nvPr/>
        </p:nvSpPr>
        <p:spPr>
          <a:xfrm rot="5400000">
            <a:off x="5085080" y="4064635"/>
            <a:ext cx="0" cy="1270"/>
          </a:xfrm>
          <a:custGeom>
            <a:avLst/>
            <a:gdLst>
              <a:gd name="connsiteX0" fmla="*/ 0 w 226"/>
              <a:gd name="connsiteY0" fmla="*/ 0 h 1117"/>
              <a:gd name="connsiteX1" fmla="*/ 113 w 226"/>
              <a:gd name="connsiteY1" fmla="*/ 11 h 1117"/>
              <a:gd name="connsiteX2" fmla="*/ 226 w 226"/>
              <a:gd name="connsiteY2" fmla="*/ 0 h 1117"/>
              <a:gd name="connsiteX3" fmla="*/ 113 w 226"/>
              <a:gd name="connsiteY3" fmla="*/ 1117 h 1117"/>
              <a:gd name="connsiteX4" fmla="*/ 0 w 226"/>
              <a:gd name="connsiteY4" fmla="*/ 0 h 1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" h="1117">
                <a:moveTo>
                  <a:pt x="0" y="0"/>
                </a:moveTo>
                <a:lnTo>
                  <a:pt x="113" y="11"/>
                </a:lnTo>
                <a:lnTo>
                  <a:pt x="226" y="0"/>
                </a:lnTo>
                <a:lnTo>
                  <a:pt x="113" y="1117"/>
                </a:lnTo>
                <a:lnTo>
                  <a:pt x="0" y="0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MH_Other_4"/>
          <p:cNvSpPr/>
          <p:nvPr/>
        </p:nvSpPr>
        <p:spPr>
          <a:xfrm rot="5400000">
            <a:off x="5088255" y="4064635"/>
            <a:ext cx="0" cy="1270"/>
          </a:xfrm>
          <a:custGeom>
            <a:avLst/>
            <a:gdLst>
              <a:gd name="connsiteX0" fmla="*/ 0 w 226"/>
              <a:gd name="connsiteY0" fmla="*/ 1118 h 1118"/>
              <a:gd name="connsiteX1" fmla="*/ 113 w 226"/>
              <a:gd name="connsiteY1" fmla="*/ 0 h 1118"/>
              <a:gd name="connsiteX2" fmla="*/ 226 w 226"/>
              <a:gd name="connsiteY2" fmla="*/ 1118 h 1118"/>
              <a:gd name="connsiteX3" fmla="*/ 113 w 226"/>
              <a:gd name="connsiteY3" fmla="*/ 1106 h 1118"/>
              <a:gd name="connsiteX4" fmla="*/ 0 w 226"/>
              <a:gd name="connsiteY4" fmla="*/ 1118 h 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" h="1118">
                <a:moveTo>
                  <a:pt x="0" y="1118"/>
                </a:moveTo>
                <a:lnTo>
                  <a:pt x="113" y="0"/>
                </a:lnTo>
                <a:lnTo>
                  <a:pt x="226" y="1118"/>
                </a:lnTo>
                <a:lnTo>
                  <a:pt x="113" y="1106"/>
                </a:lnTo>
                <a:lnTo>
                  <a:pt x="0" y="1118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MH_Other_5"/>
          <p:cNvSpPr/>
          <p:nvPr/>
        </p:nvSpPr>
        <p:spPr>
          <a:xfrm rot="5400000">
            <a:off x="5085715" y="4065270"/>
            <a:ext cx="1905" cy="1905"/>
          </a:xfrm>
          <a:custGeom>
            <a:avLst/>
            <a:gdLst>
              <a:gd name="connsiteX0" fmla="*/ 0 w 1117"/>
              <a:gd name="connsiteY0" fmla="*/ 225 h 225"/>
              <a:gd name="connsiteX1" fmla="*/ 11 w 1117"/>
              <a:gd name="connsiteY1" fmla="*/ 112 h 225"/>
              <a:gd name="connsiteX2" fmla="*/ 0 w 1117"/>
              <a:gd name="connsiteY2" fmla="*/ 0 h 225"/>
              <a:gd name="connsiteX3" fmla="*/ 1117 w 1117"/>
              <a:gd name="connsiteY3" fmla="*/ 112 h 225"/>
              <a:gd name="connsiteX4" fmla="*/ 0 w 1117"/>
              <a:gd name="connsiteY4" fmla="*/ 225 h 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" h="225">
                <a:moveTo>
                  <a:pt x="0" y="225"/>
                </a:moveTo>
                <a:lnTo>
                  <a:pt x="11" y="112"/>
                </a:lnTo>
                <a:lnTo>
                  <a:pt x="0" y="0"/>
                </a:lnTo>
                <a:lnTo>
                  <a:pt x="1117" y="112"/>
                </a:lnTo>
                <a:lnTo>
                  <a:pt x="0" y="225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MH_Other_6"/>
          <p:cNvSpPr/>
          <p:nvPr/>
        </p:nvSpPr>
        <p:spPr>
          <a:xfrm rot="5400000">
            <a:off x="5213350" y="4191635"/>
            <a:ext cx="0" cy="1270"/>
          </a:xfrm>
          <a:custGeom>
            <a:avLst/>
            <a:gdLst>
              <a:gd name="connsiteX0" fmla="*/ 0 w 248"/>
              <a:gd name="connsiteY0" fmla="*/ 124 h 248"/>
              <a:gd name="connsiteX1" fmla="*/ 11 w 248"/>
              <a:gd name="connsiteY1" fmla="*/ 12 h 248"/>
              <a:gd name="connsiteX2" fmla="*/ 124 w 248"/>
              <a:gd name="connsiteY2" fmla="*/ 0 h 248"/>
              <a:gd name="connsiteX3" fmla="*/ 237 w 248"/>
              <a:gd name="connsiteY3" fmla="*/ 12 h 248"/>
              <a:gd name="connsiteX4" fmla="*/ 248 w 248"/>
              <a:gd name="connsiteY4" fmla="*/ 124 h 248"/>
              <a:gd name="connsiteX5" fmla="*/ 237 w 248"/>
              <a:gd name="connsiteY5" fmla="*/ 237 h 248"/>
              <a:gd name="connsiteX6" fmla="*/ 124 w 248"/>
              <a:gd name="connsiteY6" fmla="*/ 248 h 248"/>
              <a:gd name="connsiteX7" fmla="*/ 11 w 248"/>
              <a:gd name="connsiteY7" fmla="*/ 237 h 248"/>
              <a:gd name="connsiteX8" fmla="*/ 0 w 248"/>
              <a:gd name="connsiteY8" fmla="*/ 124 h 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8" h="248">
                <a:moveTo>
                  <a:pt x="0" y="124"/>
                </a:moveTo>
                <a:lnTo>
                  <a:pt x="11" y="12"/>
                </a:lnTo>
                <a:lnTo>
                  <a:pt x="124" y="0"/>
                </a:lnTo>
                <a:lnTo>
                  <a:pt x="237" y="12"/>
                </a:lnTo>
                <a:lnTo>
                  <a:pt x="248" y="124"/>
                </a:lnTo>
                <a:lnTo>
                  <a:pt x="237" y="237"/>
                </a:lnTo>
                <a:lnTo>
                  <a:pt x="124" y="248"/>
                </a:lnTo>
                <a:lnTo>
                  <a:pt x="11" y="237"/>
                </a:lnTo>
                <a:lnTo>
                  <a:pt x="0" y="124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MH_Other_7"/>
          <p:cNvSpPr/>
          <p:nvPr/>
        </p:nvSpPr>
        <p:spPr>
          <a:xfrm rot="5400000">
            <a:off x="5212080" y="4189730"/>
            <a:ext cx="3175" cy="1905"/>
          </a:xfrm>
          <a:custGeom>
            <a:avLst/>
            <a:gdLst>
              <a:gd name="connsiteX0" fmla="*/ 0 w 1117"/>
              <a:gd name="connsiteY0" fmla="*/ 112 h 225"/>
              <a:gd name="connsiteX1" fmla="*/ 1117 w 1117"/>
              <a:gd name="connsiteY1" fmla="*/ 0 h 225"/>
              <a:gd name="connsiteX2" fmla="*/ 1106 w 1117"/>
              <a:gd name="connsiteY2" fmla="*/ 112 h 225"/>
              <a:gd name="connsiteX3" fmla="*/ 1117 w 1117"/>
              <a:gd name="connsiteY3" fmla="*/ 225 h 225"/>
              <a:gd name="connsiteX4" fmla="*/ 0 w 1117"/>
              <a:gd name="connsiteY4" fmla="*/ 112 h 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" h="225">
                <a:moveTo>
                  <a:pt x="0" y="112"/>
                </a:moveTo>
                <a:lnTo>
                  <a:pt x="1117" y="0"/>
                </a:lnTo>
                <a:lnTo>
                  <a:pt x="1106" y="112"/>
                </a:lnTo>
                <a:lnTo>
                  <a:pt x="1117" y="225"/>
                </a:lnTo>
                <a:lnTo>
                  <a:pt x="0" y="112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MH_Other_8"/>
          <p:cNvSpPr/>
          <p:nvPr/>
        </p:nvSpPr>
        <p:spPr>
          <a:xfrm rot="5400000">
            <a:off x="5212080" y="4191635"/>
            <a:ext cx="0" cy="1270"/>
          </a:xfrm>
          <a:custGeom>
            <a:avLst/>
            <a:gdLst>
              <a:gd name="connsiteX0" fmla="*/ 0 w 226"/>
              <a:gd name="connsiteY0" fmla="*/ 0 h 1117"/>
              <a:gd name="connsiteX1" fmla="*/ 113 w 226"/>
              <a:gd name="connsiteY1" fmla="*/ 11 h 1117"/>
              <a:gd name="connsiteX2" fmla="*/ 226 w 226"/>
              <a:gd name="connsiteY2" fmla="*/ 0 h 1117"/>
              <a:gd name="connsiteX3" fmla="*/ 113 w 226"/>
              <a:gd name="connsiteY3" fmla="*/ 1117 h 1117"/>
              <a:gd name="connsiteX4" fmla="*/ 0 w 226"/>
              <a:gd name="connsiteY4" fmla="*/ 0 h 1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" h="1117">
                <a:moveTo>
                  <a:pt x="0" y="0"/>
                </a:moveTo>
                <a:lnTo>
                  <a:pt x="113" y="11"/>
                </a:lnTo>
                <a:lnTo>
                  <a:pt x="226" y="0"/>
                </a:lnTo>
                <a:lnTo>
                  <a:pt x="113" y="1117"/>
                </a:lnTo>
                <a:lnTo>
                  <a:pt x="0" y="0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MH_Other_9"/>
          <p:cNvSpPr/>
          <p:nvPr/>
        </p:nvSpPr>
        <p:spPr>
          <a:xfrm rot="5400000">
            <a:off x="5215255" y="4191635"/>
            <a:ext cx="0" cy="1270"/>
          </a:xfrm>
          <a:custGeom>
            <a:avLst/>
            <a:gdLst>
              <a:gd name="connsiteX0" fmla="*/ 0 w 226"/>
              <a:gd name="connsiteY0" fmla="*/ 1118 h 1118"/>
              <a:gd name="connsiteX1" fmla="*/ 113 w 226"/>
              <a:gd name="connsiteY1" fmla="*/ 0 h 1118"/>
              <a:gd name="connsiteX2" fmla="*/ 226 w 226"/>
              <a:gd name="connsiteY2" fmla="*/ 1118 h 1118"/>
              <a:gd name="connsiteX3" fmla="*/ 113 w 226"/>
              <a:gd name="connsiteY3" fmla="*/ 1106 h 1118"/>
              <a:gd name="connsiteX4" fmla="*/ 0 w 226"/>
              <a:gd name="connsiteY4" fmla="*/ 1118 h 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" h="1118">
                <a:moveTo>
                  <a:pt x="0" y="1118"/>
                </a:moveTo>
                <a:lnTo>
                  <a:pt x="113" y="0"/>
                </a:lnTo>
                <a:lnTo>
                  <a:pt x="226" y="1118"/>
                </a:lnTo>
                <a:lnTo>
                  <a:pt x="113" y="1106"/>
                </a:lnTo>
                <a:lnTo>
                  <a:pt x="0" y="1118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MH_Other_10"/>
          <p:cNvSpPr/>
          <p:nvPr/>
        </p:nvSpPr>
        <p:spPr>
          <a:xfrm rot="5400000">
            <a:off x="5212715" y="4192270"/>
            <a:ext cx="1905" cy="1905"/>
          </a:xfrm>
          <a:custGeom>
            <a:avLst/>
            <a:gdLst>
              <a:gd name="connsiteX0" fmla="*/ 0 w 1117"/>
              <a:gd name="connsiteY0" fmla="*/ 225 h 225"/>
              <a:gd name="connsiteX1" fmla="*/ 11 w 1117"/>
              <a:gd name="connsiteY1" fmla="*/ 112 h 225"/>
              <a:gd name="connsiteX2" fmla="*/ 0 w 1117"/>
              <a:gd name="connsiteY2" fmla="*/ 0 h 225"/>
              <a:gd name="connsiteX3" fmla="*/ 1117 w 1117"/>
              <a:gd name="connsiteY3" fmla="*/ 112 h 225"/>
              <a:gd name="connsiteX4" fmla="*/ 0 w 1117"/>
              <a:gd name="connsiteY4" fmla="*/ 225 h 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7" h="225">
                <a:moveTo>
                  <a:pt x="0" y="225"/>
                </a:moveTo>
                <a:lnTo>
                  <a:pt x="11" y="112"/>
                </a:lnTo>
                <a:lnTo>
                  <a:pt x="0" y="0"/>
                </a:lnTo>
                <a:lnTo>
                  <a:pt x="1117" y="112"/>
                </a:lnTo>
                <a:lnTo>
                  <a:pt x="0" y="225"/>
                </a:lnTo>
                <a:close/>
              </a:path>
            </a:pathLst>
          </a:custGeom>
          <a:solidFill>
            <a:srgbClr val="76B2FA">
              <a:alpha val="78000"/>
            </a:srgbClr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MH_SubTitle_1"/>
          <p:cNvSpPr/>
          <p:nvPr/>
        </p:nvSpPr>
        <p:spPr>
          <a:xfrm>
            <a:off x="5238115" y="2113280"/>
            <a:ext cx="1511300" cy="1511300"/>
          </a:xfrm>
          <a:custGeom>
            <a:avLst/>
            <a:gdLst>
              <a:gd name="connsiteX0" fmla="*/ 756191 w 1512408"/>
              <a:gd name="connsiteY0" fmla="*/ 0 h 1512170"/>
              <a:gd name="connsiteX1" fmla="*/ 1497041 w 1512408"/>
              <a:gd name="connsiteY1" fmla="*/ 603811 h 1512170"/>
              <a:gd name="connsiteX2" fmla="*/ 1512380 w 1512408"/>
              <a:gd name="connsiteY2" fmla="*/ 755978 h 1512170"/>
              <a:gd name="connsiteX3" fmla="*/ 1512383 w 1512408"/>
              <a:gd name="connsiteY3" fmla="*/ 755978 h 1512170"/>
              <a:gd name="connsiteX4" fmla="*/ 1512408 w 1512408"/>
              <a:gd name="connsiteY4" fmla="*/ 756215 h 1512170"/>
              <a:gd name="connsiteX5" fmla="*/ 908596 w 1512408"/>
              <a:gd name="connsiteY5" fmla="*/ 1497066 h 1512170"/>
              <a:gd name="connsiteX6" fmla="*/ 758775 w 1512408"/>
              <a:gd name="connsiteY6" fmla="*/ 1512170 h 1512170"/>
              <a:gd name="connsiteX7" fmla="*/ 756426 w 1512408"/>
              <a:gd name="connsiteY7" fmla="*/ 1511933 h 1512170"/>
              <a:gd name="connsiteX8" fmla="*/ 756191 w 1512408"/>
              <a:gd name="connsiteY8" fmla="*/ 1509587 h 1512170"/>
              <a:gd name="connsiteX9" fmla="*/ 741087 w 1512408"/>
              <a:gd name="connsiteY9" fmla="*/ 1359766 h 1512170"/>
              <a:gd name="connsiteX10" fmla="*/ 237 w 1512408"/>
              <a:gd name="connsiteY10" fmla="*/ 755955 h 1512170"/>
              <a:gd name="connsiteX11" fmla="*/ 0 w 1512408"/>
              <a:gd name="connsiteY11" fmla="*/ 755978 h 1512170"/>
              <a:gd name="connsiteX12" fmla="*/ 15341 w 1512408"/>
              <a:gd name="connsiteY12" fmla="*/ 603811 h 1512170"/>
              <a:gd name="connsiteX13" fmla="*/ 756191 w 1512408"/>
              <a:gd name="connsiteY13" fmla="*/ 0 h 151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2408" h="1512170">
                <a:moveTo>
                  <a:pt x="756191" y="0"/>
                </a:moveTo>
                <a:cubicBezTo>
                  <a:pt x="1121631" y="0"/>
                  <a:pt x="1426528" y="259217"/>
                  <a:pt x="1497041" y="603811"/>
                </a:cubicBezTo>
                <a:lnTo>
                  <a:pt x="1512380" y="755978"/>
                </a:lnTo>
                <a:lnTo>
                  <a:pt x="1512383" y="755978"/>
                </a:lnTo>
                <a:lnTo>
                  <a:pt x="1512408" y="756215"/>
                </a:lnTo>
                <a:cubicBezTo>
                  <a:pt x="1512408" y="1121658"/>
                  <a:pt x="1253189" y="1426553"/>
                  <a:pt x="908596" y="1497066"/>
                </a:cubicBezTo>
                <a:lnTo>
                  <a:pt x="758775" y="1512170"/>
                </a:lnTo>
                <a:lnTo>
                  <a:pt x="756426" y="1511933"/>
                </a:lnTo>
                <a:lnTo>
                  <a:pt x="756191" y="1509587"/>
                </a:lnTo>
                <a:lnTo>
                  <a:pt x="741087" y="1359766"/>
                </a:lnTo>
                <a:cubicBezTo>
                  <a:pt x="670574" y="1015171"/>
                  <a:pt x="365677" y="755955"/>
                  <a:pt x="237" y="755955"/>
                </a:cubicBezTo>
                <a:lnTo>
                  <a:pt x="0" y="755978"/>
                </a:lnTo>
                <a:lnTo>
                  <a:pt x="15341" y="603811"/>
                </a:lnTo>
                <a:cubicBezTo>
                  <a:pt x="85854" y="259217"/>
                  <a:pt x="390749" y="0"/>
                  <a:pt x="756191" y="0"/>
                </a:cubicBezTo>
                <a:close/>
              </a:path>
            </a:pathLst>
          </a:custGeom>
          <a:solidFill>
            <a:srgbClr val="CE00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540000" rIns="252000" bIns="648000" anchor="ctr">
            <a:normAutofit/>
          </a:bodyPr>
          <a:lstStyle/>
          <a:p>
            <a:pPr marL="0" marR="0" lvl="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27" name="MH_SubTitle_2"/>
          <p:cNvSpPr/>
          <p:nvPr/>
        </p:nvSpPr>
        <p:spPr>
          <a:xfrm>
            <a:off x="6008370" y="2855595"/>
            <a:ext cx="1513205" cy="1513205"/>
          </a:xfrm>
          <a:custGeom>
            <a:avLst/>
            <a:gdLst>
              <a:gd name="connsiteX0" fmla="*/ 756189 w 1512169"/>
              <a:gd name="connsiteY0" fmla="*/ 0 h 1512407"/>
              <a:gd name="connsiteX1" fmla="*/ 908359 w 1512169"/>
              <a:gd name="connsiteY1" fmla="*/ 15341 h 1512407"/>
              <a:gd name="connsiteX2" fmla="*/ 1512169 w 1512169"/>
              <a:gd name="connsiteY2" fmla="*/ 756192 h 1512407"/>
              <a:gd name="connsiteX3" fmla="*/ 908359 w 1512169"/>
              <a:gd name="connsiteY3" fmla="*/ 1497043 h 1512407"/>
              <a:gd name="connsiteX4" fmla="*/ 756189 w 1512169"/>
              <a:gd name="connsiteY4" fmla="*/ 1512384 h 1512407"/>
              <a:gd name="connsiteX5" fmla="*/ 755954 w 1512169"/>
              <a:gd name="connsiteY5" fmla="*/ 1512407 h 1512407"/>
              <a:gd name="connsiteX6" fmla="*/ 15104 w 1512169"/>
              <a:gd name="connsiteY6" fmla="*/ 908597 h 1512407"/>
              <a:gd name="connsiteX7" fmla="*/ 0 w 1512169"/>
              <a:gd name="connsiteY7" fmla="*/ 758776 h 1512407"/>
              <a:gd name="connsiteX8" fmla="*/ 235 w 1512169"/>
              <a:gd name="connsiteY8" fmla="*/ 756429 h 1512407"/>
              <a:gd name="connsiteX9" fmla="*/ 2583 w 1512169"/>
              <a:gd name="connsiteY9" fmla="*/ 756192 h 1512407"/>
              <a:gd name="connsiteX10" fmla="*/ 152404 w 1512169"/>
              <a:gd name="connsiteY10" fmla="*/ 741088 h 1512407"/>
              <a:gd name="connsiteX11" fmla="*/ 756215 w 1512169"/>
              <a:gd name="connsiteY11" fmla="*/ 237 h 151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69" h="1512407">
                <a:moveTo>
                  <a:pt x="756189" y="0"/>
                </a:moveTo>
                <a:lnTo>
                  <a:pt x="908359" y="15341"/>
                </a:lnTo>
                <a:cubicBezTo>
                  <a:pt x="1252952" y="85854"/>
                  <a:pt x="1512169" y="390752"/>
                  <a:pt x="1512169" y="756192"/>
                </a:cubicBezTo>
                <a:cubicBezTo>
                  <a:pt x="1512169" y="1121634"/>
                  <a:pt x="1252952" y="1426530"/>
                  <a:pt x="908359" y="1497043"/>
                </a:cubicBezTo>
                <a:lnTo>
                  <a:pt x="756189" y="1512384"/>
                </a:lnTo>
                <a:lnTo>
                  <a:pt x="755954" y="1512407"/>
                </a:lnTo>
                <a:cubicBezTo>
                  <a:pt x="390512" y="1512407"/>
                  <a:pt x="85617" y="1253191"/>
                  <a:pt x="15104" y="908597"/>
                </a:cubicBezTo>
                <a:lnTo>
                  <a:pt x="0" y="758776"/>
                </a:lnTo>
                <a:lnTo>
                  <a:pt x="235" y="756429"/>
                </a:lnTo>
                <a:lnTo>
                  <a:pt x="2583" y="756192"/>
                </a:lnTo>
                <a:lnTo>
                  <a:pt x="152404" y="741088"/>
                </a:lnTo>
                <a:cubicBezTo>
                  <a:pt x="496998" y="670575"/>
                  <a:pt x="756215" y="365680"/>
                  <a:pt x="756215" y="237"/>
                </a:cubicBezTo>
                <a:close/>
              </a:path>
            </a:pathLst>
          </a:custGeom>
          <a:solidFill>
            <a:srgbClr val="0090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540000" rIns="252000" bIns="648000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28" name="MH_SubTitle_3"/>
          <p:cNvSpPr/>
          <p:nvPr/>
        </p:nvSpPr>
        <p:spPr>
          <a:xfrm>
            <a:off x="5237480" y="3625215"/>
            <a:ext cx="1511300" cy="1513205"/>
          </a:xfrm>
          <a:custGeom>
            <a:avLst/>
            <a:gdLst>
              <a:gd name="connsiteX0" fmla="*/ 2802 w 1512404"/>
              <a:gd name="connsiteY0" fmla="*/ 755937 h 1512172"/>
              <a:gd name="connsiteX1" fmla="*/ 260 w 1512404"/>
              <a:gd name="connsiteY1" fmla="*/ 756217 h 1512172"/>
              <a:gd name="connsiteX2" fmla="*/ 2802 w 1512404"/>
              <a:gd name="connsiteY2" fmla="*/ 755993 h 1512172"/>
              <a:gd name="connsiteX3" fmla="*/ 753631 w 1512404"/>
              <a:gd name="connsiteY3" fmla="*/ 0 h 1512172"/>
              <a:gd name="connsiteX4" fmla="*/ 755977 w 1512404"/>
              <a:gd name="connsiteY4" fmla="*/ 237 h 1512172"/>
              <a:gd name="connsiteX5" fmla="*/ 756214 w 1512404"/>
              <a:gd name="connsiteY5" fmla="*/ 2584 h 1512172"/>
              <a:gd name="connsiteX6" fmla="*/ 756214 w 1512404"/>
              <a:gd name="connsiteY6" fmla="*/ 2590 h 1512172"/>
              <a:gd name="connsiteX7" fmla="*/ 771318 w 1512404"/>
              <a:gd name="connsiteY7" fmla="*/ 152407 h 1512172"/>
              <a:gd name="connsiteX8" fmla="*/ 1512169 w 1512404"/>
              <a:gd name="connsiteY8" fmla="*/ 756217 h 1512172"/>
              <a:gd name="connsiteX9" fmla="*/ 1512404 w 1512404"/>
              <a:gd name="connsiteY9" fmla="*/ 756194 h 1512172"/>
              <a:gd name="connsiteX10" fmla="*/ 1497065 w 1512404"/>
              <a:gd name="connsiteY10" fmla="*/ 908362 h 1512172"/>
              <a:gd name="connsiteX11" fmla="*/ 756214 w 1512404"/>
              <a:gd name="connsiteY11" fmla="*/ 1512172 h 1512172"/>
              <a:gd name="connsiteX12" fmla="*/ 15364 w 1512404"/>
              <a:gd name="connsiteY12" fmla="*/ 908362 h 1512172"/>
              <a:gd name="connsiteX13" fmla="*/ 23 w 1512404"/>
              <a:gd name="connsiteY13" fmla="*/ 756194 h 1512172"/>
              <a:gd name="connsiteX14" fmla="*/ 0 w 1512404"/>
              <a:gd name="connsiteY14" fmla="*/ 755957 h 1512172"/>
              <a:gd name="connsiteX15" fmla="*/ 603810 w 1512404"/>
              <a:gd name="connsiteY15" fmla="*/ 15106 h 1512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12404" h="1512172">
                <a:moveTo>
                  <a:pt x="2802" y="755937"/>
                </a:moveTo>
                <a:lnTo>
                  <a:pt x="260" y="756217"/>
                </a:lnTo>
                <a:lnTo>
                  <a:pt x="2802" y="755993"/>
                </a:lnTo>
                <a:close/>
                <a:moveTo>
                  <a:pt x="753631" y="0"/>
                </a:moveTo>
                <a:lnTo>
                  <a:pt x="755977" y="237"/>
                </a:lnTo>
                <a:lnTo>
                  <a:pt x="756214" y="2584"/>
                </a:lnTo>
                <a:lnTo>
                  <a:pt x="756214" y="2590"/>
                </a:lnTo>
                <a:lnTo>
                  <a:pt x="771318" y="152407"/>
                </a:lnTo>
                <a:cubicBezTo>
                  <a:pt x="841831" y="497001"/>
                  <a:pt x="1146726" y="756217"/>
                  <a:pt x="1512169" y="756217"/>
                </a:cubicBezTo>
                <a:lnTo>
                  <a:pt x="1512404" y="756194"/>
                </a:lnTo>
                <a:lnTo>
                  <a:pt x="1497065" y="908362"/>
                </a:lnTo>
                <a:cubicBezTo>
                  <a:pt x="1426551" y="1252956"/>
                  <a:pt x="1121654" y="1512172"/>
                  <a:pt x="756214" y="1512172"/>
                </a:cubicBezTo>
                <a:cubicBezTo>
                  <a:pt x="390772" y="1512172"/>
                  <a:pt x="85877" y="1252956"/>
                  <a:pt x="15364" y="908362"/>
                </a:cubicBezTo>
                <a:lnTo>
                  <a:pt x="23" y="756194"/>
                </a:lnTo>
                <a:lnTo>
                  <a:pt x="0" y="755957"/>
                </a:lnTo>
                <a:cubicBezTo>
                  <a:pt x="0" y="390517"/>
                  <a:pt x="259216" y="85619"/>
                  <a:pt x="603810" y="15106"/>
                </a:cubicBezTo>
                <a:close/>
              </a:path>
            </a:pathLst>
          </a:custGeom>
          <a:solidFill>
            <a:srgbClr val="CE00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540000" rIns="252000" bIns="648000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29" name="MH_SubTitle_4"/>
          <p:cNvSpPr/>
          <p:nvPr/>
        </p:nvSpPr>
        <p:spPr>
          <a:xfrm>
            <a:off x="4464685" y="2868295"/>
            <a:ext cx="1512570" cy="1511300"/>
          </a:xfrm>
          <a:custGeom>
            <a:avLst/>
            <a:gdLst>
              <a:gd name="connsiteX0" fmla="*/ 756215 w 1512169"/>
              <a:gd name="connsiteY0" fmla="*/ 0 h 1512407"/>
              <a:gd name="connsiteX1" fmla="*/ 1497065 w 1512169"/>
              <a:gd name="connsiteY1" fmla="*/ 603810 h 1512407"/>
              <a:gd name="connsiteX2" fmla="*/ 1512169 w 1512169"/>
              <a:gd name="connsiteY2" fmla="*/ 753631 h 1512407"/>
              <a:gd name="connsiteX3" fmla="*/ 1511931 w 1512169"/>
              <a:gd name="connsiteY3" fmla="*/ 755978 h 1512407"/>
              <a:gd name="connsiteX4" fmla="*/ 1509585 w 1512169"/>
              <a:gd name="connsiteY4" fmla="*/ 756215 h 1512407"/>
              <a:gd name="connsiteX5" fmla="*/ 1359764 w 1512169"/>
              <a:gd name="connsiteY5" fmla="*/ 771319 h 1512407"/>
              <a:gd name="connsiteX6" fmla="*/ 755954 w 1512169"/>
              <a:gd name="connsiteY6" fmla="*/ 1512169 h 1512407"/>
              <a:gd name="connsiteX7" fmla="*/ 755977 w 1512169"/>
              <a:gd name="connsiteY7" fmla="*/ 1512407 h 1512407"/>
              <a:gd name="connsiteX8" fmla="*/ 603810 w 1512169"/>
              <a:gd name="connsiteY8" fmla="*/ 1497066 h 1512407"/>
              <a:gd name="connsiteX9" fmla="*/ 0 w 1512169"/>
              <a:gd name="connsiteY9" fmla="*/ 756215 h 1512407"/>
              <a:gd name="connsiteX10" fmla="*/ 603810 w 1512169"/>
              <a:gd name="connsiteY10" fmla="*/ 15364 h 1512407"/>
              <a:gd name="connsiteX11" fmla="*/ 755977 w 1512169"/>
              <a:gd name="connsiteY11" fmla="*/ 23 h 1512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12169" h="1512407">
                <a:moveTo>
                  <a:pt x="756215" y="0"/>
                </a:moveTo>
                <a:cubicBezTo>
                  <a:pt x="1121655" y="0"/>
                  <a:pt x="1426552" y="259216"/>
                  <a:pt x="1497065" y="603810"/>
                </a:cubicBezTo>
                <a:lnTo>
                  <a:pt x="1512169" y="753631"/>
                </a:lnTo>
                <a:lnTo>
                  <a:pt x="1511931" y="755978"/>
                </a:lnTo>
                <a:lnTo>
                  <a:pt x="1509585" y="756215"/>
                </a:lnTo>
                <a:lnTo>
                  <a:pt x="1359764" y="771319"/>
                </a:lnTo>
                <a:cubicBezTo>
                  <a:pt x="1015170" y="841832"/>
                  <a:pt x="755954" y="1146729"/>
                  <a:pt x="755954" y="1512169"/>
                </a:cubicBezTo>
                <a:lnTo>
                  <a:pt x="755977" y="1512407"/>
                </a:lnTo>
                <a:lnTo>
                  <a:pt x="603810" y="1497066"/>
                </a:lnTo>
                <a:cubicBezTo>
                  <a:pt x="259216" y="1426552"/>
                  <a:pt x="0" y="1121657"/>
                  <a:pt x="0" y="756215"/>
                </a:cubicBezTo>
                <a:cubicBezTo>
                  <a:pt x="0" y="390775"/>
                  <a:pt x="259216" y="85877"/>
                  <a:pt x="603810" y="15364"/>
                </a:cubicBezTo>
                <a:lnTo>
                  <a:pt x="755977" y="23"/>
                </a:lnTo>
                <a:close/>
              </a:path>
            </a:pathLst>
          </a:custGeom>
          <a:solidFill>
            <a:srgbClr val="0090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52000" tIns="540000" rIns="252000" bIns="648000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3093" name="MH_Other_11"/>
          <p:cNvSpPr txBox="1"/>
          <p:nvPr/>
        </p:nvSpPr>
        <p:spPr>
          <a:xfrm>
            <a:off x="5751195" y="2252345"/>
            <a:ext cx="4857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094" name="MH_Other_12"/>
          <p:cNvSpPr txBox="1"/>
          <p:nvPr/>
        </p:nvSpPr>
        <p:spPr>
          <a:xfrm>
            <a:off x="6581775" y="3686810"/>
            <a:ext cx="4857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095" name="MH_Other_13"/>
          <p:cNvSpPr txBox="1"/>
          <p:nvPr/>
        </p:nvSpPr>
        <p:spPr>
          <a:xfrm>
            <a:off x="5737225" y="4480560"/>
            <a:ext cx="4857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096" name="MH_Other_14"/>
          <p:cNvSpPr txBox="1"/>
          <p:nvPr/>
        </p:nvSpPr>
        <p:spPr>
          <a:xfrm>
            <a:off x="4993640" y="3051175"/>
            <a:ext cx="485775" cy="4000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3875405" y="1979295"/>
            <a:ext cx="0" cy="108839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118475" y="3985895"/>
            <a:ext cx="0" cy="108839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118475" y="1979295"/>
            <a:ext cx="0" cy="108839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875405" y="3985895"/>
            <a:ext cx="0" cy="108839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285875" y="2011680"/>
            <a:ext cx="247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zh-CN" altLang="da-DK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76350" y="4094480"/>
            <a:ext cx="247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zh-CN" altLang="da-DK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258175" y="2044065"/>
            <a:ext cx="247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zh-CN" altLang="da-DK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67065" y="4058920"/>
            <a:ext cx="2471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zh-CN" altLang="da-DK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52670" y="152174"/>
            <a:ext cx="3789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90FF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单击此处添加标题文本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28;#407001;#407001;#40716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#407179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ipch3ln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3936</Words>
  <Application>Microsoft Office PowerPoint</Application>
  <PresentationFormat>宽屏</PresentationFormat>
  <Paragraphs>216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HarmonyOS Sans SC Black</vt:lpstr>
      <vt:lpstr>阿里巴巴普惠体 2.0 105 Heavy</vt:lpstr>
      <vt:lpstr>阿里巴巴普惠体 2.0 115 Black</vt:lpstr>
      <vt:lpstr>阿里巴巴普惠体 2.0 55 Regular</vt:lpstr>
      <vt:lpstr>宋体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</cp:keywords>
  <dc:description>https://cyppt.taobao.com</dc:description>
  <cp:lastModifiedBy>YANGs</cp:lastModifiedBy>
  <cp:revision>111</cp:revision>
  <dcterms:created xsi:type="dcterms:W3CDTF">2016-05-20T12:59:58Z</dcterms:created>
  <dcterms:modified xsi:type="dcterms:W3CDTF">2021-10-13T13:25:11Z</dcterms:modified>
  <cp:category>https://cyppt.taobao.com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