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85" r:id="rId2"/>
    <p:sldId id="387" r:id="rId3"/>
    <p:sldId id="388" r:id="rId4"/>
    <p:sldId id="276" r:id="rId5"/>
    <p:sldId id="262" r:id="rId6"/>
    <p:sldId id="305" r:id="rId7"/>
    <p:sldId id="282" r:id="rId8"/>
    <p:sldId id="390" r:id="rId9"/>
    <p:sldId id="377" r:id="rId10"/>
    <p:sldId id="259" r:id="rId11"/>
    <p:sldId id="260" r:id="rId12"/>
    <p:sldId id="391" r:id="rId13"/>
    <p:sldId id="378" r:id="rId14"/>
    <p:sldId id="379" r:id="rId15"/>
    <p:sldId id="380" r:id="rId16"/>
    <p:sldId id="392" r:id="rId17"/>
    <p:sldId id="383" r:id="rId18"/>
    <p:sldId id="384" r:id="rId19"/>
    <p:sldId id="382" r:id="rId20"/>
    <p:sldId id="389" r:id="rId21"/>
    <p:sldId id="39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2AE9DBC-4359-4876-A49B-C113A82AAE16}">
          <p14:sldIdLst>
            <p14:sldId id="385"/>
            <p14:sldId id="387"/>
            <p14:sldId id="388"/>
            <p14:sldId id="276"/>
            <p14:sldId id="262"/>
            <p14:sldId id="305"/>
            <p14:sldId id="282"/>
            <p14:sldId id="390"/>
          </p14:sldIdLst>
        </p14:section>
        <p14:section name="无标题节" id="{DEC0CACD-D647-432C-A82F-5F2328385D61}">
          <p14:sldIdLst>
            <p14:sldId id="377"/>
            <p14:sldId id="259"/>
            <p14:sldId id="260"/>
            <p14:sldId id="391"/>
            <p14:sldId id="378"/>
            <p14:sldId id="379"/>
            <p14:sldId id="380"/>
            <p14:sldId id="392"/>
            <p14:sldId id="383"/>
            <p14:sldId id="384"/>
            <p14:sldId id="382"/>
            <p14:sldId id="389"/>
            <p14:sldId id="39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E0B4"/>
    <a:srgbClr val="2A83A2"/>
    <a:srgbClr val="FBD26B"/>
    <a:srgbClr val="595959"/>
    <a:srgbClr val="D0826C"/>
    <a:srgbClr val="5C9291"/>
    <a:srgbClr val="539D6F"/>
    <a:srgbClr val="E68287"/>
    <a:srgbClr val="6BAEC8"/>
    <a:srgbClr val="DB5E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5338" autoAdjust="0"/>
  </p:normalViewPr>
  <p:slideViewPr>
    <p:cSldViewPr snapToGrid="0" snapToObjects="1">
      <p:cViewPr>
        <p:scale>
          <a:sx n="66" d="100"/>
          <a:sy n="66" d="100"/>
        </p:scale>
        <p:origin x="666" y="57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napToGrid="0" snapToObjects="1">
      <p:cViewPr varScale="1">
        <p:scale>
          <a:sx n="63" d="100"/>
          <a:sy n="63" d="100"/>
        </p:scale>
        <p:origin x="313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C6326E-D029-44E5-9730-81878E25D09E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F205F-4CE3-4B15-87B1-E59BC3D873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2232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1A2C7-D4B4-4706-8875-69BBCA3C8CDB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20EB5C-24B1-4869-AFC6-058737BB3D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449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20EB5C-24B1-4869-AFC6-058737BB3DF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6363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7980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7547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20EB5C-24B1-4869-AFC6-058737BB3DF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7282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5461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3500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5722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20EB5C-24B1-4869-AFC6-058737BB3DF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4346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7944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3058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0106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20EB5C-24B1-4869-AFC6-058737BB3DF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2900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20EB5C-24B1-4869-AFC6-058737BB3DF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0803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altLang="zh-CN" dirty="0"/>
              <a:t>5-1-P-P-T-</a:t>
            </a:r>
            <a:r>
              <a:rPr lang="zh-CN" altLang="pl-PL" dirty="0"/>
              <a:t>模  板 网   </a:t>
            </a:r>
            <a:r>
              <a:rPr lang="pl-PL" altLang="zh-CN" dirty="0"/>
              <a:t>w w  w.5 1 p p t m   ob an.c o 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20EB5C-24B1-4869-AFC6-058737BB3DF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369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2280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410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4073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2396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20EB5C-24B1-4869-AFC6-058737BB3DF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5441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140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6E4F28-AF1B-D443-B9DC-5D1C35B08E4E}" type="datetimeFigureOut">
              <a:rPr kumimoji="1" lang="zh-CN" altLang="en-US" smtClean="0"/>
              <a:t>2022/10/21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662DA4-E61D-BB42-9A66-0FBBD53C7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833377" cy="833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83A2"/>
          </a:solidFill>
          <a:ln w="0">
            <a:noFill/>
          </a:ln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56"/>
          <a:stretch/>
        </p:blipFill>
        <p:spPr>
          <a:xfrm>
            <a:off x="0" y="0"/>
            <a:ext cx="12192000" cy="2423886"/>
          </a:xfrm>
          <a:prstGeom prst="rect">
            <a:avLst/>
          </a:prstGeom>
        </p:spPr>
      </p:pic>
      <p:sp>
        <p:nvSpPr>
          <p:cNvPr id="9" name="圆角矩形 3"/>
          <p:cNvSpPr/>
          <p:nvPr userDrawn="1"/>
        </p:nvSpPr>
        <p:spPr>
          <a:xfrm>
            <a:off x="885368" y="937986"/>
            <a:ext cx="10566403" cy="5386214"/>
          </a:xfrm>
          <a:custGeom>
            <a:avLst/>
            <a:gdLst>
              <a:gd name="connsiteX0" fmla="*/ 0 w 10421262"/>
              <a:gd name="connsiteY0" fmla="*/ 885389 h 5312229"/>
              <a:gd name="connsiteX1" fmla="*/ 885389 w 10421262"/>
              <a:gd name="connsiteY1" fmla="*/ 0 h 5312229"/>
              <a:gd name="connsiteX2" fmla="*/ 9535873 w 10421262"/>
              <a:gd name="connsiteY2" fmla="*/ 0 h 5312229"/>
              <a:gd name="connsiteX3" fmla="*/ 10421262 w 10421262"/>
              <a:gd name="connsiteY3" fmla="*/ 885389 h 5312229"/>
              <a:gd name="connsiteX4" fmla="*/ 10421262 w 10421262"/>
              <a:gd name="connsiteY4" fmla="*/ 4426840 h 5312229"/>
              <a:gd name="connsiteX5" fmla="*/ 9535873 w 10421262"/>
              <a:gd name="connsiteY5" fmla="*/ 5312229 h 5312229"/>
              <a:gd name="connsiteX6" fmla="*/ 885389 w 10421262"/>
              <a:gd name="connsiteY6" fmla="*/ 5312229 h 5312229"/>
              <a:gd name="connsiteX7" fmla="*/ 0 w 10421262"/>
              <a:gd name="connsiteY7" fmla="*/ 4426840 h 5312229"/>
              <a:gd name="connsiteX8" fmla="*/ 0 w 10421262"/>
              <a:gd name="connsiteY8" fmla="*/ 885389 h 5312229"/>
              <a:gd name="connsiteX0" fmla="*/ 0 w 10421262"/>
              <a:gd name="connsiteY0" fmla="*/ 889017 h 5315857"/>
              <a:gd name="connsiteX1" fmla="*/ 885389 w 10421262"/>
              <a:gd name="connsiteY1" fmla="*/ 3628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721603 w 10421262"/>
              <a:gd name="connsiteY7" fmla="*/ 5297714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06746 w 10421262"/>
              <a:gd name="connsiteY5" fmla="*/ 1799772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305146 w 10421262"/>
              <a:gd name="connsiteY5" fmla="*/ 2017487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903531 h 5330371"/>
              <a:gd name="connsiteX1" fmla="*/ 986989 w 10421262"/>
              <a:gd name="connsiteY1" fmla="*/ 90714 h 5330371"/>
              <a:gd name="connsiteX2" fmla="*/ 2786746 w 10421262"/>
              <a:gd name="connsiteY2" fmla="*/ 14514 h 5330371"/>
              <a:gd name="connsiteX3" fmla="*/ 7445832 w 10421262"/>
              <a:gd name="connsiteY3" fmla="*/ 0 h 5330371"/>
              <a:gd name="connsiteX4" fmla="*/ 9535873 w 10421262"/>
              <a:gd name="connsiteY4" fmla="*/ 18142 h 5330371"/>
              <a:gd name="connsiteX5" fmla="*/ 10421262 w 10421262"/>
              <a:gd name="connsiteY5" fmla="*/ 903531 h 5330371"/>
              <a:gd name="connsiteX6" fmla="*/ 10305146 w 10421262"/>
              <a:gd name="connsiteY6" fmla="*/ 2032001 h 5330371"/>
              <a:gd name="connsiteX7" fmla="*/ 10421262 w 10421262"/>
              <a:gd name="connsiteY7" fmla="*/ 4444982 h 5330371"/>
              <a:gd name="connsiteX8" fmla="*/ 9535873 w 10421262"/>
              <a:gd name="connsiteY8" fmla="*/ 5330371 h 5330371"/>
              <a:gd name="connsiteX9" fmla="*/ 6966861 w 10421262"/>
              <a:gd name="connsiteY9" fmla="*/ 5181599 h 5330371"/>
              <a:gd name="connsiteX10" fmla="*/ 885389 w 10421262"/>
              <a:gd name="connsiteY10" fmla="*/ 5330371 h 5330371"/>
              <a:gd name="connsiteX11" fmla="*/ 0 w 10421262"/>
              <a:gd name="connsiteY11" fmla="*/ 4444982 h 5330371"/>
              <a:gd name="connsiteX12" fmla="*/ 0 w 10421262"/>
              <a:gd name="connsiteY12" fmla="*/ 903531 h 5330371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7431318 w 10421262"/>
              <a:gd name="connsiteY3" fmla="*/ 116114 h 5315857"/>
              <a:gd name="connsiteX4" fmla="*/ 9535873 w 10421262"/>
              <a:gd name="connsiteY4" fmla="*/ 3628 h 5315857"/>
              <a:gd name="connsiteX5" fmla="*/ 10421262 w 10421262"/>
              <a:gd name="connsiteY5" fmla="*/ 889017 h 5315857"/>
              <a:gd name="connsiteX6" fmla="*/ 10305146 w 10421262"/>
              <a:gd name="connsiteY6" fmla="*/ 2017487 h 5315857"/>
              <a:gd name="connsiteX7" fmla="*/ 10421262 w 10421262"/>
              <a:gd name="connsiteY7" fmla="*/ 4430468 h 5315857"/>
              <a:gd name="connsiteX8" fmla="*/ 9535873 w 10421262"/>
              <a:gd name="connsiteY8" fmla="*/ 5315857 h 5315857"/>
              <a:gd name="connsiteX9" fmla="*/ 6966861 w 10421262"/>
              <a:gd name="connsiteY9" fmla="*/ 5167085 h 5315857"/>
              <a:gd name="connsiteX10" fmla="*/ 885389 w 10421262"/>
              <a:gd name="connsiteY10" fmla="*/ 5315857 h 5315857"/>
              <a:gd name="connsiteX11" fmla="*/ 0 w 10421262"/>
              <a:gd name="connsiteY11" fmla="*/ 4430468 h 5315857"/>
              <a:gd name="connsiteX12" fmla="*/ 0 w 10421262"/>
              <a:gd name="connsiteY12" fmla="*/ 889017 h 5315857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2815774 w 10421262"/>
              <a:gd name="connsiteY2" fmla="*/ 185057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3048002 w 10421262"/>
              <a:gd name="connsiteY2" fmla="*/ 39914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21262" h="5312229">
                <a:moveTo>
                  <a:pt x="0" y="885389"/>
                </a:moveTo>
                <a:cubicBezTo>
                  <a:pt x="0" y="396402"/>
                  <a:pt x="498002" y="72572"/>
                  <a:pt x="986989" y="72572"/>
                </a:cubicBezTo>
                <a:lnTo>
                  <a:pt x="3048002" y="39914"/>
                </a:lnTo>
                <a:lnTo>
                  <a:pt x="7431318" y="112486"/>
                </a:lnTo>
                <a:lnTo>
                  <a:pt x="9535873" y="0"/>
                </a:lnTo>
                <a:cubicBezTo>
                  <a:pt x="10024860" y="0"/>
                  <a:pt x="10421262" y="396402"/>
                  <a:pt x="10421262" y="885389"/>
                </a:cubicBezTo>
                <a:lnTo>
                  <a:pt x="10305146" y="2013859"/>
                </a:lnTo>
                <a:cubicBezTo>
                  <a:pt x="10309985" y="2890758"/>
                  <a:pt x="10416423" y="3549941"/>
                  <a:pt x="10421262" y="4426840"/>
                </a:cubicBezTo>
                <a:cubicBezTo>
                  <a:pt x="10421262" y="4915827"/>
                  <a:pt x="10024860" y="5312229"/>
                  <a:pt x="9535873" y="5312229"/>
                </a:cubicBezTo>
                <a:cubicBezTo>
                  <a:pt x="8892412" y="5219096"/>
                  <a:pt x="8350551" y="5154990"/>
                  <a:pt x="6966861" y="5163457"/>
                </a:cubicBezTo>
                <a:lnTo>
                  <a:pt x="885389" y="5312229"/>
                </a:lnTo>
                <a:cubicBezTo>
                  <a:pt x="396402" y="5312229"/>
                  <a:pt x="0" y="4915827"/>
                  <a:pt x="0" y="4426840"/>
                </a:cubicBezTo>
                <a:lnTo>
                  <a:pt x="0" y="885389"/>
                </a:lnTo>
                <a:close/>
              </a:path>
            </a:pathLst>
          </a:custGeom>
          <a:pattFill prst="dkDnDiag">
            <a:fgClr>
              <a:srgbClr val="2A83A2"/>
            </a:fgClr>
            <a:bgClr>
              <a:schemeClr val="tx1">
                <a:lumMod val="95000"/>
                <a:lumOff val="5000"/>
              </a:schemeClr>
            </a:bgClr>
          </a:pattFill>
          <a:ln>
            <a:noFill/>
          </a:ln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10" name="圆角矩形 3"/>
          <p:cNvSpPr/>
          <p:nvPr userDrawn="1"/>
        </p:nvSpPr>
        <p:spPr>
          <a:xfrm>
            <a:off x="304796" y="224969"/>
            <a:ext cx="10566403" cy="5386214"/>
          </a:xfrm>
          <a:custGeom>
            <a:avLst/>
            <a:gdLst>
              <a:gd name="connsiteX0" fmla="*/ 0 w 10421262"/>
              <a:gd name="connsiteY0" fmla="*/ 885389 h 5312229"/>
              <a:gd name="connsiteX1" fmla="*/ 885389 w 10421262"/>
              <a:gd name="connsiteY1" fmla="*/ 0 h 5312229"/>
              <a:gd name="connsiteX2" fmla="*/ 9535873 w 10421262"/>
              <a:gd name="connsiteY2" fmla="*/ 0 h 5312229"/>
              <a:gd name="connsiteX3" fmla="*/ 10421262 w 10421262"/>
              <a:gd name="connsiteY3" fmla="*/ 885389 h 5312229"/>
              <a:gd name="connsiteX4" fmla="*/ 10421262 w 10421262"/>
              <a:gd name="connsiteY4" fmla="*/ 4426840 h 5312229"/>
              <a:gd name="connsiteX5" fmla="*/ 9535873 w 10421262"/>
              <a:gd name="connsiteY5" fmla="*/ 5312229 h 5312229"/>
              <a:gd name="connsiteX6" fmla="*/ 885389 w 10421262"/>
              <a:gd name="connsiteY6" fmla="*/ 5312229 h 5312229"/>
              <a:gd name="connsiteX7" fmla="*/ 0 w 10421262"/>
              <a:gd name="connsiteY7" fmla="*/ 4426840 h 5312229"/>
              <a:gd name="connsiteX8" fmla="*/ 0 w 10421262"/>
              <a:gd name="connsiteY8" fmla="*/ 885389 h 5312229"/>
              <a:gd name="connsiteX0" fmla="*/ 0 w 10421262"/>
              <a:gd name="connsiteY0" fmla="*/ 889017 h 5315857"/>
              <a:gd name="connsiteX1" fmla="*/ 885389 w 10421262"/>
              <a:gd name="connsiteY1" fmla="*/ 3628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721603 w 10421262"/>
              <a:gd name="connsiteY7" fmla="*/ 5297714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06746 w 10421262"/>
              <a:gd name="connsiteY5" fmla="*/ 1799772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305146 w 10421262"/>
              <a:gd name="connsiteY5" fmla="*/ 2017487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903531 h 5330371"/>
              <a:gd name="connsiteX1" fmla="*/ 986989 w 10421262"/>
              <a:gd name="connsiteY1" fmla="*/ 90714 h 5330371"/>
              <a:gd name="connsiteX2" fmla="*/ 2786746 w 10421262"/>
              <a:gd name="connsiteY2" fmla="*/ 14514 h 5330371"/>
              <a:gd name="connsiteX3" fmla="*/ 7445832 w 10421262"/>
              <a:gd name="connsiteY3" fmla="*/ 0 h 5330371"/>
              <a:gd name="connsiteX4" fmla="*/ 9535873 w 10421262"/>
              <a:gd name="connsiteY4" fmla="*/ 18142 h 5330371"/>
              <a:gd name="connsiteX5" fmla="*/ 10421262 w 10421262"/>
              <a:gd name="connsiteY5" fmla="*/ 903531 h 5330371"/>
              <a:gd name="connsiteX6" fmla="*/ 10305146 w 10421262"/>
              <a:gd name="connsiteY6" fmla="*/ 2032001 h 5330371"/>
              <a:gd name="connsiteX7" fmla="*/ 10421262 w 10421262"/>
              <a:gd name="connsiteY7" fmla="*/ 4444982 h 5330371"/>
              <a:gd name="connsiteX8" fmla="*/ 9535873 w 10421262"/>
              <a:gd name="connsiteY8" fmla="*/ 5330371 h 5330371"/>
              <a:gd name="connsiteX9" fmla="*/ 6966861 w 10421262"/>
              <a:gd name="connsiteY9" fmla="*/ 5181599 h 5330371"/>
              <a:gd name="connsiteX10" fmla="*/ 885389 w 10421262"/>
              <a:gd name="connsiteY10" fmla="*/ 5330371 h 5330371"/>
              <a:gd name="connsiteX11" fmla="*/ 0 w 10421262"/>
              <a:gd name="connsiteY11" fmla="*/ 4444982 h 5330371"/>
              <a:gd name="connsiteX12" fmla="*/ 0 w 10421262"/>
              <a:gd name="connsiteY12" fmla="*/ 903531 h 5330371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7431318 w 10421262"/>
              <a:gd name="connsiteY3" fmla="*/ 116114 h 5315857"/>
              <a:gd name="connsiteX4" fmla="*/ 9535873 w 10421262"/>
              <a:gd name="connsiteY4" fmla="*/ 3628 h 5315857"/>
              <a:gd name="connsiteX5" fmla="*/ 10421262 w 10421262"/>
              <a:gd name="connsiteY5" fmla="*/ 889017 h 5315857"/>
              <a:gd name="connsiteX6" fmla="*/ 10305146 w 10421262"/>
              <a:gd name="connsiteY6" fmla="*/ 2017487 h 5315857"/>
              <a:gd name="connsiteX7" fmla="*/ 10421262 w 10421262"/>
              <a:gd name="connsiteY7" fmla="*/ 4430468 h 5315857"/>
              <a:gd name="connsiteX8" fmla="*/ 9535873 w 10421262"/>
              <a:gd name="connsiteY8" fmla="*/ 5315857 h 5315857"/>
              <a:gd name="connsiteX9" fmla="*/ 6966861 w 10421262"/>
              <a:gd name="connsiteY9" fmla="*/ 5167085 h 5315857"/>
              <a:gd name="connsiteX10" fmla="*/ 885389 w 10421262"/>
              <a:gd name="connsiteY10" fmla="*/ 5315857 h 5315857"/>
              <a:gd name="connsiteX11" fmla="*/ 0 w 10421262"/>
              <a:gd name="connsiteY11" fmla="*/ 4430468 h 5315857"/>
              <a:gd name="connsiteX12" fmla="*/ 0 w 10421262"/>
              <a:gd name="connsiteY12" fmla="*/ 889017 h 5315857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2815774 w 10421262"/>
              <a:gd name="connsiteY2" fmla="*/ 185057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3048002 w 10421262"/>
              <a:gd name="connsiteY2" fmla="*/ 39914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21262" h="5312229">
                <a:moveTo>
                  <a:pt x="0" y="885389"/>
                </a:moveTo>
                <a:cubicBezTo>
                  <a:pt x="0" y="396402"/>
                  <a:pt x="498002" y="72572"/>
                  <a:pt x="986989" y="72572"/>
                </a:cubicBezTo>
                <a:lnTo>
                  <a:pt x="3048002" y="39914"/>
                </a:lnTo>
                <a:lnTo>
                  <a:pt x="7431318" y="112486"/>
                </a:lnTo>
                <a:lnTo>
                  <a:pt x="9535873" y="0"/>
                </a:lnTo>
                <a:cubicBezTo>
                  <a:pt x="10024860" y="0"/>
                  <a:pt x="10421262" y="396402"/>
                  <a:pt x="10421262" y="885389"/>
                </a:cubicBezTo>
                <a:lnTo>
                  <a:pt x="10305146" y="2013859"/>
                </a:lnTo>
                <a:cubicBezTo>
                  <a:pt x="10309985" y="2890758"/>
                  <a:pt x="10416423" y="3549941"/>
                  <a:pt x="10421262" y="4426840"/>
                </a:cubicBezTo>
                <a:cubicBezTo>
                  <a:pt x="10421262" y="4915827"/>
                  <a:pt x="10024860" y="5312229"/>
                  <a:pt x="9535873" y="5312229"/>
                </a:cubicBezTo>
                <a:cubicBezTo>
                  <a:pt x="8892412" y="5219096"/>
                  <a:pt x="8350551" y="5154990"/>
                  <a:pt x="6966861" y="5163457"/>
                </a:cubicBezTo>
                <a:lnTo>
                  <a:pt x="885389" y="5312229"/>
                </a:lnTo>
                <a:cubicBezTo>
                  <a:pt x="396402" y="5312229"/>
                  <a:pt x="0" y="4915827"/>
                  <a:pt x="0" y="4426840"/>
                </a:cubicBezTo>
                <a:lnTo>
                  <a:pt x="0" y="885389"/>
                </a:lnTo>
                <a:close/>
              </a:path>
            </a:pathLst>
          </a:custGeom>
          <a:pattFill prst="dkDnDiag">
            <a:fgClr>
              <a:srgbClr val="2A83A2"/>
            </a:fgClr>
            <a:bgClr>
              <a:schemeClr val="tx1">
                <a:lumMod val="95000"/>
                <a:lumOff val="5000"/>
              </a:schemeClr>
            </a:bgClr>
          </a:pattFill>
          <a:ln>
            <a:noFill/>
          </a:ln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527249" y="960149"/>
            <a:ext cx="2460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单击此处添加标题文本</a:t>
            </a:r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67" b="201"/>
          <a:stretch/>
        </p:blipFill>
        <p:spPr>
          <a:xfrm>
            <a:off x="0" y="2322287"/>
            <a:ext cx="12192000" cy="4528456"/>
          </a:xfrm>
          <a:prstGeom prst="rect">
            <a:avLst/>
          </a:prstGeom>
        </p:spPr>
      </p:pic>
      <p:sp>
        <p:nvSpPr>
          <p:cNvPr id="14" name="圆角矩形 3"/>
          <p:cNvSpPr/>
          <p:nvPr userDrawn="1"/>
        </p:nvSpPr>
        <p:spPr>
          <a:xfrm>
            <a:off x="885368" y="772885"/>
            <a:ext cx="10421262" cy="5312229"/>
          </a:xfrm>
          <a:custGeom>
            <a:avLst/>
            <a:gdLst>
              <a:gd name="connsiteX0" fmla="*/ 0 w 10421262"/>
              <a:gd name="connsiteY0" fmla="*/ 885389 h 5312229"/>
              <a:gd name="connsiteX1" fmla="*/ 885389 w 10421262"/>
              <a:gd name="connsiteY1" fmla="*/ 0 h 5312229"/>
              <a:gd name="connsiteX2" fmla="*/ 9535873 w 10421262"/>
              <a:gd name="connsiteY2" fmla="*/ 0 h 5312229"/>
              <a:gd name="connsiteX3" fmla="*/ 10421262 w 10421262"/>
              <a:gd name="connsiteY3" fmla="*/ 885389 h 5312229"/>
              <a:gd name="connsiteX4" fmla="*/ 10421262 w 10421262"/>
              <a:gd name="connsiteY4" fmla="*/ 4426840 h 5312229"/>
              <a:gd name="connsiteX5" fmla="*/ 9535873 w 10421262"/>
              <a:gd name="connsiteY5" fmla="*/ 5312229 h 5312229"/>
              <a:gd name="connsiteX6" fmla="*/ 885389 w 10421262"/>
              <a:gd name="connsiteY6" fmla="*/ 5312229 h 5312229"/>
              <a:gd name="connsiteX7" fmla="*/ 0 w 10421262"/>
              <a:gd name="connsiteY7" fmla="*/ 4426840 h 5312229"/>
              <a:gd name="connsiteX8" fmla="*/ 0 w 10421262"/>
              <a:gd name="connsiteY8" fmla="*/ 885389 h 5312229"/>
              <a:gd name="connsiteX0" fmla="*/ 0 w 10421262"/>
              <a:gd name="connsiteY0" fmla="*/ 889017 h 5315857"/>
              <a:gd name="connsiteX1" fmla="*/ 885389 w 10421262"/>
              <a:gd name="connsiteY1" fmla="*/ 3628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721603 w 10421262"/>
              <a:gd name="connsiteY7" fmla="*/ 5297714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06746 w 10421262"/>
              <a:gd name="connsiteY5" fmla="*/ 1799772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305146 w 10421262"/>
              <a:gd name="connsiteY5" fmla="*/ 2017487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903531 h 5330371"/>
              <a:gd name="connsiteX1" fmla="*/ 986989 w 10421262"/>
              <a:gd name="connsiteY1" fmla="*/ 90714 h 5330371"/>
              <a:gd name="connsiteX2" fmla="*/ 2786746 w 10421262"/>
              <a:gd name="connsiteY2" fmla="*/ 14514 h 5330371"/>
              <a:gd name="connsiteX3" fmla="*/ 7445832 w 10421262"/>
              <a:gd name="connsiteY3" fmla="*/ 0 h 5330371"/>
              <a:gd name="connsiteX4" fmla="*/ 9535873 w 10421262"/>
              <a:gd name="connsiteY4" fmla="*/ 18142 h 5330371"/>
              <a:gd name="connsiteX5" fmla="*/ 10421262 w 10421262"/>
              <a:gd name="connsiteY5" fmla="*/ 903531 h 5330371"/>
              <a:gd name="connsiteX6" fmla="*/ 10305146 w 10421262"/>
              <a:gd name="connsiteY6" fmla="*/ 2032001 h 5330371"/>
              <a:gd name="connsiteX7" fmla="*/ 10421262 w 10421262"/>
              <a:gd name="connsiteY7" fmla="*/ 4444982 h 5330371"/>
              <a:gd name="connsiteX8" fmla="*/ 9535873 w 10421262"/>
              <a:gd name="connsiteY8" fmla="*/ 5330371 h 5330371"/>
              <a:gd name="connsiteX9" fmla="*/ 6966861 w 10421262"/>
              <a:gd name="connsiteY9" fmla="*/ 5181599 h 5330371"/>
              <a:gd name="connsiteX10" fmla="*/ 885389 w 10421262"/>
              <a:gd name="connsiteY10" fmla="*/ 5330371 h 5330371"/>
              <a:gd name="connsiteX11" fmla="*/ 0 w 10421262"/>
              <a:gd name="connsiteY11" fmla="*/ 4444982 h 5330371"/>
              <a:gd name="connsiteX12" fmla="*/ 0 w 10421262"/>
              <a:gd name="connsiteY12" fmla="*/ 903531 h 5330371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7431318 w 10421262"/>
              <a:gd name="connsiteY3" fmla="*/ 116114 h 5315857"/>
              <a:gd name="connsiteX4" fmla="*/ 9535873 w 10421262"/>
              <a:gd name="connsiteY4" fmla="*/ 3628 h 5315857"/>
              <a:gd name="connsiteX5" fmla="*/ 10421262 w 10421262"/>
              <a:gd name="connsiteY5" fmla="*/ 889017 h 5315857"/>
              <a:gd name="connsiteX6" fmla="*/ 10305146 w 10421262"/>
              <a:gd name="connsiteY6" fmla="*/ 2017487 h 5315857"/>
              <a:gd name="connsiteX7" fmla="*/ 10421262 w 10421262"/>
              <a:gd name="connsiteY7" fmla="*/ 4430468 h 5315857"/>
              <a:gd name="connsiteX8" fmla="*/ 9535873 w 10421262"/>
              <a:gd name="connsiteY8" fmla="*/ 5315857 h 5315857"/>
              <a:gd name="connsiteX9" fmla="*/ 6966861 w 10421262"/>
              <a:gd name="connsiteY9" fmla="*/ 5167085 h 5315857"/>
              <a:gd name="connsiteX10" fmla="*/ 885389 w 10421262"/>
              <a:gd name="connsiteY10" fmla="*/ 5315857 h 5315857"/>
              <a:gd name="connsiteX11" fmla="*/ 0 w 10421262"/>
              <a:gd name="connsiteY11" fmla="*/ 4430468 h 5315857"/>
              <a:gd name="connsiteX12" fmla="*/ 0 w 10421262"/>
              <a:gd name="connsiteY12" fmla="*/ 889017 h 5315857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2815774 w 10421262"/>
              <a:gd name="connsiteY2" fmla="*/ 185057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3048002 w 10421262"/>
              <a:gd name="connsiteY2" fmla="*/ 39914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21262" h="5312229">
                <a:moveTo>
                  <a:pt x="0" y="885389"/>
                </a:moveTo>
                <a:cubicBezTo>
                  <a:pt x="0" y="396402"/>
                  <a:pt x="498002" y="72572"/>
                  <a:pt x="986989" y="72572"/>
                </a:cubicBezTo>
                <a:lnTo>
                  <a:pt x="3048002" y="39914"/>
                </a:lnTo>
                <a:lnTo>
                  <a:pt x="7431318" y="112486"/>
                </a:lnTo>
                <a:lnTo>
                  <a:pt x="9535873" y="0"/>
                </a:lnTo>
                <a:cubicBezTo>
                  <a:pt x="10024860" y="0"/>
                  <a:pt x="10421262" y="396402"/>
                  <a:pt x="10421262" y="885389"/>
                </a:cubicBezTo>
                <a:lnTo>
                  <a:pt x="10305146" y="2013859"/>
                </a:lnTo>
                <a:cubicBezTo>
                  <a:pt x="10309985" y="2890758"/>
                  <a:pt x="10416423" y="3549941"/>
                  <a:pt x="10421262" y="4426840"/>
                </a:cubicBezTo>
                <a:cubicBezTo>
                  <a:pt x="10421262" y="4915827"/>
                  <a:pt x="10024860" y="5312229"/>
                  <a:pt x="9535873" y="5312229"/>
                </a:cubicBezTo>
                <a:cubicBezTo>
                  <a:pt x="8892412" y="5219096"/>
                  <a:pt x="8350551" y="5154990"/>
                  <a:pt x="6966861" y="5163457"/>
                </a:cubicBezTo>
                <a:lnTo>
                  <a:pt x="885389" y="5312229"/>
                </a:lnTo>
                <a:cubicBezTo>
                  <a:pt x="396402" y="5312229"/>
                  <a:pt x="0" y="4915827"/>
                  <a:pt x="0" y="4426840"/>
                </a:cubicBezTo>
                <a:lnTo>
                  <a:pt x="0" y="885389"/>
                </a:lnTo>
                <a:close/>
              </a:path>
            </a:pathLst>
          </a:custGeom>
          <a:solidFill>
            <a:srgbClr val="FFFFFF"/>
          </a:solidFill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1" r:id="rId2"/>
    <p:sldLayoutId id="2147483662" r:id="rId3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83A2"/>
          </a:solidFill>
          <a:ln w="0">
            <a:noFill/>
          </a:ln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20" name="圆角矩形 3"/>
          <p:cNvSpPr/>
          <p:nvPr/>
        </p:nvSpPr>
        <p:spPr>
          <a:xfrm>
            <a:off x="885368" y="937986"/>
            <a:ext cx="10566403" cy="5386214"/>
          </a:xfrm>
          <a:custGeom>
            <a:avLst/>
            <a:gdLst>
              <a:gd name="connsiteX0" fmla="*/ 0 w 10421262"/>
              <a:gd name="connsiteY0" fmla="*/ 885389 h 5312229"/>
              <a:gd name="connsiteX1" fmla="*/ 885389 w 10421262"/>
              <a:gd name="connsiteY1" fmla="*/ 0 h 5312229"/>
              <a:gd name="connsiteX2" fmla="*/ 9535873 w 10421262"/>
              <a:gd name="connsiteY2" fmla="*/ 0 h 5312229"/>
              <a:gd name="connsiteX3" fmla="*/ 10421262 w 10421262"/>
              <a:gd name="connsiteY3" fmla="*/ 885389 h 5312229"/>
              <a:gd name="connsiteX4" fmla="*/ 10421262 w 10421262"/>
              <a:gd name="connsiteY4" fmla="*/ 4426840 h 5312229"/>
              <a:gd name="connsiteX5" fmla="*/ 9535873 w 10421262"/>
              <a:gd name="connsiteY5" fmla="*/ 5312229 h 5312229"/>
              <a:gd name="connsiteX6" fmla="*/ 885389 w 10421262"/>
              <a:gd name="connsiteY6" fmla="*/ 5312229 h 5312229"/>
              <a:gd name="connsiteX7" fmla="*/ 0 w 10421262"/>
              <a:gd name="connsiteY7" fmla="*/ 4426840 h 5312229"/>
              <a:gd name="connsiteX8" fmla="*/ 0 w 10421262"/>
              <a:gd name="connsiteY8" fmla="*/ 885389 h 5312229"/>
              <a:gd name="connsiteX0" fmla="*/ 0 w 10421262"/>
              <a:gd name="connsiteY0" fmla="*/ 889017 h 5315857"/>
              <a:gd name="connsiteX1" fmla="*/ 885389 w 10421262"/>
              <a:gd name="connsiteY1" fmla="*/ 3628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721603 w 10421262"/>
              <a:gd name="connsiteY7" fmla="*/ 5297714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06746 w 10421262"/>
              <a:gd name="connsiteY5" fmla="*/ 1799772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305146 w 10421262"/>
              <a:gd name="connsiteY5" fmla="*/ 2017487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903531 h 5330371"/>
              <a:gd name="connsiteX1" fmla="*/ 986989 w 10421262"/>
              <a:gd name="connsiteY1" fmla="*/ 90714 h 5330371"/>
              <a:gd name="connsiteX2" fmla="*/ 2786746 w 10421262"/>
              <a:gd name="connsiteY2" fmla="*/ 14514 h 5330371"/>
              <a:gd name="connsiteX3" fmla="*/ 7445832 w 10421262"/>
              <a:gd name="connsiteY3" fmla="*/ 0 h 5330371"/>
              <a:gd name="connsiteX4" fmla="*/ 9535873 w 10421262"/>
              <a:gd name="connsiteY4" fmla="*/ 18142 h 5330371"/>
              <a:gd name="connsiteX5" fmla="*/ 10421262 w 10421262"/>
              <a:gd name="connsiteY5" fmla="*/ 903531 h 5330371"/>
              <a:gd name="connsiteX6" fmla="*/ 10305146 w 10421262"/>
              <a:gd name="connsiteY6" fmla="*/ 2032001 h 5330371"/>
              <a:gd name="connsiteX7" fmla="*/ 10421262 w 10421262"/>
              <a:gd name="connsiteY7" fmla="*/ 4444982 h 5330371"/>
              <a:gd name="connsiteX8" fmla="*/ 9535873 w 10421262"/>
              <a:gd name="connsiteY8" fmla="*/ 5330371 h 5330371"/>
              <a:gd name="connsiteX9" fmla="*/ 6966861 w 10421262"/>
              <a:gd name="connsiteY9" fmla="*/ 5181599 h 5330371"/>
              <a:gd name="connsiteX10" fmla="*/ 885389 w 10421262"/>
              <a:gd name="connsiteY10" fmla="*/ 5330371 h 5330371"/>
              <a:gd name="connsiteX11" fmla="*/ 0 w 10421262"/>
              <a:gd name="connsiteY11" fmla="*/ 4444982 h 5330371"/>
              <a:gd name="connsiteX12" fmla="*/ 0 w 10421262"/>
              <a:gd name="connsiteY12" fmla="*/ 903531 h 5330371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7431318 w 10421262"/>
              <a:gd name="connsiteY3" fmla="*/ 116114 h 5315857"/>
              <a:gd name="connsiteX4" fmla="*/ 9535873 w 10421262"/>
              <a:gd name="connsiteY4" fmla="*/ 3628 h 5315857"/>
              <a:gd name="connsiteX5" fmla="*/ 10421262 w 10421262"/>
              <a:gd name="connsiteY5" fmla="*/ 889017 h 5315857"/>
              <a:gd name="connsiteX6" fmla="*/ 10305146 w 10421262"/>
              <a:gd name="connsiteY6" fmla="*/ 2017487 h 5315857"/>
              <a:gd name="connsiteX7" fmla="*/ 10421262 w 10421262"/>
              <a:gd name="connsiteY7" fmla="*/ 4430468 h 5315857"/>
              <a:gd name="connsiteX8" fmla="*/ 9535873 w 10421262"/>
              <a:gd name="connsiteY8" fmla="*/ 5315857 h 5315857"/>
              <a:gd name="connsiteX9" fmla="*/ 6966861 w 10421262"/>
              <a:gd name="connsiteY9" fmla="*/ 5167085 h 5315857"/>
              <a:gd name="connsiteX10" fmla="*/ 885389 w 10421262"/>
              <a:gd name="connsiteY10" fmla="*/ 5315857 h 5315857"/>
              <a:gd name="connsiteX11" fmla="*/ 0 w 10421262"/>
              <a:gd name="connsiteY11" fmla="*/ 4430468 h 5315857"/>
              <a:gd name="connsiteX12" fmla="*/ 0 w 10421262"/>
              <a:gd name="connsiteY12" fmla="*/ 889017 h 5315857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2815774 w 10421262"/>
              <a:gd name="connsiteY2" fmla="*/ 185057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3048002 w 10421262"/>
              <a:gd name="connsiteY2" fmla="*/ 39914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21262" h="5312229">
                <a:moveTo>
                  <a:pt x="0" y="885389"/>
                </a:moveTo>
                <a:cubicBezTo>
                  <a:pt x="0" y="396402"/>
                  <a:pt x="498002" y="72572"/>
                  <a:pt x="986989" y="72572"/>
                </a:cubicBezTo>
                <a:lnTo>
                  <a:pt x="3048002" y="39914"/>
                </a:lnTo>
                <a:lnTo>
                  <a:pt x="7431318" y="112486"/>
                </a:lnTo>
                <a:lnTo>
                  <a:pt x="9535873" y="0"/>
                </a:lnTo>
                <a:cubicBezTo>
                  <a:pt x="10024860" y="0"/>
                  <a:pt x="10421262" y="396402"/>
                  <a:pt x="10421262" y="885389"/>
                </a:cubicBezTo>
                <a:lnTo>
                  <a:pt x="10305146" y="2013859"/>
                </a:lnTo>
                <a:cubicBezTo>
                  <a:pt x="10309985" y="2890758"/>
                  <a:pt x="10416423" y="3549941"/>
                  <a:pt x="10421262" y="4426840"/>
                </a:cubicBezTo>
                <a:cubicBezTo>
                  <a:pt x="10421262" y="4915827"/>
                  <a:pt x="10024860" y="5312229"/>
                  <a:pt x="9535873" y="5312229"/>
                </a:cubicBezTo>
                <a:cubicBezTo>
                  <a:pt x="8892412" y="5219096"/>
                  <a:pt x="8350551" y="5154990"/>
                  <a:pt x="6966861" y="5163457"/>
                </a:cubicBezTo>
                <a:lnTo>
                  <a:pt x="885389" y="5312229"/>
                </a:lnTo>
                <a:cubicBezTo>
                  <a:pt x="396402" y="5312229"/>
                  <a:pt x="0" y="4915827"/>
                  <a:pt x="0" y="4426840"/>
                </a:cubicBezTo>
                <a:lnTo>
                  <a:pt x="0" y="885389"/>
                </a:lnTo>
                <a:close/>
              </a:path>
            </a:pathLst>
          </a:custGeom>
          <a:pattFill prst="dkDnDiag">
            <a:fgClr>
              <a:srgbClr val="2A83A2"/>
            </a:fgClr>
            <a:bgClr>
              <a:schemeClr val="tx1">
                <a:lumMod val="95000"/>
                <a:lumOff val="5000"/>
              </a:schemeClr>
            </a:bgClr>
          </a:pattFill>
          <a:ln>
            <a:noFill/>
          </a:ln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85368" y="772885"/>
            <a:ext cx="10421262" cy="5312229"/>
          </a:xfrm>
          <a:custGeom>
            <a:avLst/>
            <a:gdLst>
              <a:gd name="connsiteX0" fmla="*/ 0 w 10421262"/>
              <a:gd name="connsiteY0" fmla="*/ 885389 h 5312229"/>
              <a:gd name="connsiteX1" fmla="*/ 885389 w 10421262"/>
              <a:gd name="connsiteY1" fmla="*/ 0 h 5312229"/>
              <a:gd name="connsiteX2" fmla="*/ 9535873 w 10421262"/>
              <a:gd name="connsiteY2" fmla="*/ 0 h 5312229"/>
              <a:gd name="connsiteX3" fmla="*/ 10421262 w 10421262"/>
              <a:gd name="connsiteY3" fmla="*/ 885389 h 5312229"/>
              <a:gd name="connsiteX4" fmla="*/ 10421262 w 10421262"/>
              <a:gd name="connsiteY4" fmla="*/ 4426840 h 5312229"/>
              <a:gd name="connsiteX5" fmla="*/ 9535873 w 10421262"/>
              <a:gd name="connsiteY5" fmla="*/ 5312229 h 5312229"/>
              <a:gd name="connsiteX6" fmla="*/ 885389 w 10421262"/>
              <a:gd name="connsiteY6" fmla="*/ 5312229 h 5312229"/>
              <a:gd name="connsiteX7" fmla="*/ 0 w 10421262"/>
              <a:gd name="connsiteY7" fmla="*/ 4426840 h 5312229"/>
              <a:gd name="connsiteX8" fmla="*/ 0 w 10421262"/>
              <a:gd name="connsiteY8" fmla="*/ 885389 h 5312229"/>
              <a:gd name="connsiteX0" fmla="*/ 0 w 10421262"/>
              <a:gd name="connsiteY0" fmla="*/ 889017 h 5315857"/>
              <a:gd name="connsiteX1" fmla="*/ 885389 w 10421262"/>
              <a:gd name="connsiteY1" fmla="*/ 3628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721603 w 10421262"/>
              <a:gd name="connsiteY7" fmla="*/ 5297714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06746 w 10421262"/>
              <a:gd name="connsiteY5" fmla="*/ 1799772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305146 w 10421262"/>
              <a:gd name="connsiteY5" fmla="*/ 2017487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903531 h 5330371"/>
              <a:gd name="connsiteX1" fmla="*/ 986989 w 10421262"/>
              <a:gd name="connsiteY1" fmla="*/ 90714 h 5330371"/>
              <a:gd name="connsiteX2" fmla="*/ 2786746 w 10421262"/>
              <a:gd name="connsiteY2" fmla="*/ 14514 h 5330371"/>
              <a:gd name="connsiteX3" fmla="*/ 7445832 w 10421262"/>
              <a:gd name="connsiteY3" fmla="*/ 0 h 5330371"/>
              <a:gd name="connsiteX4" fmla="*/ 9535873 w 10421262"/>
              <a:gd name="connsiteY4" fmla="*/ 18142 h 5330371"/>
              <a:gd name="connsiteX5" fmla="*/ 10421262 w 10421262"/>
              <a:gd name="connsiteY5" fmla="*/ 903531 h 5330371"/>
              <a:gd name="connsiteX6" fmla="*/ 10305146 w 10421262"/>
              <a:gd name="connsiteY6" fmla="*/ 2032001 h 5330371"/>
              <a:gd name="connsiteX7" fmla="*/ 10421262 w 10421262"/>
              <a:gd name="connsiteY7" fmla="*/ 4444982 h 5330371"/>
              <a:gd name="connsiteX8" fmla="*/ 9535873 w 10421262"/>
              <a:gd name="connsiteY8" fmla="*/ 5330371 h 5330371"/>
              <a:gd name="connsiteX9" fmla="*/ 6966861 w 10421262"/>
              <a:gd name="connsiteY9" fmla="*/ 5181599 h 5330371"/>
              <a:gd name="connsiteX10" fmla="*/ 885389 w 10421262"/>
              <a:gd name="connsiteY10" fmla="*/ 5330371 h 5330371"/>
              <a:gd name="connsiteX11" fmla="*/ 0 w 10421262"/>
              <a:gd name="connsiteY11" fmla="*/ 4444982 h 5330371"/>
              <a:gd name="connsiteX12" fmla="*/ 0 w 10421262"/>
              <a:gd name="connsiteY12" fmla="*/ 903531 h 5330371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7431318 w 10421262"/>
              <a:gd name="connsiteY3" fmla="*/ 116114 h 5315857"/>
              <a:gd name="connsiteX4" fmla="*/ 9535873 w 10421262"/>
              <a:gd name="connsiteY4" fmla="*/ 3628 h 5315857"/>
              <a:gd name="connsiteX5" fmla="*/ 10421262 w 10421262"/>
              <a:gd name="connsiteY5" fmla="*/ 889017 h 5315857"/>
              <a:gd name="connsiteX6" fmla="*/ 10305146 w 10421262"/>
              <a:gd name="connsiteY6" fmla="*/ 2017487 h 5315857"/>
              <a:gd name="connsiteX7" fmla="*/ 10421262 w 10421262"/>
              <a:gd name="connsiteY7" fmla="*/ 4430468 h 5315857"/>
              <a:gd name="connsiteX8" fmla="*/ 9535873 w 10421262"/>
              <a:gd name="connsiteY8" fmla="*/ 5315857 h 5315857"/>
              <a:gd name="connsiteX9" fmla="*/ 6966861 w 10421262"/>
              <a:gd name="connsiteY9" fmla="*/ 5167085 h 5315857"/>
              <a:gd name="connsiteX10" fmla="*/ 885389 w 10421262"/>
              <a:gd name="connsiteY10" fmla="*/ 5315857 h 5315857"/>
              <a:gd name="connsiteX11" fmla="*/ 0 w 10421262"/>
              <a:gd name="connsiteY11" fmla="*/ 4430468 h 5315857"/>
              <a:gd name="connsiteX12" fmla="*/ 0 w 10421262"/>
              <a:gd name="connsiteY12" fmla="*/ 889017 h 5315857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2815774 w 10421262"/>
              <a:gd name="connsiteY2" fmla="*/ 185057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3048002 w 10421262"/>
              <a:gd name="connsiteY2" fmla="*/ 39914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21262" h="5312229">
                <a:moveTo>
                  <a:pt x="0" y="885389"/>
                </a:moveTo>
                <a:cubicBezTo>
                  <a:pt x="0" y="396402"/>
                  <a:pt x="498002" y="72572"/>
                  <a:pt x="986989" y="72572"/>
                </a:cubicBezTo>
                <a:lnTo>
                  <a:pt x="3048002" y="39914"/>
                </a:lnTo>
                <a:lnTo>
                  <a:pt x="7431318" y="112486"/>
                </a:lnTo>
                <a:lnTo>
                  <a:pt x="9535873" y="0"/>
                </a:lnTo>
                <a:cubicBezTo>
                  <a:pt x="10024860" y="0"/>
                  <a:pt x="10421262" y="396402"/>
                  <a:pt x="10421262" y="885389"/>
                </a:cubicBezTo>
                <a:lnTo>
                  <a:pt x="10305146" y="2013859"/>
                </a:lnTo>
                <a:cubicBezTo>
                  <a:pt x="10309985" y="2890758"/>
                  <a:pt x="10416423" y="3549941"/>
                  <a:pt x="10421262" y="4426840"/>
                </a:cubicBezTo>
                <a:cubicBezTo>
                  <a:pt x="10421262" y="4915827"/>
                  <a:pt x="10024860" y="5312229"/>
                  <a:pt x="9535873" y="5312229"/>
                </a:cubicBezTo>
                <a:cubicBezTo>
                  <a:pt x="8892412" y="5219096"/>
                  <a:pt x="8350551" y="5154990"/>
                  <a:pt x="6966861" y="5163457"/>
                </a:cubicBezTo>
                <a:lnTo>
                  <a:pt x="885389" y="5312229"/>
                </a:lnTo>
                <a:cubicBezTo>
                  <a:pt x="396402" y="5312229"/>
                  <a:pt x="0" y="4915827"/>
                  <a:pt x="0" y="4426840"/>
                </a:cubicBezTo>
                <a:lnTo>
                  <a:pt x="0" y="885389"/>
                </a:lnTo>
                <a:close/>
              </a:path>
            </a:pathLst>
          </a:custGeom>
          <a:solidFill>
            <a:srgbClr val="FFFFFF"/>
          </a:solidFill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59827" y="937986"/>
            <a:ext cx="247468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2021</a:t>
            </a:r>
            <a:endParaRPr lang="zh-CN" altLang="en-US" sz="11500" dirty="0"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85175" y="2565634"/>
            <a:ext cx="723787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dirty="0"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文艺风半年工作总结计划</a:t>
            </a:r>
          </a:p>
        </p:txBody>
      </p:sp>
      <p:sp>
        <p:nvSpPr>
          <p:cNvPr id="8" name="矩形 7"/>
          <p:cNvSpPr/>
          <p:nvPr/>
        </p:nvSpPr>
        <p:spPr>
          <a:xfrm>
            <a:off x="3384739" y="3342582"/>
            <a:ext cx="54264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Half year work summary plan ppt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808989" y="3932963"/>
            <a:ext cx="4574017" cy="446783"/>
            <a:chOff x="3541483" y="3932963"/>
            <a:chExt cx="4574017" cy="446783"/>
          </a:xfrm>
        </p:grpSpPr>
        <p:sp>
          <p:nvSpPr>
            <p:cNvPr id="21" name="圆角矩形 3"/>
            <p:cNvSpPr/>
            <p:nvPr/>
          </p:nvSpPr>
          <p:spPr>
            <a:xfrm>
              <a:off x="3541483" y="3932963"/>
              <a:ext cx="2223048" cy="446783"/>
            </a:xfrm>
            <a:custGeom>
              <a:avLst/>
              <a:gdLst>
                <a:gd name="connsiteX0" fmla="*/ 0 w 10421262"/>
                <a:gd name="connsiteY0" fmla="*/ 885389 h 5312229"/>
                <a:gd name="connsiteX1" fmla="*/ 885389 w 10421262"/>
                <a:gd name="connsiteY1" fmla="*/ 0 h 5312229"/>
                <a:gd name="connsiteX2" fmla="*/ 9535873 w 10421262"/>
                <a:gd name="connsiteY2" fmla="*/ 0 h 5312229"/>
                <a:gd name="connsiteX3" fmla="*/ 10421262 w 10421262"/>
                <a:gd name="connsiteY3" fmla="*/ 885389 h 5312229"/>
                <a:gd name="connsiteX4" fmla="*/ 10421262 w 10421262"/>
                <a:gd name="connsiteY4" fmla="*/ 4426840 h 5312229"/>
                <a:gd name="connsiteX5" fmla="*/ 9535873 w 10421262"/>
                <a:gd name="connsiteY5" fmla="*/ 5312229 h 5312229"/>
                <a:gd name="connsiteX6" fmla="*/ 885389 w 10421262"/>
                <a:gd name="connsiteY6" fmla="*/ 5312229 h 5312229"/>
                <a:gd name="connsiteX7" fmla="*/ 0 w 10421262"/>
                <a:gd name="connsiteY7" fmla="*/ 4426840 h 5312229"/>
                <a:gd name="connsiteX8" fmla="*/ 0 w 10421262"/>
                <a:gd name="connsiteY8" fmla="*/ 885389 h 5312229"/>
                <a:gd name="connsiteX0" fmla="*/ 0 w 10421262"/>
                <a:gd name="connsiteY0" fmla="*/ 889017 h 5315857"/>
                <a:gd name="connsiteX1" fmla="*/ 885389 w 10421262"/>
                <a:gd name="connsiteY1" fmla="*/ 3628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885389 w 10421262"/>
                <a:gd name="connsiteY7" fmla="*/ 5315857 h 5315857"/>
                <a:gd name="connsiteX8" fmla="*/ 0 w 10421262"/>
                <a:gd name="connsiteY8" fmla="*/ 4430468 h 5315857"/>
                <a:gd name="connsiteX9" fmla="*/ 0 w 10421262"/>
                <a:gd name="connsiteY9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885389 w 10421262"/>
                <a:gd name="connsiteY7" fmla="*/ 5315857 h 5315857"/>
                <a:gd name="connsiteX8" fmla="*/ 0 w 10421262"/>
                <a:gd name="connsiteY8" fmla="*/ 4430468 h 5315857"/>
                <a:gd name="connsiteX9" fmla="*/ 0 w 10421262"/>
                <a:gd name="connsiteY9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7721603 w 10421262"/>
                <a:gd name="connsiteY7" fmla="*/ 5297714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7605489 w 10421262"/>
                <a:gd name="connsiteY7" fmla="*/ 5036457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7605489 w 10421262"/>
                <a:gd name="connsiteY7" fmla="*/ 5036457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7605489 w 10421262"/>
                <a:gd name="connsiteY7" fmla="*/ 5036457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6966861 w 10421262"/>
                <a:gd name="connsiteY7" fmla="*/ 5167085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9869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6966861 w 10421262"/>
                <a:gd name="connsiteY7" fmla="*/ 5167085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9869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06746 w 10421262"/>
                <a:gd name="connsiteY5" fmla="*/ 1799772 h 5315857"/>
                <a:gd name="connsiteX6" fmla="*/ 10421262 w 10421262"/>
                <a:gd name="connsiteY6" fmla="*/ 4430468 h 5315857"/>
                <a:gd name="connsiteX7" fmla="*/ 9535873 w 10421262"/>
                <a:gd name="connsiteY7" fmla="*/ 5315857 h 5315857"/>
                <a:gd name="connsiteX8" fmla="*/ 6966861 w 10421262"/>
                <a:gd name="connsiteY8" fmla="*/ 5167085 h 5315857"/>
                <a:gd name="connsiteX9" fmla="*/ 885389 w 10421262"/>
                <a:gd name="connsiteY9" fmla="*/ 5315857 h 5315857"/>
                <a:gd name="connsiteX10" fmla="*/ 0 w 10421262"/>
                <a:gd name="connsiteY10" fmla="*/ 4430468 h 5315857"/>
                <a:gd name="connsiteX11" fmla="*/ 0 w 10421262"/>
                <a:gd name="connsiteY11" fmla="*/ 889017 h 5315857"/>
                <a:gd name="connsiteX0" fmla="*/ 0 w 10421262"/>
                <a:gd name="connsiteY0" fmla="*/ 889017 h 5315857"/>
                <a:gd name="connsiteX1" fmla="*/ 9869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305146 w 10421262"/>
                <a:gd name="connsiteY5" fmla="*/ 2017487 h 5315857"/>
                <a:gd name="connsiteX6" fmla="*/ 10421262 w 10421262"/>
                <a:gd name="connsiteY6" fmla="*/ 4430468 h 5315857"/>
                <a:gd name="connsiteX7" fmla="*/ 9535873 w 10421262"/>
                <a:gd name="connsiteY7" fmla="*/ 5315857 h 5315857"/>
                <a:gd name="connsiteX8" fmla="*/ 6966861 w 10421262"/>
                <a:gd name="connsiteY8" fmla="*/ 5167085 h 5315857"/>
                <a:gd name="connsiteX9" fmla="*/ 885389 w 10421262"/>
                <a:gd name="connsiteY9" fmla="*/ 5315857 h 5315857"/>
                <a:gd name="connsiteX10" fmla="*/ 0 w 10421262"/>
                <a:gd name="connsiteY10" fmla="*/ 4430468 h 5315857"/>
                <a:gd name="connsiteX11" fmla="*/ 0 w 10421262"/>
                <a:gd name="connsiteY11" fmla="*/ 889017 h 5315857"/>
                <a:gd name="connsiteX0" fmla="*/ 0 w 10421262"/>
                <a:gd name="connsiteY0" fmla="*/ 903531 h 5330371"/>
                <a:gd name="connsiteX1" fmla="*/ 986989 w 10421262"/>
                <a:gd name="connsiteY1" fmla="*/ 90714 h 5330371"/>
                <a:gd name="connsiteX2" fmla="*/ 2786746 w 10421262"/>
                <a:gd name="connsiteY2" fmla="*/ 14514 h 5330371"/>
                <a:gd name="connsiteX3" fmla="*/ 7445832 w 10421262"/>
                <a:gd name="connsiteY3" fmla="*/ 0 h 5330371"/>
                <a:gd name="connsiteX4" fmla="*/ 9535873 w 10421262"/>
                <a:gd name="connsiteY4" fmla="*/ 18142 h 5330371"/>
                <a:gd name="connsiteX5" fmla="*/ 10421262 w 10421262"/>
                <a:gd name="connsiteY5" fmla="*/ 903531 h 5330371"/>
                <a:gd name="connsiteX6" fmla="*/ 10305146 w 10421262"/>
                <a:gd name="connsiteY6" fmla="*/ 2032001 h 5330371"/>
                <a:gd name="connsiteX7" fmla="*/ 10421262 w 10421262"/>
                <a:gd name="connsiteY7" fmla="*/ 4444982 h 5330371"/>
                <a:gd name="connsiteX8" fmla="*/ 9535873 w 10421262"/>
                <a:gd name="connsiteY8" fmla="*/ 5330371 h 5330371"/>
                <a:gd name="connsiteX9" fmla="*/ 6966861 w 10421262"/>
                <a:gd name="connsiteY9" fmla="*/ 5181599 h 5330371"/>
                <a:gd name="connsiteX10" fmla="*/ 885389 w 10421262"/>
                <a:gd name="connsiteY10" fmla="*/ 5330371 h 5330371"/>
                <a:gd name="connsiteX11" fmla="*/ 0 w 10421262"/>
                <a:gd name="connsiteY11" fmla="*/ 4444982 h 5330371"/>
                <a:gd name="connsiteX12" fmla="*/ 0 w 10421262"/>
                <a:gd name="connsiteY12" fmla="*/ 903531 h 5330371"/>
                <a:gd name="connsiteX0" fmla="*/ 0 w 10421262"/>
                <a:gd name="connsiteY0" fmla="*/ 889017 h 5315857"/>
                <a:gd name="connsiteX1" fmla="*/ 986989 w 10421262"/>
                <a:gd name="connsiteY1" fmla="*/ 76200 h 5315857"/>
                <a:gd name="connsiteX2" fmla="*/ 2786746 w 10421262"/>
                <a:gd name="connsiteY2" fmla="*/ 0 h 5315857"/>
                <a:gd name="connsiteX3" fmla="*/ 7431318 w 10421262"/>
                <a:gd name="connsiteY3" fmla="*/ 116114 h 5315857"/>
                <a:gd name="connsiteX4" fmla="*/ 9535873 w 10421262"/>
                <a:gd name="connsiteY4" fmla="*/ 3628 h 5315857"/>
                <a:gd name="connsiteX5" fmla="*/ 10421262 w 10421262"/>
                <a:gd name="connsiteY5" fmla="*/ 889017 h 5315857"/>
                <a:gd name="connsiteX6" fmla="*/ 10305146 w 10421262"/>
                <a:gd name="connsiteY6" fmla="*/ 2017487 h 5315857"/>
                <a:gd name="connsiteX7" fmla="*/ 10421262 w 10421262"/>
                <a:gd name="connsiteY7" fmla="*/ 4430468 h 5315857"/>
                <a:gd name="connsiteX8" fmla="*/ 9535873 w 10421262"/>
                <a:gd name="connsiteY8" fmla="*/ 5315857 h 5315857"/>
                <a:gd name="connsiteX9" fmla="*/ 6966861 w 10421262"/>
                <a:gd name="connsiteY9" fmla="*/ 5167085 h 5315857"/>
                <a:gd name="connsiteX10" fmla="*/ 885389 w 10421262"/>
                <a:gd name="connsiteY10" fmla="*/ 5315857 h 5315857"/>
                <a:gd name="connsiteX11" fmla="*/ 0 w 10421262"/>
                <a:gd name="connsiteY11" fmla="*/ 4430468 h 5315857"/>
                <a:gd name="connsiteX12" fmla="*/ 0 w 10421262"/>
                <a:gd name="connsiteY12" fmla="*/ 889017 h 5315857"/>
                <a:gd name="connsiteX0" fmla="*/ 0 w 10421262"/>
                <a:gd name="connsiteY0" fmla="*/ 885389 h 5312229"/>
                <a:gd name="connsiteX1" fmla="*/ 986989 w 10421262"/>
                <a:gd name="connsiteY1" fmla="*/ 72572 h 5312229"/>
                <a:gd name="connsiteX2" fmla="*/ 2815774 w 10421262"/>
                <a:gd name="connsiteY2" fmla="*/ 185057 h 5312229"/>
                <a:gd name="connsiteX3" fmla="*/ 7431318 w 10421262"/>
                <a:gd name="connsiteY3" fmla="*/ 112486 h 5312229"/>
                <a:gd name="connsiteX4" fmla="*/ 9535873 w 10421262"/>
                <a:gd name="connsiteY4" fmla="*/ 0 h 5312229"/>
                <a:gd name="connsiteX5" fmla="*/ 10421262 w 10421262"/>
                <a:gd name="connsiteY5" fmla="*/ 885389 h 5312229"/>
                <a:gd name="connsiteX6" fmla="*/ 10305146 w 10421262"/>
                <a:gd name="connsiteY6" fmla="*/ 2013859 h 5312229"/>
                <a:gd name="connsiteX7" fmla="*/ 10421262 w 10421262"/>
                <a:gd name="connsiteY7" fmla="*/ 4426840 h 5312229"/>
                <a:gd name="connsiteX8" fmla="*/ 9535873 w 10421262"/>
                <a:gd name="connsiteY8" fmla="*/ 5312229 h 5312229"/>
                <a:gd name="connsiteX9" fmla="*/ 6966861 w 10421262"/>
                <a:gd name="connsiteY9" fmla="*/ 5163457 h 5312229"/>
                <a:gd name="connsiteX10" fmla="*/ 885389 w 10421262"/>
                <a:gd name="connsiteY10" fmla="*/ 5312229 h 5312229"/>
                <a:gd name="connsiteX11" fmla="*/ 0 w 10421262"/>
                <a:gd name="connsiteY11" fmla="*/ 4426840 h 5312229"/>
                <a:gd name="connsiteX12" fmla="*/ 0 w 10421262"/>
                <a:gd name="connsiteY12" fmla="*/ 885389 h 5312229"/>
                <a:gd name="connsiteX0" fmla="*/ 0 w 10421262"/>
                <a:gd name="connsiteY0" fmla="*/ 885389 h 5312229"/>
                <a:gd name="connsiteX1" fmla="*/ 986989 w 10421262"/>
                <a:gd name="connsiteY1" fmla="*/ 72572 h 5312229"/>
                <a:gd name="connsiteX2" fmla="*/ 3048002 w 10421262"/>
                <a:gd name="connsiteY2" fmla="*/ 39914 h 5312229"/>
                <a:gd name="connsiteX3" fmla="*/ 7431318 w 10421262"/>
                <a:gd name="connsiteY3" fmla="*/ 112486 h 5312229"/>
                <a:gd name="connsiteX4" fmla="*/ 9535873 w 10421262"/>
                <a:gd name="connsiteY4" fmla="*/ 0 h 5312229"/>
                <a:gd name="connsiteX5" fmla="*/ 10421262 w 10421262"/>
                <a:gd name="connsiteY5" fmla="*/ 885389 h 5312229"/>
                <a:gd name="connsiteX6" fmla="*/ 10305146 w 10421262"/>
                <a:gd name="connsiteY6" fmla="*/ 2013859 h 5312229"/>
                <a:gd name="connsiteX7" fmla="*/ 10421262 w 10421262"/>
                <a:gd name="connsiteY7" fmla="*/ 4426840 h 5312229"/>
                <a:gd name="connsiteX8" fmla="*/ 9535873 w 10421262"/>
                <a:gd name="connsiteY8" fmla="*/ 5312229 h 5312229"/>
                <a:gd name="connsiteX9" fmla="*/ 6966861 w 10421262"/>
                <a:gd name="connsiteY9" fmla="*/ 5163457 h 5312229"/>
                <a:gd name="connsiteX10" fmla="*/ 885389 w 10421262"/>
                <a:gd name="connsiteY10" fmla="*/ 5312229 h 5312229"/>
                <a:gd name="connsiteX11" fmla="*/ 0 w 10421262"/>
                <a:gd name="connsiteY11" fmla="*/ 4426840 h 5312229"/>
                <a:gd name="connsiteX12" fmla="*/ 0 w 10421262"/>
                <a:gd name="connsiteY12" fmla="*/ 885389 h 5312229"/>
                <a:gd name="connsiteX0" fmla="*/ 0 w 10421262"/>
                <a:gd name="connsiteY0" fmla="*/ 922128 h 5348968"/>
                <a:gd name="connsiteX1" fmla="*/ 986989 w 10421262"/>
                <a:gd name="connsiteY1" fmla="*/ 109311 h 5348968"/>
                <a:gd name="connsiteX2" fmla="*/ 3048002 w 10421262"/>
                <a:gd name="connsiteY2" fmla="*/ 76653 h 5348968"/>
                <a:gd name="connsiteX3" fmla="*/ 7431318 w 10421262"/>
                <a:gd name="connsiteY3" fmla="*/ 149225 h 5348968"/>
                <a:gd name="connsiteX4" fmla="*/ 9535873 w 10421262"/>
                <a:gd name="connsiteY4" fmla="*/ 36739 h 5348968"/>
                <a:gd name="connsiteX5" fmla="*/ 10421262 w 10421262"/>
                <a:gd name="connsiteY5" fmla="*/ 922128 h 5348968"/>
                <a:gd name="connsiteX6" fmla="*/ 10305146 w 10421262"/>
                <a:gd name="connsiteY6" fmla="*/ 2050598 h 5348968"/>
                <a:gd name="connsiteX7" fmla="*/ 10421262 w 10421262"/>
                <a:gd name="connsiteY7" fmla="*/ 4463579 h 5348968"/>
                <a:gd name="connsiteX8" fmla="*/ 9535873 w 10421262"/>
                <a:gd name="connsiteY8" fmla="*/ 5348968 h 5348968"/>
                <a:gd name="connsiteX9" fmla="*/ 6966861 w 10421262"/>
                <a:gd name="connsiteY9" fmla="*/ 5200196 h 5348968"/>
                <a:gd name="connsiteX10" fmla="*/ 885389 w 10421262"/>
                <a:gd name="connsiteY10" fmla="*/ 5348968 h 5348968"/>
                <a:gd name="connsiteX11" fmla="*/ 0 w 10421262"/>
                <a:gd name="connsiteY11" fmla="*/ 4463579 h 5348968"/>
                <a:gd name="connsiteX12" fmla="*/ 0 w 10421262"/>
                <a:gd name="connsiteY12" fmla="*/ 922128 h 5348968"/>
                <a:gd name="connsiteX0" fmla="*/ 0 w 10421262"/>
                <a:gd name="connsiteY0" fmla="*/ 922128 h 5348968"/>
                <a:gd name="connsiteX1" fmla="*/ 986989 w 10421262"/>
                <a:gd name="connsiteY1" fmla="*/ 109311 h 5348968"/>
                <a:gd name="connsiteX2" fmla="*/ 3048002 w 10421262"/>
                <a:gd name="connsiteY2" fmla="*/ 76653 h 5348968"/>
                <a:gd name="connsiteX3" fmla="*/ 7431318 w 10421262"/>
                <a:gd name="connsiteY3" fmla="*/ 149225 h 5348968"/>
                <a:gd name="connsiteX4" fmla="*/ 9535873 w 10421262"/>
                <a:gd name="connsiteY4" fmla="*/ 36739 h 5348968"/>
                <a:gd name="connsiteX5" fmla="*/ 10302839 w 10421262"/>
                <a:gd name="connsiteY5" fmla="*/ 845615 h 5348968"/>
                <a:gd name="connsiteX6" fmla="*/ 10305146 w 10421262"/>
                <a:gd name="connsiteY6" fmla="*/ 2050598 h 5348968"/>
                <a:gd name="connsiteX7" fmla="*/ 10421262 w 10421262"/>
                <a:gd name="connsiteY7" fmla="*/ 4463579 h 5348968"/>
                <a:gd name="connsiteX8" fmla="*/ 9535873 w 10421262"/>
                <a:gd name="connsiteY8" fmla="*/ 5348968 h 5348968"/>
                <a:gd name="connsiteX9" fmla="*/ 6966861 w 10421262"/>
                <a:gd name="connsiteY9" fmla="*/ 5200196 h 5348968"/>
                <a:gd name="connsiteX10" fmla="*/ 885389 w 10421262"/>
                <a:gd name="connsiteY10" fmla="*/ 5348968 h 5348968"/>
                <a:gd name="connsiteX11" fmla="*/ 0 w 10421262"/>
                <a:gd name="connsiteY11" fmla="*/ 4463579 h 5348968"/>
                <a:gd name="connsiteX12" fmla="*/ 0 w 10421262"/>
                <a:gd name="connsiteY12" fmla="*/ 922128 h 5348968"/>
                <a:gd name="connsiteX0" fmla="*/ 0 w 10306321"/>
                <a:gd name="connsiteY0" fmla="*/ 922128 h 5348968"/>
                <a:gd name="connsiteX1" fmla="*/ 986989 w 10306321"/>
                <a:gd name="connsiteY1" fmla="*/ 109311 h 5348968"/>
                <a:gd name="connsiteX2" fmla="*/ 3048002 w 10306321"/>
                <a:gd name="connsiteY2" fmla="*/ 76653 h 5348968"/>
                <a:gd name="connsiteX3" fmla="*/ 7431318 w 10306321"/>
                <a:gd name="connsiteY3" fmla="*/ 149225 h 5348968"/>
                <a:gd name="connsiteX4" fmla="*/ 9535873 w 10306321"/>
                <a:gd name="connsiteY4" fmla="*/ 36739 h 5348968"/>
                <a:gd name="connsiteX5" fmla="*/ 10302839 w 10306321"/>
                <a:gd name="connsiteY5" fmla="*/ 845615 h 5348968"/>
                <a:gd name="connsiteX6" fmla="*/ 10305146 w 10306321"/>
                <a:gd name="connsiteY6" fmla="*/ 2050598 h 5348968"/>
                <a:gd name="connsiteX7" fmla="*/ 10302839 w 10306321"/>
                <a:gd name="connsiteY7" fmla="*/ 4501835 h 5348968"/>
                <a:gd name="connsiteX8" fmla="*/ 9535873 w 10306321"/>
                <a:gd name="connsiteY8" fmla="*/ 5348968 h 5348968"/>
                <a:gd name="connsiteX9" fmla="*/ 6966861 w 10306321"/>
                <a:gd name="connsiteY9" fmla="*/ 5200196 h 5348968"/>
                <a:gd name="connsiteX10" fmla="*/ 885389 w 10306321"/>
                <a:gd name="connsiteY10" fmla="*/ 5348968 h 5348968"/>
                <a:gd name="connsiteX11" fmla="*/ 0 w 10306321"/>
                <a:gd name="connsiteY11" fmla="*/ 4463579 h 5348968"/>
                <a:gd name="connsiteX12" fmla="*/ 0 w 10306321"/>
                <a:gd name="connsiteY12" fmla="*/ 922128 h 5348968"/>
                <a:gd name="connsiteX0" fmla="*/ 0 w 10306321"/>
                <a:gd name="connsiteY0" fmla="*/ 922128 h 5349040"/>
                <a:gd name="connsiteX1" fmla="*/ 986989 w 10306321"/>
                <a:gd name="connsiteY1" fmla="*/ 109311 h 5349040"/>
                <a:gd name="connsiteX2" fmla="*/ 3048002 w 10306321"/>
                <a:gd name="connsiteY2" fmla="*/ 76653 h 5349040"/>
                <a:gd name="connsiteX3" fmla="*/ 7431318 w 10306321"/>
                <a:gd name="connsiteY3" fmla="*/ 149225 h 5349040"/>
                <a:gd name="connsiteX4" fmla="*/ 9535873 w 10306321"/>
                <a:gd name="connsiteY4" fmla="*/ 36739 h 5349040"/>
                <a:gd name="connsiteX5" fmla="*/ 10302839 w 10306321"/>
                <a:gd name="connsiteY5" fmla="*/ 845615 h 5349040"/>
                <a:gd name="connsiteX6" fmla="*/ 10305146 w 10306321"/>
                <a:gd name="connsiteY6" fmla="*/ 2050598 h 5349040"/>
                <a:gd name="connsiteX7" fmla="*/ 10302839 w 10306321"/>
                <a:gd name="connsiteY7" fmla="*/ 4501835 h 5349040"/>
                <a:gd name="connsiteX8" fmla="*/ 9535873 w 10306321"/>
                <a:gd name="connsiteY8" fmla="*/ 5348968 h 5349040"/>
                <a:gd name="connsiteX9" fmla="*/ 6966861 w 10306321"/>
                <a:gd name="connsiteY9" fmla="*/ 5200196 h 5349040"/>
                <a:gd name="connsiteX10" fmla="*/ 885389 w 10306321"/>
                <a:gd name="connsiteY10" fmla="*/ 5348968 h 5349040"/>
                <a:gd name="connsiteX11" fmla="*/ 0 w 10306321"/>
                <a:gd name="connsiteY11" fmla="*/ 4463579 h 5349040"/>
                <a:gd name="connsiteX12" fmla="*/ 0 w 10306321"/>
                <a:gd name="connsiteY12" fmla="*/ 922128 h 5349040"/>
                <a:gd name="connsiteX0" fmla="*/ 0 w 10364596"/>
                <a:gd name="connsiteY0" fmla="*/ 922128 h 5349040"/>
                <a:gd name="connsiteX1" fmla="*/ 986989 w 10364596"/>
                <a:gd name="connsiteY1" fmla="*/ 109311 h 5349040"/>
                <a:gd name="connsiteX2" fmla="*/ 3048002 w 10364596"/>
                <a:gd name="connsiteY2" fmla="*/ 76653 h 5349040"/>
                <a:gd name="connsiteX3" fmla="*/ 7431318 w 10364596"/>
                <a:gd name="connsiteY3" fmla="*/ 149225 h 5349040"/>
                <a:gd name="connsiteX4" fmla="*/ 9535873 w 10364596"/>
                <a:gd name="connsiteY4" fmla="*/ 36739 h 5349040"/>
                <a:gd name="connsiteX5" fmla="*/ 10302839 w 10364596"/>
                <a:gd name="connsiteY5" fmla="*/ 845615 h 5349040"/>
                <a:gd name="connsiteX6" fmla="*/ 10364358 w 10364596"/>
                <a:gd name="connsiteY6" fmla="*/ 2165373 h 5349040"/>
                <a:gd name="connsiteX7" fmla="*/ 10302839 w 10364596"/>
                <a:gd name="connsiteY7" fmla="*/ 4501835 h 5349040"/>
                <a:gd name="connsiteX8" fmla="*/ 9535873 w 10364596"/>
                <a:gd name="connsiteY8" fmla="*/ 5348968 h 5349040"/>
                <a:gd name="connsiteX9" fmla="*/ 6966861 w 10364596"/>
                <a:gd name="connsiteY9" fmla="*/ 5200196 h 5349040"/>
                <a:gd name="connsiteX10" fmla="*/ 885389 w 10364596"/>
                <a:gd name="connsiteY10" fmla="*/ 5348968 h 5349040"/>
                <a:gd name="connsiteX11" fmla="*/ 0 w 10364596"/>
                <a:gd name="connsiteY11" fmla="*/ 4463579 h 5349040"/>
                <a:gd name="connsiteX12" fmla="*/ 0 w 10364596"/>
                <a:gd name="connsiteY12" fmla="*/ 922128 h 5349040"/>
                <a:gd name="connsiteX0" fmla="*/ 0 w 10364596"/>
                <a:gd name="connsiteY0" fmla="*/ 1311444 h 5738356"/>
                <a:gd name="connsiteX1" fmla="*/ 1016594 w 10364596"/>
                <a:gd name="connsiteY1" fmla="*/ 77803 h 5738356"/>
                <a:gd name="connsiteX2" fmla="*/ 3048002 w 10364596"/>
                <a:gd name="connsiteY2" fmla="*/ 465969 h 5738356"/>
                <a:gd name="connsiteX3" fmla="*/ 7431318 w 10364596"/>
                <a:gd name="connsiteY3" fmla="*/ 538541 h 5738356"/>
                <a:gd name="connsiteX4" fmla="*/ 9535873 w 10364596"/>
                <a:gd name="connsiteY4" fmla="*/ 426055 h 5738356"/>
                <a:gd name="connsiteX5" fmla="*/ 10302839 w 10364596"/>
                <a:gd name="connsiteY5" fmla="*/ 1234931 h 5738356"/>
                <a:gd name="connsiteX6" fmla="*/ 10364358 w 10364596"/>
                <a:gd name="connsiteY6" fmla="*/ 2554689 h 5738356"/>
                <a:gd name="connsiteX7" fmla="*/ 10302839 w 10364596"/>
                <a:gd name="connsiteY7" fmla="*/ 4891151 h 5738356"/>
                <a:gd name="connsiteX8" fmla="*/ 9535873 w 10364596"/>
                <a:gd name="connsiteY8" fmla="*/ 5738284 h 5738356"/>
                <a:gd name="connsiteX9" fmla="*/ 6966861 w 10364596"/>
                <a:gd name="connsiteY9" fmla="*/ 5589512 h 5738356"/>
                <a:gd name="connsiteX10" fmla="*/ 885389 w 10364596"/>
                <a:gd name="connsiteY10" fmla="*/ 5738284 h 5738356"/>
                <a:gd name="connsiteX11" fmla="*/ 0 w 10364596"/>
                <a:gd name="connsiteY11" fmla="*/ 4852895 h 5738356"/>
                <a:gd name="connsiteX12" fmla="*/ 0 w 10364596"/>
                <a:gd name="connsiteY12" fmla="*/ 1311444 h 5738356"/>
                <a:gd name="connsiteX0" fmla="*/ 0 w 10364596"/>
                <a:gd name="connsiteY0" fmla="*/ 956553 h 5383465"/>
                <a:gd name="connsiteX1" fmla="*/ 1001791 w 10364596"/>
                <a:gd name="connsiteY1" fmla="*/ 105480 h 5383465"/>
                <a:gd name="connsiteX2" fmla="*/ 3048002 w 10364596"/>
                <a:gd name="connsiteY2" fmla="*/ 111078 h 5383465"/>
                <a:gd name="connsiteX3" fmla="*/ 7431318 w 10364596"/>
                <a:gd name="connsiteY3" fmla="*/ 183650 h 5383465"/>
                <a:gd name="connsiteX4" fmla="*/ 9535873 w 10364596"/>
                <a:gd name="connsiteY4" fmla="*/ 71164 h 5383465"/>
                <a:gd name="connsiteX5" fmla="*/ 10302839 w 10364596"/>
                <a:gd name="connsiteY5" fmla="*/ 880040 h 5383465"/>
                <a:gd name="connsiteX6" fmla="*/ 10364358 w 10364596"/>
                <a:gd name="connsiteY6" fmla="*/ 2199798 h 5383465"/>
                <a:gd name="connsiteX7" fmla="*/ 10302839 w 10364596"/>
                <a:gd name="connsiteY7" fmla="*/ 4536260 h 5383465"/>
                <a:gd name="connsiteX8" fmla="*/ 9535873 w 10364596"/>
                <a:gd name="connsiteY8" fmla="*/ 5383393 h 5383465"/>
                <a:gd name="connsiteX9" fmla="*/ 6966861 w 10364596"/>
                <a:gd name="connsiteY9" fmla="*/ 5234621 h 5383465"/>
                <a:gd name="connsiteX10" fmla="*/ 885389 w 10364596"/>
                <a:gd name="connsiteY10" fmla="*/ 5383393 h 5383465"/>
                <a:gd name="connsiteX11" fmla="*/ 0 w 10364596"/>
                <a:gd name="connsiteY11" fmla="*/ 4498004 h 5383465"/>
                <a:gd name="connsiteX12" fmla="*/ 0 w 10364596"/>
                <a:gd name="connsiteY12" fmla="*/ 956553 h 538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64596" h="5383465">
                  <a:moveTo>
                    <a:pt x="0" y="956553"/>
                  </a:moveTo>
                  <a:cubicBezTo>
                    <a:pt x="0" y="467566"/>
                    <a:pt x="231549" y="-277087"/>
                    <a:pt x="1001791" y="105480"/>
                  </a:cubicBezTo>
                  <a:lnTo>
                    <a:pt x="3048002" y="111078"/>
                  </a:lnTo>
                  <a:lnTo>
                    <a:pt x="7431318" y="183650"/>
                  </a:lnTo>
                  <a:lnTo>
                    <a:pt x="9535873" y="71164"/>
                  </a:lnTo>
                  <a:cubicBezTo>
                    <a:pt x="10024860" y="71164"/>
                    <a:pt x="10302839" y="391053"/>
                    <a:pt x="10302839" y="880040"/>
                  </a:cubicBezTo>
                  <a:lnTo>
                    <a:pt x="10364358" y="2199798"/>
                  </a:lnTo>
                  <a:cubicBezTo>
                    <a:pt x="10369197" y="3076697"/>
                    <a:pt x="10298000" y="3659361"/>
                    <a:pt x="10302839" y="4536260"/>
                  </a:cubicBezTo>
                  <a:cubicBezTo>
                    <a:pt x="10302838" y="5407817"/>
                    <a:pt x="10024860" y="5383393"/>
                    <a:pt x="9535873" y="5383393"/>
                  </a:cubicBezTo>
                  <a:cubicBezTo>
                    <a:pt x="8892412" y="5290260"/>
                    <a:pt x="8350551" y="5226154"/>
                    <a:pt x="6966861" y="5234621"/>
                  </a:cubicBezTo>
                  <a:lnTo>
                    <a:pt x="885389" y="5383393"/>
                  </a:lnTo>
                  <a:cubicBezTo>
                    <a:pt x="396402" y="5383393"/>
                    <a:pt x="0" y="4986991"/>
                    <a:pt x="0" y="4498004"/>
                  </a:cubicBezTo>
                  <a:lnTo>
                    <a:pt x="0" y="956553"/>
                  </a:lnTo>
                  <a:close/>
                </a:path>
              </a:pathLst>
            </a:custGeom>
            <a:noFill/>
            <a:ln>
              <a:solidFill>
                <a:srgbClr val="2A83A2"/>
              </a:solidFill>
            </a:ln>
          </p:spPr>
          <p:txBody>
            <a:bodyPr rtlCol="0" anchor="ctr">
              <a:noAutofit/>
            </a:bodyPr>
            <a:lstStyle/>
            <a:p>
              <a:pPr algn="l"/>
              <a:endParaRPr lang="zh-CN" altLang="en-US" dirty="0">
                <a:solidFill>
                  <a:srgbClr val="FFFFFF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669404" y="4002465"/>
              <a:ext cx="19672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模板网</a:t>
              </a:r>
            </a:p>
          </p:txBody>
        </p:sp>
        <p:sp>
          <p:nvSpPr>
            <p:cNvPr id="23" name="圆角矩形 3"/>
            <p:cNvSpPr/>
            <p:nvPr/>
          </p:nvSpPr>
          <p:spPr>
            <a:xfrm>
              <a:off x="5892452" y="3932963"/>
              <a:ext cx="2223048" cy="446783"/>
            </a:xfrm>
            <a:custGeom>
              <a:avLst/>
              <a:gdLst>
                <a:gd name="connsiteX0" fmla="*/ 0 w 10421262"/>
                <a:gd name="connsiteY0" fmla="*/ 885389 h 5312229"/>
                <a:gd name="connsiteX1" fmla="*/ 885389 w 10421262"/>
                <a:gd name="connsiteY1" fmla="*/ 0 h 5312229"/>
                <a:gd name="connsiteX2" fmla="*/ 9535873 w 10421262"/>
                <a:gd name="connsiteY2" fmla="*/ 0 h 5312229"/>
                <a:gd name="connsiteX3" fmla="*/ 10421262 w 10421262"/>
                <a:gd name="connsiteY3" fmla="*/ 885389 h 5312229"/>
                <a:gd name="connsiteX4" fmla="*/ 10421262 w 10421262"/>
                <a:gd name="connsiteY4" fmla="*/ 4426840 h 5312229"/>
                <a:gd name="connsiteX5" fmla="*/ 9535873 w 10421262"/>
                <a:gd name="connsiteY5" fmla="*/ 5312229 h 5312229"/>
                <a:gd name="connsiteX6" fmla="*/ 885389 w 10421262"/>
                <a:gd name="connsiteY6" fmla="*/ 5312229 h 5312229"/>
                <a:gd name="connsiteX7" fmla="*/ 0 w 10421262"/>
                <a:gd name="connsiteY7" fmla="*/ 4426840 h 5312229"/>
                <a:gd name="connsiteX8" fmla="*/ 0 w 10421262"/>
                <a:gd name="connsiteY8" fmla="*/ 885389 h 5312229"/>
                <a:gd name="connsiteX0" fmla="*/ 0 w 10421262"/>
                <a:gd name="connsiteY0" fmla="*/ 889017 h 5315857"/>
                <a:gd name="connsiteX1" fmla="*/ 885389 w 10421262"/>
                <a:gd name="connsiteY1" fmla="*/ 3628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885389 w 10421262"/>
                <a:gd name="connsiteY7" fmla="*/ 5315857 h 5315857"/>
                <a:gd name="connsiteX8" fmla="*/ 0 w 10421262"/>
                <a:gd name="connsiteY8" fmla="*/ 4430468 h 5315857"/>
                <a:gd name="connsiteX9" fmla="*/ 0 w 10421262"/>
                <a:gd name="connsiteY9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885389 w 10421262"/>
                <a:gd name="connsiteY7" fmla="*/ 5315857 h 5315857"/>
                <a:gd name="connsiteX8" fmla="*/ 0 w 10421262"/>
                <a:gd name="connsiteY8" fmla="*/ 4430468 h 5315857"/>
                <a:gd name="connsiteX9" fmla="*/ 0 w 10421262"/>
                <a:gd name="connsiteY9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7721603 w 10421262"/>
                <a:gd name="connsiteY7" fmla="*/ 5297714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7605489 w 10421262"/>
                <a:gd name="connsiteY7" fmla="*/ 5036457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7605489 w 10421262"/>
                <a:gd name="connsiteY7" fmla="*/ 5036457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7605489 w 10421262"/>
                <a:gd name="connsiteY7" fmla="*/ 5036457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6966861 w 10421262"/>
                <a:gd name="connsiteY7" fmla="*/ 5167085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9869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6966861 w 10421262"/>
                <a:gd name="connsiteY7" fmla="*/ 5167085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9869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06746 w 10421262"/>
                <a:gd name="connsiteY5" fmla="*/ 1799772 h 5315857"/>
                <a:gd name="connsiteX6" fmla="*/ 10421262 w 10421262"/>
                <a:gd name="connsiteY6" fmla="*/ 4430468 h 5315857"/>
                <a:gd name="connsiteX7" fmla="*/ 9535873 w 10421262"/>
                <a:gd name="connsiteY7" fmla="*/ 5315857 h 5315857"/>
                <a:gd name="connsiteX8" fmla="*/ 6966861 w 10421262"/>
                <a:gd name="connsiteY8" fmla="*/ 5167085 h 5315857"/>
                <a:gd name="connsiteX9" fmla="*/ 885389 w 10421262"/>
                <a:gd name="connsiteY9" fmla="*/ 5315857 h 5315857"/>
                <a:gd name="connsiteX10" fmla="*/ 0 w 10421262"/>
                <a:gd name="connsiteY10" fmla="*/ 4430468 h 5315857"/>
                <a:gd name="connsiteX11" fmla="*/ 0 w 10421262"/>
                <a:gd name="connsiteY11" fmla="*/ 889017 h 5315857"/>
                <a:gd name="connsiteX0" fmla="*/ 0 w 10421262"/>
                <a:gd name="connsiteY0" fmla="*/ 889017 h 5315857"/>
                <a:gd name="connsiteX1" fmla="*/ 9869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305146 w 10421262"/>
                <a:gd name="connsiteY5" fmla="*/ 2017487 h 5315857"/>
                <a:gd name="connsiteX6" fmla="*/ 10421262 w 10421262"/>
                <a:gd name="connsiteY6" fmla="*/ 4430468 h 5315857"/>
                <a:gd name="connsiteX7" fmla="*/ 9535873 w 10421262"/>
                <a:gd name="connsiteY7" fmla="*/ 5315857 h 5315857"/>
                <a:gd name="connsiteX8" fmla="*/ 6966861 w 10421262"/>
                <a:gd name="connsiteY8" fmla="*/ 5167085 h 5315857"/>
                <a:gd name="connsiteX9" fmla="*/ 885389 w 10421262"/>
                <a:gd name="connsiteY9" fmla="*/ 5315857 h 5315857"/>
                <a:gd name="connsiteX10" fmla="*/ 0 w 10421262"/>
                <a:gd name="connsiteY10" fmla="*/ 4430468 h 5315857"/>
                <a:gd name="connsiteX11" fmla="*/ 0 w 10421262"/>
                <a:gd name="connsiteY11" fmla="*/ 889017 h 5315857"/>
                <a:gd name="connsiteX0" fmla="*/ 0 w 10421262"/>
                <a:gd name="connsiteY0" fmla="*/ 903531 h 5330371"/>
                <a:gd name="connsiteX1" fmla="*/ 986989 w 10421262"/>
                <a:gd name="connsiteY1" fmla="*/ 90714 h 5330371"/>
                <a:gd name="connsiteX2" fmla="*/ 2786746 w 10421262"/>
                <a:gd name="connsiteY2" fmla="*/ 14514 h 5330371"/>
                <a:gd name="connsiteX3" fmla="*/ 7445832 w 10421262"/>
                <a:gd name="connsiteY3" fmla="*/ 0 h 5330371"/>
                <a:gd name="connsiteX4" fmla="*/ 9535873 w 10421262"/>
                <a:gd name="connsiteY4" fmla="*/ 18142 h 5330371"/>
                <a:gd name="connsiteX5" fmla="*/ 10421262 w 10421262"/>
                <a:gd name="connsiteY5" fmla="*/ 903531 h 5330371"/>
                <a:gd name="connsiteX6" fmla="*/ 10305146 w 10421262"/>
                <a:gd name="connsiteY6" fmla="*/ 2032001 h 5330371"/>
                <a:gd name="connsiteX7" fmla="*/ 10421262 w 10421262"/>
                <a:gd name="connsiteY7" fmla="*/ 4444982 h 5330371"/>
                <a:gd name="connsiteX8" fmla="*/ 9535873 w 10421262"/>
                <a:gd name="connsiteY8" fmla="*/ 5330371 h 5330371"/>
                <a:gd name="connsiteX9" fmla="*/ 6966861 w 10421262"/>
                <a:gd name="connsiteY9" fmla="*/ 5181599 h 5330371"/>
                <a:gd name="connsiteX10" fmla="*/ 885389 w 10421262"/>
                <a:gd name="connsiteY10" fmla="*/ 5330371 h 5330371"/>
                <a:gd name="connsiteX11" fmla="*/ 0 w 10421262"/>
                <a:gd name="connsiteY11" fmla="*/ 4444982 h 5330371"/>
                <a:gd name="connsiteX12" fmla="*/ 0 w 10421262"/>
                <a:gd name="connsiteY12" fmla="*/ 903531 h 5330371"/>
                <a:gd name="connsiteX0" fmla="*/ 0 w 10421262"/>
                <a:gd name="connsiteY0" fmla="*/ 889017 h 5315857"/>
                <a:gd name="connsiteX1" fmla="*/ 986989 w 10421262"/>
                <a:gd name="connsiteY1" fmla="*/ 76200 h 5315857"/>
                <a:gd name="connsiteX2" fmla="*/ 2786746 w 10421262"/>
                <a:gd name="connsiteY2" fmla="*/ 0 h 5315857"/>
                <a:gd name="connsiteX3" fmla="*/ 7431318 w 10421262"/>
                <a:gd name="connsiteY3" fmla="*/ 116114 h 5315857"/>
                <a:gd name="connsiteX4" fmla="*/ 9535873 w 10421262"/>
                <a:gd name="connsiteY4" fmla="*/ 3628 h 5315857"/>
                <a:gd name="connsiteX5" fmla="*/ 10421262 w 10421262"/>
                <a:gd name="connsiteY5" fmla="*/ 889017 h 5315857"/>
                <a:gd name="connsiteX6" fmla="*/ 10305146 w 10421262"/>
                <a:gd name="connsiteY6" fmla="*/ 2017487 h 5315857"/>
                <a:gd name="connsiteX7" fmla="*/ 10421262 w 10421262"/>
                <a:gd name="connsiteY7" fmla="*/ 4430468 h 5315857"/>
                <a:gd name="connsiteX8" fmla="*/ 9535873 w 10421262"/>
                <a:gd name="connsiteY8" fmla="*/ 5315857 h 5315857"/>
                <a:gd name="connsiteX9" fmla="*/ 6966861 w 10421262"/>
                <a:gd name="connsiteY9" fmla="*/ 5167085 h 5315857"/>
                <a:gd name="connsiteX10" fmla="*/ 885389 w 10421262"/>
                <a:gd name="connsiteY10" fmla="*/ 5315857 h 5315857"/>
                <a:gd name="connsiteX11" fmla="*/ 0 w 10421262"/>
                <a:gd name="connsiteY11" fmla="*/ 4430468 h 5315857"/>
                <a:gd name="connsiteX12" fmla="*/ 0 w 10421262"/>
                <a:gd name="connsiteY12" fmla="*/ 889017 h 5315857"/>
                <a:gd name="connsiteX0" fmla="*/ 0 w 10421262"/>
                <a:gd name="connsiteY0" fmla="*/ 885389 h 5312229"/>
                <a:gd name="connsiteX1" fmla="*/ 986989 w 10421262"/>
                <a:gd name="connsiteY1" fmla="*/ 72572 h 5312229"/>
                <a:gd name="connsiteX2" fmla="*/ 2815774 w 10421262"/>
                <a:gd name="connsiteY2" fmla="*/ 185057 h 5312229"/>
                <a:gd name="connsiteX3" fmla="*/ 7431318 w 10421262"/>
                <a:gd name="connsiteY3" fmla="*/ 112486 h 5312229"/>
                <a:gd name="connsiteX4" fmla="*/ 9535873 w 10421262"/>
                <a:gd name="connsiteY4" fmla="*/ 0 h 5312229"/>
                <a:gd name="connsiteX5" fmla="*/ 10421262 w 10421262"/>
                <a:gd name="connsiteY5" fmla="*/ 885389 h 5312229"/>
                <a:gd name="connsiteX6" fmla="*/ 10305146 w 10421262"/>
                <a:gd name="connsiteY6" fmla="*/ 2013859 h 5312229"/>
                <a:gd name="connsiteX7" fmla="*/ 10421262 w 10421262"/>
                <a:gd name="connsiteY7" fmla="*/ 4426840 h 5312229"/>
                <a:gd name="connsiteX8" fmla="*/ 9535873 w 10421262"/>
                <a:gd name="connsiteY8" fmla="*/ 5312229 h 5312229"/>
                <a:gd name="connsiteX9" fmla="*/ 6966861 w 10421262"/>
                <a:gd name="connsiteY9" fmla="*/ 5163457 h 5312229"/>
                <a:gd name="connsiteX10" fmla="*/ 885389 w 10421262"/>
                <a:gd name="connsiteY10" fmla="*/ 5312229 h 5312229"/>
                <a:gd name="connsiteX11" fmla="*/ 0 w 10421262"/>
                <a:gd name="connsiteY11" fmla="*/ 4426840 h 5312229"/>
                <a:gd name="connsiteX12" fmla="*/ 0 w 10421262"/>
                <a:gd name="connsiteY12" fmla="*/ 885389 h 5312229"/>
                <a:gd name="connsiteX0" fmla="*/ 0 w 10421262"/>
                <a:gd name="connsiteY0" fmla="*/ 885389 h 5312229"/>
                <a:gd name="connsiteX1" fmla="*/ 986989 w 10421262"/>
                <a:gd name="connsiteY1" fmla="*/ 72572 h 5312229"/>
                <a:gd name="connsiteX2" fmla="*/ 3048002 w 10421262"/>
                <a:gd name="connsiteY2" fmla="*/ 39914 h 5312229"/>
                <a:gd name="connsiteX3" fmla="*/ 7431318 w 10421262"/>
                <a:gd name="connsiteY3" fmla="*/ 112486 h 5312229"/>
                <a:gd name="connsiteX4" fmla="*/ 9535873 w 10421262"/>
                <a:gd name="connsiteY4" fmla="*/ 0 h 5312229"/>
                <a:gd name="connsiteX5" fmla="*/ 10421262 w 10421262"/>
                <a:gd name="connsiteY5" fmla="*/ 885389 h 5312229"/>
                <a:gd name="connsiteX6" fmla="*/ 10305146 w 10421262"/>
                <a:gd name="connsiteY6" fmla="*/ 2013859 h 5312229"/>
                <a:gd name="connsiteX7" fmla="*/ 10421262 w 10421262"/>
                <a:gd name="connsiteY7" fmla="*/ 4426840 h 5312229"/>
                <a:gd name="connsiteX8" fmla="*/ 9535873 w 10421262"/>
                <a:gd name="connsiteY8" fmla="*/ 5312229 h 5312229"/>
                <a:gd name="connsiteX9" fmla="*/ 6966861 w 10421262"/>
                <a:gd name="connsiteY9" fmla="*/ 5163457 h 5312229"/>
                <a:gd name="connsiteX10" fmla="*/ 885389 w 10421262"/>
                <a:gd name="connsiteY10" fmla="*/ 5312229 h 5312229"/>
                <a:gd name="connsiteX11" fmla="*/ 0 w 10421262"/>
                <a:gd name="connsiteY11" fmla="*/ 4426840 h 5312229"/>
                <a:gd name="connsiteX12" fmla="*/ 0 w 10421262"/>
                <a:gd name="connsiteY12" fmla="*/ 885389 h 5312229"/>
                <a:gd name="connsiteX0" fmla="*/ 0 w 10421262"/>
                <a:gd name="connsiteY0" fmla="*/ 922128 h 5348968"/>
                <a:gd name="connsiteX1" fmla="*/ 986989 w 10421262"/>
                <a:gd name="connsiteY1" fmla="*/ 109311 h 5348968"/>
                <a:gd name="connsiteX2" fmla="*/ 3048002 w 10421262"/>
                <a:gd name="connsiteY2" fmla="*/ 76653 h 5348968"/>
                <a:gd name="connsiteX3" fmla="*/ 7431318 w 10421262"/>
                <a:gd name="connsiteY3" fmla="*/ 149225 h 5348968"/>
                <a:gd name="connsiteX4" fmla="*/ 9535873 w 10421262"/>
                <a:gd name="connsiteY4" fmla="*/ 36739 h 5348968"/>
                <a:gd name="connsiteX5" fmla="*/ 10421262 w 10421262"/>
                <a:gd name="connsiteY5" fmla="*/ 922128 h 5348968"/>
                <a:gd name="connsiteX6" fmla="*/ 10305146 w 10421262"/>
                <a:gd name="connsiteY6" fmla="*/ 2050598 h 5348968"/>
                <a:gd name="connsiteX7" fmla="*/ 10421262 w 10421262"/>
                <a:gd name="connsiteY7" fmla="*/ 4463579 h 5348968"/>
                <a:gd name="connsiteX8" fmla="*/ 9535873 w 10421262"/>
                <a:gd name="connsiteY8" fmla="*/ 5348968 h 5348968"/>
                <a:gd name="connsiteX9" fmla="*/ 6966861 w 10421262"/>
                <a:gd name="connsiteY9" fmla="*/ 5200196 h 5348968"/>
                <a:gd name="connsiteX10" fmla="*/ 885389 w 10421262"/>
                <a:gd name="connsiteY10" fmla="*/ 5348968 h 5348968"/>
                <a:gd name="connsiteX11" fmla="*/ 0 w 10421262"/>
                <a:gd name="connsiteY11" fmla="*/ 4463579 h 5348968"/>
                <a:gd name="connsiteX12" fmla="*/ 0 w 10421262"/>
                <a:gd name="connsiteY12" fmla="*/ 922128 h 5348968"/>
                <a:gd name="connsiteX0" fmla="*/ 0 w 10421262"/>
                <a:gd name="connsiteY0" fmla="*/ 922128 h 5348968"/>
                <a:gd name="connsiteX1" fmla="*/ 986989 w 10421262"/>
                <a:gd name="connsiteY1" fmla="*/ 109311 h 5348968"/>
                <a:gd name="connsiteX2" fmla="*/ 3048002 w 10421262"/>
                <a:gd name="connsiteY2" fmla="*/ 76653 h 5348968"/>
                <a:gd name="connsiteX3" fmla="*/ 7431318 w 10421262"/>
                <a:gd name="connsiteY3" fmla="*/ 149225 h 5348968"/>
                <a:gd name="connsiteX4" fmla="*/ 9535873 w 10421262"/>
                <a:gd name="connsiteY4" fmla="*/ 36739 h 5348968"/>
                <a:gd name="connsiteX5" fmla="*/ 10302839 w 10421262"/>
                <a:gd name="connsiteY5" fmla="*/ 845615 h 5348968"/>
                <a:gd name="connsiteX6" fmla="*/ 10305146 w 10421262"/>
                <a:gd name="connsiteY6" fmla="*/ 2050598 h 5348968"/>
                <a:gd name="connsiteX7" fmla="*/ 10421262 w 10421262"/>
                <a:gd name="connsiteY7" fmla="*/ 4463579 h 5348968"/>
                <a:gd name="connsiteX8" fmla="*/ 9535873 w 10421262"/>
                <a:gd name="connsiteY8" fmla="*/ 5348968 h 5348968"/>
                <a:gd name="connsiteX9" fmla="*/ 6966861 w 10421262"/>
                <a:gd name="connsiteY9" fmla="*/ 5200196 h 5348968"/>
                <a:gd name="connsiteX10" fmla="*/ 885389 w 10421262"/>
                <a:gd name="connsiteY10" fmla="*/ 5348968 h 5348968"/>
                <a:gd name="connsiteX11" fmla="*/ 0 w 10421262"/>
                <a:gd name="connsiteY11" fmla="*/ 4463579 h 5348968"/>
                <a:gd name="connsiteX12" fmla="*/ 0 w 10421262"/>
                <a:gd name="connsiteY12" fmla="*/ 922128 h 5348968"/>
                <a:gd name="connsiteX0" fmla="*/ 0 w 10306321"/>
                <a:gd name="connsiteY0" fmla="*/ 922128 h 5348968"/>
                <a:gd name="connsiteX1" fmla="*/ 986989 w 10306321"/>
                <a:gd name="connsiteY1" fmla="*/ 109311 h 5348968"/>
                <a:gd name="connsiteX2" fmla="*/ 3048002 w 10306321"/>
                <a:gd name="connsiteY2" fmla="*/ 76653 h 5348968"/>
                <a:gd name="connsiteX3" fmla="*/ 7431318 w 10306321"/>
                <a:gd name="connsiteY3" fmla="*/ 149225 h 5348968"/>
                <a:gd name="connsiteX4" fmla="*/ 9535873 w 10306321"/>
                <a:gd name="connsiteY4" fmla="*/ 36739 h 5348968"/>
                <a:gd name="connsiteX5" fmla="*/ 10302839 w 10306321"/>
                <a:gd name="connsiteY5" fmla="*/ 845615 h 5348968"/>
                <a:gd name="connsiteX6" fmla="*/ 10305146 w 10306321"/>
                <a:gd name="connsiteY6" fmla="*/ 2050598 h 5348968"/>
                <a:gd name="connsiteX7" fmla="*/ 10302839 w 10306321"/>
                <a:gd name="connsiteY7" fmla="*/ 4501835 h 5348968"/>
                <a:gd name="connsiteX8" fmla="*/ 9535873 w 10306321"/>
                <a:gd name="connsiteY8" fmla="*/ 5348968 h 5348968"/>
                <a:gd name="connsiteX9" fmla="*/ 6966861 w 10306321"/>
                <a:gd name="connsiteY9" fmla="*/ 5200196 h 5348968"/>
                <a:gd name="connsiteX10" fmla="*/ 885389 w 10306321"/>
                <a:gd name="connsiteY10" fmla="*/ 5348968 h 5348968"/>
                <a:gd name="connsiteX11" fmla="*/ 0 w 10306321"/>
                <a:gd name="connsiteY11" fmla="*/ 4463579 h 5348968"/>
                <a:gd name="connsiteX12" fmla="*/ 0 w 10306321"/>
                <a:gd name="connsiteY12" fmla="*/ 922128 h 5348968"/>
                <a:gd name="connsiteX0" fmla="*/ 0 w 10306321"/>
                <a:gd name="connsiteY0" fmla="*/ 922128 h 5349040"/>
                <a:gd name="connsiteX1" fmla="*/ 986989 w 10306321"/>
                <a:gd name="connsiteY1" fmla="*/ 109311 h 5349040"/>
                <a:gd name="connsiteX2" fmla="*/ 3048002 w 10306321"/>
                <a:gd name="connsiteY2" fmla="*/ 76653 h 5349040"/>
                <a:gd name="connsiteX3" fmla="*/ 7431318 w 10306321"/>
                <a:gd name="connsiteY3" fmla="*/ 149225 h 5349040"/>
                <a:gd name="connsiteX4" fmla="*/ 9535873 w 10306321"/>
                <a:gd name="connsiteY4" fmla="*/ 36739 h 5349040"/>
                <a:gd name="connsiteX5" fmla="*/ 10302839 w 10306321"/>
                <a:gd name="connsiteY5" fmla="*/ 845615 h 5349040"/>
                <a:gd name="connsiteX6" fmla="*/ 10305146 w 10306321"/>
                <a:gd name="connsiteY6" fmla="*/ 2050598 h 5349040"/>
                <a:gd name="connsiteX7" fmla="*/ 10302839 w 10306321"/>
                <a:gd name="connsiteY7" fmla="*/ 4501835 h 5349040"/>
                <a:gd name="connsiteX8" fmla="*/ 9535873 w 10306321"/>
                <a:gd name="connsiteY8" fmla="*/ 5348968 h 5349040"/>
                <a:gd name="connsiteX9" fmla="*/ 6966861 w 10306321"/>
                <a:gd name="connsiteY9" fmla="*/ 5200196 h 5349040"/>
                <a:gd name="connsiteX10" fmla="*/ 885389 w 10306321"/>
                <a:gd name="connsiteY10" fmla="*/ 5348968 h 5349040"/>
                <a:gd name="connsiteX11" fmla="*/ 0 w 10306321"/>
                <a:gd name="connsiteY11" fmla="*/ 4463579 h 5349040"/>
                <a:gd name="connsiteX12" fmla="*/ 0 w 10306321"/>
                <a:gd name="connsiteY12" fmla="*/ 922128 h 5349040"/>
                <a:gd name="connsiteX0" fmla="*/ 0 w 10364596"/>
                <a:gd name="connsiteY0" fmla="*/ 922128 h 5349040"/>
                <a:gd name="connsiteX1" fmla="*/ 986989 w 10364596"/>
                <a:gd name="connsiteY1" fmla="*/ 109311 h 5349040"/>
                <a:gd name="connsiteX2" fmla="*/ 3048002 w 10364596"/>
                <a:gd name="connsiteY2" fmla="*/ 76653 h 5349040"/>
                <a:gd name="connsiteX3" fmla="*/ 7431318 w 10364596"/>
                <a:gd name="connsiteY3" fmla="*/ 149225 h 5349040"/>
                <a:gd name="connsiteX4" fmla="*/ 9535873 w 10364596"/>
                <a:gd name="connsiteY4" fmla="*/ 36739 h 5349040"/>
                <a:gd name="connsiteX5" fmla="*/ 10302839 w 10364596"/>
                <a:gd name="connsiteY5" fmla="*/ 845615 h 5349040"/>
                <a:gd name="connsiteX6" fmla="*/ 10364358 w 10364596"/>
                <a:gd name="connsiteY6" fmla="*/ 2165373 h 5349040"/>
                <a:gd name="connsiteX7" fmla="*/ 10302839 w 10364596"/>
                <a:gd name="connsiteY7" fmla="*/ 4501835 h 5349040"/>
                <a:gd name="connsiteX8" fmla="*/ 9535873 w 10364596"/>
                <a:gd name="connsiteY8" fmla="*/ 5348968 h 5349040"/>
                <a:gd name="connsiteX9" fmla="*/ 6966861 w 10364596"/>
                <a:gd name="connsiteY9" fmla="*/ 5200196 h 5349040"/>
                <a:gd name="connsiteX10" fmla="*/ 885389 w 10364596"/>
                <a:gd name="connsiteY10" fmla="*/ 5348968 h 5349040"/>
                <a:gd name="connsiteX11" fmla="*/ 0 w 10364596"/>
                <a:gd name="connsiteY11" fmla="*/ 4463579 h 5349040"/>
                <a:gd name="connsiteX12" fmla="*/ 0 w 10364596"/>
                <a:gd name="connsiteY12" fmla="*/ 922128 h 5349040"/>
                <a:gd name="connsiteX0" fmla="*/ 0 w 10364596"/>
                <a:gd name="connsiteY0" fmla="*/ 1311444 h 5738356"/>
                <a:gd name="connsiteX1" fmla="*/ 1016594 w 10364596"/>
                <a:gd name="connsiteY1" fmla="*/ 77803 h 5738356"/>
                <a:gd name="connsiteX2" fmla="*/ 3048002 w 10364596"/>
                <a:gd name="connsiteY2" fmla="*/ 465969 h 5738356"/>
                <a:gd name="connsiteX3" fmla="*/ 7431318 w 10364596"/>
                <a:gd name="connsiteY3" fmla="*/ 538541 h 5738356"/>
                <a:gd name="connsiteX4" fmla="*/ 9535873 w 10364596"/>
                <a:gd name="connsiteY4" fmla="*/ 426055 h 5738356"/>
                <a:gd name="connsiteX5" fmla="*/ 10302839 w 10364596"/>
                <a:gd name="connsiteY5" fmla="*/ 1234931 h 5738356"/>
                <a:gd name="connsiteX6" fmla="*/ 10364358 w 10364596"/>
                <a:gd name="connsiteY6" fmla="*/ 2554689 h 5738356"/>
                <a:gd name="connsiteX7" fmla="*/ 10302839 w 10364596"/>
                <a:gd name="connsiteY7" fmla="*/ 4891151 h 5738356"/>
                <a:gd name="connsiteX8" fmla="*/ 9535873 w 10364596"/>
                <a:gd name="connsiteY8" fmla="*/ 5738284 h 5738356"/>
                <a:gd name="connsiteX9" fmla="*/ 6966861 w 10364596"/>
                <a:gd name="connsiteY9" fmla="*/ 5589512 h 5738356"/>
                <a:gd name="connsiteX10" fmla="*/ 885389 w 10364596"/>
                <a:gd name="connsiteY10" fmla="*/ 5738284 h 5738356"/>
                <a:gd name="connsiteX11" fmla="*/ 0 w 10364596"/>
                <a:gd name="connsiteY11" fmla="*/ 4852895 h 5738356"/>
                <a:gd name="connsiteX12" fmla="*/ 0 w 10364596"/>
                <a:gd name="connsiteY12" fmla="*/ 1311444 h 5738356"/>
                <a:gd name="connsiteX0" fmla="*/ 0 w 10364596"/>
                <a:gd name="connsiteY0" fmla="*/ 956553 h 5383465"/>
                <a:gd name="connsiteX1" fmla="*/ 1001791 w 10364596"/>
                <a:gd name="connsiteY1" fmla="*/ 105480 h 5383465"/>
                <a:gd name="connsiteX2" fmla="*/ 3048002 w 10364596"/>
                <a:gd name="connsiteY2" fmla="*/ 111078 h 5383465"/>
                <a:gd name="connsiteX3" fmla="*/ 7431318 w 10364596"/>
                <a:gd name="connsiteY3" fmla="*/ 183650 h 5383465"/>
                <a:gd name="connsiteX4" fmla="*/ 9535873 w 10364596"/>
                <a:gd name="connsiteY4" fmla="*/ 71164 h 5383465"/>
                <a:gd name="connsiteX5" fmla="*/ 10302839 w 10364596"/>
                <a:gd name="connsiteY5" fmla="*/ 880040 h 5383465"/>
                <a:gd name="connsiteX6" fmla="*/ 10364358 w 10364596"/>
                <a:gd name="connsiteY6" fmla="*/ 2199798 h 5383465"/>
                <a:gd name="connsiteX7" fmla="*/ 10302839 w 10364596"/>
                <a:gd name="connsiteY7" fmla="*/ 4536260 h 5383465"/>
                <a:gd name="connsiteX8" fmla="*/ 9535873 w 10364596"/>
                <a:gd name="connsiteY8" fmla="*/ 5383393 h 5383465"/>
                <a:gd name="connsiteX9" fmla="*/ 6966861 w 10364596"/>
                <a:gd name="connsiteY9" fmla="*/ 5234621 h 5383465"/>
                <a:gd name="connsiteX10" fmla="*/ 885389 w 10364596"/>
                <a:gd name="connsiteY10" fmla="*/ 5383393 h 5383465"/>
                <a:gd name="connsiteX11" fmla="*/ 0 w 10364596"/>
                <a:gd name="connsiteY11" fmla="*/ 4498004 h 5383465"/>
                <a:gd name="connsiteX12" fmla="*/ 0 w 10364596"/>
                <a:gd name="connsiteY12" fmla="*/ 956553 h 538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64596" h="5383465">
                  <a:moveTo>
                    <a:pt x="0" y="956553"/>
                  </a:moveTo>
                  <a:cubicBezTo>
                    <a:pt x="0" y="467566"/>
                    <a:pt x="231549" y="-277087"/>
                    <a:pt x="1001791" y="105480"/>
                  </a:cubicBezTo>
                  <a:lnTo>
                    <a:pt x="3048002" y="111078"/>
                  </a:lnTo>
                  <a:lnTo>
                    <a:pt x="7431318" y="183650"/>
                  </a:lnTo>
                  <a:lnTo>
                    <a:pt x="9535873" y="71164"/>
                  </a:lnTo>
                  <a:cubicBezTo>
                    <a:pt x="10024860" y="71164"/>
                    <a:pt x="10302839" y="391053"/>
                    <a:pt x="10302839" y="880040"/>
                  </a:cubicBezTo>
                  <a:lnTo>
                    <a:pt x="10364358" y="2199798"/>
                  </a:lnTo>
                  <a:cubicBezTo>
                    <a:pt x="10369197" y="3076697"/>
                    <a:pt x="10298000" y="3659361"/>
                    <a:pt x="10302839" y="4536260"/>
                  </a:cubicBezTo>
                  <a:cubicBezTo>
                    <a:pt x="10302838" y="5407817"/>
                    <a:pt x="10024860" y="5383393"/>
                    <a:pt x="9535873" y="5383393"/>
                  </a:cubicBezTo>
                  <a:cubicBezTo>
                    <a:pt x="8892412" y="5290260"/>
                    <a:pt x="8350551" y="5226154"/>
                    <a:pt x="6966861" y="5234621"/>
                  </a:cubicBezTo>
                  <a:lnTo>
                    <a:pt x="885389" y="5383393"/>
                  </a:lnTo>
                  <a:cubicBezTo>
                    <a:pt x="396402" y="5383393"/>
                    <a:pt x="0" y="4986991"/>
                    <a:pt x="0" y="4498004"/>
                  </a:cubicBezTo>
                  <a:lnTo>
                    <a:pt x="0" y="956553"/>
                  </a:lnTo>
                  <a:close/>
                </a:path>
              </a:pathLst>
            </a:custGeom>
            <a:noFill/>
            <a:ln>
              <a:solidFill>
                <a:srgbClr val="2A83A2"/>
              </a:solidFill>
            </a:ln>
          </p:spPr>
          <p:txBody>
            <a:bodyPr rtlCol="0" anchor="ctr">
              <a:noAutofit/>
            </a:bodyPr>
            <a:lstStyle/>
            <a:p>
              <a:pPr algn="l"/>
              <a:endParaRPr lang="zh-CN" altLang="en-US" dirty="0">
                <a:solidFill>
                  <a:srgbClr val="FFFFFF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329035" y="4002465"/>
              <a:ext cx="13596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2021.10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2497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/>
        </p:nvSpPr>
        <p:spPr bwMode="auto">
          <a:xfrm>
            <a:off x="5064025" y="1456726"/>
            <a:ext cx="2910294" cy="1010802"/>
          </a:xfrm>
          <a:custGeom>
            <a:avLst/>
            <a:gdLst>
              <a:gd name="T0" fmla="*/ 2145 w 2145"/>
              <a:gd name="T1" fmla="*/ 382 h 745"/>
              <a:gd name="T2" fmla="*/ 1530 w 2145"/>
              <a:gd name="T3" fmla="*/ 30 h 745"/>
              <a:gd name="T4" fmla="*/ 1530 w 2145"/>
              <a:gd name="T5" fmla="*/ 206 h 745"/>
              <a:gd name="T6" fmla="*/ 748 w 2145"/>
              <a:gd name="T7" fmla="*/ 206 h 745"/>
              <a:gd name="T8" fmla="*/ 748 w 2145"/>
              <a:gd name="T9" fmla="*/ 0 h 745"/>
              <a:gd name="T10" fmla="*/ 0 w 2145"/>
              <a:gd name="T11" fmla="*/ 0 h 745"/>
              <a:gd name="T12" fmla="*/ 0 w 2145"/>
              <a:gd name="T13" fmla="*/ 745 h 745"/>
              <a:gd name="T14" fmla="*/ 748 w 2145"/>
              <a:gd name="T15" fmla="*/ 745 h 745"/>
              <a:gd name="T16" fmla="*/ 748 w 2145"/>
              <a:gd name="T17" fmla="*/ 559 h 745"/>
              <a:gd name="T18" fmla="*/ 1530 w 2145"/>
              <a:gd name="T19" fmla="*/ 559 h 745"/>
              <a:gd name="T20" fmla="*/ 1530 w 2145"/>
              <a:gd name="T21" fmla="*/ 735 h 745"/>
              <a:gd name="T22" fmla="*/ 2145 w 2145"/>
              <a:gd name="T23" fmla="*/ 382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45" h="745">
                <a:moveTo>
                  <a:pt x="2145" y="382"/>
                </a:moveTo>
                <a:lnTo>
                  <a:pt x="1530" y="30"/>
                </a:lnTo>
                <a:lnTo>
                  <a:pt x="1530" y="206"/>
                </a:lnTo>
                <a:lnTo>
                  <a:pt x="748" y="206"/>
                </a:lnTo>
                <a:lnTo>
                  <a:pt x="748" y="0"/>
                </a:lnTo>
                <a:lnTo>
                  <a:pt x="0" y="0"/>
                </a:lnTo>
                <a:lnTo>
                  <a:pt x="0" y="745"/>
                </a:lnTo>
                <a:lnTo>
                  <a:pt x="748" y="745"/>
                </a:lnTo>
                <a:lnTo>
                  <a:pt x="748" y="559"/>
                </a:lnTo>
                <a:lnTo>
                  <a:pt x="1530" y="559"/>
                </a:lnTo>
                <a:lnTo>
                  <a:pt x="1530" y="735"/>
                </a:lnTo>
                <a:lnTo>
                  <a:pt x="2145" y="382"/>
                </a:lnTo>
                <a:close/>
              </a:path>
            </a:pathLst>
          </a:custGeom>
          <a:solidFill>
            <a:srgbClr val="FBD26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171210" y="1557127"/>
            <a:ext cx="808641" cy="811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6894322" y="1523401"/>
            <a:ext cx="2159994" cy="3138234"/>
          </a:xfrm>
          <a:custGeom>
            <a:avLst/>
            <a:gdLst>
              <a:gd name="T0" fmla="*/ 174 w 326"/>
              <a:gd name="T1" fmla="*/ 0 h 472"/>
              <a:gd name="T2" fmla="*/ 174 w 326"/>
              <a:gd name="T3" fmla="*/ 152 h 472"/>
              <a:gd name="T4" fmla="*/ 211 w 326"/>
              <a:gd name="T5" fmla="*/ 152 h 472"/>
              <a:gd name="T6" fmla="*/ 211 w 326"/>
              <a:gd name="T7" fmla="*/ 363 h 472"/>
              <a:gd name="T8" fmla="*/ 125 w 326"/>
              <a:gd name="T9" fmla="*/ 363 h 472"/>
              <a:gd name="T10" fmla="*/ 125 w 326"/>
              <a:gd name="T11" fmla="*/ 327 h 472"/>
              <a:gd name="T12" fmla="*/ 0 w 326"/>
              <a:gd name="T13" fmla="*/ 399 h 472"/>
              <a:gd name="T14" fmla="*/ 125 w 326"/>
              <a:gd name="T15" fmla="*/ 472 h 472"/>
              <a:gd name="T16" fmla="*/ 125 w 326"/>
              <a:gd name="T17" fmla="*/ 436 h 472"/>
              <a:gd name="T18" fmla="*/ 248 w 326"/>
              <a:gd name="T19" fmla="*/ 436 h 472"/>
              <a:gd name="T20" fmla="*/ 284 w 326"/>
              <a:gd name="T21" fmla="*/ 399 h 472"/>
              <a:gd name="T22" fmla="*/ 284 w 326"/>
              <a:gd name="T23" fmla="*/ 152 h 472"/>
              <a:gd name="T24" fmla="*/ 326 w 326"/>
              <a:gd name="T25" fmla="*/ 152 h 472"/>
              <a:gd name="T26" fmla="*/ 326 w 326"/>
              <a:gd name="T27" fmla="*/ 0 h 472"/>
              <a:gd name="T28" fmla="*/ 174 w 326"/>
              <a:gd name="T29" fmla="*/ 0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6" h="472">
                <a:moveTo>
                  <a:pt x="174" y="0"/>
                </a:moveTo>
                <a:cubicBezTo>
                  <a:pt x="174" y="152"/>
                  <a:pt x="174" y="152"/>
                  <a:pt x="174" y="152"/>
                </a:cubicBezTo>
                <a:cubicBezTo>
                  <a:pt x="211" y="152"/>
                  <a:pt x="211" y="152"/>
                  <a:pt x="211" y="152"/>
                </a:cubicBezTo>
                <a:cubicBezTo>
                  <a:pt x="211" y="363"/>
                  <a:pt x="211" y="363"/>
                  <a:pt x="211" y="363"/>
                </a:cubicBezTo>
                <a:cubicBezTo>
                  <a:pt x="125" y="363"/>
                  <a:pt x="125" y="363"/>
                  <a:pt x="125" y="363"/>
                </a:cubicBezTo>
                <a:cubicBezTo>
                  <a:pt x="125" y="327"/>
                  <a:pt x="125" y="327"/>
                  <a:pt x="125" y="327"/>
                </a:cubicBezTo>
                <a:cubicBezTo>
                  <a:pt x="0" y="399"/>
                  <a:pt x="0" y="399"/>
                  <a:pt x="0" y="399"/>
                </a:cubicBezTo>
                <a:cubicBezTo>
                  <a:pt x="125" y="472"/>
                  <a:pt x="125" y="472"/>
                  <a:pt x="125" y="472"/>
                </a:cubicBezTo>
                <a:cubicBezTo>
                  <a:pt x="125" y="436"/>
                  <a:pt x="125" y="436"/>
                  <a:pt x="125" y="436"/>
                </a:cubicBezTo>
                <a:cubicBezTo>
                  <a:pt x="248" y="436"/>
                  <a:pt x="248" y="436"/>
                  <a:pt x="248" y="436"/>
                </a:cubicBezTo>
                <a:cubicBezTo>
                  <a:pt x="268" y="436"/>
                  <a:pt x="284" y="419"/>
                  <a:pt x="284" y="399"/>
                </a:cubicBezTo>
                <a:cubicBezTo>
                  <a:pt x="284" y="152"/>
                  <a:pt x="284" y="152"/>
                  <a:pt x="284" y="152"/>
                </a:cubicBezTo>
                <a:cubicBezTo>
                  <a:pt x="326" y="152"/>
                  <a:pt x="326" y="152"/>
                  <a:pt x="326" y="152"/>
                </a:cubicBezTo>
                <a:cubicBezTo>
                  <a:pt x="326" y="0"/>
                  <a:pt x="326" y="0"/>
                  <a:pt x="326" y="0"/>
                </a:cubicBezTo>
                <a:lnTo>
                  <a:pt x="174" y="0"/>
                </a:lnTo>
                <a:close/>
              </a:path>
            </a:pathLst>
          </a:custGeom>
          <a:solidFill>
            <a:srgbClr val="9CE0B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8153414" y="1623802"/>
            <a:ext cx="808641" cy="811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" name="Freeform 9"/>
          <p:cNvSpPr/>
          <p:nvPr/>
        </p:nvSpPr>
        <p:spPr bwMode="auto">
          <a:xfrm>
            <a:off x="3944681" y="3642802"/>
            <a:ext cx="2862807" cy="1063716"/>
          </a:xfrm>
          <a:custGeom>
            <a:avLst/>
            <a:gdLst>
              <a:gd name="T0" fmla="*/ 1329 w 2110"/>
              <a:gd name="T1" fmla="*/ 0 h 784"/>
              <a:gd name="T2" fmla="*/ 1329 w 2110"/>
              <a:gd name="T3" fmla="*/ 216 h 784"/>
              <a:gd name="T4" fmla="*/ 615 w 2110"/>
              <a:gd name="T5" fmla="*/ 216 h 784"/>
              <a:gd name="T6" fmla="*/ 615 w 2110"/>
              <a:gd name="T7" fmla="*/ 39 h 784"/>
              <a:gd name="T8" fmla="*/ 0 w 2110"/>
              <a:gd name="T9" fmla="*/ 392 h 784"/>
              <a:gd name="T10" fmla="*/ 615 w 2110"/>
              <a:gd name="T11" fmla="*/ 750 h 784"/>
              <a:gd name="T12" fmla="*/ 615 w 2110"/>
              <a:gd name="T13" fmla="*/ 568 h 784"/>
              <a:gd name="T14" fmla="*/ 1329 w 2110"/>
              <a:gd name="T15" fmla="*/ 568 h 784"/>
              <a:gd name="T16" fmla="*/ 1329 w 2110"/>
              <a:gd name="T17" fmla="*/ 784 h 784"/>
              <a:gd name="T18" fmla="*/ 2110 w 2110"/>
              <a:gd name="T19" fmla="*/ 784 h 784"/>
              <a:gd name="T20" fmla="*/ 2110 w 2110"/>
              <a:gd name="T21" fmla="*/ 0 h 784"/>
              <a:gd name="T22" fmla="*/ 1329 w 2110"/>
              <a:gd name="T23" fmla="*/ 0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10" h="784">
                <a:moveTo>
                  <a:pt x="1329" y="0"/>
                </a:moveTo>
                <a:lnTo>
                  <a:pt x="1329" y="216"/>
                </a:lnTo>
                <a:lnTo>
                  <a:pt x="615" y="216"/>
                </a:lnTo>
                <a:lnTo>
                  <a:pt x="615" y="39"/>
                </a:lnTo>
                <a:lnTo>
                  <a:pt x="0" y="392"/>
                </a:lnTo>
                <a:lnTo>
                  <a:pt x="615" y="750"/>
                </a:lnTo>
                <a:lnTo>
                  <a:pt x="615" y="568"/>
                </a:lnTo>
                <a:lnTo>
                  <a:pt x="1329" y="568"/>
                </a:lnTo>
                <a:lnTo>
                  <a:pt x="1329" y="784"/>
                </a:lnTo>
                <a:lnTo>
                  <a:pt x="2110" y="784"/>
                </a:lnTo>
                <a:lnTo>
                  <a:pt x="2110" y="0"/>
                </a:lnTo>
                <a:lnTo>
                  <a:pt x="1329" y="0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5867239" y="3768982"/>
            <a:ext cx="808641" cy="811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" name="Freeform 11"/>
          <p:cNvSpPr/>
          <p:nvPr/>
        </p:nvSpPr>
        <p:spPr bwMode="auto">
          <a:xfrm>
            <a:off x="2798202" y="1477270"/>
            <a:ext cx="2187130" cy="3191148"/>
          </a:xfrm>
          <a:custGeom>
            <a:avLst/>
            <a:gdLst>
              <a:gd name="T0" fmla="*/ 330 w 330"/>
              <a:gd name="T1" fmla="*/ 72 h 480"/>
              <a:gd name="T2" fmla="*/ 205 w 330"/>
              <a:gd name="T3" fmla="*/ 0 h 480"/>
              <a:gd name="T4" fmla="*/ 205 w 330"/>
              <a:gd name="T5" fmla="*/ 36 h 480"/>
              <a:gd name="T6" fmla="*/ 83 w 330"/>
              <a:gd name="T7" fmla="*/ 36 h 480"/>
              <a:gd name="T8" fmla="*/ 46 w 330"/>
              <a:gd name="T9" fmla="*/ 72 h 480"/>
              <a:gd name="T10" fmla="*/ 46 w 330"/>
              <a:gd name="T11" fmla="*/ 320 h 480"/>
              <a:gd name="T12" fmla="*/ 0 w 330"/>
              <a:gd name="T13" fmla="*/ 320 h 480"/>
              <a:gd name="T14" fmla="*/ 0 w 330"/>
              <a:gd name="T15" fmla="*/ 480 h 480"/>
              <a:gd name="T16" fmla="*/ 160 w 330"/>
              <a:gd name="T17" fmla="*/ 480 h 480"/>
              <a:gd name="T18" fmla="*/ 160 w 330"/>
              <a:gd name="T19" fmla="*/ 320 h 480"/>
              <a:gd name="T20" fmla="*/ 119 w 330"/>
              <a:gd name="T21" fmla="*/ 320 h 480"/>
              <a:gd name="T22" fmla="*/ 119 w 330"/>
              <a:gd name="T23" fmla="*/ 109 h 480"/>
              <a:gd name="T24" fmla="*/ 205 w 330"/>
              <a:gd name="T25" fmla="*/ 109 h 480"/>
              <a:gd name="T26" fmla="*/ 205 w 330"/>
              <a:gd name="T27" fmla="*/ 145 h 480"/>
              <a:gd name="T28" fmla="*/ 330 w 330"/>
              <a:gd name="T29" fmla="*/ 72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30" h="480">
                <a:moveTo>
                  <a:pt x="330" y="72"/>
                </a:moveTo>
                <a:cubicBezTo>
                  <a:pt x="205" y="0"/>
                  <a:pt x="205" y="0"/>
                  <a:pt x="205" y="0"/>
                </a:cubicBezTo>
                <a:cubicBezTo>
                  <a:pt x="205" y="36"/>
                  <a:pt x="205" y="36"/>
                  <a:pt x="205" y="36"/>
                </a:cubicBezTo>
                <a:cubicBezTo>
                  <a:pt x="83" y="36"/>
                  <a:pt x="83" y="36"/>
                  <a:pt x="83" y="36"/>
                </a:cubicBezTo>
                <a:cubicBezTo>
                  <a:pt x="63" y="36"/>
                  <a:pt x="46" y="52"/>
                  <a:pt x="46" y="72"/>
                </a:cubicBezTo>
                <a:cubicBezTo>
                  <a:pt x="46" y="320"/>
                  <a:pt x="46" y="320"/>
                  <a:pt x="46" y="320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480"/>
                  <a:pt x="0" y="480"/>
                  <a:pt x="0" y="480"/>
                </a:cubicBezTo>
                <a:cubicBezTo>
                  <a:pt x="160" y="480"/>
                  <a:pt x="160" y="480"/>
                  <a:pt x="160" y="480"/>
                </a:cubicBezTo>
                <a:cubicBezTo>
                  <a:pt x="160" y="320"/>
                  <a:pt x="160" y="320"/>
                  <a:pt x="160" y="320"/>
                </a:cubicBezTo>
                <a:cubicBezTo>
                  <a:pt x="119" y="320"/>
                  <a:pt x="119" y="320"/>
                  <a:pt x="119" y="32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205" y="109"/>
                  <a:pt x="205" y="109"/>
                  <a:pt x="205" y="109"/>
                </a:cubicBezTo>
                <a:cubicBezTo>
                  <a:pt x="205" y="145"/>
                  <a:pt x="205" y="145"/>
                  <a:pt x="205" y="145"/>
                </a:cubicBezTo>
                <a:lnTo>
                  <a:pt x="330" y="72"/>
                </a:lnTo>
                <a:close/>
              </a:path>
            </a:pathLst>
          </a:custGeom>
          <a:solidFill>
            <a:srgbClr val="2A83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2924382" y="3730882"/>
            <a:ext cx="808641" cy="811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9" name="Inhaltsplatzhalter 4"/>
          <p:cNvSpPr txBox="1"/>
          <p:nvPr/>
        </p:nvSpPr>
        <p:spPr>
          <a:xfrm>
            <a:off x="3451225" y="1736964"/>
            <a:ext cx="717228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n-lt"/>
                <a:cs typeface="+mn-ea"/>
                <a:sym typeface="+mn-lt"/>
              </a:rPr>
              <a:t>01</a:t>
            </a:r>
          </a:p>
        </p:txBody>
      </p:sp>
      <p:sp>
        <p:nvSpPr>
          <p:cNvPr id="20" name="Inhaltsplatzhalter 4"/>
          <p:cNvSpPr txBox="1"/>
          <p:nvPr/>
        </p:nvSpPr>
        <p:spPr>
          <a:xfrm>
            <a:off x="6468060" y="1746489"/>
            <a:ext cx="717228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n-lt"/>
                <a:cs typeface="+mn-ea"/>
                <a:sym typeface="+mn-lt"/>
              </a:rPr>
              <a:t>02</a:t>
            </a:r>
          </a:p>
        </p:txBody>
      </p:sp>
      <p:sp>
        <p:nvSpPr>
          <p:cNvPr id="21" name="Inhaltsplatzhalter 4"/>
          <p:cNvSpPr txBox="1"/>
          <p:nvPr/>
        </p:nvSpPr>
        <p:spPr>
          <a:xfrm>
            <a:off x="7698920" y="3962423"/>
            <a:ext cx="717228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n-lt"/>
                <a:cs typeface="+mn-ea"/>
                <a:sym typeface="+mn-lt"/>
              </a:rPr>
              <a:t>03</a:t>
            </a:r>
          </a:p>
        </p:txBody>
      </p:sp>
      <p:sp>
        <p:nvSpPr>
          <p:cNvPr id="22" name="Inhaltsplatzhalter 4"/>
          <p:cNvSpPr txBox="1"/>
          <p:nvPr/>
        </p:nvSpPr>
        <p:spPr>
          <a:xfrm>
            <a:off x="4747980" y="3962423"/>
            <a:ext cx="717228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n-lt"/>
                <a:cs typeface="+mn-ea"/>
                <a:sym typeface="+mn-lt"/>
              </a:rPr>
              <a:t>04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8319609" y="1751667"/>
            <a:ext cx="476250" cy="555625"/>
            <a:chOff x="10063163" y="1916113"/>
            <a:chExt cx="476250" cy="555625"/>
          </a:xfrm>
          <a:solidFill>
            <a:srgbClr val="5C9291"/>
          </a:solidFill>
        </p:grpSpPr>
        <p:sp>
          <p:nvSpPr>
            <p:cNvPr id="24" name="Freeform 14"/>
            <p:cNvSpPr>
              <a:spLocks noEditPoints="1"/>
            </p:cNvSpPr>
            <p:nvPr/>
          </p:nvSpPr>
          <p:spPr bwMode="auto">
            <a:xfrm>
              <a:off x="10063163" y="1916113"/>
              <a:ext cx="476250" cy="555625"/>
            </a:xfrm>
            <a:custGeom>
              <a:avLst/>
              <a:gdLst>
                <a:gd name="T0" fmla="*/ 670 w 2997"/>
                <a:gd name="T1" fmla="*/ 3206 h 3500"/>
                <a:gd name="T2" fmla="*/ 2327 w 2997"/>
                <a:gd name="T3" fmla="*/ 3186 h 3500"/>
                <a:gd name="T4" fmla="*/ 1060 w 2997"/>
                <a:gd name="T5" fmla="*/ 2694 h 3500"/>
                <a:gd name="T6" fmla="*/ 1546 w 2997"/>
                <a:gd name="T7" fmla="*/ 2186 h 3500"/>
                <a:gd name="T8" fmla="*/ 1389 w 2997"/>
                <a:gd name="T9" fmla="*/ 2326 h 3500"/>
                <a:gd name="T10" fmla="*/ 1733 w 2997"/>
                <a:gd name="T11" fmla="*/ 2532 h 3500"/>
                <a:gd name="T12" fmla="*/ 1597 w 2997"/>
                <a:gd name="T13" fmla="*/ 2237 h 3500"/>
                <a:gd name="T14" fmla="*/ 2477 w 2997"/>
                <a:gd name="T15" fmla="*/ 903 h 3500"/>
                <a:gd name="T16" fmla="*/ 2578 w 2997"/>
                <a:gd name="T17" fmla="*/ 1066 h 3500"/>
                <a:gd name="T18" fmla="*/ 2798 w 2997"/>
                <a:gd name="T19" fmla="*/ 665 h 3500"/>
                <a:gd name="T20" fmla="*/ 2813 w 2997"/>
                <a:gd name="T21" fmla="*/ 442 h 3500"/>
                <a:gd name="T22" fmla="*/ 253 w 2997"/>
                <a:gd name="T23" fmla="*/ 410 h 3500"/>
                <a:gd name="T24" fmla="*/ 165 w 2997"/>
                <a:gd name="T25" fmla="*/ 476 h 3500"/>
                <a:gd name="T26" fmla="*/ 254 w 2997"/>
                <a:gd name="T27" fmla="*/ 808 h 3500"/>
                <a:gd name="T28" fmla="*/ 525 w 2997"/>
                <a:gd name="T29" fmla="*/ 1176 h 3500"/>
                <a:gd name="T30" fmla="*/ 500 w 2997"/>
                <a:gd name="T31" fmla="*/ 676 h 3500"/>
                <a:gd name="T32" fmla="*/ 663 w 2997"/>
                <a:gd name="T33" fmla="*/ 164 h 3500"/>
                <a:gd name="T34" fmla="*/ 680 w 2997"/>
                <a:gd name="T35" fmla="*/ 879 h 3500"/>
                <a:gd name="T36" fmla="*/ 835 w 2997"/>
                <a:gd name="T37" fmla="*/ 1451 h 3500"/>
                <a:gd name="T38" fmla="*/ 1108 w 2997"/>
                <a:gd name="T39" fmla="*/ 1855 h 3500"/>
                <a:gd name="T40" fmla="*/ 1440 w 2997"/>
                <a:gd name="T41" fmla="*/ 2023 h 3500"/>
                <a:gd name="T42" fmla="*/ 1784 w 2997"/>
                <a:gd name="T43" fmla="*/ 1938 h 3500"/>
                <a:gd name="T44" fmla="*/ 2079 w 2997"/>
                <a:gd name="T45" fmla="*/ 1612 h 3500"/>
                <a:gd name="T46" fmla="*/ 2282 w 2997"/>
                <a:gd name="T47" fmla="*/ 1082 h 3500"/>
                <a:gd name="T48" fmla="*/ 2337 w 2997"/>
                <a:gd name="T49" fmla="*/ 172 h 3500"/>
                <a:gd name="T50" fmla="*/ 669 w 2997"/>
                <a:gd name="T51" fmla="*/ 0 h 3500"/>
                <a:gd name="T52" fmla="*/ 2459 w 2997"/>
                <a:gd name="T53" fmla="*/ 62 h 3500"/>
                <a:gd name="T54" fmla="*/ 2743 w 2997"/>
                <a:gd name="T55" fmla="*/ 248 h 3500"/>
                <a:gd name="T56" fmla="*/ 2937 w 2997"/>
                <a:gd name="T57" fmla="*/ 337 h 3500"/>
                <a:gd name="T58" fmla="*/ 2994 w 2997"/>
                <a:gd name="T59" fmla="*/ 540 h 3500"/>
                <a:gd name="T60" fmla="*/ 2815 w 2997"/>
                <a:gd name="T61" fmla="*/ 1014 h 3500"/>
                <a:gd name="T62" fmla="*/ 2473 w 2997"/>
                <a:gd name="T63" fmla="*/ 1384 h 3500"/>
                <a:gd name="T64" fmla="*/ 2175 w 2997"/>
                <a:gd name="T65" fmla="*/ 1765 h 3500"/>
                <a:gd name="T66" fmla="*/ 1872 w 2997"/>
                <a:gd name="T67" fmla="*/ 2073 h 3500"/>
                <a:gd name="T68" fmla="*/ 1781 w 2997"/>
                <a:gd name="T69" fmla="*/ 2310 h 3500"/>
                <a:gd name="T70" fmla="*/ 1956 w 2997"/>
                <a:gd name="T71" fmla="*/ 2502 h 3500"/>
                <a:gd name="T72" fmla="*/ 2094 w 2997"/>
                <a:gd name="T73" fmla="*/ 2571 h 3500"/>
                <a:gd name="T74" fmla="*/ 2333 w 2997"/>
                <a:gd name="T75" fmla="*/ 2996 h 3500"/>
                <a:gd name="T76" fmla="*/ 2487 w 2997"/>
                <a:gd name="T77" fmla="*/ 3150 h 3500"/>
                <a:gd name="T78" fmla="*/ 2475 w 2997"/>
                <a:gd name="T79" fmla="*/ 3477 h 3500"/>
                <a:gd name="T80" fmla="*/ 546 w 2997"/>
                <a:gd name="T81" fmla="*/ 3489 h 3500"/>
                <a:gd name="T82" fmla="*/ 509 w 2997"/>
                <a:gd name="T83" fmla="*/ 3188 h 3500"/>
                <a:gd name="T84" fmla="*/ 637 w 2997"/>
                <a:gd name="T85" fmla="*/ 3011 h 3500"/>
                <a:gd name="T86" fmla="*/ 902 w 2997"/>
                <a:gd name="T87" fmla="*/ 2590 h 3500"/>
                <a:gd name="T88" fmla="*/ 1006 w 2997"/>
                <a:gd name="T89" fmla="*/ 2521 h 3500"/>
                <a:gd name="T90" fmla="*/ 1204 w 2997"/>
                <a:gd name="T91" fmla="*/ 2351 h 3500"/>
                <a:gd name="T92" fmla="*/ 1189 w 2997"/>
                <a:gd name="T93" fmla="*/ 2111 h 3500"/>
                <a:gd name="T94" fmla="*/ 870 w 2997"/>
                <a:gd name="T95" fmla="*/ 1831 h 3500"/>
                <a:gd name="T96" fmla="*/ 595 w 2997"/>
                <a:gd name="T97" fmla="*/ 1432 h 3500"/>
                <a:gd name="T98" fmla="*/ 228 w 2997"/>
                <a:gd name="T99" fmla="*/ 1084 h 3500"/>
                <a:gd name="T100" fmla="*/ 20 w 2997"/>
                <a:gd name="T101" fmla="*/ 624 h 3500"/>
                <a:gd name="T102" fmla="*/ 38 w 2997"/>
                <a:gd name="T103" fmla="*/ 367 h 3500"/>
                <a:gd name="T104" fmla="*/ 216 w 2997"/>
                <a:gd name="T105" fmla="*/ 251 h 3500"/>
                <a:gd name="T106" fmla="*/ 522 w 2997"/>
                <a:gd name="T107" fmla="*/ 85 h 3500"/>
                <a:gd name="T108" fmla="*/ 669 w 2997"/>
                <a:gd name="T109" fmla="*/ 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97" h="3500">
                  <a:moveTo>
                    <a:pt x="749" y="3146"/>
                  </a:moveTo>
                  <a:lnTo>
                    <a:pt x="727" y="3149"/>
                  </a:lnTo>
                  <a:lnTo>
                    <a:pt x="707" y="3157"/>
                  </a:lnTo>
                  <a:lnTo>
                    <a:pt x="691" y="3170"/>
                  </a:lnTo>
                  <a:lnTo>
                    <a:pt x="679" y="3186"/>
                  </a:lnTo>
                  <a:lnTo>
                    <a:pt x="670" y="3206"/>
                  </a:lnTo>
                  <a:lnTo>
                    <a:pt x="668" y="3227"/>
                  </a:lnTo>
                  <a:lnTo>
                    <a:pt x="668" y="3338"/>
                  </a:lnTo>
                  <a:lnTo>
                    <a:pt x="2337" y="3338"/>
                  </a:lnTo>
                  <a:lnTo>
                    <a:pt x="2337" y="3227"/>
                  </a:lnTo>
                  <a:lnTo>
                    <a:pt x="2334" y="3206"/>
                  </a:lnTo>
                  <a:lnTo>
                    <a:pt x="2327" y="3186"/>
                  </a:lnTo>
                  <a:lnTo>
                    <a:pt x="2314" y="3170"/>
                  </a:lnTo>
                  <a:lnTo>
                    <a:pt x="2297" y="3157"/>
                  </a:lnTo>
                  <a:lnTo>
                    <a:pt x="2278" y="3149"/>
                  </a:lnTo>
                  <a:lnTo>
                    <a:pt x="2257" y="3146"/>
                  </a:lnTo>
                  <a:lnTo>
                    <a:pt x="749" y="3146"/>
                  </a:lnTo>
                  <a:close/>
                  <a:moveTo>
                    <a:pt x="1060" y="2694"/>
                  </a:moveTo>
                  <a:lnTo>
                    <a:pt x="1060" y="2985"/>
                  </a:lnTo>
                  <a:lnTo>
                    <a:pt x="1944" y="2985"/>
                  </a:lnTo>
                  <a:lnTo>
                    <a:pt x="1944" y="2694"/>
                  </a:lnTo>
                  <a:lnTo>
                    <a:pt x="1060" y="2694"/>
                  </a:lnTo>
                  <a:close/>
                  <a:moveTo>
                    <a:pt x="1593" y="2181"/>
                  </a:moveTo>
                  <a:lnTo>
                    <a:pt x="1546" y="2186"/>
                  </a:lnTo>
                  <a:lnTo>
                    <a:pt x="1498" y="2188"/>
                  </a:lnTo>
                  <a:lnTo>
                    <a:pt x="1455" y="2187"/>
                  </a:lnTo>
                  <a:lnTo>
                    <a:pt x="1411" y="2182"/>
                  </a:lnTo>
                  <a:lnTo>
                    <a:pt x="1408" y="2230"/>
                  </a:lnTo>
                  <a:lnTo>
                    <a:pt x="1401" y="2279"/>
                  </a:lnTo>
                  <a:lnTo>
                    <a:pt x="1389" y="2326"/>
                  </a:lnTo>
                  <a:lnTo>
                    <a:pt x="1373" y="2373"/>
                  </a:lnTo>
                  <a:lnTo>
                    <a:pt x="1353" y="2417"/>
                  </a:lnTo>
                  <a:lnTo>
                    <a:pt x="1328" y="2460"/>
                  </a:lnTo>
                  <a:lnTo>
                    <a:pt x="1302" y="2497"/>
                  </a:lnTo>
                  <a:lnTo>
                    <a:pt x="1274" y="2532"/>
                  </a:lnTo>
                  <a:lnTo>
                    <a:pt x="1733" y="2532"/>
                  </a:lnTo>
                  <a:lnTo>
                    <a:pt x="1698" y="2489"/>
                  </a:lnTo>
                  <a:lnTo>
                    <a:pt x="1667" y="2444"/>
                  </a:lnTo>
                  <a:lnTo>
                    <a:pt x="1643" y="2395"/>
                  </a:lnTo>
                  <a:lnTo>
                    <a:pt x="1621" y="2344"/>
                  </a:lnTo>
                  <a:lnTo>
                    <a:pt x="1607" y="2291"/>
                  </a:lnTo>
                  <a:lnTo>
                    <a:pt x="1597" y="2237"/>
                  </a:lnTo>
                  <a:lnTo>
                    <a:pt x="1593" y="2181"/>
                  </a:lnTo>
                  <a:close/>
                  <a:moveTo>
                    <a:pt x="2499" y="410"/>
                  </a:moveTo>
                  <a:lnTo>
                    <a:pt x="2499" y="559"/>
                  </a:lnTo>
                  <a:lnTo>
                    <a:pt x="2496" y="676"/>
                  </a:lnTo>
                  <a:lnTo>
                    <a:pt x="2490" y="790"/>
                  </a:lnTo>
                  <a:lnTo>
                    <a:pt x="2477" y="903"/>
                  </a:lnTo>
                  <a:lnTo>
                    <a:pt x="2460" y="1013"/>
                  </a:lnTo>
                  <a:lnTo>
                    <a:pt x="2439" y="1121"/>
                  </a:lnTo>
                  <a:lnTo>
                    <a:pt x="2412" y="1226"/>
                  </a:lnTo>
                  <a:lnTo>
                    <a:pt x="2472" y="1176"/>
                  </a:lnTo>
                  <a:lnTo>
                    <a:pt x="2527" y="1123"/>
                  </a:lnTo>
                  <a:lnTo>
                    <a:pt x="2578" y="1066"/>
                  </a:lnTo>
                  <a:lnTo>
                    <a:pt x="2626" y="1005"/>
                  </a:lnTo>
                  <a:lnTo>
                    <a:pt x="2669" y="943"/>
                  </a:lnTo>
                  <a:lnTo>
                    <a:pt x="2708" y="877"/>
                  </a:lnTo>
                  <a:lnTo>
                    <a:pt x="2743" y="808"/>
                  </a:lnTo>
                  <a:lnTo>
                    <a:pt x="2773" y="737"/>
                  </a:lnTo>
                  <a:lnTo>
                    <a:pt x="2798" y="665"/>
                  </a:lnTo>
                  <a:lnTo>
                    <a:pt x="2819" y="590"/>
                  </a:lnTo>
                  <a:lnTo>
                    <a:pt x="2833" y="514"/>
                  </a:lnTo>
                  <a:lnTo>
                    <a:pt x="2835" y="494"/>
                  </a:lnTo>
                  <a:lnTo>
                    <a:pt x="2831" y="476"/>
                  </a:lnTo>
                  <a:lnTo>
                    <a:pt x="2825" y="458"/>
                  </a:lnTo>
                  <a:lnTo>
                    <a:pt x="2813" y="442"/>
                  </a:lnTo>
                  <a:lnTo>
                    <a:pt x="2800" y="428"/>
                  </a:lnTo>
                  <a:lnTo>
                    <a:pt x="2783" y="419"/>
                  </a:lnTo>
                  <a:lnTo>
                    <a:pt x="2763" y="413"/>
                  </a:lnTo>
                  <a:lnTo>
                    <a:pt x="2743" y="410"/>
                  </a:lnTo>
                  <a:lnTo>
                    <a:pt x="2499" y="410"/>
                  </a:lnTo>
                  <a:close/>
                  <a:moveTo>
                    <a:pt x="253" y="410"/>
                  </a:moveTo>
                  <a:lnTo>
                    <a:pt x="233" y="413"/>
                  </a:lnTo>
                  <a:lnTo>
                    <a:pt x="215" y="419"/>
                  </a:lnTo>
                  <a:lnTo>
                    <a:pt x="198" y="428"/>
                  </a:lnTo>
                  <a:lnTo>
                    <a:pt x="183" y="442"/>
                  </a:lnTo>
                  <a:lnTo>
                    <a:pt x="173" y="458"/>
                  </a:lnTo>
                  <a:lnTo>
                    <a:pt x="165" y="476"/>
                  </a:lnTo>
                  <a:lnTo>
                    <a:pt x="162" y="494"/>
                  </a:lnTo>
                  <a:lnTo>
                    <a:pt x="163" y="514"/>
                  </a:lnTo>
                  <a:lnTo>
                    <a:pt x="178" y="590"/>
                  </a:lnTo>
                  <a:lnTo>
                    <a:pt x="198" y="665"/>
                  </a:lnTo>
                  <a:lnTo>
                    <a:pt x="224" y="737"/>
                  </a:lnTo>
                  <a:lnTo>
                    <a:pt x="254" y="808"/>
                  </a:lnTo>
                  <a:lnTo>
                    <a:pt x="288" y="877"/>
                  </a:lnTo>
                  <a:lnTo>
                    <a:pt x="328" y="943"/>
                  </a:lnTo>
                  <a:lnTo>
                    <a:pt x="371" y="1005"/>
                  </a:lnTo>
                  <a:lnTo>
                    <a:pt x="419" y="1066"/>
                  </a:lnTo>
                  <a:lnTo>
                    <a:pt x="470" y="1123"/>
                  </a:lnTo>
                  <a:lnTo>
                    <a:pt x="525" y="1176"/>
                  </a:lnTo>
                  <a:lnTo>
                    <a:pt x="584" y="1226"/>
                  </a:lnTo>
                  <a:lnTo>
                    <a:pt x="558" y="1121"/>
                  </a:lnTo>
                  <a:lnTo>
                    <a:pt x="537" y="1013"/>
                  </a:lnTo>
                  <a:lnTo>
                    <a:pt x="520" y="903"/>
                  </a:lnTo>
                  <a:lnTo>
                    <a:pt x="508" y="790"/>
                  </a:lnTo>
                  <a:lnTo>
                    <a:pt x="500" y="676"/>
                  </a:lnTo>
                  <a:lnTo>
                    <a:pt x="498" y="559"/>
                  </a:lnTo>
                  <a:lnTo>
                    <a:pt x="498" y="410"/>
                  </a:lnTo>
                  <a:lnTo>
                    <a:pt x="253" y="410"/>
                  </a:lnTo>
                  <a:close/>
                  <a:moveTo>
                    <a:pt x="669" y="162"/>
                  </a:moveTo>
                  <a:lnTo>
                    <a:pt x="666" y="162"/>
                  </a:lnTo>
                  <a:lnTo>
                    <a:pt x="663" y="164"/>
                  </a:lnTo>
                  <a:lnTo>
                    <a:pt x="661" y="168"/>
                  </a:lnTo>
                  <a:lnTo>
                    <a:pt x="660" y="172"/>
                  </a:lnTo>
                  <a:lnTo>
                    <a:pt x="660" y="559"/>
                  </a:lnTo>
                  <a:lnTo>
                    <a:pt x="662" y="667"/>
                  </a:lnTo>
                  <a:lnTo>
                    <a:pt x="669" y="774"/>
                  </a:lnTo>
                  <a:lnTo>
                    <a:pt x="680" y="879"/>
                  </a:lnTo>
                  <a:lnTo>
                    <a:pt x="696" y="981"/>
                  </a:lnTo>
                  <a:lnTo>
                    <a:pt x="715" y="1082"/>
                  </a:lnTo>
                  <a:lnTo>
                    <a:pt x="739" y="1178"/>
                  </a:lnTo>
                  <a:lnTo>
                    <a:pt x="767" y="1273"/>
                  </a:lnTo>
                  <a:lnTo>
                    <a:pt x="798" y="1364"/>
                  </a:lnTo>
                  <a:lnTo>
                    <a:pt x="835" y="1451"/>
                  </a:lnTo>
                  <a:lnTo>
                    <a:pt x="875" y="1534"/>
                  </a:lnTo>
                  <a:lnTo>
                    <a:pt x="918" y="1612"/>
                  </a:lnTo>
                  <a:lnTo>
                    <a:pt x="962" y="1682"/>
                  </a:lnTo>
                  <a:lnTo>
                    <a:pt x="1008" y="1746"/>
                  </a:lnTo>
                  <a:lnTo>
                    <a:pt x="1057" y="1803"/>
                  </a:lnTo>
                  <a:lnTo>
                    <a:pt x="1108" y="1855"/>
                  </a:lnTo>
                  <a:lnTo>
                    <a:pt x="1160" y="1900"/>
                  </a:lnTo>
                  <a:lnTo>
                    <a:pt x="1214" y="1938"/>
                  </a:lnTo>
                  <a:lnTo>
                    <a:pt x="1268" y="1970"/>
                  </a:lnTo>
                  <a:lnTo>
                    <a:pt x="1324" y="1994"/>
                  </a:lnTo>
                  <a:lnTo>
                    <a:pt x="1382" y="2012"/>
                  </a:lnTo>
                  <a:lnTo>
                    <a:pt x="1440" y="2023"/>
                  </a:lnTo>
                  <a:lnTo>
                    <a:pt x="1498" y="2026"/>
                  </a:lnTo>
                  <a:lnTo>
                    <a:pt x="1557" y="2023"/>
                  </a:lnTo>
                  <a:lnTo>
                    <a:pt x="1615" y="2012"/>
                  </a:lnTo>
                  <a:lnTo>
                    <a:pt x="1672" y="1994"/>
                  </a:lnTo>
                  <a:lnTo>
                    <a:pt x="1728" y="1970"/>
                  </a:lnTo>
                  <a:lnTo>
                    <a:pt x="1784" y="1938"/>
                  </a:lnTo>
                  <a:lnTo>
                    <a:pt x="1837" y="1900"/>
                  </a:lnTo>
                  <a:lnTo>
                    <a:pt x="1890" y="1855"/>
                  </a:lnTo>
                  <a:lnTo>
                    <a:pt x="1939" y="1803"/>
                  </a:lnTo>
                  <a:lnTo>
                    <a:pt x="1988" y="1746"/>
                  </a:lnTo>
                  <a:lnTo>
                    <a:pt x="2035" y="1682"/>
                  </a:lnTo>
                  <a:lnTo>
                    <a:pt x="2079" y="1612"/>
                  </a:lnTo>
                  <a:lnTo>
                    <a:pt x="2123" y="1534"/>
                  </a:lnTo>
                  <a:lnTo>
                    <a:pt x="2162" y="1451"/>
                  </a:lnTo>
                  <a:lnTo>
                    <a:pt x="2198" y="1364"/>
                  </a:lnTo>
                  <a:lnTo>
                    <a:pt x="2230" y="1273"/>
                  </a:lnTo>
                  <a:lnTo>
                    <a:pt x="2259" y="1178"/>
                  </a:lnTo>
                  <a:lnTo>
                    <a:pt x="2282" y="1082"/>
                  </a:lnTo>
                  <a:lnTo>
                    <a:pt x="2302" y="981"/>
                  </a:lnTo>
                  <a:lnTo>
                    <a:pt x="2317" y="879"/>
                  </a:lnTo>
                  <a:lnTo>
                    <a:pt x="2329" y="774"/>
                  </a:lnTo>
                  <a:lnTo>
                    <a:pt x="2335" y="667"/>
                  </a:lnTo>
                  <a:lnTo>
                    <a:pt x="2337" y="559"/>
                  </a:lnTo>
                  <a:lnTo>
                    <a:pt x="2337" y="172"/>
                  </a:lnTo>
                  <a:lnTo>
                    <a:pt x="2336" y="168"/>
                  </a:lnTo>
                  <a:lnTo>
                    <a:pt x="2334" y="164"/>
                  </a:lnTo>
                  <a:lnTo>
                    <a:pt x="2331" y="162"/>
                  </a:lnTo>
                  <a:lnTo>
                    <a:pt x="2328" y="162"/>
                  </a:lnTo>
                  <a:lnTo>
                    <a:pt x="669" y="162"/>
                  </a:lnTo>
                  <a:close/>
                  <a:moveTo>
                    <a:pt x="669" y="0"/>
                  </a:moveTo>
                  <a:lnTo>
                    <a:pt x="2328" y="0"/>
                  </a:lnTo>
                  <a:lnTo>
                    <a:pt x="2358" y="3"/>
                  </a:lnTo>
                  <a:lnTo>
                    <a:pt x="2387" y="11"/>
                  </a:lnTo>
                  <a:lnTo>
                    <a:pt x="2415" y="23"/>
                  </a:lnTo>
                  <a:lnTo>
                    <a:pt x="2438" y="40"/>
                  </a:lnTo>
                  <a:lnTo>
                    <a:pt x="2459" y="62"/>
                  </a:lnTo>
                  <a:lnTo>
                    <a:pt x="2476" y="85"/>
                  </a:lnTo>
                  <a:lnTo>
                    <a:pt x="2489" y="111"/>
                  </a:lnTo>
                  <a:lnTo>
                    <a:pt x="2496" y="141"/>
                  </a:lnTo>
                  <a:lnTo>
                    <a:pt x="2499" y="172"/>
                  </a:lnTo>
                  <a:lnTo>
                    <a:pt x="2499" y="248"/>
                  </a:lnTo>
                  <a:lnTo>
                    <a:pt x="2743" y="248"/>
                  </a:lnTo>
                  <a:lnTo>
                    <a:pt x="2780" y="251"/>
                  </a:lnTo>
                  <a:lnTo>
                    <a:pt x="2816" y="259"/>
                  </a:lnTo>
                  <a:lnTo>
                    <a:pt x="2850" y="272"/>
                  </a:lnTo>
                  <a:lnTo>
                    <a:pt x="2882" y="290"/>
                  </a:lnTo>
                  <a:lnTo>
                    <a:pt x="2911" y="311"/>
                  </a:lnTo>
                  <a:lnTo>
                    <a:pt x="2937" y="337"/>
                  </a:lnTo>
                  <a:lnTo>
                    <a:pt x="2959" y="367"/>
                  </a:lnTo>
                  <a:lnTo>
                    <a:pt x="2976" y="399"/>
                  </a:lnTo>
                  <a:lnTo>
                    <a:pt x="2987" y="433"/>
                  </a:lnTo>
                  <a:lnTo>
                    <a:pt x="2995" y="468"/>
                  </a:lnTo>
                  <a:lnTo>
                    <a:pt x="2997" y="504"/>
                  </a:lnTo>
                  <a:lnTo>
                    <a:pt x="2994" y="540"/>
                  </a:lnTo>
                  <a:lnTo>
                    <a:pt x="2977" y="624"/>
                  </a:lnTo>
                  <a:lnTo>
                    <a:pt x="2955" y="706"/>
                  </a:lnTo>
                  <a:lnTo>
                    <a:pt x="2928" y="787"/>
                  </a:lnTo>
                  <a:lnTo>
                    <a:pt x="2895" y="864"/>
                  </a:lnTo>
                  <a:lnTo>
                    <a:pt x="2858" y="941"/>
                  </a:lnTo>
                  <a:lnTo>
                    <a:pt x="2815" y="1014"/>
                  </a:lnTo>
                  <a:lnTo>
                    <a:pt x="2769" y="1084"/>
                  </a:lnTo>
                  <a:lnTo>
                    <a:pt x="2718" y="1152"/>
                  </a:lnTo>
                  <a:lnTo>
                    <a:pt x="2663" y="1215"/>
                  </a:lnTo>
                  <a:lnTo>
                    <a:pt x="2603" y="1276"/>
                  </a:lnTo>
                  <a:lnTo>
                    <a:pt x="2540" y="1332"/>
                  </a:lnTo>
                  <a:lnTo>
                    <a:pt x="2473" y="1384"/>
                  </a:lnTo>
                  <a:lnTo>
                    <a:pt x="2402" y="1432"/>
                  </a:lnTo>
                  <a:lnTo>
                    <a:pt x="2328" y="1475"/>
                  </a:lnTo>
                  <a:lnTo>
                    <a:pt x="2295" y="1552"/>
                  </a:lnTo>
                  <a:lnTo>
                    <a:pt x="2258" y="1625"/>
                  </a:lnTo>
                  <a:lnTo>
                    <a:pt x="2218" y="1695"/>
                  </a:lnTo>
                  <a:lnTo>
                    <a:pt x="2175" y="1765"/>
                  </a:lnTo>
                  <a:lnTo>
                    <a:pt x="2129" y="1828"/>
                  </a:lnTo>
                  <a:lnTo>
                    <a:pt x="2081" y="1888"/>
                  </a:lnTo>
                  <a:lnTo>
                    <a:pt x="2031" y="1942"/>
                  </a:lnTo>
                  <a:lnTo>
                    <a:pt x="1980" y="1992"/>
                  </a:lnTo>
                  <a:lnTo>
                    <a:pt x="1926" y="2035"/>
                  </a:lnTo>
                  <a:lnTo>
                    <a:pt x="1872" y="2073"/>
                  </a:lnTo>
                  <a:lnTo>
                    <a:pt x="1814" y="2106"/>
                  </a:lnTo>
                  <a:lnTo>
                    <a:pt x="1757" y="2134"/>
                  </a:lnTo>
                  <a:lnTo>
                    <a:pt x="1755" y="2180"/>
                  </a:lnTo>
                  <a:lnTo>
                    <a:pt x="1759" y="2225"/>
                  </a:lnTo>
                  <a:lnTo>
                    <a:pt x="1768" y="2269"/>
                  </a:lnTo>
                  <a:lnTo>
                    <a:pt x="1781" y="2310"/>
                  </a:lnTo>
                  <a:lnTo>
                    <a:pt x="1801" y="2350"/>
                  </a:lnTo>
                  <a:lnTo>
                    <a:pt x="1824" y="2387"/>
                  </a:lnTo>
                  <a:lnTo>
                    <a:pt x="1851" y="2421"/>
                  </a:lnTo>
                  <a:lnTo>
                    <a:pt x="1882" y="2452"/>
                  </a:lnTo>
                  <a:lnTo>
                    <a:pt x="1917" y="2480"/>
                  </a:lnTo>
                  <a:lnTo>
                    <a:pt x="1956" y="2502"/>
                  </a:lnTo>
                  <a:lnTo>
                    <a:pt x="1998" y="2520"/>
                  </a:lnTo>
                  <a:lnTo>
                    <a:pt x="2042" y="2534"/>
                  </a:lnTo>
                  <a:lnTo>
                    <a:pt x="2043" y="2534"/>
                  </a:lnTo>
                  <a:lnTo>
                    <a:pt x="2064" y="2541"/>
                  </a:lnTo>
                  <a:lnTo>
                    <a:pt x="2081" y="2554"/>
                  </a:lnTo>
                  <a:lnTo>
                    <a:pt x="2094" y="2571"/>
                  </a:lnTo>
                  <a:lnTo>
                    <a:pt x="2103" y="2590"/>
                  </a:lnTo>
                  <a:lnTo>
                    <a:pt x="2106" y="2612"/>
                  </a:lnTo>
                  <a:lnTo>
                    <a:pt x="2106" y="2985"/>
                  </a:lnTo>
                  <a:lnTo>
                    <a:pt x="2257" y="2985"/>
                  </a:lnTo>
                  <a:lnTo>
                    <a:pt x="2296" y="2988"/>
                  </a:lnTo>
                  <a:lnTo>
                    <a:pt x="2333" y="2996"/>
                  </a:lnTo>
                  <a:lnTo>
                    <a:pt x="2368" y="3011"/>
                  </a:lnTo>
                  <a:lnTo>
                    <a:pt x="2400" y="3031"/>
                  </a:lnTo>
                  <a:lnTo>
                    <a:pt x="2428" y="3056"/>
                  </a:lnTo>
                  <a:lnTo>
                    <a:pt x="2453" y="3084"/>
                  </a:lnTo>
                  <a:lnTo>
                    <a:pt x="2472" y="3116"/>
                  </a:lnTo>
                  <a:lnTo>
                    <a:pt x="2487" y="3150"/>
                  </a:lnTo>
                  <a:lnTo>
                    <a:pt x="2496" y="3188"/>
                  </a:lnTo>
                  <a:lnTo>
                    <a:pt x="2499" y="3227"/>
                  </a:lnTo>
                  <a:lnTo>
                    <a:pt x="2499" y="3419"/>
                  </a:lnTo>
                  <a:lnTo>
                    <a:pt x="2496" y="3441"/>
                  </a:lnTo>
                  <a:lnTo>
                    <a:pt x="2488" y="3460"/>
                  </a:lnTo>
                  <a:lnTo>
                    <a:pt x="2475" y="3477"/>
                  </a:lnTo>
                  <a:lnTo>
                    <a:pt x="2459" y="3489"/>
                  </a:lnTo>
                  <a:lnTo>
                    <a:pt x="2440" y="3497"/>
                  </a:lnTo>
                  <a:lnTo>
                    <a:pt x="2418" y="3500"/>
                  </a:lnTo>
                  <a:lnTo>
                    <a:pt x="586" y="3500"/>
                  </a:lnTo>
                  <a:lnTo>
                    <a:pt x="565" y="3497"/>
                  </a:lnTo>
                  <a:lnTo>
                    <a:pt x="546" y="3489"/>
                  </a:lnTo>
                  <a:lnTo>
                    <a:pt x="529" y="3477"/>
                  </a:lnTo>
                  <a:lnTo>
                    <a:pt x="516" y="3460"/>
                  </a:lnTo>
                  <a:lnTo>
                    <a:pt x="509" y="3441"/>
                  </a:lnTo>
                  <a:lnTo>
                    <a:pt x="506" y="3419"/>
                  </a:lnTo>
                  <a:lnTo>
                    <a:pt x="506" y="3227"/>
                  </a:lnTo>
                  <a:lnTo>
                    <a:pt x="509" y="3188"/>
                  </a:lnTo>
                  <a:lnTo>
                    <a:pt x="518" y="3150"/>
                  </a:lnTo>
                  <a:lnTo>
                    <a:pt x="532" y="3116"/>
                  </a:lnTo>
                  <a:lnTo>
                    <a:pt x="552" y="3084"/>
                  </a:lnTo>
                  <a:lnTo>
                    <a:pt x="577" y="3056"/>
                  </a:lnTo>
                  <a:lnTo>
                    <a:pt x="605" y="3031"/>
                  </a:lnTo>
                  <a:lnTo>
                    <a:pt x="637" y="3011"/>
                  </a:lnTo>
                  <a:lnTo>
                    <a:pt x="672" y="2996"/>
                  </a:lnTo>
                  <a:lnTo>
                    <a:pt x="709" y="2988"/>
                  </a:lnTo>
                  <a:lnTo>
                    <a:pt x="749" y="2985"/>
                  </a:lnTo>
                  <a:lnTo>
                    <a:pt x="899" y="2985"/>
                  </a:lnTo>
                  <a:lnTo>
                    <a:pt x="899" y="2612"/>
                  </a:lnTo>
                  <a:lnTo>
                    <a:pt x="902" y="2590"/>
                  </a:lnTo>
                  <a:lnTo>
                    <a:pt x="911" y="2571"/>
                  </a:lnTo>
                  <a:lnTo>
                    <a:pt x="924" y="2554"/>
                  </a:lnTo>
                  <a:lnTo>
                    <a:pt x="941" y="2541"/>
                  </a:lnTo>
                  <a:lnTo>
                    <a:pt x="961" y="2534"/>
                  </a:lnTo>
                  <a:lnTo>
                    <a:pt x="962" y="2534"/>
                  </a:lnTo>
                  <a:lnTo>
                    <a:pt x="1006" y="2521"/>
                  </a:lnTo>
                  <a:lnTo>
                    <a:pt x="1048" y="2503"/>
                  </a:lnTo>
                  <a:lnTo>
                    <a:pt x="1086" y="2480"/>
                  </a:lnTo>
                  <a:lnTo>
                    <a:pt x="1121" y="2453"/>
                  </a:lnTo>
                  <a:lnTo>
                    <a:pt x="1153" y="2422"/>
                  </a:lnTo>
                  <a:lnTo>
                    <a:pt x="1180" y="2388"/>
                  </a:lnTo>
                  <a:lnTo>
                    <a:pt x="1204" y="2351"/>
                  </a:lnTo>
                  <a:lnTo>
                    <a:pt x="1223" y="2312"/>
                  </a:lnTo>
                  <a:lnTo>
                    <a:pt x="1236" y="2271"/>
                  </a:lnTo>
                  <a:lnTo>
                    <a:pt x="1245" y="2227"/>
                  </a:lnTo>
                  <a:lnTo>
                    <a:pt x="1249" y="2183"/>
                  </a:lnTo>
                  <a:lnTo>
                    <a:pt x="1248" y="2138"/>
                  </a:lnTo>
                  <a:lnTo>
                    <a:pt x="1189" y="2111"/>
                  </a:lnTo>
                  <a:lnTo>
                    <a:pt x="1131" y="2078"/>
                  </a:lnTo>
                  <a:lnTo>
                    <a:pt x="1076" y="2040"/>
                  </a:lnTo>
                  <a:lnTo>
                    <a:pt x="1021" y="1995"/>
                  </a:lnTo>
                  <a:lnTo>
                    <a:pt x="969" y="1945"/>
                  </a:lnTo>
                  <a:lnTo>
                    <a:pt x="918" y="1891"/>
                  </a:lnTo>
                  <a:lnTo>
                    <a:pt x="870" y="1831"/>
                  </a:lnTo>
                  <a:lnTo>
                    <a:pt x="823" y="1766"/>
                  </a:lnTo>
                  <a:lnTo>
                    <a:pt x="778" y="1695"/>
                  </a:lnTo>
                  <a:lnTo>
                    <a:pt x="739" y="1625"/>
                  </a:lnTo>
                  <a:lnTo>
                    <a:pt x="703" y="1552"/>
                  </a:lnTo>
                  <a:lnTo>
                    <a:pt x="669" y="1475"/>
                  </a:lnTo>
                  <a:lnTo>
                    <a:pt x="595" y="1432"/>
                  </a:lnTo>
                  <a:lnTo>
                    <a:pt x="525" y="1384"/>
                  </a:lnTo>
                  <a:lnTo>
                    <a:pt x="457" y="1332"/>
                  </a:lnTo>
                  <a:lnTo>
                    <a:pt x="394" y="1276"/>
                  </a:lnTo>
                  <a:lnTo>
                    <a:pt x="335" y="1215"/>
                  </a:lnTo>
                  <a:lnTo>
                    <a:pt x="279" y="1152"/>
                  </a:lnTo>
                  <a:lnTo>
                    <a:pt x="228" y="1084"/>
                  </a:lnTo>
                  <a:lnTo>
                    <a:pt x="181" y="1014"/>
                  </a:lnTo>
                  <a:lnTo>
                    <a:pt x="139" y="941"/>
                  </a:lnTo>
                  <a:lnTo>
                    <a:pt x="102" y="864"/>
                  </a:lnTo>
                  <a:lnTo>
                    <a:pt x="69" y="787"/>
                  </a:lnTo>
                  <a:lnTo>
                    <a:pt x="42" y="706"/>
                  </a:lnTo>
                  <a:lnTo>
                    <a:pt x="20" y="624"/>
                  </a:lnTo>
                  <a:lnTo>
                    <a:pt x="3" y="540"/>
                  </a:lnTo>
                  <a:lnTo>
                    <a:pt x="0" y="504"/>
                  </a:lnTo>
                  <a:lnTo>
                    <a:pt x="2" y="468"/>
                  </a:lnTo>
                  <a:lnTo>
                    <a:pt x="9" y="433"/>
                  </a:lnTo>
                  <a:lnTo>
                    <a:pt x="21" y="399"/>
                  </a:lnTo>
                  <a:lnTo>
                    <a:pt x="38" y="367"/>
                  </a:lnTo>
                  <a:lnTo>
                    <a:pt x="60" y="337"/>
                  </a:lnTo>
                  <a:lnTo>
                    <a:pt x="86" y="311"/>
                  </a:lnTo>
                  <a:lnTo>
                    <a:pt x="116" y="290"/>
                  </a:lnTo>
                  <a:lnTo>
                    <a:pt x="147" y="272"/>
                  </a:lnTo>
                  <a:lnTo>
                    <a:pt x="181" y="259"/>
                  </a:lnTo>
                  <a:lnTo>
                    <a:pt x="216" y="251"/>
                  </a:lnTo>
                  <a:lnTo>
                    <a:pt x="253" y="248"/>
                  </a:lnTo>
                  <a:lnTo>
                    <a:pt x="498" y="248"/>
                  </a:lnTo>
                  <a:lnTo>
                    <a:pt x="498" y="172"/>
                  </a:lnTo>
                  <a:lnTo>
                    <a:pt x="500" y="141"/>
                  </a:lnTo>
                  <a:lnTo>
                    <a:pt x="509" y="111"/>
                  </a:lnTo>
                  <a:lnTo>
                    <a:pt x="522" y="85"/>
                  </a:lnTo>
                  <a:lnTo>
                    <a:pt x="539" y="62"/>
                  </a:lnTo>
                  <a:lnTo>
                    <a:pt x="559" y="40"/>
                  </a:lnTo>
                  <a:lnTo>
                    <a:pt x="583" y="23"/>
                  </a:lnTo>
                  <a:lnTo>
                    <a:pt x="610" y="11"/>
                  </a:lnTo>
                  <a:lnTo>
                    <a:pt x="638" y="3"/>
                  </a:lnTo>
                  <a:lnTo>
                    <a:pt x="669" y="0"/>
                  </a:lnTo>
                  <a:close/>
                </a:path>
              </a:pathLst>
            </a:custGeom>
            <a:solidFill>
              <a:srgbClr val="9CE0B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5C929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5"/>
            <p:cNvSpPr>
              <a:spLocks noEditPoints="1"/>
            </p:cNvSpPr>
            <p:nvPr/>
          </p:nvSpPr>
          <p:spPr bwMode="auto">
            <a:xfrm>
              <a:off x="10221913" y="1990726"/>
              <a:ext cx="157163" cy="152400"/>
            </a:xfrm>
            <a:custGeom>
              <a:avLst/>
              <a:gdLst>
                <a:gd name="T0" fmla="*/ 440 w 991"/>
                <a:gd name="T1" fmla="*/ 377 h 951"/>
                <a:gd name="T2" fmla="*/ 415 w 991"/>
                <a:gd name="T3" fmla="*/ 406 h 951"/>
                <a:gd name="T4" fmla="*/ 379 w 991"/>
                <a:gd name="T5" fmla="*/ 421 h 951"/>
                <a:gd name="T6" fmla="*/ 345 w 991"/>
                <a:gd name="T7" fmla="*/ 527 h 951"/>
                <a:gd name="T8" fmla="*/ 365 w 991"/>
                <a:gd name="T9" fmla="*/ 560 h 951"/>
                <a:gd name="T10" fmla="*/ 368 w 991"/>
                <a:gd name="T11" fmla="*/ 598 h 951"/>
                <a:gd name="T12" fmla="*/ 458 w 991"/>
                <a:gd name="T13" fmla="*/ 664 h 951"/>
                <a:gd name="T14" fmla="*/ 495 w 991"/>
                <a:gd name="T15" fmla="*/ 654 h 951"/>
                <a:gd name="T16" fmla="*/ 534 w 991"/>
                <a:gd name="T17" fmla="*/ 664 h 951"/>
                <a:gd name="T18" fmla="*/ 623 w 991"/>
                <a:gd name="T19" fmla="*/ 598 h 951"/>
                <a:gd name="T20" fmla="*/ 626 w 991"/>
                <a:gd name="T21" fmla="*/ 560 h 951"/>
                <a:gd name="T22" fmla="*/ 646 w 991"/>
                <a:gd name="T23" fmla="*/ 527 h 951"/>
                <a:gd name="T24" fmla="*/ 612 w 991"/>
                <a:gd name="T25" fmla="*/ 421 h 951"/>
                <a:gd name="T26" fmla="*/ 576 w 991"/>
                <a:gd name="T27" fmla="*/ 406 h 951"/>
                <a:gd name="T28" fmla="*/ 552 w 991"/>
                <a:gd name="T29" fmla="*/ 377 h 951"/>
                <a:gd name="T30" fmla="*/ 495 w 991"/>
                <a:gd name="T31" fmla="*/ 0 h 951"/>
                <a:gd name="T32" fmla="*/ 530 w 991"/>
                <a:gd name="T33" fmla="*/ 9 h 951"/>
                <a:gd name="T34" fmla="*/ 558 w 991"/>
                <a:gd name="T35" fmla="*/ 30 h 951"/>
                <a:gd name="T36" fmla="*/ 678 w 991"/>
                <a:gd name="T37" fmla="*/ 267 h 951"/>
                <a:gd name="T38" fmla="*/ 940 w 991"/>
                <a:gd name="T39" fmla="*/ 308 h 951"/>
                <a:gd name="T40" fmla="*/ 969 w 991"/>
                <a:gd name="T41" fmla="*/ 327 h 951"/>
                <a:gd name="T42" fmla="*/ 987 w 991"/>
                <a:gd name="T43" fmla="*/ 358 h 951"/>
                <a:gd name="T44" fmla="*/ 991 w 991"/>
                <a:gd name="T45" fmla="*/ 394 h 951"/>
                <a:gd name="T46" fmla="*/ 978 w 991"/>
                <a:gd name="T47" fmla="*/ 426 h 951"/>
                <a:gd name="T48" fmla="*/ 790 w 991"/>
                <a:gd name="T49" fmla="*/ 613 h 951"/>
                <a:gd name="T50" fmla="*/ 833 w 991"/>
                <a:gd name="T51" fmla="*/ 875 h 951"/>
                <a:gd name="T52" fmla="*/ 823 w 991"/>
                <a:gd name="T53" fmla="*/ 909 h 951"/>
                <a:gd name="T54" fmla="*/ 800 w 991"/>
                <a:gd name="T55" fmla="*/ 936 h 951"/>
                <a:gd name="T56" fmla="*/ 769 w 991"/>
                <a:gd name="T57" fmla="*/ 949 h 951"/>
                <a:gd name="T58" fmla="*/ 733 w 991"/>
                <a:gd name="T59" fmla="*/ 949 h 951"/>
                <a:gd name="T60" fmla="*/ 495 w 991"/>
                <a:gd name="T61" fmla="*/ 827 h 951"/>
                <a:gd name="T62" fmla="*/ 260 w 991"/>
                <a:gd name="T63" fmla="*/ 948 h 951"/>
                <a:gd name="T64" fmla="*/ 225 w 991"/>
                <a:gd name="T65" fmla="*/ 950 h 951"/>
                <a:gd name="T66" fmla="*/ 192 w 991"/>
                <a:gd name="T67" fmla="*/ 936 h 951"/>
                <a:gd name="T68" fmla="*/ 168 w 991"/>
                <a:gd name="T69" fmla="*/ 909 h 951"/>
                <a:gd name="T70" fmla="*/ 158 w 991"/>
                <a:gd name="T71" fmla="*/ 875 h 951"/>
                <a:gd name="T72" fmla="*/ 202 w 991"/>
                <a:gd name="T73" fmla="*/ 613 h 951"/>
                <a:gd name="T74" fmla="*/ 13 w 991"/>
                <a:gd name="T75" fmla="*/ 426 h 951"/>
                <a:gd name="T76" fmla="*/ 0 w 991"/>
                <a:gd name="T77" fmla="*/ 394 h 951"/>
                <a:gd name="T78" fmla="*/ 3 w 991"/>
                <a:gd name="T79" fmla="*/ 358 h 951"/>
                <a:gd name="T80" fmla="*/ 22 w 991"/>
                <a:gd name="T81" fmla="*/ 327 h 951"/>
                <a:gd name="T82" fmla="*/ 52 w 991"/>
                <a:gd name="T83" fmla="*/ 308 h 951"/>
                <a:gd name="T84" fmla="*/ 314 w 991"/>
                <a:gd name="T85" fmla="*/ 267 h 951"/>
                <a:gd name="T86" fmla="*/ 433 w 991"/>
                <a:gd name="T87" fmla="*/ 30 h 951"/>
                <a:gd name="T88" fmla="*/ 460 w 991"/>
                <a:gd name="T89" fmla="*/ 9 h 951"/>
                <a:gd name="T90" fmla="*/ 495 w 991"/>
                <a:gd name="T91" fmla="*/ 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91" h="951">
                  <a:moveTo>
                    <a:pt x="495" y="264"/>
                  </a:moveTo>
                  <a:lnTo>
                    <a:pt x="440" y="377"/>
                  </a:lnTo>
                  <a:lnTo>
                    <a:pt x="430" y="394"/>
                  </a:lnTo>
                  <a:lnTo>
                    <a:pt x="415" y="406"/>
                  </a:lnTo>
                  <a:lnTo>
                    <a:pt x="398" y="416"/>
                  </a:lnTo>
                  <a:lnTo>
                    <a:pt x="379" y="421"/>
                  </a:lnTo>
                  <a:lnTo>
                    <a:pt x="255" y="439"/>
                  </a:lnTo>
                  <a:lnTo>
                    <a:pt x="345" y="527"/>
                  </a:lnTo>
                  <a:lnTo>
                    <a:pt x="357" y="542"/>
                  </a:lnTo>
                  <a:lnTo>
                    <a:pt x="365" y="560"/>
                  </a:lnTo>
                  <a:lnTo>
                    <a:pt x="369" y="579"/>
                  </a:lnTo>
                  <a:lnTo>
                    <a:pt x="368" y="598"/>
                  </a:lnTo>
                  <a:lnTo>
                    <a:pt x="347" y="722"/>
                  </a:lnTo>
                  <a:lnTo>
                    <a:pt x="458" y="664"/>
                  </a:lnTo>
                  <a:lnTo>
                    <a:pt x="476" y="657"/>
                  </a:lnTo>
                  <a:lnTo>
                    <a:pt x="495" y="654"/>
                  </a:lnTo>
                  <a:lnTo>
                    <a:pt x="514" y="657"/>
                  </a:lnTo>
                  <a:lnTo>
                    <a:pt x="534" y="664"/>
                  </a:lnTo>
                  <a:lnTo>
                    <a:pt x="644" y="722"/>
                  </a:lnTo>
                  <a:lnTo>
                    <a:pt x="623" y="598"/>
                  </a:lnTo>
                  <a:lnTo>
                    <a:pt x="623" y="579"/>
                  </a:lnTo>
                  <a:lnTo>
                    <a:pt x="626" y="560"/>
                  </a:lnTo>
                  <a:lnTo>
                    <a:pt x="634" y="542"/>
                  </a:lnTo>
                  <a:lnTo>
                    <a:pt x="646" y="527"/>
                  </a:lnTo>
                  <a:lnTo>
                    <a:pt x="736" y="439"/>
                  </a:lnTo>
                  <a:lnTo>
                    <a:pt x="612" y="421"/>
                  </a:lnTo>
                  <a:lnTo>
                    <a:pt x="593" y="416"/>
                  </a:lnTo>
                  <a:lnTo>
                    <a:pt x="576" y="406"/>
                  </a:lnTo>
                  <a:lnTo>
                    <a:pt x="562" y="394"/>
                  </a:lnTo>
                  <a:lnTo>
                    <a:pt x="552" y="377"/>
                  </a:lnTo>
                  <a:lnTo>
                    <a:pt x="495" y="264"/>
                  </a:lnTo>
                  <a:close/>
                  <a:moveTo>
                    <a:pt x="495" y="0"/>
                  </a:moveTo>
                  <a:lnTo>
                    <a:pt x="513" y="2"/>
                  </a:lnTo>
                  <a:lnTo>
                    <a:pt x="530" y="9"/>
                  </a:lnTo>
                  <a:lnTo>
                    <a:pt x="545" y="18"/>
                  </a:lnTo>
                  <a:lnTo>
                    <a:pt x="558" y="30"/>
                  </a:lnTo>
                  <a:lnTo>
                    <a:pt x="569" y="46"/>
                  </a:lnTo>
                  <a:lnTo>
                    <a:pt x="678" y="267"/>
                  </a:lnTo>
                  <a:lnTo>
                    <a:pt x="922" y="302"/>
                  </a:lnTo>
                  <a:lnTo>
                    <a:pt x="940" y="308"/>
                  </a:lnTo>
                  <a:lnTo>
                    <a:pt x="956" y="315"/>
                  </a:lnTo>
                  <a:lnTo>
                    <a:pt x="969" y="327"/>
                  </a:lnTo>
                  <a:lnTo>
                    <a:pt x="980" y="342"/>
                  </a:lnTo>
                  <a:lnTo>
                    <a:pt x="987" y="358"/>
                  </a:lnTo>
                  <a:lnTo>
                    <a:pt x="991" y="376"/>
                  </a:lnTo>
                  <a:lnTo>
                    <a:pt x="991" y="394"/>
                  </a:lnTo>
                  <a:lnTo>
                    <a:pt x="986" y="411"/>
                  </a:lnTo>
                  <a:lnTo>
                    <a:pt x="978" y="426"/>
                  </a:lnTo>
                  <a:lnTo>
                    <a:pt x="967" y="440"/>
                  </a:lnTo>
                  <a:lnTo>
                    <a:pt x="790" y="613"/>
                  </a:lnTo>
                  <a:lnTo>
                    <a:pt x="832" y="857"/>
                  </a:lnTo>
                  <a:lnTo>
                    <a:pt x="833" y="875"/>
                  </a:lnTo>
                  <a:lnTo>
                    <a:pt x="829" y="892"/>
                  </a:lnTo>
                  <a:lnTo>
                    <a:pt x="823" y="909"/>
                  </a:lnTo>
                  <a:lnTo>
                    <a:pt x="812" y="924"/>
                  </a:lnTo>
                  <a:lnTo>
                    <a:pt x="800" y="936"/>
                  </a:lnTo>
                  <a:lnTo>
                    <a:pt x="785" y="944"/>
                  </a:lnTo>
                  <a:lnTo>
                    <a:pt x="769" y="949"/>
                  </a:lnTo>
                  <a:lnTo>
                    <a:pt x="752" y="951"/>
                  </a:lnTo>
                  <a:lnTo>
                    <a:pt x="733" y="949"/>
                  </a:lnTo>
                  <a:lnTo>
                    <a:pt x="714" y="942"/>
                  </a:lnTo>
                  <a:lnTo>
                    <a:pt x="495" y="827"/>
                  </a:lnTo>
                  <a:lnTo>
                    <a:pt x="277" y="942"/>
                  </a:lnTo>
                  <a:lnTo>
                    <a:pt x="260" y="948"/>
                  </a:lnTo>
                  <a:lnTo>
                    <a:pt x="242" y="951"/>
                  </a:lnTo>
                  <a:lnTo>
                    <a:pt x="225" y="950"/>
                  </a:lnTo>
                  <a:lnTo>
                    <a:pt x="208" y="945"/>
                  </a:lnTo>
                  <a:lnTo>
                    <a:pt x="192" y="936"/>
                  </a:lnTo>
                  <a:lnTo>
                    <a:pt x="178" y="924"/>
                  </a:lnTo>
                  <a:lnTo>
                    <a:pt x="168" y="909"/>
                  </a:lnTo>
                  <a:lnTo>
                    <a:pt x="161" y="892"/>
                  </a:lnTo>
                  <a:lnTo>
                    <a:pt x="158" y="875"/>
                  </a:lnTo>
                  <a:lnTo>
                    <a:pt x="159" y="857"/>
                  </a:lnTo>
                  <a:lnTo>
                    <a:pt x="202" y="613"/>
                  </a:lnTo>
                  <a:lnTo>
                    <a:pt x="25" y="440"/>
                  </a:lnTo>
                  <a:lnTo>
                    <a:pt x="13" y="426"/>
                  </a:lnTo>
                  <a:lnTo>
                    <a:pt x="4" y="411"/>
                  </a:lnTo>
                  <a:lnTo>
                    <a:pt x="0" y="394"/>
                  </a:lnTo>
                  <a:lnTo>
                    <a:pt x="0" y="376"/>
                  </a:lnTo>
                  <a:lnTo>
                    <a:pt x="3" y="358"/>
                  </a:lnTo>
                  <a:lnTo>
                    <a:pt x="12" y="342"/>
                  </a:lnTo>
                  <a:lnTo>
                    <a:pt x="22" y="327"/>
                  </a:lnTo>
                  <a:lnTo>
                    <a:pt x="36" y="315"/>
                  </a:lnTo>
                  <a:lnTo>
                    <a:pt x="52" y="308"/>
                  </a:lnTo>
                  <a:lnTo>
                    <a:pt x="69" y="302"/>
                  </a:lnTo>
                  <a:lnTo>
                    <a:pt x="314" y="267"/>
                  </a:lnTo>
                  <a:lnTo>
                    <a:pt x="423" y="46"/>
                  </a:lnTo>
                  <a:lnTo>
                    <a:pt x="433" y="30"/>
                  </a:lnTo>
                  <a:lnTo>
                    <a:pt x="446" y="18"/>
                  </a:lnTo>
                  <a:lnTo>
                    <a:pt x="460" y="9"/>
                  </a:lnTo>
                  <a:lnTo>
                    <a:pt x="477" y="2"/>
                  </a:lnTo>
                  <a:lnTo>
                    <a:pt x="495" y="0"/>
                  </a:lnTo>
                  <a:close/>
                </a:path>
              </a:pathLst>
            </a:custGeom>
            <a:solidFill>
              <a:srgbClr val="9CE0B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5C929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050096" y="3858747"/>
            <a:ext cx="557213" cy="555625"/>
            <a:chOff x="1603375" y="1916113"/>
            <a:chExt cx="557213" cy="555625"/>
          </a:xfrm>
          <a:solidFill>
            <a:srgbClr val="2A83A2"/>
          </a:solidFill>
        </p:grpSpPr>
        <p:sp>
          <p:nvSpPr>
            <p:cNvPr id="27" name="Freeform 74"/>
            <p:cNvSpPr>
              <a:spLocks noEditPoints="1"/>
            </p:cNvSpPr>
            <p:nvPr/>
          </p:nvSpPr>
          <p:spPr bwMode="auto">
            <a:xfrm>
              <a:off x="1603375" y="1916113"/>
              <a:ext cx="557213" cy="555625"/>
            </a:xfrm>
            <a:custGeom>
              <a:avLst/>
              <a:gdLst>
                <a:gd name="T0" fmla="*/ 190 w 3510"/>
                <a:gd name="T1" fmla="*/ 3035 h 3500"/>
                <a:gd name="T2" fmla="*/ 203 w 3510"/>
                <a:gd name="T3" fmla="*/ 3200 h 3500"/>
                <a:gd name="T4" fmla="*/ 333 w 3510"/>
                <a:gd name="T5" fmla="*/ 3310 h 3500"/>
                <a:gd name="T6" fmla="*/ 497 w 3510"/>
                <a:gd name="T7" fmla="*/ 3297 h 3500"/>
                <a:gd name="T8" fmla="*/ 905 w 3510"/>
                <a:gd name="T9" fmla="*/ 2290 h 3500"/>
                <a:gd name="T10" fmla="*/ 2237 w 3510"/>
                <a:gd name="T11" fmla="*/ 180 h 3500"/>
                <a:gd name="T12" fmla="*/ 1892 w 3510"/>
                <a:gd name="T13" fmla="*/ 235 h 3500"/>
                <a:gd name="T14" fmla="*/ 1576 w 3510"/>
                <a:gd name="T15" fmla="*/ 401 h 3500"/>
                <a:gd name="T16" fmla="*/ 1319 w 3510"/>
                <a:gd name="T17" fmla="*/ 678 h 3500"/>
                <a:gd name="T18" fmla="*/ 1174 w 3510"/>
                <a:gd name="T19" fmla="*/ 1016 h 3500"/>
                <a:gd name="T20" fmla="*/ 1150 w 3510"/>
                <a:gd name="T21" fmla="*/ 1379 h 3500"/>
                <a:gd name="T22" fmla="*/ 1247 w 3510"/>
                <a:gd name="T23" fmla="*/ 1731 h 3500"/>
                <a:gd name="T24" fmla="*/ 1465 w 3510"/>
                <a:gd name="T25" fmla="*/ 2040 h 3500"/>
                <a:gd name="T26" fmla="*/ 1774 w 3510"/>
                <a:gd name="T27" fmla="*/ 2257 h 3500"/>
                <a:gd name="T28" fmla="*/ 2127 w 3510"/>
                <a:gd name="T29" fmla="*/ 2353 h 3500"/>
                <a:gd name="T30" fmla="*/ 2491 w 3510"/>
                <a:gd name="T31" fmla="*/ 2329 h 3500"/>
                <a:gd name="T32" fmla="*/ 2830 w 3510"/>
                <a:gd name="T33" fmla="*/ 2185 h 3500"/>
                <a:gd name="T34" fmla="*/ 3111 w 3510"/>
                <a:gd name="T35" fmla="*/ 1923 h 3500"/>
                <a:gd name="T36" fmla="*/ 3280 w 3510"/>
                <a:gd name="T37" fmla="*/ 1593 h 3500"/>
                <a:gd name="T38" fmla="*/ 3329 w 3510"/>
                <a:gd name="T39" fmla="*/ 1232 h 3500"/>
                <a:gd name="T40" fmla="*/ 3257 w 3510"/>
                <a:gd name="T41" fmla="*/ 876 h 3500"/>
                <a:gd name="T42" fmla="*/ 3063 w 3510"/>
                <a:gd name="T43" fmla="*/ 556 h 3500"/>
                <a:gd name="T44" fmla="*/ 2777 w 3510"/>
                <a:gd name="T45" fmla="*/ 321 h 3500"/>
                <a:gd name="T46" fmla="*/ 2446 w 3510"/>
                <a:gd name="T47" fmla="*/ 200 h 3500"/>
                <a:gd name="T48" fmla="*/ 2319 w 3510"/>
                <a:gd name="T49" fmla="*/ 2 h 3500"/>
                <a:gd name="T50" fmla="*/ 2717 w 3510"/>
                <a:gd name="T51" fmla="*/ 93 h 3500"/>
                <a:gd name="T52" fmla="*/ 3074 w 3510"/>
                <a:gd name="T53" fmla="*/ 312 h 3500"/>
                <a:gd name="T54" fmla="*/ 3344 w 3510"/>
                <a:gd name="T55" fmla="*/ 642 h 3500"/>
                <a:gd name="T56" fmla="*/ 3487 w 3510"/>
                <a:gd name="T57" fmla="*/ 1027 h 3500"/>
                <a:gd name="T58" fmla="*/ 3508 w 3510"/>
                <a:gd name="T59" fmla="*/ 1350 h 3500"/>
                <a:gd name="T60" fmla="*/ 3416 w 3510"/>
                <a:gd name="T61" fmla="*/ 1748 h 3500"/>
                <a:gd name="T62" fmla="*/ 3197 w 3510"/>
                <a:gd name="T63" fmla="*/ 2104 h 3500"/>
                <a:gd name="T64" fmla="*/ 2867 w 3510"/>
                <a:gd name="T65" fmla="*/ 2374 h 3500"/>
                <a:gd name="T66" fmla="*/ 2480 w 3510"/>
                <a:gd name="T67" fmla="*/ 2516 h 3500"/>
                <a:gd name="T68" fmla="*/ 2075 w 3510"/>
                <a:gd name="T69" fmla="*/ 2528 h 3500"/>
                <a:gd name="T70" fmla="*/ 1684 w 3510"/>
                <a:gd name="T71" fmla="*/ 2413 h 3500"/>
                <a:gd name="T72" fmla="*/ 1251 w 3510"/>
                <a:gd name="T73" fmla="*/ 2380 h 3500"/>
                <a:gd name="T74" fmla="*/ 1432 w 3510"/>
                <a:gd name="T75" fmla="*/ 2608 h 3500"/>
                <a:gd name="T76" fmla="*/ 647 w 3510"/>
                <a:gd name="T77" fmla="*/ 3414 h 3500"/>
                <a:gd name="T78" fmla="*/ 442 w 3510"/>
                <a:gd name="T79" fmla="*/ 3498 h 3500"/>
                <a:gd name="T80" fmla="*/ 229 w 3510"/>
                <a:gd name="T81" fmla="*/ 3462 h 3500"/>
                <a:gd name="T82" fmla="*/ 60 w 3510"/>
                <a:gd name="T83" fmla="*/ 3311 h 3500"/>
                <a:gd name="T84" fmla="*/ 0 w 3510"/>
                <a:gd name="T85" fmla="*/ 3102 h 3500"/>
                <a:gd name="T86" fmla="*/ 38 w 3510"/>
                <a:gd name="T87" fmla="*/ 2932 h 3500"/>
                <a:gd name="T88" fmla="*/ 857 w 3510"/>
                <a:gd name="T89" fmla="*/ 2085 h 3500"/>
                <a:gd name="T90" fmla="*/ 952 w 3510"/>
                <a:gd name="T91" fmla="*/ 2085 h 3500"/>
                <a:gd name="T92" fmla="*/ 1172 w 3510"/>
                <a:gd name="T93" fmla="*/ 1965 h 3500"/>
                <a:gd name="T94" fmla="*/ 1005 w 3510"/>
                <a:gd name="T95" fmla="*/ 1590 h 3500"/>
                <a:gd name="T96" fmla="*/ 967 w 3510"/>
                <a:gd name="T97" fmla="*/ 1187 h 3500"/>
                <a:gd name="T98" fmla="*/ 1057 w 3510"/>
                <a:gd name="T99" fmla="*/ 790 h 3500"/>
                <a:gd name="T100" fmla="*/ 1277 w 3510"/>
                <a:gd name="T101" fmla="*/ 435 h 3500"/>
                <a:gd name="T102" fmla="*/ 1608 w 3510"/>
                <a:gd name="T103" fmla="*/ 165 h 3500"/>
                <a:gd name="T104" fmla="*/ 1993 w 3510"/>
                <a:gd name="T105" fmla="*/ 2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10" h="3500">
                  <a:moveTo>
                    <a:pt x="649" y="2545"/>
                  </a:moveTo>
                  <a:lnTo>
                    <a:pt x="245" y="2947"/>
                  </a:lnTo>
                  <a:lnTo>
                    <a:pt x="221" y="2975"/>
                  </a:lnTo>
                  <a:lnTo>
                    <a:pt x="203" y="3005"/>
                  </a:lnTo>
                  <a:lnTo>
                    <a:pt x="190" y="3035"/>
                  </a:lnTo>
                  <a:lnTo>
                    <a:pt x="183" y="3068"/>
                  </a:lnTo>
                  <a:lnTo>
                    <a:pt x="181" y="3102"/>
                  </a:lnTo>
                  <a:lnTo>
                    <a:pt x="183" y="3135"/>
                  </a:lnTo>
                  <a:lnTo>
                    <a:pt x="190" y="3168"/>
                  </a:lnTo>
                  <a:lnTo>
                    <a:pt x="203" y="3200"/>
                  </a:lnTo>
                  <a:lnTo>
                    <a:pt x="221" y="3230"/>
                  </a:lnTo>
                  <a:lnTo>
                    <a:pt x="245" y="3256"/>
                  </a:lnTo>
                  <a:lnTo>
                    <a:pt x="271" y="3279"/>
                  </a:lnTo>
                  <a:lnTo>
                    <a:pt x="301" y="3297"/>
                  </a:lnTo>
                  <a:lnTo>
                    <a:pt x="333" y="3310"/>
                  </a:lnTo>
                  <a:lnTo>
                    <a:pt x="366" y="3318"/>
                  </a:lnTo>
                  <a:lnTo>
                    <a:pt x="399" y="3320"/>
                  </a:lnTo>
                  <a:lnTo>
                    <a:pt x="433" y="3318"/>
                  </a:lnTo>
                  <a:lnTo>
                    <a:pt x="466" y="3310"/>
                  </a:lnTo>
                  <a:lnTo>
                    <a:pt x="497" y="3297"/>
                  </a:lnTo>
                  <a:lnTo>
                    <a:pt x="527" y="3279"/>
                  </a:lnTo>
                  <a:lnTo>
                    <a:pt x="553" y="3256"/>
                  </a:lnTo>
                  <a:lnTo>
                    <a:pt x="957" y="2853"/>
                  </a:lnTo>
                  <a:lnTo>
                    <a:pt x="649" y="2545"/>
                  </a:lnTo>
                  <a:close/>
                  <a:moveTo>
                    <a:pt x="905" y="2290"/>
                  </a:moveTo>
                  <a:lnTo>
                    <a:pt x="776" y="2417"/>
                  </a:lnTo>
                  <a:lnTo>
                    <a:pt x="1086" y="2726"/>
                  </a:lnTo>
                  <a:lnTo>
                    <a:pt x="1214" y="2597"/>
                  </a:lnTo>
                  <a:lnTo>
                    <a:pt x="905" y="2290"/>
                  </a:lnTo>
                  <a:close/>
                  <a:moveTo>
                    <a:pt x="2237" y="180"/>
                  </a:moveTo>
                  <a:lnTo>
                    <a:pt x="2167" y="182"/>
                  </a:lnTo>
                  <a:lnTo>
                    <a:pt x="2097" y="189"/>
                  </a:lnTo>
                  <a:lnTo>
                    <a:pt x="2028" y="200"/>
                  </a:lnTo>
                  <a:lnTo>
                    <a:pt x="1959" y="215"/>
                  </a:lnTo>
                  <a:lnTo>
                    <a:pt x="1892" y="235"/>
                  </a:lnTo>
                  <a:lnTo>
                    <a:pt x="1825" y="260"/>
                  </a:lnTo>
                  <a:lnTo>
                    <a:pt x="1760" y="288"/>
                  </a:lnTo>
                  <a:lnTo>
                    <a:pt x="1698" y="321"/>
                  </a:lnTo>
                  <a:lnTo>
                    <a:pt x="1636" y="360"/>
                  </a:lnTo>
                  <a:lnTo>
                    <a:pt x="1576" y="401"/>
                  </a:lnTo>
                  <a:lnTo>
                    <a:pt x="1519" y="448"/>
                  </a:lnTo>
                  <a:lnTo>
                    <a:pt x="1465" y="498"/>
                  </a:lnTo>
                  <a:lnTo>
                    <a:pt x="1411" y="556"/>
                  </a:lnTo>
                  <a:lnTo>
                    <a:pt x="1363" y="615"/>
                  </a:lnTo>
                  <a:lnTo>
                    <a:pt x="1319" y="678"/>
                  </a:lnTo>
                  <a:lnTo>
                    <a:pt x="1281" y="741"/>
                  </a:lnTo>
                  <a:lnTo>
                    <a:pt x="1247" y="808"/>
                  </a:lnTo>
                  <a:lnTo>
                    <a:pt x="1218" y="876"/>
                  </a:lnTo>
                  <a:lnTo>
                    <a:pt x="1193" y="946"/>
                  </a:lnTo>
                  <a:lnTo>
                    <a:pt x="1174" y="1016"/>
                  </a:lnTo>
                  <a:lnTo>
                    <a:pt x="1159" y="1088"/>
                  </a:lnTo>
                  <a:lnTo>
                    <a:pt x="1150" y="1160"/>
                  </a:lnTo>
                  <a:lnTo>
                    <a:pt x="1146" y="1232"/>
                  </a:lnTo>
                  <a:lnTo>
                    <a:pt x="1146" y="1306"/>
                  </a:lnTo>
                  <a:lnTo>
                    <a:pt x="1150" y="1379"/>
                  </a:lnTo>
                  <a:lnTo>
                    <a:pt x="1159" y="1451"/>
                  </a:lnTo>
                  <a:lnTo>
                    <a:pt x="1174" y="1522"/>
                  </a:lnTo>
                  <a:lnTo>
                    <a:pt x="1193" y="1593"/>
                  </a:lnTo>
                  <a:lnTo>
                    <a:pt x="1218" y="1662"/>
                  </a:lnTo>
                  <a:lnTo>
                    <a:pt x="1247" y="1731"/>
                  </a:lnTo>
                  <a:lnTo>
                    <a:pt x="1281" y="1797"/>
                  </a:lnTo>
                  <a:lnTo>
                    <a:pt x="1319" y="1861"/>
                  </a:lnTo>
                  <a:lnTo>
                    <a:pt x="1363" y="1923"/>
                  </a:lnTo>
                  <a:lnTo>
                    <a:pt x="1411" y="1983"/>
                  </a:lnTo>
                  <a:lnTo>
                    <a:pt x="1465" y="2040"/>
                  </a:lnTo>
                  <a:lnTo>
                    <a:pt x="1521" y="2093"/>
                  </a:lnTo>
                  <a:lnTo>
                    <a:pt x="1582" y="2141"/>
                  </a:lnTo>
                  <a:lnTo>
                    <a:pt x="1643" y="2185"/>
                  </a:lnTo>
                  <a:lnTo>
                    <a:pt x="1708" y="2223"/>
                  </a:lnTo>
                  <a:lnTo>
                    <a:pt x="1774" y="2257"/>
                  </a:lnTo>
                  <a:lnTo>
                    <a:pt x="1843" y="2286"/>
                  </a:lnTo>
                  <a:lnTo>
                    <a:pt x="1912" y="2310"/>
                  </a:lnTo>
                  <a:lnTo>
                    <a:pt x="1984" y="2329"/>
                  </a:lnTo>
                  <a:lnTo>
                    <a:pt x="2055" y="2344"/>
                  </a:lnTo>
                  <a:lnTo>
                    <a:pt x="2127" y="2353"/>
                  </a:lnTo>
                  <a:lnTo>
                    <a:pt x="2201" y="2358"/>
                  </a:lnTo>
                  <a:lnTo>
                    <a:pt x="2274" y="2358"/>
                  </a:lnTo>
                  <a:lnTo>
                    <a:pt x="2346" y="2353"/>
                  </a:lnTo>
                  <a:lnTo>
                    <a:pt x="2419" y="2344"/>
                  </a:lnTo>
                  <a:lnTo>
                    <a:pt x="2491" y="2329"/>
                  </a:lnTo>
                  <a:lnTo>
                    <a:pt x="2561" y="2310"/>
                  </a:lnTo>
                  <a:lnTo>
                    <a:pt x="2631" y="2286"/>
                  </a:lnTo>
                  <a:lnTo>
                    <a:pt x="2700" y="2257"/>
                  </a:lnTo>
                  <a:lnTo>
                    <a:pt x="2767" y="2223"/>
                  </a:lnTo>
                  <a:lnTo>
                    <a:pt x="2830" y="2185"/>
                  </a:lnTo>
                  <a:lnTo>
                    <a:pt x="2893" y="2141"/>
                  </a:lnTo>
                  <a:lnTo>
                    <a:pt x="2953" y="2093"/>
                  </a:lnTo>
                  <a:lnTo>
                    <a:pt x="3010" y="2040"/>
                  </a:lnTo>
                  <a:lnTo>
                    <a:pt x="3063" y="1983"/>
                  </a:lnTo>
                  <a:lnTo>
                    <a:pt x="3111" y="1923"/>
                  </a:lnTo>
                  <a:lnTo>
                    <a:pt x="3155" y="1861"/>
                  </a:lnTo>
                  <a:lnTo>
                    <a:pt x="3193" y="1797"/>
                  </a:lnTo>
                  <a:lnTo>
                    <a:pt x="3227" y="1731"/>
                  </a:lnTo>
                  <a:lnTo>
                    <a:pt x="3257" y="1662"/>
                  </a:lnTo>
                  <a:lnTo>
                    <a:pt x="3280" y="1593"/>
                  </a:lnTo>
                  <a:lnTo>
                    <a:pt x="3299" y="1522"/>
                  </a:lnTo>
                  <a:lnTo>
                    <a:pt x="3314" y="1451"/>
                  </a:lnTo>
                  <a:lnTo>
                    <a:pt x="3324" y="1379"/>
                  </a:lnTo>
                  <a:lnTo>
                    <a:pt x="3329" y="1306"/>
                  </a:lnTo>
                  <a:lnTo>
                    <a:pt x="3329" y="1232"/>
                  </a:lnTo>
                  <a:lnTo>
                    <a:pt x="3324" y="1160"/>
                  </a:lnTo>
                  <a:lnTo>
                    <a:pt x="3314" y="1088"/>
                  </a:lnTo>
                  <a:lnTo>
                    <a:pt x="3299" y="1016"/>
                  </a:lnTo>
                  <a:lnTo>
                    <a:pt x="3280" y="946"/>
                  </a:lnTo>
                  <a:lnTo>
                    <a:pt x="3257" y="876"/>
                  </a:lnTo>
                  <a:lnTo>
                    <a:pt x="3227" y="808"/>
                  </a:lnTo>
                  <a:lnTo>
                    <a:pt x="3193" y="741"/>
                  </a:lnTo>
                  <a:lnTo>
                    <a:pt x="3155" y="678"/>
                  </a:lnTo>
                  <a:lnTo>
                    <a:pt x="3111" y="615"/>
                  </a:lnTo>
                  <a:lnTo>
                    <a:pt x="3063" y="556"/>
                  </a:lnTo>
                  <a:lnTo>
                    <a:pt x="3010" y="498"/>
                  </a:lnTo>
                  <a:lnTo>
                    <a:pt x="2955" y="448"/>
                  </a:lnTo>
                  <a:lnTo>
                    <a:pt x="2898" y="401"/>
                  </a:lnTo>
                  <a:lnTo>
                    <a:pt x="2839" y="360"/>
                  </a:lnTo>
                  <a:lnTo>
                    <a:pt x="2777" y="321"/>
                  </a:lnTo>
                  <a:lnTo>
                    <a:pt x="2713" y="288"/>
                  </a:lnTo>
                  <a:lnTo>
                    <a:pt x="2648" y="260"/>
                  </a:lnTo>
                  <a:lnTo>
                    <a:pt x="2583" y="235"/>
                  </a:lnTo>
                  <a:lnTo>
                    <a:pt x="2514" y="215"/>
                  </a:lnTo>
                  <a:lnTo>
                    <a:pt x="2446" y="200"/>
                  </a:lnTo>
                  <a:lnTo>
                    <a:pt x="2376" y="189"/>
                  </a:lnTo>
                  <a:lnTo>
                    <a:pt x="2307" y="182"/>
                  </a:lnTo>
                  <a:lnTo>
                    <a:pt x="2237" y="180"/>
                  </a:lnTo>
                  <a:close/>
                  <a:moveTo>
                    <a:pt x="2237" y="0"/>
                  </a:moveTo>
                  <a:lnTo>
                    <a:pt x="2319" y="2"/>
                  </a:lnTo>
                  <a:lnTo>
                    <a:pt x="2400" y="11"/>
                  </a:lnTo>
                  <a:lnTo>
                    <a:pt x="2480" y="23"/>
                  </a:lnTo>
                  <a:lnTo>
                    <a:pt x="2560" y="41"/>
                  </a:lnTo>
                  <a:lnTo>
                    <a:pt x="2639" y="65"/>
                  </a:lnTo>
                  <a:lnTo>
                    <a:pt x="2717" y="93"/>
                  </a:lnTo>
                  <a:lnTo>
                    <a:pt x="2792" y="126"/>
                  </a:lnTo>
                  <a:lnTo>
                    <a:pt x="2867" y="165"/>
                  </a:lnTo>
                  <a:lnTo>
                    <a:pt x="2938" y="209"/>
                  </a:lnTo>
                  <a:lnTo>
                    <a:pt x="3007" y="258"/>
                  </a:lnTo>
                  <a:lnTo>
                    <a:pt x="3074" y="312"/>
                  </a:lnTo>
                  <a:lnTo>
                    <a:pt x="3138" y="371"/>
                  </a:lnTo>
                  <a:lnTo>
                    <a:pt x="3197" y="435"/>
                  </a:lnTo>
                  <a:lnTo>
                    <a:pt x="3252" y="502"/>
                  </a:lnTo>
                  <a:lnTo>
                    <a:pt x="3300" y="571"/>
                  </a:lnTo>
                  <a:lnTo>
                    <a:pt x="3344" y="642"/>
                  </a:lnTo>
                  <a:lnTo>
                    <a:pt x="3383" y="716"/>
                  </a:lnTo>
                  <a:lnTo>
                    <a:pt x="3416" y="791"/>
                  </a:lnTo>
                  <a:lnTo>
                    <a:pt x="3445" y="869"/>
                  </a:lnTo>
                  <a:lnTo>
                    <a:pt x="3469" y="947"/>
                  </a:lnTo>
                  <a:lnTo>
                    <a:pt x="3487" y="1027"/>
                  </a:lnTo>
                  <a:lnTo>
                    <a:pt x="3499" y="1107"/>
                  </a:lnTo>
                  <a:lnTo>
                    <a:pt x="3508" y="1188"/>
                  </a:lnTo>
                  <a:lnTo>
                    <a:pt x="3510" y="1270"/>
                  </a:lnTo>
                  <a:lnTo>
                    <a:pt x="3510" y="1270"/>
                  </a:lnTo>
                  <a:lnTo>
                    <a:pt x="3508" y="1350"/>
                  </a:lnTo>
                  <a:lnTo>
                    <a:pt x="3499" y="1432"/>
                  </a:lnTo>
                  <a:lnTo>
                    <a:pt x="3487" y="1512"/>
                  </a:lnTo>
                  <a:lnTo>
                    <a:pt x="3469" y="1592"/>
                  </a:lnTo>
                  <a:lnTo>
                    <a:pt x="3445" y="1670"/>
                  </a:lnTo>
                  <a:lnTo>
                    <a:pt x="3416" y="1748"/>
                  </a:lnTo>
                  <a:lnTo>
                    <a:pt x="3383" y="1823"/>
                  </a:lnTo>
                  <a:lnTo>
                    <a:pt x="3344" y="1896"/>
                  </a:lnTo>
                  <a:lnTo>
                    <a:pt x="3300" y="1968"/>
                  </a:lnTo>
                  <a:lnTo>
                    <a:pt x="3252" y="2037"/>
                  </a:lnTo>
                  <a:lnTo>
                    <a:pt x="3197" y="2104"/>
                  </a:lnTo>
                  <a:lnTo>
                    <a:pt x="3138" y="2167"/>
                  </a:lnTo>
                  <a:lnTo>
                    <a:pt x="3074" y="2226"/>
                  </a:lnTo>
                  <a:lnTo>
                    <a:pt x="3007" y="2280"/>
                  </a:lnTo>
                  <a:lnTo>
                    <a:pt x="2938" y="2330"/>
                  </a:lnTo>
                  <a:lnTo>
                    <a:pt x="2867" y="2374"/>
                  </a:lnTo>
                  <a:lnTo>
                    <a:pt x="2792" y="2412"/>
                  </a:lnTo>
                  <a:lnTo>
                    <a:pt x="2717" y="2446"/>
                  </a:lnTo>
                  <a:lnTo>
                    <a:pt x="2639" y="2474"/>
                  </a:lnTo>
                  <a:lnTo>
                    <a:pt x="2560" y="2498"/>
                  </a:lnTo>
                  <a:lnTo>
                    <a:pt x="2480" y="2516"/>
                  </a:lnTo>
                  <a:lnTo>
                    <a:pt x="2400" y="2528"/>
                  </a:lnTo>
                  <a:lnTo>
                    <a:pt x="2319" y="2536"/>
                  </a:lnTo>
                  <a:lnTo>
                    <a:pt x="2237" y="2539"/>
                  </a:lnTo>
                  <a:lnTo>
                    <a:pt x="2156" y="2536"/>
                  </a:lnTo>
                  <a:lnTo>
                    <a:pt x="2075" y="2528"/>
                  </a:lnTo>
                  <a:lnTo>
                    <a:pt x="1994" y="2516"/>
                  </a:lnTo>
                  <a:lnTo>
                    <a:pt x="1915" y="2498"/>
                  </a:lnTo>
                  <a:lnTo>
                    <a:pt x="1837" y="2474"/>
                  </a:lnTo>
                  <a:lnTo>
                    <a:pt x="1759" y="2447"/>
                  </a:lnTo>
                  <a:lnTo>
                    <a:pt x="1684" y="2413"/>
                  </a:lnTo>
                  <a:lnTo>
                    <a:pt x="1610" y="2375"/>
                  </a:lnTo>
                  <a:lnTo>
                    <a:pt x="1538" y="2331"/>
                  </a:lnTo>
                  <a:lnTo>
                    <a:pt x="1469" y="2282"/>
                  </a:lnTo>
                  <a:lnTo>
                    <a:pt x="1403" y="2228"/>
                  </a:lnTo>
                  <a:lnTo>
                    <a:pt x="1251" y="2380"/>
                  </a:lnTo>
                  <a:lnTo>
                    <a:pt x="1405" y="2534"/>
                  </a:lnTo>
                  <a:lnTo>
                    <a:pt x="1419" y="2551"/>
                  </a:lnTo>
                  <a:lnTo>
                    <a:pt x="1427" y="2569"/>
                  </a:lnTo>
                  <a:lnTo>
                    <a:pt x="1432" y="2588"/>
                  </a:lnTo>
                  <a:lnTo>
                    <a:pt x="1432" y="2608"/>
                  </a:lnTo>
                  <a:lnTo>
                    <a:pt x="1427" y="2627"/>
                  </a:lnTo>
                  <a:lnTo>
                    <a:pt x="1419" y="2645"/>
                  </a:lnTo>
                  <a:lnTo>
                    <a:pt x="1405" y="2661"/>
                  </a:lnTo>
                  <a:lnTo>
                    <a:pt x="682" y="3383"/>
                  </a:lnTo>
                  <a:lnTo>
                    <a:pt x="647" y="3414"/>
                  </a:lnTo>
                  <a:lnTo>
                    <a:pt x="609" y="3441"/>
                  </a:lnTo>
                  <a:lnTo>
                    <a:pt x="570" y="3462"/>
                  </a:lnTo>
                  <a:lnTo>
                    <a:pt x="529" y="3479"/>
                  </a:lnTo>
                  <a:lnTo>
                    <a:pt x="486" y="3490"/>
                  </a:lnTo>
                  <a:lnTo>
                    <a:pt x="442" y="3498"/>
                  </a:lnTo>
                  <a:lnTo>
                    <a:pt x="399" y="3500"/>
                  </a:lnTo>
                  <a:lnTo>
                    <a:pt x="355" y="3498"/>
                  </a:lnTo>
                  <a:lnTo>
                    <a:pt x="312" y="3490"/>
                  </a:lnTo>
                  <a:lnTo>
                    <a:pt x="269" y="3479"/>
                  </a:lnTo>
                  <a:lnTo>
                    <a:pt x="229" y="3462"/>
                  </a:lnTo>
                  <a:lnTo>
                    <a:pt x="189" y="3441"/>
                  </a:lnTo>
                  <a:lnTo>
                    <a:pt x="151" y="3414"/>
                  </a:lnTo>
                  <a:lnTo>
                    <a:pt x="117" y="3383"/>
                  </a:lnTo>
                  <a:lnTo>
                    <a:pt x="86" y="3349"/>
                  </a:lnTo>
                  <a:lnTo>
                    <a:pt x="60" y="3311"/>
                  </a:lnTo>
                  <a:lnTo>
                    <a:pt x="38" y="3272"/>
                  </a:lnTo>
                  <a:lnTo>
                    <a:pt x="21" y="3232"/>
                  </a:lnTo>
                  <a:lnTo>
                    <a:pt x="10" y="3189"/>
                  </a:lnTo>
                  <a:lnTo>
                    <a:pt x="2" y="3146"/>
                  </a:lnTo>
                  <a:lnTo>
                    <a:pt x="0" y="3102"/>
                  </a:lnTo>
                  <a:lnTo>
                    <a:pt x="0" y="3102"/>
                  </a:lnTo>
                  <a:lnTo>
                    <a:pt x="2" y="3059"/>
                  </a:lnTo>
                  <a:lnTo>
                    <a:pt x="10" y="3015"/>
                  </a:lnTo>
                  <a:lnTo>
                    <a:pt x="21" y="2973"/>
                  </a:lnTo>
                  <a:lnTo>
                    <a:pt x="38" y="2932"/>
                  </a:lnTo>
                  <a:lnTo>
                    <a:pt x="60" y="2892"/>
                  </a:lnTo>
                  <a:lnTo>
                    <a:pt x="86" y="2855"/>
                  </a:lnTo>
                  <a:lnTo>
                    <a:pt x="117" y="2820"/>
                  </a:lnTo>
                  <a:lnTo>
                    <a:pt x="841" y="2099"/>
                  </a:lnTo>
                  <a:lnTo>
                    <a:pt x="857" y="2085"/>
                  </a:lnTo>
                  <a:lnTo>
                    <a:pt x="875" y="2077"/>
                  </a:lnTo>
                  <a:lnTo>
                    <a:pt x="895" y="2072"/>
                  </a:lnTo>
                  <a:lnTo>
                    <a:pt x="915" y="2072"/>
                  </a:lnTo>
                  <a:lnTo>
                    <a:pt x="934" y="2077"/>
                  </a:lnTo>
                  <a:lnTo>
                    <a:pt x="952" y="2085"/>
                  </a:lnTo>
                  <a:lnTo>
                    <a:pt x="969" y="2099"/>
                  </a:lnTo>
                  <a:lnTo>
                    <a:pt x="1123" y="2253"/>
                  </a:lnTo>
                  <a:lnTo>
                    <a:pt x="1275" y="2101"/>
                  </a:lnTo>
                  <a:lnTo>
                    <a:pt x="1221" y="2035"/>
                  </a:lnTo>
                  <a:lnTo>
                    <a:pt x="1172" y="1965"/>
                  </a:lnTo>
                  <a:lnTo>
                    <a:pt x="1129" y="1894"/>
                  </a:lnTo>
                  <a:lnTo>
                    <a:pt x="1090" y="1821"/>
                  </a:lnTo>
                  <a:lnTo>
                    <a:pt x="1056" y="1745"/>
                  </a:lnTo>
                  <a:lnTo>
                    <a:pt x="1029" y="1668"/>
                  </a:lnTo>
                  <a:lnTo>
                    <a:pt x="1005" y="1590"/>
                  </a:lnTo>
                  <a:lnTo>
                    <a:pt x="987" y="1510"/>
                  </a:lnTo>
                  <a:lnTo>
                    <a:pt x="974" y="1430"/>
                  </a:lnTo>
                  <a:lnTo>
                    <a:pt x="967" y="1349"/>
                  </a:lnTo>
                  <a:lnTo>
                    <a:pt x="964" y="1267"/>
                  </a:lnTo>
                  <a:lnTo>
                    <a:pt x="967" y="1187"/>
                  </a:lnTo>
                  <a:lnTo>
                    <a:pt x="974" y="1106"/>
                  </a:lnTo>
                  <a:lnTo>
                    <a:pt x="988" y="1026"/>
                  </a:lnTo>
                  <a:lnTo>
                    <a:pt x="1006" y="946"/>
                  </a:lnTo>
                  <a:lnTo>
                    <a:pt x="1030" y="868"/>
                  </a:lnTo>
                  <a:lnTo>
                    <a:pt x="1057" y="790"/>
                  </a:lnTo>
                  <a:lnTo>
                    <a:pt x="1091" y="715"/>
                  </a:lnTo>
                  <a:lnTo>
                    <a:pt x="1130" y="642"/>
                  </a:lnTo>
                  <a:lnTo>
                    <a:pt x="1174" y="570"/>
                  </a:lnTo>
                  <a:lnTo>
                    <a:pt x="1223" y="501"/>
                  </a:lnTo>
                  <a:lnTo>
                    <a:pt x="1277" y="435"/>
                  </a:lnTo>
                  <a:lnTo>
                    <a:pt x="1337" y="371"/>
                  </a:lnTo>
                  <a:lnTo>
                    <a:pt x="1400" y="312"/>
                  </a:lnTo>
                  <a:lnTo>
                    <a:pt x="1467" y="258"/>
                  </a:lnTo>
                  <a:lnTo>
                    <a:pt x="1536" y="209"/>
                  </a:lnTo>
                  <a:lnTo>
                    <a:pt x="1608" y="165"/>
                  </a:lnTo>
                  <a:lnTo>
                    <a:pt x="1682" y="126"/>
                  </a:lnTo>
                  <a:lnTo>
                    <a:pt x="1757" y="93"/>
                  </a:lnTo>
                  <a:lnTo>
                    <a:pt x="1835" y="65"/>
                  </a:lnTo>
                  <a:lnTo>
                    <a:pt x="1913" y="41"/>
                  </a:lnTo>
                  <a:lnTo>
                    <a:pt x="1993" y="23"/>
                  </a:lnTo>
                  <a:lnTo>
                    <a:pt x="2074" y="11"/>
                  </a:lnTo>
                  <a:lnTo>
                    <a:pt x="2156" y="2"/>
                  </a:lnTo>
                  <a:lnTo>
                    <a:pt x="2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75"/>
            <p:cNvSpPr>
              <a:spLocks noEditPoints="1"/>
            </p:cNvSpPr>
            <p:nvPr/>
          </p:nvSpPr>
          <p:spPr bwMode="auto">
            <a:xfrm>
              <a:off x="1819275" y="1978026"/>
              <a:ext cx="279400" cy="279400"/>
            </a:xfrm>
            <a:custGeom>
              <a:avLst/>
              <a:gdLst>
                <a:gd name="T0" fmla="*/ 760 w 1765"/>
                <a:gd name="T1" fmla="*/ 191 h 1760"/>
                <a:gd name="T2" fmla="*/ 586 w 1765"/>
                <a:gd name="T3" fmla="*/ 246 h 1760"/>
                <a:gd name="T4" fmla="*/ 432 w 1765"/>
                <a:gd name="T5" fmla="*/ 344 h 1760"/>
                <a:gd name="T6" fmla="*/ 306 w 1765"/>
                <a:gd name="T7" fmla="*/ 480 h 1760"/>
                <a:gd name="T8" fmla="*/ 222 w 1765"/>
                <a:gd name="T9" fmla="*/ 641 h 1760"/>
                <a:gd name="T10" fmla="*/ 183 w 1765"/>
                <a:gd name="T11" fmla="*/ 819 h 1760"/>
                <a:gd name="T12" fmla="*/ 192 w 1765"/>
                <a:gd name="T13" fmla="*/ 1003 h 1760"/>
                <a:gd name="T14" fmla="*/ 246 w 1765"/>
                <a:gd name="T15" fmla="*/ 1175 h 1760"/>
                <a:gd name="T16" fmla="*/ 344 w 1765"/>
                <a:gd name="T17" fmla="*/ 1329 h 1760"/>
                <a:gd name="T18" fmla="*/ 481 w 1765"/>
                <a:gd name="T19" fmla="*/ 1454 h 1760"/>
                <a:gd name="T20" fmla="*/ 641 w 1765"/>
                <a:gd name="T21" fmla="*/ 1538 h 1760"/>
                <a:gd name="T22" fmla="*/ 820 w 1765"/>
                <a:gd name="T23" fmla="*/ 1577 h 1760"/>
                <a:gd name="T24" fmla="*/ 1005 w 1765"/>
                <a:gd name="T25" fmla="*/ 1569 h 1760"/>
                <a:gd name="T26" fmla="*/ 1179 w 1765"/>
                <a:gd name="T27" fmla="*/ 1515 h 1760"/>
                <a:gd name="T28" fmla="*/ 1333 w 1765"/>
                <a:gd name="T29" fmla="*/ 1417 h 1760"/>
                <a:gd name="T30" fmla="*/ 1457 w 1765"/>
                <a:gd name="T31" fmla="*/ 1280 h 1760"/>
                <a:gd name="T32" fmla="*/ 1541 w 1765"/>
                <a:gd name="T33" fmla="*/ 1120 h 1760"/>
                <a:gd name="T34" fmla="*/ 1581 w 1765"/>
                <a:gd name="T35" fmla="*/ 942 h 1760"/>
                <a:gd name="T36" fmla="*/ 1573 w 1765"/>
                <a:gd name="T37" fmla="*/ 758 h 1760"/>
                <a:gd name="T38" fmla="*/ 1518 w 1765"/>
                <a:gd name="T39" fmla="*/ 585 h 1760"/>
                <a:gd name="T40" fmla="*/ 1420 w 1765"/>
                <a:gd name="T41" fmla="*/ 431 h 1760"/>
                <a:gd name="T42" fmla="*/ 1284 w 1765"/>
                <a:gd name="T43" fmla="*/ 307 h 1760"/>
                <a:gd name="T44" fmla="*/ 1122 w 1765"/>
                <a:gd name="T45" fmla="*/ 223 h 1760"/>
                <a:gd name="T46" fmla="*/ 944 w 1765"/>
                <a:gd name="T47" fmla="*/ 184 h 1760"/>
                <a:gd name="T48" fmla="*/ 952 w 1765"/>
                <a:gd name="T49" fmla="*/ 3 h 1760"/>
                <a:gd name="T50" fmla="*/ 1155 w 1765"/>
                <a:gd name="T51" fmla="*/ 44 h 1760"/>
                <a:gd name="T52" fmla="*/ 1342 w 1765"/>
                <a:gd name="T53" fmla="*/ 130 h 1760"/>
                <a:gd name="T54" fmla="*/ 1506 w 1765"/>
                <a:gd name="T55" fmla="*/ 258 h 1760"/>
                <a:gd name="T56" fmla="*/ 1635 w 1765"/>
                <a:gd name="T57" fmla="*/ 421 h 1760"/>
                <a:gd name="T58" fmla="*/ 1721 w 1765"/>
                <a:gd name="T59" fmla="*/ 608 h 1760"/>
                <a:gd name="T60" fmla="*/ 1761 w 1765"/>
                <a:gd name="T61" fmla="*/ 811 h 1760"/>
                <a:gd name="T62" fmla="*/ 1753 w 1765"/>
                <a:gd name="T63" fmla="*/ 1019 h 1760"/>
                <a:gd name="T64" fmla="*/ 1698 w 1765"/>
                <a:gd name="T65" fmla="*/ 1217 h 1760"/>
                <a:gd name="T66" fmla="*/ 1597 w 1765"/>
                <a:gd name="T67" fmla="*/ 1396 h 1760"/>
                <a:gd name="T68" fmla="*/ 1454 w 1765"/>
                <a:gd name="T69" fmla="*/ 1550 h 1760"/>
                <a:gd name="T70" fmla="*/ 1282 w 1765"/>
                <a:gd name="T71" fmla="*/ 1664 h 1760"/>
                <a:gd name="T72" fmla="*/ 1089 w 1765"/>
                <a:gd name="T73" fmla="*/ 1735 h 1760"/>
                <a:gd name="T74" fmla="*/ 882 w 1765"/>
                <a:gd name="T75" fmla="*/ 1760 h 1760"/>
                <a:gd name="T76" fmla="*/ 674 w 1765"/>
                <a:gd name="T77" fmla="*/ 1735 h 1760"/>
                <a:gd name="T78" fmla="*/ 482 w 1765"/>
                <a:gd name="T79" fmla="*/ 1664 h 1760"/>
                <a:gd name="T80" fmla="*/ 310 w 1765"/>
                <a:gd name="T81" fmla="*/ 1550 h 1760"/>
                <a:gd name="T82" fmla="*/ 167 w 1765"/>
                <a:gd name="T83" fmla="*/ 1396 h 1760"/>
                <a:gd name="T84" fmla="*/ 67 w 1765"/>
                <a:gd name="T85" fmla="*/ 1217 h 1760"/>
                <a:gd name="T86" fmla="*/ 11 w 1765"/>
                <a:gd name="T87" fmla="*/ 1019 h 1760"/>
                <a:gd name="T88" fmla="*/ 2 w 1765"/>
                <a:gd name="T89" fmla="*/ 811 h 1760"/>
                <a:gd name="T90" fmla="*/ 43 w 1765"/>
                <a:gd name="T91" fmla="*/ 608 h 1760"/>
                <a:gd name="T92" fmla="*/ 129 w 1765"/>
                <a:gd name="T93" fmla="*/ 421 h 1760"/>
                <a:gd name="T94" fmla="*/ 259 w 1765"/>
                <a:gd name="T95" fmla="*/ 258 h 1760"/>
                <a:gd name="T96" fmla="*/ 422 w 1765"/>
                <a:gd name="T97" fmla="*/ 130 h 1760"/>
                <a:gd name="T98" fmla="*/ 608 w 1765"/>
                <a:gd name="T99" fmla="*/ 44 h 1760"/>
                <a:gd name="T100" fmla="*/ 812 w 1765"/>
                <a:gd name="T101" fmla="*/ 3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65" h="1760">
                  <a:moveTo>
                    <a:pt x="882" y="181"/>
                  </a:moveTo>
                  <a:lnTo>
                    <a:pt x="820" y="184"/>
                  </a:lnTo>
                  <a:lnTo>
                    <a:pt x="760" y="191"/>
                  </a:lnTo>
                  <a:lnTo>
                    <a:pt x="700" y="205"/>
                  </a:lnTo>
                  <a:lnTo>
                    <a:pt x="641" y="223"/>
                  </a:lnTo>
                  <a:lnTo>
                    <a:pt x="586" y="246"/>
                  </a:lnTo>
                  <a:lnTo>
                    <a:pt x="532" y="274"/>
                  </a:lnTo>
                  <a:lnTo>
                    <a:pt x="481" y="307"/>
                  </a:lnTo>
                  <a:lnTo>
                    <a:pt x="432" y="344"/>
                  </a:lnTo>
                  <a:lnTo>
                    <a:pt x="386" y="385"/>
                  </a:lnTo>
                  <a:lnTo>
                    <a:pt x="344" y="431"/>
                  </a:lnTo>
                  <a:lnTo>
                    <a:pt x="306" y="480"/>
                  </a:lnTo>
                  <a:lnTo>
                    <a:pt x="273" y="532"/>
                  </a:lnTo>
                  <a:lnTo>
                    <a:pt x="246" y="585"/>
                  </a:lnTo>
                  <a:lnTo>
                    <a:pt x="222" y="641"/>
                  </a:lnTo>
                  <a:lnTo>
                    <a:pt x="204" y="698"/>
                  </a:lnTo>
                  <a:lnTo>
                    <a:pt x="192" y="758"/>
                  </a:lnTo>
                  <a:lnTo>
                    <a:pt x="183" y="819"/>
                  </a:lnTo>
                  <a:lnTo>
                    <a:pt x="181" y="881"/>
                  </a:lnTo>
                  <a:lnTo>
                    <a:pt x="183" y="942"/>
                  </a:lnTo>
                  <a:lnTo>
                    <a:pt x="192" y="1003"/>
                  </a:lnTo>
                  <a:lnTo>
                    <a:pt x="204" y="1062"/>
                  </a:lnTo>
                  <a:lnTo>
                    <a:pt x="222" y="1120"/>
                  </a:lnTo>
                  <a:lnTo>
                    <a:pt x="246" y="1175"/>
                  </a:lnTo>
                  <a:lnTo>
                    <a:pt x="273" y="1229"/>
                  </a:lnTo>
                  <a:lnTo>
                    <a:pt x="306" y="1280"/>
                  </a:lnTo>
                  <a:lnTo>
                    <a:pt x="344" y="1329"/>
                  </a:lnTo>
                  <a:lnTo>
                    <a:pt x="386" y="1375"/>
                  </a:lnTo>
                  <a:lnTo>
                    <a:pt x="432" y="1417"/>
                  </a:lnTo>
                  <a:lnTo>
                    <a:pt x="481" y="1454"/>
                  </a:lnTo>
                  <a:lnTo>
                    <a:pt x="532" y="1487"/>
                  </a:lnTo>
                  <a:lnTo>
                    <a:pt x="586" y="1515"/>
                  </a:lnTo>
                  <a:lnTo>
                    <a:pt x="641" y="1538"/>
                  </a:lnTo>
                  <a:lnTo>
                    <a:pt x="700" y="1556"/>
                  </a:lnTo>
                  <a:lnTo>
                    <a:pt x="760" y="1569"/>
                  </a:lnTo>
                  <a:lnTo>
                    <a:pt x="820" y="1577"/>
                  </a:lnTo>
                  <a:lnTo>
                    <a:pt x="882" y="1579"/>
                  </a:lnTo>
                  <a:lnTo>
                    <a:pt x="944" y="1577"/>
                  </a:lnTo>
                  <a:lnTo>
                    <a:pt x="1005" y="1569"/>
                  </a:lnTo>
                  <a:lnTo>
                    <a:pt x="1065" y="1556"/>
                  </a:lnTo>
                  <a:lnTo>
                    <a:pt x="1122" y="1538"/>
                  </a:lnTo>
                  <a:lnTo>
                    <a:pt x="1179" y="1515"/>
                  </a:lnTo>
                  <a:lnTo>
                    <a:pt x="1232" y="1487"/>
                  </a:lnTo>
                  <a:lnTo>
                    <a:pt x="1284" y="1454"/>
                  </a:lnTo>
                  <a:lnTo>
                    <a:pt x="1333" y="1417"/>
                  </a:lnTo>
                  <a:lnTo>
                    <a:pt x="1379" y="1375"/>
                  </a:lnTo>
                  <a:lnTo>
                    <a:pt x="1420" y="1329"/>
                  </a:lnTo>
                  <a:lnTo>
                    <a:pt x="1457" y="1280"/>
                  </a:lnTo>
                  <a:lnTo>
                    <a:pt x="1490" y="1229"/>
                  </a:lnTo>
                  <a:lnTo>
                    <a:pt x="1518" y="1175"/>
                  </a:lnTo>
                  <a:lnTo>
                    <a:pt x="1541" y="1120"/>
                  </a:lnTo>
                  <a:lnTo>
                    <a:pt x="1559" y="1062"/>
                  </a:lnTo>
                  <a:lnTo>
                    <a:pt x="1573" y="1003"/>
                  </a:lnTo>
                  <a:lnTo>
                    <a:pt x="1581" y="942"/>
                  </a:lnTo>
                  <a:lnTo>
                    <a:pt x="1584" y="881"/>
                  </a:lnTo>
                  <a:lnTo>
                    <a:pt x="1581" y="819"/>
                  </a:lnTo>
                  <a:lnTo>
                    <a:pt x="1573" y="758"/>
                  </a:lnTo>
                  <a:lnTo>
                    <a:pt x="1559" y="698"/>
                  </a:lnTo>
                  <a:lnTo>
                    <a:pt x="1541" y="641"/>
                  </a:lnTo>
                  <a:lnTo>
                    <a:pt x="1518" y="585"/>
                  </a:lnTo>
                  <a:lnTo>
                    <a:pt x="1490" y="532"/>
                  </a:lnTo>
                  <a:lnTo>
                    <a:pt x="1457" y="480"/>
                  </a:lnTo>
                  <a:lnTo>
                    <a:pt x="1420" y="431"/>
                  </a:lnTo>
                  <a:lnTo>
                    <a:pt x="1379" y="385"/>
                  </a:lnTo>
                  <a:lnTo>
                    <a:pt x="1333" y="344"/>
                  </a:lnTo>
                  <a:lnTo>
                    <a:pt x="1284" y="307"/>
                  </a:lnTo>
                  <a:lnTo>
                    <a:pt x="1232" y="274"/>
                  </a:lnTo>
                  <a:lnTo>
                    <a:pt x="1179" y="246"/>
                  </a:lnTo>
                  <a:lnTo>
                    <a:pt x="1122" y="223"/>
                  </a:lnTo>
                  <a:lnTo>
                    <a:pt x="1065" y="205"/>
                  </a:lnTo>
                  <a:lnTo>
                    <a:pt x="1005" y="191"/>
                  </a:lnTo>
                  <a:lnTo>
                    <a:pt x="944" y="184"/>
                  </a:lnTo>
                  <a:lnTo>
                    <a:pt x="882" y="181"/>
                  </a:lnTo>
                  <a:close/>
                  <a:moveTo>
                    <a:pt x="882" y="0"/>
                  </a:moveTo>
                  <a:lnTo>
                    <a:pt x="952" y="3"/>
                  </a:lnTo>
                  <a:lnTo>
                    <a:pt x="1021" y="12"/>
                  </a:lnTo>
                  <a:lnTo>
                    <a:pt x="1089" y="25"/>
                  </a:lnTo>
                  <a:lnTo>
                    <a:pt x="1155" y="44"/>
                  </a:lnTo>
                  <a:lnTo>
                    <a:pt x="1220" y="67"/>
                  </a:lnTo>
                  <a:lnTo>
                    <a:pt x="1282" y="96"/>
                  </a:lnTo>
                  <a:lnTo>
                    <a:pt x="1342" y="130"/>
                  </a:lnTo>
                  <a:lnTo>
                    <a:pt x="1400" y="168"/>
                  </a:lnTo>
                  <a:lnTo>
                    <a:pt x="1454" y="211"/>
                  </a:lnTo>
                  <a:lnTo>
                    <a:pt x="1506" y="258"/>
                  </a:lnTo>
                  <a:lnTo>
                    <a:pt x="1553" y="310"/>
                  </a:lnTo>
                  <a:lnTo>
                    <a:pt x="1597" y="364"/>
                  </a:lnTo>
                  <a:lnTo>
                    <a:pt x="1635" y="421"/>
                  </a:lnTo>
                  <a:lnTo>
                    <a:pt x="1669" y="482"/>
                  </a:lnTo>
                  <a:lnTo>
                    <a:pt x="1698" y="543"/>
                  </a:lnTo>
                  <a:lnTo>
                    <a:pt x="1721" y="608"/>
                  </a:lnTo>
                  <a:lnTo>
                    <a:pt x="1740" y="674"/>
                  </a:lnTo>
                  <a:lnTo>
                    <a:pt x="1753" y="742"/>
                  </a:lnTo>
                  <a:lnTo>
                    <a:pt x="1761" y="811"/>
                  </a:lnTo>
                  <a:lnTo>
                    <a:pt x="1765" y="881"/>
                  </a:lnTo>
                  <a:lnTo>
                    <a:pt x="1761" y="951"/>
                  </a:lnTo>
                  <a:lnTo>
                    <a:pt x="1753" y="1019"/>
                  </a:lnTo>
                  <a:lnTo>
                    <a:pt x="1740" y="1087"/>
                  </a:lnTo>
                  <a:lnTo>
                    <a:pt x="1721" y="1153"/>
                  </a:lnTo>
                  <a:lnTo>
                    <a:pt x="1698" y="1217"/>
                  </a:lnTo>
                  <a:lnTo>
                    <a:pt x="1669" y="1279"/>
                  </a:lnTo>
                  <a:lnTo>
                    <a:pt x="1635" y="1339"/>
                  </a:lnTo>
                  <a:lnTo>
                    <a:pt x="1597" y="1396"/>
                  </a:lnTo>
                  <a:lnTo>
                    <a:pt x="1553" y="1451"/>
                  </a:lnTo>
                  <a:lnTo>
                    <a:pt x="1506" y="1502"/>
                  </a:lnTo>
                  <a:lnTo>
                    <a:pt x="1454" y="1550"/>
                  </a:lnTo>
                  <a:lnTo>
                    <a:pt x="1400" y="1593"/>
                  </a:lnTo>
                  <a:lnTo>
                    <a:pt x="1342" y="1631"/>
                  </a:lnTo>
                  <a:lnTo>
                    <a:pt x="1282" y="1664"/>
                  </a:lnTo>
                  <a:lnTo>
                    <a:pt x="1220" y="1693"/>
                  </a:lnTo>
                  <a:lnTo>
                    <a:pt x="1155" y="1717"/>
                  </a:lnTo>
                  <a:lnTo>
                    <a:pt x="1089" y="1735"/>
                  </a:lnTo>
                  <a:lnTo>
                    <a:pt x="1021" y="1749"/>
                  </a:lnTo>
                  <a:lnTo>
                    <a:pt x="952" y="1758"/>
                  </a:lnTo>
                  <a:lnTo>
                    <a:pt x="882" y="1760"/>
                  </a:lnTo>
                  <a:lnTo>
                    <a:pt x="812" y="1758"/>
                  </a:lnTo>
                  <a:lnTo>
                    <a:pt x="742" y="1749"/>
                  </a:lnTo>
                  <a:lnTo>
                    <a:pt x="674" y="1735"/>
                  </a:lnTo>
                  <a:lnTo>
                    <a:pt x="608" y="1717"/>
                  </a:lnTo>
                  <a:lnTo>
                    <a:pt x="545" y="1693"/>
                  </a:lnTo>
                  <a:lnTo>
                    <a:pt x="482" y="1664"/>
                  </a:lnTo>
                  <a:lnTo>
                    <a:pt x="422" y="1631"/>
                  </a:lnTo>
                  <a:lnTo>
                    <a:pt x="365" y="1593"/>
                  </a:lnTo>
                  <a:lnTo>
                    <a:pt x="310" y="1550"/>
                  </a:lnTo>
                  <a:lnTo>
                    <a:pt x="259" y="1502"/>
                  </a:lnTo>
                  <a:lnTo>
                    <a:pt x="211" y="1451"/>
                  </a:lnTo>
                  <a:lnTo>
                    <a:pt x="167" y="1396"/>
                  </a:lnTo>
                  <a:lnTo>
                    <a:pt x="129" y="1339"/>
                  </a:lnTo>
                  <a:lnTo>
                    <a:pt x="96" y="1279"/>
                  </a:lnTo>
                  <a:lnTo>
                    <a:pt x="67" y="1217"/>
                  </a:lnTo>
                  <a:lnTo>
                    <a:pt x="43" y="1153"/>
                  </a:lnTo>
                  <a:lnTo>
                    <a:pt x="25" y="1087"/>
                  </a:lnTo>
                  <a:lnTo>
                    <a:pt x="11" y="1019"/>
                  </a:lnTo>
                  <a:lnTo>
                    <a:pt x="2" y="951"/>
                  </a:lnTo>
                  <a:lnTo>
                    <a:pt x="0" y="881"/>
                  </a:lnTo>
                  <a:lnTo>
                    <a:pt x="2" y="811"/>
                  </a:lnTo>
                  <a:lnTo>
                    <a:pt x="11" y="742"/>
                  </a:lnTo>
                  <a:lnTo>
                    <a:pt x="25" y="674"/>
                  </a:lnTo>
                  <a:lnTo>
                    <a:pt x="43" y="608"/>
                  </a:lnTo>
                  <a:lnTo>
                    <a:pt x="67" y="543"/>
                  </a:lnTo>
                  <a:lnTo>
                    <a:pt x="96" y="482"/>
                  </a:lnTo>
                  <a:lnTo>
                    <a:pt x="129" y="421"/>
                  </a:lnTo>
                  <a:lnTo>
                    <a:pt x="167" y="364"/>
                  </a:lnTo>
                  <a:lnTo>
                    <a:pt x="211" y="310"/>
                  </a:lnTo>
                  <a:lnTo>
                    <a:pt x="259" y="258"/>
                  </a:lnTo>
                  <a:lnTo>
                    <a:pt x="310" y="211"/>
                  </a:lnTo>
                  <a:lnTo>
                    <a:pt x="365" y="168"/>
                  </a:lnTo>
                  <a:lnTo>
                    <a:pt x="422" y="130"/>
                  </a:lnTo>
                  <a:lnTo>
                    <a:pt x="482" y="96"/>
                  </a:lnTo>
                  <a:lnTo>
                    <a:pt x="545" y="67"/>
                  </a:lnTo>
                  <a:lnTo>
                    <a:pt x="608" y="44"/>
                  </a:lnTo>
                  <a:lnTo>
                    <a:pt x="674" y="25"/>
                  </a:lnTo>
                  <a:lnTo>
                    <a:pt x="742" y="12"/>
                  </a:lnTo>
                  <a:lnTo>
                    <a:pt x="812" y="3"/>
                  </a:lnTo>
                  <a:lnTo>
                    <a:pt x="8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9" name="Freeform 76"/>
            <p:cNvSpPr/>
            <p:nvPr/>
          </p:nvSpPr>
          <p:spPr bwMode="auto">
            <a:xfrm>
              <a:off x="1900238" y="2060576"/>
              <a:ext cx="115888" cy="114300"/>
            </a:xfrm>
            <a:custGeom>
              <a:avLst/>
              <a:gdLst>
                <a:gd name="T0" fmla="*/ 363 w 726"/>
                <a:gd name="T1" fmla="*/ 0 h 723"/>
                <a:gd name="T2" fmla="*/ 387 w 726"/>
                <a:gd name="T3" fmla="*/ 3 h 723"/>
                <a:gd name="T4" fmla="*/ 409 w 726"/>
                <a:gd name="T5" fmla="*/ 12 h 723"/>
                <a:gd name="T6" fmla="*/ 427 w 726"/>
                <a:gd name="T7" fmla="*/ 26 h 723"/>
                <a:gd name="T8" fmla="*/ 442 w 726"/>
                <a:gd name="T9" fmla="*/ 44 h 723"/>
                <a:gd name="T10" fmla="*/ 450 w 726"/>
                <a:gd name="T11" fmla="*/ 66 h 723"/>
                <a:gd name="T12" fmla="*/ 453 w 726"/>
                <a:gd name="T13" fmla="*/ 90 h 723"/>
                <a:gd name="T14" fmla="*/ 453 w 726"/>
                <a:gd name="T15" fmla="*/ 271 h 723"/>
                <a:gd name="T16" fmla="*/ 635 w 726"/>
                <a:gd name="T17" fmla="*/ 271 h 723"/>
                <a:gd name="T18" fmla="*/ 660 w 726"/>
                <a:gd name="T19" fmla="*/ 275 h 723"/>
                <a:gd name="T20" fmla="*/ 681 w 726"/>
                <a:gd name="T21" fmla="*/ 283 h 723"/>
                <a:gd name="T22" fmla="*/ 699 w 726"/>
                <a:gd name="T23" fmla="*/ 298 h 723"/>
                <a:gd name="T24" fmla="*/ 714 w 726"/>
                <a:gd name="T25" fmla="*/ 316 h 723"/>
                <a:gd name="T26" fmla="*/ 722 w 726"/>
                <a:gd name="T27" fmla="*/ 337 h 723"/>
                <a:gd name="T28" fmla="*/ 726 w 726"/>
                <a:gd name="T29" fmla="*/ 362 h 723"/>
                <a:gd name="T30" fmla="*/ 722 w 726"/>
                <a:gd name="T31" fmla="*/ 385 h 723"/>
                <a:gd name="T32" fmla="*/ 714 w 726"/>
                <a:gd name="T33" fmla="*/ 407 h 723"/>
                <a:gd name="T34" fmla="*/ 699 w 726"/>
                <a:gd name="T35" fmla="*/ 425 h 723"/>
                <a:gd name="T36" fmla="*/ 681 w 726"/>
                <a:gd name="T37" fmla="*/ 439 h 723"/>
                <a:gd name="T38" fmla="*/ 660 w 726"/>
                <a:gd name="T39" fmla="*/ 449 h 723"/>
                <a:gd name="T40" fmla="*/ 635 w 726"/>
                <a:gd name="T41" fmla="*/ 452 h 723"/>
                <a:gd name="T42" fmla="*/ 453 w 726"/>
                <a:gd name="T43" fmla="*/ 452 h 723"/>
                <a:gd name="T44" fmla="*/ 453 w 726"/>
                <a:gd name="T45" fmla="*/ 633 h 723"/>
                <a:gd name="T46" fmla="*/ 450 w 726"/>
                <a:gd name="T47" fmla="*/ 656 h 723"/>
                <a:gd name="T48" fmla="*/ 442 w 726"/>
                <a:gd name="T49" fmla="*/ 679 h 723"/>
                <a:gd name="T50" fmla="*/ 427 w 726"/>
                <a:gd name="T51" fmla="*/ 697 h 723"/>
                <a:gd name="T52" fmla="*/ 409 w 726"/>
                <a:gd name="T53" fmla="*/ 710 h 723"/>
                <a:gd name="T54" fmla="*/ 387 w 726"/>
                <a:gd name="T55" fmla="*/ 720 h 723"/>
                <a:gd name="T56" fmla="*/ 363 w 726"/>
                <a:gd name="T57" fmla="*/ 723 h 723"/>
                <a:gd name="T58" fmla="*/ 339 w 726"/>
                <a:gd name="T59" fmla="*/ 720 h 723"/>
                <a:gd name="T60" fmla="*/ 317 w 726"/>
                <a:gd name="T61" fmla="*/ 710 h 723"/>
                <a:gd name="T62" fmla="*/ 299 w 726"/>
                <a:gd name="T63" fmla="*/ 697 h 723"/>
                <a:gd name="T64" fmla="*/ 285 w 726"/>
                <a:gd name="T65" fmla="*/ 679 h 723"/>
                <a:gd name="T66" fmla="*/ 276 w 726"/>
                <a:gd name="T67" fmla="*/ 656 h 723"/>
                <a:gd name="T68" fmla="*/ 272 w 726"/>
                <a:gd name="T69" fmla="*/ 633 h 723"/>
                <a:gd name="T70" fmla="*/ 272 w 726"/>
                <a:gd name="T71" fmla="*/ 452 h 723"/>
                <a:gd name="T72" fmla="*/ 91 w 726"/>
                <a:gd name="T73" fmla="*/ 452 h 723"/>
                <a:gd name="T74" fmla="*/ 67 w 726"/>
                <a:gd name="T75" fmla="*/ 449 h 723"/>
                <a:gd name="T76" fmla="*/ 45 w 726"/>
                <a:gd name="T77" fmla="*/ 439 h 723"/>
                <a:gd name="T78" fmla="*/ 27 w 726"/>
                <a:gd name="T79" fmla="*/ 425 h 723"/>
                <a:gd name="T80" fmla="*/ 13 w 726"/>
                <a:gd name="T81" fmla="*/ 407 h 723"/>
                <a:gd name="T82" fmla="*/ 3 w 726"/>
                <a:gd name="T83" fmla="*/ 385 h 723"/>
                <a:gd name="T84" fmla="*/ 0 w 726"/>
                <a:gd name="T85" fmla="*/ 362 h 723"/>
                <a:gd name="T86" fmla="*/ 3 w 726"/>
                <a:gd name="T87" fmla="*/ 337 h 723"/>
                <a:gd name="T88" fmla="*/ 13 w 726"/>
                <a:gd name="T89" fmla="*/ 316 h 723"/>
                <a:gd name="T90" fmla="*/ 27 w 726"/>
                <a:gd name="T91" fmla="*/ 298 h 723"/>
                <a:gd name="T92" fmla="*/ 45 w 726"/>
                <a:gd name="T93" fmla="*/ 283 h 723"/>
                <a:gd name="T94" fmla="*/ 67 w 726"/>
                <a:gd name="T95" fmla="*/ 275 h 723"/>
                <a:gd name="T96" fmla="*/ 91 w 726"/>
                <a:gd name="T97" fmla="*/ 271 h 723"/>
                <a:gd name="T98" fmla="*/ 272 w 726"/>
                <a:gd name="T99" fmla="*/ 271 h 723"/>
                <a:gd name="T100" fmla="*/ 272 w 726"/>
                <a:gd name="T101" fmla="*/ 90 h 723"/>
                <a:gd name="T102" fmla="*/ 276 w 726"/>
                <a:gd name="T103" fmla="*/ 66 h 723"/>
                <a:gd name="T104" fmla="*/ 285 w 726"/>
                <a:gd name="T105" fmla="*/ 44 h 723"/>
                <a:gd name="T106" fmla="*/ 299 w 726"/>
                <a:gd name="T107" fmla="*/ 26 h 723"/>
                <a:gd name="T108" fmla="*/ 317 w 726"/>
                <a:gd name="T109" fmla="*/ 12 h 723"/>
                <a:gd name="T110" fmla="*/ 339 w 726"/>
                <a:gd name="T111" fmla="*/ 3 h 723"/>
                <a:gd name="T112" fmla="*/ 363 w 726"/>
                <a:gd name="T113" fmla="*/ 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6" h="723">
                  <a:moveTo>
                    <a:pt x="363" y="0"/>
                  </a:moveTo>
                  <a:lnTo>
                    <a:pt x="387" y="3"/>
                  </a:lnTo>
                  <a:lnTo>
                    <a:pt x="409" y="12"/>
                  </a:lnTo>
                  <a:lnTo>
                    <a:pt x="427" y="26"/>
                  </a:lnTo>
                  <a:lnTo>
                    <a:pt x="442" y="44"/>
                  </a:lnTo>
                  <a:lnTo>
                    <a:pt x="450" y="66"/>
                  </a:lnTo>
                  <a:lnTo>
                    <a:pt x="453" y="90"/>
                  </a:lnTo>
                  <a:lnTo>
                    <a:pt x="453" y="271"/>
                  </a:lnTo>
                  <a:lnTo>
                    <a:pt x="635" y="271"/>
                  </a:lnTo>
                  <a:lnTo>
                    <a:pt x="660" y="275"/>
                  </a:lnTo>
                  <a:lnTo>
                    <a:pt x="681" y="283"/>
                  </a:lnTo>
                  <a:lnTo>
                    <a:pt x="699" y="298"/>
                  </a:lnTo>
                  <a:lnTo>
                    <a:pt x="714" y="316"/>
                  </a:lnTo>
                  <a:lnTo>
                    <a:pt x="722" y="337"/>
                  </a:lnTo>
                  <a:lnTo>
                    <a:pt x="726" y="362"/>
                  </a:lnTo>
                  <a:lnTo>
                    <a:pt x="722" y="385"/>
                  </a:lnTo>
                  <a:lnTo>
                    <a:pt x="714" y="407"/>
                  </a:lnTo>
                  <a:lnTo>
                    <a:pt x="699" y="425"/>
                  </a:lnTo>
                  <a:lnTo>
                    <a:pt x="681" y="439"/>
                  </a:lnTo>
                  <a:lnTo>
                    <a:pt x="660" y="449"/>
                  </a:lnTo>
                  <a:lnTo>
                    <a:pt x="635" y="452"/>
                  </a:lnTo>
                  <a:lnTo>
                    <a:pt x="453" y="452"/>
                  </a:lnTo>
                  <a:lnTo>
                    <a:pt x="453" y="633"/>
                  </a:lnTo>
                  <a:lnTo>
                    <a:pt x="450" y="656"/>
                  </a:lnTo>
                  <a:lnTo>
                    <a:pt x="442" y="679"/>
                  </a:lnTo>
                  <a:lnTo>
                    <a:pt x="427" y="697"/>
                  </a:lnTo>
                  <a:lnTo>
                    <a:pt x="409" y="710"/>
                  </a:lnTo>
                  <a:lnTo>
                    <a:pt x="387" y="720"/>
                  </a:lnTo>
                  <a:lnTo>
                    <a:pt x="363" y="723"/>
                  </a:lnTo>
                  <a:lnTo>
                    <a:pt x="339" y="720"/>
                  </a:lnTo>
                  <a:lnTo>
                    <a:pt x="317" y="710"/>
                  </a:lnTo>
                  <a:lnTo>
                    <a:pt x="299" y="697"/>
                  </a:lnTo>
                  <a:lnTo>
                    <a:pt x="285" y="679"/>
                  </a:lnTo>
                  <a:lnTo>
                    <a:pt x="276" y="656"/>
                  </a:lnTo>
                  <a:lnTo>
                    <a:pt x="272" y="633"/>
                  </a:lnTo>
                  <a:lnTo>
                    <a:pt x="272" y="452"/>
                  </a:lnTo>
                  <a:lnTo>
                    <a:pt x="91" y="452"/>
                  </a:lnTo>
                  <a:lnTo>
                    <a:pt x="67" y="449"/>
                  </a:lnTo>
                  <a:lnTo>
                    <a:pt x="45" y="439"/>
                  </a:lnTo>
                  <a:lnTo>
                    <a:pt x="27" y="425"/>
                  </a:lnTo>
                  <a:lnTo>
                    <a:pt x="13" y="407"/>
                  </a:lnTo>
                  <a:lnTo>
                    <a:pt x="3" y="385"/>
                  </a:lnTo>
                  <a:lnTo>
                    <a:pt x="0" y="362"/>
                  </a:lnTo>
                  <a:lnTo>
                    <a:pt x="3" y="337"/>
                  </a:lnTo>
                  <a:lnTo>
                    <a:pt x="13" y="316"/>
                  </a:lnTo>
                  <a:lnTo>
                    <a:pt x="27" y="298"/>
                  </a:lnTo>
                  <a:lnTo>
                    <a:pt x="45" y="283"/>
                  </a:lnTo>
                  <a:lnTo>
                    <a:pt x="67" y="275"/>
                  </a:lnTo>
                  <a:lnTo>
                    <a:pt x="91" y="271"/>
                  </a:lnTo>
                  <a:lnTo>
                    <a:pt x="272" y="271"/>
                  </a:lnTo>
                  <a:lnTo>
                    <a:pt x="272" y="90"/>
                  </a:lnTo>
                  <a:lnTo>
                    <a:pt x="276" y="66"/>
                  </a:lnTo>
                  <a:lnTo>
                    <a:pt x="285" y="44"/>
                  </a:lnTo>
                  <a:lnTo>
                    <a:pt x="299" y="26"/>
                  </a:lnTo>
                  <a:lnTo>
                    <a:pt x="317" y="12"/>
                  </a:lnTo>
                  <a:lnTo>
                    <a:pt x="339" y="3"/>
                  </a:lnTo>
                  <a:lnTo>
                    <a:pt x="3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993747" y="3896053"/>
            <a:ext cx="555625" cy="557212"/>
            <a:chOff x="7216775" y="2687638"/>
            <a:chExt cx="555625" cy="557212"/>
          </a:xfrm>
          <a:solidFill>
            <a:srgbClr val="A5A5A5"/>
          </a:solidFill>
        </p:grpSpPr>
        <p:sp>
          <p:nvSpPr>
            <p:cNvPr id="31" name="Freeform 123"/>
            <p:cNvSpPr>
              <a:spLocks noEditPoints="1"/>
            </p:cNvSpPr>
            <p:nvPr/>
          </p:nvSpPr>
          <p:spPr bwMode="auto">
            <a:xfrm>
              <a:off x="7216775" y="2687638"/>
              <a:ext cx="555625" cy="557212"/>
            </a:xfrm>
            <a:custGeom>
              <a:avLst/>
              <a:gdLst>
                <a:gd name="T0" fmla="*/ 1528 w 3500"/>
                <a:gd name="T1" fmla="*/ 438 h 3510"/>
                <a:gd name="T2" fmla="*/ 1195 w 3500"/>
                <a:gd name="T3" fmla="*/ 616 h 3510"/>
                <a:gd name="T4" fmla="*/ 924 w 3500"/>
                <a:gd name="T5" fmla="*/ 637 h 3510"/>
                <a:gd name="T6" fmla="*/ 512 w 3500"/>
                <a:gd name="T7" fmla="*/ 758 h 3510"/>
                <a:gd name="T8" fmla="*/ 671 w 3500"/>
                <a:gd name="T9" fmla="*/ 1072 h 3510"/>
                <a:gd name="T10" fmla="*/ 505 w 3500"/>
                <a:gd name="T11" fmla="*/ 1473 h 3510"/>
                <a:gd name="T12" fmla="*/ 172 w 3500"/>
                <a:gd name="T13" fmla="*/ 1582 h 3510"/>
                <a:gd name="T14" fmla="*/ 378 w 3500"/>
                <a:gd name="T15" fmla="*/ 1959 h 3510"/>
                <a:gd name="T16" fmla="*/ 555 w 3500"/>
                <a:gd name="T17" fmla="*/ 2168 h 3510"/>
                <a:gd name="T18" fmla="*/ 665 w 3500"/>
                <a:gd name="T19" fmla="*/ 2528 h 3510"/>
                <a:gd name="T20" fmla="*/ 739 w 3500"/>
                <a:gd name="T21" fmla="*/ 2991 h 3510"/>
                <a:gd name="T22" fmla="*/ 1007 w 3500"/>
                <a:gd name="T23" fmla="*/ 2837 h 3510"/>
                <a:gd name="T24" fmla="*/ 1413 w 3500"/>
                <a:gd name="T25" fmla="*/ 2977 h 3510"/>
                <a:gd name="T26" fmla="*/ 1559 w 3500"/>
                <a:gd name="T27" fmla="*/ 3231 h 3510"/>
                <a:gd name="T28" fmla="*/ 1926 w 3500"/>
                <a:gd name="T29" fmla="*/ 3329 h 3510"/>
                <a:gd name="T30" fmla="*/ 2058 w 3500"/>
                <a:gd name="T31" fmla="*/ 2988 h 3510"/>
                <a:gd name="T32" fmla="*/ 2462 w 3500"/>
                <a:gd name="T33" fmla="*/ 2835 h 3510"/>
                <a:gd name="T34" fmla="*/ 2753 w 3500"/>
                <a:gd name="T35" fmla="*/ 2996 h 3510"/>
                <a:gd name="T36" fmla="*/ 2848 w 3500"/>
                <a:gd name="T37" fmla="*/ 2557 h 3510"/>
                <a:gd name="T38" fmla="*/ 2918 w 3500"/>
                <a:gd name="T39" fmla="*/ 2240 h 3510"/>
                <a:gd name="T40" fmla="*/ 3092 w 3500"/>
                <a:gd name="T41" fmla="*/ 1967 h 3510"/>
                <a:gd name="T42" fmla="*/ 3335 w 3500"/>
                <a:gd name="T43" fmla="*/ 1589 h 3510"/>
                <a:gd name="T44" fmla="*/ 3014 w 3500"/>
                <a:gd name="T45" fmla="*/ 1497 h 3510"/>
                <a:gd name="T46" fmla="*/ 2837 w 3500"/>
                <a:gd name="T47" fmla="*/ 1101 h 3510"/>
                <a:gd name="T48" fmla="*/ 2985 w 3500"/>
                <a:gd name="T49" fmla="*/ 767 h 3510"/>
                <a:gd name="T50" fmla="*/ 2656 w 3500"/>
                <a:gd name="T51" fmla="*/ 576 h 3510"/>
                <a:gd name="T52" fmla="*/ 2374 w 3500"/>
                <a:gd name="T53" fmla="*/ 652 h 3510"/>
                <a:gd name="T54" fmla="*/ 1988 w 3500"/>
                <a:gd name="T55" fmla="*/ 465 h 3510"/>
                <a:gd name="T56" fmla="*/ 1907 w 3500"/>
                <a:gd name="T57" fmla="*/ 164 h 3510"/>
                <a:gd name="T58" fmla="*/ 2048 w 3500"/>
                <a:gd name="T59" fmla="*/ 68 h 3510"/>
                <a:gd name="T60" fmla="*/ 2122 w 3500"/>
                <a:gd name="T61" fmla="*/ 370 h 3510"/>
                <a:gd name="T62" fmla="*/ 2469 w 3500"/>
                <a:gd name="T63" fmla="*/ 512 h 3510"/>
                <a:gd name="T64" fmla="*/ 2775 w 3500"/>
                <a:gd name="T65" fmla="*/ 352 h 3510"/>
                <a:gd name="T66" fmla="*/ 3143 w 3500"/>
                <a:gd name="T67" fmla="*/ 699 h 3510"/>
                <a:gd name="T68" fmla="*/ 2994 w 3500"/>
                <a:gd name="T69" fmla="*/ 1026 h 3510"/>
                <a:gd name="T70" fmla="*/ 3128 w 3500"/>
                <a:gd name="T71" fmla="*/ 1378 h 3510"/>
                <a:gd name="T72" fmla="*/ 3406 w 3500"/>
                <a:gd name="T73" fmla="*/ 1437 h 3510"/>
                <a:gd name="T74" fmla="*/ 3497 w 3500"/>
                <a:gd name="T75" fmla="*/ 1945 h 3510"/>
                <a:gd name="T76" fmla="*/ 3244 w 3500"/>
                <a:gd name="T77" fmla="*/ 2108 h 3510"/>
                <a:gd name="T78" fmla="*/ 3069 w 3500"/>
                <a:gd name="T79" fmla="*/ 2303 h 3510"/>
                <a:gd name="T80" fmla="*/ 3132 w 3500"/>
                <a:gd name="T81" fmla="*/ 2671 h 3510"/>
                <a:gd name="T82" fmla="*/ 3098 w 3500"/>
                <a:gd name="T83" fmla="*/ 2885 h 3510"/>
                <a:gd name="T84" fmla="*/ 2690 w 3500"/>
                <a:gd name="T85" fmla="*/ 3152 h 3510"/>
                <a:gd name="T86" fmla="*/ 2377 w 3500"/>
                <a:gd name="T87" fmla="*/ 3042 h 3510"/>
                <a:gd name="T88" fmla="*/ 2116 w 3500"/>
                <a:gd name="T89" fmla="*/ 3153 h 3510"/>
                <a:gd name="T90" fmla="*/ 1971 w 3500"/>
                <a:gd name="T91" fmla="*/ 3498 h 3510"/>
                <a:gd name="T92" fmla="*/ 1452 w 3500"/>
                <a:gd name="T93" fmla="*/ 3442 h 3510"/>
                <a:gd name="T94" fmla="*/ 1378 w 3500"/>
                <a:gd name="T95" fmla="*/ 3140 h 3510"/>
                <a:gd name="T96" fmla="*/ 1031 w 3500"/>
                <a:gd name="T97" fmla="*/ 2998 h 3510"/>
                <a:gd name="T98" fmla="*/ 725 w 3500"/>
                <a:gd name="T99" fmla="*/ 3158 h 3510"/>
                <a:gd name="T100" fmla="*/ 357 w 3500"/>
                <a:gd name="T101" fmla="*/ 2811 h 3510"/>
                <a:gd name="T102" fmla="*/ 506 w 3500"/>
                <a:gd name="T103" fmla="*/ 2484 h 3510"/>
                <a:gd name="T104" fmla="*/ 372 w 3500"/>
                <a:gd name="T105" fmla="*/ 2132 h 3510"/>
                <a:gd name="T106" fmla="*/ 94 w 3500"/>
                <a:gd name="T107" fmla="*/ 2073 h 3510"/>
                <a:gd name="T108" fmla="*/ 3 w 3500"/>
                <a:gd name="T109" fmla="*/ 1565 h 3510"/>
                <a:gd name="T110" fmla="*/ 256 w 3500"/>
                <a:gd name="T111" fmla="*/ 1402 h 3510"/>
                <a:gd name="T112" fmla="*/ 431 w 3500"/>
                <a:gd name="T113" fmla="*/ 1207 h 3510"/>
                <a:gd name="T114" fmla="*/ 368 w 3500"/>
                <a:gd name="T115" fmla="*/ 839 h 3510"/>
                <a:gd name="T116" fmla="*/ 402 w 3500"/>
                <a:gd name="T117" fmla="*/ 625 h 3510"/>
                <a:gd name="T118" fmla="*/ 810 w 3500"/>
                <a:gd name="T119" fmla="*/ 358 h 3510"/>
                <a:gd name="T120" fmla="*/ 1123 w 3500"/>
                <a:gd name="T121" fmla="*/ 468 h 3510"/>
                <a:gd name="T122" fmla="*/ 1384 w 3500"/>
                <a:gd name="T123" fmla="*/ 357 h 3510"/>
                <a:gd name="T124" fmla="*/ 1529 w 3500"/>
                <a:gd name="T125" fmla="*/ 12 h 3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0" h="3510">
                  <a:moveTo>
                    <a:pt x="1593" y="164"/>
                  </a:moveTo>
                  <a:lnTo>
                    <a:pt x="1585" y="166"/>
                  </a:lnTo>
                  <a:lnTo>
                    <a:pt x="1577" y="172"/>
                  </a:lnTo>
                  <a:lnTo>
                    <a:pt x="1574" y="181"/>
                  </a:lnTo>
                  <a:lnTo>
                    <a:pt x="1559" y="280"/>
                  </a:lnTo>
                  <a:lnTo>
                    <a:pt x="1546" y="379"/>
                  </a:lnTo>
                  <a:lnTo>
                    <a:pt x="1539" y="410"/>
                  </a:lnTo>
                  <a:lnTo>
                    <a:pt x="1528" y="438"/>
                  </a:lnTo>
                  <a:lnTo>
                    <a:pt x="1512" y="465"/>
                  </a:lnTo>
                  <a:lnTo>
                    <a:pt x="1492" y="487"/>
                  </a:lnTo>
                  <a:lnTo>
                    <a:pt x="1469" y="506"/>
                  </a:lnTo>
                  <a:lnTo>
                    <a:pt x="1442" y="522"/>
                  </a:lnTo>
                  <a:lnTo>
                    <a:pt x="1413" y="533"/>
                  </a:lnTo>
                  <a:lnTo>
                    <a:pt x="1338" y="556"/>
                  </a:lnTo>
                  <a:lnTo>
                    <a:pt x="1266" y="584"/>
                  </a:lnTo>
                  <a:lnTo>
                    <a:pt x="1195" y="616"/>
                  </a:lnTo>
                  <a:lnTo>
                    <a:pt x="1126" y="652"/>
                  </a:lnTo>
                  <a:lnTo>
                    <a:pt x="1098" y="665"/>
                  </a:lnTo>
                  <a:lnTo>
                    <a:pt x="1069" y="673"/>
                  </a:lnTo>
                  <a:lnTo>
                    <a:pt x="1038" y="675"/>
                  </a:lnTo>
                  <a:lnTo>
                    <a:pt x="1009" y="673"/>
                  </a:lnTo>
                  <a:lnTo>
                    <a:pt x="979" y="667"/>
                  </a:lnTo>
                  <a:lnTo>
                    <a:pt x="950" y="654"/>
                  </a:lnTo>
                  <a:lnTo>
                    <a:pt x="924" y="637"/>
                  </a:lnTo>
                  <a:lnTo>
                    <a:pt x="844" y="576"/>
                  </a:lnTo>
                  <a:lnTo>
                    <a:pt x="765" y="517"/>
                  </a:lnTo>
                  <a:lnTo>
                    <a:pt x="756" y="514"/>
                  </a:lnTo>
                  <a:lnTo>
                    <a:pt x="747" y="514"/>
                  </a:lnTo>
                  <a:lnTo>
                    <a:pt x="739" y="519"/>
                  </a:lnTo>
                  <a:lnTo>
                    <a:pt x="518" y="741"/>
                  </a:lnTo>
                  <a:lnTo>
                    <a:pt x="512" y="749"/>
                  </a:lnTo>
                  <a:lnTo>
                    <a:pt x="512" y="758"/>
                  </a:lnTo>
                  <a:lnTo>
                    <a:pt x="515" y="767"/>
                  </a:lnTo>
                  <a:lnTo>
                    <a:pt x="575" y="847"/>
                  </a:lnTo>
                  <a:lnTo>
                    <a:pt x="635" y="926"/>
                  </a:lnTo>
                  <a:lnTo>
                    <a:pt x="652" y="953"/>
                  </a:lnTo>
                  <a:lnTo>
                    <a:pt x="665" y="982"/>
                  </a:lnTo>
                  <a:lnTo>
                    <a:pt x="671" y="1012"/>
                  </a:lnTo>
                  <a:lnTo>
                    <a:pt x="673" y="1041"/>
                  </a:lnTo>
                  <a:lnTo>
                    <a:pt x="671" y="1072"/>
                  </a:lnTo>
                  <a:lnTo>
                    <a:pt x="663" y="1101"/>
                  </a:lnTo>
                  <a:lnTo>
                    <a:pt x="650" y="1130"/>
                  </a:lnTo>
                  <a:lnTo>
                    <a:pt x="614" y="1199"/>
                  </a:lnTo>
                  <a:lnTo>
                    <a:pt x="582" y="1270"/>
                  </a:lnTo>
                  <a:lnTo>
                    <a:pt x="555" y="1342"/>
                  </a:lnTo>
                  <a:lnTo>
                    <a:pt x="531" y="1417"/>
                  </a:lnTo>
                  <a:lnTo>
                    <a:pt x="521" y="1447"/>
                  </a:lnTo>
                  <a:lnTo>
                    <a:pt x="505" y="1473"/>
                  </a:lnTo>
                  <a:lnTo>
                    <a:pt x="486" y="1497"/>
                  </a:lnTo>
                  <a:lnTo>
                    <a:pt x="463" y="1517"/>
                  </a:lnTo>
                  <a:lnTo>
                    <a:pt x="437" y="1533"/>
                  </a:lnTo>
                  <a:lnTo>
                    <a:pt x="408" y="1543"/>
                  </a:lnTo>
                  <a:lnTo>
                    <a:pt x="378" y="1551"/>
                  </a:lnTo>
                  <a:lnTo>
                    <a:pt x="279" y="1564"/>
                  </a:lnTo>
                  <a:lnTo>
                    <a:pt x="180" y="1578"/>
                  </a:lnTo>
                  <a:lnTo>
                    <a:pt x="172" y="1582"/>
                  </a:lnTo>
                  <a:lnTo>
                    <a:pt x="165" y="1589"/>
                  </a:lnTo>
                  <a:lnTo>
                    <a:pt x="163" y="1599"/>
                  </a:lnTo>
                  <a:lnTo>
                    <a:pt x="163" y="1912"/>
                  </a:lnTo>
                  <a:lnTo>
                    <a:pt x="165" y="1921"/>
                  </a:lnTo>
                  <a:lnTo>
                    <a:pt x="172" y="1928"/>
                  </a:lnTo>
                  <a:lnTo>
                    <a:pt x="180" y="1932"/>
                  </a:lnTo>
                  <a:lnTo>
                    <a:pt x="279" y="1946"/>
                  </a:lnTo>
                  <a:lnTo>
                    <a:pt x="378" y="1959"/>
                  </a:lnTo>
                  <a:lnTo>
                    <a:pt x="408" y="1967"/>
                  </a:lnTo>
                  <a:lnTo>
                    <a:pt x="437" y="1977"/>
                  </a:lnTo>
                  <a:lnTo>
                    <a:pt x="463" y="1993"/>
                  </a:lnTo>
                  <a:lnTo>
                    <a:pt x="486" y="2013"/>
                  </a:lnTo>
                  <a:lnTo>
                    <a:pt x="505" y="2037"/>
                  </a:lnTo>
                  <a:lnTo>
                    <a:pt x="521" y="2063"/>
                  </a:lnTo>
                  <a:lnTo>
                    <a:pt x="531" y="2093"/>
                  </a:lnTo>
                  <a:lnTo>
                    <a:pt x="555" y="2168"/>
                  </a:lnTo>
                  <a:lnTo>
                    <a:pt x="582" y="2240"/>
                  </a:lnTo>
                  <a:lnTo>
                    <a:pt x="614" y="2311"/>
                  </a:lnTo>
                  <a:lnTo>
                    <a:pt x="650" y="2380"/>
                  </a:lnTo>
                  <a:lnTo>
                    <a:pt x="663" y="2409"/>
                  </a:lnTo>
                  <a:lnTo>
                    <a:pt x="671" y="2438"/>
                  </a:lnTo>
                  <a:lnTo>
                    <a:pt x="673" y="2469"/>
                  </a:lnTo>
                  <a:lnTo>
                    <a:pt x="671" y="2498"/>
                  </a:lnTo>
                  <a:lnTo>
                    <a:pt x="665" y="2528"/>
                  </a:lnTo>
                  <a:lnTo>
                    <a:pt x="652" y="2557"/>
                  </a:lnTo>
                  <a:lnTo>
                    <a:pt x="635" y="2584"/>
                  </a:lnTo>
                  <a:lnTo>
                    <a:pt x="575" y="2663"/>
                  </a:lnTo>
                  <a:lnTo>
                    <a:pt x="515" y="2743"/>
                  </a:lnTo>
                  <a:lnTo>
                    <a:pt x="512" y="2752"/>
                  </a:lnTo>
                  <a:lnTo>
                    <a:pt x="512" y="2761"/>
                  </a:lnTo>
                  <a:lnTo>
                    <a:pt x="518" y="2769"/>
                  </a:lnTo>
                  <a:lnTo>
                    <a:pt x="739" y="2991"/>
                  </a:lnTo>
                  <a:lnTo>
                    <a:pt x="747" y="2996"/>
                  </a:lnTo>
                  <a:lnTo>
                    <a:pt x="756" y="2997"/>
                  </a:lnTo>
                  <a:lnTo>
                    <a:pt x="765" y="2993"/>
                  </a:lnTo>
                  <a:lnTo>
                    <a:pt x="844" y="2934"/>
                  </a:lnTo>
                  <a:lnTo>
                    <a:pt x="924" y="2873"/>
                  </a:lnTo>
                  <a:lnTo>
                    <a:pt x="950" y="2856"/>
                  </a:lnTo>
                  <a:lnTo>
                    <a:pt x="978" y="2844"/>
                  </a:lnTo>
                  <a:lnTo>
                    <a:pt x="1007" y="2837"/>
                  </a:lnTo>
                  <a:lnTo>
                    <a:pt x="1036" y="2835"/>
                  </a:lnTo>
                  <a:lnTo>
                    <a:pt x="1067" y="2837"/>
                  </a:lnTo>
                  <a:lnTo>
                    <a:pt x="1098" y="2845"/>
                  </a:lnTo>
                  <a:lnTo>
                    <a:pt x="1126" y="2858"/>
                  </a:lnTo>
                  <a:lnTo>
                    <a:pt x="1195" y="2894"/>
                  </a:lnTo>
                  <a:lnTo>
                    <a:pt x="1266" y="2926"/>
                  </a:lnTo>
                  <a:lnTo>
                    <a:pt x="1338" y="2954"/>
                  </a:lnTo>
                  <a:lnTo>
                    <a:pt x="1413" y="2977"/>
                  </a:lnTo>
                  <a:lnTo>
                    <a:pt x="1442" y="2988"/>
                  </a:lnTo>
                  <a:lnTo>
                    <a:pt x="1469" y="3004"/>
                  </a:lnTo>
                  <a:lnTo>
                    <a:pt x="1492" y="3023"/>
                  </a:lnTo>
                  <a:lnTo>
                    <a:pt x="1512" y="3045"/>
                  </a:lnTo>
                  <a:lnTo>
                    <a:pt x="1528" y="3072"/>
                  </a:lnTo>
                  <a:lnTo>
                    <a:pt x="1539" y="3101"/>
                  </a:lnTo>
                  <a:lnTo>
                    <a:pt x="1546" y="3131"/>
                  </a:lnTo>
                  <a:lnTo>
                    <a:pt x="1559" y="3231"/>
                  </a:lnTo>
                  <a:lnTo>
                    <a:pt x="1574" y="3329"/>
                  </a:lnTo>
                  <a:lnTo>
                    <a:pt x="1577" y="3338"/>
                  </a:lnTo>
                  <a:lnTo>
                    <a:pt x="1585" y="3344"/>
                  </a:lnTo>
                  <a:lnTo>
                    <a:pt x="1593" y="3346"/>
                  </a:lnTo>
                  <a:lnTo>
                    <a:pt x="1907" y="3346"/>
                  </a:lnTo>
                  <a:lnTo>
                    <a:pt x="1915" y="3344"/>
                  </a:lnTo>
                  <a:lnTo>
                    <a:pt x="1923" y="3338"/>
                  </a:lnTo>
                  <a:lnTo>
                    <a:pt x="1926" y="3329"/>
                  </a:lnTo>
                  <a:lnTo>
                    <a:pt x="1941" y="3230"/>
                  </a:lnTo>
                  <a:lnTo>
                    <a:pt x="1954" y="3131"/>
                  </a:lnTo>
                  <a:lnTo>
                    <a:pt x="1961" y="3101"/>
                  </a:lnTo>
                  <a:lnTo>
                    <a:pt x="1972" y="3072"/>
                  </a:lnTo>
                  <a:lnTo>
                    <a:pt x="1988" y="3045"/>
                  </a:lnTo>
                  <a:lnTo>
                    <a:pt x="2008" y="3023"/>
                  </a:lnTo>
                  <a:lnTo>
                    <a:pt x="2031" y="3004"/>
                  </a:lnTo>
                  <a:lnTo>
                    <a:pt x="2058" y="2988"/>
                  </a:lnTo>
                  <a:lnTo>
                    <a:pt x="2087" y="2977"/>
                  </a:lnTo>
                  <a:lnTo>
                    <a:pt x="2162" y="2954"/>
                  </a:lnTo>
                  <a:lnTo>
                    <a:pt x="2234" y="2926"/>
                  </a:lnTo>
                  <a:lnTo>
                    <a:pt x="2305" y="2894"/>
                  </a:lnTo>
                  <a:lnTo>
                    <a:pt x="2374" y="2858"/>
                  </a:lnTo>
                  <a:lnTo>
                    <a:pt x="2402" y="2845"/>
                  </a:lnTo>
                  <a:lnTo>
                    <a:pt x="2431" y="2837"/>
                  </a:lnTo>
                  <a:lnTo>
                    <a:pt x="2462" y="2835"/>
                  </a:lnTo>
                  <a:lnTo>
                    <a:pt x="2491" y="2837"/>
                  </a:lnTo>
                  <a:lnTo>
                    <a:pt x="2521" y="2843"/>
                  </a:lnTo>
                  <a:lnTo>
                    <a:pt x="2550" y="2856"/>
                  </a:lnTo>
                  <a:lnTo>
                    <a:pt x="2576" y="2873"/>
                  </a:lnTo>
                  <a:lnTo>
                    <a:pt x="2656" y="2934"/>
                  </a:lnTo>
                  <a:lnTo>
                    <a:pt x="2735" y="2993"/>
                  </a:lnTo>
                  <a:lnTo>
                    <a:pt x="2744" y="2997"/>
                  </a:lnTo>
                  <a:lnTo>
                    <a:pt x="2753" y="2996"/>
                  </a:lnTo>
                  <a:lnTo>
                    <a:pt x="2761" y="2991"/>
                  </a:lnTo>
                  <a:lnTo>
                    <a:pt x="2982" y="2769"/>
                  </a:lnTo>
                  <a:lnTo>
                    <a:pt x="2988" y="2761"/>
                  </a:lnTo>
                  <a:lnTo>
                    <a:pt x="2988" y="2752"/>
                  </a:lnTo>
                  <a:lnTo>
                    <a:pt x="2985" y="2743"/>
                  </a:lnTo>
                  <a:lnTo>
                    <a:pt x="2925" y="2663"/>
                  </a:lnTo>
                  <a:lnTo>
                    <a:pt x="2865" y="2584"/>
                  </a:lnTo>
                  <a:lnTo>
                    <a:pt x="2848" y="2557"/>
                  </a:lnTo>
                  <a:lnTo>
                    <a:pt x="2835" y="2528"/>
                  </a:lnTo>
                  <a:lnTo>
                    <a:pt x="2829" y="2498"/>
                  </a:lnTo>
                  <a:lnTo>
                    <a:pt x="2827" y="2469"/>
                  </a:lnTo>
                  <a:lnTo>
                    <a:pt x="2829" y="2438"/>
                  </a:lnTo>
                  <a:lnTo>
                    <a:pt x="2837" y="2409"/>
                  </a:lnTo>
                  <a:lnTo>
                    <a:pt x="2850" y="2380"/>
                  </a:lnTo>
                  <a:lnTo>
                    <a:pt x="2886" y="2311"/>
                  </a:lnTo>
                  <a:lnTo>
                    <a:pt x="2918" y="2240"/>
                  </a:lnTo>
                  <a:lnTo>
                    <a:pt x="2945" y="2168"/>
                  </a:lnTo>
                  <a:lnTo>
                    <a:pt x="2969" y="2093"/>
                  </a:lnTo>
                  <a:lnTo>
                    <a:pt x="2979" y="2063"/>
                  </a:lnTo>
                  <a:lnTo>
                    <a:pt x="2995" y="2037"/>
                  </a:lnTo>
                  <a:lnTo>
                    <a:pt x="3014" y="2013"/>
                  </a:lnTo>
                  <a:lnTo>
                    <a:pt x="3037" y="1993"/>
                  </a:lnTo>
                  <a:lnTo>
                    <a:pt x="3063" y="1977"/>
                  </a:lnTo>
                  <a:lnTo>
                    <a:pt x="3092" y="1967"/>
                  </a:lnTo>
                  <a:lnTo>
                    <a:pt x="3122" y="1959"/>
                  </a:lnTo>
                  <a:lnTo>
                    <a:pt x="3221" y="1946"/>
                  </a:lnTo>
                  <a:lnTo>
                    <a:pt x="3320" y="1932"/>
                  </a:lnTo>
                  <a:lnTo>
                    <a:pt x="3328" y="1928"/>
                  </a:lnTo>
                  <a:lnTo>
                    <a:pt x="3335" y="1921"/>
                  </a:lnTo>
                  <a:lnTo>
                    <a:pt x="3337" y="1912"/>
                  </a:lnTo>
                  <a:lnTo>
                    <a:pt x="3337" y="1598"/>
                  </a:lnTo>
                  <a:lnTo>
                    <a:pt x="3335" y="1589"/>
                  </a:lnTo>
                  <a:lnTo>
                    <a:pt x="3328" y="1582"/>
                  </a:lnTo>
                  <a:lnTo>
                    <a:pt x="3320" y="1578"/>
                  </a:lnTo>
                  <a:lnTo>
                    <a:pt x="3221" y="1564"/>
                  </a:lnTo>
                  <a:lnTo>
                    <a:pt x="3122" y="1551"/>
                  </a:lnTo>
                  <a:lnTo>
                    <a:pt x="3092" y="1543"/>
                  </a:lnTo>
                  <a:lnTo>
                    <a:pt x="3063" y="1533"/>
                  </a:lnTo>
                  <a:lnTo>
                    <a:pt x="3037" y="1517"/>
                  </a:lnTo>
                  <a:lnTo>
                    <a:pt x="3014" y="1497"/>
                  </a:lnTo>
                  <a:lnTo>
                    <a:pt x="2995" y="1473"/>
                  </a:lnTo>
                  <a:lnTo>
                    <a:pt x="2979" y="1447"/>
                  </a:lnTo>
                  <a:lnTo>
                    <a:pt x="2969" y="1417"/>
                  </a:lnTo>
                  <a:lnTo>
                    <a:pt x="2945" y="1342"/>
                  </a:lnTo>
                  <a:lnTo>
                    <a:pt x="2918" y="1270"/>
                  </a:lnTo>
                  <a:lnTo>
                    <a:pt x="2886" y="1199"/>
                  </a:lnTo>
                  <a:lnTo>
                    <a:pt x="2850" y="1130"/>
                  </a:lnTo>
                  <a:lnTo>
                    <a:pt x="2837" y="1101"/>
                  </a:lnTo>
                  <a:lnTo>
                    <a:pt x="2829" y="1072"/>
                  </a:lnTo>
                  <a:lnTo>
                    <a:pt x="2827" y="1041"/>
                  </a:lnTo>
                  <a:lnTo>
                    <a:pt x="2829" y="1012"/>
                  </a:lnTo>
                  <a:lnTo>
                    <a:pt x="2835" y="982"/>
                  </a:lnTo>
                  <a:lnTo>
                    <a:pt x="2848" y="953"/>
                  </a:lnTo>
                  <a:lnTo>
                    <a:pt x="2865" y="926"/>
                  </a:lnTo>
                  <a:lnTo>
                    <a:pt x="2925" y="847"/>
                  </a:lnTo>
                  <a:lnTo>
                    <a:pt x="2985" y="767"/>
                  </a:lnTo>
                  <a:lnTo>
                    <a:pt x="2988" y="758"/>
                  </a:lnTo>
                  <a:lnTo>
                    <a:pt x="2988" y="749"/>
                  </a:lnTo>
                  <a:lnTo>
                    <a:pt x="2982" y="741"/>
                  </a:lnTo>
                  <a:lnTo>
                    <a:pt x="2761" y="519"/>
                  </a:lnTo>
                  <a:lnTo>
                    <a:pt x="2753" y="514"/>
                  </a:lnTo>
                  <a:lnTo>
                    <a:pt x="2744" y="514"/>
                  </a:lnTo>
                  <a:lnTo>
                    <a:pt x="2735" y="517"/>
                  </a:lnTo>
                  <a:lnTo>
                    <a:pt x="2656" y="576"/>
                  </a:lnTo>
                  <a:lnTo>
                    <a:pt x="2576" y="637"/>
                  </a:lnTo>
                  <a:lnTo>
                    <a:pt x="2550" y="654"/>
                  </a:lnTo>
                  <a:lnTo>
                    <a:pt x="2521" y="667"/>
                  </a:lnTo>
                  <a:lnTo>
                    <a:pt x="2491" y="673"/>
                  </a:lnTo>
                  <a:lnTo>
                    <a:pt x="2462" y="675"/>
                  </a:lnTo>
                  <a:lnTo>
                    <a:pt x="2431" y="673"/>
                  </a:lnTo>
                  <a:lnTo>
                    <a:pt x="2402" y="665"/>
                  </a:lnTo>
                  <a:lnTo>
                    <a:pt x="2374" y="652"/>
                  </a:lnTo>
                  <a:lnTo>
                    <a:pt x="2305" y="616"/>
                  </a:lnTo>
                  <a:lnTo>
                    <a:pt x="2234" y="584"/>
                  </a:lnTo>
                  <a:lnTo>
                    <a:pt x="2162" y="556"/>
                  </a:lnTo>
                  <a:lnTo>
                    <a:pt x="2087" y="533"/>
                  </a:lnTo>
                  <a:lnTo>
                    <a:pt x="2058" y="522"/>
                  </a:lnTo>
                  <a:lnTo>
                    <a:pt x="2031" y="506"/>
                  </a:lnTo>
                  <a:lnTo>
                    <a:pt x="2008" y="487"/>
                  </a:lnTo>
                  <a:lnTo>
                    <a:pt x="1988" y="465"/>
                  </a:lnTo>
                  <a:lnTo>
                    <a:pt x="1972" y="438"/>
                  </a:lnTo>
                  <a:lnTo>
                    <a:pt x="1961" y="410"/>
                  </a:lnTo>
                  <a:lnTo>
                    <a:pt x="1954" y="379"/>
                  </a:lnTo>
                  <a:lnTo>
                    <a:pt x="1941" y="280"/>
                  </a:lnTo>
                  <a:lnTo>
                    <a:pt x="1926" y="181"/>
                  </a:lnTo>
                  <a:lnTo>
                    <a:pt x="1923" y="172"/>
                  </a:lnTo>
                  <a:lnTo>
                    <a:pt x="1915" y="166"/>
                  </a:lnTo>
                  <a:lnTo>
                    <a:pt x="1907" y="164"/>
                  </a:lnTo>
                  <a:lnTo>
                    <a:pt x="1593" y="164"/>
                  </a:lnTo>
                  <a:close/>
                  <a:moveTo>
                    <a:pt x="1593" y="0"/>
                  </a:moveTo>
                  <a:lnTo>
                    <a:pt x="1907" y="0"/>
                  </a:lnTo>
                  <a:lnTo>
                    <a:pt x="1940" y="3"/>
                  </a:lnTo>
                  <a:lnTo>
                    <a:pt x="1971" y="12"/>
                  </a:lnTo>
                  <a:lnTo>
                    <a:pt x="2000" y="26"/>
                  </a:lnTo>
                  <a:lnTo>
                    <a:pt x="2026" y="45"/>
                  </a:lnTo>
                  <a:lnTo>
                    <a:pt x="2048" y="68"/>
                  </a:lnTo>
                  <a:lnTo>
                    <a:pt x="2067" y="95"/>
                  </a:lnTo>
                  <a:lnTo>
                    <a:pt x="2080" y="124"/>
                  </a:lnTo>
                  <a:lnTo>
                    <a:pt x="2088" y="156"/>
                  </a:lnTo>
                  <a:lnTo>
                    <a:pt x="2102" y="256"/>
                  </a:lnTo>
                  <a:lnTo>
                    <a:pt x="2116" y="357"/>
                  </a:lnTo>
                  <a:lnTo>
                    <a:pt x="2117" y="363"/>
                  </a:lnTo>
                  <a:lnTo>
                    <a:pt x="2119" y="367"/>
                  </a:lnTo>
                  <a:lnTo>
                    <a:pt x="2122" y="370"/>
                  </a:lnTo>
                  <a:lnTo>
                    <a:pt x="2125" y="373"/>
                  </a:lnTo>
                  <a:lnTo>
                    <a:pt x="2130" y="374"/>
                  </a:lnTo>
                  <a:lnTo>
                    <a:pt x="2215" y="401"/>
                  </a:lnTo>
                  <a:lnTo>
                    <a:pt x="2296" y="432"/>
                  </a:lnTo>
                  <a:lnTo>
                    <a:pt x="2377" y="468"/>
                  </a:lnTo>
                  <a:lnTo>
                    <a:pt x="2454" y="509"/>
                  </a:lnTo>
                  <a:lnTo>
                    <a:pt x="2462" y="512"/>
                  </a:lnTo>
                  <a:lnTo>
                    <a:pt x="2469" y="512"/>
                  </a:lnTo>
                  <a:lnTo>
                    <a:pt x="2477" y="507"/>
                  </a:lnTo>
                  <a:lnTo>
                    <a:pt x="2557" y="446"/>
                  </a:lnTo>
                  <a:lnTo>
                    <a:pt x="2638" y="385"/>
                  </a:lnTo>
                  <a:lnTo>
                    <a:pt x="2663" y="369"/>
                  </a:lnTo>
                  <a:lnTo>
                    <a:pt x="2690" y="358"/>
                  </a:lnTo>
                  <a:lnTo>
                    <a:pt x="2718" y="352"/>
                  </a:lnTo>
                  <a:lnTo>
                    <a:pt x="2746" y="350"/>
                  </a:lnTo>
                  <a:lnTo>
                    <a:pt x="2775" y="352"/>
                  </a:lnTo>
                  <a:lnTo>
                    <a:pt x="2803" y="358"/>
                  </a:lnTo>
                  <a:lnTo>
                    <a:pt x="2830" y="369"/>
                  </a:lnTo>
                  <a:lnTo>
                    <a:pt x="2854" y="384"/>
                  </a:lnTo>
                  <a:lnTo>
                    <a:pt x="2876" y="403"/>
                  </a:lnTo>
                  <a:lnTo>
                    <a:pt x="3098" y="625"/>
                  </a:lnTo>
                  <a:lnTo>
                    <a:pt x="3117" y="648"/>
                  </a:lnTo>
                  <a:lnTo>
                    <a:pt x="3132" y="672"/>
                  </a:lnTo>
                  <a:lnTo>
                    <a:pt x="3143" y="699"/>
                  </a:lnTo>
                  <a:lnTo>
                    <a:pt x="3149" y="728"/>
                  </a:lnTo>
                  <a:lnTo>
                    <a:pt x="3151" y="756"/>
                  </a:lnTo>
                  <a:lnTo>
                    <a:pt x="3149" y="784"/>
                  </a:lnTo>
                  <a:lnTo>
                    <a:pt x="3143" y="813"/>
                  </a:lnTo>
                  <a:lnTo>
                    <a:pt x="3132" y="839"/>
                  </a:lnTo>
                  <a:lnTo>
                    <a:pt x="3116" y="865"/>
                  </a:lnTo>
                  <a:lnTo>
                    <a:pt x="3056" y="946"/>
                  </a:lnTo>
                  <a:lnTo>
                    <a:pt x="2994" y="1026"/>
                  </a:lnTo>
                  <a:lnTo>
                    <a:pt x="2990" y="1034"/>
                  </a:lnTo>
                  <a:lnTo>
                    <a:pt x="2990" y="1041"/>
                  </a:lnTo>
                  <a:lnTo>
                    <a:pt x="2992" y="1049"/>
                  </a:lnTo>
                  <a:lnTo>
                    <a:pt x="3033" y="1126"/>
                  </a:lnTo>
                  <a:lnTo>
                    <a:pt x="3069" y="1207"/>
                  </a:lnTo>
                  <a:lnTo>
                    <a:pt x="3100" y="1289"/>
                  </a:lnTo>
                  <a:lnTo>
                    <a:pt x="3127" y="1374"/>
                  </a:lnTo>
                  <a:lnTo>
                    <a:pt x="3128" y="1378"/>
                  </a:lnTo>
                  <a:lnTo>
                    <a:pt x="3131" y="1382"/>
                  </a:lnTo>
                  <a:lnTo>
                    <a:pt x="3134" y="1385"/>
                  </a:lnTo>
                  <a:lnTo>
                    <a:pt x="3138" y="1387"/>
                  </a:lnTo>
                  <a:lnTo>
                    <a:pt x="3144" y="1388"/>
                  </a:lnTo>
                  <a:lnTo>
                    <a:pt x="3244" y="1402"/>
                  </a:lnTo>
                  <a:lnTo>
                    <a:pt x="3344" y="1416"/>
                  </a:lnTo>
                  <a:lnTo>
                    <a:pt x="3376" y="1424"/>
                  </a:lnTo>
                  <a:lnTo>
                    <a:pt x="3406" y="1437"/>
                  </a:lnTo>
                  <a:lnTo>
                    <a:pt x="3432" y="1456"/>
                  </a:lnTo>
                  <a:lnTo>
                    <a:pt x="3455" y="1478"/>
                  </a:lnTo>
                  <a:lnTo>
                    <a:pt x="3475" y="1504"/>
                  </a:lnTo>
                  <a:lnTo>
                    <a:pt x="3488" y="1534"/>
                  </a:lnTo>
                  <a:lnTo>
                    <a:pt x="3497" y="1565"/>
                  </a:lnTo>
                  <a:lnTo>
                    <a:pt x="3500" y="1598"/>
                  </a:lnTo>
                  <a:lnTo>
                    <a:pt x="3500" y="1912"/>
                  </a:lnTo>
                  <a:lnTo>
                    <a:pt x="3497" y="1945"/>
                  </a:lnTo>
                  <a:lnTo>
                    <a:pt x="3488" y="1976"/>
                  </a:lnTo>
                  <a:lnTo>
                    <a:pt x="3475" y="2006"/>
                  </a:lnTo>
                  <a:lnTo>
                    <a:pt x="3455" y="2032"/>
                  </a:lnTo>
                  <a:lnTo>
                    <a:pt x="3432" y="2054"/>
                  </a:lnTo>
                  <a:lnTo>
                    <a:pt x="3406" y="2073"/>
                  </a:lnTo>
                  <a:lnTo>
                    <a:pt x="3376" y="2086"/>
                  </a:lnTo>
                  <a:lnTo>
                    <a:pt x="3344" y="2094"/>
                  </a:lnTo>
                  <a:lnTo>
                    <a:pt x="3244" y="2108"/>
                  </a:lnTo>
                  <a:lnTo>
                    <a:pt x="3144" y="2122"/>
                  </a:lnTo>
                  <a:lnTo>
                    <a:pt x="3138" y="2123"/>
                  </a:lnTo>
                  <a:lnTo>
                    <a:pt x="3134" y="2125"/>
                  </a:lnTo>
                  <a:lnTo>
                    <a:pt x="3131" y="2128"/>
                  </a:lnTo>
                  <a:lnTo>
                    <a:pt x="3128" y="2132"/>
                  </a:lnTo>
                  <a:lnTo>
                    <a:pt x="3127" y="2136"/>
                  </a:lnTo>
                  <a:lnTo>
                    <a:pt x="3100" y="2221"/>
                  </a:lnTo>
                  <a:lnTo>
                    <a:pt x="3069" y="2303"/>
                  </a:lnTo>
                  <a:lnTo>
                    <a:pt x="3033" y="2384"/>
                  </a:lnTo>
                  <a:lnTo>
                    <a:pt x="2992" y="2461"/>
                  </a:lnTo>
                  <a:lnTo>
                    <a:pt x="2990" y="2469"/>
                  </a:lnTo>
                  <a:lnTo>
                    <a:pt x="2990" y="2476"/>
                  </a:lnTo>
                  <a:lnTo>
                    <a:pt x="2994" y="2484"/>
                  </a:lnTo>
                  <a:lnTo>
                    <a:pt x="3056" y="2564"/>
                  </a:lnTo>
                  <a:lnTo>
                    <a:pt x="3116" y="2645"/>
                  </a:lnTo>
                  <a:lnTo>
                    <a:pt x="3132" y="2671"/>
                  </a:lnTo>
                  <a:lnTo>
                    <a:pt x="3143" y="2697"/>
                  </a:lnTo>
                  <a:lnTo>
                    <a:pt x="3149" y="2726"/>
                  </a:lnTo>
                  <a:lnTo>
                    <a:pt x="3151" y="2754"/>
                  </a:lnTo>
                  <a:lnTo>
                    <a:pt x="3149" y="2782"/>
                  </a:lnTo>
                  <a:lnTo>
                    <a:pt x="3143" y="2810"/>
                  </a:lnTo>
                  <a:lnTo>
                    <a:pt x="3132" y="2838"/>
                  </a:lnTo>
                  <a:lnTo>
                    <a:pt x="3117" y="2862"/>
                  </a:lnTo>
                  <a:lnTo>
                    <a:pt x="3098" y="2885"/>
                  </a:lnTo>
                  <a:lnTo>
                    <a:pt x="2876" y="3107"/>
                  </a:lnTo>
                  <a:lnTo>
                    <a:pt x="2854" y="3126"/>
                  </a:lnTo>
                  <a:lnTo>
                    <a:pt x="2830" y="3141"/>
                  </a:lnTo>
                  <a:lnTo>
                    <a:pt x="2802" y="3152"/>
                  </a:lnTo>
                  <a:lnTo>
                    <a:pt x="2775" y="3158"/>
                  </a:lnTo>
                  <a:lnTo>
                    <a:pt x="2746" y="3160"/>
                  </a:lnTo>
                  <a:lnTo>
                    <a:pt x="2718" y="3158"/>
                  </a:lnTo>
                  <a:lnTo>
                    <a:pt x="2690" y="3152"/>
                  </a:lnTo>
                  <a:lnTo>
                    <a:pt x="2663" y="3141"/>
                  </a:lnTo>
                  <a:lnTo>
                    <a:pt x="2638" y="3125"/>
                  </a:lnTo>
                  <a:lnTo>
                    <a:pt x="2557" y="3064"/>
                  </a:lnTo>
                  <a:lnTo>
                    <a:pt x="2477" y="3003"/>
                  </a:lnTo>
                  <a:lnTo>
                    <a:pt x="2469" y="2998"/>
                  </a:lnTo>
                  <a:lnTo>
                    <a:pt x="2462" y="2998"/>
                  </a:lnTo>
                  <a:lnTo>
                    <a:pt x="2454" y="3001"/>
                  </a:lnTo>
                  <a:lnTo>
                    <a:pt x="2377" y="3042"/>
                  </a:lnTo>
                  <a:lnTo>
                    <a:pt x="2296" y="3078"/>
                  </a:lnTo>
                  <a:lnTo>
                    <a:pt x="2215" y="3109"/>
                  </a:lnTo>
                  <a:lnTo>
                    <a:pt x="2130" y="3136"/>
                  </a:lnTo>
                  <a:lnTo>
                    <a:pt x="2125" y="3137"/>
                  </a:lnTo>
                  <a:lnTo>
                    <a:pt x="2122" y="3140"/>
                  </a:lnTo>
                  <a:lnTo>
                    <a:pt x="2119" y="3143"/>
                  </a:lnTo>
                  <a:lnTo>
                    <a:pt x="2117" y="3147"/>
                  </a:lnTo>
                  <a:lnTo>
                    <a:pt x="2116" y="3153"/>
                  </a:lnTo>
                  <a:lnTo>
                    <a:pt x="2102" y="3254"/>
                  </a:lnTo>
                  <a:lnTo>
                    <a:pt x="2088" y="3354"/>
                  </a:lnTo>
                  <a:lnTo>
                    <a:pt x="2080" y="3386"/>
                  </a:lnTo>
                  <a:lnTo>
                    <a:pt x="2067" y="3415"/>
                  </a:lnTo>
                  <a:lnTo>
                    <a:pt x="2048" y="3442"/>
                  </a:lnTo>
                  <a:lnTo>
                    <a:pt x="2026" y="3465"/>
                  </a:lnTo>
                  <a:lnTo>
                    <a:pt x="2000" y="3484"/>
                  </a:lnTo>
                  <a:lnTo>
                    <a:pt x="1971" y="3498"/>
                  </a:lnTo>
                  <a:lnTo>
                    <a:pt x="1940" y="3507"/>
                  </a:lnTo>
                  <a:lnTo>
                    <a:pt x="1907" y="3510"/>
                  </a:lnTo>
                  <a:lnTo>
                    <a:pt x="1593" y="3510"/>
                  </a:lnTo>
                  <a:lnTo>
                    <a:pt x="1560" y="3507"/>
                  </a:lnTo>
                  <a:lnTo>
                    <a:pt x="1529" y="3498"/>
                  </a:lnTo>
                  <a:lnTo>
                    <a:pt x="1500" y="3484"/>
                  </a:lnTo>
                  <a:lnTo>
                    <a:pt x="1474" y="3465"/>
                  </a:lnTo>
                  <a:lnTo>
                    <a:pt x="1452" y="3442"/>
                  </a:lnTo>
                  <a:lnTo>
                    <a:pt x="1433" y="3415"/>
                  </a:lnTo>
                  <a:lnTo>
                    <a:pt x="1420" y="3386"/>
                  </a:lnTo>
                  <a:lnTo>
                    <a:pt x="1412" y="3354"/>
                  </a:lnTo>
                  <a:lnTo>
                    <a:pt x="1398" y="3254"/>
                  </a:lnTo>
                  <a:lnTo>
                    <a:pt x="1384" y="3153"/>
                  </a:lnTo>
                  <a:lnTo>
                    <a:pt x="1383" y="3147"/>
                  </a:lnTo>
                  <a:lnTo>
                    <a:pt x="1381" y="3143"/>
                  </a:lnTo>
                  <a:lnTo>
                    <a:pt x="1378" y="3140"/>
                  </a:lnTo>
                  <a:lnTo>
                    <a:pt x="1375" y="3137"/>
                  </a:lnTo>
                  <a:lnTo>
                    <a:pt x="1370" y="3136"/>
                  </a:lnTo>
                  <a:lnTo>
                    <a:pt x="1285" y="3109"/>
                  </a:lnTo>
                  <a:lnTo>
                    <a:pt x="1204" y="3078"/>
                  </a:lnTo>
                  <a:lnTo>
                    <a:pt x="1123" y="3042"/>
                  </a:lnTo>
                  <a:lnTo>
                    <a:pt x="1046" y="3001"/>
                  </a:lnTo>
                  <a:lnTo>
                    <a:pt x="1038" y="2998"/>
                  </a:lnTo>
                  <a:lnTo>
                    <a:pt x="1031" y="2998"/>
                  </a:lnTo>
                  <a:lnTo>
                    <a:pt x="1023" y="3003"/>
                  </a:lnTo>
                  <a:lnTo>
                    <a:pt x="943" y="3064"/>
                  </a:lnTo>
                  <a:lnTo>
                    <a:pt x="862" y="3125"/>
                  </a:lnTo>
                  <a:lnTo>
                    <a:pt x="837" y="3141"/>
                  </a:lnTo>
                  <a:lnTo>
                    <a:pt x="810" y="3152"/>
                  </a:lnTo>
                  <a:lnTo>
                    <a:pt x="782" y="3158"/>
                  </a:lnTo>
                  <a:lnTo>
                    <a:pt x="754" y="3161"/>
                  </a:lnTo>
                  <a:lnTo>
                    <a:pt x="725" y="3158"/>
                  </a:lnTo>
                  <a:lnTo>
                    <a:pt x="697" y="3152"/>
                  </a:lnTo>
                  <a:lnTo>
                    <a:pt x="670" y="3141"/>
                  </a:lnTo>
                  <a:lnTo>
                    <a:pt x="646" y="3126"/>
                  </a:lnTo>
                  <a:lnTo>
                    <a:pt x="624" y="3107"/>
                  </a:lnTo>
                  <a:lnTo>
                    <a:pt x="402" y="2885"/>
                  </a:lnTo>
                  <a:lnTo>
                    <a:pt x="383" y="2862"/>
                  </a:lnTo>
                  <a:lnTo>
                    <a:pt x="368" y="2838"/>
                  </a:lnTo>
                  <a:lnTo>
                    <a:pt x="357" y="2811"/>
                  </a:lnTo>
                  <a:lnTo>
                    <a:pt x="351" y="2782"/>
                  </a:lnTo>
                  <a:lnTo>
                    <a:pt x="348" y="2754"/>
                  </a:lnTo>
                  <a:lnTo>
                    <a:pt x="351" y="2726"/>
                  </a:lnTo>
                  <a:lnTo>
                    <a:pt x="357" y="2697"/>
                  </a:lnTo>
                  <a:lnTo>
                    <a:pt x="368" y="2671"/>
                  </a:lnTo>
                  <a:lnTo>
                    <a:pt x="384" y="2645"/>
                  </a:lnTo>
                  <a:lnTo>
                    <a:pt x="444" y="2564"/>
                  </a:lnTo>
                  <a:lnTo>
                    <a:pt x="506" y="2484"/>
                  </a:lnTo>
                  <a:lnTo>
                    <a:pt x="510" y="2476"/>
                  </a:lnTo>
                  <a:lnTo>
                    <a:pt x="510" y="2469"/>
                  </a:lnTo>
                  <a:lnTo>
                    <a:pt x="508" y="2461"/>
                  </a:lnTo>
                  <a:lnTo>
                    <a:pt x="467" y="2384"/>
                  </a:lnTo>
                  <a:lnTo>
                    <a:pt x="431" y="2303"/>
                  </a:lnTo>
                  <a:lnTo>
                    <a:pt x="400" y="2221"/>
                  </a:lnTo>
                  <a:lnTo>
                    <a:pt x="373" y="2136"/>
                  </a:lnTo>
                  <a:lnTo>
                    <a:pt x="372" y="2132"/>
                  </a:lnTo>
                  <a:lnTo>
                    <a:pt x="369" y="2128"/>
                  </a:lnTo>
                  <a:lnTo>
                    <a:pt x="366" y="2125"/>
                  </a:lnTo>
                  <a:lnTo>
                    <a:pt x="362" y="2123"/>
                  </a:lnTo>
                  <a:lnTo>
                    <a:pt x="356" y="2122"/>
                  </a:lnTo>
                  <a:lnTo>
                    <a:pt x="256" y="2108"/>
                  </a:lnTo>
                  <a:lnTo>
                    <a:pt x="156" y="2094"/>
                  </a:lnTo>
                  <a:lnTo>
                    <a:pt x="124" y="2086"/>
                  </a:lnTo>
                  <a:lnTo>
                    <a:pt x="94" y="2073"/>
                  </a:lnTo>
                  <a:lnTo>
                    <a:pt x="68" y="2054"/>
                  </a:lnTo>
                  <a:lnTo>
                    <a:pt x="45" y="2032"/>
                  </a:lnTo>
                  <a:lnTo>
                    <a:pt x="25" y="2006"/>
                  </a:lnTo>
                  <a:lnTo>
                    <a:pt x="12" y="1976"/>
                  </a:lnTo>
                  <a:lnTo>
                    <a:pt x="3" y="1945"/>
                  </a:lnTo>
                  <a:lnTo>
                    <a:pt x="0" y="1912"/>
                  </a:lnTo>
                  <a:lnTo>
                    <a:pt x="0" y="1598"/>
                  </a:lnTo>
                  <a:lnTo>
                    <a:pt x="3" y="1565"/>
                  </a:lnTo>
                  <a:lnTo>
                    <a:pt x="12" y="1534"/>
                  </a:lnTo>
                  <a:lnTo>
                    <a:pt x="25" y="1504"/>
                  </a:lnTo>
                  <a:lnTo>
                    <a:pt x="45" y="1478"/>
                  </a:lnTo>
                  <a:lnTo>
                    <a:pt x="68" y="1456"/>
                  </a:lnTo>
                  <a:lnTo>
                    <a:pt x="94" y="1437"/>
                  </a:lnTo>
                  <a:lnTo>
                    <a:pt x="124" y="1424"/>
                  </a:lnTo>
                  <a:lnTo>
                    <a:pt x="156" y="1416"/>
                  </a:lnTo>
                  <a:lnTo>
                    <a:pt x="256" y="1402"/>
                  </a:lnTo>
                  <a:lnTo>
                    <a:pt x="356" y="1388"/>
                  </a:lnTo>
                  <a:lnTo>
                    <a:pt x="362" y="1387"/>
                  </a:lnTo>
                  <a:lnTo>
                    <a:pt x="366" y="1385"/>
                  </a:lnTo>
                  <a:lnTo>
                    <a:pt x="369" y="1382"/>
                  </a:lnTo>
                  <a:lnTo>
                    <a:pt x="372" y="1378"/>
                  </a:lnTo>
                  <a:lnTo>
                    <a:pt x="373" y="1374"/>
                  </a:lnTo>
                  <a:lnTo>
                    <a:pt x="400" y="1289"/>
                  </a:lnTo>
                  <a:lnTo>
                    <a:pt x="431" y="1207"/>
                  </a:lnTo>
                  <a:lnTo>
                    <a:pt x="467" y="1126"/>
                  </a:lnTo>
                  <a:lnTo>
                    <a:pt x="508" y="1049"/>
                  </a:lnTo>
                  <a:lnTo>
                    <a:pt x="510" y="1041"/>
                  </a:lnTo>
                  <a:lnTo>
                    <a:pt x="510" y="1034"/>
                  </a:lnTo>
                  <a:lnTo>
                    <a:pt x="506" y="1026"/>
                  </a:lnTo>
                  <a:lnTo>
                    <a:pt x="444" y="946"/>
                  </a:lnTo>
                  <a:lnTo>
                    <a:pt x="384" y="865"/>
                  </a:lnTo>
                  <a:lnTo>
                    <a:pt x="368" y="839"/>
                  </a:lnTo>
                  <a:lnTo>
                    <a:pt x="357" y="813"/>
                  </a:lnTo>
                  <a:lnTo>
                    <a:pt x="351" y="784"/>
                  </a:lnTo>
                  <a:lnTo>
                    <a:pt x="348" y="756"/>
                  </a:lnTo>
                  <a:lnTo>
                    <a:pt x="351" y="728"/>
                  </a:lnTo>
                  <a:lnTo>
                    <a:pt x="357" y="700"/>
                  </a:lnTo>
                  <a:lnTo>
                    <a:pt x="368" y="672"/>
                  </a:lnTo>
                  <a:lnTo>
                    <a:pt x="383" y="648"/>
                  </a:lnTo>
                  <a:lnTo>
                    <a:pt x="402" y="625"/>
                  </a:lnTo>
                  <a:lnTo>
                    <a:pt x="624" y="403"/>
                  </a:lnTo>
                  <a:lnTo>
                    <a:pt x="646" y="384"/>
                  </a:lnTo>
                  <a:lnTo>
                    <a:pt x="670" y="369"/>
                  </a:lnTo>
                  <a:lnTo>
                    <a:pt x="697" y="358"/>
                  </a:lnTo>
                  <a:lnTo>
                    <a:pt x="725" y="352"/>
                  </a:lnTo>
                  <a:lnTo>
                    <a:pt x="754" y="350"/>
                  </a:lnTo>
                  <a:lnTo>
                    <a:pt x="782" y="352"/>
                  </a:lnTo>
                  <a:lnTo>
                    <a:pt x="810" y="358"/>
                  </a:lnTo>
                  <a:lnTo>
                    <a:pt x="837" y="369"/>
                  </a:lnTo>
                  <a:lnTo>
                    <a:pt x="862" y="385"/>
                  </a:lnTo>
                  <a:lnTo>
                    <a:pt x="943" y="446"/>
                  </a:lnTo>
                  <a:lnTo>
                    <a:pt x="1023" y="507"/>
                  </a:lnTo>
                  <a:lnTo>
                    <a:pt x="1031" y="512"/>
                  </a:lnTo>
                  <a:lnTo>
                    <a:pt x="1038" y="512"/>
                  </a:lnTo>
                  <a:lnTo>
                    <a:pt x="1046" y="509"/>
                  </a:lnTo>
                  <a:lnTo>
                    <a:pt x="1123" y="468"/>
                  </a:lnTo>
                  <a:lnTo>
                    <a:pt x="1204" y="432"/>
                  </a:lnTo>
                  <a:lnTo>
                    <a:pt x="1285" y="401"/>
                  </a:lnTo>
                  <a:lnTo>
                    <a:pt x="1370" y="374"/>
                  </a:lnTo>
                  <a:lnTo>
                    <a:pt x="1375" y="373"/>
                  </a:lnTo>
                  <a:lnTo>
                    <a:pt x="1378" y="370"/>
                  </a:lnTo>
                  <a:lnTo>
                    <a:pt x="1381" y="367"/>
                  </a:lnTo>
                  <a:lnTo>
                    <a:pt x="1383" y="363"/>
                  </a:lnTo>
                  <a:lnTo>
                    <a:pt x="1384" y="357"/>
                  </a:lnTo>
                  <a:lnTo>
                    <a:pt x="1398" y="256"/>
                  </a:lnTo>
                  <a:lnTo>
                    <a:pt x="1412" y="156"/>
                  </a:lnTo>
                  <a:lnTo>
                    <a:pt x="1420" y="124"/>
                  </a:lnTo>
                  <a:lnTo>
                    <a:pt x="1433" y="95"/>
                  </a:lnTo>
                  <a:lnTo>
                    <a:pt x="1452" y="68"/>
                  </a:lnTo>
                  <a:lnTo>
                    <a:pt x="1474" y="45"/>
                  </a:lnTo>
                  <a:lnTo>
                    <a:pt x="1500" y="26"/>
                  </a:lnTo>
                  <a:lnTo>
                    <a:pt x="1529" y="12"/>
                  </a:lnTo>
                  <a:lnTo>
                    <a:pt x="1560" y="3"/>
                  </a:lnTo>
                  <a:lnTo>
                    <a:pt x="15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124"/>
            <p:cNvSpPr>
              <a:spLocks noEditPoints="1"/>
            </p:cNvSpPr>
            <p:nvPr/>
          </p:nvSpPr>
          <p:spPr bwMode="auto">
            <a:xfrm>
              <a:off x="7373938" y="2844800"/>
              <a:ext cx="241300" cy="242887"/>
            </a:xfrm>
            <a:custGeom>
              <a:avLst/>
              <a:gdLst>
                <a:gd name="T0" fmla="*/ 639 w 1518"/>
                <a:gd name="T1" fmla="*/ 176 h 1524"/>
                <a:gd name="T2" fmla="*/ 475 w 1518"/>
                <a:gd name="T3" fmla="*/ 237 h 1524"/>
                <a:gd name="T4" fmla="*/ 338 w 1518"/>
                <a:gd name="T5" fmla="*/ 340 h 1524"/>
                <a:gd name="T6" fmla="*/ 235 w 1518"/>
                <a:gd name="T7" fmla="*/ 477 h 1524"/>
                <a:gd name="T8" fmla="*/ 175 w 1518"/>
                <a:gd name="T9" fmla="*/ 642 h 1524"/>
                <a:gd name="T10" fmla="*/ 166 w 1518"/>
                <a:gd name="T11" fmla="*/ 823 h 1524"/>
                <a:gd name="T12" fmla="*/ 210 w 1518"/>
                <a:gd name="T13" fmla="*/ 995 h 1524"/>
                <a:gd name="T14" fmla="*/ 299 w 1518"/>
                <a:gd name="T15" fmla="*/ 1142 h 1524"/>
                <a:gd name="T16" fmla="*/ 426 w 1518"/>
                <a:gd name="T17" fmla="*/ 1258 h 1524"/>
                <a:gd name="T18" fmla="*/ 582 w 1518"/>
                <a:gd name="T19" fmla="*/ 1333 h 1524"/>
                <a:gd name="T20" fmla="*/ 759 w 1518"/>
                <a:gd name="T21" fmla="*/ 1360 h 1524"/>
                <a:gd name="T22" fmla="*/ 936 w 1518"/>
                <a:gd name="T23" fmla="*/ 1333 h 1524"/>
                <a:gd name="T24" fmla="*/ 1092 w 1518"/>
                <a:gd name="T25" fmla="*/ 1258 h 1524"/>
                <a:gd name="T26" fmla="*/ 1219 w 1518"/>
                <a:gd name="T27" fmla="*/ 1142 h 1524"/>
                <a:gd name="T28" fmla="*/ 1308 w 1518"/>
                <a:gd name="T29" fmla="*/ 995 h 1524"/>
                <a:gd name="T30" fmla="*/ 1352 w 1518"/>
                <a:gd name="T31" fmla="*/ 823 h 1524"/>
                <a:gd name="T32" fmla="*/ 1343 w 1518"/>
                <a:gd name="T33" fmla="*/ 642 h 1524"/>
                <a:gd name="T34" fmla="*/ 1283 w 1518"/>
                <a:gd name="T35" fmla="*/ 477 h 1524"/>
                <a:gd name="T36" fmla="*/ 1180 w 1518"/>
                <a:gd name="T37" fmla="*/ 340 h 1524"/>
                <a:gd name="T38" fmla="*/ 1043 w 1518"/>
                <a:gd name="T39" fmla="*/ 237 h 1524"/>
                <a:gd name="T40" fmla="*/ 879 w 1518"/>
                <a:gd name="T41" fmla="*/ 176 h 1524"/>
                <a:gd name="T42" fmla="*/ 759 w 1518"/>
                <a:gd name="T43" fmla="*/ 0 h 1524"/>
                <a:gd name="T44" fmla="*/ 961 w 1518"/>
                <a:gd name="T45" fmla="*/ 27 h 1524"/>
                <a:gd name="T46" fmla="*/ 1142 w 1518"/>
                <a:gd name="T47" fmla="*/ 105 h 1524"/>
                <a:gd name="T48" fmla="*/ 1296 w 1518"/>
                <a:gd name="T49" fmla="*/ 224 h 1524"/>
                <a:gd name="T50" fmla="*/ 1414 w 1518"/>
                <a:gd name="T51" fmla="*/ 378 h 1524"/>
                <a:gd name="T52" fmla="*/ 1492 w 1518"/>
                <a:gd name="T53" fmla="*/ 560 h 1524"/>
                <a:gd name="T54" fmla="*/ 1518 w 1518"/>
                <a:gd name="T55" fmla="*/ 762 h 1524"/>
                <a:gd name="T56" fmla="*/ 1492 w 1518"/>
                <a:gd name="T57" fmla="*/ 964 h 1524"/>
                <a:gd name="T58" fmla="*/ 1414 w 1518"/>
                <a:gd name="T59" fmla="*/ 1146 h 1524"/>
                <a:gd name="T60" fmla="*/ 1296 w 1518"/>
                <a:gd name="T61" fmla="*/ 1300 h 1524"/>
                <a:gd name="T62" fmla="*/ 1142 w 1518"/>
                <a:gd name="T63" fmla="*/ 1419 h 1524"/>
                <a:gd name="T64" fmla="*/ 961 w 1518"/>
                <a:gd name="T65" fmla="*/ 1497 h 1524"/>
                <a:gd name="T66" fmla="*/ 759 w 1518"/>
                <a:gd name="T67" fmla="*/ 1524 h 1524"/>
                <a:gd name="T68" fmla="*/ 557 w 1518"/>
                <a:gd name="T69" fmla="*/ 1497 h 1524"/>
                <a:gd name="T70" fmla="*/ 376 w 1518"/>
                <a:gd name="T71" fmla="*/ 1419 h 1524"/>
                <a:gd name="T72" fmla="*/ 222 w 1518"/>
                <a:gd name="T73" fmla="*/ 1300 h 1524"/>
                <a:gd name="T74" fmla="*/ 104 w 1518"/>
                <a:gd name="T75" fmla="*/ 1146 h 1524"/>
                <a:gd name="T76" fmla="*/ 26 w 1518"/>
                <a:gd name="T77" fmla="*/ 964 h 1524"/>
                <a:gd name="T78" fmla="*/ 0 w 1518"/>
                <a:gd name="T79" fmla="*/ 762 h 1524"/>
                <a:gd name="T80" fmla="*/ 26 w 1518"/>
                <a:gd name="T81" fmla="*/ 560 h 1524"/>
                <a:gd name="T82" fmla="*/ 104 w 1518"/>
                <a:gd name="T83" fmla="*/ 378 h 1524"/>
                <a:gd name="T84" fmla="*/ 222 w 1518"/>
                <a:gd name="T85" fmla="*/ 224 h 1524"/>
                <a:gd name="T86" fmla="*/ 376 w 1518"/>
                <a:gd name="T87" fmla="*/ 105 h 1524"/>
                <a:gd name="T88" fmla="*/ 557 w 1518"/>
                <a:gd name="T89" fmla="*/ 27 h 1524"/>
                <a:gd name="T90" fmla="*/ 759 w 1518"/>
                <a:gd name="T91" fmla="*/ 0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18" h="1524">
                  <a:moveTo>
                    <a:pt x="759" y="164"/>
                  </a:moveTo>
                  <a:lnTo>
                    <a:pt x="699" y="167"/>
                  </a:lnTo>
                  <a:lnTo>
                    <a:pt x="639" y="176"/>
                  </a:lnTo>
                  <a:lnTo>
                    <a:pt x="582" y="191"/>
                  </a:lnTo>
                  <a:lnTo>
                    <a:pt x="527" y="211"/>
                  </a:lnTo>
                  <a:lnTo>
                    <a:pt x="475" y="237"/>
                  </a:lnTo>
                  <a:lnTo>
                    <a:pt x="426" y="266"/>
                  </a:lnTo>
                  <a:lnTo>
                    <a:pt x="380" y="300"/>
                  </a:lnTo>
                  <a:lnTo>
                    <a:pt x="338" y="340"/>
                  </a:lnTo>
                  <a:lnTo>
                    <a:pt x="299" y="382"/>
                  </a:lnTo>
                  <a:lnTo>
                    <a:pt x="265" y="428"/>
                  </a:lnTo>
                  <a:lnTo>
                    <a:pt x="235" y="477"/>
                  </a:lnTo>
                  <a:lnTo>
                    <a:pt x="210" y="529"/>
                  </a:lnTo>
                  <a:lnTo>
                    <a:pt x="189" y="584"/>
                  </a:lnTo>
                  <a:lnTo>
                    <a:pt x="175" y="642"/>
                  </a:lnTo>
                  <a:lnTo>
                    <a:pt x="166" y="701"/>
                  </a:lnTo>
                  <a:lnTo>
                    <a:pt x="163" y="762"/>
                  </a:lnTo>
                  <a:lnTo>
                    <a:pt x="166" y="823"/>
                  </a:lnTo>
                  <a:lnTo>
                    <a:pt x="175" y="882"/>
                  </a:lnTo>
                  <a:lnTo>
                    <a:pt x="189" y="940"/>
                  </a:lnTo>
                  <a:lnTo>
                    <a:pt x="210" y="995"/>
                  </a:lnTo>
                  <a:lnTo>
                    <a:pt x="235" y="1047"/>
                  </a:lnTo>
                  <a:lnTo>
                    <a:pt x="265" y="1096"/>
                  </a:lnTo>
                  <a:lnTo>
                    <a:pt x="299" y="1142"/>
                  </a:lnTo>
                  <a:lnTo>
                    <a:pt x="338" y="1184"/>
                  </a:lnTo>
                  <a:lnTo>
                    <a:pt x="380" y="1224"/>
                  </a:lnTo>
                  <a:lnTo>
                    <a:pt x="426" y="1258"/>
                  </a:lnTo>
                  <a:lnTo>
                    <a:pt x="475" y="1287"/>
                  </a:lnTo>
                  <a:lnTo>
                    <a:pt x="527" y="1313"/>
                  </a:lnTo>
                  <a:lnTo>
                    <a:pt x="582" y="1333"/>
                  </a:lnTo>
                  <a:lnTo>
                    <a:pt x="639" y="1348"/>
                  </a:lnTo>
                  <a:lnTo>
                    <a:pt x="699" y="1357"/>
                  </a:lnTo>
                  <a:lnTo>
                    <a:pt x="759" y="1360"/>
                  </a:lnTo>
                  <a:lnTo>
                    <a:pt x="819" y="1357"/>
                  </a:lnTo>
                  <a:lnTo>
                    <a:pt x="879" y="1348"/>
                  </a:lnTo>
                  <a:lnTo>
                    <a:pt x="936" y="1333"/>
                  </a:lnTo>
                  <a:lnTo>
                    <a:pt x="991" y="1313"/>
                  </a:lnTo>
                  <a:lnTo>
                    <a:pt x="1043" y="1287"/>
                  </a:lnTo>
                  <a:lnTo>
                    <a:pt x="1092" y="1258"/>
                  </a:lnTo>
                  <a:lnTo>
                    <a:pt x="1138" y="1224"/>
                  </a:lnTo>
                  <a:lnTo>
                    <a:pt x="1180" y="1184"/>
                  </a:lnTo>
                  <a:lnTo>
                    <a:pt x="1219" y="1142"/>
                  </a:lnTo>
                  <a:lnTo>
                    <a:pt x="1253" y="1096"/>
                  </a:lnTo>
                  <a:lnTo>
                    <a:pt x="1283" y="1047"/>
                  </a:lnTo>
                  <a:lnTo>
                    <a:pt x="1308" y="995"/>
                  </a:lnTo>
                  <a:lnTo>
                    <a:pt x="1329" y="940"/>
                  </a:lnTo>
                  <a:lnTo>
                    <a:pt x="1343" y="882"/>
                  </a:lnTo>
                  <a:lnTo>
                    <a:pt x="1352" y="823"/>
                  </a:lnTo>
                  <a:lnTo>
                    <a:pt x="1355" y="762"/>
                  </a:lnTo>
                  <a:lnTo>
                    <a:pt x="1352" y="701"/>
                  </a:lnTo>
                  <a:lnTo>
                    <a:pt x="1343" y="642"/>
                  </a:lnTo>
                  <a:lnTo>
                    <a:pt x="1329" y="584"/>
                  </a:lnTo>
                  <a:lnTo>
                    <a:pt x="1308" y="529"/>
                  </a:lnTo>
                  <a:lnTo>
                    <a:pt x="1283" y="477"/>
                  </a:lnTo>
                  <a:lnTo>
                    <a:pt x="1253" y="428"/>
                  </a:lnTo>
                  <a:lnTo>
                    <a:pt x="1219" y="382"/>
                  </a:lnTo>
                  <a:lnTo>
                    <a:pt x="1180" y="340"/>
                  </a:lnTo>
                  <a:lnTo>
                    <a:pt x="1138" y="300"/>
                  </a:lnTo>
                  <a:lnTo>
                    <a:pt x="1092" y="266"/>
                  </a:lnTo>
                  <a:lnTo>
                    <a:pt x="1043" y="237"/>
                  </a:lnTo>
                  <a:lnTo>
                    <a:pt x="991" y="211"/>
                  </a:lnTo>
                  <a:lnTo>
                    <a:pt x="936" y="191"/>
                  </a:lnTo>
                  <a:lnTo>
                    <a:pt x="879" y="176"/>
                  </a:lnTo>
                  <a:lnTo>
                    <a:pt x="819" y="167"/>
                  </a:lnTo>
                  <a:lnTo>
                    <a:pt x="759" y="164"/>
                  </a:lnTo>
                  <a:close/>
                  <a:moveTo>
                    <a:pt x="759" y="0"/>
                  </a:moveTo>
                  <a:lnTo>
                    <a:pt x="828" y="4"/>
                  </a:lnTo>
                  <a:lnTo>
                    <a:pt x="896" y="12"/>
                  </a:lnTo>
                  <a:lnTo>
                    <a:pt x="961" y="27"/>
                  </a:lnTo>
                  <a:lnTo>
                    <a:pt x="1024" y="48"/>
                  </a:lnTo>
                  <a:lnTo>
                    <a:pt x="1085" y="74"/>
                  </a:lnTo>
                  <a:lnTo>
                    <a:pt x="1142" y="105"/>
                  </a:lnTo>
                  <a:lnTo>
                    <a:pt x="1197" y="140"/>
                  </a:lnTo>
                  <a:lnTo>
                    <a:pt x="1248" y="179"/>
                  </a:lnTo>
                  <a:lnTo>
                    <a:pt x="1296" y="224"/>
                  </a:lnTo>
                  <a:lnTo>
                    <a:pt x="1340" y="272"/>
                  </a:lnTo>
                  <a:lnTo>
                    <a:pt x="1379" y="323"/>
                  </a:lnTo>
                  <a:lnTo>
                    <a:pt x="1414" y="378"/>
                  </a:lnTo>
                  <a:lnTo>
                    <a:pt x="1445" y="435"/>
                  </a:lnTo>
                  <a:lnTo>
                    <a:pt x="1471" y="496"/>
                  </a:lnTo>
                  <a:lnTo>
                    <a:pt x="1492" y="560"/>
                  </a:lnTo>
                  <a:lnTo>
                    <a:pt x="1507" y="625"/>
                  </a:lnTo>
                  <a:lnTo>
                    <a:pt x="1515" y="693"/>
                  </a:lnTo>
                  <a:lnTo>
                    <a:pt x="1518" y="762"/>
                  </a:lnTo>
                  <a:lnTo>
                    <a:pt x="1515" y="831"/>
                  </a:lnTo>
                  <a:lnTo>
                    <a:pt x="1507" y="899"/>
                  </a:lnTo>
                  <a:lnTo>
                    <a:pt x="1492" y="964"/>
                  </a:lnTo>
                  <a:lnTo>
                    <a:pt x="1471" y="1028"/>
                  </a:lnTo>
                  <a:lnTo>
                    <a:pt x="1445" y="1089"/>
                  </a:lnTo>
                  <a:lnTo>
                    <a:pt x="1414" y="1146"/>
                  </a:lnTo>
                  <a:lnTo>
                    <a:pt x="1379" y="1201"/>
                  </a:lnTo>
                  <a:lnTo>
                    <a:pt x="1340" y="1252"/>
                  </a:lnTo>
                  <a:lnTo>
                    <a:pt x="1296" y="1300"/>
                  </a:lnTo>
                  <a:lnTo>
                    <a:pt x="1248" y="1345"/>
                  </a:lnTo>
                  <a:lnTo>
                    <a:pt x="1197" y="1384"/>
                  </a:lnTo>
                  <a:lnTo>
                    <a:pt x="1142" y="1419"/>
                  </a:lnTo>
                  <a:lnTo>
                    <a:pt x="1085" y="1450"/>
                  </a:lnTo>
                  <a:lnTo>
                    <a:pt x="1024" y="1476"/>
                  </a:lnTo>
                  <a:lnTo>
                    <a:pt x="961" y="1497"/>
                  </a:lnTo>
                  <a:lnTo>
                    <a:pt x="896" y="1512"/>
                  </a:lnTo>
                  <a:lnTo>
                    <a:pt x="828" y="1520"/>
                  </a:lnTo>
                  <a:lnTo>
                    <a:pt x="759" y="1524"/>
                  </a:lnTo>
                  <a:lnTo>
                    <a:pt x="690" y="1520"/>
                  </a:lnTo>
                  <a:lnTo>
                    <a:pt x="622" y="1512"/>
                  </a:lnTo>
                  <a:lnTo>
                    <a:pt x="557" y="1497"/>
                  </a:lnTo>
                  <a:lnTo>
                    <a:pt x="494" y="1476"/>
                  </a:lnTo>
                  <a:lnTo>
                    <a:pt x="433" y="1450"/>
                  </a:lnTo>
                  <a:lnTo>
                    <a:pt x="376" y="1419"/>
                  </a:lnTo>
                  <a:lnTo>
                    <a:pt x="321" y="1384"/>
                  </a:lnTo>
                  <a:lnTo>
                    <a:pt x="270" y="1345"/>
                  </a:lnTo>
                  <a:lnTo>
                    <a:pt x="222" y="1300"/>
                  </a:lnTo>
                  <a:lnTo>
                    <a:pt x="178" y="1252"/>
                  </a:lnTo>
                  <a:lnTo>
                    <a:pt x="139" y="1201"/>
                  </a:lnTo>
                  <a:lnTo>
                    <a:pt x="104" y="1146"/>
                  </a:lnTo>
                  <a:lnTo>
                    <a:pt x="73" y="1089"/>
                  </a:lnTo>
                  <a:lnTo>
                    <a:pt x="47" y="1028"/>
                  </a:lnTo>
                  <a:lnTo>
                    <a:pt x="26" y="964"/>
                  </a:lnTo>
                  <a:lnTo>
                    <a:pt x="11" y="899"/>
                  </a:lnTo>
                  <a:lnTo>
                    <a:pt x="3" y="831"/>
                  </a:lnTo>
                  <a:lnTo>
                    <a:pt x="0" y="762"/>
                  </a:lnTo>
                  <a:lnTo>
                    <a:pt x="3" y="693"/>
                  </a:lnTo>
                  <a:lnTo>
                    <a:pt x="11" y="625"/>
                  </a:lnTo>
                  <a:lnTo>
                    <a:pt x="26" y="560"/>
                  </a:lnTo>
                  <a:lnTo>
                    <a:pt x="47" y="496"/>
                  </a:lnTo>
                  <a:lnTo>
                    <a:pt x="73" y="435"/>
                  </a:lnTo>
                  <a:lnTo>
                    <a:pt x="104" y="378"/>
                  </a:lnTo>
                  <a:lnTo>
                    <a:pt x="139" y="323"/>
                  </a:lnTo>
                  <a:lnTo>
                    <a:pt x="178" y="272"/>
                  </a:lnTo>
                  <a:lnTo>
                    <a:pt x="222" y="224"/>
                  </a:lnTo>
                  <a:lnTo>
                    <a:pt x="270" y="179"/>
                  </a:lnTo>
                  <a:lnTo>
                    <a:pt x="321" y="140"/>
                  </a:lnTo>
                  <a:lnTo>
                    <a:pt x="376" y="105"/>
                  </a:lnTo>
                  <a:lnTo>
                    <a:pt x="433" y="74"/>
                  </a:lnTo>
                  <a:lnTo>
                    <a:pt x="494" y="48"/>
                  </a:lnTo>
                  <a:lnTo>
                    <a:pt x="557" y="27"/>
                  </a:lnTo>
                  <a:lnTo>
                    <a:pt x="622" y="12"/>
                  </a:lnTo>
                  <a:lnTo>
                    <a:pt x="690" y="4"/>
                  </a:lnTo>
                  <a:lnTo>
                    <a:pt x="7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323118" y="1684992"/>
            <a:ext cx="504825" cy="555625"/>
            <a:chOff x="5367338" y="2689225"/>
            <a:chExt cx="504825" cy="555625"/>
          </a:xfrm>
          <a:solidFill>
            <a:srgbClr val="D0826C"/>
          </a:solidFill>
        </p:grpSpPr>
        <p:sp>
          <p:nvSpPr>
            <p:cNvPr id="34" name="Freeform 136"/>
            <p:cNvSpPr>
              <a:spLocks noEditPoints="1"/>
            </p:cNvSpPr>
            <p:nvPr/>
          </p:nvSpPr>
          <p:spPr bwMode="auto">
            <a:xfrm>
              <a:off x="5367338" y="2689225"/>
              <a:ext cx="504825" cy="555625"/>
            </a:xfrm>
            <a:custGeom>
              <a:avLst/>
              <a:gdLst>
                <a:gd name="T0" fmla="*/ 2372 w 3180"/>
                <a:gd name="T1" fmla="*/ 2591 h 3504"/>
                <a:gd name="T2" fmla="*/ 2209 w 3180"/>
                <a:gd name="T3" fmla="*/ 2829 h 3504"/>
                <a:gd name="T4" fmla="*/ 2245 w 3180"/>
                <a:gd name="T5" fmla="*/ 3123 h 3504"/>
                <a:gd name="T6" fmla="*/ 2458 w 3180"/>
                <a:gd name="T7" fmla="*/ 3314 h 3504"/>
                <a:gd name="T8" fmla="*/ 2756 w 3180"/>
                <a:gd name="T9" fmla="*/ 3314 h 3504"/>
                <a:gd name="T10" fmla="*/ 2970 w 3180"/>
                <a:gd name="T11" fmla="*/ 3123 h 3504"/>
                <a:gd name="T12" fmla="*/ 3005 w 3180"/>
                <a:gd name="T13" fmla="*/ 2829 h 3504"/>
                <a:gd name="T14" fmla="*/ 2841 w 3180"/>
                <a:gd name="T15" fmla="*/ 2591 h 3504"/>
                <a:gd name="T16" fmla="*/ 573 w 3180"/>
                <a:gd name="T17" fmla="*/ 1341 h 3504"/>
                <a:gd name="T18" fmla="*/ 300 w 3180"/>
                <a:gd name="T19" fmla="*/ 1445 h 3504"/>
                <a:gd name="T20" fmla="*/ 165 w 3180"/>
                <a:gd name="T21" fmla="*/ 1701 h 3504"/>
                <a:gd name="T22" fmla="*/ 237 w 3180"/>
                <a:gd name="T23" fmla="*/ 1987 h 3504"/>
                <a:gd name="T24" fmla="*/ 472 w 3180"/>
                <a:gd name="T25" fmla="*/ 2151 h 3504"/>
                <a:gd name="T26" fmla="*/ 766 w 3180"/>
                <a:gd name="T27" fmla="*/ 2116 h 3504"/>
                <a:gd name="T28" fmla="*/ 956 w 3180"/>
                <a:gd name="T29" fmla="*/ 1901 h 3504"/>
                <a:gd name="T30" fmla="*/ 956 w 3180"/>
                <a:gd name="T31" fmla="*/ 1603 h 3504"/>
                <a:gd name="T32" fmla="*/ 766 w 3180"/>
                <a:gd name="T33" fmla="*/ 1389 h 3504"/>
                <a:gd name="T34" fmla="*/ 2556 w 3180"/>
                <a:gd name="T35" fmla="*/ 167 h 3504"/>
                <a:gd name="T36" fmla="*/ 2300 w 3180"/>
                <a:gd name="T37" fmla="*/ 302 h 3504"/>
                <a:gd name="T38" fmla="*/ 2196 w 3180"/>
                <a:gd name="T39" fmla="*/ 576 h 3504"/>
                <a:gd name="T40" fmla="*/ 2300 w 3180"/>
                <a:gd name="T41" fmla="*/ 848 h 3504"/>
                <a:gd name="T42" fmla="*/ 2556 w 3180"/>
                <a:gd name="T43" fmla="*/ 983 h 3504"/>
                <a:gd name="T44" fmla="*/ 2841 w 3180"/>
                <a:gd name="T45" fmla="*/ 913 h 3504"/>
                <a:gd name="T46" fmla="*/ 3005 w 3180"/>
                <a:gd name="T47" fmla="*/ 677 h 3504"/>
                <a:gd name="T48" fmla="*/ 2970 w 3180"/>
                <a:gd name="T49" fmla="*/ 382 h 3504"/>
                <a:gd name="T50" fmla="*/ 2756 w 3180"/>
                <a:gd name="T51" fmla="*/ 192 h 3504"/>
                <a:gd name="T52" fmla="*/ 2730 w 3180"/>
                <a:gd name="T53" fmla="*/ 14 h 3504"/>
                <a:gd name="T54" fmla="*/ 3032 w 3180"/>
                <a:gd name="T55" fmla="*/ 191 h 3504"/>
                <a:gd name="T56" fmla="*/ 3177 w 3180"/>
                <a:gd name="T57" fmla="*/ 513 h 3504"/>
                <a:gd name="T58" fmla="*/ 3101 w 3180"/>
                <a:gd name="T59" fmla="*/ 865 h 3504"/>
                <a:gd name="T60" fmla="*/ 2844 w 3180"/>
                <a:gd name="T61" fmla="*/ 1098 h 3504"/>
                <a:gd name="T62" fmla="*/ 2489 w 3180"/>
                <a:gd name="T63" fmla="*/ 1137 h 3504"/>
                <a:gd name="T64" fmla="*/ 2194 w 3180"/>
                <a:gd name="T65" fmla="*/ 973 h 3504"/>
                <a:gd name="T66" fmla="*/ 1146 w 3180"/>
                <a:gd name="T67" fmla="*/ 1752 h 3504"/>
                <a:gd name="T68" fmla="*/ 2194 w 3180"/>
                <a:gd name="T69" fmla="*/ 2532 h 3504"/>
                <a:gd name="T70" fmla="*/ 2489 w 3180"/>
                <a:gd name="T71" fmla="*/ 2367 h 3504"/>
                <a:gd name="T72" fmla="*/ 2844 w 3180"/>
                <a:gd name="T73" fmla="*/ 2406 h 3504"/>
                <a:gd name="T74" fmla="*/ 3101 w 3180"/>
                <a:gd name="T75" fmla="*/ 2640 h 3504"/>
                <a:gd name="T76" fmla="*/ 3177 w 3180"/>
                <a:gd name="T77" fmla="*/ 2992 h 3504"/>
                <a:gd name="T78" fmla="*/ 3032 w 3180"/>
                <a:gd name="T79" fmla="*/ 3315 h 3504"/>
                <a:gd name="T80" fmla="*/ 2730 w 3180"/>
                <a:gd name="T81" fmla="*/ 3491 h 3504"/>
                <a:gd name="T82" fmla="*/ 2370 w 3180"/>
                <a:gd name="T83" fmla="*/ 3453 h 3504"/>
                <a:gd name="T84" fmla="*/ 2113 w 3180"/>
                <a:gd name="T85" fmla="*/ 3219 h 3504"/>
                <a:gd name="T86" fmla="*/ 2037 w 3180"/>
                <a:gd name="T87" fmla="*/ 2873 h 3504"/>
                <a:gd name="T88" fmla="*/ 945 w 3180"/>
                <a:gd name="T89" fmla="*/ 2188 h 3504"/>
                <a:gd name="T90" fmla="*/ 633 w 3180"/>
                <a:gd name="T91" fmla="*/ 2323 h 3504"/>
                <a:gd name="T92" fmla="*/ 284 w 3180"/>
                <a:gd name="T93" fmla="*/ 2248 h 3504"/>
                <a:gd name="T94" fmla="*/ 51 w 3180"/>
                <a:gd name="T95" fmla="*/ 1989 h 3504"/>
                <a:gd name="T96" fmla="*/ 14 w 3180"/>
                <a:gd name="T97" fmla="*/ 1629 h 3504"/>
                <a:gd name="T98" fmla="*/ 190 w 3180"/>
                <a:gd name="T99" fmla="*/ 1326 h 3504"/>
                <a:gd name="T100" fmla="*/ 511 w 3180"/>
                <a:gd name="T101" fmla="*/ 1181 h 3504"/>
                <a:gd name="T102" fmla="*/ 853 w 3180"/>
                <a:gd name="T103" fmla="*/ 1251 h 3504"/>
                <a:gd name="T104" fmla="*/ 2057 w 3180"/>
                <a:gd name="T105" fmla="*/ 739 h 3504"/>
                <a:gd name="T106" fmla="*/ 2064 w 3180"/>
                <a:gd name="T107" fmla="*/ 394 h 3504"/>
                <a:gd name="T108" fmla="*/ 2268 w 3180"/>
                <a:gd name="T109" fmla="*/ 112 h 3504"/>
                <a:gd name="T110" fmla="*/ 2607 w 3180"/>
                <a:gd name="T111" fmla="*/ 0 h 3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80" h="3504">
                  <a:moveTo>
                    <a:pt x="2607" y="2518"/>
                  </a:moveTo>
                  <a:lnTo>
                    <a:pt x="2556" y="2521"/>
                  </a:lnTo>
                  <a:lnTo>
                    <a:pt x="2506" y="2531"/>
                  </a:lnTo>
                  <a:lnTo>
                    <a:pt x="2458" y="2546"/>
                  </a:lnTo>
                  <a:lnTo>
                    <a:pt x="2414" y="2566"/>
                  </a:lnTo>
                  <a:lnTo>
                    <a:pt x="2372" y="2591"/>
                  </a:lnTo>
                  <a:lnTo>
                    <a:pt x="2334" y="2622"/>
                  </a:lnTo>
                  <a:lnTo>
                    <a:pt x="2300" y="2656"/>
                  </a:lnTo>
                  <a:lnTo>
                    <a:pt x="2271" y="2695"/>
                  </a:lnTo>
                  <a:lnTo>
                    <a:pt x="2245" y="2736"/>
                  </a:lnTo>
                  <a:lnTo>
                    <a:pt x="2224" y="2781"/>
                  </a:lnTo>
                  <a:lnTo>
                    <a:pt x="2209" y="2829"/>
                  </a:lnTo>
                  <a:lnTo>
                    <a:pt x="2200" y="2878"/>
                  </a:lnTo>
                  <a:lnTo>
                    <a:pt x="2196" y="2930"/>
                  </a:lnTo>
                  <a:lnTo>
                    <a:pt x="2200" y="2981"/>
                  </a:lnTo>
                  <a:lnTo>
                    <a:pt x="2209" y="3031"/>
                  </a:lnTo>
                  <a:lnTo>
                    <a:pt x="2224" y="3079"/>
                  </a:lnTo>
                  <a:lnTo>
                    <a:pt x="2245" y="3123"/>
                  </a:lnTo>
                  <a:lnTo>
                    <a:pt x="2271" y="3165"/>
                  </a:lnTo>
                  <a:lnTo>
                    <a:pt x="2300" y="3203"/>
                  </a:lnTo>
                  <a:lnTo>
                    <a:pt x="2334" y="3237"/>
                  </a:lnTo>
                  <a:lnTo>
                    <a:pt x="2372" y="3267"/>
                  </a:lnTo>
                  <a:lnTo>
                    <a:pt x="2414" y="3292"/>
                  </a:lnTo>
                  <a:lnTo>
                    <a:pt x="2458" y="3314"/>
                  </a:lnTo>
                  <a:lnTo>
                    <a:pt x="2506" y="3329"/>
                  </a:lnTo>
                  <a:lnTo>
                    <a:pt x="2556" y="3338"/>
                  </a:lnTo>
                  <a:lnTo>
                    <a:pt x="2607" y="3341"/>
                  </a:lnTo>
                  <a:lnTo>
                    <a:pt x="2659" y="3338"/>
                  </a:lnTo>
                  <a:lnTo>
                    <a:pt x="2708" y="3329"/>
                  </a:lnTo>
                  <a:lnTo>
                    <a:pt x="2756" y="3314"/>
                  </a:lnTo>
                  <a:lnTo>
                    <a:pt x="2800" y="3292"/>
                  </a:lnTo>
                  <a:lnTo>
                    <a:pt x="2841" y="3267"/>
                  </a:lnTo>
                  <a:lnTo>
                    <a:pt x="2880" y="3237"/>
                  </a:lnTo>
                  <a:lnTo>
                    <a:pt x="2914" y="3203"/>
                  </a:lnTo>
                  <a:lnTo>
                    <a:pt x="2944" y="3165"/>
                  </a:lnTo>
                  <a:lnTo>
                    <a:pt x="2970" y="3123"/>
                  </a:lnTo>
                  <a:lnTo>
                    <a:pt x="2990" y="3079"/>
                  </a:lnTo>
                  <a:lnTo>
                    <a:pt x="3005" y="3031"/>
                  </a:lnTo>
                  <a:lnTo>
                    <a:pt x="3014" y="2981"/>
                  </a:lnTo>
                  <a:lnTo>
                    <a:pt x="3018" y="2930"/>
                  </a:lnTo>
                  <a:lnTo>
                    <a:pt x="3014" y="2878"/>
                  </a:lnTo>
                  <a:lnTo>
                    <a:pt x="3005" y="2829"/>
                  </a:lnTo>
                  <a:lnTo>
                    <a:pt x="2990" y="2781"/>
                  </a:lnTo>
                  <a:lnTo>
                    <a:pt x="2970" y="2736"/>
                  </a:lnTo>
                  <a:lnTo>
                    <a:pt x="2944" y="2695"/>
                  </a:lnTo>
                  <a:lnTo>
                    <a:pt x="2914" y="2656"/>
                  </a:lnTo>
                  <a:lnTo>
                    <a:pt x="2880" y="2622"/>
                  </a:lnTo>
                  <a:lnTo>
                    <a:pt x="2841" y="2591"/>
                  </a:lnTo>
                  <a:lnTo>
                    <a:pt x="2800" y="2566"/>
                  </a:lnTo>
                  <a:lnTo>
                    <a:pt x="2756" y="2546"/>
                  </a:lnTo>
                  <a:lnTo>
                    <a:pt x="2708" y="2531"/>
                  </a:lnTo>
                  <a:lnTo>
                    <a:pt x="2659" y="2521"/>
                  </a:lnTo>
                  <a:lnTo>
                    <a:pt x="2607" y="2518"/>
                  </a:lnTo>
                  <a:close/>
                  <a:moveTo>
                    <a:pt x="573" y="1341"/>
                  </a:moveTo>
                  <a:lnTo>
                    <a:pt x="522" y="1344"/>
                  </a:lnTo>
                  <a:lnTo>
                    <a:pt x="472" y="1353"/>
                  </a:lnTo>
                  <a:lnTo>
                    <a:pt x="425" y="1368"/>
                  </a:lnTo>
                  <a:lnTo>
                    <a:pt x="381" y="1389"/>
                  </a:lnTo>
                  <a:lnTo>
                    <a:pt x="338" y="1415"/>
                  </a:lnTo>
                  <a:lnTo>
                    <a:pt x="300" y="1445"/>
                  </a:lnTo>
                  <a:lnTo>
                    <a:pt x="266" y="1479"/>
                  </a:lnTo>
                  <a:lnTo>
                    <a:pt x="237" y="1517"/>
                  </a:lnTo>
                  <a:lnTo>
                    <a:pt x="211" y="1559"/>
                  </a:lnTo>
                  <a:lnTo>
                    <a:pt x="190" y="1603"/>
                  </a:lnTo>
                  <a:lnTo>
                    <a:pt x="175" y="1651"/>
                  </a:lnTo>
                  <a:lnTo>
                    <a:pt x="165" y="1701"/>
                  </a:lnTo>
                  <a:lnTo>
                    <a:pt x="162" y="1752"/>
                  </a:lnTo>
                  <a:lnTo>
                    <a:pt x="165" y="1804"/>
                  </a:lnTo>
                  <a:lnTo>
                    <a:pt x="175" y="1853"/>
                  </a:lnTo>
                  <a:lnTo>
                    <a:pt x="190" y="1901"/>
                  </a:lnTo>
                  <a:lnTo>
                    <a:pt x="211" y="1946"/>
                  </a:lnTo>
                  <a:lnTo>
                    <a:pt x="237" y="1987"/>
                  </a:lnTo>
                  <a:lnTo>
                    <a:pt x="266" y="2026"/>
                  </a:lnTo>
                  <a:lnTo>
                    <a:pt x="300" y="2060"/>
                  </a:lnTo>
                  <a:lnTo>
                    <a:pt x="338" y="2090"/>
                  </a:lnTo>
                  <a:lnTo>
                    <a:pt x="381" y="2116"/>
                  </a:lnTo>
                  <a:lnTo>
                    <a:pt x="425" y="2136"/>
                  </a:lnTo>
                  <a:lnTo>
                    <a:pt x="472" y="2151"/>
                  </a:lnTo>
                  <a:lnTo>
                    <a:pt x="522" y="2161"/>
                  </a:lnTo>
                  <a:lnTo>
                    <a:pt x="573" y="2164"/>
                  </a:lnTo>
                  <a:lnTo>
                    <a:pt x="625" y="2161"/>
                  </a:lnTo>
                  <a:lnTo>
                    <a:pt x="674" y="2151"/>
                  </a:lnTo>
                  <a:lnTo>
                    <a:pt x="721" y="2136"/>
                  </a:lnTo>
                  <a:lnTo>
                    <a:pt x="766" y="2116"/>
                  </a:lnTo>
                  <a:lnTo>
                    <a:pt x="807" y="2090"/>
                  </a:lnTo>
                  <a:lnTo>
                    <a:pt x="846" y="2060"/>
                  </a:lnTo>
                  <a:lnTo>
                    <a:pt x="880" y="2026"/>
                  </a:lnTo>
                  <a:lnTo>
                    <a:pt x="910" y="1987"/>
                  </a:lnTo>
                  <a:lnTo>
                    <a:pt x="936" y="1946"/>
                  </a:lnTo>
                  <a:lnTo>
                    <a:pt x="956" y="1901"/>
                  </a:lnTo>
                  <a:lnTo>
                    <a:pt x="971" y="1853"/>
                  </a:lnTo>
                  <a:lnTo>
                    <a:pt x="980" y="1804"/>
                  </a:lnTo>
                  <a:lnTo>
                    <a:pt x="984" y="1752"/>
                  </a:lnTo>
                  <a:lnTo>
                    <a:pt x="980" y="1701"/>
                  </a:lnTo>
                  <a:lnTo>
                    <a:pt x="971" y="1651"/>
                  </a:lnTo>
                  <a:lnTo>
                    <a:pt x="956" y="1603"/>
                  </a:lnTo>
                  <a:lnTo>
                    <a:pt x="936" y="1559"/>
                  </a:lnTo>
                  <a:lnTo>
                    <a:pt x="910" y="1517"/>
                  </a:lnTo>
                  <a:lnTo>
                    <a:pt x="880" y="1479"/>
                  </a:lnTo>
                  <a:lnTo>
                    <a:pt x="846" y="1445"/>
                  </a:lnTo>
                  <a:lnTo>
                    <a:pt x="807" y="1415"/>
                  </a:lnTo>
                  <a:lnTo>
                    <a:pt x="766" y="1389"/>
                  </a:lnTo>
                  <a:lnTo>
                    <a:pt x="721" y="1368"/>
                  </a:lnTo>
                  <a:lnTo>
                    <a:pt x="674" y="1353"/>
                  </a:lnTo>
                  <a:lnTo>
                    <a:pt x="625" y="1344"/>
                  </a:lnTo>
                  <a:lnTo>
                    <a:pt x="573" y="1341"/>
                  </a:lnTo>
                  <a:close/>
                  <a:moveTo>
                    <a:pt x="2607" y="164"/>
                  </a:moveTo>
                  <a:lnTo>
                    <a:pt x="2556" y="167"/>
                  </a:lnTo>
                  <a:lnTo>
                    <a:pt x="2506" y="176"/>
                  </a:lnTo>
                  <a:lnTo>
                    <a:pt x="2458" y="192"/>
                  </a:lnTo>
                  <a:lnTo>
                    <a:pt x="2414" y="212"/>
                  </a:lnTo>
                  <a:lnTo>
                    <a:pt x="2372" y="238"/>
                  </a:lnTo>
                  <a:lnTo>
                    <a:pt x="2334" y="267"/>
                  </a:lnTo>
                  <a:lnTo>
                    <a:pt x="2300" y="302"/>
                  </a:lnTo>
                  <a:lnTo>
                    <a:pt x="2271" y="341"/>
                  </a:lnTo>
                  <a:lnTo>
                    <a:pt x="2245" y="382"/>
                  </a:lnTo>
                  <a:lnTo>
                    <a:pt x="2224" y="427"/>
                  </a:lnTo>
                  <a:lnTo>
                    <a:pt x="2209" y="474"/>
                  </a:lnTo>
                  <a:lnTo>
                    <a:pt x="2200" y="524"/>
                  </a:lnTo>
                  <a:lnTo>
                    <a:pt x="2196" y="576"/>
                  </a:lnTo>
                  <a:lnTo>
                    <a:pt x="2200" y="627"/>
                  </a:lnTo>
                  <a:lnTo>
                    <a:pt x="2209" y="677"/>
                  </a:lnTo>
                  <a:lnTo>
                    <a:pt x="2224" y="724"/>
                  </a:lnTo>
                  <a:lnTo>
                    <a:pt x="2245" y="768"/>
                  </a:lnTo>
                  <a:lnTo>
                    <a:pt x="2271" y="810"/>
                  </a:lnTo>
                  <a:lnTo>
                    <a:pt x="2300" y="848"/>
                  </a:lnTo>
                  <a:lnTo>
                    <a:pt x="2334" y="883"/>
                  </a:lnTo>
                  <a:lnTo>
                    <a:pt x="2372" y="913"/>
                  </a:lnTo>
                  <a:lnTo>
                    <a:pt x="2414" y="939"/>
                  </a:lnTo>
                  <a:lnTo>
                    <a:pt x="2458" y="959"/>
                  </a:lnTo>
                  <a:lnTo>
                    <a:pt x="2506" y="975"/>
                  </a:lnTo>
                  <a:lnTo>
                    <a:pt x="2556" y="983"/>
                  </a:lnTo>
                  <a:lnTo>
                    <a:pt x="2607" y="986"/>
                  </a:lnTo>
                  <a:lnTo>
                    <a:pt x="2659" y="983"/>
                  </a:lnTo>
                  <a:lnTo>
                    <a:pt x="2708" y="975"/>
                  </a:lnTo>
                  <a:lnTo>
                    <a:pt x="2756" y="959"/>
                  </a:lnTo>
                  <a:lnTo>
                    <a:pt x="2800" y="939"/>
                  </a:lnTo>
                  <a:lnTo>
                    <a:pt x="2841" y="913"/>
                  </a:lnTo>
                  <a:lnTo>
                    <a:pt x="2880" y="883"/>
                  </a:lnTo>
                  <a:lnTo>
                    <a:pt x="2914" y="848"/>
                  </a:lnTo>
                  <a:lnTo>
                    <a:pt x="2944" y="810"/>
                  </a:lnTo>
                  <a:lnTo>
                    <a:pt x="2970" y="768"/>
                  </a:lnTo>
                  <a:lnTo>
                    <a:pt x="2990" y="724"/>
                  </a:lnTo>
                  <a:lnTo>
                    <a:pt x="3005" y="677"/>
                  </a:lnTo>
                  <a:lnTo>
                    <a:pt x="3014" y="627"/>
                  </a:lnTo>
                  <a:lnTo>
                    <a:pt x="3018" y="576"/>
                  </a:lnTo>
                  <a:lnTo>
                    <a:pt x="3014" y="524"/>
                  </a:lnTo>
                  <a:lnTo>
                    <a:pt x="3005" y="474"/>
                  </a:lnTo>
                  <a:lnTo>
                    <a:pt x="2990" y="427"/>
                  </a:lnTo>
                  <a:lnTo>
                    <a:pt x="2970" y="382"/>
                  </a:lnTo>
                  <a:lnTo>
                    <a:pt x="2944" y="341"/>
                  </a:lnTo>
                  <a:lnTo>
                    <a:pt x="2914" y="302"/>
                  </a:lnTo>
                  <a:lnTo>
                    <a:pt x="2880" y="267"/>
                  </a:lnTo>
                  <a:lnTo>
                    <a:pt x="2841" y="238"/>
                  </a:lnTo>
                  <a:lnTo>
                    <a:pt x="2800" y="212"/>
                  </a:lnTo>
                  <a:lnTo>
                    <a:pt x="2756" y="192"/>
                  </a:lnTo>
                  <a:lnTo>
                    <a:pt x="2708" y="176"/>
                  </a:lnTo>
                  <a:lnTo>
                    <a:pt x="2659" y="167"/>
                  </a:lnTo>
                  <a:lnTo>
                    <a:pt x="2607" y="164"/>
                  </a:lnTo>
                  <a:close/>
                  <a:moveTo>
                    <a:pt x="2607" y="0"/>
                  </a:moveTo>
                  <a:lnTo>
                    <a:pt x="2670" y="5"/>
                  </a:lnTo>
                  <a:lnTo>
                    <a:pt x="2730" y="14"/>
                  </a:lnTo>
                  <a:lnTo>
                    <a:pt x="2788" y="30"/>
                  </a:lnTo>
                  <a:lnTo>
                    <a:pt x="2844" y="53"/>
                  </a:lnTo>
                  <a:lnTo>
                    <a:pt x="2896" y="79"/>
                  </a:lnTo>
                  <a:lnTo>
                    <a:pt x="2945" y="112"/>
                  </a:lnTo>
                  <a:lnTo>
                    <a:pt x="2991" y="149"/>
                  </a:lnTo>
                  <a:lnTo>
                    <a:pt x="3032" y="191"/>
                  </a:lnTo>
                  <a:lnTo>
                    <a:pt x="3070" y="237"/>
                  </a:lnTo>
                  <a:lnTo>
                    <a:pt x="3101" y="285"/>
                  </a:lnTo>
                  <a:lnTo>
                    <a:pt x="3129" y="339"/>
                  </a:lnTo>
                  <a:lnTo>
                    <a:pt x="3151" y="394"/>
                  </a:lnTo>
                  <a:lnTo>
                    <a:pt x="3167" y="452"/>
                  </a:lnTo>
                  <a:lnTo>
                    <a:pt x="3177" y="513"/>
                  </a:lnTo>
                  <a:lnTo>
                    <a:pt x="3180" y="576"/>
                  </a:lnTo>
                  <a:lnTo>
                    <a:pt x="3177" y="638"/>
                  </a:lnTo>
                  <a:lnTo>
                    <a:pt x="3167" y="698"/>
                  </a:lnTo>
                  <a:lnTo>
                    <a:pt x="3151" y="757"/>
                  </a:lnTo>
                  <a:lnTo>
                    <a:pt x="3129" y="812"/>
                  </a:lnTo>
                  <a:lnTo>
                    <a:pt x="3101" y="865"/>
                  </a:lnTo>
                  <a:lnTo>
                    <a:pt x="3070" y="914"/>
                  </a:lnTo>
                  <a:lnTo>
                    <a:pt x="3032" y="960"/>
                  </a:lnTo>
                  <a:lnTo>
                    <a:pt x="2991" y="1001"/>
                  </a:lnTo>
                  <a:lnTo>
                    <a:pt x="2945" y="1038"/>
                  </a:lnTo>
                  <a:lnTo>
                    <a:pt x="2896" y="1071"/>
                  </a:lnTo>
                  <a:lnTo>
                    <a:pt x="2844" y="1098"/>
                  </a:lnTo>
                  <a:lnTo>
                    <a:pt x="2788" y="1120"/>
                  </a:lnTo>
                  <a:lnTo>
                    <a:pt x="2730" y="1136"/>
                  </a:lnTo>
                  <a:lnTo>
                    <a:pt x="2670" y="1146"/>
                  </a:lnTo>
                  <a:lnTo>
                    <a:pt x="2607" y="1150"/>
                  </a:lnTo>
                  <a:lnTo>
                    <a:pt x="2548" y="1147"/>
                  </a:lnTo>
                  <a:lnTo>
                    <a:pt x="2489" y="1137"/>
                  </a:lnTo>
                  <a:lnTo>
                    <a:pt x="2433" y="1123"/>
                  </a:lnTo>
                  <a:lnTo>
                    <a:pt x="2379" y="1102"/>
                  </a:lnTo>
                  <a:lnTo>
                    <a:pt x="2328" y="1077"/>
                  </a:lnTo>
                  <a:lnTo>
                    <a:pt x="2279" y="1046"/>
                  </a:lnTo>
                  <a:lnTo>
                    <a:pt x="2235" y="1012"/>
                  </a:lnTo>
                  <a:lnTo>
                    <a:pt x="2194" y="973"/>
                  </a:lnTo>
                  <a:lnTo>
                    <a:pt x="2157" y="930"/>
                  </a:lnTo>
                  <a:lnTo>
                    <a:pt x="1105" y="1538"/>
                  </a:lnTo>
                  <a:lnTo>
                    <a:pt x="1123" y="1589"/>
                  </a:lnTo>
                  <a:lnTo>
                    <a:pt x="1135" y="1642"/>
                  </a:lnTo>
                  <a:lnTo>
                    <a:pt x="1144" y="1697"/>
                  </a:lnTo>
                  <a:lnTo>
                    <a:pt x="1146" y="1752"/>
                  </a:lnTo>
                  <a:lnTo>
                    <a:pt x="1144" y="1809"/>
                  </a:lnTo>
                  <a:lnTo>
                    <a:pt x="1135" y="1863"/>
                  </a:lnTo>
                  <a:lnTo>
                    <a:pt x="1123" y="1916"/>
                  </a:lnTo>
                  <a:lnTo>
                    <a:pt x="1105" y="1966"/>
                  </a:lnTo>
                  <a:lnTo>
                    <a:pt x="2157" y="2574"/>
                  </a:lnTo>
                  <a:lnTo>
                    <a:pt x="2194" y="2532"/>
                  </a:lnTo>
                  <a:lnTo>
                    <a:pt x="2235" y="2494"/>
                  </a:lnTo>
                  <a:lnTo>
                    <a:pt x="2279" y="2458"/>
                  </a:lnTo>
                  <a:lnTo>
                    <a:pt x="2328" y="2429"/>
                  </a:lnTo>
                  <a:lnTo>
                    <a:pt x="2379" y="2403"/>
                  </a:lnTo>
                  <a:lnTo>
                    <a:pt x="2433" y="2382"/>
                  </a:lnTo>
                  <a:lnTo>
                    <a:pt x="2489" y="2367"/>
                  </a:lnTo>
                  <a:lnTo>
                    <a:pt x="2548" y="2358"/>
                  </a:lnTo>
                  <a:lnTo>
                    <a:pt x="2607" y="2355"/>
                  </a:lnTo>
                  <a:lnTo>
                    <a:pt x="2670" y="2358"/>
                  </a:lnTo>
                  <a:lnTo>
                    <a:pt x="2730" y="2368"/>
                  </a:lnTo>
                  <a:lnTo>
                    <a:pt x="2788" y="2384"/>
                  </a:lnTo>
                  <a:lnTo>
                    <a:pt x="2844" y="2406"/>
                  </a:lnTo>
                  <a:lnTo>
                    <a:pt x="2896" y="2434"/>
                  </a:lnTo>
                  <a:lnTo>
                    <a:pt x="2945" y="2466"/>
                  </a:lnTo>
                  <a:lnTo>
                    <a:pt x="2991" y="2503"/>
                  </a:lnTo>
                  <a:lnTo>
                    <a:pt x="3032" y="2545"/>
                  </a:lnTo>
                  <a:lnTo>
                    <a:pt x="3070" y="2590"/>
                  </a:lnTo>
                  <a:lnTo>
                    <a:pt x="3101" y="2640"/>
                  </a:lnTo>
                  <a:lnTo>
                    <a:pt x="3129" y="2692"/>
                  </a:lnTo>
                  <a:lnTo>
                    <a:pt x="3151" y="2748"/>
                  </a:lnTo>
                  <a:lnTo>
                    <a:pt x="3167" y="2806"/>
                  </a:lnTo>
                  <a:lnTo>
                    <a:pt x="3177" y="2867"/>
                  </a:lnTo>
                  <a:lnTo>
                    <a:pt x="3180" y="2930"/>
                  </a:lnTo>
                  <a:lnTo>
                    <a:pt x="3177" y="2992"/>
                  </a:lnTo>
                  <a:lnTo>
                    <a:pt x="3167" y="3053"/>
                  </a:lnTo>
                  <a:lnTo>
                    <a:pt x="3151" y="3110"/>
                  </a:lnTo>
                  <a:lnTo>
                    <a:pt x="3129" y="3167"/>
                  </a:lnTo>
                  <a:lnTo>
                    <a:pt x="3101" y="3219"/>
                  </a:lnTo>
                  <a:lnTo>
                    <a:pt x="3070" y="3269"/>
                  </a:lnTo>
                  <a:lnTo>
                    <a:pt x="3032" y="3315"/>
                  </a:lnTo>
                  <a:lnTo>
                    <a:pt x="2991" y="3356"/>
                  </a:lnTo>
                  <a:lnTo>
                    <a:pt x="2945" y="3393"/>
                  </a:lnTo>
                  <a:lnTo>
                    <a:pt x="2896" y="3425"/>
                  </a:lnTo>
                  <a:lnTo>
                    <a:pt x="2844" y="3453"/>
                  </a:lnTo>
                  <a:lnTo>
                    <a:pt x="2788" y="3474"/>
                  </a:lnTo>
                  <a:lnTo>
                    <a:pt x="2730" y="3491"/>
                  </a:lnTo>
                  <a:lnTo>
                    <a:pt x="2670" y="3501"/>
                  </a:lnTo>
                  <a:lnTo>
                    <a:pt x="2607" y="3504"/>
                  </a:lnTo>
                  <a:lnTo>
                    <a:pt x="2544" y="3501"/>
                  </a:lnTo>
                  <a:lnTo>
                    <a:pt x="2484" y="3491"/>
                  </a:lnTo>
                  <a:lnTo>
                    <a:pt x="2427" y="3474"/>
                  </a:lnTo>
                  <a:lnTo>
                    <a:pt x="2370" y="3453"/>
                  </a:lnTo>
                  <a:lnTo>
                    <a:pt x="2318" y="3425"/>
                  </a:lnTo>
                  <a:lnTo>
                    <a:pt x="2268" y="3393"/>
                  </a:lnTo>
                  <a:lnTo>
                    <a:pt x="2223" y="3356"/>
                  </a:lnTo>
                  <a:lnTo>
                    <a:pt x="2181" y="3315"/>
                  </a:lnTo>
                  <a:lnTo>
                    <a:pt x="2144" y="3269"/>
                  </a:lnTo>
                  <a:lnTo>
                    <a:pt x="2113" y="3219"/>
                  </a:lnTo>
                  <a:lnTo>
                    <a:pt x="2085" y="3167"/>
                  </a:lnTo>
                  <a:lnTo>
                    <a:pt x="2064" y="3110"/>
                  </a:lnTo>
                  <a:lnTo>
                    <a:pt x="2047" y="3053"/>
                  </a:lnTo>
                  <a:lnTo>
                    <a:pt x="2037" y="2992"/>
                  </a:lnTo>
                  <a:lnTo>
                    <a:pt x="2034" y="2930"/>
                  </a:lnTo>
                  <a:lnTo>
                    <a:pt x="2037" y="2873"/>
                  </a:lnTo>
                  <a:lnTo>
                    <a:pt x="2045" y="2819"/>
                  </a:lnTo>
                  <a:lnTo>
                    <a:pt x="2057" y="2767"/>
                  </a:lnTo>
                  <a:lnTo>
                    <a:pt x="2075" y="2716"/>
                  </a:lnTo>
                  <a:lnTo>
                    <a:pt x="1024" y="2107"/>
                  </a:lnTo>
                  <a:lnTo>
                    <a:pt x="987" y="2150"/>
                  </a:lnTo>
                  <a:lnTo>
                    <a:pt x="945" y="2188"/>
                  </a:lnTo>
                  <a:lnTo>
                    <a:pt x="901" y="2223"/>
                  </a:lnTo>
                  <a:lnTo>
                    <a:pt x="853" y="2254"/>
                  </a:lnTo>
                  <a:lnTo>
                    <a:pt x="801" y="2280"/>
                  </a:lnTo>
                  <a:lnTo>
                    <a:pt x="748" y="2300"/>
                  </a:lnTo>
                  <a:lnTo>
                    <a:pt x="692" y="2315"/>
                  </a:lnTo>
                  <a:lnTo>
                    <a:pt x="633" y="2323"/>
                  </a:lnTo>
                  <a:lnTo>
                    <a:pt x="573" y="2327"/>
                  </a:lnTo>
                  <a:lnTo>
                    <a:pt x="511" y="2323"/>
                  </a:lnTo>
                  <a:lnTo>
                    <a:pt x="451" y="2314"/>
                  </a:lnTo>
                  <a:lnTo>
                    <a:pt x="393" y="2298"/>
                  </a:lnTo>
                  <a:lnTo>
                    <a:pt x="336" y="2276"/>
                  </a:lnTo>
                  <a:lnTo>
                    <a:pt x="284" y="2248"/>
                  </a:lnTo>
                  <a:lnTo>
                    <a:pt x="235" y="2216"/>
                  </a:lnTo>
                  <a:lnTo>
                    <a:pt x="190" y="2179"/>
                  </a:lnTo>
                  <a:lnTo>
                    <a:pt x="147" y="2137"/>
                  </a:lnTo>
                  <a:lnTo>
                    <a:pt x="111" y="2091"/>
                  </a:lnTo>
                  <a:lnTo>
                    <a:pt x="78" y="2043"/>
                  </a:lnTo>
                  <a:lnTo>
                    <a:pt x="51" y="1989"/>
                  </a:lnTo>
                  <a:lnTo>
                    <a:pt x="30" y="1934"/>
                  </a:lnTo>
                  <a:lnTo>
                    <a:pt x="14" y="1876"/>
                  </a:lnTo>
                  <a:lnTo>
                    <a:pt x="3" y="1815"/>
                  </a:lnTo>
                  <a:lnTo>
                    <a:pt x="0" y="1752"/>
                  </a:lnTo>
                  <a:lnTo>
                    <a:pt x="3" y="1689"/>
                  </a:lnTo>
                  <a:lnTo>
                    <a:pt x="14" y="1629"/>
                  </a:lnTo>
                  <a:lnTo>
                    <a:pt x="30" y="1571"/>
                  </a:lnTo>
                  <a:lnTo>
                    <a:pt x="51" y="1515"/>
                  </a:lnTo>
                  <a:lnTo>
                    <a:pt x="78" y="1463"/>
                  </a:lnTo>
                  <a:lnTo>
                    <a:pt x="111" y="1413"/>
                  </a:lnTo>
                  <a:lnTo>
                    <a:pt x="147" y="1368"/>
                  </a:lnTo>
                  <a:lnTo>
                    <a:pt x="190" y="1326"/>
                  </a:lnTo>
                  <a:lnTo>
                    <a:pt x="235" y="1288"/>
                  </a:lnTo>
                  <a:lnTo>
                    <a:pt x="284" y="1257"/>
                  </a:lnTo>
                  <a:lnTo>
                    <a:pt x="336" y="1229"/>
                  </a:lnTo>
                  <a:lnTo>
                    <a:pt x="393" y="1208"/>
                  </a:lnTo>
                  <a:lnTo>
                    <a:pt x="451" y="1192"/>
                  </a:lnTo>
                  <a:lnTo>
                    <a:pt x="511" y="1181"/>
                  </a:lnTo>
                  <a:lnTo>
                    <a:pt x="573" y="1178"/>
                  </a:lnTo>
                  <a:lnTo>
                    <a:pt x="633" y="1181"/>
                  </a:lnTo>
                  <a:lnTo>
                    <a:pt x="692" y="1191"/>
                  </a:lnTo>
                  <a:lnTo>
                    <a:pt x="748" y="1205"/>
                  </a:lnTo>
                  <a:lnTo>
                    <a:pt x="801" y="1226"/>
                  </a:lnTo>
                  <a:lnTo>
                    <a:pt x="853" y="1251"/>
                  </a:lnTo>
                  <a:lnTo>
                    <a:pt x="901" y="1281"/>
                  </a:lnTo>
                  <a:lnTo>
                    <a:pt x="945" y="1316"/>
                  </a:lnTo>
                  <a:lnTo>
                    <a:pt x="987" y="1355"/>
                  </a:lnTo>
                  <a:lnTo>
                    <a:pt x="1024" y="1398"/>
                  </a:lnTo>
                  <a:lnTo>
                    <a:pt x="2075" y="789"/>
                  </a:lnTo>
                  <a:lnTo>
                    <a:pt x="2057" y="739"/>
                  </a:lnTo>
                  <a:lnTo>
                    <a:pt x="2045" y="685"/>
                  </a:lnTo>
                  <a:lnTo>
                    <a:pt x="2037" y="631"/>
                  </a:lnTo>
                  <a:lnTo>
                    <a:pt x="2034" y="576"/>
                  </a:lnTo>
                  <a:lnTo>
                    <a:pt x="2037" y="513"/>
                  </a:lnTo>
                  <a:lnTo>
                    <a:pt x="2047" y="452"/>
                  </a:lnTo>
                  <a:lnTo>
                    <a:pt x="2064" y="394"/>
                  </a:lnTo>
                  <a:lnTo>
                    <a:pt x="2085" y="339"/>
                  </a:lnTo>
                  <a:lnTo>
                    <a:pt x="2113" y="285"/>
                  </a:lnTo>
                  <a:lnTo>
                    <a:pt x="2144" y="237"/>
                  </a:lnTo>
                  <a:lnTo>
                    <a:pt x="2181" y="191"/>
                  </a:lnTo>
                  <a:lnTo>
                    <a:pt x="2223" y="149"/>
                  </a:lnTo>
                  <a:lnTo>
                    <a:pt x="2268" y="112"/>
                  </a:lnTo>
                  <a:lnTo>
                    <a:pt x="2318" y="79"/>
                  </a:lnTo>
                  <a:lnTo>
                    <a:pt x="2370" y="53"/>
                  </a:lnTo>
                  <a:lnTo>
                    <a:pt x="2427" y="30"/>
                  </a:lnTo>
                  <a:lnTo>
                    <a:pt x="2484" y="14"/>
                  </a:lnTo>
                  <a:lnTo>
                    <a:pt x="2544" y="5"/>
                  </a:lnTo>
                  <a:lnTo>
                    <a:pt x="2607" y="0"/>
                  </a:lnTo>
                  <a:close/>
                </a:path>
              </a:pathLst>
            </a:custGeom>
            <a:solidFill>
              <a:srgbClr val="FBD26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137"/>
            <p:cNvSpPr/>
            <p:nvPr/>
          </p:nvSpPr>
          <p:spPr bwMode="auto">
            <a:xfrm>
              <a:off x="5419726" y="2928938"/>
              <a:ext cx="50800" cy="50800"/>
            </a:xfrm>
            <a:custGeom>
              <a:avLst/>
              <a:gdLst>
                <a:gd name="T0" fmla="*/ 241 w 323"/>
                <a:gd name="T1" fmla="*/ 0 h 323"/>
                <a:gd name="T2" fmla="*/ 263 w 323"/>
                <a:gd name="T3" fmla="*/ 2 h 323"/>
                <a:gd name="T4" fmla="*/ 282 w 323"/>
                <a:gd name="T5" fmla="*/ 10 h 323"/>
                <a:gd name="T6" fmla="*/ 298 w 323"/>
                <a:gd name="T7" fmla="*/ 23 h 323"/>
                <a:gd name="T8" fmla="*/ 311 w 323"/>
                <a:gd name="T9" fmla="*/ 39 h 323"/>
                <a:gd name="T10" fmla="*/ 319 w 323"/>
                <a:gd name="T11" fmla="*/ 59 h 323"/>
                <a:gd name="T12" fmla="*/ 323 w 323"/>
                <a:gd name="T13" fmla="*/ 81 h 323"/>
                <a:gd name="T14" fmla="*/ 319 w 323"/>
                <a:gd name="T15" fmla="*/ 102 h 323"/>
                <a:gd name="T16" fmla="*/ 311 w 323"/>
                <a:gd name="T17" fmla="*/ 122 h 323"/>
                <a:gd name="T18" fmla="*/ 298 w 323"/>
                <a:gd name="T19" fmla="*/ 138 h 323"/>
                <a:gd name="T20" fmla="*/ 282 w 323"/>
                <a:gd name="T21" fmla="*/ 151 h 323"/>
                <a:gd name="T22" fmla="*/ 263 w 323"/>
                <a:gd name="T23" fmla="*/ 159 h 323"/>
                <a:gd name="T24" fmla="*/ 241 w 323"/>
                <a:gd name="T25" fmla="*/ 162 h 323"/>
                <a:gd name="T26" fmla="*/ 220 w 323"/>
                <a:gd name="T27" fmla="*/ 165 h 323"/>
                <a:gd name="T28" fmla="*/ 202 w 323"/>
                <a:gd name="T29" fmla="*/ 173 h 323"/>
                <a:gd name="T30" fmla="*/ 186 w 323"/>
                <a:gd name="T31" fmla="*/ 186 h 323"/>
                <a:gd name="T32" fmla="*/ 173 w 323"/>
                <a:gd name="T33" fmla="*/ 202 h 323"/>
                <a:gd name="T34" fmla="*/ 165 w 323"/>
                <a:gd name="T35" fmla="*/ 220 h 323"/>
                <a:gd name="T36" fmla="*/ 162 w 323"/>
                <a:gd name="T37" fmla="*/ 241 h 323"/>
                <a:gd name="T38" fmla="*/ 159 w 323"/>
                <a:gd name="T39" fmla="*/ 264 h 323"/>
                <a:gd name="T40" fmla="*/ 151 w 323"/>
                <a:gd name="T41" fmla="*/ 283 h 323"/>
                <a:gd name="T42" fmla="*/ 138 w 323"/>
                <a:gd name="T43" fmla="*/ 299 h 323"/>
                <a:gd name="T44" fmla="*/ 122 w 323"/>
                <a:gd name="T45" fmla="*/ 311 h 323"/>
                <a:gd name="T46" fmla="*/ 103 w 323"/>
                <a:gd name="T47" fmla="*/ 320 h 323"/>
                <a:gd name="T48" fmla="*/ 81 w 323"/>
                <a:gd name="T49" fmla="*/ 323 h 323"/>
                <a:gd name="T50" fmla="*/ 59 w 323"/>
                <a:gd name="T51" fmla="*/ 320 h 323"/>
                <a:gd name="T52" fmla="*/ 40 w 323"/>
                <a:gd name="T53" fmla="*/ 311 h 323"/>
                <a:gd name="T54" fmla="*/ 23 w 323"/>
                <a:gd name="T55" fmla="*/ 299 h 323"/>
                <a:gd name="T56" fmla="*/ 11 w 323"/>
                <a:gd name="T57" fmla="*/ 283 h 323"/>
                <a:gd name="T58" fmla="*/ 2 w 323"/>
                <a:gd name="T59" fmla="*/ 264 h 323"/>
                <a:gd name="T60" fmla="*/ 0 w 323"/>
                <a:gd name="T61" fmla="*/ 241 h 323"/>
                <a:gd name="T62" fmla="*/ 3 w 323"/>
                <a:gd name="T63" fmla="*/ 202 h 323"/>
                <a:gd name="T64" fmla="*/ 12 w 323"/>
                <a:gd name="T65" fmla="*/ 165 h 323"/>
                <a:gd name="T66" fmla="*/ 27 w 323"/>
                <a:gd name="T67" fmla="*/ 131 h 323"/>
                <a:gd name="T68" fmla="*/ 47 w 323"/>
                <a:gd name="T69" fmla="*/ 99 h 323"/>
                <a:gd name="T70" fmla="*/ 70 w 323"/>
                <a:gd name="T71" fmla="*/ 70 h 323"/>
                <a:gd name="T72" fmla="*/ 99 w 323"/>
                <a:gd name="T73" fmla="*/ 47 h 323"/>
                <a:gd name="T74" fmla="*/ 131 w 323"/>
                <a:gd name="T75" fmla="*/ 26 h 323"/>
                <a:gd name="T76" fmla="*/ 165 w 323"/>
                <a:gd name="T77" fmla="*/ 11 h 323"/>
                <a:gd name="T78" fmla="*/ 202 w 323"/>
                <a:gd name="T79" fmla="*/ 3 h 323"/>
                <a:gd name="T80" fmla="*/ 241 w 323"/>
                <a:gd name="T81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3" h="323">
                  <a:moveTo>
                    <a:pt x="241" y="0"/>
                  </a:moveTo>
                  <a:lnTo>
                    <a:pt x="263" y="2"/>
                  </a:lnTo>
                  <a:lnTo>
                    <a:pt x="282" y="10"/>
                  </a:lnTo>
                  <a:lnTo>
                    <a:pt x="298" y="23"/>
                  </a:lnTo>
                  <a:lnTo>
                    <a:pt x="311" y="39"/>
                  </a:lnTo>
                  <a:lnTo>
                    <a:pt x="319" y="59"/>
                  </a:lnTo>
                  <a:lnTo>
                    <a:pt x="323" y="81"/>
                  </a:lnTo>
                  <a:lnTo>
                    <a:pt x="319" y="102"/>
                  </a:lnTo>
                  <a:lnTo>
                    <a:pt x="311" y="122"/>
                  </a:lnTo>
                  <a:lnTo>
                    <a:pt x="298" y="138"/>
                  </a:lnTo>
                  <a:lnTo>
                    <a:pt x="282" y="151"/>
                  </a:lnTo>
                  <a:lnTo>
                    <a:pt x="263" y="159"/>
                  </a:lnTo>
                  <a:lnTo>
                    <a:pt x="241" y="162"/>
                  </a:lnTo>
                  <a:lnTo>
                    <a:pt x="220" y="165"/>
                  </a:lnTo>
                  <a:lnTo>
                    <a:pt x="202" y="173"/>
                  </a:lnTo>
                  <a:lnTo>
                    <a:pt x="186" y="186"/>
                  </a:lnTo>
                  <a:lnTo>
                    <a:pt x="173" y="202"/>
                  </a:lnTo>
                  <a:lnTo>
                    <a:pt x="165" y="220"/>
                  </a:lnTo>
                  <a:lnTo>
                    <a:pt x="162" y="241"/>
                  </a:lnTo>
                  <a:lnTo>
                    <a:pt x="159" y="264"/>
                  </a:lnTo>
                  <a:lnTo>
                    <a:pt x="151" y="283"/>
                  </a:lnTo>
                  <a:lnTo>
                    <a:pt x="138" y="299"/>
                  </a:lnTo>
                  <a:lnTo>
                    <a:pt x="122" y="311"/>
                  </a:lnTo>
                  <a:lnTo>
                    <a:pt x="103" y="320"/>
                  </a:lnTo>
                  <a:lnTo>
                    <a:pt x="81" y="323"/>
                  </a:lnTo>
                  <a:lnTo>
                    <a:pt x="59" y="320"/>
                  </a:lnTo>
                  <a:lnTo>
                    <a:pt x="40" y="311"/>
                  </a:lnTo>
                  <a:lnTo>
                    <a:pt x="23" y="299"/>
                  </a:lnTo>
                  <a:lnTo>
                    <a:pt x="11" y="283"/>
                  </a:lnTo>
                  <a:lnTo>
                    <a:pt x="2" y="264"/>
                  </a:lnTo>
                  <a:lnTo>
                    <a:pt x="0" y="241"/>
                  </a:lnTo>
                  <a:lnTo>
                    <a:pt x="3" y="202"/>
                  </a:lnTo>
                  <a:lnTo>
                    <a:pt x="12" y="165"/>
                  </a:lnTo>
                  <a:lnTo>
                    <a:pt x="27" y="131"/>
                  </a:lnTo>
                  <a:lnTo>
                    <a:pt x="47" y="99"/>
                  </a:lnTo>
                  <a:lnTo>
                    <a:pt x="70" y="70"/>
                  </a:lnTo>
                  <a:lnTo>
                    <a:pt x="99" y="47"/>
                  </a:lnTo>
                  <a:lnTo>
                    <a:pt x="131" y="26"/>
                  </a:lnTo>
                  <a:lnTo>
                    <a:pt x="165" y="11"/>
                  </a:lnTo>
                  <a:lnTo>
                    <a:pt x="202" y="3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FBD26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715935" y="34287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10237" y="-318422"/>
            <a:ext cx="11502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01</a:t>
            </a:r>
            <a:endParaRPr lang="zh-CN" altLang="en-US" sz="11500" dirty="0">
              <a:solidFill>
                <a:schemeClr val="bg1"/>
              </a:solidFill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259376" y="2501832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39" name="矩形 38"/>
          <p:cNvSpPr/>
          <p:nvPr/>
        </p:nvSpPr>
        <p:spPr>
          <a:xfrm>
            <a:off x="4250952" y="2894233"/>
            <a:ext cx="36103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40" name="矩形 39"/>
          <p:cNvSpPr/>
          <p:nvPr/>
        </p:nvSpPr>
        <p:spPr>
          <a:xfrm>
            <a:off x="8819692" y="2666590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41" name="矩形 40"/>
          <p:cNvSpPr/>
          <p:nvPr/>
        </p:nvSpPr>
        <p:spPr>
          <a:xfrm>
            <a:off x="8890963" y="3058991"/>
            <a:ext cx="1719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42" name="矩形 41"/>
          <p:cNvSpPr/>
          <p:nvPr/>
        </p:nvSpPr>
        <p:spPr>
          <a:xfrm>
            <a:off x="4082928" y="4735093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43" name="矩形 42"/>
          <p:cNvSpPr/>
          <p:nvPr/>
        </p:nvSpPr>
        <p:spPr>
          <a:xfrm>
            <a:off x="4036404" y="5127494"/>
            <a:ext cx="550056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44" name="矩形 43"/>
          <p:cNvSpPr/>
          <p:nvPr/>
        </p:nvSpPr>
        <p:spPr>
          <a:xfrm>
            <a:off x="1268321" y="1924705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45" name="矩形 44"/>
          <p:cNvSpPr/>
          <p:nvPr/>
        </p:nvSpPr>
        <p:spPr>
          <a:xfrm>
            <a:off x="1295633" y="2317106"/>
            <a:ext cx="1719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0"/>
          <p:cNvSpPr/>
          <p:nvPr/>
        </p:nvSpPr>
        <p:spPr bwMode="auto">
          <a:xfrm>
            <a:off x="7169817" y="2498426"/>
            <a:ext cx="1413688" cy="1681774"/>
          </a:xfrm>
          <a:custGeom>
            <a:avLst/>
            <a:gdLst>
              <a:gd name="T0" fmla="*/ 0 w 580"/>
              <a:gd name="T1" fmla="*/ 293 h 690"/>
              <a:gd name="T2" fmla="*/ 165 w 580"/>
              <a:gd name="T3" fmla="*/ 690 h 690"/>
              <a:gd name="T4" fmla="*/ 580 w 580"/>
              <a:gd name="T5" fmla="*/ 690 h 690"/>
              <a:gd name="T6" fmla="*/ 294 w 580"/>
              <a:gd name="T7" fmla="*/ 0 h 690"/>
              <a:gd name="T8" fmla="*/ 0 w 580"/>
              <a:gd name="T9" fmla="*/ 293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" h="690">
                <a:moveTo>
                  <a:pt x="0" y="293"/>
                </a:moveTo>
                <a:cubicBezTo>
                  <a:pt x="98" y="398"/>
                  <a:pt x="160" y="537"/>
                  <a:pt x="165" y="690"/>
                </a:cubicBezTo>
                <a:cubicBezTo>
                  <a:pt x="580" y="690"/>
                  <a:pt x="580" y="690"/>
                  <a:pt x="580" y="690"/>
                </a:cubicBezTo>
                <a:cubicBezTo>
                  <a:pt x="575" y="422"/>
                  <a:pt x="467" y="179"/>
                  <a:pt x="294" y="0"/>
                </a:cubicBezTo>
                <a:lnTo>
                  <a:pt x="0" y="293"/>
                </a:lnTo>
                <a:close/>
              </a:path>
            </a:pathLst>
          </a:custGeom>
          <a:solidFill>
            <a:srgbClr val="89C3E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" name="Freeform 16"/>
          <p:cNvSpPr/>
          <p:nvPr/>
        </p:nvSpPr>
        <p:spPr bwMode="auto">
          <a:xfrm>
            <a:off x="7024786" y="3213327"/>
            <a:ext cx="547895" cy="966874"/>
          </a:xfrm>
          <a:custGeom>
            <a:avLst/>
            <a:gdLst>
              <a:gd name="T0" fmla="*/ 0 w 225"/>
              <a:gd name="T1" fmla="*/ 61 h 397"/>
              <a:gd name="T2" fmla="*/ 139 w 225"/>
              <a:gd name="T3" fmla="*/ 397 h 397"/>
              <a:gd name="T4" fmla="*/ 225 w 225"/>
              <a:gd name="T5" fmla="*/ 397 h 397"/>
              <a:gd name="T6" fmla="*/ 60 w 225"/>
              <a:gd name="T7" fmla="*/ 0 h 397"/>
              <a:gd name="T8" fmla="*/ 0 w 225"/>
              <a:gd name="T9" fmla="*/ 61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" h="397">
                <a:moveTo>
                  <a:pt x="0" y="61"/>
                </a:moveTo>
                <a:cubicBezTo>
                  <a:pt x="82" y="150"/>
                  <a:pt x="134" y="267"/>
                  <a:pt x="139" y="397"/>
                </a:cubicBezTo>
                <a:cubicBezTo>
                  <a:pt x="225" y="397"/>
                  <a:pt x="225" y="397"/>
                  <a:pt x="225" y="397"/>
                </a:cubicBezTo>
                <a:cubicBezTo>
                  <a:pt x="220" y="244"/>
                  <a:pt x="158" y="105"/>
                  <a:pt x="60" y="0"/>
                </a:cubicBezTo>
                <a:lnTo>
                  <a:pt x="0" y="61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" name="Freeform 17"/>
          <p:cNvSpPr/>
          <p:nvPr/>
        </p:nvSpPr>
        <p:spPr bwMode="auto">
          <a:xfrm>
            <a:off x="7128799" y="3563452"/>
            <a:ext cx="271018" cy="253439"/>
          </a:xfrm>
          <a:custGeom>
            <a:avLst/>
            <a:gdLst>
              <a:gd name="T0" fmla="*/ 0 w 185"/>
              <a:gd name="T1" fmla="*/ 151 h 173"/>
              <a:gd name="T2" fmla="*/ 185 w 185"/>
              <a:gd name="T3" fmla="*/ 173 h 173"/>
              <a:gd name="T4" fmla="*/ 111 w 185"/>
              <a:gd name="T5" fmla="*/ 0 h 173"/>
              <a:gd name="T6" fmla="*/ 0 w 185"/>
              <a:gd name="T7" fmla="*/ 151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5" h="173">
                <a:moveTo>
                  <a:pt x="0" y="151"/>
                </a:moveTo>
                <a:lnTo>
                  <a:pt x="185" y="173"/>
                </a:lnTo>
                <a:lnTo>
                  <a:pt x="111" y="0"/>
                </a:lnTo>
                <a:lnTo>
                  <a:pt x="0" y="151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6142879" y="1738111"/>
            <a:ext cx="1680311" cy="1410757"/>
          </a:xfrm>
          <a:custGeom>
            <a:avLst/>
            <a:gdLst>
              <a:gd name="T0" fmla="*/ 0 w 690"/>
              <a:gd name="T1" fmla="*/ 415 h 579"/>
              <a:gd name="T2" fmla="*/ 396 w 690"/>
              <a:gd name="T3" fmla="*/ 579 h 579"/>
              <a:gd name="T4" fmla="*/ 690 w 690"/>
              <a:gd name="T5" fmla="*/ 286 h 579"/>
              <a:gd name="T6" fmla="*/ 0 w 690"/>
              <a:gd name="T7" fmla="*/ 0 h 579"/>
              <a:gd name="T8" fmla="*/ 0 w 690"/>
              <a:gd name="T9" fmla="*/ 415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0" h="579">
                <a:moveTo>
                  <a:pt x="0" y="415"/>
                </a:moveTo>
                <a:cubicBezTo>
                  <a:pt x="153" y="420"/>
                  <a:pt x="292" y="481"/>
                  <a:pt x="396" y="579"/>
                </a:cubicBezTo>
                <a:cubicBezTo>
                  <a:pt x="690" y="286"/>
                  <a:pt x="690" y="286"/>
                  <a:pt x="690" y="286"/>
                </a:cubicBezTo>
                <a:cubicBezTo>
                  <a:pt x="510" y="113"/>
                  <a:pt x="267" y="5"/>
                  <a:pt x="0" y="0"/>
                </a:cubicBezTo>
                <a:lnTo>
                  <a:pt x="0" y="415"/>
                </a:lnTo>
                <a:close/>
              </a:path>
            </a:pathLst>
          </a:custGeom>
          <a:solidFill>
            <a:srgbClr val="FBD26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" name="Freeform 14"/>
          <p:cNvSpPr/>
          <p:nvPr/>
        </p:nvSpPr>
        <p:spPr bwMode="auto">
          <a:xfrm>
            <a:off x="6142879" y="2750399"/>
            <a:ext cx="963944" cy="547895"/>
          </a:xfrm>
          <a:custGeom>
            <a:avLst/>
            <a:gdLst>
              <a:gd name="T0" fmla="*/ 0 w 396"/>
              <a:gd name="T1" fmla="*/ 86 h 225"/>
              <a:gd name="T2" fmla="*/ 336 w 396"/>
              <a:gd name="T3" fmla="*/ 225 h 225"/>
              <a:gd name="T4" fmla="*/ 396 w 396"/>
              <a:gd name="T5" fmla="*/ 164 h 225"/>
              <a:gd name="T6" fmla="*/ 0 w 396"/>
              <a:gd name="T7" fmla="*/ 0 h 225"/>
              <a:gd name="T8" fmla="*/ 0 w 396"/>
              <a:gd name="T9" fmla="*/ 86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6" h="225">
                <a:moveTo>
                  <a:pt x="0" y="86"/>
                </a:moveTo>
                <a:cubicBezTo>
                  <a:pt x="129" y="90"/>
                  <a:pt x="247" y="142"/>
                  <a:pt x="336" y="225"/>
                </a:cubicBezTo>
                <a:cubicBezTo>
                  <a:pt x="396" y="164"/>
                  <a:pt x="396" y="164"/>
                  <a:pt x="396" y="164"/>
                </a:cubicBezTo>
                <a:cubicBezTo>
                  <a:pt x="292" y="66"/>
                  <a:pt x="153" y="5"/>
                  <a:pt x="0" y="0"/>
                </a:cubicBezTo>
                <a:lnTo>
                  <a:pt x="0" y="86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8" name="Freeform 18"/>
          <p:cNvSpPr/>
          <p:nvPr/>
        </p:nvSpPr>
        <p:spPr bwMode="auto">
          <a:xfrm>
            <a:off x="6473960" y="2908615"/>
            <a:ext cx="254903" cy="272483"/>
          </a:xfrm>
          <a:custGeom>
            <a:avLst/>
            <a:gdLst>
              <a:gd name="T0" fmla="*/ 26 w 174"/>
              <a:gd name="T1" fmla="*/ 186 h 186"/>
              <a:gd name="T2" fmla="*/ 174 w 174"/>
              <a:gd name="T3" fmla="*/ 69 h 186"/>
              <a:gd name="T4" fmla="*/ 0 w 174"/>
              <a:gd name="T5" fmla="*/ 0 h 186"/>
              <a:gd name="T6" fmla="*/ 26 w 174"/>
              <a:gd name="T7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4" h="186">
                <a:moveTo>
                  <a:pt x="26" y="186"/>
                </a:moveTo>
                <a:lnTo>
                  <a:pt x="174" y="69"/>
                </a:lnTo>
                <a:lnTo>
                  <a:pt x="0" y="0"/>
                </a:lnTo>
                <a:lnTo>
                  <a:pt x="26" y="186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4371742" y="1738111"/>
            <a:ext cx="1680311" cy="1410757"/>
          </a:xfrm>
          <a:custGeom>
            <a:avLst/>
            <a:gdLst>
              <a:gd name="T0" fmla="*/ 293 w 690"/>
              <a:gd name="T1" fmla="*/ 579 h 579"/>
              <a:gd name="T2" fmla="*/ 690 w 690"/>
              <a:gd name="T3" fmla="*/ 415 h 579"/>
              <a:gd name="T4" fmla="*/ 690 w 690"/>
              <a:gd name="T5" fmla="*/ 0 h 579"/>
              <a:gd name="T6" fmla="*/ 0 w 690"/>
              <a:gd name="T7" fmla="*/ 286 h 579"/>
              <a:gd name="T8" fmla="*/ 293 w 690"/>
              <a:gd name="T9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0" h="579">
                <a:moveTo>
                  <a:pt x="293" y="579"/>
                </a:moveTo>
                <a:cubicBezTo>
                  <a:pt x="397" y="481"/>
                  <a:pt x="536" y="420"/>
                  <a:pt x="690" y="415"/>
                </a:cubicBezTo>
                <a:cubicBezTo>
                  <a:pt x="690" y="0"/>
                  <a:pt x="690" y="0"/>
                  <a:pt x="690" y="0"/>
                </a:cubicBezTo>
                <a:cubicBezTo>
                  <a:pt x="422" y="5"/>
                  <a:pt x="179" y="113"/>
                  <a:pt x="0" y="286"/>
                </a:cubicBezTo>
                <a:lnTo>
                  <a:pt x="293" y="57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" name="Freeform 13"/>
          <p:cNvSpPr/>
          <p:nvPr/>
        </p:nvSpPr>
        <p:spPr bwMode="auto">
          <a:xfrm>
            <a:off x="5085178" y="2750399"/>
            <a:ext cx="966874" cy="547895"/>
          </a:xfrm>
          <a:custGeom>
            <a:avLst/>
            <a:gdLst>
              <a:gd name="T0" fmla="*/ 61 w 397"/>
              <a:gd name="T1" fmla="*/ 225 h 225"/>
              <a:gd name="T2" fmla="*/ 397 w 397"/>
              <a:gd name="T3" fmla="*/ 86 h 225"/>
              <a:gd name="T4" fmla="*/ 397 w 397"/>
              <a:gd name="T5" fmla="*/ 0 h 225"/>
              <a:gd name="T6" fmla="*/ 0 w 397"/>
              <a:gd name="T7" fmla="*/ 164 h 225"/>
              <a:gd name="T8" fmla="*/ 61 w 397"/>
              <a:gd name="T9" fmla="*/ 225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7" h="225">
                <a:moveTo>
                  <a:pt x="61" y="225"/>
                </a:moveTo>
                <a:cubicBezTo>
                  <a:pt x="149" y="142"/>
                  <a:pt x="267" y="90"/>
                  <a:pt x="397" y="86"/>
                </a:cubicBezTo>
                <a:cubicBezTo>
                  <a:pt x="397" y="0"/>
                  <a:pt x="397" y="0"/>
                  <a:pt x="397" y="0"/>
                </a:cubicBezTo>
                <a:cubicBezTo>
                  <a:pt x="243" y="5"/>
                  <a:pt x="104" y="66"/>
                  <a:pt x="0" y="164"/>
                </a:cubicBezTo>
                <a:lnTo>
                  <a:pt x="61" y="225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9" name="Freeform 19"/>
          <p:cNvSpPr/>
          <p:nvPr/>
        </p:nvSpPr>
        <p:spPr bwMode="auto">
          <a:xfrm>
            <a:off x="5430909" y="2915939"/>
            <a:ext cx="250509" cy="272483"/>
          </a:xfrm>
          <a:custGeom>
            <a:avLst/>
            <a:gdLst>
              <a:gd name="T0" fmla="*/ 150 w 171"/>
              <a:gd name="T1" fmla="*/ 186 h 186"/>
              <a:gd name="T2" fmla="*/ 171 w 171"/>
              <a:gd name="T3" fmla="*/ 0 h 186"/>
              <a:gd name="T4" fmla="*/ 0 w 171"/>
              <a:gd name="T5" fmla="*/ 73 h 186"/>
              <a:gd name="T6" fmla="*/ 150 w 171"/>
              <a:gd name="T7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1" h="186">
                <a:moveTo>
                  <a:pt x="150" y="186"/>
                </a:moveTo>
                <a:lnTo>
                  <a:pt x="171" y="0"/>
                </a:lnTo>
                <a:lnTo>
                  <a:pt x="0" y="73"/>
                </a:lnTo>
                <a:lnTo>
                  <a:pt x="150" y="186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3608497" y="2498426"/>
            <a:ext cx="1413688" cy="1681774"/>
          </a:xfrm>
          <a:custGeom>
            <a:avLst/>
            <a:gdLst>
              <a:gd name="T0" fmla="*/ 0 w 580"/>
              <a:gd name="T1" fmla="*/ 690 h 690"/>
              <a:gd name="T2" fmla="*/ 416 w 580"/>
              <a:gd name="T3" fmla="*/ 690 h 690"/>
              <a:gd name="T4" fmla="*/ 580 w 580"/>
              <a:gd name="T5" fmla="*/ 293 h 690"/>
              <a:gd name="T6" fmla="*/ 286 w 580"/>
              <a:gd name="T7" fmla="*/ 0 h 690"/>
              <a:gd name="T8" fmla="*/ 0 w 580"/>
              <a:gd name="T9" fmla="*/ 690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" h="690">
                <a:moveTo>
                  <a:pt x="0" y="690"/>
                </a:moveTo>
                <a:cubicBezTo>
                  <a:pt x="416" y="690"/>
                  <a:pt x="416" y="690"/>
                  <a:pt x="416" y="690"/>
                </a:cubicBezTo>
                <a:cubicBezTo>
                  <a:pt x="420" y="537"/>
                  <a:pt x="482" y="398"/>
                  <a:pt x="580" y="293"/>
                </a:cubicBezTo>
                <a:cubicBezTo>
                  <a:pt x="286" y="0"/>
                  <a:pt x="286" y="0"/>
                  <a:pt x="286" y="0"/>
                </a:cubicBezTo>
                <a:cubicBezTo>
                  <a:pt x="113" y="179"/>
                  <a:pt x="5" y="422"/>
                  <a:pt x="0" y="690"/>
                </a:cubicBezTo>
                <a:close/>
              </a:path>
            </a:pathLst>
          </a:custGeom>
          <a:solidFill>
            <a:srgbClr val="D0826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Freeform 12"/>
          <p:cNvSpPr/>
          <p:nvPr/>
        </p:nvSpPr>
        <p:spPr bwMode="auto">
          <a:xfrm>
            <a:off x="4622250" y="3213327"/>
            <a:ext cx="546431" cy="966874"/>
          </a:xfrm>
          <a:custGeom>
            <a:avLst/>
            <a:gdLst>
              <a:gd name="T0" fmla="*/ 0 w 224"/>
              <a:gd name="T1" fmla="*/ 397 h 397"/>
              <a:gd name="T2" fmla="*/ 85 w 224"/>
              <a:gd name="T3" fmla="*/ 397 h 397"/>
              <a:gd name="T4" fmla="*/ 224 w 224"/>
              <a:gd name="T5" fmla="*/ 61 h 397"/>
              <a:gd name="T6" fmla="*/ 164 w 224"/>
              <a:gd name="T7" fmla="*/ 0 h 397"/>
              <a:gd name="T8" fmla="*/ 0 w 224"/>
              <a:gd name="T9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4" h="397">
                <a:moveTo>
                  <a:pt x="0" y="397"/>
                </a:moveTo>
                <a:cubicBezTo>
                  <a:pt x="85" y="397"/>
                  <a:pt x="85" y="397"/>
                  <a:pt x="85" y="397"/>
                </a:cubicBezTo>
                <a:cubicBezTo>
                  <a:pt x="90" y="267"/>
                  <a:pt x="142" y="150"/>
                  <a:pt x="224" y="61"/>
                </a:cubicBezTo>
                <a:cubicBezTo>
                  <a:pt x="164" y="0"/>
                  <a:pt x="164" y="0"/>
                  <a:pt x="164" y="0"/>
                </a:cubicBezTo>
                <a:cubicBezTo>
                  <a:pt x="66" y="105"/>
                  <a:pt x="4" y="244"/>
                  <a:pt x="0" y="397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" name="Freeform 20"/>
          <p:cNvSpPr/>
          <p:nvPr/>
        </p:nvSpPr>
        <p:spPr bwMode="auto">
          <a:xfrm>
            <a:off x="4773141" y="3588357"/>
            <a:ext cx="272483" cy="253439"/>
          </a:xfrm>
          <a:custGeom>
            <a:avLst/>
            <a:gdLst>
              <a:gd name="T0" fmla="*/ 0 w 186"/>
              <a:gd name="T1" fmla="*/ 173 h 173"/>
              <a:gd name="T2" fmla="*/ 186 w 186"/>
              <a:gd name="T3" fmla="*/ 148 h 173"/>
              <a:gd name="T4" fmla="*/ 70 w 186"/>
              <a:gd name="T5" fmla="*/ 0 h 173"/>
              <a:gd name="T6" fmla="*/ 0 w 186"/>
              <a:gd name="T7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6" h="173">
                <a:moveTo>
                  <a:pt x="0" y="173"/>
                </a:moveTo>
                <a:lnTo>
                  <a:pt x="186" y="148"/>
                </a:lnTo>
                <a:lnTo>
                  <a:pt x="70" y="0"/>
                </a:lnTo>
                <a:lnTo>
                  <a:pt x="0" y="173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3608497" y="4269563"/>
            <a:ext cx="1413688" cy="1681774"/>
          </a:xfrm>
          <a:custGeom>
            <a:avLst/>
            <a:gdLst>
              <a:gd name="T0" fmla="*/ 0 w 580"/>
              <a:gd name="T1" fmla="*/ 0 h 690"/>
              <a:gd name="T2" fmla="*/ 286 w 580"/>
              <a:gd name="T3" fmla="*/ 690 h 690"/>
              <a:gd name="T4" fmla="*/ 580 w 580"/>
              <a:gd name="T5" fmla="*/ 397 h 690"/>
              <a:gd name="T6" fmla="*/ 416 w 580"/>
              <a:gd name="T7" fmla="*/ 0 h 690"/>
              <a:gd name="T8" fmla="*/ 0 w 580"/>
              <a:gd name="T9" fmla="*/ 0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" h="690">
                <a:moveTo>
                  <a:pt x="0" y="0"/>
                </a:moveTo>
                <a:cubicBezTo>
                  <a:pt x="5" y="268"/>
                  <a:pt x="113" y="511"/>
                  <a:pt x="286" y="690"/>
                </a:cubicBezTo>
                <a:cubicBezTo>
                  <a:pt x="580" y="397"/>
                  <a:pt x="580" y="397"/>
                  <a:pt x="580" y="397"/>
                </a:cubicBezTo>
                <a:cubicBezTo>
                  <a:pt x="482" y="292"/>
                  <a:pt x="420" y="153"/>
                  <a:pt x="41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2A83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" name="Freeform 11"/>
          <p:cNvSpPr/>
          <p:nvPr/>
        </p:nvSpPr>
        <p:spPr bwMode="auto">
          <a:xfrm>
            <a:off x="4622250" y="4269563"/>
            <a:ext cx="546431" cy="968339"/>
          </a:xfrm>
          <a:custGeom>
            <a:avLst/>
            <a:gdLst>
              <a:gd name="T0" fmla="*/ 0 w 224"/>
              <a:gd name="T1" fmla="*/ 0 h 397"/>
              <a:gd name="T2" fmla="*/ 164 w 224"/>
              <a:gd name="T3" fmla="*/ 397 h 397"/>
              <a:gd name="T4" fmla="*/ 224 w 224"/>
              <a:gd name="T5" fmla="*/ 336 h 397"/>
              <a:gd name="T6" fmla="*/ 85 w 224"/>
              <a:gd name="T7" fmla="*/ 0 h 397"/>
              <a:gd name="T8" fmla="*/ 0 w 224"/>
              <a:gd name="T9" fmla="*/ 0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4" h="397">
                <a:moveTo>
                  <a:pt x="0" y="0"/>
                </a:moveTo>
                <a:cubicBezTo>
                  <a:pt x="4" y="153"/>
                  <a:pt x="66" y="292"/>
                  <a:pt x="164" y="397"/>
                </a:cubicBezTo>
                <a:cubicBezTo>
                  <a:pt x="224" y="336"/>
                  <a:pt x="224" y="336"/>
                  <a:pt x="224" y="336"/>
                </a:cubicBezTo>
                <a:cubicBezTo>
                  <a:pt x="142" y="247"/>
                  <a:pt x="90" y="130"/>
                  <a:pt x="8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Freeform 21"/>
          <p:cNvSpPr/>
          <p:nvPr/>
        </p:nvSpPr>
        <p:spPr bwMode="auto">
          <a:xfrm>
            <a:off x="4780466" y="4632873"/>
            <a:ext cx="272483" cy="253439"/>
          </a:xfrm>
          <a:custGeom>
            <a:avLst/>
            <a:gdLst>
              <a:gd name="T0" fmla="*/ 73 w 186"/>
              <a:gd name="T1" fmla="*/ 173 h 173"/>
              <a:gd name="T2" fmla="*/ 186 w 186"/>
              <a:gd name="T3" fmla="*/ 23 h 173"/>
              <a:gd name="T4" fmla="*/ 0 w 186"/>
              <a:gd name="T5" fmla="*/ 0 h 173"/>
              <a:gd name="T6" fmla="*/ 73 w 186"/>
              <a:gd name="T7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6" h="173">
                <a:moveTo>
                  <a:pt x="73" y="173"/>
                </a:moveTo>
                <a:lnTo>
                  <a:pt x="186" y="23"/>
                </a:lnTo>
                <a:lnTo>
                  <a:pt x="0" y="0"/>
                </a:lnTo>
                <a:lnTo>
                  <a:pt x="73" y="17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Freeform 9"/>
          <p:cNvSpPr/>
          <p:nvPr/>
        </p:nvSpPr>
        <p:spPr bwMode="auto">
          <a:xfrm>
            <a:off x="7169817" y="4269563"/>
            <a:ext cx="1413688" cy="1681774"/>
          </a:xfrm>
          <a:custGeom>
            <a:avLst/>
            <a:gdLst>
              <a:gd name="T0" fmla="*/ 0 w 580"/>
              <a:gd name="T1" fmla="*/ 397 h 690"/>
              <a:gd name="T2" fmla="*/ 294 w 580"/>
              <a:gd name="T3" fmla="*/ 690 h 690"/>
              <a:gd name="T4" fmla="*/ 580 w 580"/>
              <a:gd name="T5" fmla="*/ 0 h 690"/>
              <a:gd name="T6" fmla="*/ 165 w 580"/>
              <a:gd name="T7" fmla="*/ 0 h 690"/>
              <a:gd name="T8" fmla="*/ 0 w 580"/>
              <a:gd name="T9" fmla="*/ 397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" h="690">
                <a:moveTo>
                  <a:pt x="0" y="397"/>
                </a:moveTo>
                <a:cubicBezTo>
                  <a:pt x="294" y="690"/>
                  <a:pt x="294" y="690"/>
                  <a:pt x="294" y="690"/>
                </a:cubicBezTo>
                <a:cubicBezTo>
                  <a:pt x="467" y="511"/>
                  <a:pt x="575" y="268"/>
                  <a:pt x="580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160" y="153"/>
                  <a:pt x="99" y="292"/>
                  <a:pt x="0" y="397"/>
                </a:cubicBezTo>
                <a:close/>
              </a:path>
            </a:pathLst>
          </a:custGeom>
          <a:solidFill>
            <a:srgbClr val="5C929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Freeform 15"/>
          <p:cNvSpPr/>
          <p:nvPr/>
        </p:nvSpPr>
        <p:spPr bwMode="auto">
          <a:xfrm>
            <a:off x="7024786" y="4269563"/>
            <a:ext cx="547895" cy="968339"/>
          </a:xfrm>
          <a:custGeom>
            <a:avLst/>
            <a:gdLst>
              <a:gd name="T0" fmla="*/ 0 w 225"/>
              <a:gd name="T1" fmla="*/ 336 h 397"/>
              <a:gd name="T2" fmla="*/ 60 w 225"/>
              <a:gd name="T3" fmla="*/ 397 h 397"/>
              <a:gd name="T4" fmla="*/ 225 w 225"/>
              <a:gd name="T5" fmla="*/ 0 h 397"/>
              <a:gd name="T6" fmla="*/ 139 w 225"/>
              <a:gd name="T7" fmla="*/ 0 h 397"/>
              <a:gd name="T8" fmla="*/ 0 w 225"/>
              <a:gd name="T9" fmla="*/ 336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" h="397">
                <a:moveTo>
                  <a:pt x="0" y="336"/>
                </a:moveTo>
                <a:cubicBezTo>
                  <a:pt x="60" y="397"/>
                  <a:pt x="60" y="397"/>
                  <a:pt x="60" y="397"/>
                </a:cubicBezTo>
                <a:cubicBezTo>
                  <a:pt x="159" y="292"/>
                  <a:pt x="220" y="153"/>
                  <a:pt x="225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5" y="130"/>
                  <a:pt x="83" y="247"/>
                  <a:pt x="0" y="336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2" name="Freeform 22"/>
          <p:cNvSpPr/>
          <p:nvPr/>
        </p:nvSpPr>
        <p:spPr bwMode="auto">
          <a:xfrm>
            <a:off x="7136123" y="4609434"/>
            <a:ext cx="271018" cy="254903"/>
          </a:xfrm>
          <a:custGeom>
            <a:avLst/>
            <a:gdLst>
              <a:gd name="T0" fmla="*/ 115 w 185"/>
              <a:gd name="T1" fmla="*/ 174 h 174"/>
              <a:gd name="T2" fmla="*/ 185 w 185"/>
              <a:gd name="T3" fmla="*/ 0 h 174"/>
              <a:gd name="T4" fmla="*/ 0 w 185"/>
              <a:gd name="T5" fmla="*/ 26 h 174"/>
              <a:gd name="T6" fmla="*/ 115 w 185"/>
              <a:gd name="T7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5" h="174">
                <a:moveTo>
                  <a:pt x="115" y="174"/>
                </a:moveTo>
                <a:lnTo>
                  <a:pt x="185" y="0"/>
                </a:lnTo>
                <a:lnTo>
                  <a:pt x="0" y="26"/>
                </a:lnTo>
                <a:lnTo>
                  <a:pt x="115" y="17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0" name="Inhaltsplatzhalter 4"/>
          <p:cNvSpPr txBox="1"/>
          <p:nvPr/>
        </p:nvSpPr>
        <p:spPr>
          <a:xfrm>
            <a:off x="3782521" y="4663516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latin typeface="+mn-lt"/>
                <a:cs typeface="+mn-ea"/>
                <a:sym typeface="+mn-lt"/>
              </a:rPr>
              <a:t>01</a:t>
            </a:r>
            <a:endParaRPr lang="en-US" sz="2800" dirty="0">
              <a:latin typeface="+mn-lt"/>
              <a:cs typeface="+mn-ea"/>
              <a:sym typeface="+mn-lt"/>
            </a:endParaRPr>
          </a:p>
        </p:txBody>
      </p:sp>
      <p:sp>
        <p:nvSpPr>
          <p:cNvPr id="36" name="Inhaltsplatzhalter 4"/>
          <p:cNvSpPr txBox="1"/>
          <p:nvPr/>
        </p:nvSpPr>
        <p:spPr>
          <a:xfrm>
            <a:off x="3830644" y="3249898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latin typeface="+mn-lt"/>
                <a:cs typeface="+mn-ea"/>
                <a:sym typeface="+mn-lt"/>
              </a:rPr>
              <a:t>02</a:t>
            </a:r>
            <a:endParaRPr lang="en-US" sz="2800" dirty="0">
              <a:latin typeface="+mn-lt"/>
              <a:cs typeface="+mn-ea"/>
              <a:sym typeface="+mn-lt"/>
            </a:endParaRPr>
          </a:p>
        </p:txBody>
      </p:sp>
      <p:sp>
        <p:nvSpPr>
          <p:cNvPr id="37" name="Inhaltsplatzhalter 4"/>
          <p:cNvSpPr txBox="1"/>
          <p:nvPr/>
        </p:nvSpPr>
        <p:spPr>
          <a:xfrm>
            <a:off x="4868999" y="216417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latin typeface="+mn-lt"/>
                <a:cs typeface="+mn-ea"/>
                <a:sym typeface="+mn-lt"/>
              </a:rPr>
              <a:t>03</a:t>
            </a:r>
            <a:endParaRPr lang="en-US" sz="2800" dirty="0">
              <a:latin typeface="+mn-lt"/>
              <a:cs typeface="+mn-ea"/>
              <a:sym typeface="+mn-lt"/>
            </a:endParaRPr>
          </a:p>
        </p:txBody>
      </p:sp>
      <p:sp>
        <p:nvSpPr>
          <p:cNvPr id="38" name="Inhaltsplatzhalter 4"/>
          <p:cNvSpPr txBox="1"/>
          <p:nvPr/>
        </p:nvSpPr>
        <p:spPr>
          <a:xfrm>
            <a:off x="6392711" y="216417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latin typeface="+mn-lt"/>
                <a:cs typeface="+mn-ea"/>
                <a:sym typeface="+mn-lt"/>
              </a:rPr>
              <a:t>04</a:t>
            </a:r>
            <a:endParaRPr lang="en-US" sz="2800" dirty="0">
              <a:latin typeface="+mn-lt"/>
              <a:cs typeface="+mn-ea"/>
              <a:sym typeface="+mn-lt"/>
            </a:endParaRPr>
          </a:p>
        </p:txBody>
      </p:sp>
      <p:sp>
        <p:nvSpPr>
          <p:cNvPr id="39" name="Inhaltsplatzhalter 4"/>
          <p:cNvSpPr txBox="1"/>
          <p:nvPr/>
        </p:nvSpPr>
        <p:spPr>
          <a:xfrm>
            <a:off x="7466280" y="3249898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latin typeface="+mn-lt"/>
                <a:cs typeface="+mn-ea"/>
                <a:sym typeface="+mn-lt"/>
              </a:rPr>
              <a:t>05</a:t>
            </a:r>
            <a:endParaRPr lang="en-US" sz="2800" dirty="0">
              <a:latin typeface="+mn-lt"/>
              <a:cs typeface="+mn-ea"/>
              <a:sym typeface="+mn-lt"/>
            </a:endParaRPr>
          </a:p>
        </p:txBody>
      </p:sp>
      <p:sp>
        <p:nvSpPr>
          <p:cNvPr id="40" name="Inhaltsplatzhalter 4"/>
          <p:cNvSpPr txBox="1"/>
          <p:nvPr/>
        </p:nvSpPr>
        <p:spPr>
          <a:xfrm>
            <a:off x="7492351" y="4663516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latin typeface="+mn-lt"/>
                <a:cs typeface="+mn-ea"/>
                <a:sym typeface="+mn-lt"/>
              </a:rPr>
              <a:t>06</a:t>
            </a:r>
            <a:endParaRPr lang="en-US" sz="2800" dirty="0">
              <a:latin typeface="+mn-lt"/>
              <a:cs typeface="+mn-ea"/>
              <a:sym typeface="+mn-lt"/>
            </a:endParaRPr>
          </a:p>
        </p:txBody>
      </p:sp>
      <p:sp>
        <p:nvSpPr>
          <p:cNvPr id="42" name="Freeform 6"/>
          <p:cNvSpPr>
            <a:spLocks noEditPoints="1"/>
          </p:cNvSpPr>
          <p:nvPr/>
        </p:nvSpPr>
        <p:spPr bwMode="auto">
          <a:xfrm>
            <a:off x="5473700" y="3552437"/>
            <a:ext cx="1244600" cy="1244600"/>
          </a:xfrm>
          <a:custGeom>
            <a:avLst/>
            <a:gdLst>
              <a:gd name="T0" fmla="*/ 1446 w 3370"/>
              <a:gd name="T1" fmla="*/ 543 h 3371"/>
              <a:gd name="T2" fmla="*/ 1099 w 3370"/>
              <a:gd name="T3" fmla="*/ 703 h 3371"/>
              <a:gd name="T4" fmla="*/ 750 w 3370"/>
              <a:gd name="T5" fmla="*/ 523 h 3371"/>
              <a:gd name="T6" fmla="*/ 518 w 3370"/>
              <a:gd name="T7" fmla="*/ 737 h 3371"/>
              <a:gd name="T8" fmla="*/ 710 w 3370"/>
              <a:gd name="T9" fmla="*/ 1069 h 3371"/>
              <a:gd name="T10" fmla="*/ 568 w 3370"/>
              <a:gd name="T11" fmla="*/ 1428 h 3371"/>
              <a:gd name="T12" fmla="*/ 192 w 3370"/>
              <a:gd name="T13" fmla="*/ 1536 h 3371"/>
              <a:gd name="T14" fmla="*/ 524 w 3370"/>
              <a:gd name="T15" fmla="*/ 1916 h 3371"/>
              <a:gd name="T16" fmla="*/ 665 w 3370"/>
              <a:gd name="T17" fmla="*/ 2204 h 3371"/>
              <a:gd name="T18" fmla="*/ 526 w 3370"/>
              <a:gd name="T19" fmla="*/ 2621 h 3371"/>
              <a:gd name="T20" fmla="*/ 749 w 3370"/>
              <a:gd name="T21" fmla="*/ 2861 h 3371"/>
              <a:gd name="T22" fmla="*/ 1044 w 3370"/>
              <a:gd name="T23" fmla="*/ 2666 h 3371"/>
              <a:gd name="T24" fmla="*/ 1325 w 3370"/>
              <a:gd name="T25" fmla="*/ 2773 h 3371"/>
              <a:gd name="T26" fmla="*/ 1519 w 3370"/>
              <a:gd name="T27" fmla="*/ 3167 h 3371"/>
              <a:gd name="T28" fmla="*/ 1851 w 3370"/>
              <a:gd name="T29" fmla="*/ 3167 h 3371"/>
              <a:gd name="T30" fmla="*/ 2048 w 3370"/>
              <a:gd name="T31" fmla="*/ 2773 h 3371"/>
              <a:gd name="T32" fmla="*/ 2351 w 3370"/>
              <a:gd name="T33" fmla="*/ 2666 h 3371"/>
              <a:gd name="T34" fmla="*/ 2631 w 3370"/>
              <a:gd name="T35" fmla="*/ 2854 h 3371"/>
              <a:gd name="T36" fmla="*/ 2676 w 3370"/>
              <a:gd name="T37" fmla="*/ 2370 h 3371"/>
              <a:gd name="T38" fmla="*/ 2743 w 3370"/>
              <a:gd name="T39" fmla="*/ 2123 h 3371"/>
              <a:gd name="T40" fmla="*/ 2870 w 3370"/>
              <a:gd name="T41" fmla="*/ 1902 h 3371"/>
              <a:gd name="T42" fmla="*/ 3181 w 3370"/>
              <a:gd name="T43" fmla="*/ 1529 h 3371"/>
              <a:gd name="T44" fmla="*/ 2803 w 3370"/>
              <a:gd name="T45" fmla="*/ 1421 h 3371"/>
              <a:gd name="T46" fmla="*/ 2659 w 3370"/>
              <a:gd name="T47" fmla="*/ 1063 h 3371"/>
              <a:gd name="T48" fmla="*/ 2849 w 3370"/>
              <a:gd name="T49" fmla="*/ 732 h 3371"/>
              <a:gd name="T50" fmla="*/ 2618 w 3370"/>
              <a:gd name="T51" fmla="*/ 519 h 3371"/>
              <a:gd name="T52" fmla="*/ 2268 w 3370"/>
              <a:gd name="T53" fmla="*/ 700 h 3371"/>
              <a:gd name="T54" fmla="*/ 1913 w 3370"/>
              <a:gd name="T55" fmla="*/ 540 h 3371"/>
              <a:gd name="T56" fmla="*/ 1532 w 3370"/>
              <a:gd name="T57" fmla="*/ 189 h 3371"/>
              <a:gd name="T58" fmla="*/ 1973 w 3370"/>
              <a:gd name="T59" fmla="*/ 60 h 3371"/>
              <a:gd name="T60" fmla="*/ 2233 w 3370"/>
              <a:gd name="T61" fmla="*/ 468 h 3371"/>
              <a:gd name="T62" fmla="*/ 2659 w 3370"/>
              <a:gd name="T63" fmla="*/ 331 h 3371"/>
              <a:gd name="T64" fmla="*/ 3022 w 3370"/>
              <a:gd name="T65" fmla="*/ 652 h 3371"/>
              <a:gd name="T66" fmla="*/ 3005 w 3370"/>
              <a:gd name="T67" fmla="*/ 868 h 3371"/>
              <a:gd name="T68" fmla="*/ 3260 w 3370"/>
              <a:gd name="T69" fmla="*/ 1353 h 3371"/>
              <a:gd name="T70" fmla="*/ 3370 w 3370"/>
              <a:gd name="T71" fmla="*/ 1537 h 3371"/>
              <a:gd name="T72" fmla="*/ 3286 w 3370"/>
              <a:gd name="T73" fmla="*/ 2001 h 3371"/>
              <a:gd name="T74" fmla="*/ 2865 w 3370"/>
              <a:gd name="T75" fmla="*/ 2309 h 3371"/>
              <a:gd name="T76" fmla="*/ 3033 w 3370"/>
              <a:gd name="T77" fmla="*/ 2690 h 3371"/>
              <a:gd name="T78" fmla="*/ 2689 w 3370"/>
              <a:gd name="T79" fmla="*/ 3034 h 3371"/>
              <a:gd name="T80" fmla="*/ 2309 w 3370"/>
              <a:gd name="T81" fmla="*/ 2866 h 3371"/>
              <a:gd name="T82" fmla="*/ 2001 w 3370"/>
              <a:gd name="T83" fmla="*/ 3287 h 3371"/>
              <a:gd name="T84" fmla="*/ 1536 w 3370"/>
              <a:gd name="T85" fmla="*/ 3371 h 3371"/>
              <a:gd name="T86" fmla="*/ 1352 w 3370"/>
              <a:gd name="T87" fmla="*/ 3260 h 3371"/>
              <a:gd name="T88" fmla="*/ 871 w 3370"/>
              <a:gd name="T89" fmla="*/ 3010 h 3371"/>
              <a:gd name="T90" fmla="*/ 656 w 3370"/>
              <a:gd name="T91" fmla="*/ 3026 h 3371"/>
              <a:gd name="T92" fmla="*/ 335 w 3370"/>
              <a:gd name="T93" fmla="*/ 2663 h 3371"/>
              <a:gd name="T94" fmla="*/ 473 w 3370"/>
              <a:gd name="T95" fmla="*/ 2242 h 3371"/>
              <a:gd name="T96" fmla="*/ 60 w 3370"/>
              <a:gd name="T97" fmla="*/ 1988 h 3371"/>
              <a:gd name="T98" fmla="*/ 3 w 3370"/>
              <a:gd name="T99" fmla="*/ 1511 h 3371"/>
              <a:gd name="T100" fmla="*/ 141 w 3370"/>
              <a:gd name="T101" fmla="*/ 1347 h 3371"/>
              <a:gd name="T102" fmla="*/ 344 w 3370"/>
              <a:gd name="T103" fmla="*/ 843 h 3371"/>
              <a:gd name="T104" fmla="*/ 361 w 3370"/>
              <a:gd name="T105" fmla="*/ 629 h 3371"/>
              <a:gd name="T106" fmla="*/ 741 w 3370"/>
              <a:gd name="T107" fmla="*/ 332 h 3371"/>
              <a:gd name="T108" fmla="*/ 1206 w 3370"/>
              <a:gd name="T109" fmla="*/ 440 h 3371"/>
              <a:gd name="T110" fmla="*/ 1409 w 3370"/>
              <a:gd name="T111" fmla="*/ 40 h 3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70" h="3371">
                <a:moveTo>
                  <a:pt x="1532" y="189"/>
                </a:moveTo>
                <a:lnTo>
                  <a:pt x="1524" y="192"/>
                </a:lnTo>
                <a:lnTo>
                  <a:pt x="1518" y="198"/>
                </a:lnTo>
                <a:lnTo>
                  <a:pt x="1513" y="205"/>
                </a:lnTo>
                <a:lnTo>
                  <a:pt x="1463" y="503"/>
                </a:lnTo>
                <a:lnTo>
                  <a:pt x="1457" y="524"/>
                </a:lnTo>
                <a:lnTo>
                  <a:pt x="1446" y="543"/>
                </a:lnTo>
                <a:lnTo>
                  <a:pt x="1432" y="558"/>
                </a:lnTo>
                <a:lnTo>
                  <a:pt x="1414" y="571"/>
                </a:lnTo>
                <a:lnTo>
                  <a:pt x="1394" y="579"/>
                </a:lnTo>
                <a:lnTo>
                  <a:pt x="1317" y="602"/>
                </a:lnTo>
                <a:lnTo>
                  <a:pt x="1242" y="631"/>
                </a:lnTo>
                <a:lnTo>
                  <a:pt x="1169" y="665"/>
                </a:lnTo>
                <a:lnTo>
                  <a:pt x="1099" y="703"/>
                </a:lnTo>
                <a:lnTo>
                  <a:pt x="1079" y="712"/>
                </a:lnTo>
                <a:lnTo>
                  <a:pt x="1058" y="716"/>
                </a:lnTo>
                <a:lnTo>
                  <a:pt x="1036" y="715"/>
                </a:lnTo>
                <a:lnTo>
                  <a:pt x="1015" y="710"/>
                </a:lnTo>
                <a:lnTo>
                  <a:pt x="995" y="699"/>
                </a:lnTo>
                <a:lnTo>
                  <a:pt x="753" y="525"/>
                </a:lnTo>
                <a:lnTo>
                  <a:pt x="750" y="523"/>
                </a:lnTo>
                <a:lnTo>
                  <a:pt x="745" y="522"/>
                </a:lnTo>
                <a:lnTo>
                  <a:pt x="741" y="522"/>
                </a:lnTo>
                <a:lnTo>
                  <a:pt x="738" y="522"/>
                </a:lnTo>
                <a:lnTo>
                  <a:pt x="735" y="523"/>
                </a:lnTo>
                <a:lnTo>
                  <a:pt x="732" y="524"/>
                </a:lnTo>
                <a:lnTo>
                  <a:pt x="728" y="527"/>
                </a:lnTo>
                <a:lnTo>
                  <a:pt x="518" y="737"/>
                </a:lnTo>
                <a:lnTo>
                  <a:pt x="514" y="745"/>
                </a:lnTo>
                <a:lnTo>
                  <a:pt x="513" y="754"/>
                </a:lnTo>
                <a:lnTo>
                  <a:pt x="516" y="762"/>
                </a:lnTo>
                <a:lnTo>
                  <a:pt x="691" y="1008"/>
                </a:lnTo>
                <a:lnTo>
                  <a:pt x="702" y="1027"/>
                </a:lnTo>
                <a:lnTo>
                  <a:pt x="709" y="1048"/>
                </a:lnTo>
                <a:lnTo>
                  <a:pt x="710" y="1069"/>
                </a:lnTo>
                <a:lnTo>
                  <a:pt x="706" y="1091"/>
                </a:lnTo>
                <a:lnTo>
                  <a:pt x="696" y="1111"/>
                </a:lnTo>
                <a:lnTo>
                  <a:pt x="658" y="1181"/>
                </a:lnTo>
                <a:lnTo>
                  <a:pt x="626" y="1255"/>
                </a:lnTo>
                <a:lnTo>
                  <a:pt x="598" y="1329"/>
                </a:lnTo>
                <a:lnTo>
                  <a:pt x="576" y="1406"/>
                </a:lnTo>
                <a:lnTo>
                  <a:pt x="568" y="1428"/>
                </a:lnTo>
                <a:lnTo>
                  <a:pt x="556" y="1445"/>
                </a:lnTo>
                <a:lnTo>
                  <a:pt x="540" y="1460"/>
                </a:lnTo>
                <a:lnTo>
                  <a:pt x="521" y="1471"/>
                </a:lnTo>
                <a:lnTo>
                  <a:pt x="500" y="1477"/>
                </a:lnTo>
                <a:lnTo>
                  <a:pt x="206" y="1526"/>
                </a:lnTo>
                <a:lnTo>
                  <a:pt x="198" y="1529"/>
                </a:lnTo>
                <a:lnTo>
                  <a:pt x="192" y="1536"/>
                </a:lnTo>
                <a:lnTo>
                  <a:pt x="190" y="1545"/>
                </a:lnTo>
                <a:lnTo>
                  <a:pt x="190" y="1841"/>
                </a:lnTo>
                <a:lnTo>
                  <a:pt x="192" y="1850"/>
                </a:lnTo>
                <a:lnTo>
                  <a:pt x="198" y="1856"/>
                </a:lnTo>
                <a:lnTo>
                  <a:pt x="206" y="1859"/>
                </a:lnTo>
                <a:lnTo>
                  <a:pt x="504" y="1910"/>
                </a:lnTo>
                <a:lnTo>
                  <a:pt x="524" y="1916"/>
                </a:lnTo>
                <a:lnTo>
                  <a:pt x="544" y="1927"/>
                </a:lnTo>
                <a:lnTo>
                  <a:pt x="559" y="1942"/>
                </a:lnTo>
                <a:lnTo>
                  <a:pt x="571" y="1959"/>
                </a:lnTo>
                <a:lnTo>
                  <a:pt x="580" y="1980"/>
                </a:lnTo>
                <a:lnTo>
                  <a:pt x="602" y="2057"/>
                </a:lnTo>
                <a:lnTo>
                  <a:pt x="631" y="2131"/>
                </a:lnTo>
                <a:lnTo>
                  <a:pt x="665" y="2204"/>
                </a:lnTo>
                <a:lnTo>
                  <a:pt x="703" y="2274"/>
                </a:lnTo>
                <a:lnTo>
                  <a:pt x="713" y="2294"/>
                </a:lnTo>
                <a:lnTo>
                  <a:pt x="717" y="2316"/>
                </a:lnTo>
                <a:lnTo>
                  <a:pt x="716" y="2337"/>
                </a:lnTo>
                <a:lnTo>
                  <a:pt x="710" y="2359"/>
                </a:lnTo>
                <a:lnTo>
                  <a:pt x="699" y="2378"/>
                </a:lnTo>
                <a:lnTo>
                  <a:pt x="526" y="2621"/>
                </a:lnTo>
                <a:lnTo>
                  <a:pt x="523" y="2629"/>
                </a:lnTo>
                <a:lnTo>
                  <a:pt x="524" y="2637"/>
                </a:lnTo>
                <a:lnTo>
                  <a:pt x="528" y="2646"/>
                </a:lnTo>
                <a:lnTo>
                  <a:pt x="738" y="2855"/>
                </a:lnTo>
                <a:lnTo>
                  <a:pt x="741" y="2858"/>
                </a:lnTo>
                <a:lnTo>
                  <a:pt x="745" y="2860"/>
                </a:lnTo>
                <a:lnTo>
                  <a:pt x="749" y="2861"/>
                </a:lnTo>
                <a:lnTo>
                  <a:pt x="752" y="2861"/>
                </a:lnTo>
                <a:lnTo>
                  <a:pt x="755" y="2861"/>
                </a:lnTo>
                <a:lnTo>
                  <a:pt x="759" y="2859"/>
                </a:lnTo>
                <a:lnTo>
                  <a:pt x="762" y="2858"/>
                </a:lnTo>
                <a:lnTo>
                  <a:pt x="1009" y="2681"/>
                </a:lnTo>
                <a:lnTo>
                  <a:pt x="1026" y="2672"/>
                </a:lnTo>
                <a:lnTo>
                  <a:pt x="1044" y="2666"/>
                </a:lnTo>
                <a:lnTo>
                  <a:pt x="1063" y="2664"/>
                </a:lnTo>
                <a:lnTo>
                  <a:pt x="1079" y="2666"/>
                </a:lnTo>
                <a:lnTo>
                  <a:pt x="1096" y="2670"/>
                </a:lnTo>
                <a:lnTo>
                  <a:pt x="1111" y="2677"/>
                </a:lnTo>
                <a:lnTo>
                  <a:pt x="1181" y="2713"/>
                </a:lnTo>
                <a:lnTo>
                  <a:pt x="1252" y="2746"/>
                </a:lnTo>
                <a:lnTo>
                  <a:pt x="1325" y="2773"/>
                </a:lnTo>
                <a:lnTo>
                  <a:pt x="1400" y="2795"/>
                </a:lnTo>
                <a:lnTo>
                  <a:pt x="1420" y="2803"/>
                </a:lnTo>
                <a:lnTo>
                  <a:pt x="1438" y="2816"/>
                </a:lnTo>
                <a:lnTo>
                  <a:pt x="1453" y="2831"/>
                </a:lnTo>
                <a:lnTo>
                  <a:pt x="1463" y="2849"/>
                </a:lnTo>
                <a:lnTo>
                  <a:pt x="1469" y="2871"/>
                </a:lnTo>
                <a:lnTo>
                  <a:pt x="1519" y="3167"/>
                </a:lnTo>
                <a:lnTo>
                  <a:pt x="1522" y="3175"/>
                </a:lnTo>
                <a:lnTo>
                  <a:pt x="1529" y="3180"/>
                </a:lnTo>
                <a:lnTo>
                  <a:pt x="1537" y="3182"/>
                </a:lnTo>
                <a:lnTo>
                  <a:pt x="1834" y="3182"/>
                </a:lnTo>
                <a:lnTo>
                  <a:pt x="1842" y="3180"/>
                </a:lnTo>
                <a:lnTo>
                  <a:pt x="1848" y="3175"/>
                </a:lnTo>
                <a:lnTo>
                  <a:pt x="1851" y="3167"/>
                </a:lnTo>
                <a:lnTo>
                  <a:pt x="1902" y="2871"/>
                </a:lnTo>
                <a:lnTo>
                  <a:pt x="1908" y="2850"/>
                </a:lnTo>
                <a:lnTo>
                  <a:pt x="1918" y="2831"/>
                </a:lnTo>
                <a:lnTo>
                  <a:pt x="1932" y="2816"/>
                </a:lnTo>
                <a:lnTo>
                  <a:pt x="1951" y="2803"/>
                </a:lnTo>
                <a:lnTo>
                  <a:pt x="1971" y="2795"/>
                </a:lnTo>
                <a:lnTo>
                  <a:pt x="2048" y="2773"/>
                </a:lnTo>
                <a:lnTo>
                  <a:pt x="2123" y="2745"/>
                </a:lnTo>
                <a:lnTo>
                  <a:pt x="2196" y="2711"/>
                </a:lnTo>
                <a:lnTo>
                  <a:pt x="2266" y="2672"/>
                </a:lnTo>
                <a:lnTo>
                  <a:pt x="2287" y="2664"/>
                </a:lnTo>
                <a:lnTo>
                  <a:pt x="2308" y="2660"/>
                </a:lnTo>
                <a:lnTo>
                  <a:pt x="2330" y="2661"/>
                </a:lnTo>
                <a:lnTo>
                  <a:pt x="2351" y="2666"/>
                </a:lnTo>
                <a:lnTo>
                  <a:pt x="2370" y="2677"/>
                </a:lnTo>
                <a:lnTo>
                  <a:pt x="2614" y="2850"/>
                </a:lnTo>
                <a:lnTo>
                  <a:pt x="2617" y="2853"/>
                </a:lnTo>
                <a:lnTo>
                  <a:pt x="2620" y="2854"/>
                </a:lnTo>
                <a:lnTo>
                  <a:pt x="2625" y="2855"/>
                </a:lnTo>
                <a:lnTo>
                  <a:pt x="2628" y="2855"/>
                </a:lnTo>
                <a:lnTo>
                  <a:pt x="2631" y="2854"/>
                </a:lnTo>
                <a:lnTo>
                  <a:pt x="2635" y="2851"/>
                </a:lnTo>
                <a:lnTo>
                  <a:pt x="2638" y="2848"/>
                </a:lnTo>
                <a:lnTo>
                  <a:pt x="2848" y="2638"/>
                </a:lnTo>
                <a:lnTo>
                  <a:pt x="2853" y="2631"/>
                </a:lnTo>
                <a:lnTo>
                  <a:pt x="2853" y="2623"/>
                </a:lnTo>
                <a:lnTo>
                  <a:pt x="2850" y="2615"/>
                </a:lnTo>
                <a:lnTo>
                  <a:pt x="2676" y="2370"/>
                </a:lnTo>
                <a:lnTo>
                  <a:pt x="2665" y="2351"/>
                </a:lnTo>
                <a:lnTo>
                  <a:pt x="2659" y="2329"/>
                </a:lnTo>
                <a:lnTo>
                  <a:pt x="2659" y="2308"/>
                </a:lnTo>
                <a:lnTo>
                  <a:pt x="2663" y="2286"/>
                </a:lnTo>
                <a:lnTo>
                  <a:pt x="2672" y="2267"/>
                </a:lnTo>
                <a:lnTo>
                  <a:pt x="2711" y="2196"/>
                </a:lnTo>
                <a:lnTo>
                  <a:pt x="2743" y="2123"/>
                </a:lnTo>
                <a:lnTo>
                  <a:pt x="2772" y="2048"/>
                </a:lnTo>
                <a:lnTo>
                  <a:pt x="2794" y="1972"/>
                </a:lnTo>
                <a:lnTo>
                  <a:pt x="2803" y="1951"/>
                </a:lnTo>
                <a:lnTo>
                  <a:pt x="2814" y="1933"/>
                </a:lnTo>
                <a:lnTo>
                  <a:pt x="2830" y="1918"/>
                </a:lnTo>
                <a:lnTo>
                  <a:pt x="2849" y="1908"/>
                </a:lnTo>
                <a:lnTo>
                  <a:pt x="2870" y="1902"/>
                </a:lnTo>
                <a:lnTo>
                  <a:pt x="3166" y="1852"/>
                </a:lnTo>
                <a:lnTo>
                  <a:pt x="3174" y="1849"/>
                </a:lnTo>
                <a:lnTo>
                  <a:pt x="3180" y="1843"/>
                </a:lnTo>
                <a:lnTo>
                  <a:pt x="3182" y="1834"/>
                </a:lnTo>
                <a:lnTo>
                  <a:pt x="3183" y="1834"/>
                </a:lnTo>
                <a:lnTo>
                  <a:pt x="3183" y="1537"/>
                </a:lnTo>
                <a:lnTo>
                  <a:pt x="3181" y="1529"/>
                </a:lnTo>
                <a:lnTo>
                  <a:pt x="3175" y="1523"/>
                </a:lnTo>
                <a:lnTo>
                  <a:pt x="3167" y="1519"/>
                </a:lnTo>
                <a:lnTo>
                  <a:pt x="2871" y="1469"/>
                </a:lnTo>
                <a:lnTo>
                  <a:pt x="2850" y="1464"/>
                </a:lnTo>
                <a:lnTo>
                  <a:pt x="2831" y="1452"/>
                </a:lnTo>
                <a:lnTo>
                  <a:pt x="2815" y="1438"/>
                </a:lnTo>
                <a:lnTo>
                  <a:pt x="2803" y="1421"/>
                </a:lnTo>
                <a:lnTo>
                  <a:pt x="2796" y="1399"/>
                </a:lnTo>
                <a:lnTo>
                  <a:pt x="2773" y="1322"/>
                </a:lnTo>
                <a:lnTo>
                  <a:pt x="2744" y="1248"/>
                </a:lnTo>
                <a:lnTo>
                  <a:pt x="2712" y="1175"/>
                </a:lnTo>
                <a:lnTo>
                  <a:pt x="2673" y="1104"/>
                </a:lnTo>
                <a:lnTo>
                  <a:pt x="2663" y="1085"/>
                </a:lnTo>
                <a:lnTo>
                  <a:pt x="2659" y="1063"/>
                </a:lnTo>
                <a:lnTo>
                  <a:pt x="2660" y="1042"/>
                </a:lnTo>
                <a:lnTo>
                  <a:pt x="2666" y="1020"/>
                </a:lnTo>
                <a:lnTo>
                  <a:pt x="2677" y="1001"/>
                </a:lnTo>
                <a:lnTo>
                  <a:pt x="2851" y="757"/>
                </a:lnTo>
                <a:lnTo>
                  <a:pt x="2854" y="749"/>
                </a:lnTo>
                <a:lnTo>
                  <a:pt x="2853" y="740"/>
                </a:lnTo>
                <a:lnTo>
                  <a:pt x="2849" y="732"/>
                </a:lnTo>
                <a:lnTo>
                  <a:pt x="2639" y="522"/>
                </a:lnTo>
                <a:lnTo>
                  <a:pt x="2635" y="520"/>
                </a:lnTo>
                <a:lnTo>
                  <a:pt x="2632" y="518"/>
                </a:lnTo>
                <a:lnTo>
                  <a:pt x="2629" y="517"/>
                </a:lnTo>
                <a:lnTo>
                  <a:pt x="2626" y="517"/>
                </a:lnTo>
                <a:lnTo>
                  <a:pt x="2622" y="517"/>
                </a:lnTo>
                <a:lnTo>
                  <a:pt x="2618" y="519"/>
                </a:lnTo>
                <a:lnTo>
                  <a:pt x="2615" y="520"/>
                </a:lnTo>
                <a:lnTo>
                  <a:pt x="2372" y="695"/>
                </a:lnTo>
                <a:lnTo>
                  <a:pt x="2352" y="706"/>
                </a:lnTo>
                <a:lnTo>
                  <a:pt x="2332" y="712"/>
                </a:lnTo>
                <a:lnTo>
                  <a:pt x="2310" y="713"/>
                </a:lnTo>
                <a:lnTo>
                  <a:pt x="2289" y="709"/>
                </a:lnTo>
                <a:lnTo>
                  <a:pt x="2268" y="700"/>
                </a:lnTo>
                <a:lnTo>
                  <a:pt x="2196" y="661"/>
                </a:lnTo>
                <a:lnTo>
                  <a:pt x="2122" y="627"/>
                </a:lnTo>
                <a:lnTo>
                  <a:pt x="2045" y="598"/>
                </a:lnTo>
                <a:lnTo>
                  <a:pt x="1966" y="576"/>
                </a:lnTo>
                <a:lnTo>
                  <a:pt x="1946" y="567"/>
                </a:lnTo>
                <a:lnTo>
                  <a:pt x="1928" y="555"/>
                </a:lnTo>
                <a:lnTo>
                  <a:pt x="1913" y="540"/>
                </a:lnTo>
                <a:lnTo>
                  <a:pt x="1903" y="520"/>
                </a:lnTo>
                <a:lnTo>
                  <a:pt x="1896" y="499"/>
                </a:lnTo>
                <a:lnTo>
                  <a:pt x="1847" y="205"/>
                </a:lnTo>
                <a:lnTo>
                  <a:pt x="1843" y="198"/>
                </a:lnTo>
                <a:lnTo>
                  <a:pt x="1837" y="192"/>
                </a:lnTo>
                <a:lnTo>
                  <a:pt x="1829" y="189"/>
                </a:lnTo>
                <a:lnTo>
                  <a:pt x="1532" y="189"/>
                </a:lnTo>
                <a:close/>
                <a:moveTo>
                  <a:pt x="1531" y="0"/>
                </a:moveTo>
                <a:lnTo>
                  <a:pt x="1827" y="0"/>
                </a:lnTo>
                <a:lnTo>
                  <a:pt x="1861" y="3"/>
                </a:lnTo>
                <a:lnTo>
                  <a:pt x="1892" y="10"/>
                </a:lnTo>
                <a:lnTo>
                  <a:pt x="1922" y="24"/>
                </a:lnTo>
                <a:lnTo>
                  <a:pt x="1950" y="40"/>
                </a:lnTo>
                <a:lnTo>
                  <a:pt x="1973" y="60"/>
                </a:lnTo>
                <a:lnTo>
                  <a:pt x="1995" y="84"/>
                </a:lnTo>
                <a:lnTo>
                  <a:pt x="2012" y="112"/>
                </a:lnTo>
                <a:lnTo>
                  <a:pt x="2024" y="141"/>
                </a:lnTo>
                <a:lnTo>
                  <a:pt x="2033" y="174"/>
                </a:lnTo>
                <a:lnTo>
                  <a:pt x="2073" y="408"/>
                </a:lnTo>
                <a:lnTo>
                  <a:pt x="2153" y="435"/>
                </a:lnTo>
                <a:lnTo>
                  <a:pt x="2233" y="468"/>
                </a:lnTo>
                <a:lnTo>
                  <a:pt x="2310" y="506"/>
                </a:lnTo>
                <a:lnTo>
                  <a:pt x="2506" y="367"/>
                </a:lnTo>
                <a:lnTo>
                  <a:pt x="2533" y="349"/>
                </a:lnTo>
                <a:lnTo>
                  <a:pt x="2563" y="338"/>
                </a:lnTo>
                <a:lnTo>
                  <a:pt x="2594" y="330"/>
                </a:lnTo>
                <a:lnTo>
                  <a:pt x="2627" y="328"/>
                </a:lnTo>
                <a:lnTo>
                  <a:pt x="2659" y="331"/>
                </a:lnTo>
                <a:lnTo>
                  <a:pt x="2691" y="338"/>
                </a:lnTo>
                <a:lnTo>
                  <a:pt x="2721" y="350"/>
                </a:lnTo>
                <a:lnTo>
                  <a:pt x="2748" y="368"/>
                </a:lnTo>
                <a:lnTo>
                  <a:pt x="2773" y="389"/>
                </a:lnTo>
                <a:lnTo>
                  <a:pt x="2983" y="599"/>
                </a:lnTo>
                <a:lnTo>
                  <a:pt x="3005" y="624"/>
                </a:lnTo>
                <a:lnTo>
                  <a:pt x="3022" y="652"/>
                </a:lnTo>
                <a:lnTo>
                  <a:pt x="3034" y="682"/>
                </a:lnTo>
                <a:lnTo>
                  <a:pt x="3042" y="713"/>
                </a:lnTo>
                <a:lnTo>
                  <a:pt x="3044" y="745"/>
                </a:lnTo>
                <a:lnTo>
                  <a:pt x="3042" y="776"/>
                </a:lnTo>
                <a:lnTo>
                  <a:pt x="3035" y="808"/>
                </a:lnTo>
                <a:lnTo>
                  <a:pt x="3023" y="839"/>
                </a:lnTo>
                <a:lnTo>
                  <a:pt x="3005" y="868"/>
                </a:lnTo>
                <a:lnTo>
                  <a:pt x="2866" y="1062"/>
                </a:lnTo>
                <a:lnTo>
                  <a:pt x="2903" y="1137"/>
                </a:lnTo>
                <a:lnTo>
                  <a:pt x="2935" y="1213"/>
                </a:lnTo>
                <a:lnTo>
                  <a:pt x="2961" y="1292"/>
                </a:lnTo>
                <a:lnTo>
                  <a:pt x="3198" y="1332"/>
                </a:lnTo>
                <a:lnTo>
                  <a:pt x="3231" y="1340"/>
                </a:lnTo>
                <a:lnTo>
                  <a:pt x="3260" y="1353"/>
                </a:lnTo>
                <a:lnTo>
                  <a:pt x="3288" y="1370"/>
                </a:lnTo>
                <a:lnTo>
                  <a:pt x="3312" y="1391"/>
                </a:lnTo>
                <a:lnTo>
                  <a:pt x="3332" y="1416"/>
                </a:lnTo>
                <a:lnTo>
                  <a:pt x="3348" y="1442"/>
                </a:lnTo>
                <a:lnTo>
                  <a:pt x="3361" y="1473"/>
                </a:lnTo>
                <a:lnTo>
                  <a:pt x="3368" y="1505"/>
                </a:lnTo>
                <a:lnTo>
                  <a:pt x="3370" y="1537"/>
                </a:lnTo>
                <a:lnTo>
                  <a:pt x="3370" y="1834"/>
                </a:lnTo>
                <a:lnTo>
                  <a:pt x="3368" y="1867"/>
                </a:lnTo>
                <a:lnTo>
                  <a:pt x="3360" y="1899"/>
                </a:lnTo>
                <a:lnTo>
                  <a:pt x="3347" y="1929"/>
                </a:lnTo>
                <a:lnTo>
                  <a:pt x="3331" y="1956"/>
                </a:lnTo>
                <a:lnTo>
                  <a:pt x="3311" y="1981"/>
                </a:lnTo>
                <a:lnTo>
                  <a:pt x="3286" y="2001"/>
                </a:lnTo>
                <a:lnTo>
                  <a:pt x="3259" y="2019"/>
                </a:lnTo>
                <a:lnTo>
                  <a:pt x="3229" y="2031"/>
                </a:lnTo>
                <a:lnTo>
                  <a:pt x="3197" y="2039"/>
                </a:lnTo>
                <a:lnTo>
                  <a:pt x="2960" y="2079"/>
                </a:lnTo>
                <a:lnTo>
                  <a:pt x="2934" y="2157"/>
                </a:lnTo>
                <a:lnTo>
                  <a:pt x="2901" y="2234"/>
                </a:lnTo>
                <a:lnTo>
                  <a:pt x="2865" y="2309"/>
                </a:lnTo>
                <a:lnTo>
                  <a:pt x="3004" y="2504"/>
                </a:lnTo>
                <a:lnTo>
                  <a:pt x="3022" y="2533"/>
                </a:lnTo>
                <a:lnTo>
                  <a:pt x="3033" y="2564"/>
                </a:lnTo>
                <a:lnTo>
                  <a:pt x="3040" y="2594"/>
                </a:lnTo>
                <a:lnTo>
                  <a:pt x="3043" y="2627"/>
                </a:lnTo>
                <a:lnTo>
                  <a:pt x="3040" y="2659"/>
                </a:lnTo>
                <a:lnTo>
                  <a:pt x="3033" y="2690"/>
                </a:lnTo>
                <a:lnTo>
                  <a:pt x="3021" y="2719"/>
                </a:lnTo>
                <a:lnTo>
                  <a:pt x="3003" y="2747"/>
                </a:lnTo>
                <a:lnTo>
                  <a:pt x="2982" y="2773"/>
                </a:lnTo>
                <a:lnTo>
                  <a:pt x="2772" y="2983"/>
                </a:lnTo>
                <a:lnTo>
                  <a:pt x="2746" y="3004"/>
                </a:lnTo>
                <a:lnTo>
                  <a:pt x="2719" y="3022"/>
                </a:lnTo>
                <a:lnTo>
                  <a:pt x="2689" y="3034"/>
                </a:lnTo>
                <a:lnTo>
                  <a:pt x="2657" y="3041"/>
                </a:lnTo>
                <a:lnTo>
                  <a:pt x="2625" y="3044"/>
                </a:lnTo>
                <a:lnTo>
                  <a:pt x="2593" y="3041"/>
                </a:lnTo>
                <a:lnTo>
                  <a:pt x="2561" y="3034"/>
                </a:lnTo>
                <a:lnTo>
                  <a:pt x="2531" y="3022"/>
                </a:lnTo>
                <a:lnTo>
                  <a:pt x="2504" y="3005"/>
                </a:lnTo>
                <a:lnTo>
                  <a:pt x="2309" y="2866"/>
                </a:lnTo>
                <a:lnTo>
                  <a:pt x="2234" y="2902"/>
                </a:lnTo>
                <a:lnTo>
                  <a:pt x="2158" y="2933"/>
                </a:lnTo>
                <a:lnTo>
                  <a:pt x="2079" y="2961"/>
                </a:lnTo>
                <a:lnTo>
                  <a:pt x="2039" y="3198"/>
                </a:lnTo>
                <a:lnTo>
                  <a:pt x="2031" y="3229"/>
                </a:lnTo>
                <a:lnTo>
                  <a:pt x="2018" y="3260"/>
                </a:lnTo>
                <a:lnTo>
                  <a:pt x="2001" y="3287"/>
                </a:lnTo>
                <a:lnTo>
                  <a:pt x="1980" y="3311"/>
                </a:lnTo>
                <a:lnTo>
                  <a:pt x="1956" y="3332"/>
                </a:lnTo>
                <a:lnTo>
                  <a:pt x="1928" y="3348"/>
                </a:lnTo>
                <a:lnTo>
                  <a:pt x="1898" y="3361"/>
                </a:lnTo>
                <a:lnTo>
                  <a:pt x="1867" y="3369"/>
                </a:lnTo>
                <a:lnTo>
                  <a:pt x="1834" y="3371"/>
                </a:lnTo>
                <a:lnTo>
                  <a:pt x="1536" y="3371"/>
                </a:lnTo>
                <a:lnTo>
                  <a:pt x="1503" y="3369"/>
                </a:lnTo>
                <a:lnTo>
                  <a:pt x="1471" y="3361"/>
                </a:lnTo>
                <a:lnTo>
                  <a:pt x="1442" y="3348"/>
                </a:lnTo>
                <a:lnTo>
                  <a:pt x="1414" y="3332"/>
                </a:lnTo>
                <a:lnTo>
                  <a:pt x="1390" y="3311"/>
                </a:lnTo>
                <a:lnTo>
                  <a:pt x="1369" y="3287"/>
                </a:lnTo>
                <a:lnTo>
                  <a:pt x="1352" y="3260"/>
                </a:lnTo>
                <a:lnTo>
                  <a:pt x="1339" y="3229"/>
                </a:lnTo>
                <a:lnTo>
                  <a:pt x="1331" y="3198"/>
                </a:lnTo>
                <a:lnTo>
                  <a:pt x="1291" y="2961"/>
                </a:lnTo>
                <a:lnTo>
                  <a:pt x="1215" y="2934"/>
                </a:lnTo>
                <a:lnTo>
                  <a:pt x="1141" y="2904"/>
                </a:lnTo>
                <a:lnTo>
                  <a:pt x="1069" y="2869"/>
                </a:lnTo>
                <a:lnTo>
                  <a:pt x="871" y="3010"/>
                </a:lnTo>
                <a:lnTo>
                  <a:pt x="844" y="3027"/>
                </a:lnTo>
                <a:lnTo>
                  <a:pt x="814" y="3039"/>
                </a:lnTo>
                <a:lnTo>
                  <a:pt x="783" y="3046"/>
                </a:lnTo>
                <a:lnTo>
                  <a:pt x="751" y="3049"/>
                </a:lnTo>
                <a:lnTo>
                  <a:pt x="718" y="3046"/>
                </a:lnTo>
                <a:lnTo>
                  <a:pt x="686" y="3039"/>
                </a:lnTo>
                <a:lnTo>
                  <a:pt x="656" y="3026"/>
                </a:lnTo>
                <a:lnTo>
                  <a:pt x="629" y="3009"/>
                </a:lnTo>
                <a:lnTo>
                  <a:pt x="603" y="2988"/>
                </a:lnTo>
                <a:lnTo>
                  <a:pt x="394" y="2778"/>
                </a:lnTo>
                <a:lnTo>
                  <a:pt x="372" y="2752"/>
                </a:lnTo>
                <a:lnTo>
                  <a:pt x="355" y="2724"/>
                </a:lnTo>
                <a:lnTo>
                  <a:pt x="343" y="2695"/>
                </a:lnTo>
                <a:lnTo>
                  <a:pt x="335" y="2663"/>
                </a:lnTo>
                <a:lnTo>
                  <a:pt x="333" y="2631"/>
                </a:lnTo>
                <a:lnTo>
                  <a:pt x="335" y="2600"/>
                </a:lnTo>
                <a:lnTo>
                  <a:pt x="342" y="2569"/>
                </a:lnTo>
                <a:lnTo>
                  <a:pt x="354" y="2538"/>
                </a:lnTo>
                <a:lnTo>
                  <a:pt x="372" y="2509"/>
                </a:lnTo>
                <a:lnTo>
                  <a:pt x="510" y="2317"/>
                </a:lnTo>
                <a:lnTo>
                  <a:pt x="473" y="2242"/>
                </a:lnTo>
                <a:lnTo>
                  <a:pt x="440" y="2165"/>
                </a:lnTo>
                <a:lnTo>
                  <a:pt x="414" y="2087"/>
                </a:lnTo>
                <a:lnTo>
                  <a:pt x="174" y="2046"/>
                </a:lnTo>
                <a:lnTo>
                  <a:pt x="141" y="2038"/>
                </a:lnTo>
                <a:lnTo>
                  <a:pt x="112" y="2026"/>
                </a:lnTo>
                <a:lnTo>
                  <a:pt x="84" y="2009"/>
                </a:lnTo>
                <a:lnTo>
                  <a:pt x="60" y="1988"/>
                </a:lnTo>
                <a:lnTo>
                  <a:pt x="40" y="1963"/>
                </a:lnTo>
                <a:lnTo>
                  <a:pt x="23" y="1936"/>
                </a:lnTo>
                <a:lnTo>
                  <a:pt x="10" y="1906"/>
                </a:lnTo>
                <a:lnTo>
                  <a:pt x="3" y="1874"/>
                </a:lnTo>
                <a:lnTo>
                  <a:pt x="0" y="1841"/>
                </a:lnTo>
                <a:lnTo>
                  <a:pt x="0" y="1545"/>
                </a:lnTo>
                <a:lnTo>
                  <a:pt x="3" y="1511"/>
                </a:lnTo>
                <a:lnTo>
                  <a:pt x="10" y="1479"/>
                </a:lnTo>
                <a:lnTo>
                  <a:pt x="23" y="1449"/>
                </a:lnTo>
                <a:lnTo>
                  <a:pt x="40" y="1423"/>
                </a:lnTo>
                <a:lnTo>
                  <a:pt x="60" y="1398"/>
                </a:lnTo>
                <a:lnTo>
                  <a:pt x="84" y="1378"/>
                </a:lnTo>
                <a:lnTo>
                  <a:pt x="112" y="1360"/>
                </a:lnTo>
                <a:lnTo>
                  <a:pt x="141" y="1347"/>
                </a:lnTo>
                <a:lnTo>
                  <a:pt x="174" y="1339"/>
                </a:lnTo>
                <a:lnTo>
                  <a:pt x="408" y="1300"/>
                </a:lnTo>
                <a:lnTo>
                  <a:pt x="434" y="1221"/>
                </a:lnTo>
                <a:lnTo>
                  <a:pt x="465" y="1144"/>
                </a:lnTo>
                <a:lnTo>
                  <a:pt x="502" y="1069"/>
                </a:lnTo>
                <a:lnTo>
                  <a:pt x="360" y="872"/>
                </a:lnTo>
                <a:lnTo>
                  <a:pt x="344" y="843"/>
                </a:lnTo>
                <a:lnTo>
                  <a:pt x="332" y="812"/>
                </a:lnTo>
                <a:lnTo>
                  <a:pt x="325" y="780"/>
                </a:lnTo>
                <a:lnTo>
                  <a:pt x="323" y="749"/>
                </a:lnTo>
                <a:lnTo>
                  <a:pt x="325" y="717"/>
                </a:lnTo>
                <a:lnTo>
                  <a:pt x="333" y="686"/>
                </a:lnTo>
                <a:lnTo>
                  <a:pt x="345" y="657"/>
                </a:lnTo>
                <a:lnTo>
                  <a:pt x="361" y="629"/>
                </a:lnTo>
                <a:lnTo>
                  <a:pt x="383" y="603"/>
                </a:lnTo>
                <a:lnTo>
                  <a:pt x="594" y="393"/>
                </a:lnTo>
                <a:lnTo>
                  <a:pt x="618" y="372"/>
                </a:lnTo>
                <a:lnTo>
                  <a:pt x="646" y="354"/>
                </a:lnTo>
                <a:lnTo>
                  <a:pt x="676" y="342"/>
                </a:lnTo>
                <a:lnTo>
                  <a:pt x="708" y="335"/>
                </a:lnTo>
                <a:lnTo>
                  <a:pt x="741" y="332"/>
                </a:lnTo>
                <a:lnTo>
                  <a:pt x="773" y="335"/>
                </a:lnTo>
                <a:lnTo>
                  <a:pt x="805" y="342"/>
                </a:lnTo>
                <a:lnTo>
                  <a:pt x="835" y="354"/>
                </a:lnTo>
                <a:lnTo>
                  <a:pt x="862" y="371"/>
                </a:lnTo>
                <a:lnTo>
                  <a:pt x="1056" y="510"/>
                </a:lnTo>
                <a:lnTo>
                  <a:pt x="1129" y="473"/>
                </a:lnTo>
                <a:lnTo>
                  <a:pt x="1206" y="440"/>
                </a:lnTo>
                <a:lnTo>
                  <a:pt x="1284" y="414"/>
                </a:lnTo>
                <a:lnTo>
                  <a:pt x="1325" y="174"/>
                </a:lnTo>
                <a:lnTo>
                  <a:pt x="1333" y="141"/>
                </a:lnTo>
                <a:lnTo>
                  <a:pt x="1347" y="112"/>
                </a:lnTo>
                <a:lnTo>
                  <a:pt x="1363" y="84"/>
                </a:lnTo>
                <a:lnTo>
                  <a:pt x="1384" y="60"/>
                </a:lnTo>
                <a:lnTo>
                  <a:pt x="1409" y="40"/>
                </a:lnTo>
                <a:lnTo>
                  <a:pt x="1436" y="24"/>
                </a:lnTo>
                <a:lnTo>
                  <a:pt x="1465" y="10"/>
                </a:lnTo>
                <a:lnTo>
                  <a:pt x="1497" y="3"/>
                </a:lnTo>
                <a:lnTo>
                  <a:pt x="1531" y="0"/>
                </a:lnTo>
                <a:close/>
              </a:path>
            </a:pathLst>
          </a:custGeom>
          <a:solidFill>
            <a:srgbClr val="80ABA9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3" name="Freeform 7"/>
          <p:cNvSpPr>
            <a:spLocks noEditPoints="1"/>
          </p:cNvSpPr>
          <p:nvPr/>
        </p:nvSpPr>
        <p:spPr bwMode="auto">
          <a:xfrm>
            <a:off x="5828245" y="3906981"/>
            <a:ext cx="535510" cy="535511"/>
          </a:xfrm>
          <a:custGeom>
            <a:avLst/>
            <a:gdLst>
              <a:gd name="T0" fmla="*/ 613 w 1455"/>
              <a:gd name="T1" fmla="*/ 202 h 1455"/>
              <a:gd name="T2" fmla="*/ 457 w 1455"/>
              <a:gd name="T3" fmla="*/ 264 h 1455"/>
              <a:gd name="T4" fmla="*/ 329 w 1455"/>
              <a:gd name="T5" fmla="*/ 367 h 1455"/>
              <a:gd name="T6" fmla="*/ 238 w 1455"/>
              <a:gd name="T7" fmla="*/ 506 h 1455"/>
              <a:gd name="T8" fmla="*/ 194 w 1455"/>
              <a:gd name="T9" fmla="*/ 668 h 1455"/>
              <a:gd name="T10" fmla="*/ 203 w 1455"/>
              <a:gd name="T11" fmla="*/ 843 h 1455"/>
              <a:gd name="T12" fmla="*/ 264 w 1455"/>
              <a:gd name="T13" fmla="*/ 998 h 1455"/>
              <a:gd name="T14" fmla="*/ 368 w 1455"/>
              <a:gd name="T15" fmla="*/ 1126 h 1455"/>
              <a:gd name="T16" fmla="*/ 506 w 1455"/>
              <a:gd name="T17" fmla="*/ 1216 h 1455"/>
              <a:gd name="T18" fmla="*/ 669 w 1455"/>
              <a:gd name="T19" fmla="*/ 1262 h 1455"/>
              <a:gd name="T20" fmla="*/ 843 w 1455"/>
              <a:gd name="T21" fmla="*/ 1252 h 1455"/>
              <a:gd name="T22" fmla="*/ 999 w 1455"/>
              <a:gd name="T23" fmla="*/ 1191 h 1455"/>
              <a:gd name="T24" fmla="*/ 1126 w 1455"/>
              <a:gd name="T25" fmla="*/ 1087 h 1455"/>
              <a:gd name="T26" fmla="*/ 1217 w 1455"/>
              <a:gd name="T27" fmla="*/ 949 h 1455"/>
              <a:gd name="T28" fmla="*/ 1262 w 1455"/>
              <a:gd name="T29" fmla="*/ 786 h 1455"/>
              <a:gd name="T30" fmla="*/ 1253 w 1455"/>
              <a:gd name="T31" fmla="*/ 612 h 1455"/>
              <a:gd name="T32" fmla="*/ 1191 w 1455"/>
              <a:gd name="T33" fmla="*/ 456 h 1455"/>
              <a:gd name="T34" fmla="*/ 1088 w 1455"/>
              <a:gd name="T35" fmla="*/ 328 h 1455"/>
              <a:gd name="T36" fmla="*/ 950 w 1455"/>
              <a:gd name="T37" fmla="*/ 238 h 1455"/>
              <a:gd name="T38" fmla="*/ 786 w 1455"/>
              <a:gd name="T39" fmla="*/ 193 h 1455"/>
              <a:gd name="T40" fmla="*/ 794 w 1455"/>
              <a:gd name="T41" fmla="*/ 3 h 1455"/>
              <a:gd name="T42" fmla="*/ 981 w 1455"/>
              <a:gd name="T43" fmla="*/ 46 h 1455"/>
              <a:gd name="T44" fmla="*/ 1147 w 1455"/>
              <a:gd name="T45" fmla="*/ 133 h 1455"/>
              <a:gd name="T46" fmla="*/ 1284 w 1455"/>
              <a:gd name="T47" fmla="*/ 259 h 1455"/>
              <a:gd name="T48" fmla="*/ 1385 w 1455"/>
              <a:gd name="T49" fmla="*/ 416 h 1455"/>
              <a:gd name="T50" fmla="*/ 1443 w 1455"/>
              <a:gd name="T51" fmla="*/ 597 h 1455"/>
              <a:gd name="T52" fmla="*/ 1451 w 1455"/>
              <a:gd name="T53" fmla="*/ 793 h 1455"/>
              <a:gd name="T54" fmla="*/ 1409 w 1455"/>
              <a:gd name="T55" fmla="*/ 981 h 1455"/>
              <a:gd name="T56" fmla="*/ 1321 w 1455"/>
              <a:gd name="T57" fmla="*/ 1147 h 1455"/>
              <a:gd name="T58" fmla="*/ 1196 w 1455"/>
              <a:gd name="T59" fmla="*/ 1284 h 1455"/>
              <a:gd name="T60" fmla="*/ 1039 w 1455"/>
              <a:gd name="T61" fmla="*/ 1384 h 1455"/>
              <a:gd name="T62" fmla="*/ 859 w 1455"/>
              <a:gd name="T63" fmla="*/ 1443 h 1455"/>
              <a:gd name="T64" fmla="*/ 662 w 1455"/>
              <a:gd name="T65" fmla="*/ 1452 h 1455"/>
              <a:gd name="T66" fmla="*/ 475 w 1455"/>
              <a:gd name="T67" fmla="*/ 1409 h 1455"/>
              <a:gd name="T68" fmla="*/ 309 w 1455"/>
              <a:gd name="T69" fmla="*/ 1322 h 1455"/>
              <a:gd name="T70" fmla="*/ 171 w 1455"/>
              <a:gd name="T71" fmla="*/ 1196 h 1455"/>
              <a:gd name="T72" fmla="*/ 70 w 1455"/>
              <a:gd name="T73" fmla="*/ 1039 h 1455"/>
              <a:gd name="T74" fmla="*/ 12 w 1455"/>
              <a:gd name="T75" fmla="*/ 858 h 1455"/>
              <a:gd name="T76" fmla="*/ 4 w 1455"/>
              <a:gd name="T77" fmla="*/ 661 h 1455"/>
              <a:gd name="T78" fmla="*/ 46 w 1455"/>
              <a:gd name="T79" fmla="*/ 474 h 1455"/>
              <a:gd name="T80" fmla="*/ 134 w 1455"/>
              <a:gd name="T81" fmla="*/ 308 h 1455"/>
              <a:gd name="T82" fmla="*/ 260 w 1455"/>
              <a:gd name="T83" fmla="*/ 171 h 1455"/>
              <a:gd name="T84" fmla="*/ 416 w 1455"/>
              <a:gd name="T85" fmla="*/ 70 h 1455"/>
              <a:gd name="T86" fmla="*/ 597 w 1455"/>
              <a:gd name="T87" fmla="*/ 12 h 1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55" h="1455">
                <a:moveTo>
                  <a:pt x="727" y="190"/>
                </a:moveTo>
                <a:lnTo>
                  <a:pt x="669" y="193"/>
                </a:lnTo>
                <a:lnTo>
                  <a:pt x="613" y="202"/>
                </a:lnTo>
                <a:lnTo>
                  <a:pt x="558" y="218"/>
                </a:lnTo>
                <a:lnTo>
                  <a:pt x="506" y="238"/>
                </a:lnTo>
                <a:lnTo>
                  <a:pt x="457" y="264"/>
                </a:lnTo>
                <a:lnTo>
                  <a:pt x="410" y="294"/>
                </a:lnTo>
                <a:lnTo>
                  <a:pt x="368" y="328"/>
                </a:lnTo>
                <a:lnTo>
                  <a:pt x="329" y="367"/>
                </a:lnTo>
                <a:lnTo>
                  <a:pt x="294" y="410"/>
                </a:lnTo>
                <a:lnTo>
                  <a:pt x="264" y="456"/>
                </a:lnTo>
                <a:lnTo>
                  <a:pt x="238" y="506"/>
                </a:lnTo>
                <a:lnTo>
                  <a:pt x="218" y="558"/>
                </a:lnTo>
                <a:lnTo>
                  <a:pt x="203" y="612"/>
                </a:lnTo>
                <a:lnTo>
                  <a:pt x="194" y="668"/>
                </a:lnTo>
                <a:lnTo>
                  <a:pt x="191" y="728"/>
                </a:lnTo>
                <a:lnTo>
                  <a:pt x="194" y="786"/>
                </a:lnTo>
                <a:lnTo>
                  <a:pt x="203" y="843"/>
                </a:lnTo>
                <a:lnTo>
                  <a:pt x="218" y="897"/>
                </a:lnTo>
                <a:lnTo>
                  <a:pt x="238" y="949"/>
                </a:lnTo>
                <a:lnTo>
                  <a:pt x="264" y="998"/>
                </a:lnTo>
                <a:lnTo>
                  <a:pt x="294" y="1044"/>
                </a:lnTo>
                <a:lnTo>
                  <a:pt x="329" y="1087"/>
                </a:lnTo>
                <a:lnTo>
                  <a:pt x="368" y="1126"/>
                </a:lnTo>
                <a:lnTo>
                  <a:pt x="410" y="1161"/>
                </a:lnTo>
                <a:lnTo>
                  <a:pt x="457" y="1191"/>
                </a:lnTo>
                <a:lnTo>
                  <a:pt x="506" y="1216"/>
                </a:lnTo>
                <a:lnTo>
                  <a:pt x="558" y="1237"/>
                </a:lnTo>
                <a:lnTo>
                  <a:pt x="613" y="1252"/>
                </a:lnTo>
                <a:lnTo>
                  <a:pt x="669" y="1262"/>
                </a:lnTo>
                <a:lnTo>
                  <a:pt x="727" y="1265"/>
                </a:lnTo>
                <a:lnTo>
                  <a:pt x="786" y="1262"/>
                </a:lnTo>
                <a:lnTo>
                  <a:pt x="843" y="1252"/>
                </a:lnTo>
                <a:lnTo>
                  <a:pt x="897" y="1237"/>
                </a:lnTo>
                <a:lnTo>
                  <a:pt x="950" y="1216"/>
                </a:lnTo>
                <a:lnTo>
                  <a:pt x="999" y="1191"/>
                </a:lnTo>
                <a:lnTo>
                  <a:pt x="1045" y="1161"/>
                </a:lnTo>
                <a:lnTo>
                  <a:pt x="1088" y="1126"/>
                </a:lnTo>
                <a:lnTo>
                  <a:pt x="1126" y="1087"/>
                </a:lnTo>
                <a:lnTo>
                  <a:pt x="1161" y="1044"/>
                </a:lnTo>
                <a:lnTo>
                  <a:pt x="1191" y="998"/>
                </a:lnTo>
                <a:lnTo>
                  <a:pt x="1217" y="949"/>
                </a:lnTo>
                <a:lnTo>
                  <a:pt x="1237" y="897"/>
                </a:lnTo>
                <a:lnTo>
                  <a:pt x="1253" y="843"/>
                </a:lnTo>
                <a:lnTo>
                  <a:pt x="1262" y="786"/>
                </a:lnTo>
                <a:lnTo>
                  <a:pt x="1265" y="728"/>
                </a:lnTo>
                <a:lnTo>
                  <a:pt x="1262" y="668"/>
                </a:lnTo>
                <a:lnTo>
                  <a:pt x="1253" y="612"/>
                </a:lnTo>
                <a:lnTo>
                  <a:pt x="1237" y="558"/>
                </a:lnTo>
                <a:lnTo>
                  <a:pt x="1217" y="506"/>
                </a:lnTo>
                <a:lnTo>
                  <a:pt x="1191" y="456"/>
                </a:lnTo>
                <a:lnTo>
                  <a:pt x="1161" y="410"/>
                </a:lnTo>
                <a:lnTo>
                  <a:pt x="1126" y="367"/>
                </a:lnTo>
                <a:lnTo>
                  <a:pt x="1088" y="328"/>
                </a:lnTo>
                <a:lnTo>
                  <a:pt x="1045" y="294"/>
                </a:lnTo>
                <a:lnTo>
                  <a:pt x="999" y="264"/>
                </a:lnTo>
                <a:lnTo>
                  <a:pt x="950" y="238"/>
                </a:lnTo>
                <a:lnTo>
                  <a:pt x="897" y="218"/>
                </a:lnTo>
                <a:lnTo>
                  <a:pt x="843" y="202"/>
                </a:lnTo>
                <a:lnTo>
                  <a:pt x="786" y="193"/>
                </a:lnTo>
                <a:lnTo>
                  <a:pt x="727" y="190"/>
                </a:lnTo>
                <a:close/>
                <a:moveTo>
                  <a:pt x="727" y="0"/>
                </a:moveTo>
                <a:lnTo>
                  <a:pt x="794" y="3"/>
                </a:lnTo>
                <a:lnTo>
                  <a:pt x="859" y="12"/>
                </a:lnTo>
                <a:lnTo>
                  <a:pt x="921" y="26"/>
                </a:lnTo>
                <a:lnTo>
                  <a:pt x="981" y="46"/>
                </a:lnTo>
                <a:lnTo>
                  <a:pt x="1039" y="70"/>
                </a:lnTo>
                <a:lnTo>
                  <a:pt x="1094" y="99"/>
                </a:lnTo>
                <a:lnTo>
                  <a:pt x="1147" y="133"/>
                </a:lnTo>
                <a:lnTo>
                  <a:pt x="1196" y="171"/>
                </a:lnTo>
                <a:lnTo>
                  <a:pt x="1242" y="213"/>
                </a:lnTo>
                <a:lnTo>
                  <a:pt x="1284" y="259"/>
                </a:lnTo>
                <a:lnTo>
                  <a:pt x="1321" y="308"/>
                </a:lnTo>
                <a:lnTo>
                  <a:pt x="1355" y="360"/>
                </a:lnTo>
                <a:lnTo>
                  <a:pt x="1385" y="416"/>
                </a:lnTo>
                <a:lnTo>
                  <a:pt x="1409" y="474"/>
                </a:lnTo>
                <a:lnTo>
                  <a:pt x="1429" y="534"/>
                </a:lnTo>
                <a:lnTo>
                  <a:pt x="1443" y="597"/>
                </a:lnTo>
                <a:lnTo>
                  <a:pt x="1451" y="661"/>
                </a:lnTo>
                <a:lnTo>
                  <a:pt x="1455" y="728"/>
                </a:lnTo>
                <a:lnTo>
                  <a:pt x="1451" y="793"/>
                </a:lnTo>
                <a:lnTo>
                  <a:pt x="1443" y="858"/>
                </a:lnTo>
                <a:lnTo>
                  <a:pt x="1429" y="920"/>
                </a:lnTo>
                <a:lnTo>
                  <a:pt x="1409" y="981"/>
                </a:lnTo>
                <a:lnTo>
                  <a:pt x="1385" y="1039"/>
                </a:lnTo>
                <a:lnTo>
                  <a:pt x="1355" y="1095"/>
                </a:lnTo>
                <a:lnTo>
                  <a:pt x="1321" y="1147"/>
                </a:lnTo>
                <a:lnTo>
                  <a:pt x="1284" y="1196"/>
                </a:lnTo>
                <a:lnTo>
                  <a:pt x="1242" y="1242"/>
                </a:lnTo>
                <a:lnTo>
                  <a:pt x="1196" y="1284"/>
                </a:lnTo>
                <a:lnTo>
                  <a:pt x="1147" y="1322"/>
                </a:lnTo>
                <a:lnTo>
                  <a:pt x="1094" y="1356"/>
                </a:lnTo>
                <a:lnTo>
                  <a:pt x="1039" y="1384"/>
                </a:lnTo>
                <a:lnTo>
                  <a:pt x="981" y="1409"/>
                </a:lnTo>
                <a:lnTo>
                  <a:pt x="921" y="1428"/>
                </a:lnTo>
                <a:lnTo>
                  <a:pt x="859" y="1443"/>
                </a:lnTo>
                <a:lnTo>
                  <a:pt x="794" y="1452"/>
                </a:lnTo>
                <a:lnTo>
                  <a:pt x="727" y="1455"/>
                </a:lnTo>
                <a:lnTo>
                  <a:pt x="662" y="1452"/>
                </a:lnTo>
                <a:lnTo>
                  <a:pt x="597" y="1443"/>
                </a:lnTo>
                <a:lnTo>
                  <a:pt x="535" y="1428"/>
                </a:lnTo>
                <a:lnTo>
                  <a:pt x="475" y="1409"/>
                </a:lnTo>
                <a:lnTo>
                  <a:pt x="416" y="1384"/>
                </a:lnTo>
                <a:lnTo>
                  <a:pt x="361" y="1356"/>
                </a:lnTo>
                <a:lnTo>
                  <a:pt x="309" y="1322"/>
                </a:lnTo>
                <a:lnTo>
                  <a:pt x="260" y="1284"/>
                </a:lnTo>
                <a:lnTo>
                  <a:pt x="213" y="1242"/>
                </a:lnTo>
                <a:lnTo>
                  <a:pt x="171" y="1196"/>
                </a:lnTo>
                <a:lnTo>
                  <a:pt x="134" y="1147"/>
                </a:lnTo>
                <a:lnTo>
                  <a:pt x="100" y="1095"/>
                </a:lnTo>
                <a:lnTo>
                  <a:pt x="70" y="1039"/>
                </a:lnTo>
                <a:lnTo>
                  <a:pt x="46" y="981"/>
                </a:lnTo>
                <a:lnTo>
                  <a:pt x="26" y="920"/>
                </a:lnTo>
                <a:lnTo>
                  <a:pt x="12" y="858"/>
                </a:lnTo>
                <a:lnTo>
                  <a:pt x="4" y="793"/>
                </a:lnTo>
                <a:lnTo>
                  <a:pt x="0" y="728"/>
                </a:lnTo>
                <a:lnTo>
                  <a:pt x="4" y="661"/>
                </a:lnTo>
                <a:lnTo>
                  <a:pt x="12" y="597"/>
                </a:lnTo>
                <a:lnTo>
                  <a:pt x="26" y="534"/>
                </a:lnTo>
                <a:lnTo>
                  <a:pt x="46" y="474"/>
                </a:lnTo>
                <a:lnTo>
                  <a:pt x="70" y="416"/>
                </a:lnTo>
                <a:lnTo>
                  <a:pt x="100" y="360"/>
                </a:lnTo>
                <a:lnTo>
                  <a:pt x="134" y="308"/>
                </a:lnTo>
                <a:lnTo>
                  <a:pt x="171" y="259"/>
                </a:lnTo>
                <a:lnTo>
                  <a:pt x="213" y="213"/>
                </a:lnTo>
                <a:lnTo>
                  <a:pt x="260" y="171"/>
                </a:lnTo>
                <a:lnTo>
                  <a:pt x="309" y="133"/>
                </a:lnTo>
                <a:lnTo>
                  <a:pt x="361" y="99"/>
                </a:lnTo>
                <a:lnTo>
                  <a:pt x="416" y="70"/>
                </a:lnTo>
                <a:lnTo>
                  <a:pt x="475" y="46"/>
                </a:lnTo>
                <a:lnTo>
                  <a:pt x="535" y="26"/>
                </a:lnTo>
                <a:lnTo>
                  <a:pt x="597" y="12"/>
                </a:lnTo>
                <a:lnTo>
                  <a:pt x="662" y="3"/>
                </a:lnTo>
                <a:lnTo>
                  <a:pt x="727" y="0"/>
                </a:lnTo>
                <a:close/>
              </a:path>
            </a:pathLst>
          </a:custGeom>
          <a:solidFill>
            <a:srgbClr val="80ABA9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715935" y="34287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10237" y="-318422"/>
            <a:ext cx="11502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01</a:t>
            </a:r>
            <a:endParaRPr lang="zh-CN" altLang="en-US" sz="11500" dirty="0">
              <a:solidFill>
                <a:schemeClr val="bg1"/>
              </a:solidFill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927555" y="1213876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44" name="矩形 43"/>
          <p:cNvSpPr/>
          <p:nvPr/>
        </p:nvSpPr>
        <p:spPr>
          <a:xfrm>
            <a:off x="1460499" y="1579638"/>
            <a:ext cx="31305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51" name="矩形 50"/>
          <p:cNvSpPr/>
          <p:nvPr/>
        </p:nvSpPr>
        <p:spPr>
          <a:xfrm>
            <a:off x="1969132" y="2526544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52" name="矩形 51"/>
          <p:cNvSpPr/>
          <p:nvPr/>
        </p:nvSpPr>
        <p:spPr>
          <a:xfrm>
            <a:off x="1164220" y="2892306"/>
            <a:ext cx="24683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53" name="矩形 52"/>
          <p:cNvSpPr/>
          <p:nvPr/>
        </p:nvSpPr>
        <p:spPr>
          <a:xfrm>
            <a:off x="1929984" y="4532931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54" name="矩形 53"/>
          <p:cNvSpPr/>
          <p:nvPr/>
        </p:nvSpPr>
        <p:spPr>
          <a:xfrm>
            <a:off x="1125072" y="4898693"/>
            <a:ext cx="24683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55" name="矩形 54"/>
          <p:cNvSpPr/>
          <p:nvPr/>
        </p:nvSpPr>
        <p:spPr>
          <a:xfrm>
            <a:off x="8599619" y="2699470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56" name="矩形 55"/>
          <p:cNvSpPr/>
          <p:nvPr/>
        </p:nvSpPr>
        <p:spPr>
          <a:xfrm>
            <a:off x="8614048" y="3065232"/>
            <a:ext cx="2320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57" name="矩形 56"/>
          <p:cNvSpPr/>
          <p:nvPr/>
        </p:nvSpPr>
        <p:spPr>
          <a:xfrm>
            <a:off x="8599619" y="4601587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58" name="矩形 57"/>
          <p:cNvSpPr/>
          <p:nvPr/>
        </p:nvSpPr>
        <p:spPr>
          <a:xfrm>
            <a:off x="8614048" y="4967349"/>
            <a:ext cx="2320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59" name="矩形 58"/>
          <p:cNvSpPr/>
          <p:nvPr/>
        </p:nvSpPr>
        <p:spPr>
          <a:xfrm>
            <a:off x="7150552" y="1072099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60" name="矩形 59"/>
          <p:cNvSpPr/>
          <p:nvPr/>
        </p:nvSpPr>
        <p:spPr>
          <a:xfrm>
            <a:off x="7164981" y="1437861"/>
            <a:ext cx="33723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83A2"/>
          </a:solidFill>
          <a:ln w="0">
            <a:noFill/>
          </a:ln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20" name="圆角矩形 3"/>
          <p:cNvSpPr/>
          <p:nvPr/>
        </p:nvSpPr>
        <p:spPr>
          <a:xfrm>
            <a:off x="885368" y="937986"/>
            <a:ext cx="10566403" cy="5386214"/>
          </a:xfrm>
          <a:custGeom>
            <a:avLst/>
            <a:gdLst>
              <a:gd name="connsiteX0" fmla="*/ 0 w 10421262"/>
              <a:gd name="connsiteY0" fmla="*/ 885389 h 5312229"/>
              <a:gd name="connsiteX1" fmla="*/ 885389 w 10421262"/>
              <a:gd name="connsiteY1" fmla="*/ 0 h 5312229"/>
              <a:gd name="connsiteX2" fmla="*/ 9535873 w 10421262"/>
              <a:gd name="connsiteY2" fmla="*/ 0 h 5312229"/>
              <a:gd name="connsiteX3" fmla="*/ 10421262 w 10421262"/>
              <a:gd name="connsiteY3" fmla="*/ 885389 h 5312229"/>
              <a:gd name="connsiteX4" fmla="*/ 10421262 w 10421262"/>
              <a:gd name="connsiteY4" fmla="*/ 4426840 h 5312229"/>
              <a:gd name="connsiteX5" fmla="*/ 9535873 w 10421262"/>
              <a:gd name="connsiteY5" fmla="*/ 5312229 h 5312229"/>
              <a:gd name="connsiteX6" fmla="*/ 885389 w 10421262"/>
              <a:gd name="connsiteY6" fmla="*/ 5312229 h 5312229"/>
              <a:gd name="connsiteX7" fmla="*/ 0 w 10421262"/>
              <a:gd name="connsiteY7" fmla="*/ 4426840 h 5312229"/>
              <a:gd name="connsiteX8" fmla="*/ 0 w 10421262"/>
              <a:gd name="connsiteY8" fmla="*/ 885389 h 5312229"/>
              <a:gd name="connsiteX0" fmla="*/ 0 w 10421262"/>
              <a:gd name="connsiteY0" fmla="*/ 889017 h 5315857"/>
              <a:gd name="connsiteX1" fmla="*/ 885389 w 10421262"/>
              <a:gd name="connsiteY1" fmla="*/ 3628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721603 w 10421262"/>
              <a:gd name="connsiteY7" fmla="*/ 5297714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06746 w 10421262"/>
              <a:gd name="connsiteY5" fmla="*/ 1799772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305146 w 10421262"/>
              <a:gd name="connsiteY5" fmla="*/ 2017487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903531 h 5330371"/>
              <a:gd name="connsiteX1" fmla="*/ 986989 w 10421262"/>
              <a:gd name="connsiteY1" fmla="*/ 90714 h 5330371"/>
              <a:gd name="connsiteX2" fmla="*/ 2786746 w 10421262"/>
              <a:gd name="connsiteY2" fmla="*/ 14514 h 5330371"/>
              <a:gd name="connsiteX3" fmla="*/ 7445832 w 10421262"/>
              <a:gd name="connsiteY3" fmla="*/ 0 h 5330371"/>
              <a:gd name="connsiteX4" fmla="*/ 9535873 w 10421262"/>
              <a:gd name="connsiteY4" fmla="*/ 18142 h 5330371"/>
              <a:gd name="connsiteX5" fmla="*/ 10421262 w 10421262"/>
              <a:gd name="connsiteY5" fmla="*/ 903531 h 5330371"/>
              <a:gd name="connsiteX6" fmla="*/ 10305146 w 10421262"/>
              <a:gd name="connsiteY6" fmla="*/ 2032001 h 5330371"/>
              <a:gd name="connsiteX7" fmla="*/ 10421262 w 10421262"/>
              <a:gd name="connsiteY7" fmla="*/ 4444982 h 5330371"/>
              <a:gd name="connsiteX8" fmla="*/ 9535873 w 10421262"/>
              <a:gd name="connsiteY8" fmla="*/ 5330371 h 5330371"/>
              <a:gd name="connsiteX9" fmla="*/ 6966861 w 10421262"/>
              <a:gd name="connsiteY9" fmla="*/ 5181599 h 5330371"/>
              <a:gd name="connsiteX10" fmla="*/ 885389 w 10421262"/>
              <a:gd name="connsiteY10" fmla="*/ 5330371 h 5330371"/>
              <a:gd name="connsiteX11" fmla="*/ 0 w 10421262"/>
              <a:gd name="connsiteY11" fmla="*/ 4444982 h 5330371"/>
              <a:gd name="connsiteX12" fmla="*/ 0 w 10421262"/>
              <a:gd name="connsiteY12" fmla="*/ 903531 h 5330371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7431318 w 10421262"/>
              <a:gd name="connsiteY3" fmla="*/ 116114 h 5315857"/>
              <a:gd name="connsiteX4" fmla="*/ 9535873 w 10421262"/>
              <a:gd name="connsiteY4" fmla="*/ 3628 h 5315857"/>
              <a:gd name="connsiteX5" fmla="*/ 10421262 w 10421262"/>
              <a:gd name="connsiteY5" fmla="*/ 889017 h 5315857"/>
              <a:gd name="connsiteX6" fmla="*/ 10305146 w 10421262"/>
              <a:gd name="connsiteY6" fmla="*/ 2017487 h 5315857"/>
              <a:gd name="connsiteX7" fmla="*/ 10421262 w 10421262"/>
              <a:gd name="connsiteY7" fmla="*/ 4430468 h 5315857"/>
              <a:gd name="connsiteX8" fmla="*/ 9535873 w 10421262"/>
              <a:gd name="connsiteY8" fmla="*/ 5315857 h 5315857"/>
              <a:gd name="connsiteX9" fmla="*/ 6966861 w 10421262"/>
              <a:gd name="connsiteY9" fmla="*/ 5167085 h 5315857"/>
              <a:gd name="connsiteX10" fmla="*/ 885389 w 10421262"/>
              <a:gd name="connsiteY10" fmla="*/ 5315857 h 5315857"/>
              <a:gd name="connsiteX11" fmla="*/ 0 w 10421262"/>
              <a:gd name="connsiteY11" fmla="*/ 4430468 h 5315857"/>
              <a:gd name="connsiteX12" fmla="*/ 0 w 10421262"/>
              <a:gd name="connsiteY12" fmla="*/ 889017 h 5315857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2815774 w 10421262"/>
              <a:gd name="connsiteY2" fmla="*/ 185057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3048002 w 10421262"/>
              <a:gd name="connsiteY2" fmla="*/ 39914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21262" h="5312229">
                <a:moveTo>
                  <a:pt x="0" y="885389"/>
                </a:moveTo>
                <a:cubicBezTo>
                  <a:pt x="0" y="396402"/>
                  <a:pt x="498002" y="72572"/>
                  <a:pt x="986989" y="72572"/>
                </a:cubicBezTo>
                <a:lnTo>
                  <a:pt x="3048002" y="39914"/>
                </a:lnTo>
                <a:lnTo>
                  <a:pt x="7431318" y="112486"/>
                </a:lnTo>
                <a:lnTo>
                  <a:pt x="9535873" y="0"/>
                </a:lnTo>
                <a:cubicBezTo>
                  <a:pt x="10024860" y="0"/>
                  <a:pt x="10421262" y="396402"/>
                  <a:pt x="10421262" y="885389"/>
                </a:cubicBezTo>
                <a:lnTo>
                  <a:pt x="10305146" y="2013859"/>
                </a:lnTo>
                <a:cubicBezTo>
                  <a:pt x="10309985" y="2890758"/>
                  <a:pt x="10416423" y="3549941"/>
                  <a:pt x="10421262" y="4426840"/>
                </a:cubicBezTo>
                <a:cubicBezTo>
                  <a:pt x="10421262" y="4915827"/>
                  <a:pt x="10024860" y="5312229"/>
                  <a:pt x="9535873" y="5312229"/>
                </a:cubicBezTo>
                <a:cubicBezTo>
                  <a:pt x="8892412" y="5219096"/>
                  <a:pt x="8350551" y="5154990"/>
                  <a:pt x="6966861" y="5163457"/>
                </a:cubicBezTo>
                <a:lnTo>
                  <a:pt x="885389" y="5312229"/>
                </a:lnTo>
                <a:cubicBezTo>
                  <a:pt x="396402" y="5312229"/>
                  <a:pt x="0" y="4915827"/>
                  <a:pt x="0" y="4426840"/>
                </a:cubicBezTo>
                <a:lnTo>
                  <a:pt x="0" y="885389"/>
                </a:lnTo>
                <a:close/>
              </a:path>
            </a:pathLst>
          </a:custGeom>
          <a:pattFill prst="dkDnDiag">
            <a:fgClr>
              <a:srgbClr val="2A83A2"/>
            </a:fgClr>
            <a:bgClr>
              <a:schemeClr val="tx1">
                <a:lumMod val="95000"/>
                <a:lumOff val="5000"/>
              </a:schemeClr>
            </a:bgClr>
          </a:pattFill>
          <a:ln>
            <a:noFill/>
          </a:ln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85368" y="772885"/>
            <a:ext cx="10421262" cy="5312229"/>
          </a:xfrm>
          <a:custGeom>
            <a:avLst/>
            <a:gdLst>
              <a:gd name="connsiteX0" fmla="*/ 0 w 10421262"/>
              <a:gd name="connsiteY0" fmla="*/ 885389 h 5312229"/>
              <a:gd name="connsiteX1" fmla="*/ 885389 w 10421262"/>
              <a:gd name="connsiteY1" fmla="*/ 0 h 5312229"/>
              <a:gd name="connsiteX2" fmla="*/ 9535873 w 10421262"/>
              <a:gd name="connsiteY2" fmla="*/ 0 h 5312229"/>
              <a:gd name="connsiteX3" fmla="*/ 10421262 w 10421262"/>
              <a:gd name="connsiteY3" fmla="*/ 885389 h 5312229"/>
              <a:gd name="connsiteX4" fmla="*/ 10421262 w 10421262"/>
              <a:gd name="connsiteY4" fmla="*/ 4426840 h 5312229"/>
              <a:gd name="connsiteX5" fmla="*/ 9535873 w 10421262"/>
              <a:gd name="connsiteY5" fmla="*/ 5312229 h 5312229"/>
              <a:gd name="connsiteX6" fmla="*/ 885389 w 10421262"/>
              <a:gd name="connsiteY6" fmla="*/ 5312229 h 5312229"/>
              <a:gd name="connsiteX7" fmla="*/ 0 w 10421262"/>
              <a:gd name="connsiteY7" fmla="*/ 4426840 h 5312229"/>
              <a:gd name="connsiteX8" fmla="*/ 0 w 10421262"/>
              <a:gd name="connsiteY8" fmla="*/ 885389 h 5312229"/>
              <a:gd name="connsiteX0" fmla="*/ 0 w 10421262"/>
              <a:gd name="connsiteY0" fmla="*/ 889017 h 5315857"/>
              <a:gd name="connsiteX1" fmla="*/ 885389 w 10421262"/>
              <a:gd name="connsiteY1" fmla="*/ 3628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721603 w 10421262"/>
              <a:gd name="connsiteY7" fmla="*/ 5297714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06746 w 10421262"/>
              <a:gd name="connsiteY5" fmla="*/ 1799772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305146 w 10421262"/>
              <a:gd name="connsiteY5" fmla="*/ 2017487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903531 h 5330371"/>
              <a:gd name="connsiteX1" fmla="*/ 986989 w 10421262"/>
              <a:gd name="connsiteY1" fmla="*/ 90714 h 5330371"/>
              <a:gd name="connsiteX2" fmla="*/ 2786746 w 10421262"/>
              <a:gd name="connsiteY2" fmla="*/ 14514 h 5330371"/>
              <a:gd name="connsiteX3" fmla="*/ 7445832 w 10421262"/>
              <a:gd name="connsiteY3" fmla="*/ 0 h 5330371"/>
              <a:gd name="connsiteX4" fmla="*/ 9535873 w 10421262"/>
              <a:gd name="connsiteY4" fmla="*/ 18142 h 5330371"/>
              <a:gd name="connsiteX5" fmla="*/ 10421262 w 10421262"/>
              <a:gd name="connsiteY5" fmla="*/ 903531 h 5330371"/>
              <a:gd name="connsiteX6" fmla="*/ 10305146 w 10421262"/>
              <a:gd name="connsiteY6" fmla="*/ 2032001 h 5330371"/>
              <a:gd name="connsiteX7" fmla="*/ 10421262 w 10421262"/>
              <a:gd name="connsiteY7" fmla="*/ 4444982 h 5330371"/>
              <a:gd name="connsiteX8" fmla="*/ 9535873 w 10421262"/>
              <a:gd name="connsiteY8" fmla="*/ 5330371 h 5330371"/>
              <a:gd name="connsiteX9" fmla="*/ 6966861 w 10421262"/>
              <a:gd name="connsiteY9" fmla="*/ 5181599 h 5330371"/>
              <a:gd name="connsiteX10" fmla="*/ 885389 w 10421262"/>
              <a:gd name="connsiteY10" fmla="*/ 5330371 h 5330371"/>
              <a:gd name="connsiteX11" fmla="*/ 0 w 10421262"/>
              <a:gd name="connsiteY11" fmla="*/ 4444982 h 5330371"/>
              <a:gd name="connsiteX12" fmla="*/ 0 w 10421262"/>
              <a:gd name="connsiteY12" fmla="*/ 903531 h 5330371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7431318 w 10421262"/>
              <a:gd name="connsiteY3" fmla="*/ 116114 h 5315857"/>
              <a:gd name="connsiteX4" fmla="*/ 9535873 w 10421262"/>
              <a:gd name="connsiteY4" fmla="*/ 3628 h 5315857"/>
              <a:gd name="connsiteX5" fmla="*/ 10421262 w 10421262"/>
              <a:gd name="connsiteY5" fmla="*/ 889017 h 5315857"/>
              <a:gd name="connsiteX6" fmla="*/ 10305146 w 10421262"/>
              <a:gd name="connsiteY6" fmla="*/ 2017487 h 5315857"/>
              <a:gd name="connsiteX7" fmla="*/ 10421262 w 10421262"/>
              <a:gd name="connsiteY7" fmla="*/ 4430468 h 5315857"/>
              <a:gd name="connsiteX8" fmla="*/ 9535873 w 10421262"/>
              <a:gd name="connsiteY8" fmla="*/ 5315857 h 5315857"/>
              <a:gd name="connsiteX9" fmla="*/ 6966861 w 10421262"/>
              <a:gd name="connsiteY9" fmla="*/ 5167085 h 5315857"/>
              <a:gd name="connsiteX10" fmla="*/ 885389 w 10421262"/>
              <a:gd name="connsiteY10" fmla="*/ 5315857 h 5315857"/>
              <a:gd name="connsiteX11" fmla="*/ 0 w 10421262"/>
              <a:gd name="connsiteY11" fmla="*/ 4430468 h 5315857"/>
              <a:gd name="connsiteX12" fmla="*/ 0 w 10421262"/>
              <a:gd name="connsiteY12" fmla="*/ 889017 h 5315857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2815774 w 10421262"/>
              <a:gd name="connsiteY2" fmla="*/ 185057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3048002 w 10421262"/>
              <a:gd name="connsiteY2" fmla="*/ 39914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21262" h="5312229">
                <a:moveTo>
                  <a:pt x="0" y="885389"/>
                </a:moveTo>
                <a:cubicBezTo>
                  <a:pt x="0" y="396402"/>
                  <a:pt x="498002" y="72572"/>
                  <a:pt x="986989" y="72572"/>
                </a:cubicBezTo>
                <a:lnTo>
                  <a:pt x="3048002" y="39914"/>
                </a:lnTo>
                <a:lnTo>
                  <a:pt x="7431318" y="112486"/>
                </a:lnTo>
                <a:lnTo>
                  <a:pt x="9535873" y="0"/>
                </a:lnTo>
                <a:cubicBezTo>
                  <a:pt x="10024860" y="0"/>
                  <a:pt x="10421262" y="396402"/>
                  <a:pt x="10421262" y="885389"/>
                </a:cubicBezTo>
                <a:lnTo>
                  <a:pt x="10305146" y="2013859"/>
                </a:lnTo>
                <a:cubicBezTo>
                  <a:pt x="10309985" y="2890758"/>
                  <a:pt x="10416423" y="3549941"/>
                  <a:pt x="10421262" y="4426840"/>
                </a:cubicBezTo>
                <a:cubicBezTo>
                  <a:pt x="10421262" y="4915827"/>
                  <a:pt x="10024860" y="5312229"/>
                  <a:pt x="9535873" y="5312229"/>
                </a:cubicBezTo>
                <a:cubicBezTo>
                  <a:pt x="8892412" y="5219096"/>
                  <a:pt x="8350551" y="5154990"/>
                  <a:pt x="6966861" y="5163457"/>
                </a:cubicBezTo>
                <a:lnTo>
                  <a:pt x="885389" y="5312229"/>
                </a:lnTo>
                <a:cubicBezTo>
                  <a:pt x="396402" y="5312229"/>
                  <a:pt x="0" y="4915827"/>
                  <a:pt x="0" y="4426840"/>
                </a:cubicBezTo>
                <a:lnTo>
                  <a:pt x="0" y="885389"/>
                </a:lnTo>
                <a:close/>
              </a:path>
            </a:pathLst>
          </a:custGeom>
          <a:solidFill>
            <a:srgbClr val="FFFFFF"/>
          </a:solidFill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92711" y="1023953"/>
            <a:ext cx="555171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PART03</a:t>
            </a:r>
            <a:endParaRPr lang="zh-CN" altLang="en-US" sz="11500" dirty="0"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59462" y="2722014"/>
            <a:ext cx="467307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dirty="0">
                <a:ln w="1905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未来的努力方向</a:t>
            </a:r>
            <a:endParaRPr lang="zh-CN" altLang="en-US" sz="5000" dirty="0">
              <a:solidFill>
                <a:schemeClr val="tx1">
                  <a:lumMod val="95000"/>
                  <a:lumOff val="5000"/>
                </a:schemeClr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3130" y="373061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2518532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64712" y="1438087"/>
            <a:ext cx="4379686" cy="3623383"/>
            <a:chOff x="3722182" y="1389000"/>
            <a:chExt cx="5287176" cy="4374164"/>
          </a:xfrm>
        </p:grpSpPr>
        <p:cxnSp>
          <p:nvCxnSpPr>
            <p:cNvPr id="58" name="Elbow Connector 57"/>
            <p:cNvCxnSpPr/>
            <p:nvPr/>
          </p:nvCxnSpPr>
          <p:spPr>
            <a:xfrm flipV="1">
              <a:off x="7163065" y="4952059"/>
              <a:ext cx="1846293" cy="550863"/>
            </a:xfrm>
            <a:prstGeom prst="bentConnector3">
              <a:avLst>
                <a:gd name="adj1" fmla="val 69531"/>
              </a:avLst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Elbow Connector 59"/>
            <p:cNvCxnSpPr/>
            <p:nvPr/>
          </p:nvCxnSpPr>
          <p:spPr>
            <a:xfrm rot="10800000">
              <a:off x="3747398" y="4947704"/>
              <a:ext cx="1399796" cy="555221"/>
            </a:xfrm>
            <a:prstGeom prst="bentConnector3">
              <a:avLst>
                <a:gd name="adj1" fmla="val 68146"/>
              </a:avLst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Freeform 5"/>
            <p:cNvSpPr/>
            <p:nvPr/>
          </p:nvSpPr>
          <p:spPr bwMode="auto">
            <a:xfrm>
              <a:off x="4076359" y="3687710"/>
              <a:ext cx="1201724" cy="1442896"/>
            </a:xfrm>
            <a:custGeom>
              <a:avLst/>
              <a:gdLst>
                <a:gd name="T0" fmla="*/ 721 w 721"/>
                <a:gd name="T1" fmla="*/ 504 h 866"/>
                <a:gd name="T2" fmla="*/ 511 w 721"/>
                <a:gd name="T3" fmla="*/ 0 h 866"/>
                <a:gd name="T4" fmla="*/ 0 w 721"/>
                <a:gd name="T5" fmla="*/ 0 h 866"/>
                <a:gd name="T6" fmla="*/ 359 w 721"/>
                <a:gd name="T7" fmla="*/ 866 h 866"/>
                <a:gd name="T8" fmla="*/ 721 w 721"/>
                <a:gd name="T9" fmla="*/ 504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1" h="866">
                  <a:moveTo>
                    <a:pt x="721" y="504"/>
                  </a:moveTo>
                  <a:cubicBezTo>
                    <a:pt x="594" y="373"/>
                    <a:pt x="515" y="196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336"/>
                    <a:pt x="140" y="642"/>
                    <a:pt x="359" y="866"/>
                  </a:cubicBezTo>
                  <a:lnTo>
                    <a:pt x="721" y="504"/>
                  </a:lnTo>
                  <a:close/>
                </a:path>
              </a:pathLst>
            </a:custGeom>
            <a:solidFill>
              <a:srgbClr val="2A83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5C929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211073" y="1558509"/>
              <a:ext cx="1436005" cy="1201724"/>
            </a:xfrm>
            <a:custGeom>
              <a:avLst/>
              <a:gdLst>
                <a:gd name="T0" fmla="*/ 0 w 862"/>
                <a:gd name="T1" fmla="*/ 0 h 721"/>
                <a:gd name="T2" fmla="*/ 0 w 862"/>
                <a:gd name="T3" fmla="*/ 512 h 721"/>
                <a:gd name="T4" fmla="*/ 501 w 862"/>
                <a:gd name="T5" fmla="*/ 721 h 721"/>
                <a:gd name="T6" fmla="*/ 862 w 862"/>
                <a:gd name="T7" fmla="*/ 359 h 721"/>
                <a:gd name="T8" fmla="*/ 0 w 862"/>
                <a:gd name="T9" fmla="*/ 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2" h="721">
                  <a:moveTo>
                    <a:pt x="0" y="0"/>
                  </a:moveTo>
                  <a:cubicBezTo>
                    <a:pt x="0" y="512"/>
                    <a:pt x="0" y="512"/>
                    <a:pt x="0" y="512"/>
                  </a:cubicBezTo>
                  <a:cubicBezTo>
                    <a:pt x="196" y="517"/>
                    <a:pt x="370" y="596"/>
                    <a:pt x="501" y="721"/>
                  </a:cubicBezTo>
                  <a:cubicBezTo>
                    <a:pt x="862" y="359"/>
                    <a:pt x="862" y="359"/>
                    <a:pt x="862" y="359"/>
                  </a:cubicBezTo>
                  <a:cubicBezTo>
                    <a:pt x="639" y="141"/>
                    <a:pt x="336" y="6"/>
                    <a:pt x="0" y="0"/>
                  </a:cubicBezTo>
                  <a:close/>
                </a:path>
              </a:pathLst>
            </a:custGeom>
            <a:solidFill>
              <a:srgbClr val="2A83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6211073" y="4561440"/>
              <a:ext cx="1436005" cy="1201724"/>
            </a:xfrm>
            <a:custGeom>
              <a:avLst/>
              <a:gdLst>
                <a:gd name="T0" fmla="*/ 501 w 862"/>
                <a:gd name="T1" fmla="*/ 0 h 721"/>
                <a:gd name="T2" fmla="*/ 0 w 862"/>
                <a:gd name="T3" fmla="*/ 210 h 721"/>
                <a:gd name="T4" fmla="*/ 0 w 862"/>
                <a:gd name="T5" fmla="*/ 721 h 721"/>
                <a:gd name="T6" fmla="*/ 862 w 862"/>
                <a:gd name="T7" fmla="*/ 362 h 721"/>
                <a:gd name="T8" fmla="*/ 501 w 862"/>
                <a:gd name="T9" fmla="*/ 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2" h="721">
                  <a:moveTo>
                    <a:pt x="501" y="0"/>
                  </a:moveTo>
                  <a:cubicBezTo>
                    <a:pt x="370" y="126"/>
                    <a:pt x="196" y="205"/>
                    <a:pt x="0" y="210"/>
                  </a:cubicBezTo>
                  <a:cubicBezTo>
                    <a:pt x="0" y="721"/>
                    <a:pt x="0" y="721"/>
                    <a:pt x="0" y="721"/>
                  </a:cubicBezTo>
                  <a:cubicBezTo>
                    <a:pt x="336" y="716"/>
                    <a:pt x="639" y="580"/>
                    <a:pt x="862" y="362"/>
                  </a:cubicBezTo>
                  <a:lnTo>
                    <a:pt x="501" y="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4711674" y="4564197"/>
              <a:ext cx="1445653" cy="1198967"/>
            </a:xfrm>
            <a:custGeom>
              <a:avLst/>
              <a:gdLst>
                <a:gd name="T0" fmla="*/ 867 w 867"/>
                <a:gd name="T1" fmla="*/ 208 h 719"/>
                <a:gd name="T2" fmla="*/ 362 w 867"/>
                <a:gd name="T3" fmla="*/ 0 h 719"/>
                <a:gd name="T4" fmla="*/ 0 w 867"/>
                <a:gd name="T5" fmla="*/ 362 h 719"/>
                <a:gd name="T6" fmla="*/ 867 w 867"/>
                <a:gd name="T7" fmla="*/ 719 h 719"/>
                <a:gd name="T8" fmla="*/ 867 w 867"/>
                <a:gd name="T9" fmla="*/ 208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7" h="719">
                  <a:moveTo>
                    <a:pt x="867" y="208"/>
                  </a:moveTo>
                  <a:cubicBezTo>
                    <a:pt x="671" y="205"/>
                    <a:pt x="494" y="126"/>
                    <a:pt x="362" y="0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224" y="581"/>
                    <a:pt x="531" y="716"/>
                    <a:pt x="867" y="719"/>
                  </a:cubicBezTo>
                  <a:lnTo>
                    <a:pt x="867" y="208"/>
                  </a:lnTo>
                  <a:close/>
                </a:path>
              </a:pathLst>
            </a:custGeom>
            <a:solidFill>
              <a:srgbClr val="FBD2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7083426" y="2196580"/>
              <a:ext cx="1198968" cy="1438761"/>
            </a:xfrm>
            <a:custGeom>
              <a:avLst/>
              <a:gdLst>
                <a:gd name="T0" fmla="*/ 0 w 719"/>
                <a:gd name="T1" fmla="*/ 361 h 863"/>
                <a:gd name="T2" fmla="*/ 207 w 719"/>
                <a:gd name="T3" fmla="*/ 863 h 863"/>
                <a:gd name="T4" fmla="*/ 719 w 719"/>
                <a:gd name="T5" fmla="*/ 863 h 863"/>
                <a:gd name="T6" fmla="*/ 361 w 719"/>
                <a:gd name="T7" fmla="*/ 0 h 863"/>
                <a:gd name="T8" fmla="*/ 0 w 719"/>
                <a:gd name="T9" fmla="*/ 361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9" h="863">
                  <a:moveTo>
                    <a:pt x="0" y="361"/>
                  </a:moveTo>
                  <a:cubicBezTo>
                    <a:pt x="125" y="492"/>
                    <a:pt x="203" y="667"/>
                    <a:pt x="207" y="863"/>
                  </a:cubicBezTo>
                  <a:cubicBezTo>
                    <a:pt x="719" y="863"/>
                    <a:pt x="719" y="863"/>
                    <a:pt x="719" y="863"/>
                  </a:cubicBezTo>
                  <a:cubicBezTo>
                    <a:pt x="714" y="527"/>
                    <a:pt x="579" y="223"/>
                    <a:pt x="361" y="0"/>
                  </a:cubicBezTo>
                  <a:lnTo>
                    <a:pt x="0" y="361"/>
                  </a:lnTo>
                  <a:close/>
                </a:path>
              </a:pathLst>
            </a:custGeom>
            <a:solidFill>
              <a:srgbClr val="FBD2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7083426" y="3687710"/>
              <a:ext cx="1198968" cy="1440139"/>
            </a:xfrm>
            <a:custGeom>
              <a:avLst/>
              <a:gdLst>
                <a:gd name="T0" fmla="*/ 207 w 719"/>
                <a:gd name="T1" fmla="*/ 0 h 864"/>
                <a:gd name="T2" fmla="*/ 0 w 719"/>
                <a:gd name="T3" fmla="*/ 502 h 864"/>
                <a:gd name="T4" fmla="*/ 362 w 719"/>
                <a:gd name="T5" fmla="*/ 864 h 864"/>
                <a:gd name="T6" fmla="*/ 719 w 719"/>
                <a:gd name="T7" fmla="*/ 0 h 864"/>
                <a:gd name="T8" fmla="*/ 207 w 719"/>
                <a:gd name="T9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9" h="864">
                  <a:moveTo>
                    <a:pt x="207" y="0"/>
                  </a:moveTo>
                  <a:cubicBezTo>
                    <a:pt x="203" y="192"/>
                    <a:pt x="125" y="371"/>
                    <a:pt x="0" y="502"/>
                  </a:cubicBezTo>
                  <a:cubicBezTo>
                    <a:pt x="362" y="864"/>
                    <a:pt x="362" y="864"/>
                    <a:pt x="362" y="864"/>
                  </a:cubicBezTo>
                  <a:cubicBezTo>
                    <a:pt x="579" y="640"/>
                    <a:pt x="715" y="336"/>
                    <a:pt x="719" y="0"/>
                  </a:cubicBezTo>
                  <a:lnTo>
                    <a:pt x="207" y="0"/>
                  </a:lnTo>
                  <a:close/>
                </a:path>
              </a:pathLst>
            </a:custGeom>
            <a:solidFill>
              <a:srgbClr val="9CE0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6103579" y="1389000"/>
              <a:ext cx="159862" cy="11796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3909606" y="3541629"/>
              <a:ext cx="1181053" cy="1598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Freeform 250"/>
            <p:cNvSpPr/>
            <p:nvPr/>
          </p:nvSpPr>
          <p:spPr bwMode="auto">
            <a:xfrm>
              <a:off x="4352030" y="4154426"/>
              <a:ext cx="422275" cy="422275"/>
            </a:xfrm>
            <a:custGeom>
              <a:avLst/>
              <a:gdLst>
                <a:gd name="T0" fmla="*/ 1095 w 2659"/>
                <a:gd name="T1" fmla="*/ 64 h 2665"/>
                <a:gd name="T2" fmla="*/ 1191 w 2659"/>
                <a:gd name="T3" fmla="*/ 326 h 2665"/>
                <a:gd name="T4" fmla="*/ 1099 w 2659"/>
                <a:gd name="T5" fmla="*/ 364 h 2665"/>
                <a:gd name="T6" fmla="*/ 982 w 2659"/>
                <a:gd name="T7" fmla="*/ 148 h 2665"/>
                <a:gd name="T8" fmla="*/ 757 w 2659"/>
                <a:gd name="T9" fmla="*/ 220 h 2665"/>
                <a:gd name="T10" fmla="*/ 810 w 2659"/>
                <a:gd name="T11" fmla="*/ 429 h 2665"/>
                <a:gd name="T12" fmla="*/ 732 w 2659"/>
                <a:gd name="T13" fmla="*/ 552 h 2665"/>
                <a:gd name="T14" fmla="*/ 501 w 2659"/>
                <a:gd name="T15" fmla="*/ 799 h 2665"/>
                <a:gd name="T16" fmla="*/ 256 w 2659"/>
                <a:gd name="T17" fmla="*/ 741 h 2665"/>
                <a:gd name="T18" fmla="*/ 140 w 2659"/>
                <a:gd name="T19" fmla="*/ 955 h 2665"/>
                <a:gd name="T20" fmla="*/ 342 w 2659"/>
                <a:gd name="T21" fmla="*/ 1072 h 2665"/>
                <a:gd name="T22" fmla="*/ 349 w 2659"/>
                <a:gd name="T23" fmla="*/ 1294 h 2665"/>
                <a:gd name="T24" fmla="*/ 354 w 2659"/>
                <a:gd name="T25" fmla="*/ 1578 h 2665"/>
                <a:gd name="T26" fmla="*/ 142 w 2659"/>
                <a:gd name="T27" fmla="*/ 1690 h 2665"/>
                <a:gd name="T28" fmla="*/ 228 w 2659"/>
                <a:gd name="T29" fmla="*/ 1913 h 2665"/>
                <a:gd name="T30" fmla="*/ 466 w 2659"/>
                <a:gd name="T31" fmla="*/ 1849 h 2665"/>
                <a:gd name="T32" fmla="*/ 635 w 2659"/>
                <a:gd name="T33" fmla="*/ 2028 h 2665"/>
                <a:gd name="T34" fmla="*/ 813 w 2659"/>
                <a:gd name="T35" fmla="*/ 2196 h 2665"/>
                <a:gd name="T36" fmla="*/ 742 w 2659"/>
                <a:gd name="T37" fmla="*/ 2427 h 2665"/>
                <a:gd name="T38" fmla="*/ 965 w 2659"/>
                <a:gd name="T39" fmla="*/ 2523 h 2665"/>
                <a:gd name="T40" fmla="*/ 1083 w 2659"/>
                <a:gd name="T41" fmla="*/ 2309 h 2665"/>
                <a:gd name="T42" fmla="*/ 1367 w 2659"/>
                <a:gd name="T43" fmla="*/ 2316 h 2665"/>
                <a:gd name="T44" fmla="*/ 1588 w 2659"/>
                <a:gd name="T45" fmla="*/ 2322 h 2665"/>
                <a:gd name="T46" fmla="*/ 1697 w 2659"/>
                <a:gd name="T47" fmla="*/ 2524 h 2665"/>
                <a:gd name="T48" fmla="*/ 1916 w 2659"/>
                <a:gd name="T49" fmla="*/ 2420 h 2665"/>
                <a:gd name="T50" fmla="*/ 1850 w 2659"/>
                <a:gd name="T51" fmla="*/ 2179 h 2665"/>
                <a:gd name="T52" fmla="*/ 2067 w 2659"/>
                <a:gd name="T53" fmla="*/ 1982 h 2665"/>
                <a:gd name="T54" fmla="*/ 2210 w 2659"/>
                <a:gd name="T55" fmla="*/ 1850 h 2665"/>
                <a:gd name="T56" fmla="*/ 2431 w 2659"/>
                <a:gd name="T57" fmla="*/ 1914 h 2665"/>
                <a:gd name="T58" fmla="*/ 2513 w 2659"/>
                <a:gd name="T59" fmla="*/ 1686 h 2665"/>
                <a:gd name="T60" fmla="*/ 2296 w 2659"/>
                <a:gd name="T61" fmla="*/ 1565 h 2665"/>
                <a:gd name="T62" fmla="*/ 2334 w 2659"/>
                <a:gd name="T63" fmla="*/ 1472 h 2665"/>
                <a:gd name="T64" fmla="*/ 2596 w 2659"/>
                <a:gd name="T65" fmla="*/ 1570 h 2665"/>
                <a:gd name="T66" fmla="*/ 2659 w 2659"/>
                <a:gd name="T67" fmla="*/ 1720 h 2665"/>
                <a:gd name="T68" fmla="*/ 2522 w 2659"/>
                <a:gd name="T69" fmla="*/ 2020 h 2665"/>
                <a:gd name="T70" fmla="*/ 2362 w 2659"/>
                <a:gd name="T71" fmla="*/ 2058 h 2665"/>
                <a:gd name="T72" fmla="*/ 2050 w 2659"/>
                <a:gd name="T73" fmla="*/ 2193 h 2665"/>
                <a:gd name="T74" fmla="*/ 2052 w 2659"/>
                <a:gd name="T75" fmla="*/ 2454 h 2665"/>
                <a:gd name="T76" fmla="*/ 1946 w 2659"/>
                <a:gd name="T77" fmla="*/ 2579 h 2665"/>
                <a:gd name="T78" fmla="*/ 1633 w 2659"/>
                <a:gd name="T79" fmla="*/ 2651 h 2665"/>
                <a:gd name="T80" fmla="*/ 1490 w 2659"/>
                <a:gd name="T81" fmla="*/ 2444 h 2665"/>
                <a:gd name="T82" fmla="*/ 1109 w 2659"/>
                <a:gd name="T83" fmla="*/ 2579 h 2665"/>
                <a:gd name="T84" fmla="*/ 971 w 2659"/>
                <a:gd name="T85" fmla="*/ 2663 h 2665"/>
                <a:gd name="T86" fmla="*/ 663 w 2659"/>
                <a:gd name="T87" fmla="*/ 2548 h 2665"/>
                <a:gd name="T88" fmla="*/ 600 w 2659"/>
                <a:gd name="T89" fmla="*/ 2396 h 2665"/>
                <a:gd name="T90" fmla="*/ 514 w 2659"/>
                <a:gd name="T91" fmla="*/ 2103 h 2665"/>
                <a:gd name="T92" fmla="*/ 239 w 2659"/>
                <a:gd name="T93" fmla="*/ 2062 h 2665"/>
                <a:gd name="T94" fmla="*/ 98 w 2659"/>
                <a:gd name="T95" fmla="*/ 1976 h 2665"/>
                <a:gd name="T96" fmla="*/ 5 w 2659"/>
                <a:gd name="T97" fmla="*/ 1665 h 2665"/>
                <a:gd name="T98" fmla="*/ 112 w 2659"/>
                <a:gd name="T99" fmla="*/ 1538 h 2665"/>
                <a:gd name="T100" fmla="*/ 112 w 2659"/>
                <a:gd name="T101" fmla="*/ 1126 h 2665"/>
                <a:gd name="T102" fmla="*/ 5 w 2659"/>
                <a:gd name="T103" fmla="*/ 1001 h 2665"/>
                <a:gd name="T104" fmla="*/ 100 w 2659"/>
                <a:gd name="T105" fmla="*/ 687 h 2665"/>
                <a:gd name="T106" fmla="*/ 239 w 2659"/>
                <a:gd name="T107" fmla="*/ 603 h 2665"/>
                <a:gd name="T108" fmla="*/ 515 w 2659"/>
                <a:gd name="T109" fmla="*/ 560 h 2665"/>
                <a:gd name="T110" fmla="*/ 602 w 2659"/>
                <a:gd name="T111" fmla="*/ 268 h 2665"/>
                <a:gd name="T112" fmla="*/ 665 w 2659"/>
                <a:gd name="T113" fmla="*/ 116 h 2665"/>
                <a:gd name="T114" fmla="*/ 956 w 2659"/>
                <a:gd name="T115" fmla="*/ 0 h 2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59" h="2665">
                  <a:moveTo>
                    <a:pt x="956" y="0"/>
                  </a:moveTo>
                  <a:lnTo>
                    <a:pt x="991" y="3"/>
                  </a:lnTo>
                  <a:lnTo>
                    <a:pt x="1026" y="14"/>
                  </a:lnTo>
                  <a:lnTo>
                    <a:pt x="1051" y="27"/>
                  </a:lnTo>
                  <a:lnTo>
                    <a:pt x="1075" y="44"/>
                  </a:lnTo>
                  <a:lnTo>
                    <a:pt x="1095" y="64"/>
                  </a:lnTo>
                  <a:lnTo>
                    <a:pt x="1111" y="87"/>
                  </a:lnTo>
                  <a:lnTo>
                    <a:pt x="1124" y="112"/>
                  </a:lnTo>
                  <a:lnTo>
                    <a:pt x="1191" y="273"/>
                  </a:lnTo>
                  <a:lnTo>
                    <a:pt x="1195" y="291"/>
                  </a:lnTo>
                  <a:lnTo>
                    <a:pt x="1195" y="309"/>
                  </a:lnTo>
                  <a:lnTo>
                    <a:pt x="1191" y="326"/>
                  </a:lnTo>
                  <a:lnTo>
                    <a:pt x="1181" y="342"/>
                  </a:lnTo>
                  <a:lnTo>
                    <a:pt x="1168" y="354"/>
                  </a:lnTo>
                  <a:lnTo>
                    <a:pt x="1153" y="364"/>
                  </a:lnTo>
                  <a:lnTo>
                    <a:pt x="1135" y="369"/>
                  </a:lnTo>
                  <a:lnTo>
                    <a:pt x="1116" y="369"/>
                  </a:lnTo>
                  <a:lnTo>
                    <a:pt x="1099" y="364"/>
                  </a:lnTo>
                  <a:lnTo>
                    <a:pt x="1083" y="355"/>
                  </a:lnTo>
                  <a:lnTo>
                    <a:pt x="1070" y="342"/>
                  </a:lnTo>
                  <a:lnTo>
                    <a:pt x="1061" y="326"/>
                  </a:lnTo>
                  <a:lnTo>
                    <a:pt x="994" y="166"/>
                  </a:lnTo>
                  <a:lnTo>
                    <a:pt x="989" y="157"/>
                  </a:lnTo>
                  <a:lnTo>
                    <a:pt x="982" y="148"/>
                  </a:lnTo>
                  <a:lnTo>
                    <a:pt x="972" y="143"/>
                  </a:lnTo>
                  <a:lnTo>
                    <a:pt x="962" y="141"/>
                  </a:lnTo>
                  <a:lnTo>
                    <a:pt x="951" y="141"/>
                  </a:lnTo>
                  <a:lnTo>
                    <a:pt x="941" y="143"/>
                  </a:lnTo>
                  <a:lnTo>
                    <a:pt x="767" y="215"/>
                  </a:lnTo>
                  <a:lnTo>
                    <a:pt x="757" y="220"/>
                  </a:lnTo>
                  <a:lnTo>
                    <a:pt x="750" y="229"/>
                  </a:lnTo>
                  <a:lnTo>
                    <a:pt x="745" y="238"/>
                  </a:lnTo>
                  <a:lnTo>
                    <a:pt x="741" y="249"/>
                  </a:lnTo>
                  <a:lnTo>
                    <a:pt x="741" y="259"/>
                  </a:lnTo>
                  <a:lnTo>
                    <a:pt x="745" y="270"/>
                  </a:lnTo>
                  <a:lnTo>
                    <a:pt x="810" y="429"/>
                  </a:lnTo>
                  <a:lnTo>
                    <a:pt x="815" y="448"/>
                  </a:lnTo>
                  <a:lnTo>
                    <a:pt x="814" y="467"/>
                  </a:lnTo>
                  <a:lnTo>
                    <a:pt x="809" y="485"/>
                  </a:lnTo>
                  <a:lnTo>
                    <a:pt x="798" y="501"/>
                  </a:lnTo>
                  <a:lnTo>
                    <a:pt x="784" y="515"/>
                  </a:lnTo>
                  <a:lnTo>
                    <a:pt x="732" y="552"/>
                  </a:lnTo>
                  <a:lnTo>
                    <a:pt x="682" y="592"/>
                  </a:lnTo>
                  <a:lnTo>
                    <a:pt x="635" y="637"/>
                  </a:lnTo>
                  <a:lnTo>
                    <a:pt x="592" y="683"/>
                  </a:lnTo>
                  <a:lnTo>
                    <a:pt x="552" y="733"/>
                  </a:lnTo>
                  <a:lnTo>
                    <a:pt x="514" y="786"/>
                  </a:lnTo>
                  <a:lnTo>
                    <a:pt x="501" y="799"/>
                  </a:lnTo>
                  <a:lnTo>
                    <a:pt x="485" y="810"/>
                  </a:lnTo>
                  <a:lnTo>
                    <a:pt x="467" y="815"/>
                  </a:lnTo>
                  <a:lnTo>
                    <a:pt x="448" y="815"/>
                  </a:lnTo>
                  <a:lnTo>
                    <a:pt x="429" y="811"/>
                  </a:lnTo>
                  <a:lnTo>
                    <a:pt x="270" y="744"/>
                  </a:lnTo>
                  <a:lnTo>
                    <a:pt x="256" y="741"/>
                  </a:lnTo>
                  <a:lnTo>
                    <a:pt x="244" y="743"/>
                  </a:lnTo>
                  <a:lnTo>
                    <a:pt x="232" y="747"/>
                  </a:lnTo>
                  <a:lnTo>
                    <a:pt x="221" y="756"/>
                  </a:lnTo>
                  <a:lnTo>
                    <a:pt x="215" y="768"/>
                  </a:lnTo>
                  <a:lnTo>
                    <a:pt x="142" y="941"/>
                  </a:lnTo>
                  <a:lnTo>
                    <a:pt x="140" y="955"/>
                  </a:lnTo>
                  <a:lnTo>
                    <a:pt x="141" y="967"/>
                  </a:lnTo>
                  <a:lnTo>
                    <a:pt x="146" y="979"/>
                  </a:lnTo>
                  <a:lnTo>
                    <a:pt x="154" y="989"/>
                  </a:lnTo>
                  <a:lnTo>
                    <a:pt x="166" y="996"/>
                  </a:lnTo>
                  <a:lnTo>
                    <a:pt x="325" y="1062"/>
                  </a:lnTo>
                  <a:lnTo>
                    <a:pt x="342" y="1072"/>
                  </a:lnTo>
                  <a:lnTo>
                    <a:pt x="354" y="1086"/>
                  </a:lnTo>
                  <a:lnTo>
                    <a:pt x="364" y="1103"/>
                  </a:lnTo>
                  <a:lnTo>
                    <a:pt x="368" y="1122"/>
                  </a:lnTo>
                  <a:lnTo>
                    <a:pt x="367" y="1141"/>
                  </a:lnTo>
                  <a:lnTo>
                    <a:pt x="354" y="1217"/>
                  </a:lnTo>
                  <a:lnTo>
                    <a:pt x="349" y="1294"/>
                  </a:lnTo>
                  <a:lnTo>
                    <a:pt x="348" y="1370"/>
                  </a:lnTo>
                  <a:lnTo>
                    <a:pt x="354" y="1446"/>
                  </a:lnTo>
                  <a:lnTo>
                    <a:pt x="367" y="1523"/>
                  </a:lnTo>
                  <a:lnTo>
                    <a:pt x="368" y="1542"/>
                  </a:lnTo>
                  <a:lnTo>
                    <a:pt x="364" y="1561"/>
                  </a:lnTo>
                  <a:lnTo>
                    <a:pt x="354" y="1578"/>
                  </a:lnTo>
                  <a:lnTo>
                    <a:pt x="342" y="1592"/>
                  </a:lnTo>
                  <a:lnTo>
                    <a:pt x="325" y="1601"/>
                  </a:lnTo>
                  <a:lnTo>
                    <a:pt x="166" y="1668"/>
                  </a:lnTo>
                  <a:lnTo>
                    <a:pt x="156" y="1673"/>
                  </a:lnTo>
                  <a:lnTo>
                    <a:pt x="148" y="1681"/>
                  </a:lnTo>
                  <a:lnTo>
                    <a:pt x="142" y="1690"/>
                  </a:lnTo>
                  <a:lnTo>
                    <a:pt x="140" y="1701"/>
                  </a:lnTo>
                  <a:lnTo>
                    <a:pt x="140" y="1711"/>
                  </a:lnTo>
                  <a:lnTo>
                    <a:pt x="142" y="1722"/>
                  </a:lnTo>
                  <a:lnTo>
                    <a:pt x="214" y="1896"/>
                  </a:lnTo>
                  <a:lnTo>
                    <a:pt x="219" y="1906"/>
                  </a:lnTo>
                  <a:lnTo>
                    <a:pt x="228" y="1913"/>
                  </a:lnTo>
                  <a:lnTo>
                    <a:pt x="237" y="1918"/>
                  </a:lnTo>
                  <a:lnTo>
                    <a:pt x="253" y="1922"/>
                  </a:lnTo>
                  <a:lnTo>
                    <a:pt x="269" y="1918"/>
                  </a:lnTo>
                  <a:lnTo>
                    <a:pt x="428" y="1853"/>
                  </a:lnTo>
                  <a:lnTo>
                    <a:pt x="447" y="1848"/>
                  </a:lnTo>
                  <a:lnTo>
                    <a:pt x="466" y="1849"/>
                  </a:lnTo>
                  <a:lnTo>
                    <a:pt x="484" y="1854"/>
                  </a:lnTo>
                  <a:lnTo>
                    <a:pt x="500" y="1865"/>
                  </a:lnTo>
                  <a:lnTo>
                    <a:pt x="514" y="1879"/>
                  </a:lnTo>
                  <a:lnTo>
                    <a:pt x="550" y="1931"/>
                  </a:lnTo>
                  <a:lnTo>
                    <a:pt x="592" y="1981"/>
                  </a:lnTo>
                  <a:lnTo>
                    <a:pt x="635" y="2028"/>
                  </a:lnTo>
                  <a:lnTo>
                    <a:pt x="681" y="2072"/>
                  </a:lnTo>
                  <a:lnTo>
                    <a:pt x="731" y="2112"/>
                  </a:lnTo>
                  <a:lnTo>
                    <a:pt x="784" y="2150"/>
                  </a:lnTo>
                  <a:lnTo>
                    <a:pt x="797" y="2163"/>
                  </a:lnTo>
                  <a:lnTo>
                    <a:pt x="808" y="2178"/>
                  </a:lnTo>
                  <a:lnTo>
                    <a:pt x="813" y="2196"/>
                  </a:lnTo>
                  <a:lnTo>
                    <a:pt x="813" y="2215"/>
                  </a:lnTo>
                  <a:lnTo>
                    <a:pt x="809" y="2234"/>
                  </a:lnTo>
                  <a:lnTo>
                    <a:pt x="742" y="2394"/>
                  </a:lnTo>
                  <a:lnTo>
                    <a:pt x="740" y="2406"/>
                  </a:lnTo>
                  <a:lnTo>
                    <a:pt x="740" y="2416"/>
                  </a:lnTo>
                  <a:lnTo>
                    <a:pt x="742" y="2427"/>
                  </a:lnTo>
                  <a:lnTo>
                    <a:pt x="749" y="2436"/>
                  </a:lnTo>
                  <a:lnTo>
                    <a:pt x="756" y="2444"/>
                  </a:lnTo>
                  <a:lnTo>
                    <a:pt x="766" y="2449"/>
                  </a:lnTo>
                  <a:lnTo>
                    <a:pt x="939" y="2522"/>
                  </a:lnTo>
                  <a:lnTo>
                    <a:pt x="952" y="2524"/>
                  </a:lnTo>
                  <a:lnTo>
                    <a:pt x="965" y="2523"/>
                  </a:lnTo>
                  <a:lnTo>
                    <a:pt x="977" y="2519"/>
                  </a:lnTo>
                  <a:lnTo>
                    <a:pt x="987" y="2510"/>
                  </a:lnTo>
                  <a:lnTo>
                    <a:pt x="993" y="2499"/>
                  </a:lnTo>
                  <a:lnTo>
                    <a:pt x="1060" y="2339"/>
                  </a:lnTo>
                  <a:lnTo>
                    <a:pt x="1069" y="2322"/>
                  </a:lnTo>
                  <a:lnTo>
                    <a:pt x="1083" y="2309"/>
                  </a:lnTo>
                  <a:lnTo>
                    <a:pt x="1100" y="2300"/>
                  </a:lnTo>
                  <a:lnTo>
                    <a:pt x="1119" y="2296"/>
                  </a:lnTo>
                  <a:lnTo>
                    <a:pt x="1138" y="2297"/>
                  </a:lnTo>
                  <a:lnTo>
                    <a:pt x="1214" y="2309"/>
                  </a:lnTo>
                  <a:lnTo>
                    <a:pt x="1291" y="2315"/>
                  </a:lnTo>
                  <a:lnTo>
                    <a:pt x="1367" y="2316"/>
                  </a:lnTo>
                  <a:lnTo>
                    <a:pt x="1444" y="2309"/>
                  </a:lnTo>
                  <a:lnTo>
                    <a:pt x="1520" y="2297"/>
                  </a:lnTo>
                  <a:lnTo>
                    <a:pt x="1539" y="2296"/>
                  </a:lnTo>
                  <a:lnTo>
                    <a:pt x="1558" y="2300"/>
                  </a:lnTo>
                  <a:lnTo>
                    <a:pt x="1574" y="2308"/>
                  </a:lnTo>
                  <a:lnTo>
                    <a:pt x="1588" y="2322"/>
                  </a:lnTo>
                  <a:lnTo>
                    <a:pt x="1598" y="2339"/>
                  </a:lnTo>
                  <a:lnTo>
                    <a:pt x="1664" y="2499"/>
                  </a:lnTo>
                  <a:lnTo>
                    <a:pt x="1669" y="2508"/>
                  </a:lnTo>
                  <a:lnTo>
                    <a:pt x="1677" y="2517"/>
                  </a:lnTo>
                  <a:lnTo>
                    <a:pt x="1686" y="2522"/>
                  </a:lnTo>
                  <a:lnTo>
                    <a:pt x="1697" y="2524"/>
                  </a:lnTo>
                  <a:lnTo>
                    <a:pt x="1708" y="2524"/>
                  </a:lnTo>
                  <a:lnTo>
                    <a:pt x="1718" y="2522"/>
                  </a:lnTo>
                  <a:lnTo>
                    <a:pt x="1892" y="2450"/>
                  </a:lnTo>
                  <a:lnTo>
                    <a:pt x="1903" y="2443"/>
                  </a:lnTo>
                  <a:lnTo>
                    <a:pt x="1912" y="2433"/>
                  </a:lnTo>
                  <a:lnTo>
                    <a:pt x="1916" y="2420"/>
                  </a:lnTo>
                  <a:lnTo>
                    <a:pt x="1917" y="2408"/>
                  </a:lnTo>
                  <a:lnTo>
                    <a:pt x="1914" y="2395"/>
                  </a:lnTo>
                  <a:lnTo>
                    <a:pt x="1849" y="2235"/>
                  </a:lnTo>
                  <a:lnTo>
                    <a:pt x="1843" y="2216"/>
                  </a:lnTo>
                  <a:lnTo>
                    <a:pt x="1844" y="2197"/>
                  </a:lnTo>
                  <a:lnTo>
                    <a:pt x="1850" y="2179"/>
                  </a:lnTo>
                  <a:lnTo>
                    <a:pt x="1860" y="2164"/>
                  </a:lnTo>
                  <a:lnTo>
                    <a:pt x="1875" y="2150"/>
                  </a:lnTo>
                  <a:lnTo>
                    <a:pt x="1927" y="2113"/>
                  </a:lnTo>
                  <a:lnTo>
                    <a:pt x="1976" y="2072"/>
                  </a:lnTo>
                  <a:lnTo>
                    <a:pt x="2024" y="2028"/>
                  </a:lnTo>
                  <a:lnTo>
                    <a:pt x="2067" y="1982"/>
                  </a:lnTo>
                  <a:lnTo>
                    <a:pt x="2107" y="1932"/>
                  </a:lnTo>
                  <a:lnTo>
                    <a:pt x="2145" y="1879"/>
                  </a:lnTo>
                  <a:lnTo>
                    <a:pt x="2158" y="1866"/>
                  </a:lnTo>
                  <a:lnTo>
                    <a:pt x="2173" y="1855"/>
                  </a:lnTo>
                  <a:lnTo>
                    <a:pt x="2191" y="1850"/>
                  </a:lnTo>
                  <a:lnTo>
                    <a:pt x="2210" y="1850"/>
                  </a:lnTo>
                  <a:lnTo>
                    <a:pt x="2229" y="1854"/>
                  </a:lnTo>
                  <a:lnTo>
                    <a:pt x="2390" y="1921"/>
                  </a:lnTo>
                  <a:lnTo>
                    <a:pt x="2400" y="1923"/>
                  </a:lnTo>
                  <a:lnTo>
                    <a:pt x="2411" y="1923"/>
                  </a:lnTo>
                  <a:lnTo>
                    <a:pt x="2421" y="1921"/>
                  </a:lnTo>
                  <a:lnTo>
                    <a:pt x="2431" y="1914"/>
                  </a:lnTo>
                  <a:lnTo>
                    <a:pt x="2438" y="1907"/>
                  </a:lnTo>
                  <a:lnTo>
                    <a:pt x="2443" y="1897"/>
                  </a:lnTo>
                  <a:lnTo>
                    <a:pt x="2516" y="1724"/>
                  </a:lnTo>
                  <a:lnTo>
                    <a:pt x="2519" y="1710"/>
                  </a:lnTo>
                  <a:lnTo>
                    <a:pt x="2517" y="1698"/>
                  </a:lnTo>
                  <a:lnTo>
                    <a:pt x="2513" y="1686"/>
                  </a:lnTo>
                  <a:lnTo>
                    <a:pt x="2505" y="1675"/>
                  </a:lnTo>
                  <a:lnTo>
                    <a:pt x="2493" y="1669"/>
                  </a:lnTo>
                  <a:lnTo>
                    <a:pt x="2334" y="1602"/>
                  </a:lnTo>
                  <a:lnTo>
                    <a:pt x="2318" y="1593"/>
                  </a:lnTo>
                  <a:lnTo>
                    <a:pt x="2304" y="1580"/>
                  </a:lnTo>
                  <a:lnTo>
                    <a:pt x="2296" y="1565"/>
                  </a:lnTo>
                  <a:lnTo>
                    <a:pt x="2290" y="1547"/>
                  </a:lnTo>
                  <a:lnTo>
                    <a:pt x="2290" y="1530"/>
                  </a:lnTo>
                  <a:lnTo>
                    <a:pt x="2296" y="1512"/>
                  </a:lnTo>
                  <a:lnTo>
                    <a:pt x="2305" y="1495"/>
                  </a:lnTo>
                  <a:lnTo>
                    <a:pt x="2318" y="1482"/>
                  </a:lnTo>
                  <a:lnTo>
                    <a:pt x="2334" y="1472"/>
                  </a:lnTo>
                  <a:lnTo>
                    <a:pt x="2351" y="1468"/>
                  </a:lnTo>
                  <a:lnTo>
                    <a:pt x="2369" y="1468"/>
                  </a:lnTo>
                  <a:lnTo>
                    <a:pt x="2386" y="1472"/>
                  </a:lnTo>
                  <a:lnTo>
                    <a:pt x="2547" y="1539"/>
                  </a:lnTo>
                  <a:lnTo>
                    <a:pt x="2573" y="1553"/>
                  </a:lnTo>
                  <a:lnTo>
                    <a:pt x="2596" y="1570"/>
                  </a:lnTo>
                  <a:lnTo>
                    <a:pt x="2615" y="1590"/>
                  </a:lnTo>
                  <a:lnTo>
                    <a:pt x="2632" y="1612"/>
                  </a:lnTo>
                  <a:lnTo>
                    <a:pt x="2645" y="1637"/>
                  </a:lnTo>
                  <a:lnTo>
                    <a:pt x="2653" y="1664"/>
                  </a:lnTo>
                  <a:lnTo>
                    <a:pt x="2657" y="1691"/>
                  </a:lnTo>
                  <a:lnTo>
                    <a:pt x="2659" y="1720"/>
                  </a:lnTo>
                  <a:lnTo>
                    <a:pt x="2654" y="1748"/>
                  </a:lnTo>
                  <a:lnTo>
                    <a:pt x="2645" y="1777"/>
                  </a:lnTo>
                  <a:lnTo>
                    <a:pt x="2572" y="1951"/>
                  </a:lnTo>
                  <a:lnTo>
                    <a:pt x="2559" y="1977"/>
                  </a:lnTo>
                  <a:lnTo>
                    <a:pt x="2543" y="2000"/>
                  </a:lnTo>
                  <a:lnTo>
                    <a:pt x="2522" y="2020"/>
                  </a:lnTo>
                  <a:lnTo>
                    <a:pt x="2499" y="2037"/>
                  </a:lnTo>
                  <a:lnTo>
                    <a:pt x="2474" y="2049"/>
                  </a:lnTo>
                  <a:lnTo>
                    <a:pt x="2447" y="2058"/>
                  </a:lnTo>
                  <a:lnTo>
                    <a:pt x="2419" y="2063"/>
                  </a:lnTo>
                  <a:lnTo>
                    <a:pt x="2391" y="2063"/>
                  </a:lnTo>
                  <a:lnTo>
                    <a:pt x="2362" y="2058"/>
                  </a:lnTo>
                  <a:lnTo>
                    <a:pt x="2335" y="2049"/>
                  </a:lnTo>
                  <a:lnTo>
                    <a:pt x="2227" y="2005"/>
                  </a:lnTo>
                  <a:lnTo>
                    <a:pt x="2187" y="2056"/>
                  </a:lnTo>
                  <a:lnTo>
                    <a:pt x="2144" y="2104"/>
                  </a:lnTo>
                  <a:lnTo>
                    <a:pt x="2099" y="2150"/>
                  </a:lnTo>
                  <a:lnTo>
                    <a:pt x="2050" y="2193"/>
                  </a:lnTo>
                  <a:lnTo>
                    <a:pt x="1999" y="2233"/>
                  </a:lnTo>
                  <a:lnTo>
                    <a:pt x="2044" y="2341"/>
                  </a:lnTo>
                  <a:lnTo>
                    <a:pt x="2053" y="2370"/>
                  </a:lnTo>
                  <a:lnTo>
                    <a:pt x="2057" y="2397"/>
                  </a:lnTo>
                  <a:lnTo>
                    <a:pt x="2057" y="2426"/>
                  </a:lnTo>
                  <a:lnTo>
                    <a:pt x="2052" y="2454"/>
                  </a:lnTo>
                  <a:lnTo>
                    <a:pt x="2044" y="2481"/>
                  </a:lnTo>
                  <a:lnTo>
                    <a:pt x="2031" y="2505"/>
                  </a:lnTo>
                  <a:lnTo>
                    <a:pt x="2015" y="2528"/>
                  </a:lnTo>
                  <a:lnTo>
                    <a:pt x="1995" y="2548"/>
                  </a:lnTo>
                  <a:lnTo>
                    <a:pt x="1972" y="2565"/>
                  </a:lnTo>
                  <a:lnTo>
                    <a:pt x="1946" y="2579"/>
                  </a:lnTo>
                  <a:lnTo>
                    <a:pt x="1772" y="2651"/>
                  </a:lnTo>
                  <a:lnTo>
                    <a:pt x="1745" y="2659"/>
                  </a:lnTo>
                  <a:lnTo>
                    <a:pt x="1717" y="2663"/>
                  </a:lnTo>
                  <a:lnTo>
                    <a:pt x="1688" y="2663"/>
                  </a:lnTo>
                  <a:lnTo>
                    <a:pt x="1661" y="2659"/>
                  </a:lnTo>
                  <a:lnTo>
                    <a:pt x="1633" y="2651"/>
                  </a:lnTo>
                  <a:lnTo>
                    <a:pt x="1607" y="2638"/>
                  </a:lnTo>
                  <a:lnTo>
                    <a:pt x="1585" y="2621"/>
                  </a:lnTo>
                  <a:lnTo>
                    <a:pt x="1565" y="2601"/>
                  </a:lnTo>
                  <a:lnTo>
                    <a:pt x="1548" y="2578"/>
                  </a:lnTo>
                  <a:lnTo>
                    <a:pt x="1534" y="2553"/>
                  </a:lnTo>
                  <a:lnTo>
                    <a:pt x="1490" y="2444"/>
                  </a:lnTo>
                  <a:lnTo>
                    <a:pt x="1410" y="2453"/>
                  </a:lnTo>
                  <a:lnTo>
                    <a:pt x="1329" y="2456"/>
                  </a:lnTo>
                  <a:lnTo>
                    <a:pt x="1249" y="2453"/>
                  </a:lnTo>
                  <a:lnTo>
                    <a:pt x="1167" y="2444"/>
                  </a:lnTo>
                  <a:lnTo>
                    <a:pt x="1123" y="2553"/>
                  </a:lnTo>
                  <a:lnTo>
                    <a:pt x="1109" y="2579"/>
                  </a:lnTo>
                  <a:lnTo>
                    <a:pt x="1093" y="2602"/>
                  </a:lnTo>
                  <a:lnTo>
                    <a:pt x="1072" y="2621"/>
                  </a:lnTo>
                  <a:lnTo>
                    <a:pt x="1050" y="2638"/>
                  </a:lnTo>
                  <a:lnTo>
                    <a:pt x="1025" y="2651"/>
                  </a:lnTo>
                  <a:lnTo>
                    <a:pt x="999" y="2659"/>
                  </a:lnTo>
                  <a:lnTo>
                    <a:pt x="971" y="2663"/>
                  </a:lnTo>
                  <a:lnTo>
                    <a:pt x="943" y="2665"/>
                  </a:lnTo>
                  <a:lnTo>
                    <a:pt x="914" y="2659"/>
                  </a:lnTo>
                  <a:lnTo>
                    <a:pt x="886" y="2651"/>
                  </a:lnTo>
                  <a:lnTo>
                    <a:pt x="712" y="2578"/>
                  </a:lnTo>
                  <a:lnTo>
                    <a:pt x="687" y="2565"/>
                  </a:lnTo>
                  <a:lnTo>
                    <a:pt x="663" y="2548"/>
                  </a:lnTo>
                  <a:lnTo>
                    <a:pt x="643" y="2528"/>
                  </a:lnTo>
                  <a:lnTo>
                    <a:pt x="626" y="2505"/>
                  </a:lnTo>
                  <a:lnTo>
                    <a:pt x="614" y="2480"/>
                  </a:lnTo>
                  <a:lnTo>
                    <a:pt x="605" y="2452"/>
                  </a:lnTo>
                  <a:lnTo>
                    <a:pt x="600" y="2425"/>
                  </a:lnTo>
                  <a:lnTo>
                    <a:pt x="600" y="2396"/>
                  </a:lnTo>
                  <a:lnTo>
                    <a:pt x="605" y="2368"/>
                  </a:lnTo>
                  <a:lnTo>
                    <a:pt x="614" y="2340"/>
                  </a:lnTo>
                  <a:lnTo>
                    <a:pt x="658" y="2232"/>
                  </a:lnTo>
                  <a:lnTo>
                    <a:pt x="607" y="2192"/>
                  </a:lnTo>
                  <a:lnTo>
                    <a:pt x="559" y="2149"/>
                  </a:lnTo>
                  <a:lnTo>
                    <a:pt x="514" y="2103"/>
                  </a:lnTo>
                  <a:lnTo>
                    <a:pt x="470" y="2055"/>
                  </a:lnTo>
                  <a:lnTo>
                    <a:pt x="430" y="2004"/>
                  </a:lnTo>
                  <a:lnTo>
                    <a:pt x="323" y="2048"/>
                  </a:lnTo>
                  <a:lnTo>
                    <a:pt x="295" y="2058"/>
                  </a:lnTo>
                  <a:lnTo>
                    <a:pt x="268" y="2062"/>
                  </a:lnTo>
                  <a:lnTo>
                    <a:pt x="239" y="2062"/>
                  </a:lnTo>
                  <a:lnTo>
                    <a:pt x="211" y="2058"/>
                  </a:lnTo>
                  <a:lnTo>
                    <a:pt x="183" y="2048"/>
                  </a:lnTo>
                  <a:lnTo>
                    <a:pt x="158" y="2036"/>
                  </a:lnTo>
                  <a:lnTo>
                    <a:pt x="135" y="2019"/>
                  </a:lnTo>
                  <a:lnTo>
                    <a:pt x="115" y="1999"/>
                  </a:lnTo>
                  <a:lnTo>
                    <a:pt x="98" y="1976"/>
                  </a:lnTo>
                  <a:lnTo>
                    <a:pt x="85" y="1950"/>
                  </a:lnTo>
                  <a:lnTo>
                    <a:pt x="14" y="1776"/>
                  </a:lnTo>
                  <a:lnTo>
                    <a:pt x="5" y="1748"/>
                  </a:lnTo>
                  <a:lnTo>
                    <a:pt x="1" y="1721"/>
                  </a:lnTo>
                  <a:lnTo>
                    <a:pt x="1" y="1692"/>
                  </a:lnTo>
                  <a:lnTo>
                    <a:pt x="5" y="1665"/>
                  </a:lnTo>
                  <a:lnTo>
                    <a:pt x="14" y="1637"/>
                  </a:lnTo>
                  <a:lnTo>
                    <a:pt x="26" y="1611"/>
                  </a:lnTo>
                  <a:lnTo>
                    <a:pt x="43" y="1589"/>
                  </a:lnTo>
                  <a:lnTo>
                    <a:pt x="63" y="1569"/>
                  </a:lnTo>
                  <a:lnTo>
                    <a:pt x="86" y="1552"/>
                  </a:lnTo>
                  <a:lnTo>
                    <a:pt x="112" y="1538"/>
                  </a:lnTo>
                  <a:lnTo>
                    <a:pt x="220" y="1494"/>
                  </a:lnTo>
                  <a:lnTo>
                    <a:pt x="211" y="1413"/>
                  </a:lnTo>
                  <a:lnTo>
                    <a:pt x="208" y="1332"/>
                  </a:lnTo>
                  <a:lnTo>
                    <a:pt x="211" y="1252"/>
                  </a:lnTo>
                  <a:lnTo>
                    <a:pt x="220" y="1170"/>
                  </a:lnTo>
                  <a:lnTo>
                    <a:pt x="112" y="1126"/>
                  </a:lnTo>
                  <a:lnTo>
                    <a:pt x="85" y="1112"/>
                  </a:lnTo>
                  <a:lnTo>
                    <a:pt x="62" y="1095"/>
                  </a:lnTo>
                  <a:lnTo>
                    <a:pt x="43" y="1075"/>
                  </a:lnTo>
                  <a:lnTo>
                    <a:pt x="26" y="1052"/>
                  </a:lnTo>
                  <a:lnTo>
                    <a:pt x="14" y="1028"/>
                  </a:lnTo>
                  <a:lnTo>
                    <a:pt x="5" y="1001"/>
                  </a:lnTo>
                  <a:lnTo>
                    <a:pt x="1" y="973"/>
                  </a:lnTo>
                  <a:lnTo>
                    <a:pt x="0" y="945"/>
                  </a:lnTo>
                  <a:lnTo>
                    <a:pt x="5" y="917"/>
                  </a:lnTo>
                  <a:lnTo>
                    <a:pt x="14" y="888"/>
                  </a:lnTo>
                  <a:lnTo>
                    <a:pt x="86" y="714"/>
                  </a:lnTo>
                  <a:lnTo>
                    <a:pt x="100" y="687"/>
                  </a:lnTo>
                  <a:lnTo>
                    <a:pt x="117" y="664"/>
                  </a:lnTo>
                  <a:lnTo>
                    <a:pt x="137" y="645"/>
                  </a:lnTo>
                  <a:lnTo>
                    <a:pt x="160" y="628"/>
                  </a:lnTo>
                  <a:lnTo>
                    <a:pt x="185" y="615"/>
                  </a:lnTo>
                  <a:lnTo>
                    <a:pt x="212" y="607"/>
                  </a:lnTo>
                  <a:lnTo>
                    <a:pt x="239" y="603"/>
                  </a:lnTo>
                  <a:lnTo>
                    <a:pt x="268" y="602"/>
                  </a:lnTo>
                  <a:lnTo>
                    <a:pt x="296" y="606"/>
                  </a:lnTo>
                  <a:lnTo>
                    <a:pt x="324" y="615"/>
                  </a:lnTo>
                  <a:lnTo>
                    <a:pt x="431" y="660"/>
                  </a:lnTo>
                  <a:lnTo>
                    <a:pt x="472" y="609"/>
                  </a:lnTo>
                  <a:lnTo>
                    <a:pt x="515" y="560"/>
                  </a:lnTo>
                  <a:lnTo>
                    <a:pt x="561" y="515"/>
                  </a:lnTo>
                  <a:lnTo>
                    <a:pt x="608" y="472"/>
                  </a:lnTo>
                  <a:lnTo>
                    <a:pt x="660" y="432"/>
                  </a:lnTo>
                  <a:lnTo>
                    <a:pt x="615" y="324"/>
                  </a:lnTo>
                  <a:lnTo>
                    <a:pt x="606" y="296"/>
                  </a:lnTo>
                  <a:lnTo>
                    <a:pt x="602" y="268"/>
                  </a:lnTo>
                  <a:lnTo>
                    <a:pt x="602" y="240"/>
                  </a:lnTo>
                  <a:lnTo>
                    <a:pt x="606" y="212"/>
                  </a:lnTo>
                  <a:lnTo>
                    <a:pt x="615" y="184"/>
                  </a:lnTo>
                  <a:lnTo>
                    <a:pt x="629" y="159"/>
                  </a:lnTo>
                  <a:lnTo>
                    <a:pt x="645" y="136"/>
                  </a:lnTo>
                  <a:lnTo>
                    <a:pt x="665" y="116"/>
                  </a:lnTo>
                  <a:lnTo>
                    <a:pt x="689" y="99"/>
                  </a:lnTo>
                  <a:lnTo>
                    <a:pt x="714" y="86"/>
                  </a:lnTo>
                  <a:lnTo>
                    <a:pt x="887" y="14"/>
                  </a:lnTo>
                  <a:lnTo>
                    <a:pt x="910" y="7"/>
                  </a:lnTo>
                  <a:lnTo>
                    <a:pt x="933" y="1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251"/>
            <p:cNvSpPr/>
            <p:nvPr/>
          </p:nvSpPr>
          <p:spPr bwMode="auto">
            <a:xfrm>
              <a:off x="4472680" y="4275076"/>
              <a:ext cx="180975" cy="180975"/>
            </a:xfrm>
            <a:custGeom>
              <a:avLst/>
              <a:gdLst>
                <a:gd name="T0" fmla="*/ 568 w 1141"/>
                <a:gd name="T1" fmla="*/ 0 h 1143"/>
                <a:gd name="T2" fmla="*/ 602 w 1141"/>
                <a:gd name="T3" fmla="*/ 10 h 1143"/>
                <a:gd name="T4" fmla="*/ 628 w 1141"/>
                <a:gd name="T5" fmla="*/ 34 h 1143"/>
                <a:gd name="T6" fmla="*/ 637 w 1141"/>
                <a:gd name="T7" fmla="*/ 70 h 1143"/>
                <a:gd name="T8" fmla="*/ 629 w 1141"/>
                <a:gd name="T9" fmla="*/ 105 h 1143"/>
                <a:gd name="T10" fmla="*/ 603 w 1141"/>
                <a:gd name="T11" fmla="*/ 131 h 1143"/>
                <a:gd name="T12" fmla="*/ 569 w 1141"/>
                <a:gd name="T13" fmla="*/ 141 h 1143"/>
                <a:gd name="T14" fmla="*/ 470 w 1141"/>
                <a:gd name="T15" fmla="*/ 152 h 1143"/>
                <a:gd name="T16" fmla="*/ 380 w 1141"/>
                <a:gd name="T17" fmla="*/ 186 h 1143"/>
                <a:gd name="T18" fmla="*/ 300 w 1141"/>
                <a:gd name="T19" fmla="*/ 238 h 1143"/>
                <a:gd name="T20" fmla="*/ 233 w 1141"/>
                <a:gd name="T21" fmla="*/ 305 h 1143"/>
                <a:gd name="T22" fmla="*/ 184 w 1141"/>
                <a:gd name="T23" fmla="*/ 385 h 1143"/>
                <a:gd name="T24" fmla="*/ 152 w 1141"/>
                <a:gd name="T25" fmla="*/ 476 h 1143"/>
                <a:gd name="T26" fmla="*/ 141 w 1141"/>
                <a:gd name="T27" fmla="*/ 575 h 1143"/>
                <a:gd name="T28" fmla="*/ 154 w 1141"/>
                <a:gd name="T29" fmla="*/ 681 h 1143"/>
                <a:gd name="T30" fmla="*/ 192 w 1141"/>
                <a:gd name="T31" fmla="*/ 776 h 1143"/>
                <a:gd name="T32" fmla="*/ 250 w 1141"/>
                <a:gd name="T33" fmla="*/ 859 h 1143"/>
                <a:gd name="T34" fmla="*/ 326 w 1141"/>
                <a:gd name="T35" fmla="*/ 926 h 1143"/>
                <a:gd name="T36" fmla="*/ 417 w 1141"/>
                <a:gd name="T37" fmla="*/ 975 h 1143"/>
                <a:gd name="T38" fmla="*/ 517 w 1141"/>
                <a:gd name="T39" fmla="*/ 1000 h 1143"/>
                <a:gd name="T40" fmla="*/ 574 w 1141"/>
                <a:gd name="T41" fmla="*/ 1003 h 1143"/>
                <a:gd name="T42" fmla="*/ 670 w 1141"/>
                <a:gd name="T43" fmla="*/ 992 h 1143"/>
                <a:gd name="T44" fmla="*/ 760 w 1141"/>
                <a:gd name="T45" fmla="*/ 960 h 1143"/>
                <a:gd name="T46" fmla="*/ 841 w 1141"/>
                <a:gd name="T47" fmla="*/ 908 h 1143"/>
                <a:gd name="T48" fmla="*/ 909 w 1141"/>
                <a:gd name="T49" fmla="*/ 837 h 1143"/>
                <a:gd name="T50" fmla="*/ 960 w 1141"/>
                <a:gd name="T51" fmla="*/ 756 h 1143"/>
                <a:gd name="T52" fmla="*/ 990 w 1141"/>
                <a:gd name="T53" fmla="*/ 665 h 1143"/>
                <a:gd name="T54" fmla="*/ 1001 w 1141"/>
                <a:gd name="T55" fmla="*/ 569 h 1143"/>
                <a:gd name="T56" fmla="*/ 1011 w 1141"/>
                <a:gd name="T57" fmla="*/ 533 h 1143"/>
                <a:gd name="T58" fmla="*/ 1035 w 1141"/>
                <a:gd name="T59" fmla="*/ 507 h 1143"/>
                <a:gd name="T60" fmla="*/ 1071 w 1141"/>
                <a:gd name="T61" fmla="*/ 498 h 1143"/>
                <a:gd name="T62" fmla="*/ 1090 w 1141"/>
                <a:gd name="T63" fmla="*/ 500 h 1143"/>
                <a:gd name="T64" fmla="*/ 1120 w 1141"/>
                <a:gd name="T65" fmla="*/ 518 h 1143"/>
                <a:gd name="T66" fmla="*/ 1139 w 1141"/>
                <a:gd name="T67" fmla="*/ 549 h 1143"/>
                <a:gd name="T68" fmla="*/ 1139 w 1141"/>
                <a:gd name="T69" fmla="*/ 624 h 1143"/>
                <a:gd name="T70" fmla="*/ 1118 w 1141"/>
                <a:gd name="T71" fmla="*/ 734 h 1143"/>
                <a:gd name="T72" fmla="*/ 1076 w 1141"/>
                <a:gd name="T73" fmla="*/ 837 h 1143"/>
                <a:gd name="T74" fmla="*/ 1015 w 1141"/>
                <a:gd name="T75" fmla="*/ 930 h 1143"/>
                <a:gd name="T76" fmla="*/ 936 w 1141"/>
                <a:gd name="T77" fmla="*/ 1011 h 1143"/>
                <a:gd name="T78" fmla="*/ 843 w 1141"/>
                <a:gd name="T79" fmla="*/ 1074 h 1143"/>
                <a:gd name="T80" fmla="*/ 741 w 1141"/>
                <a:gd name="T81" fmla="*/ 1117 h 1143"/>
                <a:gd name="T82" fmla="*/ 631 w 1141"/>
                <a:gd name="T83" fmla="*/ 1139 h 1143"/>
                <a:gd name="T84" fmla="*/ 571 w 1141"/>
                <a:gd name="T85" fmla="*/ 1143 h 1143"/>
                <a:gd name="T86" fmla="*/ 448 w 1141"/>
                <a:gd name="T87" fmla="*/ 1130 h 1143"/>
                <a:gd name="T88" fmla="*/ 337 w 1141"/>
                <a:gd name="T89" fmla="*/ 1093 h 1143"/>
                <a:gd name="T90" fmla="*/ 235 w 1141"/>
                <a:gd name="T91" fmla="*/ 1034 h 1143"/>
                <a:gd name="T92" fmla="*/ 149 w 1141"/>
                <a:gd name="T93" fmla="*/ 956 h 1143"/>
                <a:gd name="T94" fmla="*/ 79 w 1141"/>
                <a:gd name="T95" fmla="*/ 863 h 1143"/>
                <a:gd name="T96" fmla="*/ 30 w 1141"/>
                <a:gd name="T97" fmla="*/ 755 h 1143"/>
                <a:gd name="T98" fmla="*/ 3 w 1141"/>
                <a:gd name="T99" fmla="*/ 637 h 1143"/>
                <a:gd name="T100" fmla="*/ 2 w 1141"/>
                <a:gd name="T101" fmla="*/ 517 h 1143"/>
                <a:gd name="T102" fmla="*/ 25 w 1141"/>
                <a:gd name="T103" fmla="*/ 406 h 1143"/>
                <a:gd name="T104" fmla="*/ 67 w 1141"/>
                <a:gd name="T105" fmla="*/ 302 h 1143"/>
                <a:gd name="T106" fmla="*/ 128 w 1141"/>
                <a:gd name="T107" fmla="*/ 212 h 1143"/>
                <a:gd name="T108" fmla="*/ 205 w 1141"/>
                <a:gd name="T109" fmla="*/ 133 h 1143"/>
                <a:gd name="T110" fmla="*/ 296 w 1141"/>
                <a:gd name="T111" fmla="*/ 71 h 1143"/>
                <a:gd name="T112" fmla="*/ 397 w 1141"/>
                <a:gd name="T113" fmla="*/ 27 h 1143"/>
                <a:gd name="T114" fmla="*/ 509 w 1141"/>
                <a:gd name="T115" fmla="*/ 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1" h="1143">
                  <a:moveTo>
                    <a:pt x="567" y="0"/>
                  </a:moveTo>
                  <a:lnTo>
                    <a:pt x="568" y="0"/>
                  </a:lnTo>
                  <a:lnTo>
                    <a:pt x="586" y="2"/>
                  </a:lnTo>
                  <a:lnTo>
                    <a:pt x="602" y="10"/>
                  </a:lnTo>
                  <a:lnTo>
                    <a:pt x="617" y="20"/>
                  </a:lnTo>
                  <a:lnTo>
                    <a:pt x="628" y="34"/>
                  </a:lnTo>
                  <a:lnTo>
                    <a:pt x="635" y="51"/>
                  </a:lnTo>
                  <a:lnTo>
                    <a:pt x="637" y="70"/>
                  </a:lnTo>
                  <a:lnTo>
                    <a:pt x="635" y="88"/>
                  </a:lnTo>
                  <a:lnTo>
                    <a:pt x="629" y="105"/>
                  </a:lnTo>
                  <a:lnTo>
                    <a:pt x="618" y="120"/>
                  </a:lnTo>
                  <a:lnTo>
                    <a:pt x="603" y="131"/>
                  </a:lnTo>
                  <a:lnTo>
                    <a:pt x="587" y="138"/>
                  </a:lnTo>
                  <a:lnTo>
                    <a:pt x="569" y="141"/>
                  </a:lnTo>
                  <a:lnTo>
                    <a:pt x="518" y="144"/>
                  </a:lnTo>
                  <a:lnTo>
                    <a:pt x="470" y="152"/>
                  </a:lnTo>
                  <a:lnTo>
                    <a:pt x="423" y="167"/>
                  </a:lnTo>
                  <a:lnTo>
                    <a:pt x="380" y="186"/>
                  </a:lnTo>
                  <a:lnTo>
                    <a:pt x="338" y="209"/>
                  </a:lnTo>
                  <a:lnTo>
                    <a:pt x="300" y="238"/>
                  </a:lnTo>
                  <a:lnTo>
                    <a:pt x="265" y="270"/>
                  </a:lnTo>
                  <a:lnTo>
                    <a:pt x="233" y="305"/>
                  </a:lnTo>
                  <a:lnTo>
                    <a:pt x="207" y="344"/>
                  </a:lnTo>
                  <a:lnTo>
                    <a:pt x="184" y="385"/>
                  </a:lnTo>
                  <a:lnTo>
                    <a:pt x="165" y="429"/>
                  </a:lnTo>
                  <a:lnTo>
                    <a:pt x="152" y="476"/>
                  </a:lnTo>
                  <a:lnTo>
                    <a:pt x="144" y="524"/>
                  </a:lnTo>
                  <a:lnTo>
                    <a:pt x="141" y="575"/>
                  </a:lnTo>
                  <a:lnTo>
                    <a:pt x="145" y="629"/>
                  </a:lnTo>
                  <a:lnTo>
                    <a:pt x="154" y="681"/>
                  </a:lnTo>
                  <a:lnTo>
                    <a:pt x="171" y="729"/>
                  </a:lnTo>
                  <a:lnTo>
                    <a:pt x="192" y="776"/>
                  </a:lnTo>
                  <a:lnTo>
                    <a:pt x="220" y="819"/>
                  </a:lnTo>
                  <a:lnTo>
                    <a:pt x="250" y="859"/>
                  </a:lnTo>
                  <a:lnTo>
                    <a:pt x="286" y="895"/>
                  </a:lnTo>
                  <a:lnTo>
                    <a:pt x="326" y="926"/>
                  </a:lnTo>
                  <a:lnTo>
                    <a:pt x="369" y="952"/>
                  </a:lnTo>
                  <a:lnTo>
                    <a:pt x="417" y="975"/>
                  </a:lnTo>
                  <a:lnTo>
                    <a:pt x="465" y="990"/>
                  </a:lnTo>
                  <a:lnTo>
                    <a:pt x="517" y="1000"/>
                  </a:lnTo>
                  <a:lnTo>
                    <a:pt x="571" y="1003"/>
                  </a:lnTo>
                  <a:lnTo>
                    <a:pt x="574" y="1003"/>
                  </a:lnTo>
                  <a:lnTo>
                    <a:pt x="622" y="1000"/>
                  </a:lnTo>
                  <a:lnTo>
                    <a:pt x="670" y="992"/>
                  </a:lnTo>
                  <a:lnTo>
                    <a:pt x="716" y="978"/>
                  </a:lnTo>
                  <a:lnTo>
                    <a:pt x="760" y="960"/>
                  </a:lnTo>
                  <a:lnTo>
                    <a:pt x="802" y="936"/>
                  </a:lnTo>
                  <a:lnTo>
                    <a:pt x="841" y="908"/>
                  </a:lnTo>
                  <a:lnTo>
                    <a:pt x="877" y="874"/>
                  </a:lnTo>
                  <a:lnTo>
                    <a:pt x="909" y="837"/>
                  </a:lnTo>
                  <a:lnTo>
                    <a:pt x="937" y="798"/>
                  </a:lnTo>
                  <a:lnTo>
                    <a:pt x="960" y="756"/>
                  </a:lnTo>
                  <a:lnTo>
                    <a:pt x="978" y="711"/>
                  </a:lnTo>
                  <a:lnTo>
                    <a:pt x="990" y="665"/>
                  </a:lnTo>
                  <a:lnTo>
                    <a:pt x="999" y="617"/>
                  </a:lnTo>
                  <a:lnTo>
                    <a:pt x="1001" y="569"/>
                  </a:lnTo>
                  <a:lnTo>
                    <a:pt x="1003" y="550"/>
                  </a:lnTo>
                  <a:lnTo>
                    <a:pt x="1011" y="533"/>
                  </a:lnTo>
                  <a:lnTo>
                    <a:pt x="1021" y="518"/>
                  </a:lnTo>
                  <a:lnTo>
                    <a:pt x="1035" y="507"/>
                  </a:lnTo>
                  <a:lnTo>
                    <a:pt x="1052" y="500"/>
                  </a:lnTo>
                  <a:lnTo>
                    <a:pt x="1071" y="498"/>
                  </a:lnTo>
                  <a:lnTo>
                    <a:pt x="1071" y="498"/>
                  </a:lnTo>
                  <a:lnTo>
                    <a:pt x="1090" y="500"/>
                  </a:lnTo>
                  <a:lnTo>
                    <a:pt x="1106" y="507"/>
                  </a:lnTo>
                  <a:lnTo>
                    <a:pt x="1120" y="518"/>
                  </a:lnTo>
                  <a:lnTo>
                    <a:pt x="1132" y="532"/>
                  </a:lnTo>
                  <a:lnTo>
                    <a:pt x="1139" y="549"/>
                  </a:lnTo>
                  <a:lnTo>
                    <a:pt x="1141" y="567"/>
                  </a:lnTo>
                  <a:lnTo>
                    <a:pt x="1139" y="624"/>
                  </a:lnTo>
                  <a:lnTo>
                    <a:pt x="1131" y="680"/>
                  </a:lnTo>
                  <a:lnTo>
                    <a:pt x="1118" y="734"/>
                  </a:lnTo>
                  <a:lnTo>
                    <a:pt x="1099" y="786"/>
                  </a:lnTo>
                  <a:lnTo>
                    <a:pt x="1076" y="837"/>
                  </a:lnTo>
                  <a:lnTo>
                    <a:pt x="1047" y="885"/>
                  </a:lnTo>
                  <a:lnTo>
                    <a:pt x="1015" y="930"/>
                  </a:lnTo>
                  <a:lnTo>
                    <a:pt x="977" y="972"/>
                  </a:lnTo>
                  <a:lnTo>
                    <a:pt x="936" y="1011"/>
                  </a:lnTo>
                  <a:lnTo>
                    <a:pt x="890" y="1044"/>
                  </a:lnTo>
                  <a:lnTo>
                    <a:pt x="843" y="1074"/>
                  </a:lnTo>
                  <a:lnTo>
                    <a:pt x="792" y="1098"/>
                  </a:lnTo>
                  <a:lnTo>
                    <a:pt x="741" y="1117"/>
                  </a:lnTo>
                  <a:lnTo>
                    <a:pt x="687" y="1131"/>
                  </a:lnTo>
                  <a:lnTo>
                    <a:pt x="631" y="1139"/>
                  </a:lnTo>
                  <a:lnTo>
                    <a:pt x="575" y="1143"/>
                  </a:lnTo>
                  <a:lnTo>
                    <a:pt x="571" y="1143"/>
                  </a:lnTo>
                  <a:lnTo>
                    <a:pt x="509" y="1139"/>
                  </a:lnTo>
                  <a:lnTo>
                    <a:pt x="448" y="1130"/>
                  </a:lnTo>
                  <a:lnTo>
                    <a:pt x="392" y="1114"/>
                  </a:lnTo>
                  <a:lnTo>
                    <a:pt x="337" y="1093"/>
                  </a:lnTo>
                  <a:lnTo>
                    <a:pt x="284" y="1065"/>
                  </a:lnTo>
                  <a:lnTo>
                    <a:pt x="235" y="1034"/>
                  </a:lnTo>
                  <a:lnTo>
                    <a:pt x="190" y="997"/>
                  </a:lnTo>
                  <a:lnTo>
                    <a:pt x="149" y="956"/>
                  </a:lnTo>
                  <a:lnTo>
                    <a:pt x="112" y="911"/>
                  </a:lnTo>
                  <a:lnTo>
                    <a:pt x="79" y="863"/>
                  </a:lnTo>
                  <a:lnTo>
                    <a:pt x="52" y="810"/>
                  </a:lnTo>
                  <a:lnTo>
                    <a:pt x="30" y="755"/>
                  </a:lnTo>
                  <a:lnTo>
                    <a:pt x="14" y="698"/>
                  </a:lnTo>
                  <a:lnTo>
                    <a:pt x="3" y="637"/>
                  </a:lnTo>
                  <a:lnTo>
                    <a:pt x="0" y="575"/>
                  </a:lnTo>
                  <a:lnTo>
                    <a:pt x="2" y="517"/>
                  </a:lnTo>
                  <a:lnTo>
                    <a:pt x="11" y="461"/>
                  </a:lnTo>
                  <a:lnTo>
                    <a:pt x="25" y="406"/>
                  </a:lnTo>
                  <a:lnTo>
                    <a:pt x="44" y="353"/>
                  </a:lnTo>
                  <a:lnTo>
                    <a:pt x="67" y="302"/>
                  </a:lnTo>
                  <a:lnTo>
                    <a:pt x="95" y="256"/>
                  </a:lnTo>
                  <a:lnTo>
                    <a:pt x="128" y="212"/>
                  </a:lnTo>
                  <a:lnTo>
                    <a:pt x="165" y="170"/>
                  </a:lnTo>
                  <a:lnTo>
                    <a:pt x="205" y="133"/>
                  </a:lnTo>
                  <a:lnTo>
                    <a:pt x="248" y="100"/>
                  </a:lnTo>
                  <a:lnTo>
                    <a:pt x="296" y="71"/>
                  </a:lnTo>
                  <a:lnTo>
                    <a:pt x="345" y="47"/>
                  </a:lnTo>
                  <a:lnTo>
                    <a:pt x="397" y="27"/>
                  </a:lnTo>
                  <a:lnTo>
                    <a:pt x="452" y="12"/>
                  </a:lnTo>
                  <a:lnTo>
                    <a:pt x="509" y="3"/>
                  </a:lnTo>
                  <a:lnTo>
                    <a:pt x="56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252"/>
            <p:cNvSpPr>
              <a:spLocks noEditPoints="1"/>
            </p:cNvSpPr>
            <p:nvPr/>
          </p:nvSpPr>
          <p:spPr bwMode="auto">
            <a:xfrm>
              <a:off x="4577455" y="4029013"/>
              <a:ext cx="325438" cy="327025"/>
            </a:xfrm>
            <a:custGeom>
              <a:avLst/>
              <a:gdLst>
                <a:gd name="T0" fmla="*/ 946 w 2054"/>
                <a:gd name="T1" fmla="*/ 277 h 2059"/>
                <a:gd name="T2" fmla="*/ 785 w 2054"/>
                <a:gd name="T3" fmla="*/ 375 h 2059"/>
                <a:gd name="T4" fmla="*/ 568 w 2054"/>
                <a:gd name="T5" fmla="*/ 453 h 2059"/>
                <a:gd name="T6" fmla="*/ 451 w 2054"/>
                <a:gd name="T7" fmla="*/ 350 h 2059"/>
                <a:gd name="T8" fmla="*/ 349 w 2054"/>
                <a:gd name="T9" fmla="*/ 461 h 2059"/>
                <a:gd name="T10" fmla="*/ 449 w 2054"/>
                <a:gd name="T11" fmla="*/ 642 h 2059"/>
                <a:gd name="T12" fmla="*/ 327 w 2054"/>
                <a:gd name="T13" fmla="*/ 926 h 2059"/>
                <a:gd name="T14" fmla="*/ 142 w 2054"/>
                <a:gd name="T15" fmla="*/ 952 h 2059"/>
                <a:gd name="T16" fmla="*/ 147 w 2054"/>
                <a:gd name="T17" fmla="*/ 1108 h 2059"/>
                <a:gd name="T18" fmla="*/ 345 w 2054"/>
                <a:gd name="T19" fmla="*/ 1165 h 2059"/>
                <a:gd name="T20" fmla="*/ 460 w 2054"/>
                <a:gd name="T21" fmla="*/ 1451 h 2059"/>
                <a:gd name="T22" fmla="*/ 347 w 2054"/>
                <a:gd name="T23" fmla="*/ 1600 h 2059"/>
                <a:gd name="T24" fmla="*/ 455 w 2054"/>
                <a:gd name="T25" fmla="*/ 1708 h 2059"/>
                <a:gd name="T26" fmla="*/ 604 w 2054"/>
                <a:gd name="T27" fmla="*/ 1595 h 2059"/>
                <a:gd name="T28" fmla="*/ 889 w 2054"/>
                <a:gd name="T29" fmla="*/ 1711 h 2059"/>
                <a:gd name="T30" fmla="*/ 947 w 2054"/>
                <a:gd name="T31" fmla="*/ 1909 h 2059"/>
                <a:gd name="T32" fmla="*/ 1101 w 2054"/>
                <a:gd name="T33" fmla="*/ 1914 h 2059"/>
                <a:gd name="T34" fmla="*/ 1129 w 2054"/>
                <a:gd name="T35" fmla="*/ 1728 h 2059"/>
                <a:gd name="T36" fmla="*/ 1411 w 2054"/>
                <a:gd name="T37" fmla="*/ 1607 h 2059"/>
                <a:gd name="T38" fmla="*/ 1592 w 2054"/>
                <a:gd name="T39" fmla="*/ 1708 h 2059"/>
                <a:gd name="T40" fmla="*/ 1702 w 2054"/>
                <a:gd name="T41" fmla="*/ 1607 h 2059"/>
                <a:gd name="T42" fmla="*/ 1594 w 2054"/>
                <a:gd name="T43" fmla="*/ 1471 h 2059"/>
                <a:gd name="T44" fmla="*/ 1694 w 2054"/>
                <a:gd name="T45" fmla="*/ 1220 h 2059"/>
                <a:gd name="T46" fmla="*/ 1902 w 2054"/>
                <a:gd name="T47" fmla="*/ 1110 h 2059"/>
                <a:gd name="T48" fmla="*/ 1912 w 2054"/>
                <a:gd name="T49" fmla="*/ 958 h 2059"/>
                <a:gd name="T50" fmla="*/ 1739 w 2054"/>
                <a:gd name="T51" fmla="*/ 939 h 2059"/>
                <a:gd name="T52" fmla="*/ 1633 w 2054"/>
                <a:gd name="T53" fmla="*/ 689 h 2059"/>
                <a:gd name="T54" fmla="*/ 1700 w 2054"/>
                <a:gd name="T55" fmla="*/ 465 h 2059"/>
                <a:gd name="T56" fmla="*/ 1601 w 2054"/>
                <a:gd name="T57" fmla="*/ 351 h 2059"/>
                <a:gd name="T58" fmla="*/ 1485 w 2054"/>
                <a:gd name="T59" fmla="*/ 454 h 2059"/>
                <a:gd name="T60" fmla="*/ 1267 w 2054"/>
                <a:gd name="T61" fmla="*/ 376 h 2059"/>
                <a:gd name="T62" fmla="*/ 1106 w 2054"/>
                <a:gd name="T63" fmla="*/ 278 h 2059"/>
                <a:gd name="T64" fmla="*/ 958 w 2054"/>
                <a:gd name="T65" fmla="*/ 141 h 2059"/>
                <a:gd name="T66" fmla="*/ 1220 w 2054"/>
                <a:gd name="T67" fmla="*/ 68 h 2059"/>
                <a:gd name="T68" fmla="*/ 1394 w 2054"/>
                <a:gd name="T69" fmla="*/ 278 h 2059"/>
                <a:gd name="T70" fmla="*/ 1597 w 2054"/>
                <a:gd name="T71" fmla="*/ 209 h 2059"/>
                <a:gd name="T72" fmla="*/ 1831 w 2054"/>
                <a:gd name="T73" fmla="*/ 394 h 2059"/>
                <a:gd name="T74" fmla="*/ 1800 w 2054"/>
                <a:gd name="T75" fmla="*/ 565 h 2059"/>
                <a:gd name="T76" fmla="*/ 1932 w 2054"/>
                <a:gd name="T77" fmla="*/ 812 h 2059"/>
                <a:gd name="T78" fmla="*/ 2054 w 2054"/>
                <a:gd name="T79" fmla="*/ 961 h 2059"/>
                <a:gd name="T80" fmla="*/ 1961 w 2054"/>
                <a:gd name="T81" fmla="*/ 1238 h 2059"/>
                <a:gd name="T82" fmla="*/ 1751 w 2054"/>
                <a:gd name="T83" fmla="*/ 1445 h 2059"/>
                <a:gd name="T84" fmla="*/ 1839 w 2054"/>
                <a:gd name="T85" fmla="*/ 1640 h 2059"/>
                <a:gd name="T86" fmla="*/ 1644 w 2054"/>
                <a:gd name="T87" fmla="*/ 1842 h 2059"/>
                <a:gd name="T88" fmla="*/ 1441 w 2054"/>
                <a:gd name="T89" fmla="*/ 1756 h 2059"/>
                <a:gd name="T90" fmla="*/ 1235 w 2054"/>
                <a:gd name="T91" fmla="*/ 1966 h 2059"/>
                <a:gd name="T92" fmla="*/ 958 w 2054"/>
                <a:gd name="T93" fmla="*/ 2059 h 2059"/>
                <a:gd name="T94" fmla="*/ 810 w 2054"/>
                <a:gd name="T95" fmla="*/ 1937 h 2059"/>
                <a:gd name="T96" fmla="*/ 563 w 2054"/>
                <a:gd name="T97" fmla="*/ 1805 h 2059"/>
                <a:gd name="T98" fmla="*/ 398 w 2054"/>
                <a:gd name="T99" fmla="*/ 1838 h 2059"/>
                <a:gd name="T100" fmla="*/ 210 w 2054"/>
                <a:gd name="T101" fmla="*/ 1626 h 2059"/>
                <a:gd name="T102" fmla="*/ 278 w 2054"/>
                <a:gd name="T103" fmla="*/ 1398 h 2059"/>
                <a:gd name="T104" fmla="*/ 67 w 2054"/>
                <a:gd name="T105" fmla="*/ 1224 h 2059"/>
                <a:gd name="T106" fmla="*/ 2 w 2054"/>
                <a:gd name="T107" fmla="*/ 930 h 2059"/>
                <a:gd name="T108" fmla="*/ 151 w 2054"/>
                <a:gd name="T109" fmla="*/ 809 h 2059"/>
                <a:gd name="T110" fmla="*/ 237 w 2054"/>
                <a:gd name="T111" fmla="*/ 547 h 2059"/>
                <a:gd name="T112" fmla="*/ 233 w 2054"/>
                <a:gd name="T113" fmla="*/ 373 h 2059"/>
                <a:gd name="T114" fmla="*/ 456 w 2054"/>
                <a:gd name="T115" fmla="*/ 209 h 2059"/>
                <a:gd name="T116" fmla="*/ 707 w 2054"/>
                <a:gd name="T117" fmla="*/ 257 h 2059"/>
                <a:gd name="T118" fmla="*/ 851 w 2054"/>
                <a:gd name="T119" fmla="*/ 45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54" h="2059">
                  <a:moveTo>
                    <a:pt x="958" y="141"/>
                  </a:moveTo>
                  <a:lnTo>
                    <a:pt x="954" y="142"/>
                  </a:lnTo>
                  <a:lnTo>
                    <a:pt x="951" y="143"/>
                  </a:lnTo>
                  <a:lnTo>
                    <a:pt x="948" y="146"/>
                  </a:lnTo>
                  <a:lnTo>
                    <a:pt x="947" y="149"/>
                  </a:lnTo>
                  <a:lnTo>
                    <a:pt x="946" y="152"/>
                  </a:lnTo>
                  <a:lnTo>
                    <a:pt x="946" y="277"/>
                  </a:lnTo>
                  <a:lnTo>
                    <a:pt x="943" y="296"/>
                  </a:lnTo>
                  <a:lnTo>
                    <a:pt x="936" y="313"/>
                  </a:lnTo>
                  <a:lnTo>
                    <a:pt x="924" y="328"/>
                  </a:lnTo>
                  <a:lnTo>
                    <a:pt x="908" y="339"/>
                  </a:lnTo>
                  <a:lnTo>
                    <a:pt x="889" y="346"/>
                  </a:lnTo>
                  <a:lnTo>
                    <a:pt x="837" y="358"/>
                  </a:lnTo>
                  <a:lnTo>
                    <a:pt x="785" y="375"/>
                  </a:lnTo>
                  <a:lnTo>
                    <a:pt x="735" y="395"/>
                  </a:lnTo>
                  <a:lnTo>
                    <a:pt x="687" y="421"/>
                  </a:lnTo>
                  <a:lnTo>
                    <a:pt x="640" y="449"/>
                  </a:lnTo>
                  <a:lnTo>
                    <a:pt x="623" y="458"/>
                  </a:lnTo>
                  <a:lnTo>
                    <a:pt x="604" y="461"/>
                  </a:lnTo>
                  <a:lnTo>
                    <a:pt x="585" y="459"/>
                  </a:lnTo>
                  <a:lnTo>
                    <a:pt x="568" y="453"/>
                  </a:lnTo>
                  <a:lnTo>
                    <a:pt x="552" y="441"/>
                  </a:lnTo>
                  <a:lnTo>
                    <a:pt x="463" y="352"/>
                  </a:lnTo>
                  <a:lnTo>
                    <a:pt x="460" y="350"/>
                  </a:lnTo>
                  <a:lnTo>
                    <a:pt x="458" y="349"/>
                  </a:lnTo>
                  <a:lnTo>
                    <a:pt x="455" y="348"/>
                  </a:lnTo>
                  <a:lnTo>
                    <a:pt x="453" y="349"/>
                  </a:lnTo>
                  <a:lnTo>
                    <a:pt x="451" y="350"/>
                  </a:lnTo>
                  <a:lnTo>
                    <a:pt x="447" y="352"/>
                  </a:lnTo>
                  <a:lnTo>
                    <a:pt x="352" y="448"/>
                  </a:lnTo>
                  <a:lnTo>
                    <a:pt x="349" y="451"/>
                  </a:lnTo>
                  <a:lnTo>
                    <a:pt x="348" y="454"/>
                  </a:lnTo>
                  <a:lnTo>
                    <a:pt x="347" y="457"/>
                  </a:lnTo>
                  <a:lnTo>
                    <a:pt x="348" y="459"/>
                  </a:lnTo>
                  <a:lnTo>
                    <a:pt x="349" y="461"/>
                  </a:lnTo>
                  <a:lnTo>
                    <a:pt x="352" y="464"/>
                  </a:lnTo>
                  <a:lnTo>
                    <a:pt x="440" y="553"/>
                  </a:lnTo>
                  <a:lnTo>
                    <a:pt x="452" y="569"/>
                  </a:lnTo>
                  <a:lnTo>
                    <a:pt x="458" y="587"/>
                  </a:lnTo>
                  <a:lnTo>
                    <a:pt x="460" y="605"/>
                  </a:lnTo>
                  <a:lnTo>
                    <a:pt x="457" y="624"/>
                  </a:lnTo>
                  <a:lnTo>
                    <a:pt x="449" y="642"/>
                  </a:lnTo>
                  <a:lnTo>
                    <a:pt x="420" y="688"/>
                  </a:lnTo>
                  <a:lnTo>
                    <a:pt x="395" y="737"/>
                  </a:lnTo>
                  <a:lnTo>
                    <a:pt x="375" y="786"/>
                  </a:lnTo>
                  <a:lnTo>
                    <a:pt x="358" y="838"/>
                  </a:lnTo>
                  <a:lnTo>
                    <a:pt x="345" y="891"/>
                  </a:lnTo>
                  <a:lnTo>
                    <a:pt x="339" y="910"/>
                  </a:lnTo>
                  <a:lnTo>
                    <a:pt x="327" y="926"/>
                  </a:lnTo>
                  <a:lnTo>
                    <a:pt x="313" y="938"/>
                  </a:lnTo>
                  <a:lnTo>
                    <a:pt x="296" y="946"/>
                  </a:lnTo>
                  <a:lnTo>
                    <a:pt x="277" y="948"/>
                  </a:lnTo>
                  <a:lnTo>
                    <a:pt x="151" y="948"/>
                  </a:lnTo>
                  <a:lnTo>
                    <a:pt x="147" y="949"/>
                  </a:lnTo>
                  <a:lnTo>
                    <a:pt x="144" y="950"/>
                  </a:lnTo>
                  <a:lnTo>
                    <a:pt x="142" y="952"/>
                  </a:lnTo>
                  <a:lnTo>
                    <a:pt x="140" y="956"/>
                  </a:lnTo>
                  <a:lnTo>
                    <a:pt x="140" y="960"/>
                  </a:lnTo>
                  <a:lnTo>
                    <a:pt x="140" y="1096"/>
                  </a:lnTo>
                  <a:lnTo>
                    <a:pt x="140" y="1100"/>
                  </a:lnTo>
                  <a:lnTo>
                    <a:pt x="142" y="1104"/>
                  </a:lnTo>
                  <a:lnTo>
                    <a:pt x="144" y="1106"/>
                  </a:lnTo>
                  <a:lnTo>
                    <a:pt x="147" y="1108"/>
                  </a:lnTo>
                  <a:lnTo>
                    <a:pt x="151" y="1108"/>
                  </a:lnTo>
                  <a:lnTo>
                    <a:pt x="277" y="1108"/>
                  </a:lnTo>
                  <a:lnTo>
                    <a:pt x="296" y="1111"/>
                  </a:lnTo>
                  <a:lnTo>
                    <a:pt x="313" y="1118"/>
                  </a:lnTo>
                  <a:lnTo>
                    <a:pt x="327" y="1131"/>
                  </a:lnTo>
                  <a:lnTo>
                    <a:pt x="339" y="1147"/>
                  </a:lnTo>
                  <a:lnTo>
                    <a:pt x="345" y="1165"/>
                  </a:lnTo>
                  <a:lnTo>
                    <a:pt x="358" y="1218"/>
                  </a:lnTo>
                  <a:lnTo>
                    <a:pt x="375" y="1269"/>
                  </a:lnTo>
                  <a:lnTo>
                    <a:pt x="395" y="1320"/>
                  </a:lnTo>
                  <a:lnTo>
                    <a:pt x="420" y="1368"/>
                  </a:lnTo>
                  <a:lnTo>
                    <a:pt x="449" y="1414"/>
                  </a:lnTo>
                  <a:lnTo>
                    <a:pt x="457" y="1432"/>
                  </a:lnTo>
                  <a:lnTo>
                    <a:pt x="460" y="1451"/>
                  </a:lnTo>
                  <a:lnTo>
                    <a:pt x="458" y="1470"/>
                  </a:lnTo>
                  <a:lnTo>
                    <a:pt x="452" y="1488"/>
                  </a:lnTo>
                  <a:lnTo>
                    <a:pt x="440" y="1503"/>
                  </a:lnTo>
                  <a:lnTo>
                    <a:pt x="352" y="1592"/>
                  </a:lnTo>
                  <a:lnTo>
                    <a:pt x="349" y="1595"/>
                  </a:lnTo>
                  <a:lnTo>
                    <a:pt x="348" y="1598"/>
                  </a:lnTo>
                  <a:lnTo>
                    <a:pt x="347" y="1600"/>
                  </a:lnTo>
                  <a:lnTo>
                    <a:pt x="348" y="1602"/>
                  </a:lnTo>
                  <a:lnTo>
                    <a:pt x="349" y="1604"/>
                  </a:lnTo>
                  <a:lnTo>
                    <a:pt x="352" y="1608"/>
                  </a:lnTo>
                  <a:lnTo>
                    <a:pt x="447" y="1705"/>
                  </a:lnTo>
                  <a:lnTo>
                    <a:pt x="451" y="1707"/>
                  </a:lnTo>
                  <a:lnTo>
                    <a:pt x="453" y="1708"/>
                  </a:lnTo>
                  <a:lnTo>
                    <a:pt x="455" y="1708"/>
                  </a:lnTo>
                  <a:lnTo>
                    <a:pt x="458" y="1708"/>
                  </a:lnTo>
                  <a:lnTo>
                    <a:pt x="460" y="1707"/>
                  </a:lnTo>
                  <a:lnTo>
                    <a:pt x="463" y="1705"/>
                  </a:lnTo>
                  <a:lnTo>
                    <a:pt x="552" y="1616"/>
                  </a:lnTo>
                  <a:lnTo>
                    <a:pt x="568" y="1604"/>
                  </a:lnTo>
                  <a:lnTo>
                    <a:pt x="585" y="1597"/>
                  </a:lnTo>
                  <a:lnTo>
                    <a:pt x="604" y="1595"/>
                  </a:lnTo>
                  <a:lnTo>
                    <a:pt x="623" y="1598"/>
                  </a:lnTo>
                  <a:lnTo>
                    <a:pt x="640" y="1607"/>
                  </a:lnTo>
                  <a:lnTo>
                    <a:pt x="687" y="1636"/>
                  </a:lnTo>
                  <a:lnTo>
                    <a:pt x="735" y="1660"/>
                  </a:lnTo>
                  <a:lnTo>
                    <a:pt x="785" y="1682"/>
                  </a:lnTo>
                  <a:lnTo>
                    <a:pt x="837" y="1699"/>
                  </a:lnTo>
                  <a:lnTo>
                    <a:pt x="889" y="1711"/>
                  </a:lnTo>
                  <a:lnTo>
                    <a:pt x="908" y="1718"/>
                  </a:lnTo>
                  <a:lnTo>
                    <a:pt x="924" y="1728"/>
                  </a:lnTo>
                  <a:lnTo>
                    <a:pt x="936" y="1743"/>
                  </a:lnTo>
                  <a:lnTo>
                    <a:pt x="943" y="1760"/>
                  </a:lnTo>
                  <a:lnTo>
                    <a:pt x="946" y="1780"/>
                  </a:lnTo>
                  <a:lnTo>
                    <a:pt x="946" y="1906"/>
                  </a:lnTo>
                  <a:lnTo>
                    <a:pt x="947" y="1909"/>
                  </a:lnTo>
                  <a:lnTo>
                    <a:pt x="948" y="1912"/>
                  </a:lnTo>
                  <a:lnTo>
                    <a:pt x="951" y="1914"/>
                  </a:lnTo>
                  <a:lnTo>
                    <a:pt x="954" y="1916"/>
                  </a:lnTo>
                  <a:lnTo>
                    <a:pt x="958" y="1916"/>
                  </a:lnTo>
                  <a:lnTo>
                    <a:pt x="1094" y="1916"/>
                  </a:lnTo>
                  <a:lnTo>
                    <a:pt x="1098" y="1916"/>
                  </a:lnTo>
                  <a:lnTo>
                    <a:pt x="1101" y="1914"/>
                  </a:lnTo>
                  <a:lnTo>
                    <a:pt x="1103" y="1912"/>
                  </a:lnTo>
                  <a:lnTo>
                    <a:pt x="1106" y="1909"/>
                  </a:lnTo>
                  <a:lnTo>
                    <a:pt x="1106" y="1906"/>
                  </a:lnTo>
                  <a:lnTo>
                    <a:pt x="1106" y="1780"/>
                  </a:lnTo>
                  <a:lnTo>
                    <a:pt x="1109" y="1760"/>
                  </a:lnTo>
                  <a:lnTo>
                    <a:pt x="1116" y="1743"/>
                  </a:lnTo>
                  <a:lnTo>
                    <a:pt x="1129" y="1728"/>
                  </a:lnTo>
                  <a:lnTo>
                    <a:pt x="1143" y="1718"/>
                  </a:lnTo>
                  <a:lnTo>
                    <a:pt x="1162" y="1711"/>
                  </a:lnTo>
                  <a:lnTo>
                    <a:pt x="1215" y="1699"/>
                  </a:lnTo>
                  <a:lnTo>
                    <a:pt x="1267" y="1682"/>
                  </a:lnTo>
                  <a:lnTo>
                    <a:pt x="1316" y="1660"/>
                  </a:lnTo>
                  <a:lnTo>
                    <a:pt x="1365" y="1636"/>
                  </a:lnTo>
                  <a:lnTo>
                    <a:pt x="1411" y="1607"/>
                  </a:lnTo>
                  <a:lnTo>
                    <a:pt x="1429" y="1598"/>
                  </a:lnTo>
                  <a:lnTo>
                    <a:pt x="1448" y="1595"/>
                  </a:lnTo>
                  <a:lnTo>
                    <a:pt x="1467" y="1597"/>
                  </a:lnTo>
                  <a:lnTo>
                    <a:pt x="1485" y="1603"/>
                  </a:lnTo>
                  <a:lnTo>
                    <a:pt x="1500" y="1616"/>
                  </a:lnTo>
                  <a:lnTo>
                    <a:pt x="1589" y="1706"/>
                  </a:lnTo>
                  <a:lnTo>
                    <a:pt x="1592" y="1708"/>
                  </a:lnTo>
                  <a:lnTo>
                    <a:pt x="1594" y="1709"/>
                  </a:lnTo>
                  <a:lnTo>
                    <a:pt x="1597" y="1709"/>
                  </a:lnTo>
                  <a:lnTo>
                    <a:pt x="1599" y="1709"/>
                  </a:lnTo>
                  <a:lnTo>
                    <a:pt x="1601" y="1708"/>
                  </a:lnTo>
                  <a:lnTo>
                    <a:pt x="1604" y="1706"/>
                  </a:lnTo>
                  <a:lnTo>
                    <a:pt x="1700" y="1610"/>
                  </a:lnTo>
                  <a:lnTo>
                    <a:pt x="1702" y="1607"/>
                  </a:lnTo>
                  <a:lnTo>
                    <a:pt x="1703" y="1603"/>
                  </a:lnTo>
                  <a:lnTo>
                    <a:pt x="1703" y="1600"/>
                  </a:lnTo>
                  <a:lnTo>
                    <a:pt x="1702" y="1596"/>
                  </a:lnTo>
                  <a:lnTo>
                    <a:pt x="1700" y="1594"/>
                  </a:lnTo>
                  <a:lnTo>
                    <a:pt x="1612" y="1505"/>
                  </a:lnTo>
                  <a:lnTo>
                    <a:pt x="1600" y="1489"/>
                  </a:lnTo>
                  <a:lnTo>
                    <a:pt x="1594" y="1471"/>
                  </a:lnTo>
                  <a:lnTo>
                    <a:pt x="1592" y="1452"/>
                  </a:lnTo>
                  <a:lnTo>
                    <a:pt x="1595" y="1433"/>
                  </a:lnTo>
                  <a:lnTo>
                    <a:pt x="1603" y="1416"/>
                  </a:lnTo>
                  <a:lnTo>
                    <a:pt x="1633" y="1370"/>
                  </a:lnTo>
                  <a:lnTo>
                    <a:pt x="1657" y="1321"/>
                  </a:lnTo>
                  <a:lnTo>
                    <a:pt x="1678" y="1271"/>
                  </a:lnTo>
                  <a:lnTo>
                    <a:pt x="1694" y="1220"/>
                  </a:lnTo>
                  <a:lnTo>
                    <a:pt x="1707" y="1166"/>
                  </a:lnTo>
                  <a:lnTo>
                    <a:pt x="1714" y="1148"/>
                  </a:lnTo>
                  <a:lnTo>
                    <a:pt x="1725" y="1132"/>
                  </a:lnTo>
                  <a:lnTo>
                    <a:pt x="1739" y="1119"/>
                  </a:lnTo>
                  <a:lnTo>
                    <a:pt x="1756" y="1112"/>
                  </a:lnTo>
                  <a:lnTo>
                    <a:pt x="1776" y="1110"/>
                  </a:lnTo>
                  <a:lnTo>
                    <a:pt x="1902" y="1110"/>
                  </a:lnTo>
                  <a:lnTo>
                    <a:pt x="1905" y="1109"/>
                  </a:lnTo>
                  <a:lnTo>
                    <a:pt x="1908" y="1108"/>
                  </a:lnTo>
                  <a:lnTo>
                    <a:pt x="1910" y="1105"/>
                  </a:lnTo>
                  <a:lnTo>
                    <a:pt x="1912" y="1101"/>
                  </a:lnTo>
                  <a:lnTo>
                    <a:pt x="1912" y="1098"/>
                  </a:lnTo>
                  <a:lnTo>
                    <a:pt x="1912" y="961"/>
                  </a:lnTo>
                  <a:lnTo>
                    <a:pt x="1912" y="958"/>
                  </a:lnTo>
                  <a:lnTo>
                    <a:pt x="1910" y="955"/>
                  </a:lnTo>
                  <a:lnTo>
                    <a:pt x="1908" y="951"/>
                  </a:lnTo>
                  <a:lnTo>
                    <a:pt x="1905" y="950"/>
                  </a:lnTo>
                  <a:lnTo>
                    <a:pt x="1902" y="949"/>
                  </a:lnTo>
                  <a:lnTo>
                    <a:pt x="1776" y="949"/>
                  </a:lnTo>
                  <a:lnTo>
                    <a:pt x="1756" y="947"/>
                  </a:lnTo>
                  <a:lnTo>
                    <a:pt x="1739" y="939"/>
                  </a:lnTo>
                  <a:lnTo>
                    <a:pt x="1725" y="927"/>
                  </a:lnTo>
                  <a:lnTo>
                    <a:pt x="1714" y="911"/>
                  </a:lnTo>
                  <a:lnTo>
                    <a:pt x="1707" y="893"/>
                  </a:lnTo>
                  <a:lnTo>
                    <a:pt x="1694" y="839"/>
                  </a:lnTo>
                  <a:lnTo>
                    <a:pt x="1678" y="789"/>
                  </a:lnTo>
                  <a:lnTo>
                    <a:pt x="1657" y="738"/>
                  </a:lnTo>
                  <a:lnTo>
                    <a:pt x="1633" y="689"/>
                  </a:lnTo>
                  <a:lnTo>
                    <a:pt x="1603" y="643"/>
                  </a:lnTo>
                  <a:lnTo>
                    <a:pt x="1595" y="626"/>
                  </a:lnTo>
                  <a:lnTo>
                    <a:pt x="1592" y="607"/>
                  </a:lnTo>
                  <a:lnTo>
                    <a:pt x="1594" y="588"/>
                  </a:lnTo>
                  <a:lnTo>
                    <a:pt x="1600" y="570"/>
                  </a:lnTo>
                  <a:lnTo>
                    <a:pt x="1612" y="554"/>
                  </a:lnTo>
                  <a:lnTo>
                    <a:pt x="1700" y="465"/>
                  </a:lnTo>
                  <a:lnTo>
                    <a:pt x="1702" y="463"/>
                  </a:lnTo>
                  <a:lnTo>
                    <a:pt x="1703" y="460"/>
                  </a:lnTo>
                  <a:lnTo>
                    <a:pt x="1703" y="456"/>
                  </a:lnTo>
                  <a:lnTo>
                    <a:pt x="1702" y="453"/>
                  </a:lnTo>
                  <a:lnTo>
                    <a:pt x="1700" y="450"/>
                  </a:lnTo>
                  <a:lnTo>
                    <a:pt x="1604" y="353"/>
                  </a:lnTo>
                  <a:lnTo>
                    <a:pt x="1601" y="351"/>
                  </a:lnTo>
                  <a:lnTo>
                    <a:pt x="1599" y="350"/>
                  </a:lnTo>
                  <a:lnTo>
                    <a:pt x="1597" y="350"/>
                  </a:lnTo>
                  <a:lnTo>
                    <a:pt x="1594" y="350"/>
                  </a:lnTo>
                  <a:lnTo>
                    <a:pt x="1592" y="351"/>
                  </a:lnTo>
                  <a:lnTo>
                    <a:pt x="1589" y="353"/>
                  </a:lnTo>
                  <a:lnTo>
                    <a:pt x="1500" y="442"/>
                  </a:lnTo>
                  <a:lnTo>
                    <a:pt x="1485" y="454"/>
                  </a:lnTo>
                  <a:lnTo>
                    <a:pt x="1468" y="460"/>
                  </a:lnTo>
                  <a:lnTo>
                    <a:pt x="1450" y="463"/>
                  </a:lnTo>
                  <a:lnTo>
                    <a:pt x="1430" y="460"/>
                  </a:lnTo>
                  <a:lnTo>
                    <a:pt x="1411" y="450"/>
                  </a:lnTo>
                  <a:lnTo>
                    <a:pt x="1365" y="422"/>
                  </a:lnTo>
                  <a:lnTo>
                    <a:pt x="1316" y="398"/>
                  </a:lnTo>
                  <a:lnTo>
                    <a:pt x="1267" y="376"/>
                  </a:lnTo>
                  <a:lnTo>
                    <a:pt x="1215" y="360"/>
                  </a:lnTo>
                  <a:lnTo>
                    <a:pt x="1162" y="347"/>
                  </a:lnTo>
                  <a:lnTo>
                    <a:pt x="1143" y="341"/>
                  </a:lnTo>
                  <a:lnTo>
                    <a:pt x="1128" y="330"/>
                  </a:lnTo>
                  <a:lnTo>
                    <a:pt x="1116" y="315"/>
                  </a:lnTo>
                  <a:lnTo>
                    <a:pt x="1109" y="297"/>
                  </a:lnTo>
                  <a:lnTo>
                    <a:pt x="1106" y="278"/>
                  </a:lnTo>
                  <a:lnTo>
                    <a:pt x="1106" y="152"/>
                  </a:lnTo>
                  <a:lnTo>
                    <a:pt x="1106" y="149"/>
                  </a:lnTo>
                  <a:lnTo>
                    <a:pt x="1103" y="146"/>
                  </a:lnTo>
                  <a:lnTo>
                    <a:pt x="1101" y="143"/>
                  </a:lnTo>
                  <a:lnTo>
                    <a:pt x="1098" y="142"/>
                  </a:lnTo>
                  <a:lnTo>
                    <a:pt x="1094" y="141"/>
                  </a:lnTo>
                  <a:lnTo>
                    <a:pt x="958" y="141"/>
                  </a:lnTo>
                  <a:close/>
                  <a:moveTo>
                    <a:pt x="958" y="0"/>
                  </a:moveTo>
                  <a:lnTo>
                    <a:pt x="1095" y="0"/>
                  </a:lnTo>
                  <a:lnTo>
                    <a:pt x="1126" y="3"/>
                  </a:lnTo>
                  <a:lnTo>
                    <a:pt x="1154" y="13"/>
                  </a:lnTo>
                  <a:lnTo>
                    <a:pt x="1179" y="27"/>
                  </a:lnTo>
                  <a:lnTo>
                    <a:pt x="1201" y="45"/>
                  </a:lnTo>
                  <a:lnTo>
                    <a:pt x="1220" y="68"/>
                  </a:lnTo>
                  <a:lnTo>
                    <a:pt x="1234" y="93"/>
                  </a:lnTo>
                  <a:lnTo>
                    <a:pt x="1244" y="122"/>
                  </a:lnTo>
                  <a:lnTo>
                    <a:pt x="1247" y="152"/>
                  </a:lnTo>
                  <a:lnTo>
                    <a:pt x="1247" y="223"/>
                  </a:lnTo>
                  <a:lnTo>
                    <a:pt x="1297" y="238"/>
                  </a:lnTo>
                  <a:lnTo>
                    <a:pt x="1346" y="257"/>
                  </a:lnTo>
                  <a:lnTo>
                    <a:pt x="1394" y="278"/>
                  </a:lnTo>
                  <a:lnTo>
                    <a:pt x="1441" y="304"/>
                  </a:lnTo>
                  <a:lnTo>
                    <a:pt x="1490" y="254"/>
                  </a:lnTo>
                  <a:lnTo>
                    <a:pt x="1508" y="238"/>
                  </a:lnTo>
                  <a:lnTo>
                    <a:pt x="1528" y="225"/>
                  </a:lnTo>
                  <a:lnTo>
                    <a:pt x="1551" y="217"/>
                  </a:lnTo>
                  <a:lnTo>
                    <a:pt x="1574" y="212"/>
                  </a:lnTo>
                  <a:lnTo>
                    <a:pt x="1597" y="209"/>
                  </a:lnTo>
                  <a:lnTo>
                    <a:pt x="1628" y="213"/>
                  </a:lnTo>
                  <a:lnTo>
                    <a:pt x="1655" y="221"/>
                  </a:lnTo>
                  <a:lnTo>
                    <a:pt x="1681" y="235"/>
                  </a:lnTo>
                  <a:lnTo>
                    <a:pt x="1705" y="254"/>
                  </a:lnTo>
                  <a:lnTo>
                    <a:pt x="1800" y="350"/>
                  </a:lnTo>
                  <a:lnTo>
                    <a:pt x="1818" y="371"/>
                  </a:lnTo>
                  <a:lnTo>
                    <a:pt x="1831" y="394"/>
                  </a:lnTo>
                  <a:lnTo>
                    <a:pt x="1839" y="419"/>
                  </a:lnTo>
                  <a:lnTo>
                    <a:pt x="1844" y="445"/>
                  </a:lnTo>
                  <a:lnTo>
                    <a:pt x="1844" y="471"/>
                  </a:lnTo>
                  <a:lnTo>
                    <a:pt x="1839" y="496"/>
                  </a:lnTo>
                  <a:lnTo>
                    <a:pt x="1831" y="521"/>
                  </a:lnTo>
                  <a:lnTo>
                    <a:pt x="1818" y="544"/>
                  </a:lnTo>
                  <a:lnTo>
                    <a:pt x="1800" y="565"/>
                  </a:lnTo>
                  <a:lnTo>
                    <a:pt x="1751" y="614"/>
                  </a:lnTo>
                  <a:lnTo>
                    <a:pt x="1776" y="661"/>
                  </a:lnTo>
                  <a:lnTo>
                    <a:pt x="1797" y="709"/>
                  </a:lnTo>
                  <a:lnTo>
                    <a:pt x="1816" y="759"/>
                  </a:lnTo>
                  <a:lnTo>
                    <a:pt x="1832" y="809"/>
                  </a:lnTo>
                  <a:lnTo>
                    <a:pt x="1902" y="809"/>
                  </a:lnTo>
                  <a:lnTo>
                    <a:pt x="1932" y="812"/>
                  </a:lnTo>
                  <a:lnTo>
                    <a:pt x="1961" y="821"/>
                  </a:lnTo>
                  <a:lnTo>
                    <a:pt x="1987" y="835"/>
                  </a:lnTo>
                  <a:lnTo>
                    <a:pt x="2009" y="854"/>
                  </a:lnTo>
                  <a:lnTo>
                    <a:pt x="2027" y="876"/>
                  </a:lnTo>
                  <a:lnTo>
                    <a:pt x="2042" y="902"/>
                  </a:lnTo>
                  <a:lnTo>
                    <a:pt x="2050" y="930"/>
                  </a:lnTo>
                  <a:lnTo>
                    <a:pt x="2054" y="961"/>
                  </a:lnTo>
                  <a:lnTo>
                    <a:pt x="2054" y="1098"/>
                  </a:lnTo>
                  <a:lnTo>
                    <a:pt x="2050" y="1129"/>
                  </a:lnTo>
                  <a:lnTo>
                    <a:pt x="2042" y="1157"/>
                  </a:lnTo>
                  <a:lnTo>
                    <a:pt x="2027" y="1183"/>
                  </a:lnTo>
                  <a:lnTo>
                    <a:pt x="2009" y="1205"/>
                  </a:lnTo>
                  <a:lnTo>
                    <a:pt x="1987" y="1224"/>
                  </a:lnTo>
                  <a:lnTo>
                    <a:pt x="1961" y="1238"/>
                  </a:lnTo>
                  <a:lnTo>
                    <a:pt x="1932" y="1247"/>
                  </a:lnTo>
                  <a:lnTo>
                    <a:pt x="1902" y="1250"/>
                  </a:lnTo>
                  <a:lnTo>
                    <a:pt x="1832" y="1250"/>
                  </a:lnTo>
                  <a:lnTo>
                    <a:pt x="1816" y="1300"/>
                  </a:lnTo>
                  <a:lnTo>
                    <a:pt x="1797" y="1350"/>
                  </a:lnTo>
                  <a:lnTo>
                    <a:pt x="1776" y="1398"/>
                  </a:lnTo>
                  <a:lnTo>
                    <a:pt x="1751" y="1445"/>
                  </a:lnTo>
                  <a:lnTo>
                    <a:pt x="1800" y="1495"/>
                  </a:lnTo>
                  <a:lnTo>
                    <a:pt x="1818" y="1515"/>
                  </a:lnTo>
                  <a:lnTo>
                    <a:pt x="1831" y="1538"/>
                  </a:lnTo>
                  <a:lnTo>
                    <a:pt x="1839" y="1563"/>
                  </a:lnTo>
                  <a:lnTo>
                    <a:pt x="1844" y="1589"/>
                  </a:lnTo>
                  <a:lnTo>
                    <a:pt x="1844" y="1614"/>
                  </a:lnTo>
                  <a:lnTo>
                    <a:pt x="1839" y="1640"/>
                  </a:lnTo>
                  <a:lnTo>
                    <a:pt x="1831" y="1665"/>
                  </a:lnTo>
                  <a:lnTo>
                    <a:pt x="1818" y="1688"/>
                  </a:lnTo>
                  <a:lnTo>
                    <a:pt x="1800" y="1709"/>
                  </a:lnTo>
                  <a:lnTo>
                    <a:pt x="1705" y="1805"/>
                  </a:lnTo>
                  <a:lnTo>
                    <a:pt x="1687" y="1821"/>
                  </a:lnTo>
                  <a:lnTo>
                    <a:pt x="1665" y="1834"/>
                  </a:lnTo>
                  <a:lnTo>
                    <a:pt x="1644" y="1842"/>
                  </a:lnTo>
                  <a:lnTo>
                    <a:pt x="1621" y="1848"/>
                  </a:lnTo>
                  <a:lnTo>
                    <a:pt x="1597" y="1850"/>
                  </a:lnTo>
                  <a:lnTo>
                    <a:pt x="1567" y="1846"/>
                  </a:lnTo>
                  <a:lnTo>
                    <a:pt x="1539" y="1838"/>
                  </a:lnTo>
                  <a:lnTo>
                    <a:pt x="1514" y="1824"/>
                  </a:lnTo>
                  <a:lnTo>
                    <a:pt x="1490" y="1805"/>
                  </a:lnTo>
                  <a:lnTo>
                    <a:pt x="1441" y="1756"/>
                  </a:lnTo>
                  <a:lnTo>
                    <a:pt x="1394" y="1781"/>
                  </a:lnTo>
                  <a:lnTo>
                    <a:pt x="1346" y="1802"/>
                  </a:lnTo>
                  <a:lnTo>
                    <a:pt x="1297" y="1821"/>
                  </a:lnTo>
                  <a:lnTo>
                    <a:pt x="1247" y="1836"/>
                  </a:lnTo>
                  <a:lnTo>
                    <a:pt x="1247" y="1907"/>
                  </a:lnTo>
                  <a:lnTo>
                    <a:pt x="1244" y="1937"/>
                  </a:lnTo>
                  <a:lnTo>
                    <a:pt x="1235" y="1966"/>
                  </a:lnTo>
                  <a:lnTo>
                    <a:pt x="1220" y="1991"/>
                  </a:lnTo>
                  <a:lnTo>
                    <a:pt x="1203" y="2015"/>
                  </a:lnTo>
                  <a:lnTo>
                    <a:pt x="1179" y="2032"/>
                  </a:lnTo>
                  <a:lnTo>
                    <a:pt x="1154" y="2046"/>
                  </a:lnTo>
                  <a:lnTo>
                    <a:pt x="1126" y="2056"/>
                  </a:lnTo>
                  <a:lnTo>
                    <a:pt x="1095" y="2059"/>
                  </a:lnTo>
                  <a:lnTo>
                    <a:pt x="958" y="2059"/>
                  </a:lnTo>
                  <a:lnTo>
                    <a:pt x="927" y="2056"/>
                  </a:lnTo>
                  <a:lnTo>
                    <a:pt x="900" y="2046"/>
                  </a:lnTo>
                  <a:lnTo>
                    <a:pt x="874" y="2032"/>
                  </a:lnTo>
                  <a:lnTo>
                    <a:pt x="851" y="2015"/>
                  </a:lnTo>
                  <a:lnTo>
                    <a:pt x="832" y="1991"/>
                  </a:lnTo>
                  <a:lnTo>
                    <a:pt x="819" y="1966"/>
                  </a:lnTo>
                  <a:lnTo>
                    <a:pt x="810" y="1937"/>
                  </a:lnTo>
                  <a:lnTo>
                    <a:pt x="807" y="1907"/>
                  </a:lnTo>
                  <a:lnTo>
                    <a:pt x="807" y="1836"/>
                  </a:lnTo>
                  <a:lnTo>
                    <a:pt x="756" y="1821"/>
                  </a:lnTo>
                  <a:lnTo>
                    <a:pt x="707" y="1802"/>
                  </a:lnTo>
                  <a:lnTo>
                    <a:pt x="659" y="1781"/>
                  </a:lnTo>
                  <a:lnTo>
                    <a:pt x="613" y="1756"/>
                  </a:lnTo>
                  <a:lnTo>
                    <a:pt x="563" y="1805"/>
                  </a:lnTo>
                  <a:lnTo>
                    <a:pt x="545" y="1821"/>
                  </a:lnTo>
                  <a:lnTo>
                    <a:pt x="524" y="1834"/>
                  </a:lnTo>
                  <a:lnTo>
                    <a:pt x="503" y="1842"/>
                  </a:lnTo>
                  <a:lnTo>
                    <a:pt x="480" y="1848"/>
                  </a:lnTo>
                  <a:lnTo>
                    <a:pt x="456" y="1850"/>
                  </a:lnTo>
                  <a:lnTo>
                    <a:pt x="426" y="1846"/>
                  </a:lnTo>
                  <a:lnTo>
                    <a:pt x="398" y="1838"/>
                  </a:lnTo>
                  <a:lnTo>
                    <a:pt x="372" y="1824"/>
                  </a:lnTo>
                  <a:lnTo>
                    <a:pt x="349" y="1805"/>
                  </a:lnTo>
                  <a:lnTo>
                    <a:pt x="252" y="1709"/>
                  </a:lnTo>
                  <a:lnTo>
                    <a:pt x="237" y="1690"/>
                  </a:lnTo>
                  <a:lnTo>
                    <a:pt x="225" y="1670"/>
                  </a:lnTo>
                  <a:lnTo>
                    <a:pt x="215" y="1649"/>
                  </a:lnTo>
                  <a:lnTo>
                    <a:pt x="210" y="1626"/>
                  </a:lnTo>
                  <a:lnTo>
                    <a:pt x="208" y="1601"/>
                  </a:lnTo>
                  <a:lnTo>
                    <a:pt x="211" y="1572"/>
                  </a:lnTo>
                  <a:lnTo>
                    <a:pt x="220" y="1543"/>
                  </a:lnTo>
                  <a:lnTo>
                    <a:pt x="233" y="1517"/>
                  </a:lnTo>
                  <a:lnTo>
                    <a:pt x="252" y="1495"/>
                  </a:lnTo>
                  <a:lnTo>
                    <a:pt x="302" y="1445"/>
                  </a:lnTo>
                  <a:lnTo>
                    <a:pt x="278" y="1398"/>
                  </a:lnTo>
                  <a:lnTo>
                    <a:pt x="256" y="1350"/>
                  </a:lnTo>
                  <a:lnTo>
                    <a:pt x="237" y="1300"/>
                  </a:lnTo>
                  <a:lnTo>
                    <a:pt x="222" y="1250"/>
                  </a:lnTo>
                  <a:lnTo>
                    <a:pt x="151" y="1250"/>
                  </a:lnTo>
                  <a:lnTo>
                    <a:pt x="121" y="1247"/>
                  </a:lnTo>
                  <a:lnTo>
                    <a:pt x="92" y="1238"/>
                  </a:lnTo>
                  <a:lnTo>
                    <a:pt x="67" y="1224"/>
                  </a:lnTo>
                  <a:lnTo>
                    <a:pt x="45" y="1205"/>
                  </a:lnTo>
                  <a:lnTo>
                    <a:pt x="26" y="1183"/>
                  </a:lnTo>
                  <a:lnTo>
                    <a:pt x="12" y="1157"/>
                  </a:lnTo>
                  <a:lnTo>
                    <a:pt x="2" y="1129"/>
                  </a:lnTo>
                  <a:lnTo>
                    <a:pt x="0" y="1098"/>
                  </a:lnTo>
                  <a:lnTo>
                    <a:pt x="0" y="961"/>
                  </a:lnTo>
                  <a:lnTo>
                    <a:pt x="2" y="930"/>
                  </a:lnTo>
                  <a:lnTo>
                    <a:pt x="12" y="902"/>
                  </a:lnTo>
                  <a:lnTo>
                    <a:pt x="26" y="876"/>
                  </a:lnTo>
                  <a:lnTo>
                    <a:pt x="45" y="854"/>
                  </a:lnTo>
                  <a:lnTo>
                    <a:pt x="67" y="835"/>
                  </a:lnTo>
                  <a:lnTo>
                    <a:pt x="92" y="821"/>
                  </a:lnTo>
                  <a:lnTo>
                    <a:pt x="121" y="812"/>
                  </a:lnTo>
                  <a:lnTo>
                    <a:pt x="151" y="809"/>
                  </a:lnTo>
                  <a:lnTo>
                    <a:pt x="222" y="809"/>
                  </a:lnTo>
                  <a:lnTo>
                    <a:pt x="237" y="759"/>
                  </a:lnTo>
                  <a:lnTo>
                    <a:pt x="256" y="709"/>
                  </a:lnTo>
                  <a:lnTo>
                    <a:pt x="278" y="661"/>
                  </a:lnTo>
                  <a:lnTo>
                    <a:pt x="302" y="614"/>
                  </a:lnTo>
                  <a:lnTo>
                    <a:pt x="252" y="565"/>
                  </a:lnTo>
                  <a:lnTo>
                    <a:pt x="237" y="547"/>
                  </a:lnTo>
                  <a:lnTo>
                    <a:pt x="225" y="527"/>
                  </a:lnTo>
                  <a:lnTo>
                    <a:pt x="215" y="504"/>
                  </a:lnTo>
                  <a:lnTo>
                    <a:pt x="210" y="482"/>
                  </a:lnTo>
                  <a:lnTo>
                    <a:pt x="208" y="458"/>
                  </a:lnTo>
                  <a:lnTo>
                    <a:pt x="211" y="428"/>
                  </a:lnTo>
                  <a:lnTo>
                    <a:pt x="220" y="400"/>
                  </a:lnTo>
                  <a:lnTo>
                    <a:pt x="233" y="373"/>
                  </a:lnTo>
                  <a:lnTo>
                    <a:pt x="252" y="350"/>
                  </a:lnTo>
                  <a:lnTo>
                    <a:pt x="349" y="254"/>
                  </a:lnTo>
                  <a:lnTo>
                    <a:pt x="367" y="238"/>
                  </a:lnTo>
                  <a:lnTo>
                    <a:pt x="387" y="225"/>
                  </a:lnTo>
                  <a:lnTo>
                    <a:pt x="410" y="217"/>
                  </a:lnTo>
                  <a:lnTo>
                    <a:pt x="432" y="212"/>
                  </a:lnTo>
                  <a:lnTo>
                    <a:pt x="456" y="209"/>
                  </a:lnTo>
                  <a:lnTo>
                    <a:pt x="485" y="213"/>
                  </a:lnTo>
                  <a:lnTo>
                    <a:pt x="514" y="221"/>
                  </a:lnTo>
                  <a:lnTo>
                    <a:pt x="540" y="235"/>
                  </a:lnTo>
                  <a:lnTo>
                    <a:pt x="563" y="254"/>
                  </a:lnTo>
                  <a:lnTo>
                    <a:pt x="613" y="304"/>
                  </a:lnTo>
                  <a:lnTo>
                    <a:pt x="659" y="278"/>
                  </a:lnTo>
                  <a:lnTo>
                    <a:pt x="707" y="257"/>
                  </a:lnTo>
                  <a:lnTo>
                    <a:pt x="756" y="238"/>
                  </a:lnTo>
                  <a:lnTo>
                    <a:pt x="807" y="223"/>
                  </a:lnTo>
                  <a:lnTo>
                    <a:pt x="807" y="152"/>
                  </a:lnTo>
                  <a:lnTo>
                    <a:pt x="810" y="122"/>
                  </a:lnTo>
                  <a:lnTo>
                    <a:pt x="819" y="93"/>
                  </a:lnTo>
                  <a:lnTo>
                    <a:pt x="832" y="68"/>
                  </a:lnTo>
                  <a:lnTo>
                    <a:pt x="851" y="45"/>
                  </a:lnTo>
                  <a:lnTo>
                    <a:pt x="874" y="27"/>
                  </a:lnTo>
                  <a:lnTo>
                    <a:pt x="900" y="13"/>
                  </a:lnTo>
                  <a:lnTo>
                    <a:pt x="927" y="3"/>
                  </a:lnTo>
                  <a:lnTo>
                    <a:pt x="95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253"/>
            <p:cNvSpPr>
              <a:spLocks noEditPoints="1"/>
            </p:cNvSpPr>
            <p:nvPr/>
          </p:nvSpPr>
          <p:spPr bwMode="auto">
            <a:xfrm>
              <a:off x="4674293" y="4127438"/>
              <a:ext cx="131763" cy="131763"/>
            </a:xfrm>
            <a:custGeom>
              <a:avLst/>
              <a:gdLst>
                <a:gd name="T0" fmla="*/ 374 w 833"/>
                <a:gd name="T1" fmla="*/ 144 h 835"/>
                <a:gd name="T2" fmla="*/ 299 w 833"/>
                <a:gd name="T3" fmla="*/ 166 h 835"/>
                <a:gd name="T4" fmla="*/ 234 w 833"/>
                <a:gd name="T5" fmla="*/ 208 h 835"/>
                <a:gd name="T6" fmla="*/ 183 w 833"/>
                <a:gd name="T7" fmla="*/ 266 h 835"/>
                <a:gd name="T8" fmla="*/ 151 w 833"/>
                <a:gd name="T9" fmla="*/ 337 h 835"/>
                <a:gd name="T10" fmla="*/ 139 w 833"/>
                <a:gd name="T11" fmla="*/ 418 h 835"/>
                <a:gd name="T12" fmla="*/ 151 w 833"/>
                <a:gd name="T13" fmla="*/ 498 h 835"/>
                <a:gd name="T14" fmla="*/ 183 w 833"/>
                <a:gd name="T15" fmla="*/ 569 h 835"/>
                <a:gd name="T16" fmla="*/ 234 w 833"/>
                <a:gd name="T17" fmla="*/ 627 h 835"/>
                <a:gd name="T18" fmla="*/ 299 w 833"/>
                <a:gd name="T19" fmla="*/ 669 h 835"/>
                <a:gd name="T20" fmla="*/ 374 w 833"/>
                <a:gd name="T21" fmla="*/ 691 h 835"/>
                <a:gd name="T22" fmla="*/ 457 w 833"/>
                <a:gd name="T23" fmla="*/ 691 h 835"/>
                <a:gd name="T24" fmla="*/ 531 w 833"/>
                <a:gd name="T25" fmla="*/ 669 h 835"/>
                <a:gd name="T26" fmla="*/ 597 w 833"/>
                <a:gd name="T27" fmla="*/ 627 h 835"/>
                <a:gd name="T28" fmla="*/ 647 w 833"/>
                <a:gd name="T29" fmla="*/ 569 h 835"/>
                <a:gd name="T30" fmla="*/ 680 w 833"/>
                <a:gd name="T31" fmla="*/ 498 h 835"/>
                <a:gd name="T32" fmla="*/ 692 w 833"/>
                <a:gd name="T33" fmla="*/ 418 h 835"/>
                <a:gd name="T34" fmla="*/ 680 w 833"/>
                <a:gd name="T35" fmla="*/ 338 h 835"/>
                <a:gd name="T36" fmla="*/ 647 w 833"/>
                <a:gd name="T37" fmla="*/ 267 h 835"/>
                <a:gd name="T38" fmla="*/ 597 w 833"/>
                <a:gd name="T39" fmla="*/ 209 h 835"/>
                <a:gd name="T40" fmla="*/ 531 w 833"/>
                <a:gd name="T41" fmla="*/ 167 h 835"/>
                <a:gd name="T42" fmla="*/ 457 w 833"/>
                <a:gd name="T43" fmla="*/ 144 h 835"/>
                <a:gd name="T44" fmla="*/ 416 w 833"/>
                <a:gd name="T45" fmla="*/ 0 h 835"/>
                <a:gd name="T46" fmla="*/ 519 w 833"/>
                <a:gd name="T47" fmla="*/ 13 h 835"/>
                <a:gd name="T48" fmla="*/ 612 w 833"/>
                <a:gd name="T49" fmla="*/ 49 h 835"/>
                <a:gd name="T50" fmla="*/ 693 w 833"/>
                <a:gd name="T51" fmla="*/ 106 h 835"/>
                <a:gd name="T52" fmla="*/ 758 w 833"/>
                <a:gd name="T53" fmla="*/ 180 h 835"/>
                <a:gd name="T54" fmla="*/ 805 w 833"/>
                <a:gd name="T55" fmla="*/ 266 h 835"/>
                <a:gd name="T56" fmla="*/ 829 w 833"/>
                <a:gd name="T57" fmla="*/ 366 h 835"/>
                <a:gd name="T58" fmla="*/ 829 w 833"/>
                <a:gd name="T59" fmla="*/ 469 h 835"/>
                <a:gd name="T60" fmla="*/ 805 w 833"/>
                <a:gd name="T61" fmla="*/ 569 h 835"/>
                <a:gd name="T62" fmla="*/ 758 w 833"/>
                <a:gd name="T63" fmla="*/ 655 h 835"/>
                <a:gd name="T64" fmla="*/ 693 w 833"/>
                <a:gd name="T65" fmla="*/ 729 h 835"/>
                <a:gd name="T66" fmla="*/ 612 w 833"/>
                <a:gd name="T67" fmla="*/ 786 h 835"/>
                <a:gd name="T68" fmla="*/ 519 w 833"/>
                <a:gd name="T69" fmla="*/ 822 h 835"/>
                <a:gd name="T70" fmla="*/ 416 w 833"/>
                <a:gd name="T71" fmla="*/ 835 h 835"/>
                <a:gd name="T72" fmla="*/ 313 w 833"/>
                <a:gd name="T73" fmla="*/ 822 h 835"/>
                <a:gd name="T74" fmla="*/ 220 w 833"/>
                <a:gd name="T75" fmla="*/ 786 h 835"/>
                <a:gd name="T76" fmla="*/ 139 w 833"/>
                <a:gd name="T77" fmla="*/ 729 h 835"/>
                <a:gd name="T78" fmla="*/ 74 w 833"/>
                <a:gd name="T79" fmla="*/ 655 h 835"/>
                <a:gd name="T80" fmla="*/ 27 w 833"/>
                <a:gd name="T81" fmla="*/ 569 h 835"/>
                <a:gd name="T82" fmla="*/ 3 w 833"/>
                <a:gd name="T83" fmla="*/ 469 h 835"/>
                <a:gd name="T84" fmla="*/ 3 w 833"/>
                <a:gd name="T85" fmla="*/ 366 h 835"/>
                <a:gd name="T86" fmla="*/ 27 w 833"/>
                <a:gd name="T87" fmla="*/ 266 h 835"/>
                <a:gd name="T88" fmla="*/ 74 w 833"/>
                <a:gd name="T89" fmla="*/ 180 h 835"/>
                <a:gd name="T90" fmla="*/ 139 w 833"/>
                <a:gd name="T91" fmla="*/ 106 h 835"/>
                <a:gd name="T92" fmla="*/ 220 w 833"/>
                <a:gd name="T93" fmla="*/ 49 h 835"/>
                <a:gd name="T94" fmla="*/ 313 w 833"/>
                <a:gd name="T95" fmla="*/ 13 h 835"/>
                <a:gd name="T96" fmla="*/ 416 w 833"/>
                <a:gd name="T97" fmla="*/ 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3" h="835">
                  <a:moveTo>
                    <a:pt x="415" y="141"/>
                  </a:moveTo>
                  <a:lnTo>
                    <a:pt x="374" y="144"/>
                  </a:lnTo>
                  <a:lnTo>
                    <a:pt x="335" y="152"/>
                  </a:lnTo>
                  <a:lnTo>
                    <a:pt x="299" y="166"/>
                  </a:lnTo>
                  <a:lnTo>
                    <a:pt x="265" y="185"/>
                  </a:lnTo>
                  <a:lnTo>
                    <a:pt x="234" y="208"/>
                  </a:lnTo>
                  <a:lnTo>
                    <a:pt x="207" y="236"/>
                  </a:lnTo>
                  <a:lnTo>
                    <a:pt x="183" y="266"/>
                  </a:lnTo>
                  <a:lnTo>
                    <a:pt x="164" y="301"/>
                  </a:lnTo>
                  <a:lnTo>
                    <a:pt x="151" y="337"/>
                  </a:lnTo>
                  <a:lnTo>
                    <a:pt x="142" y="376"/>
                  </a:lnTo>
                  <a:lnTo>
                    <a:pt x="139" y="418"/>
                  </a:lnTo>
                  <a:lnTo>
                    <a:pt x="142" y="459"/>
                  </a:lnTo>
                  <a:lnTo>
                    <a:pt x="151" y="498"/>
                  </a:lnTo>
                  <a:lnTo>
                    <a:pt x="164" y="534"/>
                  </a:lnTo>
                  <a:lnTo>
                    <a:pt x="183" y="569"/>
                  </a:lnTo>
                  <a:lnTo>
                    <a:pt x="207" y="599"/>
                  </a:lnTo>
                  <a:lnTo>
                    <a:pt x="234" y="627"/>
                  </a:lnTo>
                  <a:lnTo>
                    <a:pt x="265" y="650"/>
                  </a:lnTo>
                  <a:lnTo>
                    <a:pt x="299" y="669"/>
                  </a:lnTo>
                  <a:lnTo>
                    <a:pt x="335" y="683"/>
                  </a:lnTo>
                  <a:lnTo>
                    <a:pt x="374" y="691"/>
                  </a:lnTo>
                  <a:lnTo>
                    <a:pt x="415" y="694"/>
                  </a:lnTo>
                  <a:lnTo>
                    <a:pt x="457" y="691"/>
                  </a:lnTo>
                  <a:lnTo>
                    <a:pt x="495" y="683"/>
                  </a:lnTo>
                  <a:lnTo>
                    <a:pt x="531" y="669"/>
                  </a:lnTo>
                  <a:lnTo>
                    <a:pt x="565" y="650"/>
                  </a:lnTo>
                  <a:lnTo>
                    <a:pt x="597" y="627"/>
                  </a:lnTo>
                  <a:lnTo>
                    <a:pt x="624" y="599"/>
                  </a:lnTo>
                  <a:lnTo>
                    <a:pt x="647" y="569"/>
                  </a:lnTo>
                  <a:lnTo>
                    <a:pt x="665" y="534"/>
                  </a:lnTo>
                  <a:lnTo>
                    <a:pt x="680" y="498"/>
                  </a:lnTo>
                  <a:lnTo>
                    <a:pt x="689" y="459"/>
                  </a:lnTo>
                  <a:lnTo>
                    <a:pt x="692" y="418"/>
                  </a:lnTo>
                  <a:lnTo>
                    <a:pt x="689" y="376"/>
                  </a:lnTo>
                  <a:lnTo>
                    <a:pt x="680" y="338"/>
                  </a:lnTo>
                  <a:lnTo>
                    <a:pt x="665" y="301"/>
                  </a:lnTo>
                  <a:lnTo>
                    <a:pt x="647" y="267"/>
                  </a:lnTo>
                  <a:lnTo>
                    <a:pt x="624" y="236"/>
                  </a:lnTo>
                  <a:lnTo>
                    <a:pt x="597" y="209"/>
                  </a:lnTo>
                  <a:lnTo>
                    <a:pt x="565" y="185"/>
                  </a:lnTo>
                  <a:lnTo>
                    <a:pt x="531" y="167"/>
                  </a:lnTo>
                  <a:lnTo>
                    <a:pt x="495" y="152"/>
                  </a:lnTo>
                  <a:lnTo>
                    <a:pt x="457" y="144"/>
                  </a:lnTo>
                  <a:lnTo>
                    <a:pt x="415" y="141"/>
                  </a:lnTo>
                  <a:close/>
                  <a:moveTo>
                    <a:pt x="416" y="0"/>
                  </a:moveTo>
                  <a:lnTo>
                    <a:pt x="468" y="3"/>
                  </a:lnTo>
                  <a:lnTo>
                    <a:pt x="519" y="13"/>
                  </a:lnTo>
                  <a:lnTo>
                    <a:pt x="566" y="29"/>
                  </a:lnTo>
                  <a:lnTo>
                    <a:pt x="612" y="49"/>
                  </a:lnTo>
                  <a:lnTo>
                    <a:pt x="654" y="75"/>
                  </a:lnTo>
                  <a:lnTo>
                    <a:pt x="693" y="106"/>
                  </a:lnTo>
                  <a:lnTo>
                    <a:pt x="728" y="141"/>
                  </a:lnTo>
                  <a:lnTo>
                    <a:pt x="758" y="180"/>
                  </a:lnTo>
                  <a:lnTo>
                    <a:pt x="783" y="222"/>
                  </a:lnTo>
                  <a:lnTo>
                    <a:pt x="805" y="266"/>
                  </a:lnTo>
                  <a:lnTo>
                    <a:pt x="819" y="315"/>
                  </a:lnTo>
                  <a:lnTo>
                    <a:pt x="829" y="366"/>
                  </a:lnTo>
                  <a:lnTo>
                    <a:pt x="833" y="418"/>
                  </a:lnTo>
                  <a:lnTo>
                    <a:pt x="829" y="469"/>
                  </a:lnTo>
                  <a:lnTo>
                    <a:pt x="819" y="520"/>
                  </a:lnTo>
                  <a:lnTo>
                    <a:pt x="805" y="569"/>
                  </a:lnTo>
                  <a:lnTo>
                    <a:pt x="783" y="613"/>
                  </a:lnTo>
                  <a:lnTo>
                    <a:pt x="758" y="655"/>
                  </a:lnTo>
                  <a:lnTo>
                    <a:pt x="728" y="694"/>
                  </a:lnTo>
                  <a:lnTo>
                    <a:pt x="693" y="729"/>
                  </a:lnTo>
                  <a:lnTo>
                    <a:pt x="654" y="760"/>
                  </a:lnTo>
                  <a:lnTo>
                    <a:pt x="612" y="786"/>
                  </a:lnTo>
                  <a:lnTo>
                    <a:pt x="566" y="806"/>
                  </a:lnTo>
                  <a:lnTo>
                    <a:pt x="519" y="822"/>
                  </a:lnTo>
                  <a:lnTo>
                    <a:pt x="468" y="832"/>
                  </a:lnTo>
                  <a:lnTo>
                    <a:pt x="416" y="835"/>
                  </a:lnTo>
                  <a:lnTo>
                    <a:pt x="364" y="832"/>
                  </a:lnTo>
                  <a:lnTo>
                    <a:pt x="313" y="822"/>
                  </a:lnTo>
                  <a:lnTo>
                    <a:pt x="266" y="806"/>
                  </a:lnTo>
                  <a:lnTo>
                    <a:pt x="220" y="786"/>
                  </a:lnTo>
                  <a:lnTo>
                    <a:pt x="178" y="760"/>
                  </a:lnTo>
                  <a:lnTo>
                    <a:pt x="139" y="729"/>
                  </a:lnTo>
                  <a:lnTo>
                    <a:pt x="104" y="694"/>
                  </a:lnTo>
                  <a:lnTo>
                    <a:pt x="74" y="655"/>
                  </a:lnTo>
                  <a:lnTo>
                    <a:pt x="48" y="613"/>
                  </a:lnTo>
                  <a:lnTo>
                    <a:pt x="27" y="569"/>
                  </a:lnTo>
                  <a:lnTo>
                    <a:pt x="13" y="520"/>
                  </a:lnTo>
                  <a:lnTo>
                    <a:pt x="3" y="469"/>
                  </a:lnTo>
                  <a:lnTo>
                    <a:pt x="0" y="418"/>
                  </a:lnTo>
                  <a:lnTo>
                    <a:pt x="3" y="366"/>
                  </a:lnTo>
                  <a:lnTo>
                    <a:pt x="13" y="315"/>
                  </a:lnTo>
                  <a:lnTo>
                    <a:pt x="27" y="266"/>
                  </a:lnTo>
                  <a:lnTo>
                    <a:pt x="48" y="222"/>
                  </a:lnTo>
                  <a:lnTo>
                    <a:pt x="74" y="180"/>
                  </a:lnTo>
                  <a:lnTo>
                    <a:pt x="104" y="141"/>
                  </a:lnTo>
                  <a:lnTo>
                    <a:pt x="139" y="106"/>
                  </a:lnTo>
                  <a:lnTo>
                    <a:pt x="178" y="75"/>
                  </a:lnTo>
                  <a:lnTo>
                    <a:pt x="220" y="49"/>
                  </a:lnTo>
                  <a:lnTo>
                    <a:pt x="266" y="29"/>
                  </a:lnTo>
                  <a:lnTo>
                    <a:pt x="313" y="13"/>
                  </a:lnTo>
                  <a:lnTo>
                    <a:pt x="364" y="3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279"/>
            <p:cNvSpPr/>
            <p:nvPr/>
          </p:nvSpPr>
          <p:spPr bwMode="auto">
            <a:xfrm>
              <a:off x="7549341" y="4065302"/>
              <a:ext cx="427037" cy="400050"/>
            </a:xfrm>
            <a:custGeom>
              <a:avLst/>
              <a:gdLst>
                <a:gd name="T0" fmla="*/ 2176 w 2687"/>
                <a:gd name="T1" fmla="*/ 67 h 2526"/>
                <a:gd name="T2" fmla="*/ 2177 w 2687"/>
                <a:gd name="T3" fmla="*/ 221 h 2526"/>
                <a:gd name="T4" fmla="*/ 2129 w 2687"/>
                <a:gd name="T5" fmla="*/ 463 h 2526"/>
                <a:gd name="T6" fmla="*/ 2420 w 2687"/>
                <a:gd name="T7" fmla="*/ 834 h 2526"/>
                <a:gd name="T8" fmla="*/ 2617 w 2687"/>
                <a:gd name="T9" fmla="*/ 951 h 2526"/>
                <a:gd name="T10" fmla="*/ 2687 w 2687"/>
                <a:gd name="T11" fmla="*/ 1406 h 2526"/>
                <a:gd name="T12" fmla="*/ 2590 w 2687"/>
                <a:gd name="T13" fmla="*/ 1575 h 2526"/>
                <a:gd name="T14" fmla="*/ 2424 w 2687"/>
                <a:gd name="T15" fmla="*/ 1663 h 2526"/>
                <a:gd name="T16" fmla="*/ 2302 w 2687"/>
                <a:gd name="T17" fmla="*/ 1854 h 2526"/>
                <a:gd name="T18" fmla="*/ 2191 w 2687"/>
                <a:gd name="T19" fmla="*/ 1997 h 2526"/>
                <a:gd name="T20" fmla="*/ 2151 w 2687"/>
                <a:gd name="T21" fmla="*/ 2041 h 2526"/>
                <a:gd name="T22" fmla="*/ 2037 w 2687"/>
                <a:gd name="T23" fmla="*/ 2200 h 2526"/>
                <a:gd name="T24" fmla="*/ 2018 w 2687"/>
                <a:gd name="T25" fmla="*/ 2388 h 2526"/>
                <a:gd name="T26" fmla="*/ 1934 w 2687"/>
                <a:gd name="T27" fmla="*/ 2514 h 2526"/>
                <a:gd name="T28" fmla="*/ 1392 w 2687"/>
                <a:gd name="T29" fmla="*/ 2501 h 2526"/>
                <a:gd name="T30" fmla="*/ 1331 w 2687"/>
                <a:gd name="T31" fmla="*/ 2367 h 2526"/>
                <a:gd name="T32" fmla="*/ 1122 w 2687"/>
                <a:gd name="T33" fmla="*/ 2464 h 2526"/>
                <a:gd name="T34" fmla="*/ 596 w 2687"/>
                <a:gd name="T35" fmla="*/ 2526 h 2526"/>
                <a:gd name="T36" fmla="*/ 473 w 2687"/>
                <a:gd name="T37" fmla="*/ 2447 h 2526"/>
                <a:gd name="T38" fmla="*/ 459 w 2687"/>
                <a:gd name="T39" fmla="*/ 2358 h 2526"/>
                <a:gd name="T40" fmla="*/ 419 w 2687"/>
                <a:gd name="T41" fmla="*/ 2183 h 2526"/>
                <a:gd name="T42" fmla="*/ 231 w 2687"/>
                <a:gd name="T43" fmla="*/ 1926 h 2526"/>
                <a:gd name="T44" fmla="*/ 29 w 2687"/>
                <a:gd name="T45" fmla="*/ 1496 h 2526"/>
                <a:gd name="T46" fmla="*/ 1 w 2687"/>
                <a:gd name="T47" fmla="*/ 1305 h 2526"/>
                <a:gd name="T48" fmla="*/ 14 w 2687"/>
                <a:gd name="T49" fmla="*/ 1098 h 2526"/>
                <a:gd name="T50" fmla="*/ 94 w 2687"/>
                <a:gd name="T51" fmla="*/ 1041 h 2526"/>
                <a:gd name="T52" fmla="*/ 153 w 2687"/>
                <a:gd name="T53" fmla="*/ 1122 h 2526"/>
                <a:gd name="T54" fmla="*/ 141 w 2687"/>
                <a:gd name="T55" fmla="*/ 1295 h 2526"/>
                <a:gd name="T56" fmla="*/ 163 w 2687"/>
                <a:gd name="T57" fmla="*/ 1457 h 2526"/>
                <a:gd name="T58" fmla="*/ 239 w 2687"/>
                <a:gd name="T59" fmla="*/ 1657 h 2526"/>
                <a:gd name="T60" fmla="*/ 425 w 2687"/>
                <a:gd name="T61" fmla="*/ 1940 h 2526"/>
                <a:gd name="T62" fmla="*/ 573 w 2687"/>
                <a:gd name="T63" fmla="*/ 2197 h 2526"/>
                <a:gd name="T64" fmla="*/ 600 w 2687"/>
                <a:gd name="T65" fmla="*/ 2385 h 2526"/>
                <a:gd name="T66" fmla="*/ 1029 w 2687"/>
                <a:gd name="T67" fmla="*/ 2234 h 2526"/>
                <a:gd name="T68" fmla="*/ 1238 w 2687"/>
                <a:gd name="T69" fmla="*/ 2227 h 2526"/>
                <a:gd name="T70" fmla="*/ 1462 w 2687"/>
                <a:gd name="T71" fmla="*/ 2254 h 2526"/>
                <a:gd name="T72" fmla="*/ 1879 w 2687"/>
                <a:gd name="T73" fmla="*/ 2272 h 2526"/>
                <a:gd name="T74" fmla="*/ 1927 w 2687"/>
                <a:gd name="T75" fmla="*/ 2099 h 2526"/>
                <a:gd name="T76" fmla="*/ 2072 w 2687"/>
                <a:gd name="T77" fmla="*/ 1920 h 2526"/>
                <a:gd name="T78" fmla="*/ 2207 w 2687"/>
                <a:gd name="T79" fmla="*/ 1744 h 2526"/>
                <a:gd name="T80" fmla="*/ 2328 w 2687"/>
                <a:gd name="T81" fmla="*/ 1540 h 2526"/>
                <a:gd name="T82" fmla="*/ 2406 w 2687"/>
                <a:gd name="T83" fmla="*/ 1461 h 2526"/>
                <a:gd name="T84" fmla="*/ 2546 w 2687"/>
                <a:gd name="T85" fmla="*/ 1407 h 2526"/>
                <a:gd name="T86" fmla="*/ 2492 w 2687"/>
                <a:gd name="T87" fmla="*/ 1047 h 2526"/>
                <a:gd name="T88" fmla="*/ 2334 w 2687"/>
                <a:gd name="T89" fmla="*/ 998 h 2526"/>
                <a:gd name="T90" fmla="*/ 2125 w 2687"/>
                <a:gd name="T91" fmla="*/ 652 h 2526"/>
                <a:gd name="T92" fmla="*/ 1993 w 2687"/>
                <a:gd name="T93" fmla="*/ 503 h 2526"/>
                <a:gd name="T94" fmla="*/ 2028 w 2687"/>
                <a:gd name="T95" fmla="*/ 198 h 2526"/>
                <a:gd name="T96" fmla="*/ 2054 w 2687"/>
                <a:gd name="T97" fmla="*/ 141 h 2526"/>
                <a:gd name="T98" fmla="*/ 1850 w 2687"/>
                <a:gd name="T99" fmla="*/ 207 h 2526"/>
                <a:gd name="T100" fmla="*/ 1721 w 2687"/>
                <a:gd name="T101" fmla="*/ 327 h 2526"/>
                <a:gd name="T102" fmla="*/ 1566 w 2687"/>
                <a:gd name="T103" fmla="*/ 334 h 2526"/>
                <a:gd name="T104" fmla="*/ 1356 w 2687"/>
                <a:gd name="T105" fmla="*/ 264 h 2526"/>
                <a:gd name="T106" fmla="*/ 1392 w 2687"/>
                <a:gd name="T107" fmla="*/ 171 h 2526"/>
                <a:gd name="T108" fmla="*/ 1656 w 2687"/>
                <a:gd name="T109" fmla="*/ 182 h 2526"/>
                <a:gd name="T110" fmla="*/ 1843 w 2687"/>
                <a:gd name="T111" fmla="*/ 52 h 2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87" h="2526">
                  <a:moveTo>
                    <a:pt x="2063" y="0"/>
                  </a:moveTo>
                  <a:lnTo>
                    <a:pt x="2090" y="5"/>
                  </a:lnTo>
                  <a:lnTo>
                    <a:pt x="2115" y="13"/>
                  </a:lnTo>
                  <a:lnTo>
                    <a:pt x="2139" y="27"/>
                  </a:lnTo>
                  <a:lnTo>
                    <a:pt x="2159" y="45"/>
                  </a:lnTo>
                  <a:lnTo>
                    <a:pt x="2176" y="67"/>
                  </a:lnTo>
                  <a:lnTo>
                    <a:pt x="2188" y="91"/>
                  </a:lnTo>
                  <a:lnTo>
                    <a:pt x="2196" y="118"/>
                  </a:lnTo>
                  <a:lnTo>
                    <a:pt x="2199" y="144"/>
                  </a:lnTo>
                  <a:lnTo>
                    <a:pt x="2196" y="171"/>
                  </a:lnTo>
                  <a:lnTo>
                    <a:pt x="2188" y="197"/>
                  </a:lnTo>
                  <a:lnTo>
                    <a:pt x="2177" y="221"/>
                  </a:lnTo>
                  <a:lnTo>
                    <a:pt x="2153" y="264"/>
                  </a:lnTo>
                  <a:lnTo>
                    <a:pt x="2135" y="305"/>
                  </a:lnTo>
                  <a:lnTo>
                    <a:pt x="2125" y="345"/>
                  </a:lnTo>
                  <a:lnTo>
                    <a:pt x="2119" y="385"/>
                  </a:lnTo>
                  <a:lnTo>
                    <a:pt x="2122" y="425"/>
                  </a:lnTo>
                  <a:lnTo>
                    <a:pt x="2129" y="463"/>
                  </a:lnTo>
                  <a:lnTo>
                    <a:pt x="2189" y="517"/>
                  </a:lnTo>
                  <a:lnTo>
                    <a:pt x="2246" y="575"/>
                  </a:lnTo>
                  <a:lnTo>
                    <a:pt x="2297" y="636"/>
                  </a:lnTo>
                  <a:lnTo>
                    <a:pt x="2342" y="700"/>
                  </a:lnTo>
                  <a:lnTo>
                    <a:pt x="2384" y="765"/>
                  </a:lnTo>
                  <a:lnTo>
                    <a:pt x="2420" y="834"/>
                  </a:lnTo>
                  <a:lnTo>
                    <a:pt x="2450" y="906"/>
                  </a:lnTo>
                  <a:lnTo>
                    <a:pt x="2492" y="906"/>
                  </a:lnTo>
                  <a:lnTo>
                    <a:pt x="2527" y="909"/>
                  </a:lnTo>
                  <a:lnTo>
                    <a:pt x="2560" y="918"/>
                  </a:lnTo>
                  <a:lnTo>
                    <a:pt x="2590" y="932"/>
                  </a:lnTo>
                  <a:lnTo>
                    <a:pt x="2617" y="951"/>
                  </a:lnTo>
                  <a:lnTo>
                    <a:pt x="2641" y="975"/>
                  </a:lnTo>
                  <a:lnTo>
                    <a:pt x="2660" y="1002"/>
                  </a:lnTo>
                  <a:lnTo>
                    <a:pt x="2674" y="1032"/>
                  </a:lnTo>
                  <a:lnTo>
                    <a:pt x="2684" y="1065"/>
                  </a:lnTo>
                  <a:lnTo>
                    <a:pt x="2687" y="1100"/>
                  </a:lnTo>
                  <a:lnTo>
                    <a:pt x="2687" y="1406"/>
                  </a:lnTo>
                  <a:lnTo>
                    <a:pt x="2684" y="1441"/>
                  </a:lnTo>
                  <a:lnTo>
                    <a:pt x="2674" y="1474"/>
                  </a:lnTo>
                  <a:lnTo>
                    <a:pt x="2660" y="1505"/>
                  </a:lnTo>
                  <a:lnTo>
                    <a:pt x="2641" y="1531"/>
                  </a:lnTo>
                  <a:lnTo>
                    <a:pt x="2617" y="1556"/>
                  </a:lnTo>
                  <a:lnTo>
                    <a:pt x="2590" y="1575"/>
                  </a:lnTo>
                  <a:lnTo>
                    <a:pt x="2560" y="1588"/>
                  </a:lnTo>
                  <a:lnTo>
                    <a:pt x="2527" y="1598"/>
                  </a:lnTo>
                  <a:lnTo>
                    <a:pt x="2492" y="1601"/>
                  </a:lnTo>
                  <a:lnTo>
                    <a:pt x="2455" y="1601"/>
                  </a:lnTo>
                  <a:lnTo>
                    <a:pt x="2440" y="1632"/>
                  </a:lnTo>
                  <a:lnTo>
                    <a:pt x="2424" y="1663"/>
                  </a:lnTo>
                  <a:lnTo>
                    <a:pt x="2406" y="1696"/>
                  </a:lnTo>
                  <a:lnTo>
                    <a:pt x="2387" y="1728"/>
                  </a:lnTo>
                  <a:lnTo>
                    <a:pt x="2365" y="1761"/>
                  </a:lnTo>
                  <a:lnTo>
                    <a:pt x="2344" y="1792"/>
                  </a:lnTo>
                  <a:lnTo>
                    <a:pt x="2323" y="1823"/>
                  </a:lnTo>
                  <a:lnTo>
                    <a:pt x="2302" y="1854"/>
                  </a:lnTo>
                  <a:lnTo>
                    <a:pt x="2281" y="1882"/>
                  </a:lnTo>
                  <a:lnTo>
                    <a:pt x="2259" y="1910"/>
                  </a:lnTo>
                  <a:lnTo>
                    <a:pt x="2240" y="1934"/>
                  </a:lnTo>
                  <a:lnTo>
                    <a:pt x="2222" y="1958"/>
                  </a:lnTo>
                  <a:lnTo>
                    <a:pt x="2205" y="1979"/>
                  </a:lnTo>
                  <a:lnTo>
                    <a:pt x="2191" y="1997"/>
                  </a:lnTo>
                  <a:lnTo>
                    <a:pt x="2178" y="2011"/>
                  </a:lnTo>
                  <a:lnTo>
                    <a:pt x="2168" y="2022"/>
                  </a:lnTo>
                  <a:lnTo>
                    <a:pt x="2162" y="2030"/>
                  </a:lnTo>
                  <a:lnTo>
                    <a:pt x="2159" y="2034"/>
                  </a:lnTo>
                  <a:lnTo>
                    <a:pt x="2156" y="2038"/>
                  </a:lnTo>
                  <a:lnTo>
                    <a:pt x="2151" y="2041"/>
                  </a:lnTo>
                  <a:lnTo>
                    <a:pt x="2134" y="2057"/>
                  </a:lnTo>
                  <a:lnTo>
                    <a:pt x="2105" y="2086"/>
                  </a:lnTo>
                  <a:lnTo>
                    <a:pt x="2081" y="2115"/>
                  </a:lnTo>
                  <a:lnTo>
                    <a:pt x="2062" y="2145"/>
                  </a:lnTo>
                  <a:lnTo>
                    <a:pt x="2047" y="2173"/>
                  </a:lnTo>
                  <a:lnTo>
                    <a:pt x="2037" y="2200"/>
                  </a:lnTo>
                  <a:lnTo>
                    <a:pt x="2028" y="2224"/>
                  </a:lnTo>
                  <a:lnTo>
                    <a:pt x="2023" y="2246"/>
                  </a:lnTo>
                  <a:lnTo>
                    <a:pt x="2021" y="2264"/>
                  </a:lnTo>
                  <a:lnTo>
                    <a:pt x="2019" y="2278"/>
                  </a:lnTo>
                  <a:lnTo>
                    <a:pt x="2018" y="2288"/>
                  </a:lnTo>
                  <a:lnTo>
                    <a:pt x="2018" y="2388"/>
                  </a:lnTo>
                  <a:lnTo>
                    <a:pt x="2016" y="2416"/>
                  </a:lnTo>
                  <a:lnTo>
                    <a:pt x="2007" y="2441"/>
                  </a:lnTo>
                  <a:lnTo>
                    <a:pt x="1994" y="2464"/>
                  </a:lnTo>
                  <a:lnTo>
                    <a:pt x="1977" y="2485"/>
                  </a:lnTo>
                  <a:lnTo>
                    <a:pt x="1957" y="2501"/>
                  </a:lnTo>
                  <a:lnTo>
                    <a:pt x="1934" y="2514"/>
                  </a:lnTo>
                  <a:lnTo>
                    <a:pt x="1907" y="2522"/>
                  </a:lnTo>
                  <a:lnTo>
                    <a:pt x="1880" y="2526"/>
                  </a:lnTo>
                  <a:lnTo>
                    <a:pt x="1468" y="2526"/>
                  </a:lnTo>
                  <a:lnTo>
                    <a:pt x="1441" y="2522"/>
                  </a:lnTo>
                  <a:lnTo>
                    <a:pt x="1415" y="2514"/>
                  </a:lnTo>
                  <a:lnTo>
                    <a:pt x="1392" y="2501"/>
                  </a:lnTo>
                  <a:lnTo>
                    <a:pt x="1371" y="2485"/>
                  </a:lnTo>
                  <a:lnTo>
                    <a:pt x="1355" y="2464"/>
                  </a:lnTo>
                  <a:lnTo>
                    <a:pt x="1342" y="2441"/>
                  </a:lnTo>
                  <a:lnTo>
                    <a:pt x="1334" y="2416"/>
                  </a:lnTo>
                  <a:lnTo>
                    <a:pt x="1331" y="2388"/>
                  </a:lnTo>
                  <a:lnTo>
                    <a:pt x="1331" y="2367"/>
                  </a:lnTo>
                  <a:lnTo>
                    <a:pt x="1238" y="2369"/>
                  </a:lnTo>
                  <a:lnTo>
                    <a:pt x="1145" y="2365"/>
                  </a:lnTo>
                  <a:lnTo>
                    <a:pt x="1145" y="2388"/>
                  </a:lnTo>
                  <a:lnTo>
                    <a:pt x="1143" y="2416"/>
                  </a:lnTo>
                  <a:lnTo>
                    <a:pt x="1134" y="2441"/>
                  </a:lnTo>
                  <a:lnTo>
                    <a:pt x="1122" y="2464"/>
                  </a:lnTo>
                  <a:lnTo>
                    <a:pt x="1105" y="2485"/>
                  </a:lnTo>
                  <a:lnTo>
                    <a:pt x="1085" y="2501"/>
                  </a:lnTo>
                  <a:lnTo>
                    <a:pt x="1061" y="2514"/>
                  </a:lnTo>
                  <a:lnTo>
                    <a:pt x="1036" y="2522"/>
                  </a:lnTo>
                  <a:lnTo>
                    <a:pt x="1007" y="2526"/>
                  </a:lnTo>
                  <a:lnTo>
                    <a:pt x="596" y="2526"/>
                  </a:lnTo>
                  <a:lnTo>
                    <a:pt x="570" y="2522"/>
                  </a:lnTo>
                  <a:lnTo>
                    <a:pt x="545" y="2515"/>
                  </a:lnTo>
                  <a:lnTo>
                    <a:pt x="523" y="2503"/>
                  </a:lnTo>
                  <a:lnTo>
                    <a:pt x="503" y="2488"/>
                  </a:lnTo>
                  <a:lnTo>
                    <a:pt x="486" y="2468"/>
                  </a:lnTo>
                  <a:lnTo>
                    <a:pt x="473" y="2447"/>
                  </a:lnTo>
                  <a:lnTo>
                    <a:pt x="463" y="2423"/>
                  </a:lnTo>
                  <a:lnTo>
                    <a:pt x="459" y="2397"/>
                  </a:lnTo>
                  <a:lnTo>
                    <a:pt x="459" y="2393"/>
                  </a:lnTo>
                  <a:lnTo>
                    <a:pt x="459" y="2390"/>
                  </a:lnTo>
                  <a:lnTo>
                    <a:pt x="459" y="2388"/>
                  </a:lnTo>
                  <a:lnTo>
                    <a:pt x="459" y="2358"/>
                  </a:lnTo>
                  <a:lnTo>
                    <a:pt x="457" y="2338"/>
                  </a:lnTo>
                  <a:lnTo>
                    <a:pt x="454" y="2313"/>
                  </a:lnTo>
                  <a:lnTo>
                    <a:pt x="450" y="2284"/>
                  </a:lnTo>
                  <a:lnTo>
                    <a:pt x="442" y="2253"/>
                  </a:lnTo>
                  <a:lnTo>
                    <a:pt x="433" y="2219"/>
                  </a:lnTo>
                  <a:lnTo>
                    <a:pt x="419" y="2183"/>
                  </a:lnTo>
                  <a:lnTo>
                    <a:pt x="402" y="2146"/>
                  </a:lnTo>
                  <a:lnTo>
                    <a:pt x="381" y="2109"/>
                  </a:lnTo>
                  <a:lnTo>
                    <a:pt x="355" y="2073"/>
                  </a:lnTo>
                  <a:lnTo>
                    <a:pt x="323" y="2037"/>
                  </a:lnTo>
                  <a:lnTo>
                    <a:pt x="277" y="1984"/>
                  </a:lnTo>
                  <a:lnTo>
                    <a:pt x="231" y="1926"/>
                  </a:lnTo>
                  <a:lnTo>
                    <a:pt x="189" y="1862"/>
                  </a:lnTo>
                  <a:lnTo>
                    <a:pt x="149" y="1792"/>
                  </a:lnTo>
                  <a:lnTo>
                    <a:pt x="112" y="1717"/>
                  </a:lnTo>
                  <a:lnTo>
                    <a:pt x="78" y="1645"/>
                  </a:lnTo>
                  <a:lnTo>
                    <a:pt x="51" y="1572"/>
                  </a:lnTo>
                  <a:lnTo>
                    <a:pt x="29" y="1496"/>
                  </a:lnTo>
                  <a:lnTo>
                    <a:pt x="20" y="1462"/>
                  </a:lnTo>
                  <a:lnTo>
                    <a:pt x="13" y="1427"/>
                  </a:lnTo>
                  <a:lnTo>
                    <a:pt x="7" y="1393"/>
                  </a:lnTo>
                  <a:lnTo>
                    <a:pt x="4" y="1361"/>
                  </a:lnTo>
                  <a:lnTo>
                    <a:pt x="2" y="1331"/>
                  </a:lnTo>
                  <a:lnTo>
                    <a:pt x="1" y="1305"/>
                  </a:lnTo>
                  <a:lnTo>
                    <a:pt x="0" y="1285"/>
                  </a:lnTo>
                  <a:lnTo>
                    <a:pt x="0" y="1269"/>
                  </a:lnTo>
                  <a:lnTo>
                    <a:pt x="0" y="1260"/>
                  </a:lnTo>
                  <a:lnTo>
                    <a:pt x="2" y="1206"/>
                  </a:lnTo>
                  <a:lnTo>
                    <a:pt x="6" y="1151"/>
                  </a:lnTo>
                  <a:lnTo>
                    <a:pt x="14" y="1098"/>
                  </a:lnTo>
                  <a:lnTo>
                    <a:pt x="19" y="1081"/>
                  </a:lnTo>
                  <a:lnTo>
                    <a:pt x="30" y="1065"/>
                  </a:lnTo>
                  <a:lnTo>
                    <a:pt x="42" y="1053"/>
                  </a:lnTo>
                  <a:lnTo>
                    <a:pt x="58" y="1045"/>
                  </a:lnTo>
                  <a:lnTo>
                    <a:pt x="76" y="1040"/>
                  </a:lnTo>
                  <a:lnTo>
                    <a:pt x="94" y="1041"/>
                  </a:lnTo>
                  <a:lnTo>
                    <a:pt x="112" y="1047"/>
                  </a:lnTo>
                  <a:lnTo>
                    <a:pt x="128" y="1056"/>
                  </a:lnTo>
                  <a:lnTo>
                    <a:pt x="140" y="1069"/>
                  </a:lnTo>
                  <a:lnTo>
                    <a:pt x="148" y="1085"/>
                  </a:lnTo>
                  <a:lnTo>
                    <a:pt x="153" y="1103"/>
                  </a:lnTo>
                  <a:lnTo>
                    <a:pt x="153" y="1122"/>
                  </a:lnTo>
                  <a:lnTo>
                    <a:pt x="144" y="1192"/>
                  </a:lnTo>
                  <a:lnTo>
                    <a:pt x="141" y="1262"/>
                  </a:lnTo>
                  <a:lnTo>
                    <a:pt x="141" y="1265"/>
                  </a:lnTo>
                  <a:lnTo>
                    <a:pt x="141" y="1268"/>
                  </a:lnTo>
                  <a:lnTo>
                    <a:pt x="141" y="1279"/>
                  </a:lnTo>
                  <a:lnTo>
                    <a:pt x="141" y="1295"/>
                  </a:lnTo>
                  <a:lnTo>
                    <a:pt x="142" y="1316"/>
                  </a:lnTo>
                  <a:lnTo>
                    <a:pt x="144" y="1342"/>
                  </a:lnTo>
                  <a:lnTo>
                    <a:pt x="146" y="1369"/>
                  </a:lnTo>
                  <a:lnTo>
                    <a:pt x="151" y="1399"/>
                  </a:lnTo>
                  <a:lnTo>
                    <a:pt x="156" y="1427"/>
                  </a:lnTo>
                  <a:lnTo>
                    <a:pt x="163" y="1457"/>
                  </a:lnTo>
                  <a:lnTo>
                    <a:pt x="164" y="1459"/>
                  </a:lnTo>
                  <a:lnTo>
                    <a:pt x="165" y="1462"/>
                  </a:lnTo>
                  <a:lnTo>
                    <a:pt x="184" y="1529"/>
                  </a:lnTo>
                  <a:lnTo>
                    <a:pt x="208" y="1594"/>
                  </a:lnTo>
                  <a:lnTo>
                    <a:pt x="237" y="1655"/>
                  </a:lnTo>
                  <a:lnTo>
                    <a:pt x="239" y="1657"/>
                  </a:lnTo>
                  <a:lnTo>
                    <a:pt x="239" y="1658"/>
                  </a:lnTo>
                  <a:lnTo>
                    <a:pt x="272" y="1725"/>
                  </a:lnTo>
                  <a:lnTo>
                    <a:pt x="307" y="1786"/>
                  </a:lnTo>
                  <a:lnTo>
                    <a:pt x="346" y="1843"/>
                  </a:lnTo>
                  <a:lnTo>
                    <a:pt x="384" y="1894"/>
                  </a:lnTo>
                  <a:lnTo>
                    <a:pt x="425" y="1940"/>
                  </a:lnTo>
                  <a:lnTo>
                    <a:pt x="462" y="1982"/>
                  </a:lnTo>
                  <a:lnTo>
                    <a:pt x="494" y="2025"/>
                  </a:lnTo>
                  <a:lnTo>
                    <a:pt x="521" y="2069"/>
                  </a:lnTo>
                  <a:lnTo>
                    <a:pt x="542" y="2113"/>
                  </a:lnTo>
                  <a:lnTo>
                    <a:pt x="560" y="2155"/>
                  </a:lnTo>
                  <a:lnTo>
                    <a:pt x="573" y="2197"/>
                  </a:lnTo>
                  <a:lnTo>
                    <a:pt x="583" y="2235"/>
                  </a:lnTo>
                  <a:lnTo>
                    <a:pt x="591" y="2271"/>
                  </a:lnTo>
                  <a:lnTo>
                    <a:pt x="596" y="2303"/>
                  </a:lnTo>
                  <a:lnTo>
                    <a:pt x="598" y="2331"/>
                  </a:lnTo>
                  <a:lnTo>
                    <a:pt x="600" y="2354"/>
                  </a:lnTo>
                  <a:lnTo>
                    <a:pt x="600" y="2385"/>
                  </a:lnTo>
                  <a:lnTo>
                    <a:pt x="1005" y="2385"/>
                  </a:lnTo>
                  <a:lnTo>
                    <a:pt x="1005" y="2287"/>
                  </a:lnTo>
                  <a:lnTo>
                    <a:pt x="1007" y="2272"/>
                  </a:lnTo>
                  <a:lnTo>
                    <a:pt x="1011" y="2257"/>
                  </a:lnTo>
                  <a:lnTo>
                    <a:pt x="1019" y="2244"/>
                  </a:lnTo>
                  <a:lnTo>
                    <a:pt x="1029" y="2234"/>
                  </a:lnTo>
                  <a:lnTo>
                    <a:pt x="1042" y="2224"/>
                  </a:lnTo>
                  <a:lnTo>
                    <a:pt x="1056" y="2219"/>
                  </a:lnTo>
                  <a:lnTo>
                    <a:pt x="1070" y="2216"/>
                  </a:lnTo>
                  <a:lnTo>
                    <a:pt x="1086" y="2216"/>
                  </a:lnTo>
                  <a:lnTo>
                    <a:pt x="1161" y="2224"/>
                  </a:lnTo>
                  <a:lnTo>
                    <a:pt x="1238" y="2227"/>
                  </a:lnTo>
                  <a:lnTo>
                    <a:pt x="1317" y="2226"/>
                  </a:lnTo>
                  <a:lnTo>
                    <a:pt x="1394" y="2221"/>
                  </a:lnTo>
                  <a:lnTo>
                    <a:pt x="1414" y="2221"/>
                  </a:lnTo>
                  <a:lnTo>
                    <a:pt x="1432" y="2227"/>
                  </a:lnTo>
                  <a:lnTo>
                    <a:pt x="1449" y="2238"/>
                  </a:lnTo>
                  <a:lnTo>
                    <a:pt x="1462" y="2254"/>
                  </a:lnTo>
                  <a:lnTo>
                    <a:pt x="1470" y="2271"/>
                  </a:lnTo>
                  <a:lnTo>
                    <a:pt x="1473" y="2291"/>
                  </a:lnTo>
                  <a:lnTo>
                    <a:pt x="1473" y="2386"/>
                  </a:lnTo>
                  <a:lnTo>
                    <a:pt x="1878" y="2386"/>
                  </a:lnTo>
                  <a:lnTo>
                    <a:pt x="1878" y="2287"/>
                  </a:lnTo>
                  <a:lnTo>
                    <a:pt x="1879" y="2272"/>
                  </a:lnTo>
                  <a:lnTo>
                    <a:pt x="1881" y="2252"/>
                  </a:lnTo>
                  <a:lnTo>
                    <a:pt x="1884" y="2227"/>
                  </a:lnTo>
                  <a:lnTo>
                    <a:pt x="1890" y="2199"/>
                  </a:lnTo>
                  <a:lnTo>
                    <a:pt x="1899" y="2168"/>
                  </a:lnTo>
                  <a:lnTo>
                    <a:pt x="1911" y="2134"/>
                  </a:lnTo>
                  <a:lnTo>
                    <a:pt x="1927" y="2099"/>
                  </a:lnTo>
                  <a:lnTo>
                    <a:pt x="1948" y="2063"/>
                  </a:lnTo>
                  <a:lnTo>
                    <a:pt x="1972" y="2026"/>
                  </a:lnTo>
                  <a:lnTo>
                    <a:pt x="2003" y="1989"/>
                  </a:lnTo>
                  <a:lnTo>
                    <a:pt x="2040" y="1952"/>
                  </a:lnTo>
                  <a:lnTo>
                    <a:pt x="2056" y="1940"/>
                  </a:lnTo>
                  <a:lnTo>
                    <a:pt x="2072" y="1920"/>
                  </a:lnTo>
                  <a:lnTo>
                    <a:pt x="2091" y="1897"/>
                  </a:lnTo>
                  <a:lnTo>
                    <a:pt x="2112" y="1871"/>
                  </a:lnTo>
                  <a:lnTo>
                    <a:pt x="2134" y="1842"/>
                  </a:lnTo>
                  <a:lnTo>
                    <a:pt x="2159" y="1812"/>
                  </a:lnTo>
                  <a:lnTo>
                    <a:pt x="2183" y="1779"/>
                  </a:lnTo>
                  <a:lnTo>
                    <a:pt x="2207" y="1744"/>
                  </a:lnTo>
                  <a:lnTo>
                    <a:pt x="2232" y="1709"/>
                  </a:lnTo>
                  <a:lnTo>
                    <a:pt x="2255" y="1674"/>
                  </a:lnTo>
                  <a:lnTo>
                    <a:pt x="2276" y="1639"/>
                  </a:lnTo>
                  <a:lnTo>
                    <a:pt x="2297" y="1604"/>
                  </a:lnTo>
                  <a:lnTo>
                    <a:pt x="2314" y="1571"/>
                  </a:lnTo>
                  <a:lnTo>
                    <a:pt x="2328" y="1540"/>
                  </a:lnTo>
                  <a:lnTo>
                    <a:pt x="2338" y="1511"/>
                  </a:lnTo>
                  <a:lnTo>
                    <a:pt x="2346" y="1494"/>
                  </a:lnTo>
                  <a:lnTo>
                    <a:pt x="2357" y="1480"/>
                  </a:lnTo>
                  <a:lnTo>
                    <a:pt x="2372" y="1470"/>
                  </a:lnTo>
                  <a:lnTo>
                    <a:pt x="2388" y="1463"/>
                  </a:lnTo>
                  <a:lnTo>
                    <a:pt x="2406" y="1461"/>
                  </a:lnTo>
                  <a:lnTo>
                    <a:pt x="2492" y="1461"/>
                  </a:lnTo>
                  <a:lnTo>
                    <a:pt x="2509" y="1458"/>
                  </a:lnTo>
                  <a:lnTo>
                    <a:pt x="2523" y="1451"/>
                  </a:lnTo>
                  <a:lnTo>
                    <a:pt x="2535" y="1439"/>
                  </a:lnTo>
                  <a:lnTo>
                    <a:pt x="2544" y="1424"/>
                  </a:lnTo>
                  <a:lnTo>
                    <a:pt x="2546" y="1407"/>
                  </a:lnTo>
                  <a:lnTo>
                    <a:pt x="2546" y="1101"/>
                  </a:lnTo>
                  <a:lnTo>
                    <a:pt x="2544" y="1084"/>
                  </a:lnTo>
                  <a:lnTo>
                    <a:pt x="2535" y="1069"/>
                  </a:lnTo>
                  <a:lnTo>
                    <a:pt x="2523" y="1057"/>
                  </a:lnTo>
                  <a:lnTo>
                    <a:pt x="2509" y="1049"/>
                  </a:lnTo>
                  <a:lnTo>
                    <a:pt x="2492" y="1047"/>
                  </a:lnTo>
                  <a:lnTo>
                    <a:pt x="2400" y="1047"/>
                  </a:lnTo>
                  <a:lnTo>
                    <a:pt x="2384" y="1045"/>
                  </a:lnTo>
                  <a:lnTo>
                    <a:pt x="2368" y="1038"/>
                  </a:lnTo>
                  <a:lnTo>
                    <a:pt x="2353" y="1028"/>
                  </a:lnTo>
                  <a:lnTo>
                    <a:pt x="2342" y="1015"/>
                  </a:lnTo>
                  <a:lnTo>
                    <a:pt x="2334" y="998"/>
                  </a:lnTo>
                  <a:lnTo>
                    <a:pt x="2311" y="936"/>
                  </a:lnTo>
                  <a:lnTo>
                    <a:pt x="2283" y="874"/>
                  </a:lnTo>
                  <a:lnTo>
                    <a:pt x="2250" y="815"/>
                  </a:lnTo>
                  <a:lnTo>
                    <a:pt x="2213" y="759"/>
                  </a:lnTo>
                  <a:lnTo>
                    <a:pt x="2170" y="704"/>
                  </a:lnTo>
                  <a:lnTo>
                    <a:pt x="2125" y="652"/>
                  </a:lnTo>
                  <a:lnTo>
                    <a:pt x="2074" y="602"/>
                  </a:lnTo>
                  <a:lnTo>
                    <a:pt x="2020" y="556"/>
                  </a:lnTo>
                  <a:lnTo>
                    <a:pt x="2009" y="544"/>
                  </a:lnTo>
                  <a:lnTo>
                    <a:pt x="2001" y="533"/>
                  </a:lnTo>
                  <a:lnTo>
                    <a:pt x="1995" y="518"/>
                  </a:lnTo>
                  <a:lnTo>
                    <a:pt x="1993" y="503"/>
                  </a:lnTo>
                  <a:lnTo>
                    <a:pt x="1983" y="453"/>
                  </a:lnTo>
                  <a:lnTo>
                    <a:pt x="1980" y="402"/>
                  </a:lnTo>
                  <a:lnTo>
                    <a:pt x="1982" y="352"/>
                  </a:lnTo>
                  <a:lnTo>
                    <a:pt x="1991" y="301"/>
                  </a:lnTo>
                  <a:lnTo>
                    <a:pt x="2006" y="249"/>
                  </a:lnTo>
                  <a:lnTo>
                    <a:pt x="2028" y="198"/>
                  </a:lnTo>
                  <a:lnTo>
                    <a:pt x="2057" y="147"/>
                  </a:lnTo>
                  <a:lnTo>
                    <a:pt x="2058" y="146"/>
                  </a:lnTo>
                  <a:lnTo>
                    <a:pt x="2058" y="145"/>
                  </a:lnTo>
                  <a:lnTo>
                    <a:pt x="2057" y="143"/>
                  </a:lnTo>
                  <a:lnTo>
                    <a:pt x="2056" y="142"/>
                  </a:lnTo>
                  <a:lnTo>
                    <a:pt x="2054" y="141"/>
                  </a:lnTo>
                  <a:lnTo>
                    <a:pt x="2053" y="141"/>
                  </a:lnTo>
                  <a:lnTo>
                    <a:pt x="2004" y="150"/>
                  </a:lnTo>
                  <a:lnTo>
                    <a:pt x="1959" y="160"/>
                  </a:lnTo>
                  <a:lnTo>
                    <a:pt x="1919" y="174"/>
                  </a:lnTo>
                  <a:lnTo>
                    <a:pt x="1883" y="190"/>
                  </a:lnTo>
                  <a:lnTo>
                    <a:pt x="1850" y="207"/>
                  </a:lnTo>
                  <a:lnTo>
                    <a:pt x="1822" y="226"/>
                  </a:lnTo>
                  <a:lnTo>
                    <a:pt x="1795" y="246"/>
                  </a:lnTo>
                  <a:lnTo>
                    <a:pt x="1773" y="266"/>
                  </a:lnTo>
                  <a:lnTo>
                    <a:pt x="1753" y="287"/>
                  </a:lnTo>
                  <a:lnTo>
                    <a:pt x="1736" y="307"/>
                  </a:lnTo>
                  <a:lnTo>
                    <a:pt x="1721" y="327"/>
                  </a:lnTo>
                  <a:lnTo>
                    <a:pt x="1709" y="341"/>
                  </a:lnTo>
                  <a:lnTo>
                    <a:pt x="1694" y="351"/>
                  </a:lnTo>
                  <a:lnTo>
                    <a:pt x="1677" y="356"/>
                  </a:lnTo>
                  <a:lnTo>
                    <a:pt x="1659" y="358"/>
                  </a:lnTo>
                  <a:lnTo>
                    <a:pt x="1641" y="355"/>
                  </a:lnTo>
                  <a:lnTo>
                    <a:pt x="1566" y="334"/>
                  </a:lnTo>
                  <a:lnTo>
                    <a:pt x="1490" y="317"/>
                  </a:lnTo>
                  <a:lnTo>
                    <a:pt x="1412" y="305"/>
                  </a:lnTo>
                  <a:lnTo>
                    <a:pt x="1393" y="301"/>
                  </a:lnTo>
                  <a:lnTo>
                    <a:pt x="1377" y="291"/>
                  </a:lnTo>
                  <a:lnTo>
                    <a:pt x="1365" y="279"/>
                  </a:lnTo>
                  <a:lnTo>
                    <a:pt x="1356" y="264"/>
                  </a:lnTo>
                  <a:lnTo>
                    <a:pt x="1351" y="246"/>
                  </a:lnTo>
                  <a:lnTo>
                    <a:pt x="1350" y="227"/>
                  </a:lnTo>
                  <a:lnTo>
                    <a:pt x="1355" y="209"/>
                  </a:lnTo>
                  <a:lnTo>
                    <a:pt x="1363" y="193"/>
                  </a:lnTo>
                  <a:lnTo>
                    <a:pt x="1376" y="180"/>
                  </a:lnTo>
                  <a:lnTo>
                    <a:pt x="1392" y="171"/>
                  </a:lnTo>
                  <a:lnTo>
                    <a:pt x="1409" y="165"/>
                  </a:lnTo>
                  <a:lnTo>
                    <a:pt x="1428" y="165"/>
                  </a:lnTo>
                  <a:lnTo>
                    <a:pt x="1498" y="175"/>
                  </a:lnTo>
                  <a:lnTo>
                    <a:pt x="1568" y="189"/>
                  </a:lnTo>
                  <a:lnTo>
                    <a:pt x="1636" y="206"/>
                  </a:lnTo>
                  <a:lnTo>
                    <a:pt x="1656" y="182"/>
                  </a:lnTo>
                  <a:lnTo>
                    <a:pt x="1681" y="158"/>
                  </a:lnTo>
                  <a:lnTo>
                    <a:pt x="1707" y="135"/>
                  </a:lnTo>
                  <a:lnTo>
                    <a:pt x="1736" y="113"/>
                  </a:lnTo>
                  <a:lnTo>
                    <a:pt x="1769" y="91"/>
                  </a:lnTo>
                  <a:lnTo>
                    <a:pt x="1804" y="70"/>
                  </a:lnTo>
                  <a:lnTo>
                    <a:pt x="1843" y="52"/>
                  </a:lnTo>
                  <a:lnTo>
                    <a:pt x="1885" y="35"/>
                  </a:lnTo>
                  <a:lnTo>
                    <a:pt x="1932" y="22"/>
                  </a:lnTo>
                  <a:lnTo>
                    <a:pt x="1982" y="10"/>
                  </a:lnTo>
                  <a:lnTo>
                    <a:pt x="2036" y="1"/>
                  </a:lnTo>
                  <a:lnTo>
                    <a:pt x="206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280"/>
            <p:cNvSpPr>
              <a:spLocks noEditPoints="1"/>
            </p:cNvSpPr>
            <p:nvPr/>
          </p:nvSpPr>
          <p:spPr bwMode="auto">
            <a:xfrm>
              <a:off x="7550928" y="4038314"/>
              <a:ext cx="182562" cy="182562"/>
            </a:xfrm>
            <a:custGeom>
              <a:avLst/>
              <a:gdLst>
                <a:gd name="T0" fmla="*/ 528 w 1158"/>
                <a:gd name="T1" fmla="*/ 144 h 1155"/>
                <a:gd name="T2" fmla="*/ 432 w 1158"/>
                <a:gd name="T3" fmla="*/ 166 h 1155"/>
                <a:gd name="T4" fmla="*/ 344 w 1158"/>
                <a:gd name="T5" fmla="*/ 208 h 1155"/>
                <a:gd name="T6" fmla="*/ 270 w 1158"/>
                <a:gd name="T7" fmla="*/ 269 h 1155"/>
                <a:gd name="T8" fmla="*/ 209 w 1158"/>
                <a:gd name="T9" fmla="*/ 344 h 1155"/>
                <a:gd name="T10" fmla="*/ 167 w 1158"/>
                <a:gd name="T11" fmla="*/ 431 h 1155"/>
                <a:gd name="T12" fmla="*/ 143 w 1158"/>
                <a:gd name="T13" fmla="*/ 527 h 1155"/>
                <a:gd name="T14" fmla="*/ 143 w 1158"/>
                <a:gd name="T15" fmla="*/ 628 h 1155"/>
                <a:gd name="T16" fmla="*/ 167 w 1158"/>
                <a:gd name="T17" fmla="*/ 725 h 1155"/>
                <a:gd name="T18" fmla="*/ 209 w 1158"/>
                <a:gd name="T19" fmla="*/ 813 h 1155"/>
                <a:gd name="T20" fmla="*/ 270 w 1158"/>
                <a:gd name="T21" fmla="*/ 887 h 1155"/>
                <a:gd name="T22" fmla="*/ 344 w 1158"/>
                <a:gd name="T23" fmla="*/ 947 h 1155"/>
                <a:gd name="T24" fmla="*/ 432 w 1158"/>
                <a:gd name="T25" fmla="*/ 989 h 1155"/>
                <a:gd name="T26" fmla="*/ 528 w 1158"/>
                <a:gd name="T27" fmla="*/ 1012 h 1155"/>
                <a:gd name="T28" fmla="*/ 630 w 1158"/>
                <a:gd name="T29" fmla="*/ 1012 h 1155"/>
                <a:gd name="T30" fmla="*/ 727 w 1158"/>
                <a:gd name="T31" fmla="*/ 989 h 1155"/>
                <a:gd name="T32" fmla="*/ 814 w 1158"/>
                <a:gd name="T33" fmla="*/ 947 h 1155"/>
                <a:gd name="T34" fmla="*/ 889 w 1158"/>
                <a:gd name="T35" fmla="*/ 887 h 1155"/>
                <a:gd name="T36" fmla="*/ 949 w 1158"/>
                <a:gd name="T37" fmla="*/ 813 h 1155"/>
                <a:gd name="T38" fmla="*/ 992 w 1158"/>
                <a:gd name="T39" fmla="*/ 725 h 1155"/>
                <a:gd name="T40" fmla="*/ 1014 w 1158"/>
                <a:gd name="T41" fmla="*/ 628 h 1155"/>
                <a:gd name="T42" fmla="*/ 1014 w 1158"/>
                <a:gd name="T43" fmla="*/ 527 h 1155"/>
                <a:gd name="T44" fmla="*/ 992 w 1158"/>
                <a:gd name="T45" fmla="*/ 431 h 1155"/>
                <a:gd name="T46" fmla="*/ 949 w 1158"/>
                <a:gd name="T47" fmla="*/ 344 h 1155"/>
                <a:gd name="T48" fmla="*/ 889 w 1158"/>
                <a:gd name="T49" fmla="*/ 269 h 1155"/>
                <a:gd name="T50" fmla="*/ 814 w 1158"/>
                <a:gd name="T51" fmla="*/ 208 h 1155"/>
                <a:gd name="T52" fmla="*/ 727 w 1158"/>
                <a:gd name="T53" fmla="*/ 166 h 1155"/>
                <a:gd name="T54" fmla="*/ 630 w 1158"/>
                <a:gd name="T55" fmla="*/ 144 h 1155"/>
                <a:gd name="T56" fmla="*/ 579 w 1158"/>
                <a:gd name="T57" fmla="*/ 0 h 1155"/>
                <a:gd name="T58" fmla="*/ 696 w 1158"/>
                <a:gd name="T59" fmla="*/ 12 h 1155"/>
                <a:gd name="T60" fmla="*/ 804 w 1158"/>
                <a:gd name="T61" fmla="*/ 46 h 1155"/>
                <a:gd name="T62" fmla="*/ 903 w 1158"/>
                <a:gd name="T63" fmla="*/ 100 h 1155"/>
                <a:gd name="T64" fmla="*/ 989 w 1158"/>
                <a:gd name="T65" fmla="*/ 169 h 1155"/>
                <a:gd name="T66" fmla="*/ 1060 w 1158"/>
                <a:gd name="T67" fmla="*/ 255 h 1155"/>
                <a:gd name="T68" fmla="*/ 1113 w 1158"/>
                <a:gd name="T69" fmla="*/ 353 h 1155"/>
                <a:gd name="T70" fmla="*/ 1146 w 1158"/>
                <a:gd name="T71" fmla="*/ 461 h 1155"/>
                <a:gd name="T72" fmla="*/ 1158 w 1158"/>
                <a:gd name="T73" fmla="*/ 578 h 1155"/>
                <a:gd name="T74" fmla="*/ 1146 w 1158"/>
                <a:gd name="T75" fmla="*/ 694 h 1155"/>
                <a:gd name="T76" fmla="*/ 1113 w 1158"/>
                <a:gd name="T77" fmla="*/ 803 h 1155"/>
                <a:gd name="T78" fmla="*/ 1058 w 1158"/>
                <a:gd name="T79" fmla="*/ 900 h 1155"/>
                <a:gd name="T80" fmla="*/ 989 w 1158"/>
                <a:gd name="T81" fmla="*/ 986 h 1155"/>
                <a:gd name="T82" fmla="*/ 903 w 1158"/>
                <a:gd name="T83" fmla="*/ 1057 h 1155"/>
                <a:gd name="T84" fmla="*/ 804 w 1158"/>
                <a:gd name="T85" fmla="*/ 1110 h 1155"/>
                <a:gd name="T86" fmla="*/ 696 w 1158"/>
                <a:gd name="T87" fmla="*/ 1144 h 1155"/>
                <a:gd name="T88" fmla="*/ 579 w 1158"/>
                <a:gd name="T89" fmla="*/ 1155 h 1155"/>
                <a:gd name="T90" fmla="*/ 463 w 1158"/>
                <a:gd name="T91" fmla="*/ 1144 h 1155"/>
                <a:gd name="T92" fmla="*/ 353 w 1158"/>
                <a:gd name="T93" fmla="*/ 1110 h 1155"/>
                <a:gd name="T94" fmla="*/ 256 w 1158"/>
                <a:gd name="T95" fmla="*/ 1057 h 1155"/>
                <a:gd name="T96" fmla="*/ 170 w 1158"/>
                <a:gd name="T97" fmla="*/ 986 h 1155"/>
                <a:gd name="T98" fmla="*/ 99 w 1158"/>
                <a:gd name="T99" fmla="*/ 900 h 1155"/>
                <a:gd name="T100" fmla="*/ 46 w 1158"/>
                <a:gd name="T101" fmla="*/ 802 h 1155"/>
                <a:gd name="T102" fmla="*/ 12 w 1158"/>
                <a:gd name="T103" fmla="*/ 694 h 1155"/>
                <a:gd name="T104" fmla="*/ 0 w 1158"/>
                <a:gd name="T105" fmla="*/ 578 h 1155"/>
                <a:gd name="T106" fmla="*/ 12 w 1158"/>
                <a:gd name="T107" fmla="*/ 461 h 1155"/>
                <a:gd name="T108" fmla="*/ 46 w 1158"/>
                <a:gd name="T109" fmla="*/ 353 h 1155"/>
                <a:gd name="T110" fmla="*/ 99 w 1158"/>
                <a:gd name="T111" fmla="*/ 255 h 1155"/>
                <a:gd name="T112" fmla="*/ 170 w 1158"/>
                <a:gd name="T113" fmla="*/ 169 h 1155"/>
                <a:gd name="T114" fmla="*/ 256 w 1158"/>
                <a:gd name="T115" fmla="*/ 98 h 1155"/>
                <a:gd name="T116" fmla="*/ 354 w 1158"/>
                <a:gd name="T117" fmla="*/ 46 h 1155"/>
                <a:gd name="T118" fmla="*/ 463 w 1158"/>
                <a:gd name="T119" fmla="*/ 12 h 1155"/>
                <a:gd name="T120" fmla="*/ 579 w 1158"/>
                <a:gd name="T121" fmla="*/ 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8" h="1155">
                  <a:moveTo>
                    <a:pt x="579" y="141"/>
                  </a:moveTo>
                  <a:lnTo>
                    <a:pt x="528" y="144"/>
                  </a:lnTo>
                  <a:lnTo>
                    <a:pt x="479" y="152"/>
                  </a:lnTo>
                  <a:lnTo>
                    <a:pt x="432" y="166"/>
                  </a:lnTo>
                  <a:lnTo>
                    <a:pt x="386" y="185"/>
                  </a:lnTo>
                  <a:lnTo>
                    <a:pt x="344" y="208"/>
                  </a:lnTo>
                  <a:lnTo>
                    <a:pt x="305" y="237"/>
                  </a:lnTo>
                  <a:lnTo>
                    <a:pt x="270" y="269"/>
                  </a:lnTo>
                  <a:lnTo>
                    <a:pt x="237" y="305"/>
                  </a:lnTo>
                  <a:lnTo>
                    <a:pt x="209" y="344"/>
                  </a:lnTo>
                  <a:lnTo>
                    <a:pt x="185" y="386"/>
                  </a:lnTo>
                  <a:lnTo>
                    <a:pt x="167" y="431"/>
                  </a:lnTo>
                  <a:lnTo>
                    <a:pt x="152" y="478"/>
                  </a:lnTo>
                  <a:lnTo>
                    <a:pt x="143" y="527"/>
                  </a:lnTo>
                  <a:lnTo>
                    <a:pt x="140" y="578"/>
                  </a:lnTo>
                  <a:lnTo>
                    <a:pt x="143" y="628"/>
                  </a:lnTo>
                  <a:lnTo>
                    <a:pt x="152" y="678"/>
                  </a:lnTo>
                  <a:lnTo>
                    <a:pt x="167" y="725"/>
                  </a:lnTo>
                  <a:lnTo>
                    <a:pt x="185" y="770"/>
                  </a:lnTo>
                  <a:lnTo>
                    <a:pt x="209" y="813"/>
                  </a:lnTo>
                  <a:lnTo>
                    <a:pt x="237" y="852"/>
                  </a:lnTo>
                  <a:lnTo>
                    <a:pt x="270" y="887"/>
                  </a:lnTo>
                  <a:lnTo>
                    <a:pt x="305" y="919"/>
                  </a:lnTo>
                  <a:lnTo>
                    <a:pt x="344" y="947"/>
                  </a:lnTo>
                  <a:lnTo>
                    <a:pt x="386" y="970"/>
                  </a:lnTo>
                  <a:lnTo>
                    <a:pt x="432" y="989"/>
                  </a:lnTo>
                  <a:lnTo>
                    <a:pt x="479" y="1004"/>
                  </a:lnTo>
                  <a:lnTo>
                    <a:pt x="528" y="1012"/>
                  </a:lnTo>
                  <a:lnTo>
                    <a:pt x="579" y="1016"/>
                  </a:lnTo>
                  <a:lnTo>
                    <a:pt x="630" y="1012"/>
                  </a:lnTo>
                  <a:lnTo>
                    <a:pt x="679" y="1004"/>
                  </a:lnTo>
                  <a:lnTo>
                    <a:pt x="727" y="989"/>
                  </a:lnTo>
                  <a:lnTo>
                    <a:pt x="771" y="970"/>
                  </a:lnTo>
                  <a:lnTo>
                    <a:pt x="814" y="947"/>
                  </a:lnTo>
                  <a:lnTo>
                    <a:pt x="853" y="919"/>
                  </a:lnTo>
                  <a:lnTo>
                    <a:pt x="889" y="887"/>
                  </a:lnTo>
                  <a:lnTo>
                    <a:pt x="921" y="852"/>
                  </a:lnTo>
                  <a:lnTo>
                    <a:pt x="949" y="813"/>
                  </a:lnTo>
                  <a:lnTo>
                    <a:pt x="973" y="770"/>
                  </a:lnTo>
                  <a:lnTo>
                    <a:pt x="992" y="725"/>
                  </a:lnTo>
                  <a:lnTo>
                    <a:pt x="1005" y="678"/>
                  </a:lnTo>
                  <a:lnTo>
                    <a:pt x="1014" y="628"/>
                  </a:lnTo>
                  <a:lnTo>
                    <a:pt x="1017" y="578"/>
                  </a:lnTo>
                  <a:lnTo>
                    <a:pt x="1014" y="527"/>
                  </a:lnTo>
                  <a:lnTo>
                    <a:pt x="1005" y="478"/>
                  </a:lnTo>
                  <a:lnTo>
                    <a:pt x="992" y="431"/>
                  </a:lnTo>
                  <a:lnTo>
                    <a:pt x="973" y="386"/>
                  </a:lnTo>
                  <a:lnTo>
                    <a:pt x="949" y="344"/>
                  </a:lnTo>
                  <a:lnTo>
                    <a:pt x="921" y="305"/>
                  </a:lnTo>
                  <a:lnTo>
                    <a:pt x="889" y="269"/>
                  </a:lnTo>
                  <a:lnTo>
                    <a:pt x="853" y="237"/>
                  </a:lnTo>
                  <a:lnTo>
                    <a:pt x="814" y="208"/>
                  </a:lnTo>
                  <a:lnTo>
                    <a:pt x="771" y="185"/>
                  </a:lnTo>
                  <a:lnTo>
                    <a:pt x="727" y="166"/>
                  </a:lnTo>
                  <a:lnTo>
                    <a:pt x="679" y="152"/>
                  </a:lnTo>
                  <a:lnTo>
                    <a:pt x="630" y="144"/>
                  </a:lnTo>
                  <a:lnTo>
                    <a:pt x="579" y="141"/>
                  </a:lnTo>
                  <a:close/>
                  <a:moveTo>
                    <a:pt x="579" y="0"/>
                  </a:moveTo>
                  <a:lnTo>
                    <a:pt x="639" y="3"/>
                  </a:lnTo>
                  <a:lnTo>
                    <a:pt x="696" y="12"/>
                  </a:lnTo>
                  <a:lnTo>
                    <a:pt x="751" y="27"/>
                  </a:lnTo>
                  <a:lnTo>
                    <a:pt x="804" y="46"/>
                  </a:lnTo>
                  <a:lnTo>
                    <a:pt x="855" y="70"/>
                  </a:lnTo>
                  <a:lnTo>
                    <a:pt x="903" y="100"/>
                  </a:lnTo>
                  <a:lnTo>
                    <a:pt x="947" y="132"/>
                  </a:lnTo>
                  <a:lnTo>
                    <a:pt x="989" y="169"/>
                  </a:lnTo>
                  <a:lnTo>
                    <a:pt x="1026" y="211"/>
                  </a:lnTo>
                  <a:lnTo>
                    <a:pt x="1060" y="255"/>
                  </a:lnTo>
                  <a:lnTo>
                    <a:pt x="1088" y="303"/>
                  </a:lnTo>
                  <a:lnTo>
                    <a:pt x="1113" y="353"/>
                  </a:lnTo>
                  <a:lnTo>
                    <a:pt x="1132" y="406"/>
                  </a:lnTo>
                  <a:lnTo>
                    <a:pt x="1146" y="461"/>
                  </a:lnTo>
                  <a:lnTo>
                    <a:pt x="1155" y="518"/>
                  </a:lnTo>
                  <a:lnTo>
                    <a:pt x="1158" y="578"/>
                  </a:lnTo>
                  <a:lnTo>
                    <a:pt x="1155" y="637"/>
                  </a:lnTo>
                  <a:lnTo>
                    <a:pt x="1146" y="694"/>
                  </a:lnTo>
                  <a:lnTo>
                    <a:pt x="1132" y="750"/>
                  </a:lnTo>
                  <a:lnTo>
                    <a:pt x="1113" y="803"/>
                  </a:lnTo>
                  <a:lnTo>
                    <a:pt x="1088" y="853"/>
                  </a:lnTo>
                  <a:lnTo>
                    <a:pt x="1058" y="900"/>
                  </a:lnTo>
                  <a:lnTo>
                    <a:pt x="1026" y="946"/>
                  </a:lnTo>
                  <a:lnTo>
                    <a:pt x="989" y="986"/>
                  </a:lnTo>
                  <a:lnTo>
                    <a:pt x="947" y="1024"/>
                  </a:lnTo>
                  <a:lnTo>
                    <a:pt x="903" y="1057"/>
                  </a:lnTo>
                  <a:lnTo>
                    <a:pt x="855" y="1085"/>
                  </a:lnTo>
                  <a:lnTo>
                    <a:pt x="804" y="1110"/>
                  </a:lnTo>
                  <a:lnTo>
                    <a:pt x="751" y="1130"/>
                  </a:lnTo>
                  <a:lnTo>
                    <a:pt x="696" y="1144"/>
                  </a:lnTo>
                  <a:lnTo>
                    <a:pt x="639" y="1152"/>
                  </a:lnTo>
                  <a:lnTo>
                    <a:pt x="579" y="1155"/>
                  </a:lnTo>
                  <a:lnTo>
                    <a:pt x="520" y="1152"/>
                  </a:lnTo>
                  <a:lnTo>
                    <a:pt x="463" y="1144"/>
                  </a:lnTo>
                  <a:lnTo>
                    <a:pt x="406" y="1130"/>
                  </a:lnTo>
                  <a:lnTo>
                    <a:pt x="353" y="1110"/>
                  </a:lnTo>
                  <a:lnTo>
                    <a:pt x="304" y="1085"/>
                  </a:lnTo>
                  <a:lnTo>
                    <a:pt x="256" y="1057"/>
                  </a:lnTo>
                  <a:lnTo>
                    <a:pt x="210" y="1023"/>
                  </a:lnTo>
                  <a:lnTo>
                    <a:pt x="170" y="986"/>
                  </a:lnTo>
                  <a:lnTo>
                    <a:pt x="132" y="945"/>
                  </a:lnTo>
                  <a:lnTo>
                    <a:pt x="99" y="900"/>
                  </a:lnTo>
                  <a:lnTo>
                    <a:pt x="70" y="853"/>
                  </a:lnTo>
                  <a:lnTo>
                    <a:pt x="46" y="802"/>
                  </a:lnTo>
                  <a:lnTo>
                    <a:pt x="26" y="749"/>
                  </a:lnTo>
                  <a:lnTo>
                    <a:pt x="12" y="694"/>
                  </a:lnTo>
                  <a:lnTo>
                    <a:pt x="3" y="637"/>
                  </a:lnTo>
                  <a:lnTo>
                    <a:pt x="0" y="578"/>
                  </a:lnTo>
                  <a:lnTo>
                    <a:pt x="3" y="518"/>
                  </a:lnTo>
                  <a:lnTo>
                    <a:pt x="12" y="461"/>
                  </a:lnTo>
                  <a:lnTo>
                    <a:pt x="26" y="406"/>
                  </a:lnTo>
                  <a:lnTo>
                    <a:pt x="46" y="353"/>
                  </a:lnTo>
                  <a:lnTo>
                    <a:pt x="70" y="303"/>
                  </a:lnTo>
                  <a:lnTo>
                    <a:pt x="99" y="255"/>
                  </a:lnTo>
                  <a:lnTo>
                    <a:pt x="133" y="211"/>
                  </a:lnTo>
                  <a:lnTo>
                    <a:pt x="170" y="169"/>
                  </a:lnTo>
                  <a:lnTo>
                    <a:pt x="211" y="132"/>
                  </a:lnTo>
                  <a:lnTo>
                    <a:pt x="256" y="98"/>
                  </a:lnTo>
                  <a:lnTo>
                    <a:pt x="304" y="70"/>
                  </a:lnTo>
                  <a:lnTo>
                    <a:pt x="354" y="46"/>
                  </a:lnTo>
                  <a:lnTo>
                    <a:pt x="407" y="27"/>
                  </a:lnTo>
                  <a:lnTo>
                    <a:pt x="463" y="12"/>
                  </a:lnTo>
                  <a:lnTo>
                    <a:pt x="520" y="3"/>
                  </a:lnTo>
                  <a:lnTo>
                    <a:pt x="57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281"/>
            <p:cNvSpPr>
              <a:spLocks noEditPoints="1"/>
            </p:cNvSpPr>
            <p:nvPr/>
          </p:nvSpPr>
          <p:spPr bwMode="auto">
            <a:xfrm>
              <a:off x="7682691" y="3914489"/>
              <a:ext cx="128587" cy="127000"/>
            </a:xfrm>
            <a:custGeom>
              <a:avLst/>
              <a:gdLst>
                <a:gd name="T0" fmla="*/ 364 w 807"/>
                <a:gd name="T1" fmla="*/ 143 h 806"/>
                <a:gd name="T2" fmla="*/ 293 w 807"/>
                <a:gd name="T3" fmla="*/ 164 h 806"/>
                <a:gd name="T4" fmla="*/ 230 w 807"/>
                <a:gd name="T5" fmla="*/ 205 h 806"/>
                <a:gd name="T6" fmla="*/ 182 w 807"/>
                <a:gd name="T7" fmla="*/ 260 h 806"/>
                <a:gd name="T8" fmla="*/ 152 w 807"/>
                <a:gd name="T9" fmla="*/ 327 h 806"/>
                <a:gd name="T10" fmla="*/ 140 w 807"/>
                <a:gd name="T11" fmla="*/ 402 h 806"/>
                <a:gd name="T12" fmla="*/ 152 w 807"/>
                <a:gd name="T13" fmla="*/ 479 h 806"/>
                <a:gd name="T14" fmla="*/ 182 w 807"/>
                <a:gd name="T15" fmla="*/ 545 h 806"/>
                <a:gd name="T16" fmla="*/ 230 w 807"/>
                <a:gd name="T17" fmla="*/ 600 h 806"/>
                <a:gd name="T18" fmla="*/ 293 w 807"/>
                <a:gd name="T19" fmla="*/ 640 h 806"/>
                <a:gd name="T20" fmla="*/ 364 w 807"/>
                <a:gd name="T21" fmla="*/ 663 h 806"/>
                <a:gd name="T22" fmla="*/ 442 w 807"/>
                <a:gd name="T23" fmla="*/ 663 h 806"/>
                <a:gd name="T24" fmla="*/ 513 w 807"/>
                <a:gd name="T25" fmla="*/ 640 h 806"/>
                <a:gd name="T26" fmla="*/ 576 w 807"/>
                <a:gd name="T27" fmla="*/ 600 h 806"/>
                <a:gd name="T28" fmla="*/ 623 w 807"/>
                <a:gd name="T29" fmla="*/ 545 h 806"/>
                <a:gd name="T30" fmla="*/ 654 w 807"/>
                <a:gd name="T31" fmla="*/ 479 h 806"/>
                <a:gd name="T32" fmla="*/ 666 w 807"/>
                <a:gd name="T33" fmla="*/ 402 h 806"/>
                <a:gd name="T34" fmla="*/ 654 w 807"/>
                <a:gd name="T35" fmla="*/ 327 h 806"/>
                <a:gd name="T36" fmla="*/ 623 w 807"/>
                <a:gd name="T37" fmla="*/ 260 h 806"/>
                <a:gd name="T38" fmla="*/ 576 w 807"/>
                <a:gd name="T39" fmla="*/ 205 h 806"/>
                <a:gd name="T40" fmla="*/ 513 w 807"/>
                <a:gd name="T41" fmla="*/ 164 h 806"/>
                <a:gd name="T42" fmla="*/ 442 w 807"/>
                <a:gd name="T43" fmla="*/ 143 h 806"/>
                <a:gd name="T44" fmla="*/ 404 w 807"/>
                <a:gd name="T45" fmla="*/ 0 h 806"/>
                <a:gd name="T46" fmla="*/ 502 w 807"/>
                <a:gd name="T47" fmla="*/ 12 h 806"/>
                <a:gd name="T48" fmla="*/ 593 w 807"/>
                <a:gd name="T49" fmla="*/ 47 h 806"/>
                <a:gd name="T50" fmla="*/ 671 w 807"/>
                <a:gd name="T51" fmla="*/ 102 h 806"/>
                <a:gd name="T52" fmla="*/ 735 w 807"/>
                <a:gd name="T53" fmla="*/ 173 h 806"/>
                <a:gd name="T54" fmla="*/ 780 w 807"/>
                <a:gd name="T55" fmla="*/ 258 h 806"/>
                <a:gd name="T56" fmla="*/ 804 w 807"/>
                <a:gd name="T57" fmla="*/ 353 h 806"/>
                <a:gd name="T58" fmla="*/ 804 w 807"/>
                <a:gd name="T59" fmla="*/ 453 h 806"/>
                <a:gd name="T60" fmla="*/ 780 w 807"/>
                <a:gd name="T61" fmla="*/ 548 h 806"/>
                <a:gd name="T62" fmla="*/ 735 w 807"/>
                <a:gd name="T63" fmla="*/ 633 h 806"/>
                <a:gd name="T64" fmla="*/ 671 w 807"/>
                <a:gd name="T65" fmla="*/ 704 h 806"/>
                <a:gd name="T66" fmla="*/ 593 w 807"/>
                <a:gd name="T67" fmla="*/ 758 h 806"/>
                <a:gd name="T68" fmla="*/ 502 w 807"/>
                <a:gd name="T69" fmla="*/ 793 h 806"/>
                <a:gd name="T70" fmla="*/ 404 w 807"/>
                <a:gd name="T71" fmla="*/ 806 h 806"/>
                <a:gd name="T72" fmla="*/ 304 w 807"/>
                <a:gd name="T73" fmla="*/ 793 h 806"/>
                <a:gd name="T74" fmla="*/ 214 w 807"/>
                <a:gd name="T75" fmla="*/ 758 h 806"/>
                <a:gd name="T76" fmla="*/ 136 w 807"/>
                <a:gd name="T77" fmla="*/ 704 h 806"/>
                <a:gd name="T78" fmla="*/ 72 w 807"/>
                <a:gd name="T79" fmla="*/ 633 h 806"/>
                <a:gd name="T80" fmla="*/ 27 w 807"/>
                <a:gd name="T81" fmla="*/ 548 h 806"/>
                <a:gd name="T82" fmla="*/ 3 w 807"/>
                <a:gd name="T83" fmla="*/ 453 h 806"/>
                <a:gd name="T84" fmla="*/ 3 w 807"/>
                <a:gd name="T85" fmla="*/ 353 h 806"/>
                <a:gd name="T86" fmla="*/ 27 w 807"/>
                <a:gd name="T87" fmla="*/ 258 h 806"/>
                <a:gd name="T88" fmla="*/ 72 w 807"/>
                <a:gd name="T89" fmla="*/ 173 h 806"/>
                <a:gd name="T90" fmla="*/ 136 w 807"/>
                <a:gd name="T91" fmla="*/ 102 h 806"/>
                <a:gd name="T92" fmla="*/ 214 w 807"/>
                <a:gd name="T93" fmla="*/ 47 h 806"/>
                <a:gd name="T94" fmla="*/ 304 w 807"/>
                <a:gd name="T95" fmla="*/ 12 h 806"/>
                <a:gd name="T96" fmla="*/ 404 w 807"/>
                <a:gd name="T9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7" h="806">
                  <a:moveTo>
                    <a:pt x="403" y="140"/>
                  </a:moveTo>
                  <a:lnTo>
                    <a:pt x="364" y="143"/>
                  </a:lnTo>
                  <a:lnTo>
                    <a:pt x="326" y="152"/>
                  </a:lnTo>
                  <a:lnTo>
                    <a:pt x="293" y="164"/>
                  </a:lnTo>
                  <a:lnTo>
                    <a:pt x="260" y="182"/>
                  </a:lnTo>
                  <a:lnTo>
                    <a:pt x="230" y="205"/>
                  </a:lnTo>
                  <a:lnTo>
                    <a:pt x="205" y="231"/>
                  </a:lnTo>
                  <a:lnTo>
                    <a:pt x="182" y="260"/>
                  </a:lnTo>
                  <a:lnTo>
                    <a:pt x="164" y="292"/>
                  </a:lnTo>
                  <a:lnTo>
                    <a:pt x="152" y="327"/>
                  </a:lnTo>
                  <a:lnTo>
                    <a:pt x="143" y="364"/>
                  </a:lnTo>
                  <a:lnTo>
                    <a:pt x="140" y="402"/>
                  </a:lnTo>
                  <a:lnTo>
                    <a:pt x="143" y="442"/>
                  </a:lnTo>
                  <a:lnTo>
                    <a:pt x="152" y="479"/>
                  </a:lnTo>
                  <a:lnTo>
                    <a:pt x="164" y="514"/>
                  </a:lnTo>
                  <a:lnTo>
                    <a:pt x="182" y="545"/>
                  </a:lnTo>
                  <a:lnTo>
                    <a:pt x="205" y="575"/>
                  </a:lnTo>
                  <a:lnTo>
                    <a:pt x="230" y="600"/>
                  </a:lnTo>
                  <a:lnTo>
                    <a:pt x="260" y="623"/>
                  </a:lnTo>
                  <a:lnTo>
                    <a:pt x="293" y="640"/>
                  </a:lnTo>
                  <a:lnTo>
                    <a:pt x="326" y="654"/>
                  </a:lnTo>
                  <a:lnTo>
                    <a:pt x="364" y="663"/>
                  </a:lnTo>
                  <a:lnTo>
                    <a:pt x="403" y="665"/>
                  </a:lnTo>
                  <a:lnTo>
                    <a:pt x="442" y="663"/>
                  </a:lnTo>
                  <a:lnTo>
                    <a:pt x="478" y="654"/>
                  </a:lnTo>
                  <a:lnTo>
                    <a:pt x="513" y="640"/>
                  </a:lnTo>
                  <a:lnTo>
                    <a:pt x="546" y="623"/>
                  </a:lnTo>
                  <a:lnTo>
                    <a:pt x="576" y="600"/>
                  </a:lnTo>
                  <a:lnTo>
                    <a:pt x="601" y="575"/>
                  </a:lnTo>
                  <a:lnTo>
                    <a:pt x="623" y="545"/>
                  </a:lnTo>
                  <a:lnTo>
                    <a:pt x="641" y="514"/>
                  </a:lnTo>
                  <a:lnTo>
                    <a:pt x="654" y="479"/>
                  </a:lnTo>
                  <a:lnTo>
                    <a:pt x="663" y="442"/>
                  </a:lnTo>
                  <a:lnTo>
                    <a:pt x="666" y="402"/>
                  </a:lnTo>
                  <a:lnTo>
                    <a:pt x="663" y="364"/>
                  </a:lnTo>
                  <a:lnTo>
                    <a:pt x="654" y="327"/>
                  </a:lnTo>
                  <a:lnTo>
                    <a:pt x="641" y="292"/>
                  </a:lnTo>
                  <a:lnTo>
                    <a:pt x="623" y="260"/>
                  </a:lnTo>
                  <a:lnTo>
                    <a:pt x="601" y="231"/>
                  </a:lnTo>
                  <a:lnTo>
                    <a:pt x="576" y="205"/>
                  </a:lnTo>
                  <a:lnTo>
                    <a:pt x="546" y="182"/>
                  </a:lnTo>
                  <a:lnTo>
                    <a:pt x="513" y="164"/>
                  </a:lnTo>
                  <a:lnTo>
                    <a:pt x="478" y="152"/>
                  </a:lnTo>
                  <a:lnTo>
                    <a:pt x="442" y="143"/>
                  </a:lnTo>
                  <a:lnTo>
                    <a:pt x="403" y="140"/>
                  </a:lnTo>
                  <a:close/>
                  <a:moveTo>
                    <a:pt x="404" y="0"/>
                  </a:moveTo>
                  <a:lnTo>
                    <a:pt x="454" y="4"/>
                  </a:lnTo>
                  <a:lnTo>
                    <a:pt x="502" y="12"/>
                  </a:lnTo>
                  <a:lnTo>
                    <a:pt x="549" y="27"/>
                  </a:lnTo>
                  <a:lnTo>
                    <a:pt x="593" y="47"/>
                  </a:lnTo>
                  <a:lnTo>
                    <a:pt x="634" y="72"/>
                  </a:lnTo>
                  <a:lnTo>
                    <a:pt x="671" y="102"/>
                  </a:lnTo>
                  <a:lnTo>
                    <a:pt x="705" y="136"/>
                  </a:lnTo>
                  <a:lnTo>
                    <a:pt x="735" y="173"/>
                  </a:lnTo>
                  <a:lnTo>
                    <a:pt x="760" y="214"/>
                  </a:lnTo>
                  <a:lnTo>
                    <a:pt x="780" y="258"/>
                  </a:lnTo>
                  <a:lnTo>
                    <a:pt x="795" y="304"/>
                  </a:lnTo>
                  <a:lnTo>
                    <a:pt x="804" y="353"/>
                  </a:lnTo>
                  <a:lnTo>
                    <a:pt x="807" y="402"/>
                  </a:lnTo>
                  <a:lnTo>
                    <a:pt x="804" y="453"/>
                  </a:lnTo>
                  <a:lnTo>
                    <a:pt x="795" y="502"/>
                  </a:lnTo>
                  <a:lnTo>
                    <a:pt x="780" y="548"/>
                  </a:lnTo>
                  <a:lnTo>
                    <a:pt x="760" y="592"/>
                  </a:lnTo>
                  <a:lnTo>
                    <a:pt x="735" y="633"/>
                  </a:lnTo>
                  <a:lnTo>
                    <a:pt x="705" y="670"/>
                  </a:lnTo>
                  <a:lnTo>
                    <a:pt x="671" y="704"/>
                  </a:lnTo>
                  <a:lnTo>
                    <a:pt x="634" y="734"/>
                  </a:lnTo>
                  <a:lnTo>
                    <a:pt x="593" y="758"/>
                  </a:lnTo>
                  <a:lnTo>
                    <a:pt x="549" y="778"/>
                  </a:lnTo>
                  <a:lnTo>
                    <a:pt x="502" y="793"/>
                  </a:lnTo>
                  <a:lnTo>
                    <a:pt x="454" y="802"/>
                  </a:lnTo>
                  <a:lnTo>
                    <a:pt x="404" y="806"/>
                  </a:lnTo>
                  <a:lnTo>
                    <a:pt x="353" y="802"/>
                  </a:lnTo>
                  <a:lnTo>
                    <a:pt x="304" y="793"/>
                  </a:lnTo>
                  <a:lnTo>
                    <a:pt x="258" y="778"/>
                  </a:lnTo>
                  <a:lnTo>
                    <a:pt x="214" y="758"/>
                  </a:lnTo>
                  <a:lnTo>
                    <a:pt x="173" y="734"/>
                  </a:lnTo>
                  <a:lnTo>
                    <a:pt x="136" y="704"/>
                  </a:lnTo>
                  <a:lnTo>
                    <a:pt x="102" y="670"/>
                  </a:lnTo>
                  <a:lnTo>
                    <a:pt x="72" y="633"/>
                  </a:lnTo>
                  <a:lnTo>
                    <a:pt x="48" y="592"/>
                  </a:lnTo>
                  <a:lnTo>
                    <a:pt x="27" y="548"/>
                  </a:lnTo>
                  <a:lnTo>
                    <a:pt x="13" y="502"/>
                  </a:lnTo>
                  <a:lnTo>
                    <a:pt x="3" y="453"/>
                  </a:lnTo>
                  <a:lnTo>
                    <a:pt x="0" y="402"/>
                  </a:lnTo>
                  <a:lnTo>
                    <a:pt x="3" y="353"/>
                  </a:lnTo>
                  <a:lnTo>
                    <a:pt x="13" y="304"/>
                  </a:lnTo>
                  <a:lnTo>
                    <a:pt x="27" y="258"/>
                  </a:lnTo>
                  <a:lnTo>
                    <a:pt x="48" y="214"/>
                  </a:lnTo>
                  <a:lnTo>
                    <a:pt x="72" y="173"/>
                  </a:lnTo>
                  <a:lnTo>
                    <a:pt x="102" y="136"/>
                  </a:lnTo>
                  <a:lnTo>
                    <a:pt x="136" y="102"/>
                  </a:lnTo>
                  <a:lnTo>
                    <a:pt x="173" y="72"/>
                  </a:lnTo>
                  <a:lnTo>
                    <a:pt x="214" y="47"/>
                  </a:lnTo>
                  <a:lnTo>
                    <a:pt x="258" y="27"/>
                  </a:lnTo>
                  <a:lnTo>
                    <a:pt x="304" y="12"/>
                  </a:lnTo>
                  <a:lnTo>
                    <a:pt x="353" y="4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390"/>
            <p:cNvSpPr>
              <a:spLocks noEditPoints="1"/>
            </p:cNvSpPr>
            <p:nvPr/>
          </p:nvSpPr>
          <p:spPr bwMode="auto">
            <a:xfrm>
              <a:off x="7753029" y="2755246"/>
              <a:ext cx="242888" cy="242887"/>
            </a:xfrm>
            <a:custGeom>
              <a:avLst/>
              <a:gdLst>
                <a:gd name="T0" fmla="*/ 141 w 1531"/>
                <a:gd name="T1" fmla="*/ 1394 h 1534"/>
                <a:gd name="T2" fmla="*/ 1382 w 1531"/>
                <a:gd name="T3" fmla="*/ 1312 h 1534"/>
                <a:gd name="T4" fmla="*/ 1354 w 1531"/>
                <a:gd name="T5" fmla="*/ 1154 h 1534"/>
                <a:gd name="T6" fmla="*/ 1307 w 1531"/>
                <a:gd name="T7" fmla="*/ 1000 h 1534"/>
                <a:gd name="T8" fmla="*/ 1242 w 1531"/>
                <a:gd name="T9" fmla="*/ 854 h 1534"/>
                <a:gd name="T10" fmla="*/ 1160 w 1531"/>
                <a:gd name="T11" fmla="*/ 716 h 1534"/>
                <a:gd name="T12" fmla="*/ 1060 w 1531"/>
                <a:gd name="T13" fmla="*/ 588 h 1534"/>
                <a:gd name="T14" fmla="*/ 934 w 1531"/>
                <a:gd name="T15" fmla="*/ 464 h 1534"/>
                <a:gd name="T16" fmla="*/ 796 w 1531"/>
                <a:gd name="T17" fmla="*/ 359 h 1534"/>
                <a:gd name="T18" fmla="*/ 644 w 1531"/>
                <a:gd name="T19" fmla="*/ 273 h 1534"/>
                <a:gd name="T20" fmla="*/ 484 w 1531"/>
                <a:gd name="T21" fmla="*/ 207 h 1534"/>
                <a:gd name="T22" fmla="*/ 314 w 1531"/>
                <a:gd name="T23" fmla="*/ 164 h 1534"/>
                <a:gd name="T24" fmla="*/ 141 w 1531"/>
                <a:gd name="T25" fmla="*/ 142 h 1534"/>
                <a:gd name="T26" fmla="*/ 160 w 1531"/>
                <a:gd name="T27" fmla="*/ 2 h 1534"/>
                <a:gd name="T28" fmla="*/ 335 w 1531"/>
                <a:gd name="T29" fmla="*/ 25 h 1534"/>
                <a:gd name="T30" fmla="*/ 507 w 1531"/>
                <a:gd name="T31" fmla="*/ 67 h 1534"/>
                <a:gd name="T32" fmla="*/ 671 w 1531"/>
                <a:gd name="T33" fmla="*/ 130 h 1534"/>
                <a:gd name="T34" fmla="*/ 826 w 1531"/>
                <a:gd name="T35" fmla="*/ 211 h 1534"/>
                <a:gd name="T36" fmla="*/ 971 w 1531"/>
                <a:gd name="T37" fmla="*/ 311 h 1534"/>
                <a:gd name="T38" fmla="*/ 1103 w 1531"/>
                <a:gd name="T39" fmla="*/ 429 h 1534"/>
                <a:gd name="T40" fmla="*/ 1222 w 1531"/>
                <a:gd name="T41" fmla="*/ 563 h 1534"/>
                <a:gd name="T42" fmla="*/ 1321 w 1531"/>
                <a:gd name="T43" fmla="*/ 709 h 1534"/>
                <a:gd name="T44" fmla="*/ 1403 w 1531"/>
                <a:gd name="T45" fmla="*/ 865 h 1534"/>
                <a:gd name="T46" fmla="*/ 1464 w 1531"/>
                <a:gd name="T47" fmla="*/ 1028 h 1534"/>
                <a:gd name="T48" fmla="*/ 1506 w 1531"/>
                <a:gd name="T49" fmla="*/ 1199 h 1534"/>
                <a:gd name="T50" fmla="*/ 1528 w 1531"/>
                <a:gd name="T51" fmla="*/ 1375 h 1534"/>
                <a:gd name="T52" fmla="*/ 1528 w 1531"/>
                <a:gd name="T53" fmla="*/ 1483 h 1534"/>
                <a:gd name="T54" fmla="*/ 1510 w 1531"/>
                <a:gd name="T55" fmla="*/ 1514 h 1534"/>
                <a:gd name="T56" fmla="*/ 1479 w 1531"/>
                <a:gd name="T57" fmla="*/ 1532 h 1534"/>
                <a:gd name="T58" fmla="*/ 70 w 1531"/>
                <a:gd name="T59" fmla="*/ 1534 h 1534"/>
                <a:gd name="T60" fmla="*/ 35 w 1531"/>
                <a:gd name="T61" fmla="*/ 1524 h 1534"/>
                <a:gd name="T62" fmla="*/ 10 w 1531"/>
                <a:gd name="T63" fmla="*/ 1499 h 1534"/>
                <a:gd name="T64" fmla="*/ 0 w 1531"/>
                <a:gd name="T65" fmla="*/ 1464 h 1534"/>
                <a:gd name="T66" fmla="*/ 2 w 1531"/>
                <a:gd name="T67" fmla="*/ 51 h 1534"/>
                <a:gd name="T68" fmla="*/ 20 w 1531"/>
                <a:gd name="T69" fmla="*/ 20 h 1534"/>
                <a:gd name="T70" fmla="*/ 52 w 1531"/>
                <a:gd name="T71" fmla="*/ 2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1" h="1534">
                  <a:moveTo>
                    <a:pt x="141" y="142"/>
                  </a:moveTo>
                  <a:lnTo>
                    <a:pt x="141" y="1394"/>
                  </a:lnTo>
                  <a:lnTo>
                    <a:pt x="1389" y="1394"/>
                  </a:lnTo>
                  <a:lnTo>
                    <a:pt x="1382" y="1312"/>
                  </a:lnTo>
                  <a:lnTo>
                    <a:pt x="1370" y="1233"/>
                  </a:lnTo>
                  <a:lnTo>
                    <a:pt x="1354" y="1154"/>
                  </a:lnTo>
                  <a:lnTo>
                    <a:pt x="1333" y="1077"/>
                  </a:lnTo>
                  <a:lnTo>
                    <a:pt x="1307" y="1000"/>
                  </a:lnTo>
                  <a:lnTo>
                    <a:pt x="1277" y="926"/>
                  </a:lnTo>
                  <a:lnTo>
                    <a:pt x="1242" y="854"/>
                  </a:lnTo>
                  <a:lnTo>
                    <a:pt x="1203" y="784"/>
                  </a:lnTo>
                  <a:lnTo>
                    <a:pt x="1160" y="716"/>
                  </a:lnTo>
                  <a:lnTo>
                    <a:pt x="1112" y="650"/>
                  </a:lnTo>
                  <a:lnTo>
                    <a:pt x="1060" y="588"/>
                  </a:lnTo>
                  <a:lnTo>
                    <a:pt x="999" y="524"/>
                  </a:lnTo>
                  <a:lnTo>
                    <a:pt x="934" y="464"/>
                  </a:lnTo>
                  <a:lnTo>
                    <a:pt x="866" y="409"/>
                  </a:lnTo>
                  <a:lnTo>
                    <a:pt x="796" y="359"/>
                  </a:lnTo>
                  <a:lnTo>
                    <a:pt x="720" y="313"/>
                  </a:lnTo>
                  <a:lnTo>
                    <a:pt x="644" y="273"/>
                  </a:lnTo>
                  <a:lnTo>
                    <a:pt x="565" y="238"/>
                  </a:lnTo>
                  <a:lnTo>
                    <a:pt x="484" y="207"/>
                  </a:lnTo>
                  <a:lnTo>
                    <a:pt x="400" y="183"/>
                  </a:lnTo>
                  <a:lnTo>
                    <a:pt x="314" y="164"/>
                  </a:lnTo>
                  <a:lnTo>
                    <a:pt x="227" y="150"/>
                  </a:lnTo>
                  <a:lnTo>
                    <a:pt x="141" y="142"/>
                  </a:lnTo>
                  <a:close/>
                  <a:moveTo>
                    <a:pt x="70" y="0"/>
                  </a:moveTo>
                  <a:lnTo>
                    <a:pt x="160" y="2"/>
                  </a:lnTo>
                  <a:lnTo>
                    <a:pt x="248" y="11"/>
                  </a:lnTo>
                  <a:lnTo>
                    <a:pt x="335" y="25"/>
                  </a:lnTo>
                  <a:lnTo>
                    <a:pt x="422" y="43"/>
                  </a:lnTo>
                  <a:lnTo>
                    <a:pt x="507" y="67"/>
                  </a:lnTo>
                  <a:lnTo>
                    <a:pt x="589" y="96"/>
                  </a:lnTo>
                  <a:lnTo>
                    <a:pt x="671" y="130"/>
                  </a:lnTo>
                  <a:lnTo>
                    <a:pt x="749" y="168"/>
                  </a:lnTo>
                  <a:lnTo>
                    <a:pt x="826" y="211"/>
                  </a:lnTo>
                  <a:lnTo>
                    <a:pt x="899" y="259"/>
                  </a:lnTo>
                  <a:lnTo>
                    <a:pt x="971" y="311"/>
                  </a:lnTo>
                  <a:lnTo>
                    <a:pt x="1039" y="368"/>
                  </a:lnTo>
                  <a:lnTo>
                    <a:pt x="1103" y="429"/>
                  </a:lnTo>
                  <a:lnTo>
                    <a:pt x="1165" y="494"/>
                  </a:lnTo>
                  <a:lnTo>
                    <a:pt x="1222" y="563"/>
                  </a:lnTo>
                  <a:lnTo>
                    <a:pt x="1274" y="634"/>
                  </a:lnTo>
                  <a:lnTo>
                    <a:pt x="1321" y="709"/>
                  </a:lnTo>
                  <a:lnTo>
                    <a:pt x="1365" y="785"/>
                  </a:lnTo>
                  <a:lnTo>
                    <a:pt x="1403" y="865"/>
                  </a:lnTo>
                  <a:lnTo>
                    <a:pt x="1436" y="945"/>
                  </a:lnTo>
                  <a:lnTo>
                    <a:pt x="1464" y="1028"/>
                  </a:lnTo>
                  <a:lnTo>
                    <a:pt x="1489" y="1113"/>
                  </a:lnTo>
                  <a:lnTo>
                    <a:pt x="1506" y="1199"/>
                  </a:lnTo>
                  <a:lnTo>
                    <a:pt x="1520" y="1287"/>
                  </a:lnTo>
                  <a:lnTo>
                    <a:pt x="1528" y="1375"/>
                  </a:lnTo>
                  <a:lnTo>
                    <a:pt x="1531" y="1464"/>
                  </a:lnTo>
                  <a:lnTo>
                    <a:pt x="1528" y="1483"/>
                  </a:lnTo>
                  <a:lnTo>
                    <a:pt x="1521" y="1499"/>
                  </a:lnTo>
                  <a:lnTo>
                    <a:pt x="1510" y="1514"/>
                  </a:lnTo>
                  <a:lnTo>
                    <a:pt x="1496" y="1524"/>
                  </a:lnTo>
                  <a:lnTo>
                    <a:pt x="1479" y="1532"/>
                  </a:lnTo>
                  <a:lnTo>
                    <a:pt x="1460" y="1534"/>
                  </a:lnTo>
                  <a:lnTo>
                    <a:pt x="70" y="1534"/>
                  </a:lnTo>
                  <a:lnTo>
                    <a:pt x="52" y="1532"/>
                  </a:lnTo>
                  <a:lnTo>
                    <a:pt x="35" y="1524"/>
                  </a:lnTo>
                  <a:lnTo>
                    <a:pt x="20" y="1514"/>
                  </a:lnTo>
                  <a:lnTo>
                    <a:pt x="10" y="1499"/>
                  </a:lnTo>
                  <a:lnTo>
                    <a:pt x="2" y="1483"/>
                  </a:lnTo>
                  <a:lnTo>
                    <a:pt x="0" y="1464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391"/>
            <p:cNvSpPr>
              <a:spLocks noEditPoints="1"/>
            </p:cNvSpPr>
            <p:nvPr/>
          </p:nvSpPr>
          <p:spPr bwMode="auto">
            <a:xfrm>
              <a:off x="7441879" y="2806046"/>
              <a:ext cx="498475" cy="500062"/>
            </a:xfrm>
            <a:custGeom>
              <a:avLst/>
              <a:gdLst>
                <a:gd name="T0" fmla="*/ 1309 w 3145"/>
                <a:gd name="T1" fmla="*/ 164 h 3152"/>
                <a:gd name="T2" fmla="*/ 1035 w 3145"/>
                <a:gd name="T3" fmla="*/ 245 h 3152"/>
                <a:gd name="T4" fmla="*/ 787 w 3145"/>
                <a:gd name="T5" fmla="*/ 376 h 3152"/>
                <a:gd name="T6" fmla="*/ 570 w 3145"/>
                <a:gd name="T7" fmla="*/ 551 h 3152"/>
                <a:gd name="T8" fmla="*/ 391 w 3145"/>
                <a:gd name="T9" fmla="*/ 765 h 3152"/>
                <a:gd name="T10" fmla="*/ 256 w 3145"/>
                <a:gd name="T11" fmla="*/ 1011 h 3152"/>
                <a:gd name="T12" fmla="*/ 170 w 3145"/>
                <a:gd name="T13" fmla="*/ 1284 h 3152"/>
                <a:gd name="T14" fmla="*/ 141 w 3145"/>
                <a:gd name="T15" fmla="*/ 1577 h 3152"/>
                <a:gd name="T16" fmla="*/ 169 w 3145"/>
                <a:gd name="T17" fmla="*/ 1865 h 3152"/>
                <a:gd name="T18" fmla="*/ 253 w 3145"/>
                <a:gd name="T19" fmla="*/ 2134 h 3152"/>
                <a:gd name="T20" fmla="*/ 385 w 3145"/>
                <a:gd name="T21" fmla="*/ 2378 h 3152"/>
                <a:gd name="T22" fmla="*/ 561 w 3145"/>
                <a:gd name="T23" fmla="*/ 2591 h 3152"/>
                <a:gd name="T24" fmla="*/ 772 w 3145"/>
                <a:gd name="T25" fmla="*/ 2766 h 3152"/>
                <a:gd name="T26" fmla="*/ 1016 w 3145"/>
                <a:gd name="T27" fmla="*/ 2899 h 3152"/>
                <a:gd name="T28" fmla="*/ 1284 w 3145"/>
                <a:gd name="T29" fmla="*/ 2983 h 3152"/>
                <a:gd name="T30" fmla="*/ 1573 w 3145"/>
                <a:gd name="T31" fmla="*/ 3012 h 3152"/>
                <a:gd name="T32" fmla="*/ 1865 w 3145"/>
                <a:gd name="T33" fmla="*/ 2983 h 3152"/>
                <a:gd name="T34" fmla="*/ 2136 w 3145"/>
                <a:gd name="T35" fmla="*/ 2897 h 3152"/>
                <a:gd name="T36" fmla="*/ 2381 w 3145"/>
                <a:gd name="T37" fmla="*/ 2761 h 3152"/>
                <a:gd name="T38" fmla="*/ 2595 w 3145"/>
                <a:gd name="T39" fmla="*/ 2581 h 3152"/>
                <a:gd name="T40" fmla="*/ 2770 w 3145"/>
                <a:gd name="T41" fmla="*/ 2363 h 3152"/>
                <a:gd name="T42" fmla="*/ 2901 w 3145"/>
                <a:gd name="T43" fmla="*/ 2115 h 3152"/>
                <a:gd name="T44" fmla="*/ 2981 w 3145"/>
                <a:gd name="T45" fmla="*/ 1841 h 3152"/>
                <a:gd name="T46" fmla="*/ 1573 w 3145"/>
                <a:gd name="T47" fmla="*/ 1646 h 3152"/>
                <a:gd name="T48" fmla="*/ 1523 w 3145"/>
                <a:gd name="T49" fmla="*/ 1625 h 3152"/>
                <a:gd name="T50" fmla="*/ 1503 w 3145"/>
                <a:gd name="T51" fmla="*/ 1576 h 3152"/>
                <a:gd name="T52" fmla="*/ 1592 w 3145"/>
                <a:gd name="T53" fmla="*/ 2 h 3152"/>
                <a:gd name="T54" fmla="*/ 1633 w 3145"/>
                <a:gd name="T55" fmla="*/ 35 h 3152"/>
                <a:gd name="T56" fmla="*/ 1643 w 3145"/>
                <a:gd name="T57" fmla="*/ 1506 h 3152"/>
                <a:gd name="T58" fmla="*/ 3110 w 3145"/>
                <a:gd name="T59" fmla="*/ 1515 h 3152"/>
                <a:gd name="T60" fmla="*/ 3143 w 3145"/>
                <a:gd name="T61" fmla="*/ 1558 h 3152"/>
                <a:gd name="T62" fmla="*/ 3131 w 3145"/>
                <a:gd name="T63" fmla="*/ 1781 h 3152"/>
                <a:gd name="T64" fmla="*/ 3065 w 3145"/>
                <a:gd name="T65" fmla="*/ 2074 h 3152"/>
                <a:gd name="T66" fmla="*/ 2946 w 3145"/>
                <a:gd name="T67" fmla="*/ 2343 h 3152"/>
                <a:gd name="T68" fmla="*/ 2782 w 3145"/>
                <a:gd name="T69" fmla="*/ 2583 h 3152"/>
                <a:gd name="T70" fmla="*/ 2577 w 3145"/>
                <a:gd name="T71" fmla="*/ 2789 h 3152"/>
                <a:gd name="T72" fmla="*/ 2338 w 3145"/>
                <a:gd name="T73" fmla="*/ 2953 h 3152"/>
                <a:gd name="T74" fmla="*/ 2069 w 3145"/>
                <a:gd name="T75" fmla="*/ 3072 h 3152"/>
                <a:gd name="T76" fmla="*/ 1777 w 3145"/>
                <a:gd name="T77" fmla="*/ 3140 h 3152"/>
                <a:gd name="T78" fmla="*/ 1469 w 3145"/>
                <a:gd name="T79" fmla="*/ 3149 h 3152"/>
                <a:gd name="T80" fmla="*/ 1171 w 3145"/>
                <a:gd name="T81" fmla="*/ 3100 h 3152"/>
                <a:gd name="T82" fmla="*/ 894 w 3145"/>
                <a:gd name="T83" fmla="*/ 2999 h 3152"/>
                <a:gd name="T84" fmla="*/ 644 w 3145"/>
                <a:gd name="T85" fmla="*/ 2848 h 3152"/>
                <a:gd name="T86" fmla="*/ 427 w 3145"/>
                <a:gd name="T87" fmla="*/ 2656 h 3152"/>
                <a:gd name="T88" fmla="*/ 249 w 3145"/>
                <a:gd name="T89" fmla="*/ 2426 h 3152"/>
                <a:gd name="T90" fmla="*/ 114 w 3145"/>
                <a:gd name="T91" fmla="*/ 2166 h 3152"/>
                <a:gd name="T92" fmla="*/ 30 w 3145"/>
                <a:gd name="T93" fmla="*/ 1881 h 3152"/>
                <a:gd name="T94" fmla="*/ 0 w 3145"/>
                <a:gd name="T95" fmla="*/ 1577 h 3152"/>
                <a:gd name="T96" fmla="*/ 30 w 3145"/>
                <a:gd name="T97" fmla="*/ 1271 h 3152"/>
                <a:gd name="T98" fmla="*/ 114 w 3145"/>
                <a:gd name="T99" fmla="*/ 986 h 3152"/>
                <a:gd name="T100" fmla="*/ 249 w 3145"/>
                <a:gd name="T101" fmla="*/ 725 h 3152"/>
                <a:gd name="T102" fmla="*/ 427 w 3145"/>
                <a:gd name="T103" fmla="*/ 496 h 3152"/>
                <a:gd name="T104" fmla="*/ 644 w 3145"/>
                <a:gd name="T105" fmla="*/ 304 h 3152"/>
                <a:gd name="T106" fmla="*/ 894 w 3145"/>
                <a:gd name="T107" fmla="*/ 153 h 3152"/>
                <a:gd name="T108" fmla="*/ 1171 w 3145"/>
                <a:gd name="T109" fmla="*/ 52 h 3152"/>
                <a:gd name="T110" fmla="*/ 1469 w 3145"/>
                <a:gd name="T111" fmla="*/ 3 h 3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45" h="3152">
                  <a:moveTo>
                    <a:pt x="1503" y="142"/>
                  </a:moveTo>
                  <a:lnTo>
                    <a:pt x="1405" y="149"/>
                  </a:lnTo>
                  <a:lnTo>
                    <a:pt x="1309" y="164"/>
                  </a:lnTo>
                  <a:lnTo>
                    <a:pt x="1215" y="185"/>
                  </a:lnTo>
                  <a:lnTo>
                    <a:pt x="1123" y="212"/>
                  </a:lnTo>
                  <a:lnTo>
                    <a:pt x="1035" y="245"/>
                  </a:lnTo>
                  <a:lnTo>
                    <a:pt x="949" y="284"/>
                  </a:lnTo>
                  <a:lnTo>
                    <a:pt x="866" y="327"/>
                  </a:lnTo>
                  <a:lnTo>
                    <a:pt x="787" y="376"/>
                  </a:lnTo>
                  <a:lnTo>
                    <a:pt x="711" y="430"/>
                  </a:lnTo>
                  <a:lnTo>
                    <a:pt x="638" y="489"/>
                  </a:lnTo>
                  <a:lnTo>
                    <a:pt x="570" y="551"/>
                  </a:lnTo>
                  <a:lnTo>
                    <a:pt x="506" y="619"/>
                  </a:lnTo>
                  <a:lnTo>
                    <a:pt x="446" y="690"/>
                  </a:lnTo>
                  <a:lnTo>
                    <a:pt x="391" y="765"/>
                  </a:lnTo>
                  <a:lnTo>
                    <a:pt x="341" y="844"/>
                  </a:lnTo>
                  <a:lnTo>
                    <a:pt x="295" y="927"/>
                  </a:lnTo>
                  <a:lnTo>
                    <a:pt x="256" y="1011"/>
                  </a:lnTo>
                  <a:lnTo>
                    <a:pt x="221" y="1099"/>
                  </a:lnTo>
                  <a:lnTo>
                    <a:pt x="192" y="1191"/>
                  </a:lnTo>
                  <a:lnTo>
                    <a:pt x="170" y="1284"/>
                  </a:lnTo>
                  <a:lnTo>
                    <a:pt x="153" y="1379"/>
                  </a:lnTo>
                  <a:lnTo>
                    <a:pt x="144" y="1477"/>
                  </a:lnTo>
                  <a:lnTo>
                    <a:pt x="141" y="1577"/>
                  </a:lnTo>
                  <a:lnTo>
                    <a:pt x="144" y="1674"/>
                  </a:lnTo>
                  <a:lnTo>
                    <a:pt x="153" y="1771"/>
                  </a:lnTo>
                  <a:lnTo>
                    <a:pt x="169" y="1865"/>
                  </a:lnTo>
                  <a:lnTo>
                    <a:pt x="191" y="1957"/>
                  </a:lnTo>
                  <a:lnTo>
                    <a:pt x="220" y="2047"/>
                  </a:lnTo>
                  <a:lnTo>
                    <a:pt x="253" y="2134"/>
                  </a:lnTo>
                  <a:lnTo>
                    <a:pt x="292" y="2219"/>
                  </a:lnTo>
                  <a:lnTo>
                    <a:pt x="336" y="2300"/>
                  </a:lnTo>
                  <a:lnTo>
                    <a:pt x="385" y="2378"/>
                  </a:lnTo>
                  <a:lnTo>
                    <a:pt x="439" y="2453"/>
                  </a:lnTo>
                  <a:lnTo>
                    <a:pt x="498" y="2524"/>
                  </a:lnTo>
                  <a:lnTo>
                    <a:pt x="561" y="2591"/>
                  </a:lnTo>
                  <a:lnTo>
                    <a:pt x="627" y="2654"/>
                  </a:lnTo>
                  <a:lnTo>
                    <a:pt x="698" y="2712"/>
                  </a:lnTo>
                  <a:lnTo>
                    <a:pt x="772" y="2766"/>
                  </a:lnTo>
                  <a:lnTo>
                    <a:pt x="850" y="2816"/>
                  </a:lnTo>
                  <a:lnTo>
                    <a:pt x="932" y="2860"/>
                  </a:lnTo>
                  <a:lnTo>
                    <a:pt x="1016" y="2899"/>
                  </a:lnTo>
                  <a:lnTo>
                    <a:pt x="1103" y="2933"/>
                  </a:lnTo>
                  <a:lnTo>
                    <a:pt x="1192" y="2961"/>
                  </a:lnTo>
                  <a:lnTo>
                    <a:pt x="1284" y="2983"/>
                  </a:lnTo>
                  <a:lnTo>
                    <a:pt x="1378" y="2999"/>
                  </a:lnTo>
                  <a:lnTo>
                    <a:pt x="1475" y="3009"/>
                  </a:lnTo>
                  <a:lnTo>
                    <a:pt x="1573" y="3012"/>
                  </a:lnTo>
                  <a:lnTo>
                    <a:pt x="1672" y="3009"/>
                  </a:lnTo>
                  <a:lnTo>
                    <a:pt x="1770" y="2999"/>
                  </a:lnTo>
                  <a:lnTo>
                    <a:pt x="1865" y="2983"/>
                  </a:lnTo>
                  <a:lnTo>
                    <a:pt x="1958" y="2959"/>
                  </a:lnTo>
                  <a:lnTo>
                    <a:pt x="2048" y="2931"/>
                  </a:lnTo>
                  <a:lnTo>
                    <a:pt x="2136" y="2897"/>
                  </a:lnTo>
                  <a:lnTo>
                    <a:pt x="2222" y="2857"/>
                  </a:lnTo>
                  <a:lnTo>
                    <a:pt x="2303" y="2811"/>
                  </a:lnTo>
                  <a:lnTo>
                    <a:pt x="2381" y="2761"/>
                  </a:lnTo>
                  <a:lnTo>
                    <a:pt x="2456" y="2705"/>
                  </a:lnTo>
                  <a:lnTo>
                    <a:pt x="2527" y="2646"/>
                  </a:lnTo>
                  <a:lnTo>
                    <a:pt x="2595" y="2581"/>
                  </a:lnTo>
                  <a:lnTo>
                    <a:pt x="2657" y="2513"/>
                  </a:lnTo>
                  <a:lnTo>
                    <a:pt x="2716" y="2440"/>
                  </a:lnTo>
                  <a:lnTo>
                    <a:pt x="2770" y="2363"/>
                  </a:lnTo>
                  <a:lnTo>
                    <a:pt x="2818" y="2284"/>
                  </a:lnTo>
                  <a:lnTo>
                    <a:pt x="2862" y="2201"/>
                  </a:lnTo>
                  <a:lnTo>
                    <a:pt x="2901" y="2115"/>
                  </a:lnTo>
                  <a:lnTo>
                    <a:pt x="2932" y="2026"/>
                  </a:lnTo>
                  <a:lnTo>
                    <a:pt x="2960" y="1934"/>
                  </a:lnTo>
                  <a:lnTo>
                    <a:pt x="2981" y="1841"/>
                  </a:lnTo>
                  <a:lnTo>
                    <a:pt x="2995" y="1744"/>
                  </a:lnTo>
                  <a:lnTo>
                    <a:pt x="3003" y="1646"/>
                  </a:lnTo>
                  <a:lnTo>
                    <a:pt x="1573" y="1646"/>
                  </a:lnTo>
                  <a:lnTo>
                    <a:pt x="1554" y="1643"/>
                  </a:lnTo>
                  <a:lnTo>
                    <a:pt x="1537" y="1636"/>
                  </a:lnTo>
                  <a:lnTo>
                    <a:pt x="1523" y="1625"/>
                  </a:lnTo>
                  <a:lnTo>
                    <a:pt x="1513" y="1612"/>
                  </a:lnTo>
                  <a:lnTo>
                    <a:pt x="1505" y="1595"/>
                  </a:lnTo>
                  <a:lnTo>
                    <a:pt x="1503" y="1576"/>
                  </a:lnTo>
                  <a:lnTo>
                    <a:pt x="1503" y="142"/>
                  </a:lnTo>
                  <a:close/>
                  <a:moveTo>
                    <a:pt x="1573" y="0"/>
                  </a:moveTo>
                  <a:lnTo>
                    <a:pt x="1592" y="2"/>
                  </a:lnTo>
                  <a:lnTo>
                    <a:pt x="1608" y="9"/>
                  </a:lnTo>
                  <a:lnTo>
                    <a:pt x="1623" y="20"/>
                  </a:lnTo>
                  <a:lnTo>
                    <a:pt x="1633" y="35"/>
                  </a:lnTo>
                  <a:lnTo>
                    <a:pt x="1641" y="51"/>
                  </a:lnTo>
                  <a:lnTo>
                    <a:pt x="1643" y="70"/>
                  </a:lnTo>
                  <a:lnTo>
                    <a:pt x="1643" y="1506"/>
                  </a:lnTo>
                  <a:lnTo>
                    <a:pt x="3075" y="1506"/>
                  </a:lnTo>
                  <a:lnTo>
                    <a:pt x="3093" y="1509"/>
                  </a:lnTo>
                  <a:lnTo>
                    <a:pt x="3110" y="1515"/>
                  </a:lnTo>
                  <a:lnTo>
                    <a:pt x="3125" y="1527"/>
                  </a:lnTo>
                  <a:lnTo>
                    <a:pt x="3136" y="1541"/>
                  </a:lnTo>
                  <a:lnTo>
                    <a:pt x="3143" y="1558"/>
                  </a:lnTo>
                  <a:lnTo>
                    <a:pt x="3145" y="1577"/>
                  </a:lnTo>
                  <a:lnTo>
                    <a:pt x="3142" y="1679"/>
                  </a:lnTo>
                  <a:lnTo>
                    <a:pt x="3131" y="1781"/>
                  </a:lnTo>
                  <a:lnTo>
                    <a:pt x="3115" y="1881"/>
                  </a:lnTo>
                  <a:lnTo>
                    <a:pt x="3093" y="1979"/>
                  </a:lnTo>
                  <a:lnTo>
                    <a:pt x="3065" y="2074"/>
                  </a:lnTo>
                  <a:lnTo>
                    <a:pt x="3031" y="2166"/>
                  </a:lnTo>
                  <a:lnTo>
                    <a:pt x="2992" y="2256"/>
                  </a:lnTo>
                  <a:lnTo>
                    <a:pt x="2946" y="2343"/>
                  </a:lnTo>
                  <a:lnTo>
                    <a:pt x="2896" y="2426"/>
                  </a:lnTo>
                  <a:lnTo>
                    <a:pt x="2841" y="2507"/>
                  </a:lnTo>
                  <a:lnTo>
                    <a:pt x="2782" y="2583"/>
                  </a:lnTo>
                  <a:lnTo>
                    <a:pt x="2718" y="2656"/>
                  </a:lnTo>
                  <a:lnTo>
                    <a:pt x="2650" y="2724"/>
                  </a:lnTo>
                  <a:lnTo>
                    <a:pt x="2577" y="2789"/>
                  </a:lnTo>
                  <a:lnTo>
                    <a:pt x="2501" y="2848"/>
                  </a:lnTo>
                  <a:lnTo>
                    <a:pt x="2421" y="2903"/>
                  </a:lnTo>
                  <a:lnTo>
                    <a:pt x="2338" y="2953"/>
                  </a:lnTo>
                  <a:lnTo>
                    <a:pt x="2251" y="2999"/>
                  </a:lnTo>
                  <a:lnTo>
                    <a:pt x="2162" y="3038"/>
                  </a:lnTo>
                  <a:lnTo>
                    <a:pt x="2069" y="3072"/>
                  </a:lnTo>
                  <a:lnTo>
                    <a:pt x="1975" y="3100"/>
                  </a:lnTo>
                  <a:lnTo>
                    <a:pt x="1878" y="3123"/>
                  </a:lnTo>
                  <a:lnTo>
                    <a:pt x="1777" y="3140"/>
                  </a:lnTo>
                  <a:lnTo>
                    <a:pt x="1676" y="3149"/>
                  </a:lnTo>
                  <a:lnTo>
                    <a:pt x="1573" y="3152"/>
                  </a:lnTo>
                  <a:lnTo>
                    <a:pt x="1469" y="3149"/>
                  </a:lnTo>
                  <a:lnTo>
                    <a:pt x="1368" y="3140"/>
                  </a:lnTo>
                  <a:lnTo>
                    <a:pt x="1268" y="3123"/>
                  </a:lnTo>
                  <a:lnTo>
                    <a:pt x="1171" y="3100"/>
                  </a:lnTo>
                  <a:lnTo>
                    <a:pt x="1076" y="3072"/>
                  </a:lnTo>
                  <a:lnTo>
                    <a:pt x="984" y="3038"/>
                  </a:lnTo>
                  <a:lnTo>
                    <a:pt x="894" y="2999"/>
                  </a:lnTo>
                  <a:lnTo>
                    <a:pt x="807" y="2953"/>
                  </a:lnTo>
                  <a:lnTo>
                    <a:pt x="725" y="2903"/>
                  </a:lnTo>
                  <a:lnTo>
                    <a:pt x="644" y="2848"/>
                  </a:lnTo>
                  <a:lnTo>
                    <a:pt x="568" y="2789"/>
                  </a:lnTo>
                  <a:lnTo>
                    <a:pt x="496" y="2724"/>
                  </a:lnTo>
                  <a:lnTo>
                    <a:pt x="427" y="2656"/>
                  </a:lnTo>
                  <a:lnTo>
                    <a:pt x="364" y="2583"/>
                  </a:lnTo>
                  <a:lnTo>
                    <a:pt x="304" y="2507"/>
                  </a:lnTo>
                  <a:lnTo>
                    <a:pt x="249" y="2426"/>
                  </a:lnTo>
                  <a:lnTo>
                    <a:pt x="199" y="2343"/>
                  </a:lnTo>
                  <a:lnTo>
                    <a:pt x="154" y="2256"/>
                  </a:lnTo>
                  <a:lnTo>
                    <a:pt x="114" y="2166"/>
                  </a:lnTo>
                  <a:lnTo>
                    <a:pt x="80" y="2074"/>
                  </a:lnTo>
                  <a:lnTo>
                    <a:pt x="52" y="1979"/>
                  </a:lnTo>
                  <a:lnTo>
                    <a:pt x="30" y="1881"/>
                  </a:lnTo>
                  <a:lnTo>
                    <a:pt x="14" y="1781"/>
                  </a:lnTo>
                  <a:lnTo>
                    <a:pt x="3" y="1679"/>
                  </a:lnTo>
                  <a:lnTo>
                    <a:pt x="0" y="1577"/>
                  </a:lnTo>
                  <a:lnTo>
                    <a:pt x="3" y="1473"/>
                  </a:lnTo>
                  <a:lnTo>
                    <a:pt x="14" y="1371"/>
                  </a:lnTo>
                  <a:lnTo>
                    <a:pt x="30" y="1271"/>
                  </a:lnTo>
                  <a:lnTo>
                    <a:pt x="52" y="1174"/>
                  </a:lnTo>
                  <a:lnTo>
                    <a:pt x="80" y="1078"/>
                  </a:lnTo>
                  <a:lnTo>
                    <a:pt x="114" y="986"/>
                  </a:lnTo>
                  <a:lnTo>
                    <a:pt x="154" y="896"/>
                  </a:lnTo>
                  <a:lnTo>
                    <a:pt x="199" y="809"/>
                  </a:lnTo>
                  <a:lnTo>
                    <a:pt x="249" y="725"/>
                  </a:lnTo>
                  <a:lnTo>
                    <a:pt x="304" y="646"/>
                  </a:lnTo>
                  <a:lnTo>
                    <a:pt x="364" y="569"/>
                  </a:lnTo>
                  <a:lnTo>
                    <a:pt x="427" y="496"/>
                  </a:lnTo>
                  <a:lnTo>
                    <a:pt x="496" y="428"/>
                  </a:lnTo>
                  <a:lnTo>
                    <a:pt x="568" y="363"/>
                  </a:lnTo>
                  <a:lnTo>
                    <a:pt x="644" y="304"/>
                  </a:lnTo>
                  <a:lnTo>
                    <a:pt x="725" y="249"/>
                  </a:lnTo>
                  <a:lnTo>
                    <a:pt x="807" y="199"/>
                  </a:lnTo>
                  <a:lnTo>
                    <a:pt x="894" y="153"/>
                  </a:lnTo>
                  <a:lnTo>
                    <a:pt x="984" y="114"/>
                  </a:lnTo>
                  <a:lnTo>
                    <a:pt x="1076" y="80"/>
                  </a:lnTo>
                  <a:lnTo>
                    <a:pt x="1171" y="52"/>
                  </a:lnTo>
                  <a:lnTo>
                    <a:pt x="1268" y="29"/>
                  </a:lnTo>
                  <a:lnTo>
                    <a:pt x="1368" y="12"/>
                  </a:lnTo>
                  <a:lnTo>
                    <a:pt x="1469" y="3"/>
                  </a:lnTo>
                  <a:lnTo>
                    <a:pt x="157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403"/>
            <p:cNvSpPr/>
            <p:nvPr/>
          </p:nvSpPr>
          <p:spPr bwMode="auto">
            <a:xfrm>
              <a:off x="5394085" y="4866219"/>
              <a:ext cx="219075" cy="233363"/>
            </a:xfrm>
            <a:custGeom>
              <a:avLst/>
              <a:gdLst>
                <a:gd name="T0" fmla="*/ 760 w 1376"/>
                <a:gd name="T1" fmla="*/ 3 h 1472"/>
                <a:gd name="T2" fmla="*/ 879 w 1376"/>
                <a:gd name="T3" fmla="*/ 49 h 1472"/>
                <a:gd name="T4" fmla="*/ 967 w 1376"/>
                <a:gd name="T5" fmla="*/ 136 h 1472"/>
                <a:gd name="T6" fmla="*/ 1011 w 1376"/>
                <a:gd name="T7" fmla="*/ 254 h 1472"/>
                <a:gd name="T8" fmla="*/ 1012 w 1376"/>
                <a:gd name="T9" fmla="*/ 581 h 1472"/>
                <a:gd name="T10" fmla="*/ 982 w 1376"/>
                <a:gd name="T11" fmla="*/ 658 h 1472"/>
                <a:gd name="T12" fmla="*/ 986 w 1376"/>
                <a:gd name="T13" fmla="*/ 868 h 1472"/>
                <a:gd name="T14" fmla="*/ 1075 w 1376"/>
                <a:gd name="T15" fmla="*/ 918 h 1472"/>
                <a:gd name="T16" fmla="*/ 1186 w 1376"/>
                <a:gd name="T17" fmla="*/ 989 h 1472"/>
                <a:gd name="T18" fmla="*/ 1306 w 1376"/>
                <a:gd name="T19" fmla="*/ 1078 h 1472"/>
                <a:gd name="T20" fmla="*/ 1358 w 1376"/>
                <a:gd name="T21" fmla="*/ 1145 h 1472"/>
                <a:gd name="T22" fmla="*/ 1376 w 1376"/>
                <a:gd name="T23" fmla="*/ 1227 h 1472"/>
                <a:gd name="T24" fmla="*/ 1367 w 1376"/>
                <a:gd name="T25" fmla="*/ 1437 h 1472"/>
                <a:gd name="T26" fmla="*/ 1325 w 1376"/>
                <a:gd name="T27" fmla="*/ 1468 h 1472"/>
                <a:gd name="T28" fmla="*/ 1270 w 1376"/>
                <a:gd name="T29" fmla="*/ 1461 h 1472"/>
                <a:gd name="T30" fmla="*/ 1239 w 1376"/>
                <a:gd name="T31" fmla="*/ 1420 h 1472"/>
                <a:gd name="T32" fmla="*/ 1233 w 1376"/>
                <a:gd name="T33" fmla="*/ 1212 h 1472"/>
                <a:gd name="T34" fmla="*/ 1178 w 1376"/>
                <a:gd name="T35" fmla="*/ 1156 h 1472"/>
                <a:gd name="T36" fmla="*/ 1066 w 1376"/>
                <a:gd name="T37" fmla="*/ 1077 h 1472"/>
                <a:gd name="T38" fmla="*/ 967 w 1376"/>
                <a:gd name="T39" fmla="*/ 1016 h 1472"/>
                <a:gd name="T40" fmla="*/ 895 w 1376"/>
                <a:gd name="T41" fmla="*/ 977 h 1472"/>
                <a:gd name="T42" fmla="*/ 854 w 1376"/>
                <a:gd name="T43" fmla="*/ 954 h 1472"/>
                <a:gd name="T44" fmla="*/ 825 w 1376"/>
                <a:gd name="T45" fmla="*/ 910 h 1472"/>
                <a:gd name="T46" fmla="*/ 825 w 1376"/>
                <a:gd name="T47" fmla="*/ 629 h 1472"/>
                <a:gd name="T48" fmla="*/ 855 w 1376"/>
                <a:gd name="T49" fmla="*/ 589 h 1472"/>
                <a:gd name="T50" fmla="*/ 874 w 1376"/>
                <a:gd name="T51" fmla="*/ 552 h 1472"/>
                <a:gd name="T52" fmla="*/ 862 w 1376"/>
                <a:gd name="T53" fmla="*/ 237 h 1472"/>
                <a:gd name="T54" fmla="*/ 804 w 1376"/>
                <a:gd name="T55" fmla="*/ 168 h 1472"/>
                <a:gd name="T56" fmla="*/ 716 w 1376"/>
                <a:gd name="T57" fmla="*/ 140 h 1472"/>
                <a:gd name="T58" fmla="*/ 600 w 1376"/>
                <a:gd name="T59" fmla="*/ 153 h 1472"/>
                <a:gd name="T60" fmla="*/ 530 w 1376"/>
                <a:gd name="T61" fmla="*/ 210 h 1472"/>
                <a:gd name="T62" fmla="*/ 503 w 1376"/>
                <a:gd name="T63" fmla="*/ 298 h 1472"/>
                <a:gd name="T64" fmla="*/ 512 w 1376"/>
                <a:gd name="T65" fmla="*/ 579 h 1472"/>
                <a:gd name="T66" fmla="*/ 546 w 1376"/>
                <a:gd name="T67" fmla="*/ 614 h 1472"/>
                <a:gd name="T68" fmla="*/ 555 w 1376"/>
                <a:gd name="T69" fmla="*/ 891 h 1472"/>
                <a:gd name="T70" fmla="*/ 537 w 1376"/>
                <a:gd name="T71" fmla="*/ 941 h 1472"/>
                <a:gd name="T72" fmla="*/ 497 w 1376"/>
                <a:gd name="T73" fmla="*/ 969 h 1472"/>
                <a:gd name="T74" fmla="*/ 438 w 1376"/>
                <a:gd name="T75" fmla="*/ 1000 h 1472"/>
                <a:gd name="T76" fmla="*/ 346 w 1376"/>
                <a:gd name="T77" fmla="*/ 1054 h 1472"/>
                <a:gd name="T78" fmla="*/ 237 w 1376"/>
                <a:gd name="T79" fmla="*/ 1128 h 1472"/>
                <a:gd name="T80" fmla="*/ 151 w 1376"/>
                <a:gd name="T81" fmla="*/ 1198 h 1472"/>
                <a:gd name="T82" fmla="*/ 141 w 1376"/>
                <a:gd name="T83" fmla="*/ 1400 h 1472"/>
                <a:gd name="T84" fmla="*/ 121 w 1376"/>
                <a:gd name="T85" fmla="*/ 1449 h 1472"/>
                <a:gd name="T86" fmla="*/ 71 w 1376"/>
                <a:gd name="T87" fmla="*/ 1471 h 1472"/>
                <a:gd name="T88" fmla="*/ 21 w 1376"/>
                <a:gd name="T89" fmla="*/ 1449 h 1472"/>
                <a:gd name="T90" fmla="*/ 0 w 1376"/>
                <a:gd name="T91" fmla="*/ 1400 h 1472"/>
                <a:gd name="T92" fmla="*/ 9 w 1376"/>
                <a:gd name="T93" fmla="*/ 1170 h 1472"/>
                <a:gd name="T94" fmla="*/ 50 w 1376"/>
                <a:gd name="T95" fmla="*/ 1097 h 1472"/>
                <a:gd name="T96" fmla="*/ 152 w 1376"/>
                <a:gd name="T97" fmla="*/ 1016 h 1472"/>
                <a:gd name="T98" fmla="*/ 267 w 1376"/>
                <a:gd name="T99" fmla="*/ 938 h 1472"/>
                <a:gd name="T100" fmla="*/ 365 w 1376"/>
                <a:gd name="T101" fmla="*/ 881 h 1472"/>
                <a:gd name="T102" fmla="*/ 414 w 1376"/>
                <a:gd name="T103" fmla="*/ 679 h 1472"/>
                <a:gd name="T104" fmla="*/ 370 w 1376"/>
                <a:gd name="T105" fmla="*/ 608 h 1472"/>
                <a:gd name="T106" fmla="*/ 362 w 1376"/>
                <a:gd name="T107" fmla="*/ 298 h 1472"/>
                <a:gd name="T108" fmla="*/ 390 w 1376"/>
                <a:gd name="T109" fmla="*/ 173 h 1472"/>
                <a:gd name="T110" fmla="*/ 466 w 1376"/>
                <a:gd name="T111" fmla="*/ 74 h 1472"/>
                <a:gd name="T112" fmla="*/ 575 w 1376"/>
                <a:gd name="T113" fmla="*/ 13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76" h="1472">
                  <a:moveTo>
                    <a:pt x="661" y="0"/>
                  </a:moveTo>
                  <a:lnTo>
                    <a:pt x="716" y="0"/>
                  </a:lnTo>
                  <a:lnTo>
                    <a:pt x="760" y="3"/>
                  </a:lnTo>
                  <a:lnTo>
                    <a:pt x="802" y="13"/>
                  </a:lnTo>
                  <a:lnTo>
                    <a:pt x="842" y="29"/>
                  </a:lnTo>
                  <a:lnTo>
                    <a:pt x="879" y="49"/>
                  </a:lnTo>
                  <a:lnTo>
                    <a:pt x="912" y="74"/>
                  </a:lnTo>
                  <a:lnTo>
                    <a:pt x="942" y="103"/>
                  </a:lnTo>
                  <a:lnTo>
                    <a:pt x="967" y="136"/>
                  </a:lnTo>
                  <a:lnTo>
                    <a:pt x="987" y="173"/>
                  </a:lnTo>
                  <a:lnTo>
                    <a:pt x="1002" y="213"/>
                  </a:lnTo>
                  <a:lnTo>
                    <a:pt x="1011" y="254"/>
                  </a:lnTo>
                  <a:lnTo>
                    <a:pt x="1015" y="298"/>
                  </a:lnTo>
                  <a:lnTo>
                    <a:pt x="1015" y="552"/>
                  </a:lnTo>
                  <a:lnTo>
                    <a:pt x="1012" y="581"/>
                  </a:lnTo>
                  <a:lnTo>
                    <a:pt x="1006" y="608"/>
                  </a:lnTo>
                  <a:lnTo>
                    <a:pt x="996" y="634"/>
                  </a:lnTo>
                  <a:lnTo>
                    <a:pt x="982" y="658"/>
                  </a:lnTo>
                  <a:lnTo>
                    <a:pt x="964" y="679"/>
                  </a:lnTo>
                  <a:lnTo>
                    <a:pt x="964" y="856"/>
                  </a:lnTo>
                  <a:lnTo>
                    <a:pt x="986" y="868"/>
                  </a:lnTo>
                  <a:lnTo>
                    <a:pt x="1012" y="881"/>
                  </a:lnTo>
                  <a:lnTo>
                    <a:pt x="1042" y="898"/>
                  </a:lnTo>
                  <a:lnTo>
                    <a:pt x="1075" y="918"/>
                  </a:lnTo>
                  <a:lnTo>
                    <a:pt x="1110" y="939"/>
                  </a:lnTo>
                  <a:lnTo>
                    <a:pt x="1148" y="964"/>
                  </a:lnTo>
                  <a:lnTo>
                    <a:pt x="1186" y="989"/>
                  </a:lnTo>
                  <a:lnTo>
                    <a:pt x="1226" y="1017"/>
                  </a:lnTo>
                  <a:lnTo>
                    <a:pt x="1266" y="1047"/>
                  </a:lnTo>
                  <a:lnTo>
                    <a:pt x="1306" y="1078"/>
                  </a:lnTo>
                  <a:lnTo>
                    <a:pt x="1328" y="1098"/>
                  </a:lnTo>
                  <a:lnTo>
                    <a:pt x="1345" y="1121"/>
                  </a:lnTo>
                  <a:lnTo>
                    <a:pt x="1358" y="1145"/>
                  </a:lnTo>
                  <a:lnTo>
                    <a:pt x="1369" y="1171"/>
                  </a:lnTo>
                  <a:lnTo>
                    <a:pt x="1374" y="1199"/>
                  </a:lnTo>
                  <a:lnTo>
                    <a:pt x="1376" y="1227"/>
                  </a:lnTo>
                  <a:lnTo>
                    <a:pt x="1376" y="1401"/>
                  </a:lnTo>
                  <a:lnTo>
                    <a:pt x="1374" y="1420"/>
                  </a:lnTo>
                  <a:lnTo>
                    <a:pt x="1367" y="1437"/>
                  </a:lnTo>
                  <a:lnTo>
                    <a:pt x="1356" y="1451"/>
                  </a:lnTo>
                  <a:lnTo>
                    <a:pt x="1342" y="1461"/>
                  </a:lnTo>
                  <a:lnTo>
                    <a:pt x="1325" y="1468"/>
                  </a:lnTo>
                  <a:lnTo>
                    <a:pt x="1306" y="1472"/>
                  </a:lnTo>
                  <a:lnTo>
                    <a:pt x="1287" y="1468"/>
                  </a:lnTo>
                  <a:lnTo>
                    <a:pt x="1270" y="1461"/>
                  </a:lnTo>
                  <a:lnTo>
                    <a:pt x="1257" y="1451"/>
                  </a:lnTo>
                  <a:lnTo>
                    <a:pt x="1245" y="1437"/>
                  </a:lnTo>
                  <a:lnTo>
                    <a:pt x="1239" y="1420"/>
                  </a:lnTo>
                  <a:lnTo>
                    <a:pt x="1236" y="1401"/>
                  </a:lnTo>
                  <a:lnTo>
                    <a:pt x="1236" y="1227"/>
                  </a:lnTo>
                  <a:lnTo>
                    <a:pt x="1233" y="1212"/>
                  </a:lnTo>
                  <a:lnTo>
                    <a:pt x="1227" y="1198"/>
                  </a:lnTo>
                  <a:lnTo>
                    <a:pt x="1217" y="1186"/>
                  </a:lnTo>
                  <a:lnTo>
                    <a:pt x="1178" y="1156"/>
                  </a:lnTo>
                  <a:lnTo>
                    <a:pt x="1140" y="1128"/>
                  </a:lnTo>
                  <a:lnTo>
                    <a:pt x="1102" y="1102"/>
                  </a:lnTo>
                  <a:lnTo>
                    <a:pt x="1066" y="1077"/>
                  </a:lnTo>
                  <a:lnTo>
                    <a:pt x="1030" y="1054"/>
                  </a:lnTo>
                  <a:lnTo>
                    <a:pt x="998" y="1034"/>
                  </a:lnTo>
                  <a:lnTo>
                    <a:pt x="967" y="1016"/>
                  </a:lnTo>
                  <a:lnTo>
                    <a:pt x="939" y="1001"/>
                  </a:lnTo>
                  <a:lnTo>
                    <a:pt x="915" y="988"/>
                  </a:lnTo>
                  <a:lnTo>
                    <a:pt x="895" y="977"/>
                  </a:lnTo>
                  <a:lnTo>
                    <a:pt x="879" y="970"/>
                  </a:lnTo>
                  <a:lnTo>
                    <a:pt x="869" y="965"/>
                  </a:lnTo>
                  <a:lnTo>
                    <a:pt x="854" y="954"/>
                  </a:lnTo>
                  <a:lnTo>
                    <a:pt x="841" y="941"/>
                  </a:lnTo>
                  <a:lnTo>
                    <a:pt x="832" y="927"/>
                  </a:lnTo>
                  <a:lnTo>
                    <a:pt x="825" y="910"/>
                  </a:lnTo>
                  <a:lnTo>
                    <a:pt x="823" y="891"/>
                  </a:lnTo>
                  <a:lnTo>
                    <a:pt x="823" y="647"/>
                  </a:lnTo>
                  <a:lnTo>
                    <a:pt x="825" y="629"/>
                  </a:lnTo>
                  <a:lnTo>
                    <a:pt x="832" y="614"/>
                  </a:lnTo>
                  <a:lnTo>
                    <a:pt x="841" y="600"/>
                  </a:lnTo>
                  <a:lnTo>
                    <a:pt x="855" y="589"/>
                  </a:lnTo>
                  <a:lnTo>
                    <a:pt x="865" y="579"/>
                  </a:lnTo>
                  <a:lnTo>
                    <a:pt x="872" y="566"/>
                  </a:lnTo>
                  <a:lnTo>
                    <a:pt x="874" y="552"/>
                  </a:lnTo>
                  <a:lnTo>
                    <a:pt x="874" y="298"/>
                  </a:lnTo>
                  <a:lnTo>
                    <a:pt x="871" y="267"/>
                  </a:lnTo>
                  <a:lnTo>
                    <a:pt x="862" y="237"/>
                  </a:lnTo>
                  <a:lnTo>
                    <a:pt x="847" y="210"/>
                  </a:lnTo>
                  <a:lnTo>
                    <a:pt x="828" y="187"/>
                  </a:lnTo>
                  <a:lnTo>
                    <a:pt x="804" y="168"/>
                  </a:lnTo>
                  <a:lnTo>
                    <a:pt x="778" y="153"/>
                  </a:lnTo>
                  <a:lnTo>
                    <a:pt x="748" y="143"/>
                  </a:lnTo>
                  <a:lnTo>
                    <a:pt x="716" y="140"/>
                  </a:lnTo>
                  <a:lnTo>
                    <a:pt x="661" y="140"/>
                  </a:lnTo>
                  <a:lnTo>
                    <a:pt x="630" y="143"/>
                  </a:lnTo>
                  <a:lnTo>
                    <a:pt x="600" y="153"/>
                  </a:lnTo>
                  <a:lnTo>
                    <a:pt x="572" y="168"/>
                  </a:lnTo>
                  <a:lnTo>
                    <a:pt x="549" y="187"/>
                  </a:lnTo>
                  <a:lnTo>
                    <a:pt x="530" y="210"/>
                  </a:lnTo>
                  <a:lnTo>
                    <a:pt x="515" y="237"/>
                  </a:lnTo>
                  <a:lnTo>
                    <a:pt x="506" y="267"/>
                  </a:lnTo>
                  <a:lnTo>
                    <a:pt x="503" y="298"/>
                  </a:lnTo>
                  <a:lnTo>
                    <a:pt x="503" y="552"/>
                  </a:lnTo>
                  <a:lnTo>
                    <a:pt x="505" y="566"/>
                  </a:lnTo>
                  <a:lnTo>
                    <a:pt x="512" y="579"/>
                  </a:lnTo>
                  <a:lnTo>
                    <a:pt x="523" y="589"/>
                  </a:lnTo>
                  <a:lnTo>
                    <a:pt x="535" y="600"/>
                  </a:lnTo>
                  <a:lnTo>
                    <a:pt x="546" y="614"/>
                  </a:lnTo>
                  <a:lnTo>
                    <a:pt x="551" y="629"/>
                  </a:lnTo>
                  <a:lnTo>
                    <a:pt x="555" y="647"/>
                  </a:lnTo>
                  <a:lnTo>
                    <a:pt x="555" y="891"/>
                  </a:lnTo>
                  <a:lnTo>
                    <a:pt x="552" y="909"/>
                  </a:lnTo>
                  <a:lnTo>
                    <a:pt x="546" y="927"/>
                  </a:lnTo>
                  <a:lnTo>
                    <a:pt x="537" y="941"/>
                  </a:lnTo>
                  <a:lnTo>
                    <a:pt x="524" y="954"/>
                  </a:lnTo>
                  <a:lnTo>
                    <a:pt x="509" y="965"/>
                  </a:lnTo>
                  <a:lnTo>
                    <a:pt x="497" y="969"/>
                  </a:lnTo>
                  <a:lnTo>
                    <a:pt x="483" y="977"/>
                  </a:lnTo>
                  <a:lnTo>
                    <a:pt x="463" y="988"/>
                  </a:lnTo>
                  <a:lnTo>
                    <a:pt x="438" y="1000"/>
                  </a:lnTo>
                  <a:lnTo>
                    <a:pt x="411" y="1016"/>
                  </a:lnTo>
                  <a:lnTo>
                    <a:pt x="380" y="1034"/>
                  </a:lnTo>
                  <a:lnTo>
                    <a:pt x="346" y="1054"/>
                  </a:lnTo>
                  <a:lnTo>
                    <a:pt x="311" y="1076"/>
                  </a:lnTo>
                  <a:lnTo>
                    <a:pt x="274" y="1102"/>
                  </a:lnTo>
                  <a:lnTo>
                    <a:pt x="237" y="1128"/>
                  </a:lnTo>
                  <a:lnTo>
                    <a:pt x="198" y="1156"/>
                  </a:lnTo>
                  <a:lnTo>
                    <a:pt x="160" y="1186"/>
                  </a:lnTo>
                  <a:lnTo>
                    <a:pt x="151" y="1198"/>
                  </a:lnTo>
                  <a:lnTo>
                    <a:pt x="143" y="1211"/>
                  </a:lnTo>
                  <a:lnTo>
                    <a:pt x="141" y="1227"/>
                  </a:lnTo>
                  <a:lnTo>
                    <a:pt x="141" y="1400"/>
                  </a:lnTo>
                  <a:lnTo>
                    <a:pt x="139" y="1419"/>
                  </a:lnTo>
                  <a:lnTo>
                    <a:pt x="131" y="1436"/>
                  </a:lnTo>
                  <a:lnTo>
                    <a:pt x="121" y="1449"/>
                  </a:lnTo>
                  <a:lnTo>
                    <a:pt x="106" y="1461"/>
                  </a:lnTo>
                  <a:lnTo>
                    <a:pt x="89" y="1467"/>
                  </a:lnTo>
                  <a:lnTo>
                    <a:pt x="71" y="1471"/>
                  </a:lnTo>
                  <a:lnTo>
                    <a:pt x="52" y="1467"/>
                  </a:lnTo>
                  <a:lnTo>
                    <a:pt x="35" y="1461"/>
                  </a:lnTo>
                  <a:lnTo>
                    <a:pt x="21" y="1449"/>
                  </a:lnTo>
                  <a:lnTo>
                    <a:pt x="10" y="1436"/>
                  </a:lnTo>
                  <a:lnTo>
                    <a:pt x="4" y="1419"/>
                  </a:lnTo>
                  <a:lnTo>
                    <a:pt x="0" y="1400"/>
                  </a:lnTo>
                  <a:lnTo>
                    <a:pt x="0" y="1227"/>
                  </a:lnTo>
                  <a:lnTo>
                    <a:pt x="2" y="1199"/>
                  </a:lnTo>
                  <a:lnTo>
                    <a:pt x="9" y="1170"/>
                  </a:lnTo>
                  <a:lnTo>
                    <a:pt x="19" y="1145"/>
                  </a:lnTo>
                  <a:lnTo>
                    <a:pt x="33" y="1121"/>
                  </a:lnTo>
                  <a:lnTo>
                    <a:pt x="50" y="1097"/>
                  </a:lnTo>
                  <a:lnTo>
                    <a:pt x="71" y="1078"/>
                  </a:lnTo>
                  <a:lnTo>
                    <a:pt x="111" y="1047"/>
                  </a:lnTo>
                  <a:lnTo>
                    <a:pt x="152" y="1016"/>
                  </a:lnTo>
                  <a:lnTo>
                    <a:pt x="191" y="989"/>
                  </a:lnTo>
                  <a:lnTo>
                    <a:pt x="230" y="962"/>
                  </a:lnTo>
                  <a:lnTo>
                    <a:pt x="267" y="938"/>
                  </a:lnTo>
                  <a:lnTo>
                    <a:pt x="303" y="917"/>
                  </a:lnTo>
                  <a:lnTo>
                    <a:pt x="336" y="898"/>
                  </a:lnTo>
                  <a:lnTo>
                    <a:pt x="365" y="881"/>
                  </a:lnTo>
                  <a:lnTo>
                    <a:pt x="392" y="867"/>
                  </a:lnTo>
                  <a:lnTo>
                    <a:pt x="414" y="855"/>
                  </a:lnTo>
                  <a:lnTo>
                    <a:pt x="414" y="679"/>
                  </a:lnTo>
                  <a:lnTo>
                    <a:pt x="396" y="658"/>
                  </a:lnTo>
                  <a:lnTo>
                    <a:pt x="381" y="634"/>
                  </a:lnTo>
                  <a:lnTo>
                    <a:pt x="370" y="608"/>
                  </a:lnTo>
                  <a:lnTo>
                    <a:pt x="364" y="581"/>
                  </a:lnTo>
                  <a:lnTo>
                    <a:pt x="362" y="552"/>
                  </a:lnTo>
                  <a:lnTo>
                    <a:pt x="362" y="298"/>
                  </a:lnTo>
                  <a:lnTo>
                    <a:pt x="365" y="254"/>
                  </a:lnTo>
                  <a:lnTo>
                    <a:pt x="375" y="213"/>
                  </a:lnTo>
                  <a:lnTo>
                    <a:pt x="390" y="173"/>
                  </a:lnTo>
                  <a:lnTo>
                    <a:pt x="411" y="136"/>
                  </a:lnTo>
                  <a:lnTo>
                    <a:pt x="436" y="103"/>
                  </a:lnTo>
                  <a:lnTo>
                    <a:pt x="466" y="74"/>
                  </a:lnTo>
                  <a:lnTo>
                    <a:pt x="498" y="49"/>
                  </a:lnTo>
                  <a:lnTo>
                    <a:pt x="535" y="29"/>
                  </a:lnTo>
                  <a:lnTo>
                    <a:pt x="575" y="13"/>
                  </a:lnTo>
                  <a:lnTo>
                    <a:pt x="617" y="3"/>
                  </a:lnTo>
                  <a:lnTo>
                    <a:pt x="66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404"/>
            <p:cNvSpPr/>
            <p:nvPr/>
          </p:nvSpPr>
          <p:spPr bwMode="auto">
            <a:xfrm>
              <a:off x="5562360" y="5120219"/>
              <a:ext cx="217488" cy="233363"/>
            </a:xfrm>
            <a:custGeom>
              <a:avLst/>
              <a:gdLst>
                <a:gd name="T0" fmla="*/ 759 w 1376"/>
                <a:gd name="T1" fmla="*/ 3 h 1471"/>
                <a:gd name="T2" fmla="*/ 877 w 1376"/>
                <a:gd name="T3" fmla="*/ 48 h 1471"/>
                <a:gd name="T4" fmla="*/ 965 w 1376"/>
                <a:gd name="T5" fmla="*/ 136 h 1471"/>
                <a:gd name="T6" fmla="*/ 1011 w 1376"/>
                <a:gd name="T7" fmla="*/ 254 h 1471"/>
                <a:gd name="T8" fmla="*/ 1012 w 1376"/>
                <a:gd name="T9" fmla="*/ 580 h 1471"/>
                <a:gd name="T10" fmla="*/ 981 w 1376"/>
                <a:gd name="T11" fmla="*/ 657 h 1471"/>
                <a:gd name="T12" fmla="*/ 985 w 1376"/>
                <a:gd name="T13" fmla="*/ 867 h 1471"/>
                <a:gd name="T14" fmla="*/ 1074 w 1376"/>
                <a:gd name="T15" fmla="*/ 917 h 1471"/>
                <a:gd name="T16" fmla="*/ 1185 w 1376"/>
                <a:gd name="T17" fmla="*/ 989 h 1471"/>
                <a:gd name="T18" fmla="*/ 1305 w 1376"/>
                <a:gd name="T19" fmla="*/ 1078 h 1471"/>
                <a:gd name="T20" fmla="*/ 1358 w 1376"/>
                <a:gd name="T21" fmla="*/ 1145 h 1471"/>
                <a:gd name="T22" fmla="*/ 1376 w 1376"/>
                <a:gd name="T23" fmla="*/ 1227 h 1471"/>
                <a:gd name="T24" fmla="*/ 1366 w 1376"/>
                <a:gd name="T25" fmla="*/ 1436 h 1471"/>
                <a:gd name="T26" fmla="*/ 1324 w 1376"/>
                <a:gd name="T27" fmla="*/ 1468 h 1471"/>
                <a:gd name="T28" fmla="*/ 1270 w 1376"/>
                <a:gd name="T29" fmla="*/ 1461 h 1471"/>
                <a:gd name="T30" fmla="*/ 1237 w 1376"/>
                <a:gd name="T31" fmla="*/ 1419 h 1471"/>
                <a:gd name="T32" fmla="*/ 1233 w 1376"/>
                <a:gd name="T33" fmla="*/ 1212 h 1471"/>
                <a:gd name="T34" fmla="*/ 1178 w 1376"/>
                <a:gd name="T35" fmla="*/ 1156 h 1471"/>
                <a:gd name="T36" fmla="*/ 1065 w 1376"/>
                <a:gd name="T37" fmla="*/ 1077 h 1471"/>
                <a:gd name="T38" fmla="*/ 965 w 1376"/>
                <a:gd name="T39" fmla="*/ 1017 h 1471"/>
                <a:gd name="T40" fmla="*/ 893 w 1376"/>
                <a:gd name="T41" fmla="*/ 977 h 1471"/>
                <a:gd name="T42" fmla="*/ 852 w 1376"/>
                <a:gd name="T43" fmla="*/ 954 h 1471"/>
                <a:gd name="T44" fmla="*/ 825 w 1376"/>
                <a:gd name="T45" fmla="*/ 910 h 1471"/>
                <a:gd name="T46" fmla="*/ 825 w 1376"/>
                <a:gd name="T47" fmla="*/ 630 h 1471"/>
                <a:gd name="T48" fmla="*/ 853 w 1376"/>
                <a:gd name="T49" fmla="*/ 589 h 1471"/>
                <a:gd name="T50" fmla="*/ 873 w 1376"/>
                <a:gd name="T51" fmla="*/ 552 h 1471"/>
                <a:gd name="T52" fmla="*/ 861 w 1376"/>
                <a:gd name="T53" fmla="*/ 237 h 1471"/>
                <a:gd name="T54" fmla="*/ 803 w 1376"/>
                <a:gd name="T55" fmla="*/ 168 h 1471"/>
                <a:gd name="T56" fmla="*/ 715 w 1376"/>
                <a:gd name="T57" fmla="*/ 140 h 1471"/>
                <a:gd name="T58" fmla="*/ 598 w 1376"/>
                <a:gd name="T59" fmla="*/ 153 h 1471"/>
                <a:gd name="T60" fmla="*/ 528 w 1376"/>
                <a:gd name="T61" fmla="*/ 211 h 1471"/>
                <a:gd name="T62" fmla="*/ 502 w 1376"/>
                <a:gd name="T63" fmla="*/ 298 h 1471"/>
                <a:gd name="T64" fmla="*/ 512 w 1376"/>
                <a:gd name="T65" fmla="*/ 579 h 1471"/>
                <a:gd name="T66" fmla="*/ 544 w 1376"/>
                <a:gd name="T67" fmla="*/ 614 h 1471"/>
                <a:gd name="T68" fmla="*/ 553 w 1376"/>
                <a:gd name="T69" fmla="*/ 891 h 1471"/>
                <a:gd name="T70" fmla="*/ 536 w 1376"/>
                <a:gd name="T71" fmla="*/ 941 h 1471"/>
                <a:gd name="T72" fmla="*/ 497 w 1376"/>
                <a:gd name="T73" fmla="*/ 970 h 1471"/>
                <a:gd name="T74" fmla="*/ 436 w 1376"/>
                <a:gd name="T75" fmla="*/ 1000 h 1471"/>
                <a:gd name="T76" fmla="*/ 346 w 1376"/>
                <a:gd name="T77" fmla="*/ 1054 h 1471"/>
                <a:gd name="T78" fmla="*/ 236 w 1376"/>
                <a:gd name="T79" fmla="*/ 1128 h 1471"/>
                <a:gd name="T80" fmla="*/ 149 w 1376"/>
                <a:gd name="T81" fmla="*/ 1198 h 1471"/>
                <a:gd name="T82" fmla="*/ 140 w 1376"/>
                <a:gd name="T83" fmla="*/ 1400 h 1471"/>
                <a:gd name="T84" fmla="*/ 119 w 1376"/>
                <a:gd name="T85" fmla="*/ 1450 h 1471"/>
                <a:gd name="T86" fmla="*/ 69 w 1376"/>
                <a:gd name="T87" fmla="*/ 1471 h 1471"/>
                <a:gd name="T88" fmla="*/ 20 w 1376"/>
                <a:gd name="T89" fmla="*/ 1450 h 1471"/>
                <a:gd name="T90" fmla="*/ 0 w 1376"/>
                <a:gd name="T91" fmla="*/ 1400 h 1471"/>
                <a:gd name="T92" fmla="*/ 8 w 1376"/>
                <a:gd name="T93" fmla="*/ 1171 h 1471"/>
                <a:gd name="T94" fmla="*/ 49 w 1376"/>
                <a:gd name="T95" fmla="*/ 1098 h 1471"/>
                <a:gd name="T96" fmla="*/ 150 w 1376"/>
                <a:gd name="T97" fmla="*/ 1016 h 1471"/>
                <a:gd name="T98" fmla="*/ 266 w 1376"/>
                <a:gd name="T99" fmla="*/ 939 h 1471"/>
                <a:gd name="T100" fmla="*/ 363 w 1376"/>
                <a:gd name="T101" fmla="*/ 881 h 1471"/>
                <a:gd name="T102" fmla="*/ 412 w 1376"/>
                <a:gd name="T103" fmla="*/ 679 h 1471"/>
                <a:gd name="T104" fmla="*/ 370 w 1376"/>
                <a:gd name="T105" fmla="*/ 607 h 1471"/>
                <a:gd name="T106" fmla="*/ 361 w 1376"/>
                <a:gd name="T107" fmla="*/ 298 h 1471"/>
                <a:gd name="T108" fmla="*/ 389 w 1376"/>
                <a:gd name="T109" fmla="*/ 173 h 1471"/>
                <a:gd name="T110" fmla="*/ 464 w 1376"/>
                <a:gd name="T111" fmla="*/ 73 h 1471"/>
                <a:gd name="T112" fmla="*/ 574 w 1376"/>
                <a:gd name="T113" fmla="*/ 13 h 1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76" h="1471">
                  <a:moveTo>
                    <a:pt x="661" y="0"/>
                  </a:moveTo>
                  <a:lnTo>
                    <a:pt x="715" y="0"/>
                  </a:lnTo>
                  <a:lnTo>
                    <a:pt x="759" y="3"/>
                  </a:lnTo>
                  <a:lnTo>
                    <a:pt x="801" y="13"/>
                  </a:lnTo>
                  <a:lnTo>
                    <a:pt x="840" y="27"/>
                  </a:lnTo>
                  <a:lnTo>
                    <a:pt x="877" y="48"/>
                  </a:lnTo>
                  <a:lnTo>
                    <a:pt x="911" y="73"/>
                  </a:lnTo>
                  <a:lnTo>
                    <a:pt x="941" y="102"/>
                  </a:lnTo>
                  <a:lnTo>
                    <a:pt x="965" y="136"/>
                  </a:lnTo>
                  <a:lnTo>
                    <a:pt x="986" y="173"/>
                  </a:lnTo>
                  <a:lnTo>
                    <a:pt x="1001" y="212"/>
                  </a:lnTo>
                  <a:lnTo>
                    <a:pt x="1011" y="254"/>
                  </a:lnTo>
                  <a:lnTo>
                    <a:pt x="1014" y="298"/>
                  </a:lnTo>
                  <a:lnTo>
                    <a:pt x="1014" y="551"/>
                  </a:lnTo>
                  <a:lnTo>
                    <a:pt x="1012" y="580"/>
                  </a:lnTo>
                  <a:lnTo>
                    <a:pt x="1005" y="607"/>
                  </a:lnTo>
                  <a:lnTo>
                    <a:pt x="995" y="634"/>
                  </a:lnTo>
                  <a:lnTo>
                    <a:pt x="981" y="657"/>
                  </a:lnTo>
                  <a:lnTo>
                    <a:pt x="963" y="679"/>
                  </a:lnTo>
                  <a:lnTo>
                    <a:pt x="963" y="855"/>
                  </a:lnTo>
                  <a:lnTo>
                    <a:pt x="985" y="867"/>
                  </a:lnTo>
                  <a:lnTo>
                    <a:pt x="1011" y="881"/>
                  </a:lnTo>
                  <a:lnTo>
                    <a:pt x="1041" y="898"/>
                  </a:lnTo>
                  <a:lnTo>
                    <a:pt x="1074" y="917"/>
                  </a:lnTo>
                  <a:lnTo>
                    <a:pt x="1109" y="939"/>
                  </a:lnTo>
                  <a:lnTo>
                    <a:pt x="1146" y="962"/>
                  </a:lnTo>
                  <a:lnTo>
                    <a:pt x="1185" y="989"/>
                  </a:lnTo>
                  <a:lnTo>
                    <a:pt x="1224" y="1016"/>
                  </a:lnTo>
                  <a:lnTo>
                    <a:pt x="1265" y="1047"/>
                  </a:lnTo>
                  <a:lnTo>
                    <a:pt x="1305" y="1078"/>
                  </a:lnTo>
                  <a:lnTo>
                    <a:pt x="1326" y="1097"/>
                  </a:lnTo>
                  <a:lnTo>
                    <a:pt x="1343" y="1120"/>
                  </a:lnTo>
                  <a:lnTo>
                    <a:pt x="1358" y="1145"/>
                  </a:lnTo>
                  <a:lnTo>
                    <a:pt x="1367" y="1170"/>
                  </a:lnTo>
                  <a:lnTo>
                    <a:pt x="1373" y="1199"/>
                  </a:lnTo>
                  <a:lnTo>
                    <a:pt x="1376" y="1227"/>
                  </a:lnTo>
                  <a:lnTo>
                    <a:pt x="1376" y="1400"/>
                  </a:lnTo>
                  <a:lnTo>
                    <a:pt x="1373" y="1419"/>
                  </a:lnTo>
                  <a:lnTo>
                    <a:pt x="1366" y="1436"/>
                  </a:lnTo>
                  <a:lnTo>
                    <a:pt x="1356" y="1450"/>
                  </a:lnTo>
                  <a:lnTo>
                    <a:pt x="1341" y="1461"/>
                  </a:lnTo>
                  <a:lnTo>
                    <a:pt x="1324" y="1468"/>
                  </a:lnTo>
                  <a:lnTo>
                    <a:pt x="1305" y="1471"/>
                  </a:lnTo>
                  <a:lnTo>
                    <a:pt x="1287" y="1468"/>
                  </a:lnTo>
                  <a:lnTo>
                    <a:pt x="1270" y="1461"/>
                  </a:lnTo>
                  <a:lnTo>
                    <a:pt x="1255" y="1450"/>
                  </a:lnTo>
                  <a:lnTo>
                    <a:pt x="1244" y="1436"/>
                  </a:lnTo>
                  <a:lnTo>
                    <a:pt x="1237" y="1419"/>
                  </a:lnTo>
                  <a:lnTo>
                    <a:pt x="1235" y="1400"/>
                  </a:lnTo>
                  <a:lnTo>
                    <a:pt x="1235" y="1227"/>
                  </a:lnTo>
                  <a:lnTo>
                    <a:pt x="1233" y="1212"/>
                  </a:lnTo>
                  <a:lnTo>
                    <a:pt x="1226" y="1198"/>
                  </a:lnTo>
                  <a:lnTo>
                    <a:pt x="1216" y="1187"/>
                  </a:lnTo>
                  <a:lnTo>
                    <a:pt x="1178" y="1156"/>
                  </a:lnTo>
                  <a:lnTo>
                    <a:pt x="1140" y="1128"/>
                  </a:lnTo>
                  <a:lnTo>
                    <a:pt x="1102" y="1102"/>
                  </a:lnTo>
                  <a:lnTo>
                    <a:pt x="1065" y="1077"/>
                  </a:lnTo>
                  <a:lnTo>
                    <a:pt x="1030" y="1055"/>
                  </a:lnTo>
                  <a:lnTo>
                    <a:pt x="996" y="1035"/>
                  </a:lnTo>
                  <a:lnTo>
                    <a:pt x="965" y="1017"/>
                  </a:lnTo>
                  <a:lnTo>
                    <a:pt x="938" y="1001"/>
                  </a:lnTo>
                  <a:lnTo>
                    <a:pt x="913" y="988"/>
                  </a:lnTo>
                  <a:lnTo>
                    <a:pt x="893" y="977"/>
                  </a:lnTo>
                  <a:lnTo>
                    <a:pt x="879" y="970"/>
                  </a:lnTo>
                  <a:lnTo>
                    <a:pt x="868" y="965"/>
                  </a:lnTo>
                  <a:lnTo>
                    <a:pt x="852" y="954"/>
                  </a:lnTo>
                  <a:lnTo>
                    <a:pt x="839" y="941"/>
                  </a:lnTo>
                  <a:lnTo>
                    <a:pt x="830" y="927"/>
                  </a:lnTo>
                  <a:lnTo>
                    <a:pt x="825" y="910"/>
                  </a:lnTo>
                  <a:lnTo>
                    <a:pt x="822" y="891"/>
                  </a:lnTo>
                  <a:lnTo>
                    <a:pt x="822" y="647"/>
                  </a:lnTo>
                  <a:lnTo>
                    <a:pt x="825" y="630"/>
                  </a:lnTo>
                  <a:lnTo>
                    <a:pt x="830" y="614"/>
                  </a:lnTo>
                  <a:lnTo>
                    <a:pt x="840" y="600"/>
                  </a:lnTo>
                  <a:lnTo>
                    <a:pt x="853" y="589"/>
                  </a:lnTo>
                  <a:lnTo>
                    <a:pt x="864" y="579"/>
                  </a:lnTo>
                  <a:lnTo>
                    <a:pt x="871" y="566"/>
                  </a:lnTo>
                  <a:lnTo>
                    <a:pt x="873" y="552"/>
                  </a:lnTo>
                  <a:lnTo>
                    <a:pt x="873" y="298"/>
                  </a:lnTo>
                  <a:lnTo>
                    <a:pt x="870" y="267"/>
                  </a:lnTo>
                  <a:lnTo>
                    <a:pt x="861" y="237"/>
                  </a:lnTo>
                  <a:lnTo>
                    <a:pt x="846" y="211"/>
                  </a:lnTo>
                  <a:lnTo>
                    <a:pt x="827" y="187"/>
                  </a:lnTo>
                  <a:lnTo>
                    <a:pt x="803" y="168"/>
                  </a:lnTo>
                  <a:lnTo>
                    <a:pt x="776" y="153"/>
                  </a:lnTo>
                  <a:lnTo>
                    <a:pt x="746" y="143"/>
                  </a:lnTo>
                  <a:lnTo>
                    <a:pt x="715" y="140"/>
                  </a:lnTo>
                  <a:lnTo>
                    <a:pt x="661" y="140"/>
                  </a:lnTo>
                  <a:lnTo>
                    <a:pt x="628" y="143"/>
                  </a:lnTo>
                  <a:lnTo>
                    <a:pt x="598" y="153"/>
                  </a:lnTo>
                  <a:lnTo>
                    <a:pt x="572" y="168"/>
                  </a:lnTo>
                  <a:lnTo>
                    <a:pt x="549" y="187"/>
                  </a:lnTo>
                  <a:lnTo>
                    <a:pt x="528" y="211"/>
                  </a:lnTo>
                  <a:lnTo>
                    <a:pt x="514" y="237"/>
                  </a:lnTo>
                  <a:lnTo>
                    <a:pt x="505" y="267"/>
                  </a:lnTo>
                  <a:lnTo>
                    <a:pt x="502" y="298"/>
                  </a:lnTo>
                  <a:lnTo>
                    <a:pt x="502" y="552"/>
                  </a:lnTo>
                  <a:lnTo>
                    <a:pt x="504" y="566"/>
                  </a:lnTo>
                  <a:lnTo>
                    <a:pt x="512" y="579"/>
                  </a:lnTo>
                  <a:lnTo>
                    <a:pt x="521" y="589"/>
                  </a:lnTo>
                  <a:lnTo>
                    <a:pt x="535" y="600"/>
                  </a:lnTo>
                  <a:lnTo>
                    <a:pt x="544" y="614"/>
                  </a:lnTo>
                  <a:lnTo>
                    <a:pt x="551" y="630"/>
                  </a:lnTo>
                  <a:lnTo>
                    <a:pt x="553" y="647"/>
                  </a:lnTo>
                  <a:lnTo>
                    <a:pt x="553" y="891"/>
                  </a:lnTo>
                  <a:lnTo>
                    <a:pt x="551" y="910"/>
                  </a:lnTo>
                  <a:lnTo>
                    <a:pt x="544" y="927"/>
                  </a:lnTo>
                  <a:lnTo>
                    <a:pt x="536" y="941"/>
                  </a:lnTo>
                  <a:lnTo>
                    <a:pt x="523" y="954"/>
                  </a:lnTo>
                  <a:lnTo>
                    <a:pt x="507" y="965"/>
                  </a:lnTo>
                  <a:lnTo>
                    <a:pt x="497" y="970"/>
                  </a:lnTo>
                  <a:lnTo>
                    <a:pt x="481" y="977"/>
                  </a:lnTo>
                  <a:lnTo>
                    <a:pt x="461" y="988"/>
                  </a:lnTo>
                  <a:lnTo>
                    <a:pt x="436" y="1000"/>
                  </a:lnTo>
                  <a:lnTo>
                    <a:pt x="409" y="1016"/>
                  </a:lnTo>
                  <a:lnTo>
                    <a:pt x="378" y="1034"/>
                  </a:lnTo>
                  <a:lnTo>
                    <a:pt x="346" y="1054"/>
                  </a:lnTo>
                  <a:lnTo>
                    <a:pt x="310" y="1077"/>
                  </a:lnTo>
                  <a:lnTo>
                    <a:pt x="274" y="1102"/>
                  </a:lnTo>
                  <a:lnTo>
                    <a:pt x="236" y="1128"/>
                  </a:lnTo>
                  <a:lnTo>
                    <a:pt x="197" y="1156"/>
                  </a:lnTo>
                  <a:lnTo>
                    <a:pt x="159" y="1187"/>
                  </a:lnTo>
                  <a:lnTo>
                    <a:pt x="149" y="1198"/>
                  </a:lnTo>
                  <a:lnTo>
                    <a:pt x="142" y="1212"/>
                  </a:lnTo>
                  <a:lnTo>
                    <a:pt x="140" y="1227"/>
                  </a:lnTo>
                  <a:lnTo>
                    <a:pt x="140" y="1400"/>
                  </a:lnTo>
                  <a:lnTo>
                    <a:pt x="137" y="1419"/>
                  </a:lnTo>
                  <a:lnTo>
                    <a:pt x="131" y="1436"/>
                  </a:lnTo>
                  <a:lnTo>
                    <a:pt x="119" y="1450"/>
                  </a:lnTo>
                  <a:lnTo>
                    <a:pt x="105" y="1461"/>
                  </a:lnTo>
                  <a:lnTo>
                    <a:pt x="89" y="1468"/>
                  </a:lnTo>
                  <a:lnTo>
                    <a:pt x="69" y="1471"/>
                  </a:lnTo>
                  <a:lnTo>
                    <a:pt x="52" y="1468"/>
                  </a:lnTo>
                  <a:lnTo>
                    <a:pt x="35" y="1461"/>
                  </a:lnTo>
                  <a:lnTo>
                    <a:pt x="20" y="1450"/>
                  </a:lnTo>
                  <a:lnTo>
                    <a:pt x="9" y="1436"/>
                  </a:lnTo>
                  <a:lnTo>
                    <a:pt x="2" y="1419"/>
                  </a:lnTo>
                  <a:lnTo>
                    <a:pt x="0" y="1400"/>
                  </a:lnTo>
                  <a:lnTo>
                    <a:pt x="0" y="1227"/>
                  </a:lnTo>
                  <a:lnTo>
                    <a:pt x="2" y="1199"/>
                  </a:lnTo>
                  <a:lnTo>
                    <a:pt x="8" y="1171"/>
                  </a:lnTo>
                  <a:lnTo>
                    <a:pt x="18" y="1145"/>
                  </a:lnTo>
                  <a:lnTo>
                    <a:pt x="31" y="1121"/>
                  </a:lnTo>
                  <a:lnTo>
                    <a:pt x="49" y="1098"/>
                  </a:lnTo>
                  <a:lnTo>
                    <a:pt x="69" y="1078"/>
                  </a:lnTo>
                  <a:lnTo>
                    <a:pt x="110" y="1047"/>
                  </a:lnTo>
                  <a:lnTo>
                    <a:pt x="150" y="1016"/>
                  </a:lnTo>
                  <a:lnTo>
                    <a:pt x="190" y="989"/>
                  </a:lnTo>
                  <a:lnTo>
                    <a:pt x="229" y="962"/>
                  </a:lnTo>
                  <a:lnTo>
                    <a:pt x="266" y="939"/>
                  </a:lnTo>
                  <a:lnTo>
                    <a:pt x="301" y="917"/>
                  </a:lnTo>
                  <a:lnTo>
                    <a:pt x="334" y="898"/>
                  </a:lnTo>
                  <a:lnTo>
                    <a:pt x="363" y="881"/>
                  </a:lnTo>
                  <a:lnTo>
                    <a:pt x="390" y="867"/>
                  </a:lnTo>
                  <a:lnTo>
                    <a:pt x="412" y="855"/>
                  </a:lnTo>
                  <a:lnTo>
                    <a:pt x="412" y="679"/>
                  </a:lnTo>
                  <a:lnTo>
                    <a:pt x="394" y="657"/>
                  </a:lnTo>
                  <a:lnTo>
                    <a:pt x="380" y="634"/>
                  </a:lnTo>
                  <a:lnTo>
                    <a:pt x="370" y="607"/>
                  </a:lnTo>
                  <a:lnTo>
                    <a:pt x="363" y="580"/>
                  </a:lnTo>
                  <a:lnTo>
                    <a:pt x="361" y="551"/>
                  </a:lnTo>
                  <a:lnTo>
                    <a:pt x="361" y="298"/>
                  </a:lnTo>
                  <a:lnTo>
                    <a:pt x="365" y="254"/>
                  </a:lnTo>
                  <a:lnTo>
                    <a:pt x="374" y="212"/>
                  </a:lnTo>
                  <a:lnTo>
                    <a:pt x="389" y="173"/>
                  </a:lnTo>
                  <a:lnTo>
                    <a:pt x="409" y="136"/>
                  </a:lnTo>
                  <a:lnTo>
                    <a:pt x="434" y="102"/>
                  </a:lnTo>
                  <a:lnTo>
                    <a:pt x="464" y="73"/>
                  </a:lnTo>
                  <a:lnTo>
                    <a:pt x="498" y="48"/>
                  </a:lnTo>
                  <a:lnTo>
                    <a:pt x="534" y="27"/>
                  </a:lnTo>
                  <a:lnTo>
                    <a:pt x="574" y="13"/>
                  </a:lnTo>
                  <a:lnTo>
                    <a:pt x="616" y="3"/>
                  </a:lnTo>
                  <a:lnTo>
                    <a:pt x="66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405"/>
            <p:cNvSpPr/>
            <p:nvPr/>
          </p:nvSpPr>
          <p:spPr bwMode="auto">
            <a:xfrm>
              <a:off x="5227397" y="5120219"/>
              <a:ext cx="219075" cy="233363"/>
            </a:xfrm>
            <a:custGeom>
              <a:avLst/>
              <a:gdLst>
                <a:gd name="T0" fmla="*/ 759 w 1376"/>
                <a:gd name="T1" fmla="*/ 4 h 1472"/>
                <a:gd name="T2" fmla="*/ 878 w 1376"/>
                <a:gd name="T3" fmla="*/ 49 h 1472"/>
                <a:gd name="T4" fmla="*/ 967 w 1376"/>
                <a:gd name="T5" fmla="*/ 136 h 1472"/>
                <a:gd name="T6" fmla="*/ 1011 w 1376"/>
                <a:gd name="T7" fmla="*/ 255 h 1472"/>
                <a:gd name="T8" fmla="*/ 1012 w 1376"/>
                <a:gd name="T9" fmla="*/ 581 h 1472"/>
                <a:gd name="T10" fmla="*/ 981 w 1376"/>
                <a:gd name="T11" fmla="*/ 658 h 1472"/>
                <a:gd name="T12" fmla="*/ 986 w 1376"/>
                <a:gd name="T13" fmla="*/ 868 h 1472"/>
                <a:gd name="T14" fmla="*/ 1074 w 1376"/>
                <a:gd name="T15" fmla="*/ 918 h 1472"/>
                <a:gd name="T16" fmla="*/ 1186 w 1376"/>
                <a:gd name="T17" fmla="*/ 989 h 1472"/>
                <a:gd name="T18" fmla="*/ 1306 w 1376"/>
                <a:gd name="T19" fmla="*/ 1079 h 1472"/>
                <a:gd name="T20" fmla="*/ 1358 w 1376"/>
                <a:gd name="T21" fmla="*/ 1145 h 1472"/>
                <a:gd name="T22" fmla="*/ 1376 w 1376"/>
                <a:gd name="T23" fmla="*/ 1228 h 1472"/>
                <a:gd name="T24" fmla="*/ 1366 w 1376"/>
                <a:gd name="T25" fmla="*/ 1437 h 1472"/>
                <a:gd name="T26" fmla="*/ 1324 w 1376"/>
                <a:gd name="T27" fmla="*/ 1468 h 1472"/>
                <a:gd name="T28" fmla="*/ 1270 w 1376"/>
                <a:gd name="T29" fmla="*/ 1462 h 1472"/>
                <a:gd name="T30" fmla="*/ 1238 w 1376"/>
                <a:gd name="T31" fmla="*/ 1420 h 1472"/>
                <a:gd name="T32" fmla="*/ 1233 w 1376"/>
                <a:gd name="T33" fmla="*/ 1212 h 1472"/>
                <a:gd name="T34" fmla="*/ 1178 w 1376"/>
                <a:gd name="T35" fmla="*/ 1157 h 1472"/>
                <a:gd name="T36" fmla="*/ 1065 w 1376"/>
                <a:gd name="T37" fmla="*/ 1077 h 1472"/>
                <a:gd name="T38" fmla="*/ 967 w 1376"/>
                <a:gd name="T39" fmla="*/ 1017 h 1472"/>
                <a:gd name="T40" fmla="*/ 895 w 1376"/>
                <a:gd name="T41" fmla="*/ 978 h 1472"/>
                <a:gd name="T42" fmla="*/ 852 w 1376"/>
                <a:gd name="T43" fmla="*/ 955 h 1472"/>
                <a:gd name="T44" fmla="*/ 825 w 1376"/>
                <a:gd name="T45" fmla="*/ 911 h 1472"/>
                <a:gd name="T46" fmla="*/ 825 w 1376"/>
                <a:gd name="T47" fmla="*/ 630 h 1472"/>
                <a:gd name="T48" fmla="*/ 853 w 1376"/>
                <a:gd name="T49" fmla="*/ 589 h 1472"/>
                <a:gd name="T50" fmla="*/ 874 w 1376"/>
                <a:gd name="T51" fmla="*/ 552 h 1472"/>
                <a:gd name="T52" fmla="*/ 861 w 1376"/>
                <a:gd name="T53" fmla="*/ 238 h 1472"/>
                <a:gd name="T54" fmla="*/ 804 w 1376"/>
                <a:gd name="T55" fmla="*/ 169 h 1472"/>
                <a:gd name="T56" fmla="*/ 715 w 1376"/>
                <a:gd name="T57" fmla="*/ 141 h 1472"/>
                <a:gd name="T58" fmla="*/ 599 w 1376"/>
                <a:gd name="T59" fmla="*/ 154 h 1472"/>
                <a:gd name="T60" fmla="*/ 530 w 1376"/>
                <a:gd name="T61" fmla="*/ 211 h 1472"/>
                <a:gd name="T62" fmla="*/ 502 w 1376"/>
                <a:gd name="T63" fmla="*/ 299 h 1472"/>
                <a:gd name="T64" fmla="*/ 512 w 1376"/>
                <a:gd name="T65" fmla="*/ 580 h 1472"/>
                <a:gd name="T66" fmla="*/ 545 w 1376"/>
                <a:gd name="T67" fmla="*/ 615 h 1472"/>
                <a:gd name="T68" fmla="*/ 553 w 1376"/>
                <a:gd name="T69" fmla="*/ 892 h 1472"/>
                <a:gd name="T70" fmla="*/ 536 w 1376"/>
                <a:gd name="T71" fmla="*/ 942 h 1472"/>
                <a:gd name="T72" fmla="*/ 497 w 1376"/>
                <a:gd name="T73" fmla="*/ 970 h 1472"/>
                <a:gd name="T74" fmla="*/ 437 w 1376"/>
                <a:gd name="T75" fmla="*/ 1001 h 1472"/>
                <a:gd name="T76" fmla="*/ 346 w 1376"/>
                <a:gd name="T77" fmla="*/ 1055 h 1472"/>
                <a:gd name="T78" fmla="*/ 236 w 1376"/>
                <a:gd name="T79" fmla="*/ 1129 h 1472"/>
                <a:gd name="T80" fmla="*/ 149 w 1376"/>
                <a:gd name="T81" fmla="*/ 1199 h 1472"/>
                <a:gd name="T82" fmla="*/ 141 w 1376"/>
                <a:gd name="T83" fmla="*/ 1401 h 1472"/>
                <a:gd name="T84" fmla="*/ 121 w 1376"/>
                <a:gd name="T85" fmla="*/ 1450 h 1472"/>
                <a:gd name="T86" fmla="*/ 71 w 1376"/>
                <a:gd name="T87" fmla="*/ 1472 h 1472"/>
                <a:gd name="T88" fmla="*/ 20 w 1376"/>
                <a:gd name="T89" fmla="*/ 1450 h 1472"/>
                <a:gd name="T90" fmla="*/ 0 w 1376"/>
                <a:gd name="T91" fmla="*/ 1401 h 1472"/>
                <a:gd name="T92" fmla="*/ 8 w 1376"/>
                <a:gd name="T93" fmla="*/ 1171 h 1472"/>
                <a:gd name="T94" fmla="*/ 50 w 1376"/>
                <a:gd name="T95" fmla="*/ 1098 h 1472"/>
                <a:gd name="T96" fmla="*/ 151 w 1376"/>
                <a:gd name="T97" fmla="*/ 1017 h 1472"/>
                <a:gd name="T98" fmla="*/ 267 w 1376"/>
                <a:gd name="T99" fmla="*/ 939 h 1472"/>
                <a:gd name="T100" fmla="*/ 364 w 1376"/>
                <a:gd name="T101" fmla="*/ 882 h 1472"/>
                <a:gd name="T102" fmla="*/ 412 w 1376"/>
                <a:gd name="T103" fmla="*/ 680 h 1472"/>
                <a:gd name="T104" fmla="*/ 370 w 1376"/>
                <a:gd name="T105" fmla="*/ 608 h 1472"/>
                <a:gd name="T106" fmla="*/ 362 w 1376"/>
                <a:gd name="T107" fmla="*/ 298 h 1472"/>
                <a:gd name="T108" fmla="*/ 389 w 1376"/>
                <a:gd name="T109" fmla="*/ 173 h 1472"/>
                <a:gd name="T110" fmla="*/ 464 w 1376"/>
                <a:gd name="T111" fmla="*/ 74 h 1472"/>
                <a:gd name="T112" fmla="*/ 574 w 1376"/>
                <a:gd name="T113" fmla="*/ 13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76" h="1472">
                  <a:moveTo>
                    <a:pt x="661" y="0"/>
                  </a:moveTo>
                  <a:lnTo>
                    <a:pt x="715" y="0"/>
                  </a:lnTo>
                  <a:lnTo>
                    <a:pt x="759" y="4"/>
                  </a:lnTo>
                  <a:lnTo>
                    <a:pt x="802" y="13"/>
                  </a:lnTo>
                  <a:lnTo>
                    <a:pt x="842" y="29"/>
                  </a:lnTo>
                  <a:lnTo>
                    <a:pt x="878" y="49"/>
                  </a:lnTo>
                  <a:lnTo>
                    <a:pt x="912" y="74"/>
                  </a:lnTo>
                  <a:lnTo>
                    <a:pt x="941" y="103"/>
                  </a:lnTo>
                  <a:lnTo>
                    <a:pt x="967" y="136"/>
                  </a:lnTo>
                  <a:lnTo>
                    <a:pt x="987" y="173"/>
                  </a:lnTo>
                  <a:lnTo>
                    <a:pt x="1002" y="213"/>
                  </a:lnTo>
                  <a:lnTo>
                    <a:pt x="1011" y="255"/>
                  </a:lnTo>
                  <a:lnTo>
                    <a:pt x="1014" y="298"/>
                  </a:lnTo>
                  <a:lnTo>
                    <a:pt x="1014" y="552"/>
                  </a:lnTo>
                  <a:lnTo>
                    <a:pt x="1012" y="581"/>
                  </a:lnTo>
                  <a:lnTo>
                    <a:pt x="1006" y="608"/>
                  </a:lnTo>
                  <a:lnTo>
                    <a:pt x="995" y="634"/>
                  </a:lnTo>
                  <a:lnTo>
                    <a:pt x="981" y="658"/>
                  </a:lnTo>
                  <a:lnTo>
                    <a:pt x="963" y="680"/>
                  </a:lnTo>
                  <a:lnTo>
                    <a:pt x="963" y="856"/>
                  </a:lnTo>
                  <a:lnTo>
                    <a:pt x="986" y="868"/>
                  </a:lnTo>
                  <a:lnTo>
                    <a:pt x="1012" y="882"/>
                  </a:lnTo>
                  <a:lnTo>
                    <a:pt x="1042" y="899"/>
                  </a:lnTo>
                  <a:lnTo>
                    <a:pt x="1074" y="918"/>
                  </a:lnTo>
                  <a:lnTo>
                    <a:pt x="1109" y="939"/>
                  </a:lnTo>
                  <a:lnTo>
                    <a:pt x="1146" y="964"/>
                  </a:lnTo>
                  <a:lnTo>
                    <a:pt x="1186" y="989"/>
                  </a:lnTo>
                  <a:lnTo>
                    <a:pt x="1226" y="1017"/>
                  </a:lnTo>
                  <a:lnTo>
                    <a:pt x="1266" y="1047"/>
                  </a:lnTo>
                  <a:lnTo>
                    <a:pt x="1306" y="1079"/>
                  </a:lnTo>
                  <a:lnTo>
                    <a:pt x="1326" y="1098"/>
                  </a:lnTo>
                  <a:lnTo>
                    <a:pt x="1344" y="1121"/>
                  </a:lnTo>
                  <a:lnTo>
                    <a:pt x="1358" y="1145"/>
                  </a:lnTo>
                  <a:lnTo>
                    <a:pt x="1367" y="1171"/>
                  </a:lnTo>
                  <a:lnTo>
                    <a:pt x="1374" y="1199"/>
                  </a:lnTo>
                  <a:lnTo>
                    <a:pt x="1376" y="1228"/>
                  </a:lnTo>
                  <a:lnTo>
                    <a:pt x="1376" y="1401"/>
                  </a:lnTo>
                  <a:lnTo>
                    <a:pt x="1374" y="1420"/>
                  </a:lnTo>
                  <a:lnTo>
                    <a:pt x="1366" y="1437"/>
                  </a:lnTo>
                  <a:lnTo>
                    <a:pt x="1356" y="1450"/>
                  </a:lnTo>
                  <a:lnTo>
                    <a:pt x="1341" y="1462"/>
                  </a:lnTo>
                  <a:lnTo>
                    <a:pt x="1324" y="1468"/>
                  </a:lnTo>
                  <a:lnTo>
                    <a:pt x="1306" y="1472"/>
                  </a:lnTo>
                  <a:lnTo>
                    <a:pt x="1287" y="1468"/>
                  </a:lnTo>
                  <a:lnTo>
                    <a:pt x="1270" y="1462"/>
                  </a:lnTo>
                  <a:lnTo>
                    <a:pt x="1256" y="1450"/>
                  </a:lnTo>
                  <a:lnTo>
                    <a:pt x="1245" y="1437"/>
                  </a:lnTo>
                  <a:lnTo>
                    <a:pt x="1238" y="1420"/>
                  </a:lnTo>
                  <a:lnTo>
                    <a:pt x="1235" y="1401"/>
                  </a:lnTo>
                  <a:lnTo>
                    <a:pt x="1235" y="1228"/>
                  </a:lnTo>
                  <a:lnTo>
                    <a:pt x="1233" y="1212"/>
                  </a:lnTo>
                  <a:lnTo>
                    <a:pt x="1227" y="1199"/>
                  </a:lnTo>
                  <a:lnTo>
                    <a:pt x="1216" y="1187"/>
                  </a:lnTo>
                  <a:lnTo>
                    <a:pt x="1178" y="1157"/>
                  </a:lnTo>
                  <a:lnTo>
                    <a:pt x="1140" y="1129"/>
                  </a:lnTo>
                  <a:lnTo>
                    <a:pt x="1102" y="1103"/>
                  </a:lnTo>
                  <a:lnTo>
                    <a:pt x="1065" y="1077"/>
                  </a:lnTo>
                  <a:lnTo>
                    <a:pt x="1030" y="1055"/>
                  </a:lnTo>
                  <a:lnTo>
                    <a:pt x="997" y="1035"/>
                  </a:lnTo>
                  <a:lnTo>
                    <a:pt x="967" y="1017"/>
                  </a:lnTo>
                  <a:lnTo>
                    <a:pt x="938" y="1001"/>
                  </a:lnTo>
                  <a:lnTo>
                    <a:pt x="915" y="989"/>
                  </a:lnTo>
                  <a:lnTo>
                    <a:pt x="895" y="978"/>
                  </a:lnTo>
                  <a:lnTo>
                    <a:pt x="879" y="970"/>
                  </a:lnTo>
                  <a:lnTo>
                    <a:pt x="868" y="965"/>
                  </a:lnTo>
                  <a:lnTo>
                    <a:pt x="852" y="955"/>
                  </a:lnTo>
                  <a:lnTo>
                    <a:pt x="840" y="942"/>
                  </a:lnTo>
                  <a:lnTo>
                    <a:pt x="830" y="928"/>
                  </a:lnTo>
                  <a:lnTo>
                    <a:pt x="825" y="911"/>
                  </a:lnTo>
                  <a:lnTo>
                    <a:pt x="823" y="892"/>
                  </a:lnTo>
                  <a:lnTo>
                    <a:pt x="823" y="647"/>
                  </a:lnTo>
                  <a:lnTo>
                    <a:pt x="825" y="630"/>
                  </a:lnTo>
                  <a:lnTo>
                    <a:pt x="831" y="615"/>
                  </a:lnTo>
                  <a:lnTo>
                    <a:pt x="841" y="601"/>
                  </a:lnTo>
                  <a:lnTo>
                    <a:pt x="853" y="589"/>
                  </a:lnTo>
                  <a:lnTo>
                    <a:pt x="865" y="580"/>
                  </a:lnTo>
                  <a:lnTo>
                    <a:pt x="871" y="567"/>
                  </a:lnTo>
                  <a:lnTo>
                    <a:pt x="874" y="552"/>
                  </a:lnTo>
                  <a:lnTo>
                    <a:pt x="874" y="299"/>
                  </a:lnTo>
                  <a:lnTo>
                    <a:pt x="870" y="268"/>
                  </a:lnTo>
                  <a:lnTo>
                    <a:pt x="861" y="238"/>
                  </a:lnTo>
                  <a:lnTo>
                    <a:pt x="847" y="211"/>
                  </a:lnTo>
                  <a:lnTo>
                    <a:pt x="827" y="188"/>
                  </a:lnTo>
                  <a:lnTo>
                    <a:pt x="804" y="169"/>
                  </a:lnTo>
                  <a:lnTo>
                    <a:pt x="777" y="154"/>
                  </a:lnTo>
                  <a:lnTo>
                    <a:pt x="748" y="144"/>
                  </a:lnTo>
                  <a:lnTo>
                    <a:pt x="715" y="141"/>
                  </a:lnTo>
                  <a:lnTo>
                    <a:pt x="661" y="141"/>
                  </a:lnTo>
                  <a:lnTo>
                    <a:pt x="629" y="144"/>
                  </a:lnTo>
                  <a:lnTo>
                    <a:pt x="599" y="154"/>
                  </a:lnTo>
                  <a:lnTo>
                    <a:pt x="572" y="169"/>
                  </a:lnTo>
                  <a:lnTo>
                    <a:pt x="549" y="188"/>
                  </a:lnTo>
                  <a:lnTo>
                    <a:pt x="530" y="211"/>
                  </a:lnTo>
                  <a:lnTo>
                    <a:pt x="515" y="238"/>
                  </a:lnTo>
                  <a:lnTo>
                    <a:pt x="506" y="268"/>
                  </a:lnTo>
                  <a:lnTo>
                    <a:pt x="502" y="299"/>
                  </a:lnTo>
                  <a:lnTo>
                    <a:pt x="502" y="552"/>
                  </a:lnTo>
                  <a:lnTo>
                    <a:pt x="504" y="567"/>
                  </a:lnTo>
                  <a:lnTo>
                    <a:pt x="512" y="580"/>
                  </a:lnTo>
                  <a:lnTo>
                    <a:pt x="522" y="589"/>
                  </a:lnTo>
                  <a:lnTo>
                    <a:pt x="535" y="601"/>
                  </a:lnTo>
                  <a:lnTo>
                    <a:pt x="545" y="615"/>
                  </a:lnTo>
                  <a:lnTo>
                    <a:pt x="551" y="630"/>
                  </a:lnTo>
                  <a:lnTo>
                    <a:pt x="553" y="647"/>
                  </a:lnTo>
                  <a:lnTo>
                    <a:pt x="553" y="892"/>
                  </a:lnTo>
                  <a:lnTo>
                    <a:pt x="551" y="911"/>
                  </a:lnTo>
                  <a:lnTo>
                    <a:pt x="546" y="928"/>
                  </a:lnTo>
                  <a:lnTo>
                    <a:pt x="536" y="942"/>
                  </a:lnTo>
                  <a:lnTo>
                    <a:pt x="524" y="955"/>
                  </a:lnTo>
                  <a:lnTo>
                    <a:pt x="508" y="965"/>
                  </a:lnTo>
                  <a:lnTo>
                    <a:pt x="497" y="970"/>
                  </a:lnTo>
                  <a:lnTo>
                    <a:pt x="481" y="978"/>
                  </a:lnTo>
                  <a:lnTo>
                    <a:pt x="461" y="989"/>
                  </a:lnTo>
                  <a:lnTo>
                    <a:pt x="437" y="1001"/>
                  </a:lnTo>
                  <a:lnTo>
                    <a:pt x="409" y="1017"/>
                  </a:lnTo>
                  <a:lnTo>
                    <a:pt x="379" y="1035"/>
                  </a:lnTo>
                  <a:lnTo>
                    <a:pt x="346" y="1055"/>
                  </a:lnTo>
                  <a:lnTo>
                    <a:pt x="311" y="1077"/>
                  </a:lnTo>
                  <a:lnTo>
                    <a:pt x="274" y="1102"/>
                  </a:lnTo>
                  <a:lnTo>
                    <a:pt x="236" y="1129"/>
                  </a:lnTo>
                  <a:lnTo>
                    <a:pt x="198" y="1157"/>
                  </a:lnTo>
                  <a:lnTo>
                    <a:pt x="160" y="1187"/>
                  </a:lnTo>
                  <a:lnTo>
                    <a:pt x="149" y="1199"/>
                  </a:lnTo>
                  <a:lnTo>
                    <a:pt x="143" y="1212"/>
                  </a:lnTo>
                  <a:lnTo>
                    <a:pt x="141" y="1228"/>
                  </a:lnTo>
                  <a:lnTo>
                    <a:pt x="141" y="1401"/>
                  </a:lnTo>
                  <a:lnTo>
                    <a:pt x="139" y="1420"/>
                  </a:lnTo>
                  <a:lnTo>
                    <a:pt x="131" y="1437"/>
                  </a:lnTo>
                  <a:lnTo>
                    <a:pt x="121" y="1450"/>
                  </a:lnTo>
                  <a:lnTo>
                    <a:pt x="106" y="1462"/>
                  </a:lnTo>
                  <a:lnTo>
                    <a:pt x="89" y="1468"/>
                  </a:lnTo>
                  <a:lnTo>
                    <a:pt x="71" y="1472"/>
                  </a:lnTo>
                  <a:lnTo>
                    <a:pt x="52" y="1468"/>
                  </a:lnTo>
                  <a:lnTo>
                    <a:pt x="35" y="1462"/>
                  </a:lnTo>
                  <a:lnTo>
                    <a:pt x="20" y="1450"/>
                  </a:lnTo>
                  <a:lnTo>
                    <a:pt x="10" y="1437"/>
                  </a:lnTo>
                  <a:lnTo>
                    <a:pt x="2" y="1420"/>
                  </a:lnTo>
                  <a:lnTo>
                    <a:pt x="0" y="1401"/>
                  </a:lnTo>
                  <a:lnTo>
                    <a:pt x="0" y="1228"/>
                  </a:lnTo>
                  <a:lnTo>
                    <a:pt x="2" y="1199"/>
                  </a:lnTo>
                  <a:lnTo>
                    <a:pt x="8" y="1171"/>
                  </a:lnTo>
                  <a:lnTo>
                    <a:pt x="18" y="1145"/>
                  </a:lnTo>
                  <a:lnTo>
                    <a:pt x="32" y="1121"/>
                  </a:lnTo>
                  <a:lnTo>
                    <a:pt x="50" y="1098"/>
                  </a:lnTo>
                  <a:lnTo>
                    <a:pt x="71" y="1079"/>
                  </a:lnTo>
                  <a:lnTo>
                    <a:pt x="111" y="1047"/>
                  </a:lnTo>
                  <a:lnTo>
                    <a:pt x="151" y="1017"/>
                  </a:lnTo>
                  <a:lnTo>
                    <a:pt x="190" y="989"/>
                  </a:lnTo>
                  <a:lnTo>
                    <a:pt x="229" y="964"/>
                  </a:lnTo>
                  <a:lnTo>
                    <a:pt x="267" y="939"/>
                  </a:lnTo>
                  <a:lnTo>
                    <a:pt x="301" y="918"/>
                  </a:lnTo>
                  <a:lnTo>
                    <a:pt x="334" y="899"/>
                  </a:lnTo>
                  <a:lnTo>
                    <a:pt x="364" y="882"/>
                  </a:lnTo>
                  <a:lnTo>
                    <a:pt x="390" y="868"/>
                  </a:lnTo>
                  <a:lnTo>
                    <a:pt x="412" y="856"/>
                  </a:lnTo>
                  <a:lnTo>
                    <a:pt x="412" y="680"/>
                  </a:lnTo>
                  <a:lnTo>
                    <a:pt x="394" y="658"/>
                  </a:lnTo>
                  <a:lnTo>
                    <a:pt x="381" y="634"/>
                  </a:lnTo>
                  <a:lnTo>
                    <a:pt x="370" y="608"/>
                  </a:lnTo>
                  <a:lnTo>
                    <a:pt x="364" y="581"/>
                  </a:lnTo>
                  <a:lnTo>
                    <a:pt x="362" y="552"/>
                  </a:lnTo>
                  <a:lnTo>
                    <a:pt x="362" y="298"/>
                  </a:lnTo>
                  <a:lnTo>
                    <a:pt x="365" y="255"/>
                  </a:lnTo>
                  <a:lnTo>
                    <a:pt x="374" y="213"/>
                  </a:lnTo>
                  <a:lnTo>
                    <a:pt x="389" y="173"/>
                  </a:lnTo>
                  <a:lnTo>
                    <a:pt x="410" y="136"/>
                  </a:lnTo>
                  <a:lnTo>
                    <a:pt x="435" y="103"/>
                  </a:lnTo>
                  <a:lnTo>
                    <a:pt x="464" y="74"/>
                  </a:lnTo>
                  <a:lnTo>
                    <a:pt x="498" y="49"/>
                  </a:lnTo>
                  <a:lnTo>
                    <a:pt x="535" y="29"/>
                  </a:lnTo>
                  <a:lnTo>
                    <a:pt x="574" y="13"/>
                  </a:lnTo>
                  <a:lnTo>
                    <a:pt x="617" y="4"/>
                  </a:lnTo>
                  <a:lnTo>
                    <a:pt x="66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406"/>
            <p:cNvSpPr/>
            <p:nvPr/>
          </p:nvSpPr>
          <p:spPr bwMode="auto">
            <a:xfrm>
              <a:off x="5452822" y="5077357"/>
              <a:ext cx="101600" cy="182563"/>
            </a:xfrm>
            <a:custGeom>
              <a:avLst/>
              <a:gdLst>
                <a:gd name="T0" fmla="*/ 355 w 640"/>
                <a:gd name="T1" fmla="*/ 10 h 1149"/>
                <a:gd name="T2" fmla="*/ 387 w 640"/>
                <a:gd name="T3" fmla="*/ 51 h 1149"/>
                <a:gd name="T4" fmla="*/ 518 w 640"/>
                <a:gd name="T5" fmla="*/ 163 h 1149"/>
                <a:gd name="T6" fmla="*/ 567 w 640"/>
                <a:gd name="T7" fmla="*/ 183 h 1149"/>
                <a:gd name="T8" fmla="*/ 587 w 640"/>
                <a:gd name="T9" fmla="*/ 233 h 1149"/>
                <a:gd name="T10" fmla="*/ 567 w 640"/>
                <a:gd name="T11" fmla="*/ 283 h 1149"/>
                <a:gd name="T12" fmla="*/ 518 w 640"/>
                <a:gd name="T13" fmla="*/ 303 h 1149"/>
                <a:gd name="T14" fmla="*/ 198 w 640"/>
                <a:gd name="T15" fmla="*/ 313 h 1149"/>
                <a:gd name="T16" fmla="*/ 152 w 640"/>
                <a:gd name="T17" fmla="*/ 359 h 1149"/>
                <a:gd name="T18" fmla="*/ 144 w 640"/>
                <a:gd name="T19" fmla="*/ 426 h 1149"/>
                <a:gd name="T20" fmla="*/ 179 w 640"/>
                <a:gd name="T21" fmla="*/ 481 h 1149"/>
                <a:gd name="T22" fmla="*/ 243 w 640"/>
                <a:gd name="T23" fmla="*/ 503 h 1149"/>
                <a:gd name="T24" fmla="*/ 475 w 640"/>
                <a:gd name="T25" fmla="*/ 516 h 1149"/>
                <a:gd name="T26" fmla="*/ 569 w 640"/>
                <a:gd name="T27" fmla="*/ 574 h 1149"/>
                <a:gd name="T28" fmla="*/ 628 w 640"/>
                <a:gd name="T29" fmla="*/ 668 h 1149"/>
                <a:gd name="T30" fmla="*/ 637 w 640"/>
                <a:gd name="T31" fmla="*/ 784 h 1149"/>
                <a:gd name="T32" fmla="*/ 594 w 640"/>
                <a:gd name="T33" fmla="*/ 886 h 1149"/>
                <a:gd name="T34" fmla="*/ 509 w 640"/>
                <a:gd name="T35" fmla="*/ 957 h 1149"/>
                <a:gd name="T36" fmla="*/ 398 w 640"/>
                <a:gd name="T37" fmla="*/ 985 h 1149"/>
                <a:gd name="T38" fmla="*/ 389 w 640"/>
                <a:gd name="T39" fmla="*/ 1098 h 1149"/>
                <a:gd name="T40" fmla="*/ 356 w 640"/>
                <a:gd name="T41" fmla="*/ 1140 h 1149"/>
                <a:gd name="T42" fmla="*/ 302 w 640"/>
                <a:gd name="T43" fmla="*/ 1146 h 1149"/>
                <a:gd name="T44" fmla="*/ 259 w 640"/>
                <a:gd name="T45" fmla="*/ 1115 h 1149"/>
                <a:gd name="T46" fmla="*/ 250 w 640"/>
                <a:gd name="T47" fmla="*/ 986 h 1149"/>
                <a:gd name="T48" fmla="*/ 82 w 640"/>
                <a:gd name="T49" fmla="*/ 976 h 1149"/>
                <a:gd name="T50" fmla="*/ 50 w 640"/>
                <a:gd name="T51" fmla="*/ 934 h 1149"/>
                <a:gd name="T52" fmla="*/ 57 w 640"/>
                <a:gd name="T53" fmla="*/ 879 h 1149"/>
                <a:gd name="T54" fmla="*/ 99 w 640"/>
                <a:gd name="T55" fmla="*/ 848 h 1149"/>
                <a:gd name="T56" fmla="*/ 421 w 640"/>
                <a:gd name="T57" fmla="*/ 843 h 1149"/>
                <a:gd name="T58" fmla="*/ 477 w 640"/>
                <a:gd name="T59" fmla="*/ 808 h 1149"/>
                <a:gd name="T60" fmla="*/ 500 w 640"/>
                <a:gd name="T61" fmla="*/ 745 h 1149"/>
                <a:gd name="T62" fmla="*/ 477 w 640"/>
                <a:gd name="T63" fmla="*/ 682 h 1149"/>
                <a:gd name="T64" fmla="*/ 421 w 640"/>
                <a:gd name="T65" fmla="*/ 647 h 1149"/>
                <a:gd name="T66" fmla="*/ 202 w 640"/>
                <a:gd name="T67" fmla="*/ 641 h 1149"/>
                <a:gd name="T68" fmla="*/ 100 w 640"/>
                <a:gd name="T69" fmla="*/ 598 h 1149"/>
                <a:gd name="T70" fmla="*/ 28 w 640"/>
                <a:gd name="T71" fmla="*/ 514 h 1149"/>
                <a:gd name="T72" fmla="*/ 0 w 640"/>
                <a:gd name="T73" fmla="*/ 403 h 1149"/>
                <a:gd name="T74" fmla="*/ 28 w 640"/>
                <a:gd name="T75" fmla="*/ 292 h 1149"/>
                <a:gd name="T76" fmla="*/ 100 w 640"/>
                <a:gd name="T77" fmla="*/ 209 h 1149"/>
                <a:gd name="T78" fmla="*/ 203 w 640"/>
                <a:gd name="T79" fmla="*/ 166 h 1149"/>
                <a:gd name="T80" fmla="*/ 249 w 640"/>
                <a:gd name="T81" fmla="*/ 70 h 1149"/>
                <a:gd name="T82" fmla="*/ 270 w 640"/>
                <a:gd name="T83" fmla="*/ 20 h 1149"/>
                <a:gd name="T84" fmla="*/ 320 w 640"/>
                <a:gd name="T85" fmla="*/ 0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0" h="1149">
                  <a:moveTo>
                    <a:pt x="320" y="0"/>
                  </a:moveTo>
                  <a:lnTo>
                    <a:pt x="339" y="3"/>
                  </a:lnTo>
                  <a:lnTo>
                    <a:pt x="355" y="10"/>
                  </a:lnTo>
                  <a:lnTo>
                    <a:pt x="369" y="20"/>
                  </a:lnTo>
                  <a:lnTo>
                    <a:pt x="380" y="34"/>
                  </a:lnTo>
                  <a:lnTo>
                    <a:pt x="387" y="51"/>
                  </a:lnTo>
                  <a:lnTo>
                    <a:pt x="390" y="70"/>
                  </a:lnTo>
                  <a:lnTo>
                    <a:pt x="390" y="163"/>
                  </a:lnTo>
                  <a:lnTo>
                    <a:pt x="518" y="163"/>
                  </a:lnTo>
                  <a:lnTo>
                    <a:pt x="536" y="165"/>
                  </a:lnTo>
                  <a:lnTo>
                    <a:pt x="552" y="172"/>
                  </a:lnTo>
                  <a:lnTo>
                    <a:pt x="567" y="183"/>
                  </a:lnTo>
                  <a:lnTo>
                    <a:pt x="578" y="198"/>
                  </a:lnTo>
                  <a:lnTo>
                    <a:pt x="585" y="214"/>
                  </a:lnTo>
                  <a:lnTo>
                    <a:pt x="587" y="233"/>
                  </a:lnTo>
                  <a:lnTo>
                    <a:pt x="585" y="251"/>
                  </a:lnTo>
                  <a:lnTo>
                    <a:pt x="578" y="268"/>
                  </a:lnTo>
                  <a:lnTo>
                    <a:pt x="567" y="283"/>
                  </a:lnTo>
                  <a:lnTo>
                    <a:pt x="552" y="293"/>
                  </a:lnTo>
                  <a:lnTo>
                    <a:pt x="536" y="301"/>
                  </a:lnTo>
                  <a:lnTo>
                    <a:pt x="518" y="303"/>
                  </a:lnTo>
                  <a:lnTo>
                    <a:pt x="243" y="303"/>
                  </a:lnTo>
                  <a:lnTo>
                    <a:pt x="219" y="306"/>
                  </a:lnTo>
                  <a:lnTo>
                    <a:pt x="198" y="313"/>
                  </a:lnTo>
                  <a:lnTo>
                    <a:pt x="179" y="325"/>
                  </a:lnTo>
                  <a:lnTo>
                    <a:pt x="163" y="340"/>
                  </a:lnTo>
                  <a:lnTo>
                    <a:pt x="152" y="359"/>
                  </a:lnTo>
                  <a:lnTo>
                    <a:pt x="144" y="380"/>
                  </a:lnTo>
                  <a:lnTo>
                    <a:pt x="141" y="403"/>
                  </a:lnTo>
                  <a:lnTo>
                    <a:pt x="144" y="426"/>
                  </a:lnTo>
                  <a:lnTo>
                    <a:pt x="152" y="447"/>
                  </a:lnTo>
                  <a:lnTo>
                    <a:pt x="163" y="465"/>
                  </a:lnTo>
                  <a:lnTo>
                    <a:pt x="179" y="481"/>
                  </a:lnTo>
                  <a:lnTo>
                    <a:pt x="198" y="493"/>
                  </a:lnTo>
                  <a:lnTo>
                    <a:pt x="219" y="501"/>
                  </a:lnTo>
                  <a:lnTo>
                    <a:pt x="243" y="503"/>
                  </a:lnTo>
                  <a:lnTo>
                    <a:pt x="398" y="503"/>
                  </a:lnTo>
                  <a:lnTo>
                    <a:pt x="437" y="506"/>
                  </a:lnTo>
                  <a:lnTo>
                    <a:pt x="475" y="516"/>
                  </a:lnTo>
                  <a:lnTo>
                    <a:pt x="509" y="531"/>
                  </a:lnTo>
                  <a:lnTo>
                    <a:pt x="541" y="550"/>
                  </a:lnTo>
                  <a:lnTo>
                    <a:pt x="569" y="574"/>
                  </a:lnTo>
                  <a:lnTo>
                    <a:pt x="594" y="602"/>
                  </a:lnTo>
                  <a:lnTo>
                    <a:pt x="613" y="633"/>
                  </a:lnTo>
                  <a:lnTo>
                    <a:pt x="628" y="668"/>
                  </a:lnTo>
                  <a:lnTo>
                    <a:pt x="637" y="705"/>
                  </a:lnTo>
                  <a:lnTo>
                    <a:pt x="640" y="745"/>
                  </a:lnTo>
                  <a:lnTo>
                    <a:pt x="637" y="784"/>
                  </a:lnTo>
                  <a:lnTo>
                    <a:pt x="628" y="820"/>
                  </a:lnTo>
                  <a:lnTo>
                    <a:pt x="613" y="855"/>
                  </a:lnTo>
                  <a:lnTo>
                    <a:pt x="594" y="886"/>
                  </a:lnTo>
                  <a:lnTo>
                    <a:pt x="569" y="914"/>
                  </a:lnTo>
                  <a:lnTo>
                    <a:pt x="541" y="939"/>
                  </a:lnTo>
                  <a:lnTo>
                    <a:pt x="509" y="957"/>
                  </a:lnTo>
                  <a:lnTo>
                    <a:pt x="474" y="972"/>
                  </a:lnTo>
                  <a:lnTo>
                    <a:pt x="437" y="982"/>
                  </a:lnTo>
                  <a:lnTo>
                    <a:pt x="398" y="985"/>
                  </a:lnTo>
                  <a:lnTo>
                    <a:pt x="391" y="985"/>
                  </a:lnTo>
                  <a:lnTo>
                    <a:pt x="391" y="1079"/>
                  </a:lnTo>
                  <a:lnTo>
                    <a:pt x="389" y="1098"/>
                  </a:lnTo>
                  <a:lnTo>
                    <a:pt x="381" y="1115"/>
                  </a:lnTo>
                  <a:lnTo>
                    <a:pt x="371" y="1128"/>
                  </a:lnTo>
                  <a:lnTo>
                    <a:pt x="356" y="1140"/>
                  </a:lnTo>
                  <a:lnTo>
                    <a:pt x="339" y="1146"/>
                  </a:lnTo>
                  <a:lnTo>
                    <a:pt x="320" y="1149"/>
                  </a:lnTo>
                  <a:lnTo>
                    <a:pt x="302" y="1146"/>
                  </a:lnTo>
                  <a:lnTo>
                    <a:pt x="285" y="1140"/>
                  </a:lnTo>
                  <a:lnTo>
                    <a:pt x="270" y="1128"/>
                  </a:lnTo>
                  <a:lnTo>
                    <a:pt x="259" y="1115"/>
                  </a:lnTo>
                  <a:lnTo>
                    <a:pt x="252" y="1098"/>
                  </a:lnTo>
                  <a:lnTo>
                    <a:pt x="250" y="1080"/>
                  </a:lnTo>
                  <a:lnTo>
                    <a:pt x="250" y="986"/>
                  </a:lnTo>
                  <a:lnTo>
                    <a:pt x="118" y="986"/>
                  </a:lnTo>
                  <a:lnTo>
                    <a:pt x="99" y="983"/>
                  </a:lnTo>
                  <a:lnTo>
                    <a:pt x="82" y="976"/>
                  </a:lnTo>
                  <a:lnTo>
                    <a:pt x="68" y="965"/>
                  </a:lnTo>
                  <a:lnTo>
                    <a:pt x="57" y="951"/>
                  </a:lnTo>
                  <a:lnTo>
                    <a:pt x="50" y="934"/>
                  </a:lnTo>
                  <a:lnTo>
                    <a:pt x="48" y="915"/>
                  </a:lnTo>
                  <a:lnTo>
                    <a:pt x="50" y="896"/>
                  </a:lnTo>
                  <a:lnTo>
                    <a:pt x="57" y="879"/>
                  </a:lnTo>
                  <a:lnTo>
                    <a:pt x="68" y="866"/>
                  </a:lnTo>
                  <a:lnTo>
                    <a:pt x="82" y="855"/>
                  </a:lnTo>
                  <a:lnTo>
                    <a:pt x="99" y="848"/>
                  </a:lnTo>
                  <a:lnTo>
                    <a:pt x="118" y="846"/>
                  </a:lnTo>
                  <a:lnTo>
                    <a:pt x="398" y="846"/>
                  </a:lnTo>
                  <a:lnTo>
                    <a:pt x="421" y="843"/>
                  </a:lnTo>
                  <a:lnTo>
                    <a:pt x="442" y="835"/>
                  </a:lnTo>
                  <a:lnTo>
                    <a:pt x="461" y="824"/>
                  </a:lnTo>
                  <a:lnTo>
                    <a:pt x="477" y="808"/>
                  </a:lnTo>
                  <a:lnTo>
                    <a:pt x="489" y="789"/>
                  </a:lnTo>
                  <a:lnTo>
                    <a:pt x="496" y="768"/>
                  </a:lnTo>
                  <a:lnTo>
                    <a:pt x="500" y="745"/>
                  </a:lnTo>
                  <a:lnTo>
                    <a:pt x="496" y="721"/>
                  </a:lnTo>
                  <a:lnTo>
                    <a:pt x="489" y="700"/>
                  </a:lnTo>
                  <a:lnTo>
                    <a:pt x="477" y="682"/>
                  </a:lnTo>
                  <a:lnTo>
                    <a:pt x="461" y="667"/>
                  </a:lnTo>
                  <a:lnTo>
                    <a:pt x="442" y="655"/>
                  </a:lnTo>
                  <a:lnTo>
                    <a:pt x="421" y="647"/>
                  </a:lnTo>
                  <a:lnTo>
                    <a:pt x="398" y="644"/>
                  </a:lnTo>
                  <a:lnTo>
                    <a:pt x="243" y="644"/>
                  </a:lnTo>
                  <a:lnTo>
                    <a:pt x="202" y="641"/>
                  </a:lnTo>
                  <a:lnTo>
                    <a:pt x="165" y="632"/>
                  </a:lnTo>
                  <a:lnTo>
                    <a:pt x="132" y="617"/>
                  </a:lnTo>
                  <a:lnTo>
                    <a:pt x="100" y="598"/>
                  </a:lnTo>
                  <a:lnTo>
                    <a:pt x="71" y="574"/>
                  </a:lnTo>
                  <a:lnTo>
                    <a:pt x="47" y="545"/>
                  </a:lnTo>
                  <a:lnTo>
                    <a:pt x="28" y="514"/>
                  </a:lnTo>
                  <a:lnTo>
                    <a:pt x="13" y="479"/>
                  </a:lnTo>
                  <a:lnTo>
                    <a:pt x="4" y="442"/>
                  </a:lnTo>
                  <a:lnTo>
                    <a:pt x="0" y="403"/>
                  </a:lnTo>
                  <a:lnTo>
                    <a:pt x="4" y="364"/>
                  </a:lnTo>
                  <a:lnTo>
                    <a:pt x="13" y="327"/>
                  </a:lnTo>
                  <a:lnTo>
                    <a:pt x="28" y="292"/>
                  </a:lnTo>
                  <a:lnTo>
                    <a:pt x="47" y="261"/>
                  </a:lnTo>
                  <a:lnTo>
                    <a:pt x="71" y="233"/>
                  </a:lnTo>
                  <a:lnTo>
                    <a:pt x="100" y="209"/>
                  </a:lnTo>
                  <a:lnTo>
                    <a:pt x="132" y="189"/>
                  </a:lnTo>
                  <a:lnTo>
                    <a:pt x="166" y="175"/>
                  </a:lnTo>
                  <a:lnTo>
                    <a:pt x="203" y="166"/>
                  </a:lnTo>
                  <a:lnTo>
                    <a:pt x="243" y="163"/>
                  </a:lnTo>
                  <a:lnTo>
                    <a:pt x="249" y="163"/>
                  </a:lnTo>
                  <a:lnTo>
                    <a:pt x="249" y="70"/>
                  </a:lnTo>
                  <a:lnTo>
                    <a:pt x="252" y="51"/>
                  </a:lnTo>
                  <a:lnTo>
                    <a:pt x="258" y="34"/>
                  </a:lnTo>
                  <a:lnTo>
                    <a:pt x="270" y="20"/>
                  </a:lnTo>
                  <a:lnTo>
                    <a:pt x="284" y="10"/>
                  </a:lnTo>
                  <a:lnTo>
                    <a:pt x="301" y="3"/>
                  </a:lnTo>
                  <a:lnTo>
                    <a:pt x="32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425"/>
            <p:cNvSpPr/>
            <p:nvPr/>
          </p:nvSpPr>
          <p:spPr bwMode="auto">
            <a:xfrm>
              <a:off x="6674872" y="5215584"/>
              <a:ext cx="296863" cy="36512"/>
            </a:xfrm>
            <a:custGeom>
              <a:avLst/>
              <a:gdLst>
                <a:gd name="T0" fmla="*/ 696 w 1871"/>
                <a:gd name="T1" fmla="*/ 0 h 237"/>
                <a:gd name="T2" fmla="*/ 731 w 1871"/>
                <a:gd name="T3" fmla="*/ 10 h 237"/>
                <a:gd name="T4" fmla="*/ 757 w 1871"/>
                <a:gd name="T5" fmla="*/ 34 h 237"/>
                <a:gd name="T6" fmla="*/ 766 w 1871"/>
                <a:gd name="T7" fmla="*/ 70 h 237"/>
                <a:gd name="T8" fmla="*/ 766 w 1871"/>
                <a:gd name="T9" fmla="*/ 89 h 237"/>
                <a:gd name="T10" fmla="*/ 768 w 1871"/>
                <a:gd name="T11" fmla="*/ 95 h 237"/>
                <a:gd name="T12" fmla="*/ 1101 w 1871"/>
                <a:gd name="T13" fmla="*/ 98 h 237"/>
                <a:gd name="T14" fmla="*/ 1103 w 1871"/>
                <a:gd name="T15" fmla="*/ 92 h 237"/>
                <a:gd name="T16" fmla="*/ 1104 w 1871"/>
                <a:gd name="T17" fmla="*/ 85 h 237"/>
                <a:gd name="T18" fmla="*/ 1107 w 1871"/>
                <a:gd name="T19" fmla="*/ 51 h 237"/>
                <a:gd name="T20" fmla="*/ 1125 w 1871"/>
                <a:gd name="T21" fmla="*/ 20 h 237"/>
                <a:gd name="T22" fmla="*/ 1156 w 1871"/>
                <a:gd name="T23" fmla="*/ 2 h 237"/>
                <a:gd name="T24" fmla="*/ 1801 w 1871"/>
                <a:gd name="T25" fmla="*/ 0 h 237"/>
                <a:gd name="T26" fmla="*/ 1836 w 1871"/>
                <a:gd name="T27" fmla="*/ 10 h 237"/>
                <a:gd name="T28" fmla="*/ 1861 w 1871"/>
                <a:gd name="T29" fmla="*/ 34 h 237"/>
                <a:gd name="T30" fmla="*/ 1871 w 1871"/>
                <a:gd name="T31" fmla="*/ 70 h 237"/>
                <a:gd name="T32" fmla="*/ 1861 w 1871"/>
                <a:gd name="T33" fmla="*/ 106 h 237"/>
                <a:gd name="T34" fmla="*/ 1836 w 1871"/>
                <a:gd name="T35" fmla="*/ 130 h 237"/>
                <a:gd name="T36" fmla="*/ 1801 w 1871"/>
                <a:gd name="T37" fmla="*/ 140 h 237"/>
                <a:gd name="T38" fmla="*/ 1223 w 1871"/>
                <a:gd name="T39" fmla="*/ 167 h 237"/>
                <a:gd name="T40" fmla="*/ 1185 w 1871"/>
                <a:gd name="T41" fmla="*/ 210 h 237"/>
                <a:gd name="T42" fmla="*/ 1135 w 1871"/>
                <a:gd name="T43" fmla="*/ 234 h 237"/>
                <a:gd name="T44" fmla="*/ 763 w 1871"/>
                <a:gd name="T45" fmla="*/ 237 h 237"/>
                <a:gd name="T46" fmla="*/ 708 w 1871"/>
                <a:gd name="T47" fmla="*/ 225 h 237"/>
                <a:gd name="T48" fmla="*/ 663 w 1871"/>
                <a:gd name="T49" fmla="*/ 191 h 237"/>
                <a:gd name="T50" fmla="*/ 635 w 1871"/>
                <a:gd name="T51" fmla="*/ 140 h 237"/>
                <a:gd name="T52" fmla="*/ 51 w 1871"/>
                <a:gd name="T53" fmla="*/ 138 h 237"/>
                <a:gd name="T54" fmla="*/ 20 w 1871"/>
                <a:gd name="T55" fmla="*/ 120 h 237"/>
                <a:gd name="T56" fmla="*/ 2 w 1871"/>
                <a:gd name="T57" fmla="*/ 89 h 237"/>
                <a:gd name="T58" fmla="*/ 3 w 1871"/>
                <a:gd name="T59" fmla="*/ 51 h 237"/>
                <a:gd name="T60" fmla="*/ 21 w 1871"/>
                <a:gd name="T61" fmla="*/ 20 h 237"/>
                <a:gd name="T62" fmla="*/ 52 w 1871"/>
                <a:gd name="T63" fmla="*/ 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71" h="237">
                  <a:moveTo>
                    <a:pt x="71" y="0"/>
                  </a:moveTo>
                  <a:lnTo>
                    <a:pt x="696" y="0"/>
                  </a:lnTo>
                  <a:lnTo>
                    <a:pt x="715" y="2"/>
                  </a:lnTo>
                  <a:lnTo>
                    <a:pt x="731" y="10"/>
                  </a:lnTo>
                  <a:lnTo>
                    <a:pt x="746" y="20"/>
                  </a:lnTo>
                  <a:lnTo>
                    <a:pt x="757" y="34"/>
                  </a:lnTo>
                  <a:lnTo>
                    <a:pt x="764" y="51"/>
                  </a:lnTo>
                  <a:lnTo>
                    <a:pt x="766" y="70"/>
                  </a:lnTo>
                  <a:lnTo>
                    <a:pt x="766" y="85"/>
                  </a:lnTo>
                  <a:lnTo>
                    <a:pt x="766" y="89"/>
                  </a:lnTo>
                  <a:lnTo>
                    <a:pt x="767" y="93"/>
                  </a:lnTo>
                  <a:lnTo>
                    <a:pt x="768" y="95"/>
                  </a:lnTo>
                  <a:lnTo>
                    <a:pt x="769" y="98"/>
                  </a:lnTo>
                  <a:lnTo>
                    <a:pt x="1101" y="98"/>
                  </a:lnTo>
                  <a:lnTo>
                    <a:pt x="1102" y="95"/>
                  </a:lnTo>
                  <a:lnTo>
                    <a:pt x="1103" y="92"/>
                  </a:lnTo>
                  <a:lnTo>
                    <a:pt x="1104" y="89"/>
                  </a:lnTo>
                  <a:lnTo>
                    <a:pt x="1104" y="85"/>
                  </a:lnTo>
                  <a:lnTo>
                    <a:pt x="1104" y="70"/>
                  </a:lnTo>
                  <a:lnTo>
                    <a:pt x="1107" y="51"/>
                  </a:lnTo>
                  <a:lnTo>
                    <a:pt x="1114" y="34"/>
                  </a:lnTo>
                  <a:lnTo>
                    <a:pt x="1125" y="20"/>
                  </a:lnTo>
                  <a:lnTo>
                    <a:pt x="1139" y="10"/>
                  </a:lnTo>
                  <a:lnTo>
                    <a:pt x="1156" y="2"/>
                  </a:lnTo>
                  <a:lnTo>
                    <a:pt x="1174" y="0"/>
                  </a:lnTo>
                  <a:lnTo>
                    <a:pt x="1801" y="0"/>
                  </a:lnTo>
                  <a:lnTo>
                    <a:pt x="1819" y="2"/>
                  </a:lnTo>
                  <a:lnTo>
                    <a:pt x="1836" y="10"/>
                  </a:lnTo>
                  <a:lnTo>
                    <a:pt x="1851" y="20"/>
                  </a:lnTo>
                  <a:lnTo>
                    <a:pt x="1861" y="34"/>
                  </a:lnTo>
                  <a:lnTo>
                    <a:pt x="1869" y="51"/>
                  </a:lnTo>
                  <a:lnTo>
                    <a:pt x="1871" y="70"/>
                  </a:lnTo>
                  <a:lnTo>
                    <a:pt x="1869" y="89"/>
                  </a:lnTo>
                  <a:lnTo>
                    <a:pt x="1861" y="106"/>
                  </a:lnTo>
                  <a:lnTo>
                    <a:pt x="1851" y="120"/>
                  </a:lnTo>
                  <a:lnTo>
                    <a:pt x="1836" y="130"/>
                  </a:lnTo>
                  <a:lnTo>
                    <a:pt x="1819" y="138"/>
                  </a:lnTo>
                  <a:lnTo>
                    <a:pt x="1801" y="140"/>
                  </a:lnTo>
                  <a:lnTo>
                    <a:pt x="1235" y="140"/>
                  </a:lnTo>
                  <a:lnTo>
                    <a:pt x="1223" y="167"/>
                  </a:lnTo>
                  <a:lnTo>
                    <a:pt x="1206" y="191"/>
                  </a:lnTo>
                  <a:lnTo>
                    <a:pt x="1185" y="210"/>
                  </a:lnTo>
                  <a:lnTo>
                    <a:pt x="1162" y="225"/>
                  </a:lnTo>
                  <a:lnTo>
                    <a:pt x="1135" y="234"/>
                  </a:lnTo>
                  <a:lnTo>
                    <a:pt x="1107" y="237"/>
                  </a:lnTo>
                  <a:lnTo>
                    <a:pt x="763" y="237"/>
                  </a:lnTo>
                  <a:lnTo>
                    <a:pt x="734" y="234"/>
                  </a:lnTo>
                  <a:lnTo>
                    <a:pt x="708" y="225"/>
                  </a:lnTo>
                  <a:lnTo>
                    <a:pt x="685" y="210"/>
                  </a:lnTo>
                  <a:lnTo>
                    <a:pt x="663" y="191"/>
                  </a:lnTo>
                  <a:lnTo>
                    <a:pt x="646" y="167"/>
                  </a:lnTo>
                  <a:lnTo>
                    <a:pt x="635" y="140"/>
                  </a:lnTo>
                  <a:lnTo>
                    <a:pt x="70" y="140"/>
                  </a:lnTo>
                  <a:lnTo>
                    <a:pt x="51" y="138"/>
                  </a:lnTo>
                  <a:lnTo>
                    <a:pt x="34" y="130"/>
                  </a:lnTo>
                  <a:lnTo>
                    <a:pt x="20" y="120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426"/>
            <p:cNvSpPr>
              <a:spLocks noEditPoints="1"/>
            </p:cNvSpPr>
            <p:nvPr/>
          </p:nvSpPr>
          <p:spPr bwMode="auto">
            <a:xfrm>
              <a:off x="6565335" y="4952059"/>
              <a:ext cx="517525" cy="354012"/>
            </a:xfrm>
            <a:custGeom>
              <a:avLst/>
              <a:gdLst>
                <a:gd name="T0" fmla="*/ 420 w 3259"/>
                <a:gd name="T1" fmla="*/ 143 h 2237"/>
                <a:gd name="T2" fmla="*/ 389 w 3259"/>
                <a:gd name="T3" fmla="*/ 165 h 2237"/>
                <a:gd name="T4" fmla="*/ 377 w 3259"/>
                <a:gd name="T5" fmla="*/ 203 h 2237"/>
                <a:gd name="T6" fmla="*/ 374 w 3259"/>
                <a:gd name="T7" fmla="*/ 1797 h 2237"/>
                <a:gd name="T8" fmla="*/ 356 w 3259"/>
                <a:gd name="T9" fmla="*/ 1827 h 2237"/>
                <a:gd name="T10" fmla="*/ 325 w 3259"/>
                <a:gd name="T11" fmla="*/ 1845 h 2237"/>
                <a:gd name="T12" fmla="*/ 139 w 3259"/>
                <a:gd name="T13" fmla="*/ 1849 h 2237"/>
                <a:gd name="T14" fmla="*/ 143 w 3259"/>
                <a:gd name="T15" fmla="*/ 1966 h 2237"/>
                <a:gd name="T16" fmla="*/ 167 w 3259"/>
                <a:gd name="T17" fmla="*/ 2024 h 2237"/>
                <a:gd name="T18" fmla="*/ 212 w 3259"/>
                <a:gd name="T19" fmla="*/ 2069 h 2237"/>
                <a:gd name="T20" fmla="*/ 271 w 3259"/>
                <a:gd name="T21" fmla="*/ 2094 h 2237"/>
                <a:gd name="T22" fmla="*/ 2954 w 3259"/>
                <a:gd name="T23" fmla="*/ 2097 h 2237"/>
                <a:gd name="T24" fmla="*/ 3017 w 3259"/>
                <a:gd name="T25" fmla="*/ 2085 h 2237"/>
                <a:gd name="T26" fmla="*/ 3070 w 3259"/>
                <a:gd name="T27" fmla="*/ 2049 h 2237"/>
                <a:gd name="T28" fmla="*/ 3105 w 3259"/>
                <a:gd name="T29" fmla="*/ 1997 h 2237"/>
                <a:gd name="T30" fmla="*/ 3118 w 3259"/>
                <a:gd name="T31" fmla="*/ 1933 h 2237"/>
                <a:gd name="T32" fmla="*/ 2952 w 3259"/>
                <a:gd name="T33" fmla="*/ 1849 h 2237"/>
                <a:gd name="T34" fmla="*/ 2916 w 3259"/>
                <a:gd name="T35" fmla="*/ 1839 h 2237"/>
                <a:gd name="T36" fmla="*/ 2890 w 3259"/>
                <a:gd name="T37" fmla="*/ 1814 h 2237"/>
                <a:gd name="T38" fmla="*/ 2881 w 3259"/>
                <a:gd name="T39" fmla="*/ 1778 h 2237"/>
                <a:gd name="T40" fmla="*/ 2874 w 3259"/>
                <a:gd name="T41" fmla="*/ 186 h 2237"/>
                <a:gd name="T42" fmla="*/ 2848 w 3259"/>
                <a:gd name="T43" fmla="*/ 153 h 2237"/>
                <a:gd name="T44" fmla="*/ 2810 w 3259"/>
                <a:gd name="T45" fmla="*/ 140 h 2237"/>
                <a:gd name="T46" fmla="*/ 441 w 3259"/>
                <a:gd name="T47" fmla="*/ 0 h 2237"/>
                <a:gd name="T48" fmla="*/ 2846 w 3259"/>
                <a:gd name="T49" fmla="*/ 4 h 2237"/>
                <a:gd name="T50" fmla="*/ 2910 w 3259"/>
                <a:gd name="T51" fmla="*/ 26 h 2237"/>
                <a:gd name="T52" fmla="*/ 2964 w 3259"/>
                <a:gd name="T53" fmla="*/ 68 h 2237"/>
                <a:gd name="T54" fmla="*/ 3003 w 3259"/>
                <a:gd name="T55" fmla="*/ 126 h 2237"/>
                <a:gd name="T56" fmla="*/ 3021 w 3259"/>
                <a:gd name="T57" fmla="*/ 196 h 2237"/>
                <a:gd name="T58" fmla="*/ 3188 w 3259"/>
                <a:gd name="T59" fmla="*/ 1707 h 2237"/>
                <a:gd name="T60" fmla="*/ 3224 w 3259"/>
                <a:gd name="T61" fmla="*/ 1716 h 2237"/>
                <a:gd name="T62" fmla="*/ 3250 w 3259"/>
                <a:gd name="T63" fmla="*/ 1742 h 2237"/>
                <a:gd name="T64" fmla="*/ 3259 w 3259"/>
                <a:gd name="T65" fmla="*/ 1778 h 2237"/>
                <a:gd name="T66" fmla="*/ 3256 w 3259"/>
                <a:gd name="T67" fmla="*/ 1978 h 2237"/>
                <a:gd name="T68" fmla="*/ 3231 w 3259"/>
                <a:gd name="T69" fmla="*/ 2060 h 2237"/>
                <a:gd name="T70" fmla="*/ 3184 w 3259"/>
                <a:gd name="T71" fmla="*/ 2132 h 2237"/>
                <a:gd name="T72" fmla="*/ 3120 w 3259"/>
                <a:gd name="T73" fmla="*/ 2187 h 2237"/>
                <a:gd name="T74" fmla="*/ 3042 w 3259"/>
                <a:gd name="T75" fmla="*/ 2224 h 2237"/>
                <a:gd name="T76" fmla="*/ 2954 w 3259"/>
                <a:gd name="T77" fmla="*/ 2237 h 2237"/>
                <a:gd name="T78" fmla="*/ 259 w 3259"/>
                <a:gd name="T79" fmla="*/ 2234 h 2237"/>
                <a:gd name="T80" fmla="*/ 176 w 3259"/>
                <a:gd name="T81" fmla="*/ 2208 h 2237"/>
                <a:gd name="T82" fmla="*/ 105 w 3259"/>
                <a:gd name="T83" fmla="*/ 2162 h 2237"/>
                <a:gd name="T84" fmla="*/ 48 w 3259"/>
                <a:gd name="T85" fmla="*/ 2098 h 2237"/>
                <a:gd name="T86" fmla="*/ 12 w 3259"/>
                <a:gd name="T87" fmla="*/ 2020 h 2237"/>
                <a:gd name="T88" fmla="*/ 0 w 3259"/>
                <a:gd name="T89" fmla="*/ 1932 h 2237"/>
                <a:gd name="T90" fmla="*/ 2 w 3259"/>
                <a:gd name="T91" fmla="*/ 1759 h 2237"/>
                <a:gd name="T92" fmla="*/ 20 w 3259"/>
                <a:gd name="T93" fmla="*/ 1728 h 2237"/>
                <a:gd name="T94" fmla="*/ 52 w 3259"/>
                <a:gd name="T95" fmla="*/ 1710 h 2237"/>
                <a:gd name="T96" fmla="*/ 237 w 3259"/>
                <a:gd name="T97" fmla="*/ 1707 h 2237"/>
                <a:gd name="T98" fmla="*/ 240 w 3259"/>
                <a:gd name="T99" fmla="*/ 167 h 2237"/>
                <a:gd name="T100" fmla="*/ 265 w 3259"/>
                <a:gd name="T101" fmla="*/ 101 h 2237"/>
                <a:gd name="T102" fmla="*/ 309 w 3259"/>
                <a:gd name="T103" fmla="*/ 48 h 2237"/>
                <a:gd name="T104" fmla="*/ 370 w 3259"/>
                <a:gd name="T105" fmla="*/ 13 h 2237"/>
                <a:gd name="T106" fmla="*/ 441 w 3259"/>
                <a:gd name="T107" fmla="*/ 0 h 2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59" h="2237">
                  <a:moveTo>
                    <a:pt x="439" y="140"/>
                  </a:moveTo>
                  <a:lnTo>
                    <a:pt x="420" y="143"/>
                  </a:lnTo>
                  <a:lnTo>
                    <a:pt x="402" y="152"/>
                  </a:lnTo>
                  <a:lnTo>
                    <a:pt x="389" y="165"/>
                  </a:lnTo>
                  <a:lnTo>
                    <a:pt x="380" y="183"/>
                  </a:lnTo>
                  <a:lnTo>
                    <a:pt x="377" y="203"/>
                  </a:lnTo>
                  <a:lnTo>
                    <a:pt x="377" y="1778"/>
                  </a:lnTo>
                  <a:lnTo>
                    <a:pt x="374" y="1797"/>
                  </a:lnTo>
                  <a:lnTo>
                    <a:pt x="367" y="1814"/>
                  </a:lnTo>
                  <a:lnTo>
                    <a:pt x="356" y="1827"/>
                  </a:lnTo>
                  <a:lnTo>
                    <a:pt x="342" y="1839"/>
                  </a:lnTo>
                  <a:lnTo>
                    <a:pt x="325" y="1845"/>
                  </a:lnTo>
                  <a:lnTo>
                    <a:pt x="306" y="1849"/>
                  </a:lnTo>
                  <a:lnTo>
                    <a:pt x="139" y="1849"/>
                  </a:lnTo>
                  <a:lnTo>
                    <a:pt x="139" y="1933"/>
                  </a:lnTo>
                  <a:lnTo>
                    <a:pt x="143" y="1966"/>
                  </a:lnTo>
                  <a:lnTo>
                    <a:pt x="152" y="1997"/>
                  </a:lnTo>
                  <a:lnTo>
                    <a:pt x="167" y="2024"/>
                  </a:lnTo>
                  <a:lnTo>
                    <a:pt x="187" y="2049"/>
                  </a:lnTo>
                  <a:lnTo>
                    <a:pt x="212" y="2069"/>
                  </a:lnTo>
                  <a:lnTo>
                    <a:pt x="240" y="2085"/>
                  </a:lnTo>
                  <a:lnTo>
                    <a:pt x="271" y="2094"/>
                  </a:lnTo>
                  <a:lnTo>
                    <a:pt x="304" y="2097"/>
                  </a:lnTo>
                  <a:lnTo>
                    <a:pt x="2954" y="2097"/>
                  </a:lnTo>
                  <a:lnTo>
                    <a:pt x="2987" y="2094"/>
                  </a:lnTo>
                  <a:lnTo>
                    <a:pt x="3017" y="2085"/>
                  </a:lnTo>
                  <a:lnTo>
                    <a:pt x="3046" y="2069"/>
                  </a:lnTo>
                  <a:lnTo>
                    <a:pt x="3070" y="2049"/>
                  </a:lnTo>
                  <a:lnTo>
                    <a:pt x="3091" y="2024"/>
                  </a:lnTo>
                  <a:lnTo>
                    <a:pt x="3105" y="1997"/>
                  </a:lnTo>
                  <a:lnTo>
                    <a:pt x="3115" y="1966"/>
                  </a:lnTo>
                  <a:lnTo>
                    <a:pt x="3118" y="1933"/>
                  </a:lnTo>
                  <a:lnTo>
                    <a:pt x="3118" y="1849"/>
                  </a:lnTo>
                  <a:lnTo>
                    <a:pt x="2952" y="1849"/>
                  </a:lnTo>
                  <a:lnTo>
                    <a:pt x="2933" y="1845"/>
                  </a:lnTo>
                  <a:lnTo>
                    <a:pt x="2916" y="1839"/>
                  </a:lnTo>
                  <a:lnTo>
                    <a:pt x="2901" y="1827"/>
                  </a:lnTo>
                  <a:lnTo>
                    <a:pt x="2890" y="1814"/>
                  </a:lnTo>
                  <a:lnTo>
                    <a:pt x="2883" y="1797"/>
                  </a:lnTo>
                  <a:lnTo>
                    <a:pt x="2881" y="1778"/>
                  </a:lnTo>
                  <a:lnTo>
                    <a:pt x="2881" y="207"/>
                  </a:lnTo>
                  <a:lnTo>
                    <a:pt x="2874" y="186"/>
                  </a:lnTo>
                  <a:lnTo>
                    <a:pt x="2864" y="168"/>
                  </a:lnTo>
                  <a:lnTo>
                    <a:pt x="2848" y="153"/>
                  </a:lnTo>
                  <a:lnTo>
                    <a:pt x="2830" y="143"/>
                  </a:lnTo>
                  <a:lnTo>
                    <a:pt x="2810" y="140"/>
                  </a:lnTo>
                  <a:lnTo>
                    <a:pt x="439" y="140"/>
                  </a:lnTo>
                  <a:close/>
                  <a:moveTo>
                    <a:pt x="441" y="0"/>
                  </a:moveTo>
                  <a:lnTo>
                    <a:pt x="2810" y="0"/>
                  </a:lnTo>
                  <a:lnTo>
                    <a:pt x="2846" y="4"/>
                  </a:lnTo>
                  <a:lnTo>
                    <a:pt x="2880" y="12"/>
                  </a:lnTo>
                  <a:lnTo>
                    <a:pt x="2910" y="26"/>
                  </a:lnTo>
                  <a:lnTo>
                    <a:pt x="2939" y="45"/>
                  </a:lnTo>
                  <a:lnTo>
                    <a:pt x="2964" y="68"/>
                  </a:lnTo>
                  <a:lnTo>
                    <a:pt x="2986" y="96"/>
                  </a:lnTo>
                  <a:lnTo>
                    <a:pt x="3003" y="126"/>
                  </a:lnTo>
                  <a:lnTo>
                    <a:pt x="3014" y="160"/>
                  </a:lnTo>
                  <a:lnTo>
                    <a:pt x="3021" y="196"/>
                  </a:lnTo>
                  <a:lnTo>
                    <a:pt x="3021" y="1707"/>
                  </a:lnTo>
                  <a:lnTo>
                    <a:pt x="3188" y="1707"/>
                  </a:lnTo>
                  <a:lnTo>
                    <a:pt x="3207" y="1710"/>
                  </a:lnTo>
                  <a:lnTo>
                    <a:pt x="3224" y="1716"/>
                  </a:lnTo>
                  <a:lnTo>
                    <a:pt x="3238" y="1728"/>
                  </a:lnTo>
                  <a:lnTo>
                    <a:pt x="3250" y="1742"/>
                  </a:lnTo>
                  <a:lnTo>
                    <a:pt x="3256" y="1759"/>
                  </a:lnTo>
                  <a:lnTo>
                    <a:pt x="3259" y="1778"/>
                  </a:lnTo>
                  <a:lnTo>
                    <a:pt x="3259" y="1932"/>
                  </a:lnTo>
                  <a:lnTo>
                    <a:pt x="3256" y="1978"/>
                  </a:lnTo>
                  <a:lnTo>
                    <a:pt x="3246" y="2020"/>
                  </a:lnTo>
                  <a:lnTo>
                    <a:pt x="3231" y="2060"/>
                  </a:lnTo>
                  <a:lnTo>
                    <a:pt x="3209" y="2098"/>
                  </a:lnTo>
                  <a:lnTo>
                    <a:pt x="3184" y="2132"/>
                  </a:lnTo>
                  <a:lnTo>
                    <a:pt x="3154" y="2162"/>
                  </a:lnTo>
                  <a:lnTo>
                    <a:pt x="3120" y="2187"/>
                  </a:lnTo>
                  <a:lnTo>
                    <a:pt x="3082" y="2208"/>
                  </a:lnTo>
                  <a:lnTo>
                    <a:pt x="3042" y="2224"/>
                  </a:lnTo>
                  <a:lnTo>
                    <a:pt x="2999" y="2234"/>
                  </a:lnTo>
                  <a:lnTo>
                    <a:pt x="2954" y="2237"/>
                  </a:lnTo>
                  <a:lnTo>
                    <a:pt x="304" y="2237"/>
                  </a:lnTo>
                  <a:lnTo>
                    <a:pt x="259" y="2234"/>
                  </a:lnTo>
                  <a:lnTo>
                    <a:pt x="216" y="2223"/>
                  </a:lnTo>
                  <a:lnTo>
                    <a:pt x="176" y="2208"/>
                  </a:lnTo>
                  <a:lnTo>
                    <a:pt x="138" y="2187"/>
                  </a:lnTo>
                  <a:lnTo>
                    <a:pt x="105" y="2162"/>
                  </a:lnTo>
                  <a:lnTo>
                    <a:pt x="74" y="2132"/>
                  </a:lnTo>
                  <a:lnTo>
                    <a:pt x="48" y="2098"/>
                  </a:lnTo>
                  <a:lnTo>
                    <a:pt x="28" y="2060"/>
                  </a:lnTo>
                  <a:lnTo>
                    <a:pt x="12" y="2020"/>
                  </a:lnTo>
                  <a:lnTo>
                    <a:pt x="3" y="1978"/>
                  </a:lnTo>
                  <a:lnTo>
                    <a:pt x="0" y="1932"/>
                  </a:lnTo>
                  <a:lnTo>
                    <a:pt x="0" y="1778"/>
                  </a:lnTo>
                  <a:lnTo>
                    <a:pt x="2" y="1759"/>
                  </a:lnTo>
                  <a:lnTo>
                    <a:pt x="9" y="1742"/>
                  </a:lnTo>
                  <a:lnTo>
                    <a:pt x="20" y="1728"/>
                  </a:lnTo>
                  <a:lnTo>
                    <a:pt x="35" y="1716"/>
                  </a:lnTo>
                  <a:lnTo>
                    <a:pt x="52" y="1710"/>
                  </a:lnTo>
                  <a:lnTo>
                    <a:pt x="70" y="1707"/>
                  </a:lnTo>
                  <a:lnTo>
                    <a:pt x="237" y="1707"/>
                  </a:lnTo>
                  <a:lnTo>
                    <a:pt x="237" y="203"/>
                  </a:lnTo>
                  <a:lnTo>
                    <a:pt x="240" y="167"/>
                  </a:lnTo>
                  <a:lnTo>
                    <a:pt x="250" y="132"/>
                  </a:lnTo>
                  <a:lnTo>
                    <a:pt x="265" y="101"/>
                  </a:lnTo>
                  <a:lnTo>
                    <a:pt x="285" y="72"/>
                  </a:lnTo>
                  <a:lnTo>
                    <a:pt x="309" y="48"/>
                  </a:lnTo>
                  <a:lnTo>
                    <a:pt x="338" y="28"/>
                  </a:lnTo>
                  <a:lnTo>
                    <a:pt x="370" y="13"/>
                  </a:lnTo>
                  <a:lnTo>
                    <a:pt x="403" y="4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Freeform 427"/>
            <p:cNvSpPr>
              <a:spLocks noEditPoints="1"/>
            </p:cNvSpPr>
            <p:nvPr/>
          </p:nvSpPr>
          <p:spPr bwMode="auto">
            <a:xfrm>
              <a:off x="6560572" y="5340997"/>
              <a:ext cx="525463" cy="161925"/>
            </a:xfrm>
            <a:custGeom>
              <a:avLst/>
              <a:gdLst>
                <a:gd name="T0" fmla="*/ 1622 w 3314"/>
                <a:gd name="T1" fmla="*/ 499 h 1023"/>
                <a:gd name="T2" fmla="*/ 1559 w 3314"/>
                <a:gd name="T3" fmla="*/ 522 h 1023"/>
                <a:gd name="T4" fmla="*/ 1509 w 3314"/>
                <a:gd name="T5" fmla="*/ 565 h 1023"/>
                <a:gd name="T6" fmla="*/ 1476 w 3314"/>
                <a:gd name="T7" fmla="*/ 621 h 1023"/>
                <a:gd name="T8" fmla="*/ 1464 w 3314"/>
                <a:gd name="T9" fmla="*/ 688 h 1023"/>
                <a:gd name="T10" fmla="*/ 1476 w 3314"/>
                <a:gd name="T11" fmla="*/ 756 h 1023"/>
                <a:gd name="T12" fmla="*/ 1509 w 3314"/>
                <a:gd name="T13" fmla="*/ 812 h 1023"/>
                <a:gd name="T14" fmla="*/ 1559 w 3314"/>
                <a:gd name="T15" fmla="*/ 854 h 1023"/>
                <a:gd name="T16" fmla="*/ 1622 w 3314"/>
                <a:gd name="T17" fmla="*/ 878 h 1023"/>
                <a:gd name="T18" fmla="*/ 1692 w 3314"/>
                <a:gd name="T19" fmla="*/ 878 h 1023"/>
                <a:gd name="T20" fmla="*/ 1754 w 3314"/>
                <a:gd name="T21" fmla="*/ 854 h 1023"/>
                <a:gd name="T22" fmla="*/ 1804 w 3314"/>
                <a:gd name="T23" fmla="*/ 812 h 1023"/>
                <a:gd name="T24" fmla="*/ 1838 w 3314"/>
                <a:gd name="T25" fmla="*/ 756 h 1023"/>
                <a:gd name="T26" fmla="*/ 1850 w 3314"/>
                <a:gd name="T27" fmla="*/ 688 h 1023"/>
                <a:gd name="T28" fmla="*/ 1838 w 3314"/>
                <a:gd name="T29" fmla="*/ 621 h 1023"/>
                <a:gd name="T30" fmla="*/ 1804 w 3314"/>
                <a:gd name="T31" fmla="*/ 565 h 1023"/>
                <a:gd name="T32" fmla="*/ 1754 w 3314"/>
                <a:gd name="T33" fmla="*/ 522 h 1023"/>
                <a:gd name="T34" fmla="*/ 1692 w 3314"/>
                <a:gd name="T35" fmla="*/ 499 h 1023"/>
                <a:gd name="T36" fmla="*/ 1657 w 3314"/>
                <a:gd name="T37" fmla="*/ 0 h 1023"/>
                <a:gd name="T38" fmla="*/ 1693 w 3314"/>
                <a:gd name="T39" fmla="*/ 9 h 1023"/>
                <a:gd name="T40" fmla="*/ 1717 w 3314"/>
                <a:gd name="T41" fmla="*/ 35 h 1023"/>
                <a:gd name="T42" fmla="*/ 1727 w 3314"/>
                <a:gd name="T43" fmla="*/ 70 h 1023"/>
                <a:gd name="T44" fmla="*/ 1768 w 3314"/>
                <a:gd name="T45" fmla="*/ 375 h 1023"/>
                <a:gd name="T46" fmla="*/ 1843 w 3314"/>
                <a:gd name="T47" fmla="*/ 413 h 1023"/>
                <a:gd name="T48" fmla="*/ 1907 w 3314"/>
                <a:gd name="T49" fmla="*/ 469 h 1023"/>
                <a:gd name="T50" fmla="*/ 1954 w 3314"/>
                <a:gd name="T51" fmla="*/ 538 h 1023"/>
                <a:gd name="T52" fmla="*/ 1983 w 3314"/>
                <a:gd name="T53" fmla="*/ 618 h 1023"/>
                <a:gd name="T54" fmla="*/ 3263 w 3314"/>
                <a:gd name="T55" fmla="*/ 622 h 1023"/>
                <a:gd name="T56" fmla="*/ 3293 w 3314"/>
                <a:gd name="T57" fmla="*/ 640 h 1023"/>
                <a:gd name="T58" fmla="*/ 3312 w 3314"/>
                <a:gd name="T59" fmla="*/ 670 h 1023"/>
                <a:gd name="T60" fmla="*/ 3312 w 3314"/>
                <a:gd name="T61" fmla="*/ 707 h 1023"/>
                <a:gd name="T62" fmla="*/ 3293 w 3314"/>
                <a:gd name="T63" fmla="*/ 739 h 1023"/>
                <a:gd name="T64" fmla="*/ 3263 w 3314"/>
                <a:gd name="T65" fmla="*/ 757 h 1023"/>
                <a:gd name="T66" fmla="*/ 1983 w 3314"/>
                <a:gd name="T67" fmla="*/ 759 h 1023"/>
                <a:gd name="T68" fmla="*/ 1952 w 3314"/>
                <a:gd name="T69" fmla="*/ 844 h 1023"/>
                <a:gd name="T70" fmla="*/ 1901 w 3314"/>
                <a:gd name="T71" fmla="*/ 917 h 1023"/>
                <a:gd name="T72" fmla="*/ 1832 w 3314"/>
                <a:gd name="T73" fmla="*/ 973 h 1023"/>
                <a:gd name="T74" fmla="*/ 1749 w 3314"/>
                <a:gd name="T75" fmla="*/ 1009 h 1023"/>
                <a:gd name="T76" fmla="*/ 1657 w 3314"/>
                <a:gd name="T77" fmla="*/ 1023 h 1023"/>
                <a:gd name="T78" fmla="*/ 1565 w 3314"/>
                <a:gd name="T79" fmla="*/ 1009 h 1023"/>
                <a:gd name="T80" fmla="*/ 1482 w 3314"/>
                <a:gd name="T81" fmla="*/ 973 h 1023"/>
                <a:gd name="T82" fmla="*/ 1414 w 3314"/>
                <a:gd name="T83" fmla="*/ 917 h 1023"/>
                <a:gd name="T84" fmla="*/ 1362 w 3314"/>
                <a:gd name="T85" fmla="*/ 844 h 1023"/>
                <a:gd name="T86" fmla="*/ 1330 w 3314"/>
                <a:gd name="T87" fmla="*/ 759 h 1023"/>
                <a:gd name="T88" fmla="*/ 51 w 3314"/>
                <a:gd name="T89" fmla="*/ 757 h 1023"/>
                <a:gd name="T90" fmla="*/ 20 w 3314"/>
                <a:gd name="T91" fmla="*/ 739 h 1023"/>
                <a:gd name="T92" fmla="*/ 2 w 3314"/>
                <a:gd name="T93" fmla="*/ 707 h 1023"/>
                <a:gd name="T94" fmla="*/ 0 w 3314"/>
                <a:gd name="T95" fmla="*/ 689 h 1023"/>
                <a:gd name="T96" fmla="*/ 10 w 3314"/>
                <a:gd name="T97" fmla="*/ 653 h 1023"/>
                <a:gd name="T98" fmla="*/ 35 w 3314"/>
                <a:gd name="T99" fmla="*/ 628 h 1023"/>
                <a:gd name="T100" fmla="*/ 70 w 3314"/>
                <a:gd name="T101" fmla="*/ 618 h 1023"/>
                <a:gd name="T102" fmla="*/ 1342 w 3314"/>
                <a:gd name="T103" fmla="*/ 577 h 1023"/>
                <a:gd name="T104" fmla="*/ 1380 w 3314"/>
                <a:gd name="T105" fmla="*/ 502 h 1023"/>
                <a:gd name="T106" fmla="*/ 1436 w 3314"/>
                <a:gd name="T107" fmla="*/ 440 h 1023"/>
                <a:gd name="T108" fmla="*/ 1505 w 3314"/>
                <a:gd name="T109" fmla="*/ 392 h 1023"/>
                <a:gd name="T110" fmla="*/ 1587 w 3314"/>
                <a:gd name="T111" fmla="*/ 364 h 1023"/>
                <a:gd name="T112" fmla="*/ 1589 w 3314"/>
                <a:gd name="T113" fmla="*/ 51 h 1023"/>
                <a:gd name="T114" fmla="*/ 1607 w 3314"/>
                <a:gd name="T115" fmla="*/ 21 h 1023"/>
                <a:gd name="T116" fmla="*/ 1638 w 3314"/>
                <a:gd name="T117" fmla="*/ 3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14" h="1023">
                  <a:moveTo>
                    <a:pt x="1657" y="496"/>
                  </a:moveTo>
                  <a:lnTo>
                    <a:pt x="1622" y="499"/>
                  </a:lnTo>
                  <a:lnTo>
                    <a:pt x="1589" y="507"/>
                  </a:lnTo>
                  <a:lnTo>
                    <a:pt x="1559" y="522"/>
                  </a:lnTo>
                  <a:lnTo>
                    <a:pt x="1533" y="541"/>
                  </a:lnTo>
                  <a:lnTo>
                    <a:pt x="1509" y="565"/>
                  </a:lnTo>
                  <a:lnTo>
                    <a:pt x="1490" y="591"/>
                  </a:lnTo>
                  <a:lnTo>
                    <a:pt x="1476" y="621"/>
                  </a:lnTo>
                  <a:lnTo>
                    <a:pt x="1467" y="653"/>
                  </a:lnTo>
                  <a:lnTo>
                    <a:pt x="1464" y="688"/>
                  </a:lnTo>
                  <a:lnTo>
                    <a:pt x="1467" y="723"/>
                  </a:lnTo>
                  <a:lnTo>
                    <a:pt x="1476" y="756"/>
                  </a:lnTo>
                  <a:lnTo>
                    <a:pt x="1490" y="786"/>
                  </a:lnTo>
                  <a:lnTo>
                    <a:pt x="1509" y="812"/>
                  </a:lnTo>
                  <a:lnTo>
                    <a:pt x="1533" y="835"/>
                  </a:lnTo>
                  <a:lnTo>
                    <a:pt x="1559" y="854"/>
                  </a:lnTo>
                  <a:lnTo>
                    <a:pt x="1589" y="869"/>
                  </a:lnTo>
                  <a:lnTo>
                    <a:pt x="1622" y="878"/>
                  </a:lnTo>
                  <a:lnTo>
                    <a:pt x="1657" y="881"/>
                  </a:lnTo>
                  <a:lnTo>
                    <a:pt x="1692" y="878"/>
                  </a:lnTo>
                  <a:lnTo>
                    <a:pt x="1725" y="869"/>
                  </a:lnTo>
                  <a:lnTo>
                    <a:pt x="1754" y="854"/>
                  </a:lnTo>
                  <a:lnTo>
                    <a:pt x="1781" y="835"/>
                  </a:lnTo>
                  <a:lnTo>
                    <a:pt x="1804" y="812"/>
                  </a:lnTo>
                  <a:lnTo>
                    <a:pt x="1823" y="786"/>
                  </a:lnTo>
                  <a:lnTo>
                    <a:pt x="1838" y="756"/>
                  </a:lnTo>
                  <a:lnTo>
                    <a:pt x="1847" y="723"/>
                  </a:lnTo>
                  <a:lnTo>
                    <a:pt x="1850" y="688"/>
                  </a:lnTo>
                  <a:lnTo>
                    <a:pt x="1847" y="653"/>
                  </a:lnTo>
                  <a:lnTo>
                    <a:pt x="1838" y="621"/>
                  </a:lnTo>
                  <a:lnTo>
                    <a:pt x="1823" y="591"/>
                  </a:lnTo>
                  <a:lnTo>
                    <a:pt x="1804" y="565"/>
                  </a:lnTo>
                  <a:lnTo>
                    <a:pt x="1781" y="541"/>
                  </a:lnTo>
                  <a:lnTo>
                    <a:pt x="1754" y="522"/>
                  </a:lnTo>
                  <a:lnTo>
                    <a:pt x="1725" y="507"/>
                  </a:lnTo>
                  <a:lnTo>
                    <a:pt x="1692" y="499"/>
                  </a:lnTo>
                  <a:lnTo>
                    <a:pt x="1657" y="496"/>
                  </a:lnTo>
                  <a:close/>
                  <a:moveTo>
                    <a:pt x="1657" y="0"/>
                  </a:moveTo>
                  <a:lnTo>
                    <a:pt x="1676" y="3"/>
                  </a:lnTo>
                  <a:lnTo>
                    <a:pt x="1693" y="9"/>
                  </a:lnTo>
                  <a:lnTo>
                    <a:pt x="1707" y="21"/>
                  </a:lnTo>
                  <a:lnTo>
                    <a:pt x="1717" y="35"/>
                  </a:lnTo>
                  <a:lnTo>
                    <a:pt x="1725" y="51"/>
                  </a:lnTo>
                  <a:lnTo>
                    <a:pt x="1727" y="70"/>
                  </a:lnTo>
                  <a:lnTo>
                    <a:pt x="1727" y="364"/>
                  </a:lnTo>
                  <a:lnTo>
                    <a:pt x="1768" y="375"/>
                  </a:lnTo>
                  <a:lnTo>
                    <a:pt x="1807" y="392"/>
                  </a:lnTo>
                  <a:lnTo>
                    <a:pt x="1843" y="413"/>
                  </a:lnTo>
                  <a:lnTo>
                    <a:pt x="1877" y="440"/>
                  </a:lnTo>
                  <a:lnTo>
                    <a:pt x="1907" y="469"/>
                  </a:lnTo>
                  <a:lnTo>
                    <a:pt x="1932" y="502"/>
                  </a:lnTo>
                  <a:lnTo>
                    <a:pt x="1954" y="538"/>
                  </a:lnTo>
                  <a:lnTo>
                    <a:pt x="1971" y="577"/>
                  </a:lnTo>
                  <a:lnTo>
                    <a:pt x="1983" y="618"/>
                  </a:lnTo>
                  <a:lnTo>
                    <a:pt x="3244" y="618"/>
                  </a:lnTo>
                  <a:lnTo>
                    <a:pt x="3263" y="622"/>
                  </a:lnTo>
                  <a:lnTo>
                    <a:pt x="3279" y="628"/>
                  </a:lnTo>
                  <a:lnTo>
                    <a:pt x="3293" y="640"/>
                  </a:lnTo>
                  <a:lnTo>
                    <a:pt x="3304" y="653"/>
                  </a:lnTo>
                  <a:lnTo>
                    <a:pt x="3312" y="670"/>
                  </a:lnTo>
                  <a:lnTo>
                    <a:pt x="3314" y="689"/>
                  </a:lnTo>
                  <a:lnTo>
                    <a:pt x="3312" y="707"/>
                  </a:lnTo>
                  <a:lnTo>
                    <a:pt x="3304" y="724"/>
                  </a:lnTo>
                  <a:lnTo>
                    <a:pt x="3293" y="739"/>
                  </a:lnTo>
                  <a:lnTo>
                    <a:pt x="3279" y="750"/>
                  </a:lnTo>
                  <a:lnTo>
                    <a:pt x="3263" y="757"/>
                  </a:lnTo>
                  <a:lnTo>
                    <a:pt x="3244" y="759"/>
                  </a:lnTo>
                  <a:lnTo>
                    <a:pt x="1983" y="759"/>
                  </a:lnTo>
                  <a:lnTo>
                    <a:pt x="1971" y="803"/>
                  </a:lnTo>
                  <a:lnTo>
                    <a:pt x="1952" y="844"/>
                  </a:lnTo>
                  <a:lnTo>
                    <a:pt x="1928" y="882"/>
                  </a:lnTo>
                  <a:lnTo>
                    <a:pt x="1901" y="917"/>
                  </a:lnTo>
                  <a:lnTo>
                    <a:pt x="1868" y="947"/>
                  </a:lnTo>
                  <a:lnTo>
                    <a:pt x="1832" y="973"/>
                  </a:lnTo>
                  <a:lnTo>
                    <a:pt x="1791" y="994"/>
                  </a:lnTo>
                  <a:lnTo>
                    <a:pt x="1749" y="1009"/>
                  </a:lnTo>
                  <a:lnTo>
                    <a:pt x="1703" y="1018"/>
                  </a:lnTo>
                  <a:lnTo>
                    <a:pt x="1657" y="1023"/>
                  </a:lnTo>
                  <a:lnTo>
                    <a:pt x="1610" y="1018"/>
                  </a:lnTo>
                  <a:lnTo>
                    <a:pt x="1565" y="1009"/>
                  </a:lnTo>
                  <a:lnTo>
                    <a:pt x="1522" y="994"/>
                  </a:lnTo>
                  <a:lnTo>
                    <a:pt x="1482" y="973"/>
                  </a:lnTo>
                  <a:lnTo>
                    <a:pt x="1446" y="947"/>
                  </a:lnTo>
                  <a:lnTo>
                    <a:pt x="1414" y="917"/>
                  </a:lnTo>
                  <a:lnTo>
                    <a:pt x="1385" y="882"/>
                  </a:lnTo>
                  <a:lnTo>
                    <a:pt x="1362" y="844"/>
                  </a:lnTo>
                  <a:lnTo>
                    <a:pt x="1343" y="803"/>
                  </a:lnTo>
                  <a:lnTo>
                    <a:pt x="1330" y="759"/>
                  </a:lnTo>
                  <a:lnTo>
                    <a:pt x="70" y="759"/>
                  </a:lnTo>
                  <a:lnTo>
                    <a:pt x="51" y="757"/>
                  </a:lnTo>
                  <a:lnTo>
                    <a:pt x="35" y="750"/>
                  </a:lnTo>
                  <a:lnTo>
                    <a:pt x="20" y="739"/>
                  </a:lnTo>
                  <a:lnTo>
                    <a:pt x="10" y="724"/>
                  </a:lnTo>
                  <a:lnTo>
                    <a:pt x="2" y="707"/>
                  </a:lnTo>
                  <a:lnTo>
                    <a:pt x="0" y="689"/>
                  </a:lnTo>
                  <a:lnTo>
                    <a:pt x="0" y="689"/>
                  </a:lnTo>
                  <a:lnTo>
                    <a:pt x="2" y="670"/>
                  </a:lnTo>
                  <a:lnTo>
                    <a:pt x="10" y="653"/>
                  </a:lnTo>
                  <a:lnTo>
                    <a:pt x="20" y="640"/>
                  </a:lnTo>
                  <a:lnTo>
                    <a:pt x="35" y="628"/>
                  </a:lnTo>
                  <a:lnTo>
                    <a:pt x="51" y="622"/>
                  </a:lnTo>
                  <a:lnTo>
                    <a:pt x="70" y="618"/>
                  </a:lnTo>
                  <a:lnTo>
                    <a:pt x="1330" y="618"/>
                  </a:lnTo>
                  <a:lnTo>
                    <a:pt x="1342" y="577"/>
                  </a:lnTo>
                  <a:lnTo>
                    <a:pt x="1359" y="538"/>
                  </a:lnTo>
                  <a:lnTo>
                    <a:pt x="1380" y="502"/>
                  </a:lnTo>
                  <a:lnTo>
                    <a:pt x="1407" y="469"/>
                  </a:lnTo>
                  <a:lnTo>
                    <a:pt x="1436" y="440"/>
                  </a:lnTo>
                  <a:lnTo>
                    <a:pt x="1469" y="413"/>
                  </a:lnTo>
                  <a:lnTo>
                    <a:pt x="1505" y="392"/>
                  </a:lnTo>
                  <a:lnTo>
                    <a:pt x="1544" y="375"/>
                  </a:lnTo>
                  <a:lnTo>
                    <a:pt x="1587" y="364"/>
                  </a:lnTo>
                  <a:lnTo>
                    <a:pt x="1587" y="70"/>
                  </a:lnTo>
                  <a:lnTo>
                    <a:pt x="1589" y="51"/>
                  </a:lnTo>
                  <a:lnTo>
                    <a:pt x="1596" y="35"/>
                  </a:lnTo>
                  <a:lnTo>
                    <a:pt x="1607" y="21"/>
                  </a:lnTo>
                  <a:lnTo>
                    <a:pt x="1621" y="9"/>
                  </a:lnTo>
                  <a:lnTo>
                    <a:pt x="1638" y="3"/>
                  </a:lnTo>
                  <a:lnTo>
                    <a:pt x="165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Freeform 438"/>
            <p:cNvSpPr/>
            <p:nvPr/>
          </p:nvSpPr>
          <p:spPr bwMode="auto">
            <a:xfrm>
              <a:off x="6823304" y="1791227"/>
              <a:ext cx="22225" cy="111125"/>
            </a:xfrm>
            <a:custGeom>
              <a:avLst/>
              <a:gdLst>
                <a:gd name="T0" fmla="*/ 71 w 140"/>
                <a:gd name="T1" fmla="*/ 0 h 700"/>
                <a:gd name="T2" fmla="*/ 89 w 140"/>
                <a:gd name="T3" fmla="*/ 3 h 700"/>
                <a:gd name="T4" fmla="*/ 106 w 140"/>
                <a:gd name="T5" fmla="*/ 10 h 700"/>
                <a:gd name="T6" fmla="*/ 120 w 140"/>
                <a:gd name="T7" fmla="*/ 21 h 700"/>
                <a:gd name="T8" fmla="*/ 131 w 140"/>
                <a:gd name="T9" fmla="*/ 35 h 700"/>
                <a:gd name="T10" fmla="*/ 138 w 140"/>
                <a:gd name="T11" fmla="*/ 52 h 700"/>
                <a:gd name="T12" fmla="*/ 140 w 140"/>
                <a:gd name="T13" fmla="*/ 70 h 700"/>
                <a:gd name="T14" fmla="*/ 140 w 140"/>
                <a:gd name="T15" fmla="*/ 629 h 700"/>
                <a:gd name="T16" fmla="*/ 138 w 140"/>
                <a:gd name="T17" fmla="*/ 647 h 700"/>
                <a:gd name="T18" fmla="*/ 131 w 140"/>
                <a:gd name="T19" fmla="*/ 664 h 700"/>
                <a:gd name="T20" fmla="*/ 120 w 140"/>
                <a:gd name="T21" fmla="*/ 679 h 700"/>
                <a:gd name="T22" fmla="*/ 106 w 140"/>
                <a:gd name="T23" fmla="*/ 689 h 700"/>
                <a:gd name="T24" fmla="*/ 89 w 140"/>
                <a:gd name="T25" fmla="*/ 697 h 700"/>
                <a:gd name="T26" fmla="*/ 71 w 140"/>
                <a:gd name="T27" fmla="*/ 700 h 700"/>
                <a:gd name="T28" fmla="*/ 52 w 140"/>
                <a:gd name="T29" fmla="*/ 697 h 700"/>
                <a:gd name="T30" fmla="*/ 35 w 140"/>
                <a:gd name="T31" fmla="*/ 690 h 700"/>
                <a:gd name="T32" fmla="*/ 21 w 140"/>
                <a:gd name="T33" fmla="*/ 679 h 700"/>
                <a:gd name="T34" fmla="*/ 9 w 140"/>
                <a:gd name="T35" fmla="*/ 665 h 700"/>
                <a:gd name="T36" fmla="*/ 3 w 140"/>
                <a:gd name="T37" fmla="*/ 648 h 700"/>
                <a:gd name="T38" fmla="*/ 0 w 140"/>
                <a:gd name="T39" fmla="*/ 629 h 700"/>
                <a:gd name="T40" fmla="*/ 0 w 140"/>
                <a:gd name="T41" fmla="*/ 70 h 700"/>
                <a:gd name="T42" fmla="*/ 3 w 140"/>
                <a:gd name="T43" fmla="*/ 52 h 700"/>
                <a:gd name="T44" fmla="*/ 9 w 140"/>
                <a:gd name="T45" fmla="*/ 35 h 700"/>
                <a:gd name="T46" fmla="*/ 21 w 140"/>
                <a:gd name="T47" fmla="*/ 21 h 700"/>
                <a:gd name="T48" fmla="*/ 35 w 140"/>
                <a:gd name="T49" fmla="*/ 10 h 700"/>
                <a:gd name="T50" fmla="*/ 52 w 140"/>
                <a:gd name="T51" fmla="*/ 3 h 700"/>
                <a:gd name="T52" fmla="*/ 71 w 140"/>
                <a:gd name="T53" fmla="*/ 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700">
                  <a:moveTo>
                    <a:pt x="71" y="0"/>
                  </a:moveTo>
                  <a:lnTo>
                    <a:pt x="89" y="3"/>
                  </a:lnTo>
                  <a:lnTo>
                    <a:pt x="106" y="10"/>
                  </a:lnTo>
                  <a:lnTo>
                    <a:pt x="120" y="21"/>
                  </a:lnTo>
                  <a:lnTo>
                    <a:pt x="131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629"/>
                  </a:lnTo>
                  <a:lnTo>
                    <a:pt x="138" y="647"/>
                  </a:lnTo>
                  <a:lnTo>
                    <a:pt x="131" y="664"/>
                  </a:lnTo>
                  <a:lnTo>
                    <a:pt x="120" y="679"/>
                  </a:lnTo>
                  <a:lnTo>
                    <a:pt x="106" y="689"/>
                  </a:lnTo>
                  <a:lnTo>
                    <a:pt x="89" y="697"/>
                  </a:lnTo>
                  <a:lnTo>
                    <a:pt x="71" y="700"/>
                  </a:lnTo>
                  <a:lnTo>
                    <a:pt x="52" y="697"/>
                  </a:lnTo>
                  <a:lnTo>
                    <a:pt x="35" y="690"/>
                  </a:lnTo>
                  <a:lnTo>
                    <a:pt x="21" y="679"/>
                  </a:lnTo>
                  <a:lnTo>
                    <a:pt x="9" y="665"/>
                  </a:lnTo>
                  <a:lnTo>
                    <a:pt x="3" y="648"/>
                  </a:lnTo>
                  <a:lnTo>
                    <a:pt x="0" y="62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439"/>
            <p:cNvSpPr/>
            <p:nvPr/>
          </p:nvSpPr>
          <p:spPr bwMode="auto">
            <a:xfrm>
              <a:off x="6677254" y="1842027"/>
              <a:ext cx="84138" cy="84137"/>
            </a:xfrm>
            <a:custGeom>
              <a:avLst/>
              <a:gdLst>
                <a:gd name="T0" fmla="*/ 70 w 535"/>
                <a:gd name="T1" fmla="*/ 0 h 535"/>
                <a:gd name="T2" fmla="*/ 88 w 535"/>
                <a:gd name="T3" fmla="*/ 2 h 535"/>
                <a:gd name="T4" fmla="*/ 105 w 535"/>
                <a:gd name="T5" fmla="*/ 8 h 535"/>
                <a:gd name="T6" fmla="*/ 120 w 535"/>
                <a:gd name="T7" fmla="*/ 20 h 535"/>
                <a:gd name="T8" fmla="*/ 514 w 535"/>
                <a:gd name="T9" fmla="*/ 416 h 535"/>
                <a:gd name="T10" fmla="*/ 526 w 535"/>
                <a:gd name="T11" fmla="*/ 431 h 535"/>
                <a:gd name="T12" fmla="*/ 533 w 535"/>
                <a:gd name="T13" fmla="*/ 447 h 535"/>
                <a:gd name="T14" fmla="*/ 535 w 535"/>
                <a:gd name="T15" fmla="*/ 464 h 535"/>
                <a:gd name="T16" fmla="*/ 533 w 535"/>
                <a:gd name="T17" fmla="*/ 482 h 535"/>
                <a:gd name="T18" fmla="*/ 526 w 535"/>
                <a:gd name="T19" fmla="*/ 499 h 535"/>
                <a:gd name="T20" fmla="*/ 514 w 535"/>
                <a:gd name="T21" fmla="*/ 514 h 535"/>
                <a:gd name="T22" fmla="*/ 499 w 535"/>
                <a:gd name="T23" fmla="*/ 526 h 535"/>
                <a:gd name="T24" fmla="*/ 482 w 535"/>
                <a:gd name="T25" fmla="*/ 533 h 535"/>
                <a:gd name="T26" fmla="*/ 465 w 535"/>
                <a:gd name="T27" fmla="*/ 535 h 535"/>
                <a:gd name="T28" fmla="*/ 447 w 535"/>
                <a:gd name="T29" fmla="*/ 533 h 535"/>
                <a:gd name="T30" fmla="*/ 430 w 535"/>
                <a:gd name="T31" fmla="*/ 526 h 535"/>
                <a:gd name="T32" fmla="*/ 416 w 535"/>
                <a:gd name="T33" fmla="*/ 514 h 535"/>
                <a:gd name="T34" fmla="*/ 20 w 535"/>
                <a:gd name="T35" fmla="*/ 119 h 535"/>
                <a:gd name="T36" fmla="*/ 10 w 535"/>
                <a:gd name="T37" fmla="*/ 105 h 535"/>
                <a:gd name="T38" fmla="*/ 2 w 535"/>
                <a:gd name="T39" fmla="*/ 88 h 535"/>
                <a:gd name="T40" fmla="*/ 0 w 535"/>
                <a:gd name="T41" fmla="*/ 70 h 535"/>
                <a:gd name="T42" fmla="*/ 2 w 535"/>
                <a:gd name="T43" fmla="*/ 52 h 535"/>
                <a:gd name="T44" fmla="*/ 10 w 535"/>
                <a:gd name="T45" fmla="*/ 36 h 535"/>
                <a:gd name="T46" fmla="*/ 20 w 535"/>
                <a:gd name="T47" fmla="*/ 20 h 535"/>
                <a:gd name="T48" fmla="*/ 36 w 535"/>
                <a:gd name="T49" fmla="*/ 8 h 535"/>
                <a:gd name="T50" fmla="*/ 53 w 535"/>
                <a:gd name="T51" fmla="*/ 2 h 535"/>
                <a:gd name="T52" fmla="*/ 70 w 535"/>
                <a:gd name="T53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5" h="535">
                  <a:moveTo>
                    <a:pt x="70" y="0"/>
                  </a:moveTo>
                  <a:lnTo>
                    <a:pt x="88" y="2"/>
                  </a:lnTo>
                  <a:lnTo>
                    <a:pt x="105" y="8"/>
                  </a:lnTo>
                  <a:lnTo>
                    <a:pt x="120" y="20"/>
                  </a:lnTo>
                  <a:lnTo>
                    <a:pt x="514" y="416"/>
                  </a:lnTo>
                  <a:lnTo>
                    <a:pt x="526" y="431"/>
                  </a:lnTo>
                  <a:lnTo>
                    <a:pt x="533" y="447"/>
                  </a:lnTo>
                  <a:lnTo>
                    <a:pt x="535" y="464"/>
                  </a:lnTo>
                  <a:lnTo>
                    <a:pt x="533" y="482"/>
                  </a:lnTo>
                  <a:lnTo>
                    <a:pt x="526" y="499"/>
                  </a:lnTo>
                  <a:lnTo>
                    <a:pt x="514" y="514"/>
                  </a:lnTo>
                  <a:lnTo>
                    <a:pt x="499" y="526"/>
                  </a:lnTo>
                  <a:lnTo>
                    <a:pt x="482" y="533"/>
                  </a:lnTo>
                  <a:lnTo>
                    <a:pt x="465" y="535"/>
                  </a:lnTo>
                  <a:lnTo>
                    <a:pt x="447" y="533"/>
                  </a:lnTo>
                  <a:lnTo>
                    <a:pt x="430" y="526"/>
                  </a:lnTo>
                  <a:lnTo>
                    <a:pt x="416" y="514"/>
                  </a:lnTo>
                  <a:lnTo>
                    <a:pt x="20" y="119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0" y="20"/>
                  </a:lnTo>
                  <a:lnTo>
                    <a:pt x="36" y="8"/>
                  </a:lnTo>
                  <a:lnTo>
                    <a:pt x="53" y="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440"/>
            <p:cNvSpPr/>
            <p:nvPr/>
          </p:nvSpPr>
          <p:spPr bwMode="auto">
            <a:xfrm>
              <a:off x="6918554" y="1989665"/>
              <a:ext cx="111125" cy="22225"/>
            </a:xfrm>
            <a:custGeom>
              <a:avLst/>
              <a:gdLst>
                <a:gd name="T0" fmla="*/ 71 w 699"/>
                <a:gd name="T1" fmla="*/ 0 h 141"/>
                <a:gd name="T2" fmla="*/ 629 w 699"/>
                <a:gd name="T3" fmla="*/ 0 h 141"/>
                <a:gd name="T4" fmla="*/ 647 w 699"/>
                <a:gd name="T5" fmla="*/ 2 h 141"/>
                <a:gd name="T6" fmla="*/ 664 w 699"/>
                <a:gd name="T7" fmla="*/ 10 h 141"/>
                <a:gd name="T8" fmla="*/ 679 w 699"/>
                <a:gd name="T9" fmla="*/ 20 h 141"/>
                <a:gd name="T10" fmla="*/ 689 w 699"/>
                <a:gd name="T11" fmla="*/ 35 h 141"/>
                <a:gd name="T12" fmla="*/ 697 w 699"/>
                <a:gd name="T13" fmla="*/ 52 h 141"/>
                <a:gd name="T14" fmla="*/ 699 w 699"/>
                <a:gd name="T15" fmla="*/ 70 h 141"/>
                <a:gd name="T16" fmla="*/ 697 w 699"/>
                <a:gd name="T17" fmla="*/ 89 h 141"/>
                <a:gd name="T18" fmla="*/ 689 w 699"/>
                <a:gd name="T19" fmla="*/ 106 h 141"/>
                <a:gd name="T20" fmla="*/ 679 w 699"/>
                <a:gd name="T21" fmla="*/ 120 h 141"/>
                <a:gd name="T22" fmla="*/ 664 w 699"/>
                <a:gd name="T23" fmla="*/ 131 h 141"/>
                <a:gd name="T24" fmla="*/ 647 w 699"/>
                <a:gd name="T25" fmla="*/ 138 h 141"/>
                <a:gd name="T26" fmla="*/ 629 w 699"/>
                <a:gd name="T27" fmla="*/ 141 h 141"/>
                <a:gd name="T28" fmla="*/ 71 w 699"/>
                <a:gd name="T29" fmla="*/ 141 h 141"/>
                <a:gd name="T30" fmla="*/ 52 w 699"/>
                <a:gd name="T31" fmla="*/ 138 h 141"/>
                <a:gd name="T32" fmla="*/ 35 w 699"/>
                <a:gd name="T33" fmla="*/ 131 h 141"/>
                <a:gd name="T34" fmla="*/ 21 w 699"/>
                <a:gd name="T35" fmla="*/ 120 h 141"/>
                <a:gd name="T36" fmla="*/ 10 w 699"/>
                <a:gd name="T37" fmla="*/ 106 h 141"/>
                <a:gd name="T38" fmla="*/ 3 w 699"/>
                <a:gd name="T39" fmla="*/ 89 h 141"/>
                <a:gd name="T40" fmla="*/ 0 w 699"/>
                <a:gd name="T41" fmla="*/ 70 h 141"/>
                <a:gd name="T42" fmla="*/ 3 w 699"/>
                <a:gd name="T43" fmla="*/ 52 h 141"/>
                <a:gd name="T44" fmla="*/ 10 w 699"/>
                <a:gd name="T45" fmla="*/ 35 h 141"/>
                <a:gd name="T46" fmla="*/ 21 w 699"/>
                <a:gd name="T47" fmla="*/ 20 h 141"/>
                <a:gd name="T48" fmla="*/ 35 w 699"/>
                <a:gd name="T49" fmla="*/ 10 h 141"/>
                <a:gd name="T50" fmla="*/ 52 w 699"/>
                <a:gd name="T51" fmla="*/ 2 h 141"/>
                <a:gd name="T52" fmla="*/ 71 w 699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9" h="141">
                  <a:moveTo>
                    <a:pt x="71" y="0"/>
                  </a:moveTo>
                  <a:lnTo>
                    <a:pt x="629" y="0"/>
                  </a:lnTo>
                  <a:lnTo>
                    <a:pt x="647" y="2"/>
                  </a:lnTo>
                  <a:lnTo>
                    <a:pt x="664" y="10"/>
                  </a:lnTo>
                  <a:lnTo>
                    <a:pt x="679" y="20"/>
                  </a:lnTo>
                  <a:lnTo>
                    <a:pt x="689" y="35"/>
                  </a:lnTo>
                  <a:lnTo>
                    <a:pt x="697" y="52"/>
                  </a:lnTo>
                  <a:lnTo>
                    <a:pt x="699" y="70"/>
                  </a:lnTo>
                  <a:lnTo>
                    <a:pt x="697" y="89"/>
                  </a:lnTo>
                  <a:lnTo>
                    <a:pt x="689" y="106"/>
                  </a:lnTo>
                  <a:lnTo>
                    <a:pt x="679" y="120"/>
                  </a:lnTo>
                  <a:lnTo>
                    <a:pt x="664" y="131"/>
                  </a:lnTo>
                  <a:lnTo>
                    <a:pt x="647" y="138"/>
                  </a:lnTo>
                  <a:lnTo>
                    <a:pt x="629" y="141"/>
                  </a:lnTo>
                  <a:lnTo>
                    <a:pt x="71" y="141"/>
                  </a:lnTo>
                  <a:lnTo>
                    <a:pt x="52" y="138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10" y="106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441"/>
            <p:cNvSpPr/>
            <p:nvPr/>
          </p:nvSpPr>
          <p:spPr bwMode="auto">
            <a:xfrm>
              <a:off x="6639154" y="1989665"/>
              <a:ext cx="111125" cy="22225"/>
            </a:xfrm>
            <a:custGeom>
              <a:avLst/>
              <a:gdLst>
                <a:gd name="T0" fmla="*/ 70 w 698"/>
                <a:gd name="T1" fmla="*/ 0 h 141"/>
                <a:gd name="T2" fmla="*/ 628 w 698"/>
                <a:gd name="T3" fmla="*/ 0 h 141"/>
                <a:gd name="T4" fmla="*/ 647 w 698"/>
                <a:gd name="T5" fmla="*/ 2 h 141"/>
                <a:gd name="T6" fmla="*/ 664 w 698"/>
                <a:gd name="T7" fmla="*/ 10 h 141"/>
                <a:gd name="T8" fmla="*/ 678 w 698"/>
                <a:gd name="T9" fmla="*/ 20 h 141"/>
                <a:gd name="T10" fmla="*/ 689 w 698"/>
                <a:gd name="T11" fmla="*/ 35 h 141"/>
                <a:gd name="T12" fmla="*/ 696 w 698"/>
                <a:gd name="T13" fmla="*/ 52 h 141"/>
                <a:gd name="T14" fmla="*/ 698 w 698"/>
                <a:gd name="T15" fmla="*/ 70 h 141"/>
                <a:gd name="T16" fmla="*/ 696 w 698"/>
                <a:gd name="T17" fmla="*/ 89 h 141"/>
                <a:gd name="T18" fmla="*/ 689 w 698"/>
                <a:gd name="T19" fmla="*/ 106 h 141"/>
                <a:gd name="T20" fmla="*/ 678 w 698"/>
                <a:gd name="T21" fmla="*/ 120 h 141"/>
                <a:gd name="T22" fmla="*/ 664 w 698"/>
                <a:gd name="T23" fmla="*/ 131 h 141"/>
                <a:gd name="T24" fmla="*/ 647 w 698"/>
                <a:gd name="T25" fmla="*/ 138 h 141"/>
                <a:gd name="T26" fmla="*/ 628 w 698"/>
                <a:gd name="T27" fmla="*/ 141 h 141"/>
                <a:gd name="T28" fmla="*/ 70 w 698"/>
                <a:gd name="T29" fmla="*/ 141 h 141"/>
                <a:gd name="T30" fmla="*/ 51 w 698"/>
                <a:gd name="T31" fmla="*/ 138 h 141"/>
                <a:gd name="T32" fmla="*/ 35 w 698"/>
                <a:gd name="T33" fmla="*/ 131 h 141"/>
                <a:gd name="T34" fmla="*/ 21 w 698"/>
                <a:gd name="T35" fmla="*/ 120 h 141"/>
                <a:gd name="T36" fmla="*/ 10 w 698"/>
                <a:gd name="T37" fmla="*/ 106 h 141"/>
                <a:gd name="T38" fmla="*/ 3 w 698"/>
                <a:gd name="T39" fmla="*/ 89 h 141"/>
                <a:gd name="T40" fmla="*/ 0 w 698"/>
                <a:gd name="T41" fmla="*/ 70 h 141"/>
                <a:gd name="T42" fmla="*/ 3 w 698"/>
                <a:gd name="T43" fmla="*/ 52 h 141"/>
                <a:gd name="T44" fmla="*/ 10 w 698"/>
                <a:gd name="T45" fmla="*/ 35 h 141"/>
                <a:gd name="T46" fmla="*/ 21 w 698"/>
                <a:gd name="T47" fmla="*/ 21 h 141"/>
                <a:gd name="T48" fmla="*/ 35 w 698"/>
                <a:gd name="T49" fmla="*/ 10 h 141"/>
                <a:gd name="T50" fmla="*/ 52 w 698"/>
                <a:gd name="T51" fmla="*/ 2 h 141"/>
                <a:gd name="T52" fmla="*/ 70 w 698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8" h="141">
                  <a:moveTo>
                    <a:pt x="70" y="0"/>
                  </a:moveTo>
                  <a:lnTo>
                    <a:pt x="628" y="0"/>
                  </a:lnTo>
                  <a:lnTo>
                    <a:pt x="647" y="2"/>
                  </a:lnTo>
                  <a:lnTo>
                    <a:pt x="664" y="10"/>
                  </a:lnTo>
                  <a:lnTo>
                    <a:pt x="678" y="20"/>
                  </a:lnTo>
                  <a:lnTo>
                    <a:pt x="689" y="35"/>
                  </a:lnTo>
                  <a:lnTo>
                    <a:pt x="696" y="52"/>
                  </a:lnTo>
                  <a:lnTo>
                    <a:pt x="698" y="70"/>
                  </a:lnTo>
                  <a:lnTo>
                    <a:pt x="696" y="89"/>
                  </a:lnTo>
                  <a:lnTo>
                    <a:pt x="689" y="106"/>
                  </a:lnTo>
                  <a:lnTo>
                    <a:pt x="678" y="120"/>
                  </a:lnTo>
                  <a:lnTo>
                    <a:pt x="664" y="131"/>
                  </a:lnTo>
                  <a:lnTo>
                    <a:pt x="647" y="138"/>
                  </a:lnTo>
                  <a:lnTo>
                    <a:pt x="628" y="141"/>
                  </a:lnTo>
                  <a:lnTo>
                    <a:pt x="70" y="141"/>
                  </a:lnTo>
                  <a:lnTo>
                    <a:pt x="51" y="138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10" y="106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442"/>
            <p:cNvSpPr/>
            <p:nvPr/>
          </p:nvSpPr>
          <p:spPr bwMode="auto">
            <a:xfrm>
              <a:off x="6897917" y="1848377"/>
              <a:ext cx="84138" cy="84137"/>
            </a:xfrm>
            <a:custGeom>
              <a:avLst/>
              <a:gdLst>
                <a:gd name="T0" fmla="*/ 465 w 535"/>
                <a:gd name="T1" fmla="*/ 0 h 535"/>
                <a:gd name="T2" fmla="*/ 483 w 535"/>
                <a:gd name="T3" fmla="*/ 2 h 535"/>
                <a:gd name="T4" fmla="*/ 500 w 535"/>
                <a:gd name="T5" fmla="*/ 10 h 535"/>
                <a:gd name="T6" fmla="*/ 515 w 535"/>
                <a:gd name="T7" fmla="*/ 21 h 535"/>
                <a:gd name="T8" fmla="*/ 526 w 535"/>
                <a:gd name="T9" fmla="*/ 36 h 535"/>
                <a:gd name="T10" fmla="*/ 533 w 535"/>
                <a:gd name="T11" fmla="*/ 53 h 535"/>
                <a:gd name="T12" fmla="*/ 535 w 535"/>
                <a:gd name="T13" fmla="*/ 70 h 535"/>
                <a:gd name="T14" fmla="*/ 533 w 535"/>
                <a:gd name="T15" fmla="*/ 88 h 535"/>
                <a:gd name="T16" fmla="*/ 526 w 535"/>
                <a:gd name="T17" fmla="*/ 105 h 535"/>
                <a:gd name="T18" fmla="*/ 515 w 535"/>
                <a:gd name="T19" fmla="*/ 120 h 535"/>
                <a:gd name="T20" fmla="*/ 121 w 535"/>
                <a:gd name="T21" fmla="*/ 515 h 535"/>
                <a:gd name="T22" fmla="*/ 105 w 535"/>
                <a:gd name="T23" fmla="*/ 526 h 535"/>
                <a:gd name="T24" fmla="*/ 88 w 535"/>
                <a:gd name="T25" fmla="*/ 533 h 535"/>
                <a:gd name="T26" fmla="*/ 71 w 535"/>
                <a:gd name="T27" fmla="*/ 535 h 535"/>
                <a:gd name="T28" fmla="*/ 53 w 535"/>
                <a:gd name="T29" fmla="*/ 533 h 535"/>
                <a:gd name="T30" fmla="*/ 36 w 535"/>
                <a:gd name="T31" fmla="*/ 526 h 535"/>
                <a:gd name="T32" fmla="*/ 21 w 535"/>
                <a:gd name="T33" fmla="*/ 515 h 535"/>
                <a:gd name="T34" fmla="*/ 10 w 535"/>
                <a:gd name="T35" fmla="*/ 499 h 535"/>
                <a:gd name="T36" fmla="*/ 2 w 535"/>
                <a:gd name="T37" fmla="*/ 483 h 535"/>
                <a:gd name="T38" fmla="*/ 0 w 535"/>
                <a:gd name="T39" fmla="*/ 466 h 535"/>
                <a:gd name="T40" fmla="*/ 2 w 535"/>
                <a:gd name="T41" fmla="*/ 448 h 535"/>
                <a:gd name="T42" fmla="*/ 10 w 535"/>
                <a:gd name="T43" fmla="*/ 431 h 535"/>
                <a:gd name="T44" fmla="*/ 21 w 535"/>
                <a:gd name="T45" fmla="*/ 416 h 535"/>
                <a:gd name="T46" fmla="*/ 415 w 535"/>
                <a:gd name="T47" fmla="*/ 21 h 535"/>
                <a:gd name="T48" fmla="*/ 430 w 535"/>
                <a:gd name="T49" fmla="*/ 10 h 535"/>
                <a:gd name="T50" fmla="*/ 447 w 535"/>
                <a:gd name="T51" fmla="*/ 2 h 535"/>
                <a:gd name="T52" fmla="*/ 465 w 535"/>
                <a:gd name="T53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5" h="535">
                  <a:moveTo>
                    <a:pt x="465" y="0"/>
                  </a:moveTo>
                  <a:lnTo>
                    <a:pt x="483" y="2"/>
                  </a:lnTo>
                  <a:lnTo>
                    <a:pt x="500" y="10"/>
                  </a:lnTo>
                  <a:lnTo>
                    <a:pt x="515" y="21"/>
                  </a:lnTo>
                  <a:lnTo>
                    <a:pt x="526" y="36"/>
                  </a:lnTo>
                  <a:lnTo>
                    <a:pt x="533" y="53"/>
                  </a:lnTo>
                  <a:lnTo>
                    <a:pt x="535" y="70"/>
                  </a:lnTo>
                  <a:lnTo>
                    <a:pt x="533" y="88"/>
                  </a:lnTo>
                  <a:lnTo>
                    <a:pt x="526" y="105"/>
                  </a:lnTo>
                  <a:lnTo>
                    <a:pt x="515" y="120"/>
                  </a:lnTo>
                  <a:lnTo>
                    <a:pt x="121" y="515"/>
                  </a:lnTo>
                  <a:lnTo>
                    <a:pt x="105" y="526"/>
                  </a:lnTo>
                  <a:lnTo>
                    <a:pt x="88" y="533"/>
                  </a:lnTo>
                  <a:lnTo>
                    <a:pt x="71" y="535"/>
                  </a:lnTo>
                  <a:lnTo>
                    <a:pt x="53" y="533"/>
                  </a:lnTo>
                  <a:lnTo>
                    <a:pt x="36" y="526"/>
                  </a:lnTo>
                  <a:lnTo>
                    <a:pt x="21" y="515"/>
                  </a:lnTo>
                  <a:lnTo>
                    <a:pt x="10" y="499"/>
                  </a:lnTo>
                  <a:lnTo>
                    <a:pt x="2" y="483"/>
                  </a:lnTo>
                  <a:lnTo>
                    <a:pt x="0" y="466"/>
                  </a:lnTo>
                  <a:lnTo>
                    <a:pt x="2" y="448"/>
                  </a:lnTo>
                  <a:lnTo>
                    <a:pt x="10" y="431"/>
                  </a:lnTo>
                  <a:lnTo>
                    <a:pt x="21" y="416"/>
                  </a:lnTo>
                  <a:lnTo>
                    <a:pt x="415" y="21"/>
                  </a:lnTo>
                  <a:lnTo>
                    <a:pt x="430" y="10"/>
                  </a:lnTo>
                  <a:lnTo>
                    <a:pt x="447" y="2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Freeform 443"/>
            <p:cNvSpPr>
              <a:spLocks noEditPoints="1"/>
            </p:cNvSpPr>
            <p:nvPr/>
          </p:nvSpPr>
          <p:spPr bwMode="auto">
            <a:xfrm>
              <a:off x="6613754" y="1942040"/>
              <a:ext cx="414338" cy="400050"/>
            </a:xfrm>
            <a:custGeom>
              <a:avLst/>
              <a:gdLst>
                <a:gd name="T0" fmla="*/ 550 w 2606"/>
                <a:gd name="T1" fmla="*/ 1124 h 2518"/>
                <a:gd name="T2" fmla="*/ 1266 w 2606"/>
                <a:gd name="T3" fmla="*/ 142 h 2518"/>
                <a:gd name="T4" fmla="*/ 1235 w 2606"/>
                <a:gd name="T5" fmla="*/ 645 h 2518"/>
                <a:gd name="T6" fmla="*/ 1171 w 2606"/>
                <a:gd name="T7" fmla="*/ 820 h 2518"/>
                <a:gd name="T8" fmla="*/ 1064 w 2606"/>
                <a:gd name="T9" fmla="*/ 953 h 2518"/>
                <a:gd name="T10" fmla="*/ 942 w 2606"/>
                <a:gd name="T11" fmla="*/ 1049 h 2518"/>
                <a:gd name="T12" fmla="*/ 826 w 2606"/>
                <a:gd name="T13" fmla="*/ 1112 h 2518"/>
                <a:gd name="T14" fmla="*/ 743 w 2606"/>
                <a:gd name="T15" fmla="*/ 1144 h 2518"/>
                <a:gd name="T16" fmla="*/ 703 w 2606"/>
                <a:gd name="T17" fmla="*/ 1155 h 2518"/>
                <a:gd name="T18" fmla="*/ 702 w 2606"/>
                <a:gd name="T19" fmla="*/ 2220 h 2518"/>
                <a:gd name="T20" fmla="*/ 783 w 2606"/>
                <a:gd name="T21" fmla="*/ 2331 h 2518"/>
                <a:gd name="T22" fmla="*/ 916 w 2606"/>
                <a:gd name="T23" fmla="*/ 2376 h 2518"/>
                <a:gd name="T24" fmla="*/ 2150 w 2606"/>
                <a:gd name="T25" fmla="*/ 2358 h 2518"/>
                <a:gd name="T26" fmla="*/ 2265 w 2606"/>
                <a:gd name="T27" fmla="*/ 2281 h 2518"/>
                <a:gd name="T28" fmla="*/ 2318 w 2606"/>
                <a:gd name="T29" fmla="*/ 2141 h 2518"/>
                <a:gd name="T30" fmla="*/ 2453 w 2606"/>
                <a:gd name="T31" fmla="*/ 1126 h 2518"/>
                <a:gd name="T32" fmla="*/ 2372 w 2606"/>
                <a:gd name="T33" fmla="*/ 1017 h 2518"/>
                <a:gd name="T34" fmla="*/ 2239 w 2606"/>
                <a:gd name="T35" fmla="*/ 975 h 2518"/>
                <a:gd name="T36" fmla="*/ 1566 w 2606"/>
                <a:gd name="T37" fmla="*/ 955 h 2518"/>
                <a:gd name="T38" fmla="*/ 1546 w 2606"/>
                <a:gd name="T39" fmla="*/ 438 h 2518"/>
                <a:gd name="T40" fmla="*/ 1523 w 2606"/>
                <a:gd name="T41" fmla="*/ 280 h 2518"/>
                <a:gd name="T42" fmla="*/ 1453 w 2606"/>
                <a:gd name="T43" fmla="*/ 182 h 2518"/>
                <a:gd name="T44" fmla="*/ 1345 w 2606"/>
                <a:gd name="T45" fmla="*/ 142 h 2518"/>
                <a:gd name="T46" fmla="*/ 1393 w 2606"/>
                <a:gd name="T47" fmla="*/ 8 h 2518"/>
                <a:gd name="T48" fmla="*/ 1537 w 2606"/>
                <a:gd name="T49" fmla="*/ 69 h 2518"/>
                <a:gd name="T50" fmla="*/ 1640 w 2606"/>
                <a:gd name="T51" fmla="*/ 197 h 2518"/>
                <a:gd name="T52" fmla="*/ 1685 w 2606"/>
                <a:gd name="T53" fmla="*/ 383 h 2518"/>
                <a:gd name="T54" fmla="*/ 2289 w 2606"/>
                <a:gd name="T55" fmla="*/ 839 h 2518"/>
                <a:gd name="T56" fmla="*/ 2464 w 2606"/>
                <a:gd name="T57" fmla="*/ 913 h 2518"/>
                <a:gd name="T58" fmla="*/ 2577 w 2606"/>
                <a:gd name="T59" fmla="*/ 1060 h 2518"/>
                <a:gd name="T60" fmla="*/ 2605 w 2606"/>
                <a:gd name="T61" fmla="*/ 1208 h 2518"/>
                <a:gd name="T62" fmla="*/ 2434 w 2606"/>
                <a:gd name="T63" fmla="*/ 2257 h 2518"/>
                <a:gd name="T64" fmla="*/ 2338 w 2606"/>
                <a:gd name="T65" fmla="*/ 2409 h 2518"/>
                <a:gd name="T66" fmla="*/ 2179 w 2606"/>
                <a:gd name="T67" fmla="*/ 2496 h 2518"/>
                <a:gd name="T68" fmla="*/ 916 w 2606"/>
                <a:gd name="T69" fmla="*/ 2518 h 2518"/>
                <a:gd name="T70" fmla="*/ 738 w 2606"/>
                <a:gd name="T71" fmla="*/ 2471 h 2518"/>
                <a:gd name="T72" fmla="*/ 628 w 2606"/>
                <a:gd name="T73" fmla="*/ 2454 h 2518"/>
                <a:gd name="T74" fmla="*/ 138 w 2606"/>
                <a:gd name="T75" fmla="*/ 2476 h 2518"/>
                <a:gd name="T76" fmla="*/ 41 w 2606"/>
                <a:gd name="T77" fmla="*/ 2436 h 2518"/>
                <a:gd name="T78" fmla="*/ 0 w 2606"/>
                <a:gd name="T79" fmla="*/ 2339 h 2518"/>
                <a:gd name="T80" fmla="*/ 24 w 2606"/>
                <a:gd name="T81" fmla="*/ 1045 h 2518"/>
                <a:gd name="T82" fmla="*/ 111 w 2606"/>
                <a:gd name="T83" fmla="*/ 987 h 2518"/>
                <a:gd name="T84" fmla="*/ 609 w 2606"/>
                <a:gd name="T85" fmla="*/ 996 h 2518"/>
                <a:gd name="T86" fmla="*/ 678 w 2606"/>
                <a:gd name="T87" fmla="*/ 1017 h 2518"/>
                <a:gd name="T88" fmla="*/ 722 w 2606"/>
                <a:gd name="T89" fmla="*/ 1003 h 2518"/>
                <a:gd name="T90" fmla="*/ 814 w 2606"/>
                <a:gd name="T91" fmla="*/ 961 h 2518"/>
                <a:gd name="T92" fmla="*/ 926 w 2606"/>
                <a:gd name="T93" fmla="*/ 887 h 2518"/>
                <a:gd name="T94" fmla="*/ 1029 w 2606"/>
                <a:gd name="T95" fmla="*/ 779 h 2518"/>
                <a:gd name="T96" fmla="*/ 1095 w 2606"/>
                <a:gd name="T97" fmla="*/ 630 h 2518"/>
                <a:gd name="T98" fmla="*/ 1106 w 2606"/>
                <a:gd name="T99" fmla="*/ 71 h 2518"/>
                <a:gd name="T100" fmla="*/ 1153 w 2606"/>
                <a:gd name="T101" fmla="*/ 21 h 2518"/>
                <a:gd name="T102" fmla="*/ 1206 w 2606"/>
                <a:gd name="T103" fmla="*/ 9 h 2518"/>
                <a:gd name="T104" fmla="*/ 1322 w 2606"/>
                <a:gd name="T105" fmla="*/ 0 h 2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06" h="2518">
                  <a:moveTo>
                    <a:pt x="141" y="1124"/>
                  </a:moveTo>
                  <a:lnTo>
                    <a:pt x="141" y="2337"/>
                  </a:lnTo>
                  <a:lnTo>
                    <a:pt x="550" y="2337"/>
                  </a:lnTo>
                  <a:lnTo>
                    <a:pt x="550" y="1124"/>
                  </a:lnTo>
                  <a:lnTo>
                    <a:pt x="141" y="1124"/>
                  </a:lnTo>
                  <a:close/>
                  <a:moveTo>
                    <a:pt x="1318" y="139"/>
                  </a:moveTo>
                  <a:lnTo>
                    <a:pt x="1291" y="141"/>
                  </a:lnTo>
                  <a:lnTo>
                    <a:pt x="1266" y="142"/>
                  </a:lnTo>
                  <a:lnTo>
                    <a:pt x="1245" y="145"/>
                  </a:lnTo>
                  <a:lnTo>
                    <a:pt x="1245" y="541"/>
                  </a:lnTo>
                  <a:lnTo>
                    <a:pt x="1242" y="594"/>
                  </a:lnTo>
                  <a:lnTo>
                    <a:pt x="1235" y="645"/>
                  </a:lnTo>
                  <a:lnTo>
                    <a:pt x="1225" y="693"/>
                  </a:lnTo>
                  <a:lnTo>
                    <a:pt x="1210" y="738"/>
                  </a:lnTo>
                  <a:lnTo>
                    <a:pt x="1192" y="779"/>
                  </a:lnTo>
                  <a:lnTo>
                    <a:pt x="1171" y="820"/>
                  </a:lnTo>
                  <a:lnTo>
                    <a:pt x="1147" y="857"/>
                  </a:lnTo>
                  <a:lnTo>
                    <a:pt x="1121" y="892"/>
                  </a:lnTo>
                  <a:lnTo>
                    <a:pt x="1094" y="923"/>
                  </a:lnTo>
                  <a:lnTo>
                    <a:pt x="1064" y="953"/>
                  </a:lnTo>
                  <a:lnTo>
                    <a:pt x="1035" y="980"/>
                  </a:lnTo>
                  <a:lnTo>
                    <a:pt x="1004" y="1006"/>
                  </a:lnTo>
                  <a:lnTo>
                    <a:pt x="973" y="1028"/>
                  </a:lnTo>
                  <a:lnTo>
                    <a:pt x="942" y="1049"/>
                  </a:lnTo>
                  <a:lnTo>
                    <a:pt x="911" y="1067"/>
                  </a:lnTo>
                  <a:lnTo>
                    <a:pt x="881" y="1084"/>
                  </a:lnTo>
                  <a:lnTo>
                    <a:pt x="853" y="1099"/>
                  </a:lnTo>
                  <a:lnTo>
                    <a:pt x="826" y="1112"/>
                  </a:lnTo>
                  <a:lnTo>
                    <a:pt x="801" y="1122"/>
                  </a:lnTo>
                  <a:lnTo>
                    <a:pt x="779" y="1132"/>
                  </a:lnTo>
                  <a:lnTo>
                    <a:pt x="760" y="1139"/>
                  </a:lnTo>
                  <a:lnTo>
                    <a:pt x="743" y="1144"/>
                  </a:lnTo>
                  <a:lnTo>
                    <a:pt x="729" y="1149"/>
                  </a:lnTo>
                  <a:lnTo>
                    <a:pt x="721" y="1152"/>
                  </a:lnTo>
                  <a:lnTo>
                    <a:pt x="715" y="1153"/>
                  </a:lnTo>
                  <a:lnTo>
                    <a:pt x="703" y="1155"/>
                  </a:lnTo>
                  <a:lnTo>
                    <a:pt x="690" y="1155"/>
                  </a:lnTo>
                  <a:lnTo>
                    <a:pt x="690" y="2149"/>
                  </a:lnTo>
                  <a:lnTo>
                    <a:pt x="693" y="2186"/>
                  </a:lnTo>
                  <a:lnTo>
                    <a:pt x="702" y="2220"/>
                  </a:lnTo>
                  <a:lnTo>
                    <a:pt x="715" y="2253"/>
                  </a:lnTo>
                  <a:lnTo>
                    <a:pt x="733" y="2283"/>
                  </a:lnTo>
                  <a:lnTo>
                    <a:pt x="757" y="2309"/>
                  </a:lnTo>
                  <a:lnTo>
                    <a:pt x="783" y="2331"/>
                  </a:lnTo>
                  <a:lnTo>
                    <a:pt x="813" y="2350"/>
                  </a:lnTo>
                  <a:lnTo>
                    <a:pt x="844" y="2364"/>
                  </a:lnTo>
                  <a:lnTo>
                    <a:pt x="879" y="2373"/>
                  </a:lnTo>
                  <a:lnTo>
                    <a:pt x="916" y="2376"/>
                  </a:lnTo>
                  <a:lnTo>
                    <a:pt x="2022" y="2376"/>
                  </a:lnTo>
                  <a:lnTo>
                    <a:pt x="2068" y="2374"/>
                  </a:lnTo>
                  <a:lnTo>
                    <a:pt x="2111" y="2367"/>
                  </a:lnTo>
                  <a:lnTo>
                    <a:pt x="2150" y="2358"/>
                  </a:lnTo>
                  <a:lnTo>
                    <a:pt x="2185" y="2344"/>
                  </a:lnTo>
                  <a:lnTo>
                    <a:pt x="2215" y="2327"/>
                  </a:lnTo>
                  <a:lnTo>
                    <a:pt x="2242" y="2305"/>
                  </a:lnTo>
                  <a:lnTo>
                    <a:pt x="2265" y="2281"/>
                  </a:lnTo>
                  <a:lnTo>
                    <a:pt x="2284" y="2251"/>
                  </a:lnTo>
                  <a:lnTo>
                    <a:pt x="2299" y="2218"/>
                  </a:lnTo>
                  <a:lnTo>
                    <a:pt x="2310" y="2181"/>
                  </a:lnTo>
                  <a:lnTo>
                    <a:pt x="2318" y="2141"/>
                  </a:lnTo>
                  <a:lnTo>
                    <a:pt x="2318" y="2139"/>
                  </a:lnTo>
                  <a:lnTo>
                    <a:pt x="2466" y="1196"/>
                  </a:lnTo>
                  <a:lnTo>
                    <a:pt x="2461" y="1160"/>
                  </a:lnTo>
                  <a:lnTo>
                    <a:pt x="2453" y="1126"/>
                  </a:lnTo>
                  <a:lnTo>
                    <a:pt x="2439" y="1095"/>
                  </a:lnTo>
                  <a:lnTo>
                    <a:pt x="2420" y="1066"/>
                  </a:lnTo>
                  <a:lnTo>
                    <a:pt x="2398" y="1040"/>
                  </a:lnTo>
                  <a:lnTo>
                    <a:pt x="2372" y="1017"/>
                  </a:lnTo>
                  <a:lnTo>
                    <a:pt x="2342" y="1001"/>
                  </a:lnTo>
                  <a:lnTo>
                    <a:pt x="2310" y="987"/>
                  </a:lnTo>
                  <a:lnTo>
                    <a:pt x="2275" y="978"/>
                  </a:lnTo>
                  <a:lnTo>
                    <a:pt x="2239" y="975"/>
                  </a:lnTo>
                  <a:lnTo>
                    <a:pt x="1616" y="975"/>
                  </a:lnTo>
                  <a:lnTo>
                    <a:pt x="1598" y="973"/>
                  </a:lnTo>
                  <a:lnTo>
                    <a:pt x="1581" y="966"/>
                  </a:lnTo>
                  <a:lnTo>
                    <a:pt x="1566" y="955"/>
                  </a:lnTo>
                  <a:lnTo>
                    <a:pt x="1556" y="941"/>
                  </a:lnTo>
                  <a:lnTo>
                    <a:pt x="1548" y="924"/>
                  </a:lnTo>
                  <a:lnTo>
                    <a:pt x="1546" y="905"/>
                  </a:lnTo>
                  <a:lnTo>
                    <a:pt x="1546" y="438"/>
                  </a:lnTo>
                  <a:lnTo>
                    <a:pt x="1545" y="392"/>
                  </a:lnTo>
                  <a:lnTo>
                    <a:pt x="1541" y="351"/>
                  </a:lnTo>
                  <a:lnTo>
                    <a:pt x="1533" y="314"/>
                  </a:lnTo>
                  <a:lnTo>
                    <a:pt x="1523" y="280"/>
                  </a:lnTo>
                  <a:lnTo>
                    <a:pt x="1510" y="249"/>
                  </a:lnTo>
                  <a:lnTo>
                    <a:pt x="1494" y="223"/>
                  </a:lnTo>
                  <a:lnTo>
                    <a:pt x="1475" y="201"/>
                  </a:lnTo>
                  <a:lnTo>
                    <a:pt x="1453" y="182"/>
                  </a:lnTo>
                  <a:lnTo>
                    <a:pt x="1428" y="166"/>
                  </a:lnTo>
                  <a:lnTo>
                    <a:pt x="1401" y="154"/>
                  </a:lnTo>
                  <a:lnTo>
                    <a:pt x="1374" y="147"/>
                  </a:lnTo>
                  <a:lnTo>
                    <a:pt x="1345" y="142"/>
                  </a:lnTo>
                  <a:lnTo>
                    <a:pt x="1318" y="139"/>
                  </a:lnTo>
                  <a:close/>
                  <a:moveTo>
                    <a:pt x="1322" y="0"/>
                  </a:moveTo>
                  <a:lnTo>
                    <a:pt x="1357" y="3"/>
                  </a:lnTo>
                  <a:lnTo>
                    <a:pt x="1393" y="8"/>
                  </a:lnTo>
                  <a:lnTo>
                    <a:pt x="1430" y="17"/>
                  </a:lnTo>
                  <a:lnTo>
                    <a:pt x="1466" y="29"/>
                  </a:lnTo>
                  <a:lnTo>
                    <a:pt x="1502" y="46"/>
                  </a:lnTo>
                  <a:lnTo>
                    <a:pt x="1537" y="69"/>
                  </a:lnTo>
                  <a:lnTo>
                    <a:pt x="1568" y="95"/>
                  </a:lnTo>
                  <a:lnTo>
                    <a:pt x="1596" y="125"/>
                  </a:lnTo>
                  <a:lnTo>
                    <a:pt x="1620" y="158"/>
                  </a:lnTo>
                  <a:lnTo>
                    <a:pt x="1640" y="197"/>
                  </a:lnTo>
                  <a:lnTo>
                    <a:pt x="1657" y="237"/>
                  </a:lnTo>
                  <a:lnTo>
                    <a:pt x="1670" y="282"/>
                  </a:lnTo>
                  <a:lnTo>
                    <a:pt x="1679" y="331"/>
                  </a:lnTo>
                  <a:lnTo>
                    <a:pt x="1685" y="383"/>
                  </a:lnTo>
                  <a:lnTo>
                    <a:pt x="1687" y="438"/>
                  </a:lnTo>
                  <a:lnTo>
                    <a:pt x="1687" y="836"/>
                  </a:lnTo>
                  <a:lnTo>
                    <a:pt x="2239" y="836"/>
                  </a:lnTo>
                  <a:lnTo>
                    <a:pt x="2289" y="839"/>
                  </a:lnTo>
                  <a:lnTo>
                    <a:pt x="2337" y="849"/>
                  </a:lnTo>
                  <a:lnTo>
                    <a:pt x="2382" y="865"/>
                  </a:lnTo>
                  <a:lnTo>
                    <a:pt x="2424" y="886"/>
                  </a:lnTo>
                  <a:lnTo>
                    <a:pt x="2464" y="913"/>
                  </a:lnTo>
                  <a:lnTo>
                    <a:pt x="2498" y="943"/>
                  </a:lnTo>
                  <a:lnTo>
                    <a:pt x="2529" y="978"/>
                  </a:lnTo>
                  <a:lnTo>
                    <a:pt x="2555" y="1017"/>
                  </a:lnTo>
                  <a:lnTo>
                    <a:pt x="2577" y="1060"/>
                  </a:lnTo>
                  <a:lnTo>
                    <a:pt x="2592" y="1105"/>
                  </a:lnTo>
                  <a:lnTo>
                    <a:pt x="2602" y="1153"/>
                  </a:lnTo>
                  <a:lnTo>
                    <a:pt x="2606" y="1203"/>
                  </a:lnTo>
                  <a:lnTo>
                    <a:pt x="2605" y="1208"/>
                  </a:lnTo>
                  <a:lnTo>
                    <a:pt x="2605" y="1213"/>
                  </a:lnTo>
                  <a:lnTo>
                    <a:pt x="2456" y="2160"/>
                  </a:lnTo>
                  <a:lnTo>
                    <a:pt x="2448" y="2211"/>
                  </a:lnTo>
                  <a:lnTo>
                    <a:pt x="2434" y="2257"/>
                  </a:lnTo>
                  <a:lnTo>
                    <a:pt x="2416" y="2301"/>
                  </a:lnTo>
                  <a:lnTo>
                    <a:pt x="2395" y="2341"/>
                  </a:lnTo>
                  <a:lnTo>
                    <a:pt x="2368" y="2377"/>
                  </a:lnTo>
                  <a:lnTo>
                    <a:pt x="2338" y="2409"/>
                  </a:lnTo>
                  <a:lnTo>
                    <a:pt x="2304" y="2437"/>
                  </a:lnTo>
                  <a:lnTo>
                    <a:pt x="2266" y="2462"/>
                  </a:lnTo>
                  <a:lnTo>
                    <a:pt x="2225" y="2482"/>
                  </a:lnTo>
                  <a:lnTo>
                    <a:pt x="2179" y="2496"/>
                  </a:lnTo>
                  <a:lnTo>
                    <a:pt x="2130" y="2508"/>
                  </a:lnTo>
                  <a:lnTo>
                    <a:pt x="2078" y="2514"/>
                  </a:lnTo>
                  <a:lnTo>
                    <a:pt x="2022" y="2518"/>
                  </a:lnTo>
                  <a:lnTo>
                    <a:pt x="916" y="2518"/>
                  </a:lnTo>
                  <a:lnTo>
                    <a:pt x="869" y="2514"/>
                  </a:lnTo>
                  <a:lnTo>
                    <a:pt x="822" y="2505"/>
                  </a:lnTo>
                  <a:lnTo>
                    <a:pt x="779" y="2490"/>
                  </a:lnTo>
                  <a:lnTo>
                    <a:pt x="738" y="2471"/>
                  </a:lnTo>
                  <a:lnTo>
                    <a:pt x="700" y="2446"/>
                  </a:lnTo>
                  <a:lnTo>
                    <a:pt x="666" y="2417"/>
                  </a:lnTo>
                  <a:lnTo>
                    <a:pt x="648" y="2437"/>
                  </a:lnTo>
                  <a:lnTo>
                    <a:pt x="628" y="2454"/>
                  </a:lnTo>
                  <a:lnTo>
                    <a:pt x="604" y="2466"/>
                  </a:lnTo>
                  <a:lnTo>
                    <a:pt x="579" y="2474"/>
                  </a:lnTo>
                  <a:lnTo>
                    <a:pt x="552" y="2476"/>
                  </a:lnTo>
                  <a:lnTo>
                    <a:pt x="138" y="2476"/>
                  </a:lnTo>
                  <a:lnTo>
                    <a:pt x="111" y="2474"/>
                  </a:lnTo>
                  <a:lnTo>
                    <a:pt x="84" y="2466"/>
                  </a:lnTo>
                  <a:lnTo>
                    <a:pt x="61" y="2453"/>
                  </a:lnTo>
                  <a:lnTo>
                    <a:pt x="41" y="2436"/>
                  </a:lnTo>
                  <a:lnTo>
                    <a:pt x="24" y="2416"/>
                  </a:lnTo>
                  <a:lnTo>
                    <a:pt x="12" y="2393"/>
                  </a:lnTo>
                  <a:lnTo>
                    <a:pt x="3" y="2366"/>
                  </a:lnTo>
                  <a:lnTo>
                    <a:pt x="0" y="2339"/>
                  </a:lnTo>
                  <a:lnTo>
                    <a:pt x="0" y="1123"/>
                  </a:lnTo>
                  <a:lnTo>
                    <a:pt x="3" y="1095"/>
                  </a:lnTo>
                  <a:lnTo>
                    <a:pt x="12" y="1069"/>
                  </a:lnTo>
                  <a:lnTo>
                    <a:pt x="24" y="1045"/>
                  </a:lnTo>
                  <a:lnTo>
                    <a:pt x="41" y="1025"/>
                  </a:lnTo>
                  <a:lnTo>
                    <a:pt x="61" y="1008"/>
                  </a:lnTo>
                  <a:lnTo>
                    <a:pt x="84" y="995"/>
                  </a:lnTo>
                  <a:lnTo>
                    <a:pt x="111" y="987"/>
                  </a:lnTo>
                  <a:lnTo>
                    <a:pt x="138" y="984"/>
                  </a:lnTo>
                  <a:lnTo>
                    <a:pt x="552" y="984"/>
                  </a:lnTo>
                  <a:lnTo>
                    <a:pt x="581" y="987"/>
                  </a:lnTo>
                  <a:lnTo>
                    <a:pt x="609" y="996"/>
                  </a:lnTo>
                  <a:lnTo>
                    <a:pt x="634" y="1011"/>
                  </a:lnTo>
                  <a:lnTo>
                    <a:pt x="655" y="1030"/>
                  </a:lnTo>
                  <a:lnTo>
                    <a:pt x="666" y="1023"/>
                  </a:lnTo>
                  <a:lnTo>
                    <a:pt x="678" y="1017"/>
                  </a:lnTo>
                  <a:lnTo>
                    <a:pt x="683" y="1016"/>
                  </a:lnTo>
                  <a:lnTo>
                    <a:pt x="692" y="1013"/>
                  </a:lnTo>
                  <a:lnTo>
                    <a:pt x="705" y="1009"/>
                  </a:lnTo>
                  <a:lnTo>
                    <a:pt x="722" y="1003"/>
                  </a:lnTo>
                  <a:lnTo>
                    <a:pt x="741" y="995"/>
                  </a:lnTo>
                  <a:lnTo>
                    <a:pt x="763" y="986"/>
                  </a:lnTo>
                  <a:lnTo>
                    <a:pt x="787" y="974"/>
                  </a:lnTo>
                  <a:lnTo>
                    <a:pt x="814" y="961"/>
                  </a:lnTo>
                  <a:lnTo>
                    <a:pt x="841" y="946"/>
                  </a:lnTo>
                  <a:lnTo>
                    <a:pt x="869" y="929"/>
                  </a:lnTo>
                  <a:lnTo>
                    <a:pt x="897" y="910"/>
                  </a:lnTo>
                  <a:lnTo>
                    <a:pt x="926" y="887"/>
                  </a:lnTo>
                  <a:lnTo>
                    <a:pt x="953" y="864"/>
                  </a:lnTo>
                  <a:lnTo>
                    <a:pt x="981" y="839"/>
                  </a:lnTo>
                  <a:lnTo>
                    <a:pt x="1006" y="810"/>
                  </a:lnTo>
                  <a:lnTo>
                    <a:pt x="1029" y="779"/>
                  </a:lnTo>
                  <a:lnTo>
                    <a:pt x="1050" y="746"/>
                  </a:lnTo>
                  <a:lnTo>
                    <a:pt x="1068" y="710"/>
                  </a:lnTo>
                  <a:lnTo>
                    <a:pt x="1083" y="672"/>
                  </a:lnTo>
                  <a:lnTo>
                    <a:pt x="1095" y="630"/>
                  </a:lnTo>
                  <a:lnTo>
                    <a:pt x="1102" y="587"/>
                  </a:lnTo>
                  <a:lnTo>
                    <a:pt x="1104" y="540"/>
                  </a:lnTo>
                  <a:lnTo>
                    <a:pt x="1104" y="88"/>
                  </a:lnTo>
                  <a:lnTo>
                    <a:pt x="1106" y="71"/>
                  </a:lnTo>
                  <a:lnTo>
                    <a:pt x="1113" y="54"/>
                  </a:lnTo>
                  <a:lnTo>
                    <a:pt x="1123" y="40"/>
                  </a:lnTo>
                  <a:lnTo>
                    <a:pt x="1137" y="29"/>
                  </a:lnTo>
                  <a:lnTo>
                    <a:pt x="1153" y="21"/>
                  </a:lnTo>
                  <a:lnTo>
                    <a:pt x="1158" y="20"/>
                  </a:lnTo>
                  <a:lnTo>
                    <a:pt x="1169" y="17"/>
                  </a:lnTo>
                  <a:lnTo>
                    <a:pt x="1185" y="14"/>
                  </a:lnTo>
                  <a:lnTo>
                    <a:pt x="1206" y="9"/>
                  </a:lnTo>
                  <a:lnTo>
                    <a:pt x="1230" y="5"/>
                  </a:lnTo>
                  <a:lnTo>
                    <a:pt x="1259" y="2"/>
                  </a:lnTo>
                  <a:lnTo>
                    <a:pt x="1289" y="1"/>
                  </a:lnTo>
                  <a:lnTo>
                    <a:pt x="132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cxnSp>
          <p:nvCxnSpPr>
            <p:cNvPr id="48" name="Elbow Connector 47"/>
            <p:cNvCxnSpPr>
              <a:endCxn id="12" idx="0"/>
            </p:cNvCxnSpPr>
            <p:nvPr/>
          </p:nvCxnSpPr>
          <p:spPr>
            <a:xfrm>
              <a:off x="3722182" y="2915959"/>
              <a:ext cx="777951" cy="625670"/>
            </a:xfrm>
            <a:prstGeom prst="bentConnector2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Elbow Connector 50"/>
            <p:cNvCxnSpPr/>
            <p:nvPr/>
          </p:nvCxnSpPr>
          <p:spPr>
            <a:xfrm flipV="1">
              <a:off x="8101868" y="2194684"/>
              <a:ext cx="850129" cy="682005"/>
            </a:xfrm>
            <a:prstGeom prst="bentConnector3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Elbow Connector 52"/>
            <p:cNvCxnSpPr/>
            <p:nvPr/>
          </p:nvCxnSpPr>
          <p:spPr>
            <a:xfrm flipV="1">
              <a:off x="8101868" y="3582338"/>
              <a:ext cx="907490" cy="883014"/>
            </a:xfrm>
            <a:prstGeom prst="bentConnector3">
              <a:avLst>
                <a:gd name="adj1" fmla="val 42904"/>
              </a:avLst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矩形 48"/>
          <p:cNvSpPr/>
          <p:nvPr/>
        </p:nvSpPr>
        <p:spPr>
          <a:xfrm>
            <a:off x="1715935" y="34287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310237" y="-318422"/>
            <a:ext cx="11502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01</a:t>
            </a:r>
            <a:endParaRPr lang="zh-CN" altLang="en-US" sz="11500" dirty="0">
              <a:solidFill>
                <a:schemeClr val="bg1"/>
              </a:solidFill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063849" y="1408475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54" name="矩形 53"/>
          <p:cNvSpPr/>
          <p:nvPr/>
        </p:nvSpPr>
        <p:spPr>
          <a:xfrm>
            <a:off x="1855038" y="1800876"/>
            <a:ext cx="38611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55" name="矩形 54"/>
          <p:cNvSpPr/>
          <p:nvPr/>
        </p:nvSpPr>
        <p:spPr>
          <a:xfrm>
            <a:off x="8262706" y="1855340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56" name="矩形 55"/>
          <p:cNvSpPr/>
          <p:nvPr/>
        </p:nvSpPr>
        <p:spPr>
          <a:xfrm>
            <a:off x="8254282" y="2184241"/>
            <a:ext cx="25280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61" name="矩形 60"/>
          <p:cNvSpPr/>
          <p:nvPr/>
        </p:nvSpPr>
        <p:spPr>
          <a:xfrm>
            <a:off x="8262706" y="3067064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62" name="矩形 61"/>
          <p:cNvSpPr/>
          <p:nvPr/>
        </p:nvSpPr>
        <p:spPr>
          <a:xfrm>
            <a:off x="8254282" y="3395965"/>
            <a:ext cx="25280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63" name="矩形 62"/>
          <p:cNvSpPr/>
          <p:nvPr/>
        </p:nvSpPr>
        <p:spPr>
          <a:xfrm>
            <a:off x="8262706" y="4198129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64" name="矩形 63"/>
          <p:cNvSpPr/>
          <p:nvPr/>
        </p:nvSpPr>
        <p:spPr>
          <a:xfrm>
            <a:off x="8254282" y="4527030"/>
            <a:ext cx="25280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65" name="矩形 64"/>
          <p:cNvSpPr/>
          <p:nvPr/>
        </p:nvSpPr>
        <p:spPr>
          <a:xfrm>
            <a:off x="2181653" y="2532446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66" name="矩形 65"/>
          <p:cNvSpPr/>
          <p:nvPr/>
        </p:nvSpPr>
        <p:spPr>
          <a:xfrm>
            <a:off x="1370347" y="2924847"/>
            <a:ext cx="24842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67" name="矩形 66"/>
          <p:cNvSpPr/>
          <p:nvPr/>
        </p:nvSpPr>
        <p:spPr>
          <a:xfrm>
            <a:off x="2181653" y="4137374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1370347" y="4529775"/>
            <a:ext cx="24842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5156600" y="1751899"/>
            <a:ext cx="1392593" cy="1434559"/>
          </a:xfrm>
          <a:custGeom>
            <a:avLst/>
            <a:gdLst>
              <a:gd name="T0" fmla="*/ 0 w 339"/>
              <a:gd name="T1" fmla="*/ 180 h 349"/>
              <a:gd name="T2" fmla="*/ 0 w 339"/>
              <a:gd name="T3" fmla="*/ 170 h 349"/>
              <a:gd name="T4" fmla="*/ 170 w 339"/>
              <a:gd name="T5" fmla="*/ 0 h 349"/>
              <a:gd name="T6" fmla="*/ 339 w 339"/>
              <a:gd name="T7" fmla="*/ 170 h 349"/>
              <a:gd name="T8" fmla="*/ 339 w 339"/>
              <a:gd name="T9" fmla="*/ 180 h 349"/>
              <a:gd name="T10" fmla="*/ 169 w 339"/>
              <a:gd name="T11" fmla="*/ 349 h 349"/>
              <a:gd name="T12" fmla="*/ 0 w 339"/>
              <a:gd name="T13" fmla="*/ 18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9" h="349">
                <a:moveTo>
                  <a:pt x="0" y="180"/>
                </a:moveTo>
                <a:cubicBezTo>
                  <a:pt x="0" y="170"/>
                  <a:pt x="0" y="170"/>
                  <a:pt x="0" y="170"/>
                </a:cubicBezTo>
                <a:cubicBezTo>
                  <a:pt x="0" y="76"/>
                  <a:pt x="76" y="0"/>
                  <a:pt x="170" y="0"/>
                </a:cubicBezTo>
                <a:cubicBezTo>
                  <a:pt x="263" y="0"/>
                  <a:pt x="339" y="76"/>
                  <a:pt x="339" y="170"/>
                </a:cubicBezTo>
                <a:cubicBezTo>
                  <a:pt x="339" y="180"/>
                  <a:pt x="339" y="180"/>
                  <a:pt x="339" y="180"/>
                </a:cubicBezTo>
                <a:cubicBezTo>
                  <a:pt x="169" y="349"/>
                  <a:pt x="169" y="349"/>
                  <a:pt x="169" y="349"/>
                </a:cubicBezTo>
                <a:lnTo>
                  <a:pt x="0" y="180"/>
                </a:lnTo>
                <a:close/>
              </a:path>
            </a:pathLst>
          </a:custGeom>
          <a:solidFill>
            <a:srgbClr val="2A83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5259305" y="1854604"/>
            <a:ext cx="1187184" cy="1188288"/>
          </a:xfrm>
          <a:custGeom>
            <a:avLst/>
            <a:gdLst>
              <a:gd name="T0" fmla="*/ 289 w 289"/>
              <a:gd name="T1" fmla="*/ 145 h 289"/>
              <a:gd name="T2" fmla="*/ 145 w 289"/>
              <a:gd name="T3" fmla="*/ 0 h 289"/>
              <a:gd name="T4" fmla="*/ 0 w 289"/>
              <a:gd name="T5" fmla="*/ 145 h 289"/>
              <a:gd name="T6" fmla="*/ 144 w 289"/>
              <a:gd name="T7" fmla="*/ 289 h 289"/>
              <a:gd name="T8" fmla="*/ 289 w 289"/>
              <a:gd name="T9" fmla="*/ 145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9" h="289">
                <a:moveTo>
                  <a:pt x="289" y="145"/>
                </a:moveTo>
                <a:cubicBezTo>
                  <a:pt x="289" y="65"/>
                  <a:pt x="224" y="0"/>
                  <a:pt x="145" y="0"/>
                </a:cubicBezTo>
                <a:cubicBezTo>
                  <a:pt x="65" y="0"/>
                  <a:pt x="0" y="65"/>
                  <a:pt x="0" y="145"/>
                </a:cubicBezTo>
                <a:cubicBezTo>
                  <a:pt x="144" y="289"/>
                  <a:pt x="144" y="289"/>
                  <a:pt x="144" y="289"/>
                </a:cubicBezTo>
                <a:lnTo>
                  <a:pt x="289" y="14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6121807" y="2376965"/>
            <a:ext cx="1483151" cy="1454438"/>
          </a:xfrm>
          <a:custGeom>
            <a:avLst/>
            <a:gdLst>
              <a:gd name="T0" fmla="*/ 109 w 361"/>
              <a:gd name="T1" fmla="*/ 32 h 354"/>
              <a:gd name="T2" fmla="*/ 119 w 361"/>
              <a:gd name="T3" fmla="*/ 29 h 354"/>
              <a:gd name="T4" fmla="*/ 333 w 361"/>
              <a:gd name="T5" fmla="*/ 137 h 354"/>
              <a:gd name="T6" fmla="*/ 224 w 361"/>
              <a:gd name="T7" fmla="*/ 351 h 354"/>
              <a:gd name="T8" fmla="*/ 214 w 361"/>
              <a:gd name="T9" fmla="*/ 354 h 354"/>
              <a:gd name="T10" fmla="*/ 0 w 361"/>
              <a:gd name="T11" fmla="*/ 245 h 354"/>
              <a:gd name="T12" fmla="*/ 109 w 361"/>
              <a:gd name="T13" fmla="*/ 32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1" h="354">
                <a:moveTo>
                  <a:pt x="109" y="32"/>
                </a:moveTo>
                <a:cubicBezTo>
                  <a:pt x="119" y="29"/>
                  <a:pt x="119" y="29"/>
                  <a:pt x="119" y="29"/>
                </a:cubicBezTo>
                <a:cubicBezTo>
                  <a:pt x="208" y="0"/>
                  <a:pt x="304" y="48"/>
                  <a:pt x="333" y="137"/>
                </a:cubicBezTo>
                <a:cubicBezTo>
                  <a:pt x="361" y="226"/>
                  <a:pt x="313" y="322"/>
                  <a:pt x="224" y="351"/>
                </a:cubicBezTo>
                <a:cubicBezTo>
                  <a:pt x="214" y="354"/>
                  <a:pt x="214" y="354"/>
                  <a:pt x="214" y="354"/>
                </a:cubicBezTo>
                <a:cubicBezTo>
                  <a:pt x="0" y="245"/>
                  <a:pt x="0" y="245"/>
                  <a:pt x="0" y="245"/>
                </a:cubicBezTo>
                <a:lnTo>
                  <a:pt x="109" y="32"/>
                </a:lnTo>
                <a:close/>
              </a:path>
            </a:pathLst>
          </a:custGeom>
          <a:solidFill>
            <a:srgbClr val="FBD26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6262061" y="2491818"/>
            <a:ext cx="1228045" cy="1229149"/>
          </a:xfrm>
          <a:custGeom>
            <a:avLst/>
            <a:gdLst>
              <a:gd name="T0" fmla="*/ 182 w 299"/>
              <a:gd name="T1" fmla="*/ 299 h 299"/>
              <a:gd name="T2" fmla="*/ 275 w 299"/>
              <a:gd name="T3" fmla="*/ 117 h 299"/>
              <a:gd name="T4" fmla="*/ 93 w 299"/>
              <a:gd name="T5" fmla="*/ 24 h 299"/>
              <a:gd name="T6" fmla="*/ 0 w 299"/>
              <a:gd name="T7" fmla="*/ 206 h 299"/>
              <a:gd name="T8" fmla="*/ 182 w 299"/>
              <a:gd name="T9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" h="299">
                <a:moveTo>
                  <a:pt x="182" y="299"/>
                </a:moveTo>
                <a:cubicBezTo>
                  <a:pt x="258" y="274"/>
                  <a:pt x="299" y="193"/>
                  <a:pt x="275" y="117"/>
                </a:cubicBezTo>
                <a:cubicBezTo>
                  <a:pt x="250" y="41"/>
                  <a:pt x="169" y="0"/>
                  <a:pt x="93" y="24"/>
                </a:cubicBezTo>
                <a:cubicBezTo>
                  <a:pt x="0" y="206"/>
                  <a:pt x="0" y="206"/>
                  <a:pt x="0" y="206"/>
                </a:cubicBezTo>
                <a:lnTo>
                  <a:pt x="182" y="2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Freeform 9"/>
          <p:cNvSpPr/>
          <p:nvPr/>
        </p:nvSpPr>
        <p:spPr bwMode="auto">
          <a:xfrm>
            <a:off x="4100835" y="2376965"/>
            <a:ext cx="1483151" cy="1454438"/>
          </a:xfrm>
          <a:custGeom>
            <a:avLst/>
            <a:gdLst>
              <a:gd name="T0" fmla="*/ 147 w 361"/>
              <a:gd name="T1" fmla="*/ 354 h 354"/>
              <a:gd name="T2" fmla="*/ 137 w 361"/>
              <a:gd name="T3" fmla="*/ 351 h 354"/>
              <a:gd name="T4" fmla="*/ 28 w 361"/>
              <a:gd name="T5" fmla="*/ 137 h 354"/>
              <a:gd name="T6" fmla="*/ 242 w 361"/>
              <a:gd name="T7" fmla="*/ 29 h 354"/>
              <a:gd name="T8" fmla="*/ 252 w 361"/>
              <a:gd name="T9" fmla="*/ 32 h 354"/>
              <a:gd name="T10" fmla="*/ 361 w 361"/>
              <a:gd name="T11" fmla="*/ 245 h 354"/>
              <a:gd name="T12" fmla="*/ 147 w 361"/>
              <a:gd name="T13" fmla="*/ 354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1" h="354">
                <a:moveTo>
                  <a:pt x="147" y="354"/>
                </a:moveTo>
                <a:cubicBezTo>
                  <a:pt x="137" y="351"/>
                  <a:pt x="137" y="351"/>
                  <a:pt x="137" y="351"/>
                </a:cubicBezTo>
                <a:cubicBezTo>
                  <a:pt x="48" y="322"/>
                  <a:pt x="0" y="226"/>
                  <a:pt x="28" y="137"/>
                </a:cubicBezTo>
                <a:cubicBezTo>
                  <a:pt x="57" y="48"/>
                  <a:pt x="153" y="0"/>
                  <a:pt x="242" y="29"/>
                </a:cubicBezTo>
                <a:cubicBezTo>
                  <a:pt x="252" y="32"/>
                  <a:pt x="252" y="32"/>
                  <a:pt x="252" y="32"/>
                </a:cubicBezTo>
                <a:cubicBezTo>
                  <a:pt x="361" y="245"/>
                  <a:pt x="361" y="245"/>
                  <a:pt x="361" y="245"/>
                </a:cubicBezTo>
                <a:lnTo>
                  <a:pt x="147" y="354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Freeform 10"/>
          <p:cNvSpPr/>
          <p:nvPr/>
        </p:nvSpPr>
        <p:spPr bwMode="auto">
          <a:xfrm>
            <a:off x="4215688" y="2491818"/>
            <a:ext cx="1228045" cy="1229149"/>
          </a:xfrm>
          <a:custGeom>
            <a:avLst/>
            <a:gdLst>
              <a:gd name="T0" fmla="*/ 206 w 299"/>
              <a:gd name="T1" fmla="*/ 24 h 299"/>
              <a:gd name="T2" fmla="*/ 24 w 299"/>
              <a:gd name="T3" fmla="*/ 117 h 299"/>
              <a:gd name="T4" fmla="*/ 117 w 299"/>
              <a:gd name="T5" fmla="*/ 299 h 299"/>
              <a:gd name="T6" fmla="*/ 299 w 299"/>
              <a:gd name="T7" fmla="*/ 206 h 299"/>
              <a:gd name="T8" fmla="*/ 206 w 299"/>
              <a:gd name="T9" fmla="*/ 24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" h="299">
                <a:moveTo>
                  <a:pt x="206" y="24"/>
                </a:moveTo>
                <a:cubicBezTo>
                  <a:pt x="130" y="0"/>
                  <a:pt x="49" y="41"/>
                  <a:pt x="24" y="117"/>
                </a:cubicBezTo>
                <a:cubicBezTo>
                  <a:pt x="0" y="193"/>
                  <a:pt x="41" y="274"/>
                  <a:pt x="117" y="299"/>
                </a:cubicBezTo>
                <a:cubicBezTo>
                  <a:pt x="299" y="206"/>
                  <a:pt x="299" y="206"/>
                  <a:pt x="299" y="206"/>
                </a:cubicBezTo>
                <a:lnTo>
                  <a:pt x="206" y="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1" name="Freeform 11"/>
          <p:cNvSpPr/>
          <p:nvPr/>
        </p:nvSpPr>
        <p:spPr bwMode="auto">
          <a:xfrm>
            <a:off x="5866701" y="3704401"/>
            <a:ext cx="1376028" cy="1384863"/>
          </a:xfrm>
          <a:custGeom>
            <a:avLst/>
            <a:gdLst>
              <a:gd name="T0" fmla="*/ 274 w 335"/>
              <a:gd name="T1" fmla="*/ 37 h 337"/>
              <a:gd name="T2" fmla="*/ 280 w 335"/>
              <a:gd name="T3" fmla="*/ 46 h 337"/>
              <a:gd name="T4" fmla="*/ 243 w 335"/>
              <a:gd name="T5" fmla="*/ 282 h 337"/>
              <a:gd name="T6" fmla="*/ 6 w 335"/>
              <a:gd name="T7" fmla="*/ 245 h 337"/>
              <a:gd name="T8" fmla="*/ 0 w 335"/>
              <a:gd name="T9" fmla="*/ 236 h 337"/>
              <a:gd name="T10" fmla="*/ 37 w 335"/>
              <a:gd name="T11" fmla="*/ 0 h 337"/>
              <a:gd name="T12" fmla="*/ 274 w 335"/>
              <a:gd name="T13" fmla="*/ 37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5" h="337">
                <a:moveTo>
                  <a:pt x="274" y="37"/>
                </a:moveTo>
                <a:cubicBezTo>
                  <a:pt x="280" y="46"/>
                  <a:pt x="280" y="46"/>
                  <a:pt x="280" y="46"/>
                </a:cubicBezTo>
                <a:cubicBezTo>
                  <a:pt x="335" y="121"/>
                  <a:pt x="318" y="227"/>
                  <a:pt x="243" y="282"/>
                </a:cubicBezTo>
                <a:cubicBezTo>
                  <a:pt x="167" y="337"/>
                  <a:pt x="61" y="320"/>
                  <a:pt x="6" y="245"/>
                </a:cubicBezTo>
                <a:cubicBezTo>
                  <a:pt x="0" y="236"/>
                  <a:pt x="0" y="236"/>
                  <a:pt x="0" y="236"/>
                </a:cubicBezTo>
                <a:cubicBezTo>
                  <a:pt x="37" y="0"/>
                  <a:pt x="37" y="0"/>
                  <a:pt x="37" y="0"/>
                </a:cubicBezTo>
                <a:lnTo>
                  <a:pt x="274" y="3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Freeform 12"/>
          <p:cNvSpPr/>
          <p:nvPr/>
        </p:nvSpPr>
        <p:spPr bwMode="auto">
          <a:xfrm>
            <a:off x="5973823" y="3819254"/>
            <a:ext cx="1154053" cy="1155157"/>
          </a:xfrm>
          <a:custGeom>
            <a:avLst/>
            <a:gdLst>
              <a:gd name="T0" fmla="*/ 0 w 281"/>
              <a:gd name="T1" fmla="*/ 202 h 281"/>
              <a:gd name="T2" fmla="*/ 202 w 281"/>
              <a:gd name="T3" fmla="*/ 234 h 281"/>
              <a:gd name="T4" fmla="*/ 234 w 281"/>
              <a:gd name="T5" fmla="*/ 32 h 281"/>
              <a:gd name="T6" fmla="*/ 32 w 281"/>
              <a:gd name="T7" fmla="*/ 0 h 281"/>
              <a:gd name="T8" fmla="*/ 0 w 281"/>
              <a:gd name="T9" fmla="*/ 202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" h="281">
                <a:moveTo>
                  <a:pt x="0" y="202"/>
                </a:moveTo>
                <a:cubicBezTo>
                  <a:pt x="47" y="267"/>
                  <a:pt x="137" y="281"/>
                  <a:pt x="202" y="234"/>
                </a:cubicBezTo>
                <a:cubicBezTo>
                  <a:pt x="266" y="187"/>
                  <a:pt x="281" y="97"/>
                  <a:pt x="234" y="32"/>
                </a:cubicBezTo>
                <a:cubicBezTo>
                  <a:pt x="32" y="0"/>
                  <a:pt x="32" y="0"/>
                  <a:pt x="32" y="0"/>
                </a:cubicBezTo>
                <a:lnTo>
                  <a:pt x="0" y="20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" name="Freeform 13"/>
          <p:cNvSpPr/>
          <p:nvPr/>
        </p:nvSpPr>
        <p:spPr bwMode="auto">
          <a:xfrm>
            <a:off x="4461960" y="3704401"/>
            <a:ext cx="1376028" cy="1384863"/>
          </a:xfrm>
          <a:custGeom>
            <a:avLst/>
            <a:gdLst>
              <a:gd name="T0" fmla="*/ 335 w 335"/>
              <a:gd name="T1" fmla="*/ 236 h 337"/>
              <a:gd name="T2" fmla="*/ 329 w 335"/>
              <a:gd name="T3" fmla="*/ 245 h 337"/>
              <a:gd name="T4" fmla="*/ 92 w 335"/>
              <a:gd name="T5" fmla="*/ 282 h 337"/>
              <a:gd name="T6" fmla="*/ 55 w 335"/>
              <a:gd name="T7" fmla="*/ 46 h 337"/>
              <a:gd name="T8" fmla="*/ 61 w 335"/>
              <a:gd name="T9" fmla="*/ 37 h 337"/>
              <a:gd name="T10" fmla="*/ 298 w 335"/>
              <a:gd name="T11" fmla="*/ 0 h 337"/>
              <a:gd name="T12" fmla="*/ 335 w 335"/>
              <a:gd name="T13" fmla="*/ 236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5" h="337">
                <a:moveTo>
                  <a:pt x="335" y="236"/>
                </a:moveTo>
                <a:cubicBezTo>
                  <a:pt x="329" y="245"/>
                  <a:pt x="329" y="245"/>
                  <a:pt x="329" y="245"/>
                </a:cubicBezTo>
                <a:cubicBezTo>
                  <a:pt x="274" y="320"/>
                  <a:pt x="168" y="337"/>
                  <a:pt x="92" y="282"/>
                </a:cubicBezTo>
                <a:cubicBezTo>
                  <a:pt x="17" y="227"/>
                  <a:pt x="0" y="121"/>
                  <a:pt x="55" y="46"/>
                </a:cubicBezTo>
                <a:cubicBezTo>
                  <a:pt x="61" y="37"/>
                  <a:pt x="61" y="37"/>
                  <a:pt x="61" y="37"/>
                </a:cubicBezTo>
                <a:cubicBezTo>
                  <a:pt x="298" y="0"/>
                  <a:pt x="298" y="0"/>
                  <a:pt x="298" y="0"/>
                </a:cubicBezTo>
                <a:lnTo>
                  <a:pt x="335" y="236"/>
                </a:lnTo>
                <a:close/>
              </a:path>
            </a:pathLst>
          </a:custGeom>
          <a:solidFill>
            <a:srgbClr val="9CE0B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" name="Freeform 14"/>
          <p:cNvSpPr/>
          <p:nvPr/>
        </p:nvSpPr>
        <p:spPr bwMode="auto">
          <a:xfrm>
            <a:off x="4577917" y="3819254"/>
            <a:ext cx="1154053" cy="1155157"/>
          </a:xfrm>
          <a:custGeom>
            <a:avLst/>
            <a:gdLst>
              <a:gd name="T0" fmla="*/ 47 w 281"/>
              <a:gd name="T1" fmla="*/ 32 h 281"/>
              <a:gd name="T2" fmla="*/ 79 w 281"/>
              <a:gd name="T3" fmla="*/ 234 h 281"/>
              <a:gd name="T4" fmla="*/ 281 w 281"/>
              <a:gd name="T5" fmla="*/ 202 h 281"/>
              <a:gd name="T6" fmla="*/ 249 w 281"/>
              <a:gd name="T7" fmla="*/ 0 h 281"/>
              <a:gd name="T8" fmla="*/ 47 w 281"/>
              <a:gd name="T9" fmla="*/ 32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" h="281">
                <a:moveTo>
                  <a:pt x="47" y="32"/>
                </a:moveTo>
                <a:cubicBezTo>
                  <a:pt x="0" y="97"/>
                  <a:pt x="15" y="187"/>
                  <a:pt x="79" y="234"/>
                </a:cubicBezTo>
                <a:cubicBezTo>
                  <a:pt x="144" y="281"/>
                  <a:pt x="234" y="267"/>
                  <a:pt x="281" y="202"/>
                </a:cubicBezTo>
                <a:cubicBezTo>
                  <a:pt x="249" y="0"/>
                  <a:pt x="249" y="0"/>
                  <a:pt x="249" y="0"/>
                </a:cubicBezTo>
                <a:lnTo>
                  <a:pt x="47" y="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2" name="Freeform 107"/>
          <p:cNvSpPr/>
          <p:nvPr/>
        </p:nvSpPr>
        <p:spPr bwMode="auto">
          <a:xfrm>
            <a:off x="6644673" y="2913423"/>
            <a:ext cx="384402" cy="385939"/>
          </a:xfrm>
          <a:custGeom>
            <a:avLst/>
            <a:gdLst>
              <a:gd name="T0" fmla="*/ 0 w 2745"/>
              <a:gd name="T1" fmla="*/ 0 h 2770"/>
              <a:gd name="T2" fmla="*/ 371 w 2745"/>
              <a:gd name="T3" fmla="*/ 0 h 2770"/>
              <a:gd name="T4" fmla="*/ 371 w 2745"/>
              <a:gd name="T5" fmla="*/ 2398 h 2770"/>
              <a:gd name="T6" fmla="*/ 2745 w 2745"/>
              <a:gd name="T7" fmla="*/ 2398 h 2770"/>
              <a:gd name="T8" fmla="*/ 2745 w 2745"/>
              <a:gd name="T9" fmla="*/ 2770 h 2770"/>
              <a:gd name="T10" fmla="*/ 0 w 2745"/>
              <a:gd name="T11" fmla="*/ 2770 h 2770"/>
              <a:gd name="T12" fmla="*/ 0 w 2745"/>
              <a:gd name="T13" fmla="*/ 0 h 2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45" h="2770">
                <a:moveTo>
                  <a:pt x="0" y="0"/>
                </a:moveTo>
                <a:lnTo>
                  <a:pt x="371" y="0"/>
                </a:lnTo>
                <a:lnTo>
                  <a:pt x="371" y="2398"/>
                </a:lnTo>
                <a:lnTo>
                  <a:pt x="2745" y="2398"/>
                </a:lnTo>
                <a:lnTo>
                  <a:pt x="2745" y="2770"/>
                </a:lnTo>
                <a:lnTo>
                  <a:pt x="0" y="2770"/>
                </a:lnTo>
                <a:lnTo>
                  <a:pt x="0" y="0"/>
                </a:lnTo>
                <a:close/>
              </a:path>
            </a:pathLst>
          </a:custGeom>
          <a:solidFill>
            <a:srgbClr val="FBD26B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3" name="Freeform 108"/>
          <p:cNvSpPr/>
          <p:nvPr/>
        </p:nvSpPr>
        <p:spPr bwMode="auto">
          <a:xfrm>
            <a:off x="6721554" y="2965702"/>
            <a:ext cx="385939" cy="241404"/>
          </a:xfrm>
          <a:custGeom>
            <a:avLst/>
            <a:gdLst>
              <a:gd name="T0" fmla="*/ 2761 w 2761"/>
              <a:gd name="T1" fmla="*/ 0 h 1725"/>
              <a:gd name="T2" fmla="*/ 2559 w 2761"/>
              <a:gd name="T3" fmla="*/ 1146 h 1725"/>
              <a:gd name="T4" fmla="*/ 2274 w 2761"/>
              <a:gd name="T5" fmla="*/ 861 h 1725"/>
              <a:gd name="T6" fmla="*/ 1411 w 2761"/>
              <a:gd name="T7" fmla="*/ 1725 h 1725"/>
              <a:gd name="T8" fmla="*/ 864 w 2761"/>
              <a:gd name="T9" fmla="*/ 1177 h 1725"/>
              <a:gd name="T10" fmla="*/ 349 w 2761"/>
              <a:gd name="T11" fmla="*/ 1693 h 1725"/>
              <a:gd name="T12" fmla="*/ 0 w 2761"/>
              <a:gd name="T13" fmla="*/ 1341 h 1725"/>
              <a:gd name="T14" fmla="*/ 864 w 2761"/>
              <a:gd name="T15" fmla="*/ 476 h 1725"/>
              <a:gd name="T16" fmla="*/ 1411 w 2761"/>
              <a:gd name="T17" fmla="*/ 1025 h 1725"/>
              <a:gd name="T18" fmla="*/ 1924 w 2761"/>
              <a:gd name="T19" fmla="*/ 509 h 1725"/>
              <a:gd name="T20" fmla="*/ 1618 w 2761"/>
              <a:gd name="T21" fmla="*/ 202 h 1725"/>
              <a:gd name="T22" fmla="*/ 2761 w 2761"/>
              <a:gd name="T23" fmla="*/ 0 h 1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61" h="1725">
                <a:moveTo>
                  <a:pt x="2761" y="0"/>
                </a:moveTo>
                <a:lnTo>
                  <a:pt x="2559" y="1146"/>
                </a:lnTo>
                <a:lnTo>
                  <a:pt x="2274" y="861"/>
                </a:lnTo>
                <a:lnTo>
                  <a:pt x="1411" y="1725"/>
                </a:lnTo>
                <a:lnTo>
                  <a:pt x="864" y="1177"/>
                </a:lnTo>
                <a:lnTo>
                  <a:pt x="349" y="1693"/>
                </a:lnTo>
                <a:lnTo>
                  <a:pt x="0" y="1341"/>
                </a:lnTo>
                <a:lnTo>
                  <a:pt x="864" y="476"/>
                </a:lnTo>
                <a:lnTo>
                  <a:pt x="1411" y="1025"/>
                </a:lnTo>
                <a:lnTo>
                  <a:pt x="1924" y="509"/>
                </a:lnTo>
                <a:lnTo>
                  <a:pt x="1618" y="202"/>
                </a:lnTo>
                <a:lnTo>
                  <a:pt x="2761" y="0"/>
                </a:lnTo>
                <a:close/>
              </a:path>
            </a:pathLst>
          </a:custGeom>
          <a:solidFill>
            <a:srgbClr val="FBD26B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5" name="Freeform 182"/>
          <p:cNvSpPr/>
          <p:nvPr/>
        </p:nvSpPr>
        <p:spPr bwMode="auto">
          <a:xfrm>
            <a:off x="5628406" y="2251165"/>
            <a:ext cx="448981" cy="162986"/>
          </a:xfrm>
          <a:custGeom>
            <a:avLst/>
            <a:gdLst>
              <a:gd name="T0" fmla="*/ 1606 w 3212"/>
              <a:gd name="T1" fmla="*/ 0 h 1164"/>
              <a:gd name="T2" fmla="*/ 1815 w 3212"/>
              <a:gd name="T3" fmla="*/ 5 h 1164"/>
              <a:gd name="T4" fmla="*/ 2016 w 3212"/>
              <a:gd name="T5" fmla="*/ 19 h 1164"/>
              <a:gd name="T6" fmla="*/ 2208 w 3212"/>
              <a:gd name="T7" fmla="*/ 43 h 1164"/>
              <a:gd name="T8" fmla="*/ 2388 w 3212"/>
              <a:gd name="T9" fmla="*/ 74 h 1164"/>
              <a:gd name="T10" fmla="*/ 2554 w 3212"/>
              <a:gd name="T11" fmla="*/ 112 h 1164"/>
              <a:gd name="T12" fmla="*/ 2706 w 3212"/>
              <a:gd name="T13" fmla="*/ 158 h 1164"/>
              <a:gd name="T14" fmla="*/ 2841 w 3212"/>
              <a:gd name="T15" fmla="*/ 210 h 1164"/>
              <a:gd name="T16" fmla="*/ 2958 w 3212"/>
              <a:gd name="T17" fmla="*/ 268 h 1164"/>
              <a:gd name="T18" fmla="*/ 3055 w 3212"/>
              <a:gd name="T19" fmla="*/ 331 h 1164"/>
              <a:gd name="T20" fmla="*/ 3130 w 3212"/>
              <a:gd name="T21" fmla="*/ 398 h 1164"/>
              <a:gd name="T22" fmla="*/ 3182 w 3212"/>
              <a:gd name="T23" fmla="*/ 469 h 1164"/>
              <a:gd name="T24" fmla="*/ 3209 w 3212"/>
              <a:gd name="T25" fmla="*/ 544 h 1164"/>
              <a:gd name="T26" fmla="*/ 3209 w 3212"/>
              <a:gd name="T27" fmla="*/ 620 h 1164"/>
              <a:gd name="T28" fmla="*/ 3182 w 3212"/>
              <a:gd name="T29" fmla="*/ 695 h 1164"/>
              <a:gd name="T30" fmla="*/ 3130 w 3212"/>
              <a:gd name="T31" fmla="*/ 766 h 1164"/>
              <a:gd name="T32" fmla="*/ 3055 w 3212"/>
              <a:gd name="T33" fmla="*/ 833 h 1164"/>
              <a:gd name="T34" fmla="*/ 2958 w 3212"/>
              <a:gd name="T35" fmla="*/ 896 h 1164"/>
              <a:gd name="T36" fmla="*/ 2841 w 3212"/>
              <a:gd name="T37" fmla="*/ 954 h 1164"/>
              <a:gd name="T38" fmla="*/ 2706 w 3212"/>
              <a:gd name="T39" fmla="*/ 1006 h 1164"/>
              <a:gd name="T40" fmla="*/ 2554 w 3212"/>
              <a:gd name="T41" fmla="*/ 1052 h 1164"/>
              <a:gd name="T42" fmla="*/ 2388 w 3212"/>
              <a:gd name="T43" fmla="*/ 1090 h 1164"/>
              <a:gd name="T44" fmla="*/ 2208 w 3212"/>
              <a:gd name="T45" fmla="*/ 1122 h 1164"/>
              <a:gd name="T46" fmla="*/ 2016 w 3212"/>
              <a:gd name="T47" fmla="*/ 1145 h 1164"/>
              <a:gd name="T48" fmla="*/ 1815 w 3212"/>
              <a:gd name="T49" fmla="*/ 1159 h 1164"/>
              <a:gd name="T50" fmla="*/ 1606 w 3212"/>
              <a:gd name="T51" fmla="*/ 1164 h 1164"/>
              <a:gd name="T52" fmla="*/ 1397 w 3212"/>
              <a:gd name="T53" fmla="*/ 1159 h 1164"/>
              <a:gd name="T54" fmla="*/ 1195 w 3212"/>
              <a:gd name="T55" fmla="*/ 1145 h 1164"/>
              <a:gd name="T56" fmla="*/ 1004 w 3212"/>
              <a:gd name="T57" fmla="*/ 1122 h 1164"/>
              <a:gd name="T58" fmla="*/ 824 w 3212"/>
              <a:gd name="T59" fmla="*/ 1090 h 1164"/>
              <a:gd name="T60" fmla="*/ 658 w 3212"/>
              <a:gd name="T61" fmla="*/ 1052 h 1164"/>
              <a:gd name="T62" fmla="*/ 506 w 3212"/>
              <a:gd name="T63" fmla="*/ 1006 h 1164"/>
              <a:gd name="T64" fmla="*/ 371 w 3212"/>
              <a:gd name="T65" fmla="*/ 954 h 1164"/>
              <a:gd name="T66" fmla="*/ 254 w 3212"/>
              <a:gd name="T67" fmla="*/ 896 h 1164"/>
              <a:gd name="T68" fmla="*/ 157 w 3212"/>
              <a:gd name="T69" fmla="*/ 833 h 1164"/>
              <a:gd name="T70" fmla="*/ 82 w 3212"/>
              <a:gd name="T71" fmla="*/ 766 h 1164"/>
              <a:gd name="T72" fmla="*/ 30 w 3212"/>
              <a:gd name="T73" fmla="*/ 695 h 1164"/>
              <a:gd name="T74" fmla="*/ 3 w 3212"/>
              <a:gd name="T75" fmla="*/ 620 h 1164"/>
              <a:gd name="T76" fmla="*/ 3 w 3212"/>
              <a:gd name="T77" fmla="*/ 544 h 1164"/>
              <a:gd name="T78" fmla="*/ 30 w 3212"/>
              <a:gd name="T79" fmla="*/ 469 h 1164"/>
              <a:gd name="T80" fmla="*/ 82 w 3212"/>
              <a:gd name="T81" fmla="*/ 398 h 1164"/>
              <a:gd name="T82" fmla="*/ 157 w 3212"/>
              <a:gd name="T83" fmla="*/ 331 h 1164"/>
              <a:gd name="T84" fmla="*/ 254 w 3212"/>
              <a:gd name="T85" fmla="*/ 268 h 1164"/>
              <a:gd name="T86" fmla="*/ 371 w 3212"/>
              <a:gd name="T87" fmla="*/ 210 h 1164"/>
              <a:gd name="T88" fmla="*/ 506 w 3212"/>
              <a:gd name="T89" fmla="*/ 158 h 1164"/>
              <a:gd name="T90" fmla="*/ 658 w 3212"/>
              <a:gd name="T91" fmla="*/ 112 h 1164"/>
              <a:gd name="T92" fmla="*/ 824 w 3212"/>
              <a:gd name="T93" fmla="*/ 74 h 1164"/>
              <a:gd name="T94" fmla="*/ 1004 w 3212"/>
              <a:gd name="T95" fmla="*/ 43 h 1164"/>
              <a:gd name="T96" fmla="*/ 1195 w 3212"/>
              <a:gd name="T97" fmla="*/ 19 h 1164"/>
              <a:gd name="T98" fmla="*/ 1397 w 3212"/>
              <a:gd name="T99" fmla="*/ 5 h 1164"/>
              <a:gd name="T100" fmla="*/ 1606 w 3212"/>
              <a:gd name="T101" fmla="*/ 0 h 1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2" h="1164">
                <a:moveTo>
                  <a:pt x="1606" y="0"/>
                </a:moveTo>
                <a:lnTo>
                  <a:pt x="1606" y="0"/>
                </a:lnTo>
                <a:lnTo>
                  <a:pt x="1712" y="2"/>
                </a:lnTo>
                <a:lnTo>
                  <a:pt x="1815" y="5"/>
                </a:lnTo>
                <a:lnTo>
                  <a:pt x="1917" y="11"/>
                </a:lnTo>
                <a:lnTo>
                  <a:pt x="2016" y="19"/>
                </a:lnTo>
                <a:lnTo>
                  <a:pt x="2114" y="30"/>
                </a:lnTo>
                <a:lnTo>
                  <a:pt x="2208" y="43"/>
                </a:lnTo>
                <a:lnTo>
                  <a:pt x="2299" y="57"/>
                </a:lnTo>
                <a:lnTo>
                  <a:pt x="2388" y="74"/>
                </a:lnTo>
                <a:lnTo>
                  <a:pt x="2472" y="92"/>
                </a:lnTo>
                <a:lnTo>
                  <a:pt x="2554" y="112"/>
                </a:lnTo>
                <a:lnTo>
                  <a:pt x="2632" y="135"/>
                </a:lnTo>
                <a:lnTo>
                  <a:pt x="2706" y="158"/>
                </a:lnTo>
                <a:lnTo>
                  <a:pt x="2775" y="183"/>
                </a:lnTo>
                <a:lnTo>
                  <a:pt x="2841" y="210"/>
                </a:lnTo>
                <a:lnTo>
                  <a:pt x="2902" y="238"/>
                </a:lnTo>
                <a:lnTo>
                  <a:pt x="2958" y="268"/>
                </a:lnTo>
                <a:lnTo>
                  <a:pt x="3009" y="299"/>
                </a:lnTo>
                <a:lnTo>
                  <a:pt x="3055" y="331"/>
                </a:lnTo>
                <a:lnTo>
                  <a:pt x="3096" y="364"/>
                </a:lnTo>
                <a:lnTo>
                  <a:pt x="3130" y="398"/>
                </a:lnTo>
                <a:lnTo>
                  <a:pt x="3159" y="433"/>
                </a:lnTo>
                <a:lnTo>
                  <a:pt x="3182" y="469"/>
                </a:lnTo>
                <a:lnTo>
                  <a:pt x="3199" y="506"/>
                </a:lnTo>
                <a:lnTo>
                  <a:pt x="3209" y="544"/>
                </a:lnTo>
                <a:lnTo>
                  <a:pt x="3212" y="582"/>
                </a:lnTo>
                <a:lnTo>
                  <a:pt x="3209" y="620"/>
                </a:lnTo>
                <a:lnTo>
                  <a:pt x="3199" y="658"/>
                </a:lnTo>
                <a:lnTo>
                  <a:pt x="3182" y="695"/>
                </a:lnTo>
                <a:lnTo>
                  <a:pt x="3159" y="731"/>
                </a:lnTo>
                <a:lnTo>
                  <a:pt x="3130" y="766"/>
                </a:lnTo>
                <a:lnTo>
                  <a:pt x="3096" y="800"/>
                </a:lnTo>
                <a:lnTo>
                  <a:pt x="3055" y="833"/>
                </a:lnTo>
                <a:lnTo>
                  <a:pt x="3009" y="865"/>
                </a:lnTo>
                <a:lnTo>
                  <a:pt x="2958" y="896"/>
                </a:lnTo>
                <a:lnTo>
                  <a:pt x="2902" y="926"/>
                </a:lnTo>
                <a:lnTo>
                  <a:pt x="2841" y="954"/>
                </a:lnTo>
                <a:lnTo>
                  <a:pt x="2775" y="981"/>
                </a:lnTo>
                <a:lnTo>
                  <a:pt x="2706" y="1006"/>
                </a:lnTo>
                <a:lnTo>
                  <a:pt x="2632" y="1030"/>
                </a:lnTo>
                <a:lnTo>
                  <a:pt x="2554" y="1052"/>
                </a:lnTo>
                <a:lnTo>
                  <a:pt x="2472" y="1072"/>
                </a:lnTo>
                <a:lnTo>
                  <a:pt x="2388" y="1090"/>
                </a:lnTo>
                <a:lnTo>
                  <a:pt x="2299" y="1107"/>
                </a:lnTo>
                <a:lnTo>
                  <a:pt x="2208" y="1122"/>
                </a:lnTo>
                <a:lnTo>
                  <a:pt x="2114" y="1134"/>
                </a:lnTo>
                <a:lnTo>
                  <a:pt x="2016" y="1145"/>
                </a:lnTo>
                <a:lnTo>
                  <a:pt x="1917" y="1153"/>
                </a:lnTo>
                <a:lnTo>
                  <a:pt x="1815" y="1159"/>
                </a:lnTo>
                <a:lnTo>
                  <a:pt x="1712" y="1163"/>
                </a:lnTo>
                <a:lnTo>
                  <a:pt x="1606" y="1164"/>
                </a:lnTo>
                <a:lnTo>
                  <a:pt x="1500" y="1163"/>
                </a:lnTo>
                <a:lnTo>
                  <a:pt x="1397" y="1159"/>
                </a:lnTo>
                <a:lnTo>
                  <a:pt x="1295" y="1153"/>
                </a:lnTo>
                <a:lnTo>
                  <a:pt x="1195" y="1145"/>
                </a:lnTo>
                <a:lnTo>
                  <a:pt x="1098" y="1134"/>
                </a:lnTo>
                <a:lnTo>
                  <a:pt x="1004" y="1122"/>
                </a:lnTo>
                <a:lnTo>
                  <a:pt x="912" y="1107"/>
                </a:lnTo>
                <a:lnTo>
                  <a:pt x="824" y="1090"/>
                </a:lnTo>
                <a:lnTo>
                  <a:pt x="739" y="1072"/>
                </a:lnTo>
                <a:lnTo>
                  <a:pt x="658" y="1052"/>
                </a:lnTo>
                <a:lnTo>
                  <a:pt x="580" y="1030"/>
                </a:lnTo>
                <a:lnTo>
                  <a:pt x="506" y="1006"/>
                </a:lnTo>
                <a:lnTo>
                  <a:pt x="436" y="981"/>
                </a:lnTo>
                <a:lnTo>
                  <a:pt x="371" y="954"/>
                </a:lnTo>
                <a:lnTo>
                  <a:pt x="310" y="926"/>
                </a:lnTo>
                <a:lnTo>
                  <a:pt x="254" y="896"/>
                </a:lnTo>
                <a:lnTo>
                  <a:pt x="203" y="865"/>
                </a:lnTo>
                <a:lnTo>
                  <a:pt x="157" y="833"/>
                </a:lnTo>
                <a:lnTo>
                  <a:pt x="116" y="800"/>
                </a:lnTo>
                <a:lnTo>
                  <a:pt x="82" y="766"/>
                </a:lnTo>
                <a:lnTo>
                  <a:pt x="53" y="731"/>
                </a:lnTo>
                <a:lnTo>
                  <a:pt x="30" y="695"/>
                </a:lnTo>
                <a:lnTo>
                  <a:pt x="13" y="658"/>
                </a:lnTo>
                <a:lnTo>
                  <a:pt x="3" y="620"/>
                </a:lnTo>
                <a:lnTo>
                  <a:pt x="0" y="582"/>
                </a:lnTo>
                <a:lnTo>
                  <a:pt x="3" y="544"/>
                </a:lnTo>
                <a:lnTo>
                  <a:pt x="13" y="506"/>
                </a:lnTo>
                <a:lnTo>
                  <a:pt x="30" y="469"/>
                </a:lnTo>
                <a:lnTo>
                  <a:pt x="53" y="433"/>
                </a:lnTo>
                <a:lnTo>
                  <a:pt x="82" y="398"/>
                </a:lnTo>
                <a:lnTo>
                  <a:pt x="116" y="364"/>
                </a:lnTo>
                <a:lnTo>
                  <a:pt x="157" y="331"/>
                </a:lnTo>
                <a:lnTo>
                  <a:pt x="203" y="299"/>
                </a:lnTo>
                <a:lnTo>
                  <a:pt x="254" y="268"/>
                </a:lnTo>
                <a:lnTo>
                  <a:pt x="310" y="238"/>
                </a:lnTo>
                <a:lnTo>
                  <a:pt x="371" y="210"/>
                </a:lnTo>
                <a:lnTo>
                  <a:pt x="436" y="183"/>
                </a:lnTo>
                <a:lnTo>
                  <a:pt x="506" y="158"/>
                </a:lnTo>
                <a:lnTo>
                  <a:pt x="580" y="135"/>
                </a:lnTo>
                <a:lnTo>
                  <a:pt x="658" y="112"/>
                </a:lnTo>
                <a:lnTo>
                  <a:pt x="739" y="92"/>
                </a:lnTo>
                <a:lnTo>
                  <a:pt x="824" y="74"/>
                </a:lnTo>
                <a:lnTo>
                  <a:pt x="912" y="57"/>
                </a:lnTo>
                <a:lnTo>
                  <a:pt x="1004" y="43"/>
                </a:lnTo>
                <a:lnTo>
                  <a:pt x="1098" y="30"/>
                </a:lnTo>
                <a:lnTo>
                  <a:pt x="1195" y="19"/>
                </a:lnTo>
                <a:lnTo>
                  <a:pt x="1295" y="11"/>
                </a:lnTo>
                <a:lnTo>
                  <a:pt x="1397" y="5"/>
                </a:lnTo>
                <a:lnTo>
                  <a:pt x="1500" y="2"/>
                </a:lnTo>
                <a:lnTo>
                  <a:pt x="1606" y="0"/>
                </a:lnTo>
                <a:close/>
              </a:path>
            </a:pathLst>
          </a:custGeom>
          <a:solidFill>
            <a:srgbClr val="2A83A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6" name="Freeform 183"/>
          <p:cNvSpPr/>
          <p:nvPr/>
        </p:nvSpPr>
        <p:spPr bwMode="auto">
          <a:xfrm>
            <a:off x="5628406" y="2404926"/>
            <a:ext cx="448981" cy="90719"/>
          </a:xfrm>
          <a:custGeom>
            <a:avLst/>
            <a:gdLst>
              <a:gd name="T0" fmla="*/ 87 w 3212"/>
              <a:gd name="T1" fmla="*/ 40 h 648"/>
              <a:gd name="T2" fmla="*/ 256 w 3212"/>
              <a:gd name="T3" fmla="*/ 114 h 648"/>
              <a:gd name="T4" fmla="*/ 442 w 3212"/>
              <a:gd name="T5" fmla="*/ 179 h 648"/>
              <a:gd name="T6" fmla="*/ 647 w 3212"/>
              <a:gd name="T7" fmla="*/ 233 h 648"/>
              <a:gd name="T8" fmla="*/ 869 w 3212"/>
              <a:gd name="T9" fmla="*/ 277 h 648"/>
              <a:gd name="T10" fmla="*/ 1103 w 3212"/>
              <a:gd name="T11" fmla="*/ 310 h 648"/>
              <a:gd name="T12" fmla="*/ 1349 w 3212"/>
              <a:gd name="T13" fmla="*/ 330 h 648"/>
              <a:gd name="T14" fmla="*/ 1606 w 3212"/>
              <a:gd name="T15" fmla="*/ 338 h 648"/>
              <a:gd name="T16" fmla="*/ 1862 w 3212"/>
              <a:gd name="T17" fmla="*/ 330 h 648"/>
              <a:gd name="T18" fmla="*/ 2109 w 3212"/>
              <a:gd name="T19" fmla="*/ 310 h 648"/>
              <a:gd name="T20" fmla="*/ 2343 w 3212"/>
              <a:gd name="T21" fmla="*/ 277 h 648"/>
              <a:gd name="T22" fmla="*/ 2564 w 3212"/>
              <a:gd name="T23" fmla="*/ 233 h 648"/>
              <a:gd name="T24" fmla="*/ 2769 w 3212"/>
              <a:gd name="T25" fmla="*/ 179 h 648"/>
              <a:gd name="T26" fmla="*/ 2957 w 3212"/>
              <a:gd name="T27" fmla="*/ 114 h 648"/>
              <a:gd name="T28" fmla="*/ 3125 w 3212"/>
              <a:gd name="T29" fmla="*/ 40 h 648"/>
              <a:gd name="T30" fmla="*/ 3209 w 3212"/>
              <a:gd name="T31" fmla="*/ 33 h 648"/>
              <a:gd name="T32" fmla="*/ 3209 w 3212"/>
              <a:gd name="T33" fmla="*/ 104 h 648"/>
              <a:gd name="T34" fmla="*/ 3182 w 3212"/>
              <a:gd name="T35" fmla="*/ 179 h 648"/>
              <a:gd name="T36" fmla="*/ 3130 w 3212"/>
              <a:gd name="T37" fmla="*/ 250 h 648"/>
              <a:gd name="T38" fmla="*/ 3055 w 3212"/>
              <a:gd name="T39" fmla="*/ 317 h 648"/>
              <a:gd name="T40" fmla="*/ 2958 w 3212"/>
              <a:gd name="T41" fmla="*/ 381 h 648"/>
              <a:gd name="T42" fmla="*/ 2841 w 3212"/>
              <a:gd name="T43" fmla="*/ 439 h 648"/>
              <a:gd name="T44" fmla="*/ 2706 w 3212"/>
              <a:gd name="T45" fmla="*/ 491 h 648"/>
              <a:gd name="T46" fmla="*/ 2554 w 3212"/>
              <a:gd name="T47" fmla="*/ 536 h 648"/>
              <a:gd name="T48" fmla="*/ 2388 w 3212"/>
              <a:gd name="T49" fmla="*/ 575 h 648"/>
              <a:gd name="T50" fmla="*/ 2208 w 3212"/>
              <a:gd name="T51" fmla="*/ 606 h 648"/>
              <a:gd name="T52" fmla="*/ 2016 w 3212"/>
              <a:gd name="T53" fmla="*/ 629 h 648"/>
              <a:gd name="T54" fmla="*/ 1815 w 3212"/>
              <a:gd name="T55" fmla="*/ 644 h 648"/>
              <a:gd name="T56" fmla="*/ 1606 w 3212"/>
              <a:gd name="T57" fmla="*/ 648 h 648"/>
              <a:gd name="T58" fmla="*/ 1397 w 3212"/>
              <a:gd name="T59" fmla="*/ 644 h 648"/>
              <a:gd name="T60" fmla="*/ 1195 w 3212"/>
              <a:gd name="T61" fmla="*/ 629 h 648"/>
              <a:gd name="T62" fmla="*/ 1004 w 3212"/>
              <a:gd name="T63" fmla="*/ 606 h 648"/>
              <a:gd name="T64" fmla="*/ 824 w 3212"/>
              <a:gd name="T65" fmla="*/ 575 h 648"/>
              <a:gd name="T66" fmla="*/ 658 w 3212"/>
              <a:gd name="T67" fmla="*/ 536 h 648"/>
              <a:gd name="T68" fmla="*/ 506 w 3212"/>
              <a:gd name="T69" fmla="*/ 491 h 648"/>
              <a:gd name="T70" fmla="*/ 371 w 3212"/>
              <a:gd name="T71" fmla="*/ 439 h 648"/>
              <a:gd name="T72" fmla="*/ 254 w 3212"/>
              <a:gd name="T73" fmla="*/ 381 h 648"/>
              <a:gd name="T74" fmla="*/ 157 w 3212"/>
              <a:gd name="T75" fmla="*/ 317 h 648"/>
              <a:gd name="T76" fmla="*/ 82 w 3212"/>
              <a:gd name="T77" fmla="*/ 250 h 648"/>
              <a:gd name="T78" fmla="*/ 30 w 3212"/>
              <a:gd name="T79" fmla="*/ 179 h 648"/>
              <a:gd name="T80" fmla="*/ 3 w 3212"/>
              <a:gd name="T81" fmla="*/ 104 h 648"/>
              <a:gd name="T82" fmla="*/ 3 w 3212"/>
              <a:gd name="T83" fmla="*/ 33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212" h="648">
                <a:moveTo>
                  <a:pt x="11" y="0"/>
                </a:moveTo>
                <a:lnTo>
                  <a:pt x="87" y="40"/>
                </a:lnTo>
                <a:lnTo>
                  <a:pt x="169" y="78"/>
                </a:lnTo>
                <a:lnTo>
                  <a:pt x="256" y="114"/>
                </a:lnTo>
                <a:lnTo>
                  <a:pt x="346" y="147"/>
                </a:lnTo>
                <a:lnTo>
                  <a:pt x="442" y="179"/>
                </a:lnTo>
                <a:lnTo>
                  <a:pt x="543" y="207"/>
                </a:lnTo>
                <a:lnTo>
                  <a:pt x="647" y="233"/>
                </a:lnTo>
                <a:lnTo>
                  <a:pt x="756" y="257"/>
                </a:lnTo>
                <a:lnTo>
                  <a:pt x="869" y="277"/>
                </a:lnTo>
                <a:lnTo>
                  <a:pt x="985" y="295"/>
                </a:lnTo>
                <a:lnTo>
                  <a:pt x="1103" y="310"/>
                </a:lnTo>
                <a:lnTo>
                  <a:pt x="1225" y="322"/>
                </a:lnTo>
                <a:lnTo>
                  <a:pt x="1349" y="330"/>
                </a:lnTo>
                <a:lnTo>
                  <a:pt x="1477" y="336"/>
                </a:lnTo>
                <a:lnTo>
                  <a:pt x="1606" y="338"/>
                </a:lnTo>
                <a:lnTo>
                  <a:pt x="1735" y="336"/>
                </a:lnTo>
                <a:lnTo>
                  <a:pt x="1862" y="330"/>
                </a:lnTo>
                <a:lnTo>
                  <a:pt x="1987" y="322"/>
                </a:lnTo>
                <a:lnTo>
                  <a:pt x="2109" y="310"/>
                </a:lnTo>
                <a:lnTo>
                  <a:pt x="2228" y="295"/>
                </a:lnTo>
                <a:lnTo>
                  <a:pt x="2343" y="277"/>
                </a:lnTo>
                <a:lnTo>
                  <a:pt x="2455" y="257"/>
                </a:lnTo>
                <a:lnTo>
                  <a:pt x="2564" y="233"/>
                </a:lnTo>
                <a:lnTo>
                  <a:pt x="2669" y="207"/>
                </a:lnTo>
                <a:lnTo>
                  <a:pt x="2769" y="179"/>
                </a:lnTo>
                <a:lnTo>
                  <a:pt x="2865" y="147"/>
                </a:lnTo>
                <a:lnTo>
                  <a:pt x="2957" y="114"/>
                </a:lnTo>
                <a:lnTo>
                  <a:pt x="3044" y="78"/>
                </a:lnTo>
                <a:lnTo>
                  <a:pt x="3125" y="40"/>
                </a:lnTo>
                <a:lnTo>
                  <a:pt x="3202" y="0"/>
                </a:lnTo>
                <a:lnTo>
                  <a:pt x="3209" y="33"/>
                </a:lnTo>
                <a:lnTo>
                  <a:pt x="3212" y="66"/>
                </a:lnTo>
                <a:lnTo>
                  <a:pt x="3209" y="104"/>
                </a:lnTo>
                <a:lnTo>
                  <a:pt x="3199" y="142"/>
                </a:lnTo>
                <a:lnTo>
                  <a:pt x="3182" y="179"/>
                </a:lnTo>
                <a:lnTo>
                  <a:pt x="3159" y="215"/>
                </a:lnTo>
                <a:lnTo>
                  <a:pt x="3130" y="250"/>
                </a:lnTo>
                <a:lnTo>
                  <a:pt x="3096" y="284"/>
                </a:lnTo>
                <a:lnTo>
                  <a:pt x="3055" y="317"/>
                </a:lnTo>
                <a:lnTo>
                  <a:pt x="3009" y="350"/>
                </a:lnTo>
                <a:lnTo>
                  <a:pt x="2958" y="381"/>
                </a:lnTo>
                <a:lnTo>
                  <a:pt x="2902" y="410"/>
                </a:lnTo>
                <a:lnTo>
                  <a:pt x="2841" y="439"/>
                </a:lnTo>
                <a:lnTo>
                  <a:pt x="2775" y="465"/>
                </a:lnTo>
                <a:lnTo>
                  <a:pt x="2706" y="491"/>
                </a:lnTo>
                <a:lnTo>
                  <a:pt x="2632" y="514"/>
                </a:lnTo>
                <a:lnTo>
                  <a:pt x="2554" y="536"/>
                </a:lnTo>
                <a:lnTo>
                  <a:pt x="2472" y="557"/>
                </a:lnTo>
                <a:lnTo>
                  <a:pt x="2388" y="575"/>
                </a:lnTo>
                <a:lnTo>
                  <a:pt x="2299" y="592"/>
                </a:lnTo>
                <a:lnTo>
                  <a:pt x="2208" y="606"/>
                </a:lnTo>
                <a:lnTo>
                  <a:pt x="2114" y="619"/>
                </a:lnTo>
                <a:lnTo>
                  <a:pt x="2016" y="629"/>
                </a:lnTo>
                <a:lnTo>
                  <a:pt x="1917" y="638"/>
                </a:lnTo>
                <a:lnTo>
                  <a:pt x="1815" y="644"/>
                </a:lnTo>
                <a:lnTo>
                  <a:pt x="1712" y="647"/>
                </a:lnTo>
                <a:lnTo>
                  <a:pt x="1606" y="648"/>
                </a:lnTo>
                <a:lnTo>
                  <a:pt x="1500" y="647"/>
                </a:lnTo>
                <a:lnTo>
                  <a:pt x="1397" y="644"/>
                </a:lnTo>
                <a:lnTo>
                  <a:pt x="1295" y="638"/>
                </a:lnTo>
                <a:lnTo>
                  <a:pt x="1195" y="629"/>
                </a:lnTo>
                <a:lnTo>
                  <a:pt x="1098" y="619"/>
                </a:lnTo>
                <a:lnTo>
                  <a:pt x="1004" y="606"/>
                </a:lnTo>
                <a:lnTo>
                  <a:pt x="912" y="592"/>
                </a:lnTo>
                <a:lnTo>
                  <a:pt x="824" y="575"/>
                </a:lnTo>
                <a:lnTo>
                  <a:pt x="739" y="557"/>
                </a:lnTo>
                <a:lnTo>
                  <a:pt x="658" y="536"/>
                </a:lnTo>
                <a:lnTo>
                  <a:pt x="580" y="514"/>
                </a:lnTo>
                <a:lnTo>
                  <a:pt x="506" y="491"/>
                </a:lnTo>
                <a:lnTo>
                  <a:pt x="436" y="465"/>
                </a:lnTo>
                <a:lnTo>
                  <a:pt x="371" y="439"/>
                </a:lnTo>
                <a:lnTo>
                  <a:pt x="310" y="410"/>
                </a:lnTo>
                <a:lnTo>
                  <a:pt x="254" y="381"/>
                </a:lnTo>
                <a:lnTo>
                  <a:pt x="203" y="350"/>
                </a:lnTo>
                <a:lnTo>
                  <a:pt x="157" y="317"/>
                </a:lnTo>
                <a:lnTo>
                  <a:pt x="116" y="284"/>
                </a:lnTo>
                <a:lnTo>
                  <a:pt x="82" y="250"/>
                </a:lnTo>
                <a:lnTo>
                  <a:pt x="53" y="215"/>
                </a:lnTo>
                <a:lnTo>
                  <a:pt x="30" y="179"/>
                </a:lnTo>
                <a:lnTo>
                  <a:pt x="13" y="142"/>
                </a:lnTo>
                <a:lnTo>
                  <a:pt x="3" y="104"/>
                </a:lnTo>
                <a:lnTo>
                  <a:pt x="0" y="66"/>
                </a:lnTo>
                <a:lnTo>
                  <a:pt x="3" y="33"/>
                </a:lnTo>
                <a:lnTo>
                  <a:pt x="11" y="0"/>
                </a:lnTo>
                <a:close/>
              </a:path>
            </a:pathLst>
          </a:custGeom>
          <a:solidFill>
            <a:srgbClr val="2A83A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7" name="Freeform 184"/>
          <p:cNvSpPr/>
          <p:nvPr/>
        </p:nvSpPr>
        <p:spPr bwMode="auto">
          <a:xfrm>
            <a:off x="5628406" y="2480269"/>
            <a:ext cx="448981" cy="90719"/>
          </a:xfrm>
          <a:custGeom>
            <a:avLst/>
            <a:gdLst>
              <a:gd name="T0" fmla="*/ 87 w 3212"/>
              <a:gd name="T1" fmla="*/ 40 h 647"/>
              <a:gd name="T2" fmla="*/ 256 w 3212"/>
              <a:gd name="T3" fmla="*/ 114 h 647"/>
              <a:gd name="T4" fmla="*/ 442 w 3212"/>
              <a:gd name="T5" fmla="*/ 178 h 647"/>
              <a:gd name="T6" fmla="*/ 647 w 3212"/>
              <a:gd name="T7" fmla="*/ 233 h 647"/>
              <a:gd name="T8" fmla="*/ 869 w 3212"/>
              <a:gd name="T9" fmla="*/ 277 h 647"/>
              <a:gd name="T10" fmla="*/ 1103 w 3212"/>
              <a:gd name="T11" fmla="*/ 310 h 647"/>
              <a:gd name="T12" fmla="*/ 1349 w 3212"/>
              <a:gd name="T13" fmla="*/ 330 h 647"/>
              <a:gd name="T14" fmla="*/ 1606 w 3212"/>
              <a:gd name="T15" fmla="*/ 337 h 647"/>
              <a:gd name="T16" fmla="*/ 1862 w 3212"/>
              <a:gd name="T17" fmla="*/ 330 h 647"/>
              <a:gd name="T18" fmla="*/ 2109 w 3212"/>
              <a:gd name="T19" fmla="*/ 310 h 647"/>
              <a:gd name="T20" fmla="*/ 2343 w 3212"/>
              <a:gd name="T21" fmla="*/ 277 h 647"/>
              <a:gd name="T22" fmla="*/ 2564 w 3212"/>
              <a:gd name="T23" fmla="*/ 233 h 647"/>
              <a:gd name="T24" fmla="*/ 2769 w 3212"/>
              <a:gd name="T25" fmla="*/ 178 h 647"/>
              <a:gd name="T26" fmla="*/ 2957 w 3212"/>
              <a:gd name="T27" fmla="*/ 114 h 647"/>
              <a:gd name="T28" fmla="*/ 3125 w 3212"/>
              <a:gd name="T29" fmla="*/ 40 h 647"/>
              <a:gd name="T30" fmla="*/ 3209 w 3212"/>
              <a:gd name="T31" fmla="*/ 33 h 647"/>
              <a:gd name="T32" fmla="*/ 3209 w 3212"/>
              <a:gd name="T33" fmla="*/ 104 h 647"/>
              <a:gd name="T34" fmla="*/ 3182 w 3212"/>
              <a:gd name="T35" fmla="*/ 178 h 647"/>
              <a:gd name="T36" fmla="*/ 3130 w 3212"/>
              <a:gd name="T37" fmla="*/ 250 h 647"/>
              <a:gd name="T38" fmla="*/ 3055 w 3212"/>
              <a:gd name="T39" fmla="*/ 317 h 647"/>
              <a:gd name="T40" fmla="*/ 2958 w 3212"/>
              <a:gd name="T41" fmla="*/ 380 h 647"/>
              <a:gd name="T42" fmla="*/ 2841 w 3212"/>
              <a:gd name="T43" fmla="*/ 438 h 647"/>
              <a:gd name="T44" fmla="*/ 2706 w 3212"/>
              <a:gd name="T45" fmla="*/ 490 h 647"/>
              <a:gd name="T46" fmla="*/ 2554 w 3212"/>
              <a:gd name="T47" fmla="*/ 535 h 647"/>
              <a:gd name="T48" fmla="*/ 2388 w 3212"/>
              <a:gd name="T49" fmla="*/ 574 h 647"/>
              <a:gd name="T50" fmla="*/ 2208 w 3212"/>
              <a:gd name="T51" fmla="*/ 605 h 647"/>
              <a:gd name="T52" fmla="*/ 2016 w 3212"/>
              <a:gd name="T53" fmla="*/ 628 h 647"/>
              <a:gd name="T54" fmla="*/ 1815 w 3212"/>
              <a:gd name="T55" fmla="*/ 643 h 647"/>
              <a:gd name="T56" fmla="*/ 1606 w 3212"/>
              <a:gd name="T57" fmla="*/ 647 h 647"/>
              <a:gd name="T58" fmla="*/ 1397 w 3212"/>
              <a:gd name="T59" fmla="*/ 643 h 647"/>
              <a:gd name="T60" fmla="*/ 1195 w 3212"/>
              <a:gd name="T61" fmla="*/ 628 h 647"/>
              <a:gd name="T62" fmla="*/ 1004 w 3212"/>
              <a:gd name="T63" fmla="*/ 605 h 647"/>
              <a:gd name="T64" fmla="*/ 824 w 3212"/>
              <a:gd name="T65" fmla="*/ 574 h 647"/>
              <a:gd name="T66" fmla="*/ 658 w 3212"/>
              <a:gd name="T67" fmla="*/ 535 h 647"/>
              <a:gd name="T68" fmla="*/ 506 w 3212"/>
              <a:gd name="T69" fmla="*/ 490 h 647"/>
              <a:gd name="T70" fmla="*/ 371 w 3212"/>
              <a:gd name="T71" fmla="*/ 438 h 647"/>
              <a:gd name="T72" fmla="*/ 254 w 3212"/>
              <a:gd name="T73" fmla="*/ 380 h 647"/>
              <a:gd name="T74" fmla="*/ 157 w 3212"/>
              <a:gd name="T75" fmla="*/ 317 h 647"/>
              <a:gd name="T76" fmla="*/ 82 w 3212"/>
              <a:gd name="T77" fmla="*/ 250 h 647"/>
              <a:gd name="T78" fmla="*/ 30 w 3212"/>
              <a:gd name="T79" fmla="*/ 178 h 647"/>
              <a:gd name="T80" fmla="*/ 3 w 3212"/>
              <a:gd name="T81" fmla="*/ 104 h 647"/>
              <a:gd name="T82" fmla="*/ 3 w 3212"/>
              <a:gd name="T83" fmla="*/ 33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212" h="647">
                <a:moveTo>
                  <a:pt x="11" y="0"/>
                </a:moveTo>
                <a:lnTo>
                  <a:pt x="87" y="40"/>
                </a:lnTo>
                <a:lnTo>
                  <a:pt x="169" y="78"/>
                </a:lnTo>
                <a:lnTo>
                  <a:pt x="256" y="114"/>
                </a:lnTo>
                <a:lnTo>
                  <a:pt x="346" y="147"/>
                </a:lnTo>
                <a:lnTo>
                  <a:pt x="442" y="178"/>
                </a:lnTo>
                <a:lnTo>
                  <a:pt x="543" y="207"/>
                </a:lnTo>
                <a:lnTo>
                  <a:pt x="647" y="233"/>
                </a:lnTo>
                <a:lnTo>
                  <a:pt x="756" y="257"/>
                </a:lnTo>
                <a:lnTo>
                  <a:pt x="869" y="277"/>
                </a:lnTo>
                <a:lnTo>
                  <a:pt x="985" y="295"/>
                </a:lnTo>
                <a:lnTo>
                  <a:pt x="1103" y="310"/>
                </a:lnTo>
                <a:lnTo>
                  <a:pt x="1225" y="322"/>
                </a:lnTo>
                <a:lnTo>
                  <a:pt x="1349" y="330"/>
                </a:lnTo>
                <a:lnTo>
                  <a:pt x="1477" y="335"/>
                </a:lnTo>
                <a:lnTo>
                  <a:pt x="1606" y="337"/>
                </a:lnTo>
                <a:lnTo>
                  <a:pt x="1735" y="335"/>
                </a:lnTo>
                <a:lnTo>
                  <a:pt x="1862" y="330"/>
                </a:lnTo>
                <a:lnTo>
                  <a:pt x="1987" y="322"/>
                </a:lnTo>
                <a:lnTo>
                  <a:pt x="2109" y="310"/>
                </a:lnTo>
                <a:lnTo>
                  <a:pt x="2228" y="295"/>
                </a:lnTo>
                <a:lnTo>
                  <a:pt x="2343" y="277"/>
                </a:lnTo>
                <a:lnTo>
                  <a:pt x="2455" y="257"/>
                </a:lnTo>
                <a:lnTo>
                  <a:pt x="2564" y="233"/>
                </a:lnTo>
                <a:lnTo>
                  <a:pt x="2669" y="207"/>
                </a:lnTo>
                <a:lnTo>
                  <a:pt x="2769" y="178"/>
                </a:lnTo>
                <a:lnTo>
                  <a:pt x="2865" y="147"/>
                </a:lnTo>
                <a:lnTo>
                  <a:pt x="2957" y="114"/>
                </a:lnTo>
                <a:lnTo>
                  <a:pt x="3044" y="78"/>
                </a:lnTo>
                <a:lnTo>
                  <a:pt x="3125" y="40"/>
                </a:lnTo>
                <a:lnTo>
                  <a:pt x="3202" y="0"/>
                </a:lnTo>
                <a:lnTo>
                  <a:pt x="3209" y="33"/>
                </a:lnTo>
                <a:lnTo>
                  <a:pt x="3212" y="66"/>
                </a:lnTo>
                <a:lnTo>
                  <a:pt x="3209" y="104"/>
                </a:lnTo>
                <a:lnTo>
                  <a:pt x="3199" y="142"/>
                </a:lnTo>
                <a:lnTo>
                  <a:pt x="3182" y="178"/>
                </a:lnTo>
                <a:lnTo>
                  <a:pt x="3159" y="215"/>
                </a:lnTo>
                <a:lnTo>
                  <a:pt x="3130" y="250"/>
                </a:lnTo>
                <a:lnTo>
                  <a:pt x="3096" y="284"/>
                </a:lnTo>
                <a:lnTo>
                  <a:pt x="3055" y="317"/>
                </a:lnTo>
                <a:lnTo>
                  <a:pt x="3009" y="349"/>
                </a:lnTo>
                <a:lnTo>
                  <a:pt x="2958" y="380"/>
                </a:lnTo>
                <a:lnTo>
                  <a:pt x="2902" y="409"/>
                </a:lnTo>
                <a:lnTo>
                  <a:pt x="2841" y="438"/>
                </a:lnTo>
                <a:lnTo>
                  <a:pt x="2775" y="464"/>
                </a:lnTo>
                <a:lnTo>
                  <a:pt x="2706" y="490"/>
                </a:lnTo>
                <a:lnTo>
                  <a:pt x="2632" y="513"/>
                </a:lnTo>
                <a:lnTo>
                  <a:pt x="2554" y="535"/>
                </a:lnTo>
                <a:lnTo>
                  <a:pt x="2472" y="556"/>
                </a:lnTo>
                <a:lnTo>
                  <a:pt x="2388" y="574"/>
                </a:lnTo>
                <a:lnTo>
                  <a:pt x="2299" y="591"/>
                </a:lnTo>
                <a:lnTo>
                  <a:pt x="2208" y="605"/>
                </a:lnTo>
                <a:lnTo>
                  <a:pt x="2114" y="618"/>
                </a:lnTo>
                <a:lnTo>
                  <a:pt x="2016" y="628"/>
                </a:lnTo>
                <a:lnTo>
                  <a:pt x="1917" y="637"/>
                </a:lnTo>
                <a:lnTo>
                  <a:pt x="1815" y="643"/>
                </a:lnTo>
                <a:lnTo>
                  <a:pt x="1712" y="646"/>
                </a:lnTo>
                <a:lnTo>
                  <a:pt x="1606" y="647"/>
                </a:lnTo>
                <a:lnTo>
                  <a:pt x="1500" y="646"/>
                </a:lnTo>
                <a:lnTo>
                  <a:pt x="1397" y="643"/>
                </a:lnTo>
                <a:lnTo>
                  <a:pt x="1295" y="637"/>
                </a:lnTo>
                <a:lnTo>
                  <a:pt x="1195" y="628"/>
                </a:lnTo>
                <a:lnTo>
                  <a:pt x="1098" y="618"/>
                </a:lnTo>
                <a:lnTo>
                  <a:pt x="1004" y="605"/>
                </a:lnTo>
                <a:lnTo>
                  <a:pt x="912" y="591"/>
                </a:lnTo>
                <a:lnTo>
                  <a:pt x="824" y="574"/>
                </a:lnTo>
                <a:lnTo>
                  <a:pt x="739" y="556"/>
                </a:lnTo>
                <a:lnTo>
                  <a:pt x="658" y="535"/>
                </a:lnTo>
                <a:lnTo>
                  <a:pt x="580" y="513"/>
                </a:lnTo>
                <a:lnTo>
                  <a:pt x="506" y="490"/>
                </a:lnTo>
                <a:lnTo>
                  <a:pt x="436" y="464"/>
                </a:lnTo>
                <a:lnTo>
                  <a:pt x="371" y="438"/>
                </a:lnTo>
                <a:lnTo>
                  <a:pt x="310" y="409"/>
                </a:lnTo>
                <a:lnTo>
                  <a:pt x="254" y="380"/>
                </a:lnTo>
                <a:lnTo>
                  <a:pt x="203" y="349"/>
                </a:lnTo>
                <a:lnTo>
                  <a:pt x="157" y="317"/>
                </a:lnTo>
                <a:lnTo>
                  <a:pt x="116" y="284"/>
                </a:lnTo>
                <a:lnTo>
                  <a:pt x="82" y="250"/>
                </a:lnTo>
                <a:lnTo>
                  <a:pt x="53" y="215"/>
                </a:lnTo>
                <a:lnTo>
                  <a:pt x="30" y="178"/>
                </a:lnTo>
                <a:lnTo>
                  <a:pt x="13" y="142"/>
                </a:lnTo>
                <a:lnTo>
                  <a:pt x="3" y="104"/>
                </a:lnTo>
                <a:lnTo>
                  <a:pt x="0" y="66"/>
                </a:lnTo>
                <a:lnTo>
                  <a:pt x="3" y="33"/>
                </a:lnTo>
                <a:lnTo>
                  <a:pt x="11" y="0"/>
                </a:lnTo>
                <a:close/>
              </a:path>
            </a:pathLst>
          </a:custGeom>
          <a:solidFill>
            <a:srgbClr val="2A83A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8" name="Freeform 185"/>
          <p:cNvSpPr/>
          <p:nvPr/>
        </p:nvSpPr>
        <p:spPr bwMode="auto">
          <a:xfrm>
            <a:off x="5628406" y="2557150"/>
            <a:ext cx="448981" cy="89181"/>
          </a:xfrm>
          <a:custGeom>
            <a:avLst/>
            <a:gdLst>
              <a:gd name="T0" fmla="*/ 87 w 3212"/>
              <a:gd name="T1" fmla="*/ 40 h 647"/>
              <a:gd name="T2" fmla="*/ 256 w 3212"/>
              <a:gd name="T3" fmla="*/ 113 h 647"/>
              <a:gd name="T4" fmla="*/ 442 w 3212"/>
              <a:gd name="T5" fmla="*/ 178 h 647"/>
              <a:gd name="T6" fmla="*/ 647 w 3212"/>
              <a:gd name="T7" fmla="*/ 233 h 647"/>
              <a:gd name="T8" fmla="*/ 869 w 3212"/>
              <a:gd name="T9" fmla="*/ 277 h 647"/>
              <a:gd name="T10" fmla="*/ 1103 w 3212"/>
              <a:gd name="T11" fmla="*/ 310 h 647"/>
              <a:gd name="T12" fmla="*/ 1349 w 3212"/>
              <a:gd name="T13" fmla="*/ 330 h 647"/>
              <a:gd name="T14" fmla="*/ 1606 w 3212"/>
              <a:gd name="T15" fmla="*/ 337 h 647"/>
              <a:gd name="T16" fmla="*/ 1862 w 3212"/>
              <a:gd name="T17" fmla="*/ 330 h 647"/>
              <a:gd name="T18" fmla="*/ 2109 w 3212"/>
              <a:gd name="T19" fmla="*/ 310 h 647"/>
              <a:gd name="T20" fmla="*/ 2343 w 3212"/>
              <a:gd name="T21" fmla="*/ 277 h 647"/>
              <a:gd name="T22" fmla="*/ 2564 w 3212"/>
              <a:gd name="T23" fmla="*/ 233 h 647"/>
              <a:gd name="T24" fmla="*/ 2769 w 3212"/>
              <a:gd name="T25" fmla="*/ 178 h 647"/>
              <a:gd name="T26" fmla="*/ 2957 w 3212"/>
              <a:gd name="T27" fmla="*/ 113 h 647"/>
              <a:gd name="T28" fmla="*/ 3125 w 3212"/>
              <a:gd name="T29" fmla="*/ 40 h 647"/>
              <a:gd name="T30" fmla="*/ 3209 w 3212"/>
              <a:gd name="T31" fmla="*/ 32 h 647"/>
              <a:gd name="T32" fmla="*/ 3209 w 3212"/>
              <a:gd name="T33" fmla="*/ 103 h 647"/>
              <a:gd name="T34" fmla="*/ 3182 w 3212"/>
              <a:gd name="T35" fmla="*/ 178 h 647"/>
              <a:gd name="T36" fmla="*/ 3130 w 3212"/>
              <a:gd name="T37" fmla="*/ 249 h 647"/>
              <a:gd name="T38" fmla="*/ 3055 w 3212"/>
              <a:gd name="T39" fmla="*/ 316 h 647"/>
              <a:gd name="T40" fmla="*/ 2958 w 3212"/>
              <a:gd name="T41" fmla="*/ 379 h 647"/>
              <a:gd name="T42" fmla="*/ 2841 w 3212"/>
              <a:gd name="T43" fmla="*/ 437 h 647"/>
              <a:gd name="T44" fmla="*/ 2706 w 3212"/>
              <a:gd name="T45" fmla="*/ 489 h 647"/>
              <a:gd name="T46" fmla="*/ 2554 w 3212"/>
              <a:gd name="T47" fmla="*/ 535 h 647"/>
              <a:gd name="T48" fmla="*/ 2388 w 3212"/>
              <a:gd name="T49" fmla="*/ 574 h 647"/>
              <a:gd name="T50" fmla="*/ 2208 w 3212"/>
              <a:gd name="T51" fmla="*/ 605 h 647"/>
              <a:gd name="T52" fmla="*/ 2016 w 3212"/>
              <a:gd name="T53" fmla="*/ 628 h 647"/>
              <a:gd name="T54" fmla="*/ 1815 w 3212"/>
              <a:gd name="T55" fmla="*/ 642 h 647"/>
              <a:gd name="T56" fmla="*/ 1606 w 3212"/>
              <a:gd name="T57" fmla="*/ 647 h 647"/>
              <a:gd name="T58" fmla="*/ 1397 w 3212"/>
              <a:gd name="T59" fmla="*/ 642 h 647"/>
              <a:gd name="T60" fmla="*/ 1195 w 3212"/>
              <a:gd name="T61" fmla="*/ 628 h 647"/>
              <a:gd name="T62" fmla="*/ 1004 w 3212"/>
              <a:gd name="T63" fmla="*/ 605 h 647"/>
              <a:gd name="T64" fmla="*/ 824 w 3212"/>
              <a:gd name="T65" fmla="*/ 574 h 647"/>
              <a:gd name="T66" fmla="*/ 658 w 3212"/>
              <a:gd name="T67" fmla="*/ 535 h 647"/>
              <a:gd name="T68" fmla="*/ 506 w 3212"/>
              <a:gd name="T69" fmla="*/ 489 h 647"/>
              <a:gd name="T70" fmla="*/ 371 w 3212"/>
              <a:gd name="T71" fmla="*/ 437 h 647"/>
              <a:gd name="T72" fmla="*/ 254 w 3212"/>
              <a:gd name="T73" fmla="*/ 379 h 647"/>
              <a:gd name="T74" fmla="*/ 157 w 3212"/>
              <a:gd name="T75" fmla="*/ 316 h 647"/>
              <a:gd name="T76" fmla="*/ 82 w 3212"/>
              <a:gd name="T77" fmla="*/ 249 h 647"/>
              <a:gd name="T78" fmla="*/ 30 w 3212"/>
              <a:gd name="T79" fmla="*/ 178 h 647"/>
              <a:gd name="T80" fmla="*/ 3 w 3212"/>
              <a:gd name="T81" fmla="*/ 103 h 647"/>
              <a:gd name="T82" fmla="*/ 3 w 3212"/>
              <a:gd name="T83" fmla="*/ 32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212" h="647">
                <a:moveTo>
                  <a:pt x="11" y="0"/>
                </a:moveTo>
                <a:lnTo>
                  <a:pt x="87" y="40"/>
                </a:lnTo>
                <a:lnTo>
                  <a:pt x="169" y="78"/>
                </a:lnTo>
                <a:lnTo>
                  <a:pt x="256" y="113"/>
                </a:lnTo>
                <a:lnTo>
                  <a:pt x="346" y="147"/>
                </a:lnTo>
                <a:lnTo>
                  <a:pt x="442" y="178"/>
                </a:lnTo>
                <a:lnTo>
                  <a:pt x="543" y="207"/>
                </a:lnTo>
                <a:lnTo>
                  <a:pt x="647" y="233"/>
                </a:lnTo>
                <a:lnTo>
                  <a:pt x="756" y="257"/>
                </a:lnTo>
                <a:lnTo>
                  <a:pt x="869" y="277"/>
                </a:lnTo>
                <a:lnTo>
                  <a:pt x="985" y="295"/>
                </a:lnTo>
                <a:lnTo>
                  <a:pt x="1103" y="310"/>
                </a:lnTo>
                <a:lnTo>
                  <a:pt x="1225" y="322"/>
                </a:lnTo>
                <a:lnTo>
                  <a:pt x="1349" y="330"/>
                </a:lnTo>
                <a:lnTo>
                  <a:pt x="1477" y="335"/>
                </a:lnTo>
                <a:lnTo>
                  <a:pt x="1606" y="337"/>
                </a:lnTo>
                <a:lnTo>
                  <a:pt x="1735" y="335"/>
                </a:lnTo>
                <a:lnTo>
                  <a:pt x="1862" y="330"/>
                </a:lnTo>
                <a:lnTo>
                  <a:pt x="1987" y="322"/>
                </a:lnTo>
                <a:lnTo>
                  <a:pt x="2109" y="310"/>
                </a:lnTo>
                <a:lnTo>
                  <a:pt x="2228" y="295"/>
                </a:lnTo>
                <a:lnTo>
                  <a:pt x="2343" y="277"/>
                </a:lnTo>
                <a:lnTo>
                  <a:pt x="2455" y="257"/>
                </a:lnTo>
                <a:lnTo>
                  <a:pt x="2564" y="233"/>
                </a:lnTo>
                <a:lnTo>
                  <a:pt x="2669" y="207"/>
                </a:lnTo>
                <a:lnTo>
                  <a:pt x="2769" y="178"/>
                </a:lnTo>
                <a:lnTo>
                  <a:pt x="2865" y="147"/>
                </a:lnTo>
                <a:lnTo>
                  <a:pt x="2957" y="113"/>
                </a:lnTo>
                <a:lnTo>
                  <a:pt x="3044" y="78"/>
                </a:lnTo>
                <a:lnTo>
                  <a:pt x="3125" y="40"/>
                </a:lnTo>
                <a:lnTo>
                  <a:pt x="3202" y="0"/>
                </a:lnTo>
                <a:lnTo>
                  <a:pt x="3209" y="32"/>
                </a:lnTo>
                <a:lnTo>
                  <a:pt x="3212" y="65"/>
                </a:lnTo>
                <a:lnTo>
                  <a:pt x="3209" y="103"/>
                </a:lnTo>
                <a:lnTo>
                  <a:pt x="3199" y="141"/>
                </a:lnTo>
                <a:lnTo>
                  <a:pt x="3182" y="178"/>
                </a:lnTo>
                <a:lnTo>
                  <a:pt x="3159" y="214"/>
                </a:lnTo>
                <a:lnTo>
                  <a:pt x="3130" y="249"/>
                </a:lnTo>
                <a:lnTo>
                  <a:pt x="3096" y="283"/>
                </a:lnTo>
                <a:lnTo>
                  <a:pt x="3055" y="316"/>
                </a:lnTo>
                <a:lnTo>
                  <a:pt x="3009" y="348"/>
                </a:lnTo>
                <a:lnTo>
                  <a:pt x="2958" y="379"/>
                </a:lnTo>
                <a:lnTo>
                  <a:pt x="2902" y="409"/>
                </a:lnTo>
                <a:lnTo>
                  <a:pt x="2841" y="437"/>
                </a:lnTo>
                <a:lnTo>
                  <a:pt x="2775" y="464"/>
                </a:lnTo>
                <a:lnTo>
                  <a:pt x="2706" y="489"/>
                </a:lnTo>
                <a:lnTo>
                  <a:pt x="2632" y="513"/>
                </a:lnTo>
                <a:lnTo>
                  <a:pt x="2554" y="535"/>
                </a:lnTo>
                <a:lnTo>
                  <a:pt x="2472" y="555"/>
                </a:lnTo>
                <a:lnTo>
                  <a:pt x="2388" y="574"/>
                </a:lnTo>
                <a:lnTo>
                  <a:pt x="2299" y="590"/>
                </a:lnTo>
                <a:lnTo>
                  <a:pt x="2208" y="605"/>
                </a:lnTo>
                <a:lnTo>
                  <a:pt x="2114" y="618"/>
                </a:lnTo>
                <a:lnTo>
                  <a:pt x="2016" y="628"/>
                </a:lnTo>
                <a:lnTo>
                  <a:pt x="1917" y="636"/>
                </a:lnTo>
                <a:lnTo>
                  <a:pt x="1815" y="642"/>
                </a:lnTo>
                <a:lnTo>
                  <a:pt x="1712" y="646"/>
                </a:lnTo>
                <a:lnTo>
                  <a:pt x="1606" y="647"/>
                </a:lnTo>
                <a:lnTo>
                  <a:pt x="1500" y="646"/>
                </a:lnTo>
                <a:lnTo>
                  <a:pt x="1397" y="642"/>
                </a:lnTo>
                <a:lnTo>
                  <a:pt x="1295" y="636"/>
                </a:lnTo>
                <a:lnTo>
                  <a:pt x="1195" y="628"/>
                </a:lnTo>
                <a:lnTo>
                  <a:pt x="1098" y="618"/>
                </a:lnTo>
                <a:lnTo>
                  <a:pt x="1004" y="605"/>
                </a:lnTo>
                <a:lnTo>
                  <a:pt x="912" y="590"/>
                </a:lnTo>
                <a:lnTo>
                  <a:pt x="824" y="574"/>
                </a:lnTo>
                <a:lnTo>
                  <a:pt x="739" y="555"/>
                </a:lnTo>
                <a:lnTo>
                  <a:pt x="658" y="535"/>
                </a:lnTo>
                <a:lnTo>
                  <a:pt x="580" y="513"/>
                </a:lnTo>
                <a:lnTo>
                  <a:pt x="506" y="489"/>
                </a:lnTo>
                <a:lnTo>
                  <a:pt x="436" y="464"/>
                </a:lnTo>
                <a:lnTo>
                  <a:pt x="371" y="437"/>
                </a:lnTo>
                <a:lnTo>
                  <a:pt x="310" y="409"/>
                </a:lnTo>
                <a:lnTo>
                  <a:pt x="254" y="379"/>
                </a:lnTo>
                <a:lnTo>
                  <a:pt x="203" y="348"/>
                </a:lnTo>
                <a:lnTo>
                  <a:pt x="157" y="316"/>
                </a:lnTo>
                <a:lnTo>
                  <a:pt x="116" y="283"/>
                </a:lnTo>
                <a:lnTo>
                  <a:pt x="82" y="249"/>
                </a:lnTo>
                <a:lnTo>
                  <a:pt x="53" y="214"/>
                </a:lnTo>
                <a:lnTo>
                  <a:pt x="30" y="178"/>
                </a:lnTo>
                <a:lnTo>
                  <a:pt x="13" y="141"/>
                </a:lnTo>
                <a:lnTo>
                  <a:pt x="3" y="103"/>
                </a:lnTo>
                <a:lnTo>
                  <a:pt x="0" y="65"/>
                </a:lnTo>
                <a:lnTo>
                  <a:pt x="3" y="32"/>
                </a:lnTo>
                <a:lnTo>
                  <a:pt x="11" y="0"/>
                </a:lnTo>
                <a:close/>
              </a:path>
            </a:pathLst>
          </a:custGeom>
          <a:solidFill>
            <a:srgbClr val="2A83A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0" name="Freeform 290"/>
          <p:cNvSpPr>
            <a:spLocks noEditPoints="1"/>
          </p:cNvSpPr>
          <p:nvPr/>
        </p:nvSpPr>
        <p:spPr bwMode="auto">
          <a:xfrm>
            <a:off x="6486125" y="4377612"/>
            <a:ext cx="233715" cy="232178"/>
          </a:xfrm>
          <a:custGeom>
            <a:avLst/>
            <a:gdLst>
              <a:gd name="T0" fmla="*/ 582 w 1676"/>
              <a:gd name="T1" fmla="*/ 282 h 1813"/>
              <a:gd name="T2" fmla="*/ 453 w 1676"/>
              <a:gd name="T3" fmla="*/ 343 h 1813"/>
              <a:gd name="T4" fmla="*/ 344 w 1676"/>
              <a:gd name="T5" fmla="*/ 449 h 1813"/>
              <a:gd name="T6" fmla="*/ 274 w 1676"/>
              <a:gd name="T7" fmla="*/ 582 h 1813"/>
              <a:gd name="T8" fmla="*/ 246 w 1676"/>
              <a:gd name="T9" fmla="*/ 729 h 1813"/>
              <a:gd name="T10" fmla="*/ 260 w 1676"/>
              <a:gd name="T11" fmla="*/ 878 h 1813"/>
              <a:gd name="T12" fmla="*/ 316 w 1676"/>
              <a:gd name="T13" fmla="*/ 1018 h 1813"/>
              <a:gd name="T14" fmla="*/ 414 w 1676"/>
              <a:gd name="T15" fmla="*/ 1136 h 1813"/>
              <a:gd name="T16" fmla="*/ 538 w 1676"/>
              <a:gd name="T17" fmla="*/ 1212 h 1813"/>
              <a:gd name="T18" fmla="*/ 673 w 1676"/>
              <a:gd name="T19" fmla="*/ 1242 h 1813"/>
              <a:gd name="T20" fmla="*/ 811 w 1676"/>
              <a:gd name="T21" fmla="*/ 1227 h 1813"/>
              <a:gd name="T22" fmla="*/ 941 w 1676"/>
              <a:gd name="T23" fmla="*/ 1166 h 1813"/>
              <a:gd name="T24" fmla="*/ 1049 w 1676"/>
              <a:gd name="T25" fmla="*/ 1061 h 1813"/>
              <a:gd name="T26" fmla="*/ 1119 w 1676"/>
              <a:gd name="T27" fmla="*/ 927 h 1813"/>
              <a:gd name="T28" fmla="*/ 1147 w 1676"/>
              <a:gd name="T29" fmla="*/ 779 h 1813"/>
              <a:gd name="T30" fmla="*/ 1133 w 1676"/>
              <a:gd name="T31" fmla="*/ 630 h 1813"/>
              <a:gd name="T32" fmla="*/ 1077 w 1676"/>
              <a:gd name="T33" fmla="*/ 491 h 1813"/>
              <a:gd name="T34" fmla="*/ 980 w 1676"/>
              <a:gd name="T35" fmla="*/ 374 h 1813"/>
              <a:gd name="T36" fmla="*/ 855 w 1676"/>
              <a:gd name="T37" fmla="*/ 298 h 1813"/>
              <a:gd name="T38" fmla="*/ 720 w 1676"/>
              <a:gd name="T39" fmla="*/ 267 h 1813"/>
              <a:gd name="T40" fmla="*/ 781 w 1676"/>
              <a:gd name="T41" fmla="*/ 5 h 1813"/>
              <a:gd name="T42" fmla="*/ 946 w 1676"/>
              <a:gd name="T43" fmla="*/ 49 h 1813"/>
              <a:gd name="T44" fmla="*/ 1099 w 1676"/>
              <a:gd name="T45" fmla="*/ 137 h 1813"/>
              <a:gd name="T46" fmla="*/ 1230 w 1676"/>
              <a:gd name="T47" fmla="*/ 267 h 1813"/>
              <a:gd name="T48" fmla="*/ 1324 w 1676"/>
              <a:gd name="T49" fmla="*/ 424 h 1813"/>
              <a:gd name="T50" fmla="*/ 1378 w 1676"/>
              <a:gd name="T51" fmla="*/ 596 h 1813"/>
              <a:gd name="T52" fmla="*/ 1393 w 1676"/>
              <a:gd name="T53" fmla="*/ 775 h 1813"/>
              <a:gd name="T54" fmla="*/ 1368 w 1676"/>
              <a:gd name="T55" fmla="*/ 953 h 1813"/>
              <a:gd name="T56" fmla="*/ 1603 w 1676"/>
              <a:gd name="T57" fmla="*/ 1363 h 1813"/>
              <a:gd name="T58" fmla="*/ 1656 w 1676"/>
              <a:gd name="T59" fmla="*/ 1449 h 1813"/>
              <a:gd name="T60" fmla="*/ 1676 w 1676"/>
              <a:gd name="T61" fmla="*/ 1550 h 1813"/>
              <a:gd name="T62" fmla="*/ 1656 w 1676"/>
              <a:gd name="T63" fmla="*/ 1651 h 1813"/>
              <a:gd name="T64" fmla="*/ 1603 w 1676"/>
              <a:gd name="T65" fmla="*/ 1737 h 1813"/>
              <a:gd name="T66" fmla="*/ 1515 w 1676"/>
              <a:gd name="T67" fmla="*/ 1798 h 1813"/>
              <a:gd name="T68" fmla="*/ 1414 w 1676"/>
              <a:gd name="T69" fmla="*/ 1813 h 1813"/>
              <a:gd name="T70" fmla="*/ 1316 w 1676"/>
              <a:gd name="T71" fmla="*/ 1783 h 1813"/>
              <a:gd name="T72" fmla="*/ 986 w 1676"/>
              <a:gd name="T73" fmla="*/ 1441 h 1813"/>
              <a:gd name="T74" fmla="*/ 826 w 1676"/>
              <a:gd name="T75" fmla="*/ 1496 h 1813"/>
              <a:gd name="T76" fmla="*/ 660 w 1676"/>
              <a:gd name="T77" fmla="*/ 1508 h 1813"/>
              <a:gd name="T78" fmla="*/ 496 w 1676"/>
              <a:gd name="T79" fmla="*/ 1477 h 1813"/>
              <a:gd name="T80" fmla="*/ 341 w 1676"/>
              <a:gd name="T81" fmla="*/ 1404 h 1813"/>
              <a:gd name="T82" fmla="*/ 204 w 1676"/>
              <a:gd name="T83" fmla="*/ 1289 h 1813"/>
              <a:gd name="T84" fmla="*/ 95 w 1676"/>
              <a:gd name="T85" fmla="*/ 1137 h 1813"/>
              <a:gd name="T86" fmla="*/ 27 w 1676"/>
              <a:gd name="T87" fmla="*/ 966 h 1813"/>
              <a:gd name="T88" fmla="*/ 0 w 1676"/>
              <a:gd name="T89" fmla="*/ 785 h 1813"/>
              <a:gd name="T90" fmla="*/ 13 w 1676"/>
              <a:gd name="T91" fmla="*/ 602 h 1813"/>
              <a:gd name="T92" fmla="*/ 67 w 1676"/>
              <a:gd name="T93" fmla="*/ 427 h 1813"/>
              <a:gd name="T94" fmla="*/ 162 w 1676"/>
              <a:gd name="T95" fmla="*/ 268 h 1813"/>
              <a:gd name="T96" fmla="*/ 294 w 1676"/>
              <a:gd name="T97" fmla="*/ 137 h 1813"/>
              <a:gd name="T98" fmla="*/ 447 w 1676"/>
              <a:gd name="T99" fmla="*/ 49 h 1813"/>
              <a:gd name="T100" fmla="*/ 612 w 1676"/>
              <a:gd name="T101" fmla="*/ 5 h 1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76" h="1813">
                <a:moveTo>
                  <a:pt x="673" y="267"/>
                </a:moveTo>
                <a:lnTo>
                  <a:pt x="627" y="272"/>
                </a:lnTo>
                <a:lnTo>
                  <a:pt x="582" y="282"/>
                </a:lnTo>
                <a:lnTo>
                  <a:pt x="538" y="298"/>
                </a:lnTo>
                <a:lnTo>
                  <a:pt x="495" y="317"/>
                </a:lnTo>
                <a:lnTo>
                  <a:pt x="453" y="343"/>
                </a:lnTo>
                <a:lnTo>
                  <a:pt x="414" y="374"/>
                </a:lnTo>
                <a:lnTo>
                  <a:pt x="377" y="409"/>
                </a:lnTo>
                <a:lnTo>
                  <a:pt x="344" y="449"/>
                </a:lnTo>
                <a:lnTo>
                  <a:pt x="316" y="491"/>
                </a:lnTo>
                <a:lnTo>
                  <a:pt x="293" y="536"/>
                </a:lnTo>
                <a:lnTo>
                  <a:pt x="274" y="582"/>
                </a:lnTo>
                <a:lnTo>
                  <a:pt x="260" y="630"/>
                </a:lnTo>
                <a:lnTo>
                  <a:pt x="251" y="679"/>
                </a:lnTo>
                <a:lnTo>
                  <a:pt x="246" y="729"/>
                </a:lnTo>
                <a:lnTo>
                  <a:pt x="246" y="779"/>
                </a:lnTo>
                <a:lnTo>
                  <a:pt x="251" y="829"/>
                </a:lnTo>
                <a:lnTo>
                  <a:pt x="260" y="878"/>
                </a:lnTo>
                <a:lnTo>
                  <a:pt x="274" y="927"/>
                </a:lnTo>
                <a:lnTo>
                  <a:pt x="293" y="974"/>
                </a:lnTo>
                <a:lnTo>
                  <a:pt x="316" y="1018"/>
                </a:lnTo>
                <a:lnTo>
                  <a:pt x="344" y="1061"/>
                </a:lnTo>
                <a:lnTo>
                  <a:pt x="377" y="1100"/>
                </a:lnTo>
                <a:lnTo>
                  <a:pt x="414" y="1136"/>
                </a:lnTo>
                <a:lnTo>
                  <a:pt x="453" y="1166"/>
                </a:lnTo>
                <a:lnTo>
                  <a:pt x="495" y="1191"/>
                </a:lnTo>
                <a:lnTo>
                  <a:pt x="538" y="1212"/>
                </a:lnTo>
                <a:lnTo>
                  <a:pt x="582" y="1227"/>
                </a:lnTo>
                <a:lnTo>
                  <a:pt x="627" y="1237"/>
                </a:lnTo>
                <a:lnTo>
                  <a:pt x="673" y="1242"/>
                </a:lnTo>
                <a:lnTo>
                  <a:pt x="720" y="1242"/>
                </a:lnTo>
                <a:lnTo>
                  <a:pt x="766" y="1237"/>
                </a:lnTo>
                <a:lnTo>
                  <a:pt x="811" y="1227"/>
                </a:lnTo>
                <a:lnTo>
                  <a:pt x="855" y="1212"/>
                </a:lnTo>
                <a:lnTo>
                  <a:pt x="898" y="1191"/>
                </a:lnTo>
                <a:lnTo>
                  <a:pt x="941" y="1166"/>
                </a:lnTo>
                <a:lnTo>
                  <a:pt x="980" y="1136"/>
                </a:lnTo>
                <a:lnTo>
                  <a:pt x="1016" y="1100"/>
                </a:lnTo>
                <a:lnTo>
                  <a:pt x="1049" y="1061"/>
                </a:lnTo>
                <a:lnTo>
                  <a:pt x="1077" y="1018"/>
                </a:lnTo>
                <a:lnTo>
                  <a:pt x="1100" y="974"/>
                </a:lnTo>
                <a:lnTo>
                  <a:pt x="1119" y="927"/>
                </a:lnTo>
                <a:lnTo>
                  <a:pt x="1133" y="878"/>
                </a:lnTo>
                <a:lnTo>
                  <a:pt x="1142" y="829"/>
                </a:lnTo>
                <a:lnTo>
                  <a:pt x="1147" y="779"/>
                </a:lnTo>
                <a:lnTo>
                  <a:pt x="1147" y="729"/>
                </a:lnTo>
                <a:lnTo>
                  <a:pt x="1142" y="679"/>
                </a:lnTo>
                <a:lnTo>
                  <a:pt x="1133" y="630"/>
                </a:lnTo>
                <a:lnTo>
                  <a:pt x="1119" y="582"/>
                </a:lnTo>
                <a:lnTo>
                  <a:pt x="1100" y="536"/>
                </a:lnTo>
                <a:lnTo>
                  <a:pt x="1077" y="491"/>
                </a:lnTo>
                <a:lnTo>
                  <a:pt x="1049" y="449"/>
                </a:lnTo>
                <a:lnTo>
                  <a:pt x="1016" y="409"/>
                </a:lnTo>
                <a:lnTo>
                  <a:pt x="980" y="374"/>
                </a:lnTo>
                <a:lnTo>
                  <a:pt x="941" y="343"/>
                </a:lnTo>
                <a:lnTo>
                  <a:pt x="898" y="317"/>
                </a:lnTo>
                <a:lnTo>
                  <a:pt x="855" y="298"/>
                </a:lnTo>
                <a:lnTo>
                  <a:pt x="811" y="282"/>
                </a:lnTo>
                <a:lnTo>
                  <a:pt x="766" y="272"/>
                </a:lnTo>
                <a:lnTo>
                  <a:pt x="720" y="267"/>
                </a:lnTo>
                <a:lnTo>
                  <a:pt x="673" y="267"/>
                </a:lnTo>
                <a:close/>
                <a:moveTo>
                  <a:pt x="725" y="0"/>
                </a:moveTo>
                <a:lnTo>
                  <a:pt x="781" y="5"/>
                </a:lnTo>
                <a:lnTo>
                  <a:pt x="837" y="15"/>
                </a:lnTo>
                <a:lnTo>
                  <a:pt x="892" y="29"/>
                </a:lnTo>
                <a:lnTo>
                  <a:pt x="946" y="49"/>
                </a:lnTo>
                <a:lnTo>
                  <a:pt x="999" y="74"/>
                </a:lnTo>
                <a:lnTo>
                  <a:pt x="1050" y="103"/>
                </a:lnTo>
                <a:lnTo>
                  <a:pt x="1099" y="137"/>
                </a:lnTo>
                <a:lnTo>
                  <a:pt x="1145" y="176"/>
                </a:lnTo>
                <a:lnTo>
                  <a:pt x="1190" y="219"/>
                </a:lnTo>
                <a:lnTo>
                  <a:pt x="1230" y="267"/>
                </a:lnTo>
                <a:lnTo>
                  <a:pt x="1266" y="317"/>
                </a:lnTo>
                <a:lnTo>
                  <a:pt x="1297" y="369"/>
                </a:lnTo>
                <a:lnTo>
                  <a:pt x="1324" y="424"/>
                </a:lnTo>
                <a:lnTo>
                  <a:pt x="1346" y="479"/>
                </a:lnTo>
                <a:lnTo>
                  <a:pt x="1364" y="537"/>
                </a:lnTo>
                <a:lnTo>
                  <a:pt x="1378" y="596"/>
                </a:lnTo>
                <a:lnTo>
                  <a:pt x="1387" y="655"/>
                </a:lnTo>
                <a:lnTo>
                  <a:pt x="1392" y="715"/>
                </a:lnTo>
                <a:lnTo>
                  <a:pt x="1393" y="775"/>
                </a:lnTo>
                <a:lnTo>
                  <a:pt x="1389" y="835"/>
                </a:lnTo>
                <a:lnTo>
                  <a:pt x="1381" y="895"/>
                </a:lnTo>
                <a:lnTo>
                  <a:pt x="1368" y="953"/>
                </a:lnTo>
                <a:lnTo>
                  <a:pt x="1351" y="1011"/>
                </a:lnTo>
                <a:lnTo>
                  <a:pt x="1330" y="1067"/>
                </a:lnTo>
                <a:lnTo>
                  <a:pt x="1603" y="1363"/>
                </a:lnTo>
                <a:lnTo>
                  <a:pt x="1625" y="1389"/>
                </a:lnTo>
                <a:lnTo>
                  <a:pt x="1642" y="1419"/>
                </a:lnTo>
                <a:lnTo>
                  <a:pt x="1656" y="1449"/>
                </a:lnTo>
                <a:lnTo>
                  <a:pt x="1668" y="1482"/>
                </a:lnTo>
                <a:lnTo>
                  <a:pt x="1674" y="1515"/>
                </a:lnTo>
                <a:lnTo>
                  <a:pt x="1676" y="1550"/>
                </a:lnTo>
                <a:lnTo>
                  <a:pt x="1674" y="1585"/>
                </a:lnTo>
                <a:lnTo>
                  <a:pt x="1668" y="1619"/>
                </a:lnTo>
                <a:lnTo>
                  <a:pt x="1656" y="1651"/>
                </a:lnTo>
                <a:lnTo>
                  <a:pt x="1642" y="1682"/>
                </a:lnTo>
                <a:lnTo>
                  <a:pt x="1625" y="1711"/>
                </a:lnTo>
                <a:lnTo>
                  <a:pt x="1603" y="1737"/>
                </a:lnTo>
                <a:lnTo>
                  <a:pt x="1576" y="1762"/>
                </a:lnTo>
                <a:lnTo>
                  <a:pt x="1547" y="1783"/>
                </a:lnTo>
                <a:lnTo>
                  <a:pt x="1515" y="1798"/>
                </a:lnTo>
                <a:lnTo>
                  <a:pt x="1482" y="1809"/>
                </a:lnTo>
                <a:lnTo>
                  <a:pt x="1449" y="1813"/>
                </a:lnTo>
                <a:lnTo>
                  <a:pt x="1414" y="1813"/>
                </a:lnTo>
                <a:lnTo>
                  <a:pt x="1380" y="1809"/>
                </a:lnTo>
                <a:lnTo>
                  <a:pt x="1347" y="1798"/>
                </a:lnTo>
                <a:lnTo>
                  <a:pt x="1316" y="1783"/>
                </a:lnTo>
                <a:lnTo>
                  <a:pt x="1286" y="1762"/>
                </a:lnTo>
                <a:lnTo>
                  <a:pt x="1259" y="1737"/>
                </a:lnTo>
                <a:lnTo>
                  <a:pt x="986" y="1441"/>
                </a:lnTo>
                <a:lnTo>
                  <a:pt x="934" y="1464"/>
                </a:lnTo>
                <a:lnTo>
                  <a:pt x="880" y="1483"/>
                </a:lnTo>
                <a:lnTo>
                  <a:pt x="826" y="1496"/>
                </a:lnTo>
                <a:lnTo>
                  <a:pt x="771" y="1504"/>
                </a:lnTo>
                <a:lnTo>
                  <a:pt x="716" y="1509"/>
                </a:lnTo>
                <a:lnTo>
                  <a:pt x="660" y="1508"/>
                </a:lnTo>
                <a:lnTo>
                  <a:pt x="605" y="1503"/>
                </a:lnTo>
                <a:lnTo>
                  <a:pt x="550" y="1493"/>
                </a:lnTo>
                <a:lnTo>
                  <a:pt x="496" y="1477"/>
                </a:lnTo>
                <a:lnTo>
                  <a:pt x="443" y="1458"/>
                </a:lnTo>
                <a:lnTo>
                  <a:pt x="391" y="1434"/>
                </a:lnTo>
                <a:lnTo>
                  <a:pt x="341" y="1404"/>
                </a:lnTo>
                <a:lnTo>
                  <a:pt x="293" y="1371"/>
                </a:lnTo>
                <a:lnTo>
                  <a:pt x="247" y="1332"/>
                </a:lnTo>
                <a:lnTo>
                  <a:pt x="204" y="1289"/>
                </a:lnTo>
                <a:lnTo>
                  <a:pt x="162" y="1240"/>
                </a:lnTo>
                <a:lnTo>
                  <a:pt x="126" y="1190"/>
                </a:lnTo>
                <a:lnTo>
                  <a:pt x="95" y="1137"/>
                </a:lnTo>
                <a:lnTo>
                  <a:pt x="68" y="1082"/>
                </a:lnTo>
                <a:lnTo>
                  <a:pt x="45" y="1024"/>
                </a:lnTo>
                <a:lnTo>
                  <a:pt x="27" y="966"/>
                </a:lnTo>
                <a:lnTo>
                  <a:pt x="13" y="906"/>
                </a:lnTo>
                <a:lnTo>
                  <a:pt x="4" y="846"/>
                </a:lnTo>
                <a:lnTo>
                  <a:pt x="0" y="785"/>
                </a:lnTo>
                <a:lnTo>
                  <a:pt x="0" y="724"/>
                </a:lnTo>
                <a:lnTo>
                  <a:pt x="4" y="663"/>
                </a:lnTo>
                <a:lnTo>
                  <a:pt x="13" y="602"/>
                </a:lnTo>
                <a:lnTo>
                  <a:pt x="27" y="543"/>
                </a:lnTo>
                <a:lnTo>
                  <a:pt x="45" y="485"/>
                </a:lnTo>
                <a:lnTo>
                  <a:pt x="67" y="427"/>
                </a:lnTo>
                <a:lnTo>
                  <a:pt x="94" y="373"/>
                </a:lnTo>
                <a:lnTo>
                  <a:pt x="126" y="319"/>
                </a:lnTo>
                <a:lnTo>
                  <a:pt x="162" y="268"/>
                </a:lnTo>
                <a:lnTo>
                  <a:pt x="203" y="220"/>
                </a:lnTo>
                <a:lnTo>
                  <a:pt x="247" y="176"/>
                </a:lnTo>
                <a:lnTo>
                  <a:pt x="294" y="137"/>
                </a:lnTo>
                <a:lnTo>
                  <a:pt x="343" y="103"/>
                </a:lnTo>
                <a:lnTo>
                  <a:pt x="394" y="74"/>
                </a:lnTo>
                <a:lnTo>
                  <a:pt x="447" y="49"/>
                </a:lnTo>
                <a:lnTo>
                  <a:pt x="501" y="29"/>
                </a:lnTo>
                <a:lnTo>
                  <a:pt x="556" y="15"/>
                </a:lnTo>
                <a:lnTo>
                  <a:pt x="612" y="5"/>
                </a:lnTo>
                <a:lnTo>
                  <a:pt x="668" y="0"/>
                </a:lnTo>
                <a:lnTo>
                  <a:pt x="725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1" name="Freeform 291"/>
          <p:cNvSpPr/>
          <p:nvPr/>
        </p:nvSpPr>
        <p:spPr bwMode="auto">
          <a:xfrm>
            <a:off x="6506115" y="4226927"/>
            <a:ext cx="210652" cy="266005"/>
          </a:xfrm>
          <a:custGeom>
            <a:avLst/>
            <a:gdLst>
              <a:gd name="T0" fmla="*/ 459 w 1508"/>
              <a:gd name="T1" fmla="*/ 30 h 2083"/>
              <a:gd name="T2" fmla="*/ 619 w 1508"/>
              <a:gd name="T3" fmla="*/ 254 h 2083"/>
              <a:gd name="T4" fmla="*/ 841 w 1508"/>
              <a:gd name="T5" fmla="*/ 542 h 2083"/>
              <a:gd name="T6" fmla="*/ 960 w 1508"/>
              <a:gd name="T7" fmla="*/ 441 h 2083"/>
              <a:gd name="T8" fmla="*/ 1249 w 1508"/>
              <a:gd name="T9" fmla="*/ 400 h 2083"/>
              <a:gd name="T10" fmla="*/ 1340 w 1508"/>
              <a:gd name="T11" fmla="*/ 564 h 2083"/>
              <a:gd name="T12" fmla="*/ 1411 w 1508"/>
              <a:gd name="T13" fmla="*/ 741 h 2083"/>
              <a:gd name="T14" fmla="*/ 1464 w 1508"/>
              <a:gd name="T15" fmla="*/ 927 h 2083"/>
              <a:gd name="T16" fmla="*/ 1497 w 1508"/>
              <a:gd name="T17" fmla="*/ 1121 h 2083"/>
              <a:gd name="T18" fmla="*/ 1508 w 1508"/>
              <a:gd name="T19" fmla="*/ 1322 h 2083"/>
              <a:gd name="T20" fmla="*/ 1497 w 1508"/>
              <a:gd name="T21" fmla="*/ 1526 h 2083"/>
              <a:gd name="T22" fmla="*/ 1463 w 1508"/>
              <a:gd name="T23" fmla="*/ 1720 h 2083"/>
              <a:gd name="T24" fmla="*/ 1409 w 1508"/>
              <a:gd name="T25" fmla="*/ 1907 h 2083"/>
              <a:gd name="T26" fmla="*/ 1337 w 1508"/>
              <a:gd name="T27" fmla="*/ 2083 h 2083"/>
              <a:gd name="T28" fmla="*/ 1349 w 1508"/>
              <a:gd name="T29" fmla="*/ 1945 h 2083"/>
              <a:gd name="T30" fmla="*/ 1341 w 1508"/>
              <a:gd name="T31" fmla="*/ 1808 h 2083"/>
              <a:gd name="T32" fmla="*/ 1313 w 1508"/>
              <a:gd name="T33" fmla="*/ 1675 h 2083"/>
              <a:gd name="T34" fmla="*/ 1266 w 1508"/>
              <a:gd name="T35" fmla="*/ 1547 h 2083"/>
              <a:gd name="T36" fmla="*/ 1201 w 1508"/>
              <a:gd name="T37" fmla="*/ 1429 h 2083"/>
              <a:gd name="T38" fmla="*/ 1117 w 1508"/>
              <a:gd name="T39" fmla="*/ 1321 h 2083"/>
              <a:gd name="T40" fmla="*/ 1021 w 1508"/>
              <a:gd name="T41" fmla="*/ 1233 h 2083"/>
              <a:gd name="T42" fmla="*/ 915 w 1508"/>
              <a:gd name="T43" fmla="*/ 1162 h 2083"/>
              <a:gd name="T44" fmla="*/ 801 w 1508"/>
              <a:gd name="T45" fmla="*/ 1111 h 2083"/>
              <a:gd name="T46" fmla="*/ 680 w 1508"/>
              <a:gd name="T47" fmla="*/ 1080 h 2083"/>
              <a:gd name="T48" fmla="*/ 554 w 1508"/>
              <a:gd name="T49" fmla="*/ 1069 h 2083"/>
              <a:gd name="T50" fmla="*/ 416 w 1508"/>
              <a:gd name="T51" fmla="*/ 1082 h 2083"/>
              <a:gd name="T52" fmla="*/ 283 w 1508"/>
              <a:gd name="T53" fmla="*/ 1120 h 2083"/>
              <a:gd name="T54" fmla="*/ 160 w 1508"/>
              <a:gd name="T55" fmla="*/ 1182 h 2083"/>
              <a:gd name="T56" fmla="*/ 591 w 1508"/>
              <a:gd name="T57" fmla="*/ 812 h 2083"/>
              <a:gd name="T58" fmla="*/ 751 w 1508"/>
              <a:gd name="T59" fmla="*/ 755 h 2083"/>
              <a:gd name="T60" fmla="*/ 500 w 1508"/>
              <a:gd name="T61" fmla="*/ 407 h 2083"/>
              <a:gd name="T62" fmla="*/ 338 w 1508"/>
              <a:gd name="T63" fmla="*/ 367 h 2083"/>
              <a:gd name="T64" fmla="*/ 175 w 1508"/>
              <a:gd name="T65" fmla="*/ 519 h 2083"/>
              <a:gd name="T66" fmla="*/ 0 w 1508"/>
              <a:gd name="T67" fmla="*/ 375 h 2083"/>
              <a:gd name="T68" fmla="*/ 166 w 1508"/>
              <a:gd name="T69" fmla="*/ 151 h 2083"/>
              <a:gd name="T70" fmla="*/ 287 w 1508"/>
              <a:gd name="T71" fmla="*/ 289 h 2083"/>
              <a:gd name="T72" fmla="*/ 445 w 1508"/>
              <a:gd name="T73" fmla="*/ 351 h 2083"/>
              <a:gd name="T74" fmla="*/ 453 w 1508"/>
              <a:gd name="T75" fmla="*/ 220 h 2083"/>
              <a:gd name="T76" fmla="*/ 316 w 1508"/>
              <a:gd name="T77" fmla="*/ 0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08" h="2083">
                <a:moveTo>
                  <a:pt x="316" y="0"/>
                </a:moveTo>
                <a:lnTo>
                  <a:pt x="459" y="30"/>
                </a:lnTo>
                <a:lnTo>
                  <a:pt x="582" y="149"/>
                </a:lnTo>
                <a:lnTo>
                  <a:pt x="619" y="254"/>
                </a:lnTo>
                <a:lnTo>
                  <a:pt x="647" y="352"/>
                </a:lnTo>
                <a:lnTo>
                  <a:pt x="841" y="542"/>
                </a:lnTo>
                <a:lnTo>
                  <a:pt x="891" y="559"/>
                </a:lnTo>
                <a:lnTo>
                  <a:pt x="960" y="441"/>
                </a:lnTo>
                <a:lnTo>
                  <a:pt x="1204" y="417"/>
                </a:lnTo>
                <a:lnTo>
                  <a:pt x="1249" y="400"/>
                </a:lnTo>
                <a:lnTo>
                  <a:pt x="1297" y="481"/>
                </a:lnTo>
                <a:lnTo>
                  <a:pt x="1340" y="564"/>
                </a:lnTo>
                <a:lnTo>
                  <a:pt x="1378" y="651"/>
                </a:lnTo>
                <a:lnTo>
                  <a:pt x="1411" y="741"/>
                </a:lnTo>
                <a:lnTo>
                  <a:pt x="1440" y="832"/>
                </a:lnTo>
                <a:lnTo>
                  <a:pt x="1464" y="927"/>
                </a:lnTo>
                <a:lnTo>
                  <a:pt x="1483" y="1022"/>
                </a:lnTo>
                <a:lnTo>
                  <a:pt x="1497" y="1121"/>
                </a:lnTo>
                <a:lnTo>
                  <a:pt x="1505" y="1221"/>
                </a:lnTo>
                <a:lnTo>
                  <a:pt x="1508" y="1322"/>
                </a:lnTo>
                <a:lnTo>
                  <a:pt x="1505" y="1425"/>
                </a:lnTo>
                <a:lnTo>
                  <a:pt x="1497" y="1526"/>
                </a:lnTo>
                <a:lnTo>
                  <a:pt x="1483" y="1623"/>
                </a:lnTo>
                <a:lnTo>
                  <a:pt x="1463" y="1720"/>
                </a:lnTo>
                <a:lnTo>
                  <a:pt x="1439" y="1815"/>
                </a:lnTo>
                <a:lnTo>
                  <a:pt x="1409" y="1907"/>
                </a:lnTo>
                <a:lnTo>
                  <a:pt x="1375" y="1996"/>
                </a:lnTo>
                <a:lnTo>
                  <a:pt x="1337" y="2083"/>
                </a:lnTo>
                <a:lnTo>
                  <a:pt x="1345" y="2015"/>
                </a:lnTo>
                <a:lnTo>
                  <a:pt x="1349" y="1945"/>
                </a:lnTo>
                <a:lnTo>
                  <a:pt x="1347" y="1877"/>
                </a:lnTo>
                <a:lnTo>
                  <a:pt x="1341" y="1808"/>
                </a:lnTo>
                <a:lnTo>
                  <a:pt x="1329" y="1741"/>
                </a:lnTo>
                <a:lnTo>
                  <a:pt x="1313" y="1675"/>
                </a:lnTo>
                <a:lnTo>
                  <a:pt x="1293" y="1610"/>
                </a:lnTo>
                <a:lnTo>
                  <a:pt x="1266" y="1547"/>
                </a:lnTo>
                <a:lnTo>
                  <a:pt x="1236" y="1486"/>
                </a:lnTo>
                <a:lnTo>
                  <a:pt x="1201" y="1429"/>
                </a:lnTo>
                <a:lnTo>
                  <a:pt x="1161" y="1373"/>
                </a:lnTo>
                <a:lnTo>
                  <a:pt x="1117" y="1321"/>
                </a:lnTo>
                <a:lnTo>
                  <a:pt x="1071" y="1276"/>
                </a:lnTo>
                <a:lnTo>
                  <a:pt x="1021" y="1233"/>
                </a:lnTo>
                <a:lnTo>
                  <a:pt x="969" y="1195"/>
                </a:lnTo>
                <a:lnTo>
                  <a:pt x="915" y="1162"/>
                </a:lnTo>
                <a:lnTo>
                  <a:pt x="859" y="1134"/>
                </a:lnTo>
                <a:lnTo>
                  <a:pt x="801" y="1111"/>
                </a:lnTo>
                <a:lnTo>
                  <a:pt x="741" y="1093"/>
                </a:lnTo>
                <a:lnTo>
                  <a:pt x="680" y="1080"/>
                </a:lnTo>
                <a:lnTo>
                  <a:pt x="617" y="1072"/>
                </a:lnTo>
                <a:lnTo>
                  <a:pt x="554" y="1069"/>
                </a:lnTo>
                <a:lnTo>
                  <a:pt x="484" y="1072"/>
                </a:lnTo>
                <a:lnTo>
                  <a:pt x="416" y="1082"/>
                </a:lnTo>
                <a:lnTo>
                  <a:pt x="349" y="1098"/>
                </a:lnTo>
                <a:lnTo>
                  <a:pt x="283" y="1120"/>
                </a:lnTo>
                <a:lnTo>
                  <a:pt x="220" y="1148"/>
                </a:lnTo>
                <a:lnTo>
                  <a:pt x="160" y="1182"/>
                </a:lnTo>
                <a:lnTo>
                  <a:pt x="338" y="952"/>
                </a:lnTo>
                <a:lnTo>
                  <a:pt x="591" y="812"/>
                </a:lnTo>
                <a:lnTo>
                  <a:pt x="738" y="833"/>
                </a:lnTo>
                <a:lnTo>
                  <a:pt x="751" y="755"/>
                </a:lnTo>
                <a:lnTo>
                  <a:pt x="570" y="556"/>
                </a:lnTo>
                <a:lnTo>
                  <a:pt x="500" y="407"/>
                </a:lnTo>
                <a:lnTo>
                  <a:pt x="400" y="407"/>
                </a:lnTo>
                <a:lnTo>
                  <a:pt x="338" y="367"/>
                </a:lnTo>
                <a:lnTo>
                  <a:pt x="203" y="345"/>
                </a:lnTo>
                <a:lnTo>
                  <a:pt x="175" y="519"/>
                </a:lnTo>
                <a:lnTo>
                  <a:pt x="12" y="484"/>
                </a:lnTo>
                <a:lnTo>
                  <a:pt x="0" y="375"/>
                </a:lnTo>
                <a:lnTo>
                  <a:pt x="125" y="345"/>
                </a:lnTo>
                <a:lnTo>
                  <a:pt x="166" y="151"/>
                </a:lnTo>
                <a:lnTo>
                  <a:pt x="291" y="207"/>
                </a:lnTo>
                <a:lnTo>
                  <a:pt x="287" y="289"/>
                </a:lnTo>
                <a:lnTo>
                  <a:pt x="382" y="332"/>
                </a:lnTo>
                <a:lnTo>
                  <a:pt x="445" y="351"/>
                </a:lnTo>
                <a:lnTo>
                  <a:pt x="522" y="308"/>
                </a:lnTo>
                <a:lnTo>
                  <a:pt x="453" y="220"/>
                </a:lnTo>
                <a:lnTo>
                  <a:pt x="313" y="71"/>
                </a:lnTo>
                <a:lnTo>
                  <a:pt x="316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2" name="Freeform 292"/>
          <p:cNvSpPr/>
          <p:nvPr/>
        </p:nvSpPr>
        <p:spPr bwMode="auto">
          <a:xfrm>
            <a:off x="6481513" y="4383762"/>
            <a:ext cx="29215" cy="26140"/>
          </a:xfrm>
          <a:custGeom>
            <a:avLst/>
            <a:gdLst>
              <a:gd name="T0" fmla="*/ 118 w 208"/>
              <a:gd name="T1" fmla="*/ 0 h 197"/>
              <a:gd name="T2" fmla="*/ 208 w 208"/>
              <a:gd name="T3" fmla="*/ 45 h 197"/>
              <a:gd name="T4" fmla="*/ 186 w 208"/>
              <a:gd name="T5" fmla="*/ 66 h 197"/>
              <a:gd name="T6" fmla="*/ 165 w 208"/>
              <a:gd name="T7" fmla="*/ 89 h 197"/>
              <a:gd name="T8" fmla="*/ 147 w 208"/>
              <a:gd name="T9" fmla="*/ 109 h 197"/>
              <a:gd name="T10" fmla="*/ 130 w 208"/>
              <a:gd name="T11" fmla="*/ 131 h 197"/>
              <a:gd name="T12" fmla="*/ 81 w 208"/>
              <a:gd name="T13" fmla="*/ 132 h 197"/>
              <a:gd name="T14" fmla="*/ 29 w 208"/>
              <a:gd name="T15" fmla="*/ 197 h 197"/>
              <a:gd name="T16" fmla="*/ 0 w 208"/>
              <a:gd name="T17" fmla="*/ 61 h 197"/>
              <a:gd name="T18" fmla="*/ 118 w 208"/>
              <a:gd name="T19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" h="197">
                <a:moveTo>
                  <a:pt x="118" y="0"/>
                </a:moveTo>
                <a:lnTo>
                  <a:pt x="208" y="45"/>
                </a:lnTo>
                <a:lnTo>
                  <a:pt x="186" y="66"/>
                </a:lnTo>
                <a:lnTo>
                  <a:pt x="165" y="89"/>
                </a:lnTo>
                <a:lnTo>
                  <a:pt x="147" y="109"/>
                </a:lnTo>
                <a:lnTo>
                  <a:pt x="130" y="131"/>
                </a:lnTo>
                <a:lnTo>
                  <a:pt x="81" y="132"/>
                </a:lnTo>
                <a:lnTo>
                  <a:pt x="29" y="197"/>
                </a:lnTo>
                <a:lnTo>
                  <a:pt x="0" y="61"/>
                </a:lnTo>
                <a:lnTo>
                  <a:pt x="118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3" name="Freeform 293"/>
          <p:cNvSpPr/>
          <p:nvPr/>
        </p:nvSpPr>
        <p:spPr bwMode="auto">
          <a:xfrm>
            <a:off x="6553780" y="4582112"/>
            <a:ext cx="50742" cy="19989"/>
          </a:xfrm>
          <a:custGeom>
            <a:avLst/>
            <a:gdLst>
              <a:gd name="T0" fmla="*/ 368 w 368"/>
              <a:gd name="T1" fmla="*/ 0 h 153"/>
              <a:gd name="T2" fmla="*/ 298 w 368"/>
              <a:gd name="T3" fmla="*/ 38 h 153"/>
              <a:gd name="T4" fmla="*/ 227 w 368"/>
              <a:gd name="T5" fmla="*/ 73 h 153"/>
              <a:gd name="T6" fmla="*/ 152 w 368"/>
              <a:gd name="T7" fmla="*/ 105 h 153"/>
              <a:gd name="T8" fmla="*/ 77 w 368"/>
              <a:gd name="T9" fmla="*/ 131 h 153"/>
              <a:gd name="T10" fmla="*/ 0 w 368"/>
              <a:gd name="T11" fmla="*/ 153 h 153"/>
              <a:gd name="T12" fmla="*/ 28 w 368"/>
              <a:gd name="T13" fmla="*/ 44 h 153"/>
              <a:gd name="T14" fmla="*/ 83 w 368"/>
              <a:gd name="T15" fmla="*/ 5 h 153"/>
              <a:gd name="T16" fmla="*/ 148 w 368"/>
              <a:gd name="T17" fmla="*/ 13 h 153"/>
              <a:gd name="T18" fmla="*/ 215 w 368"/>
              <a:gd name="T19" fmla="*/ 16 h 153"/>
              <a:gd name="T20" fmla="*/ 266 w 368"/>
              <a:gd name="T21" fmla="*/ 14 h 153"/>
              <a:gd name="T22" fmla="*/ 317 w 368"/>
              <a:gd name="T23" fmla="*/ 9 h 153"/>
              <a:gd name="T24" fmla="*/ 368 w 368"/>
              <a:gd name="T25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8" h="153">
                <a:moveTo>
                  <a:pt x="368" y="0"/>
                </a:moveTo>
                <a:lnTo>
                  <a:pt x="298" y="38"/>
                </a:lnTo>
                <a:lnTo>
                  <a:pt x="227" y="73"/>
                </a:lnTo>
                <a:lnTo>
                  <a:pt x="152" y="105"/>
                </a:lnTo>
                <a:lnTo>
                  <a:pt x="77" y="131"/>
                </a:lnTo>
                <a:lnTo>
                  <a:pt x="0" y="153"/>
                </a:lnTo>
                <a:lnTo>
                  <a:pt x="28" y="44"/>
                </a:lnTo>
                <a:lnTo>
                  <a:pt x="83" y="5"/>
                </a:lnTo>
                <a:lnTo>
                  <a:pt x="148" y="13"/>
                </a:lnTo>
                <a:lnTo>
                  <a:pt x="215" y="16"/>
                </a:lnTo>
                <a:lnTo>
                  <a:pt x="266" y="14"/>
                </a:lnTo>
                <a:lnTo>
                  <a:pt x="317" y="9"/>
                </a:lnTo>
                <a:lnTo>
                  <a:pt x="368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4" name="Freeform 294"/>
          <p:cNvSpPr/>
          <p:nvPr/>
        </p:nvSpPr>
        <p:spPr bwMode="auto">
          <a:xfrm>
            <a:off x="6289312" y="4285356"/>
            <a:ext cx="241404" cy="322896"/>
          </a:xfrm>
          <a:custGeom>
            <a:avLst/>
            <a:gdLst>
              <a:gd name="T0" fmla="*/ 210 w 1723"/>
              <a:gd name="T1" fmla="*/ 95 h 2519"/>
              <a:gd name="T2" fmla="*/ 468 w 1723"/>
              <a:gd name="T3" fmla="*/ 157 h 2519"/>
              <a:gd name="T4" fmla="*/ 884 w 1723"/>
              <a:gd name="T5" fmla="*/ 389 h 2519"/>
              <a:gd name="T6" fmla="*/ 1103 w 1723"/>
              <a:gd name="T7" fmla="*/ 976 h 2519"/>
              <a:gd name="T8" fmla="*/ 1141 w 1723"/>
              <a:gd name="T9" fmla="*/ 862 h 2519"/>
              <a:gd name="T10" fmla="*/ 1389 w 1723"/>
              <a:gd name="T11" fmla="*/ 1094 h 2519"/>
              <a:gd name="T12" fmla="*/ 1344 w 1723"/>
              <a:gd name="T13" fmla="*/ 1213 h 2519"/>
              <a:gd name="T14" fmla="*/ 1316 w 1723"/>
              <a:gd name="T15" fmla="*/ 1341 h 2519"/>
              <a:gd name="T16" fmla="*/ 1307 w 1723"/>
              <a:gd name="T17" fmla="*/ 1472 h 2519"/>
              <a:gd name="T18" fmla="*/ 1317 w 1723"/>
              <a:gd name="T19" fmla="*/ 1609 h 2519"/>
              <a:gd name="T20" fmla="*/ 1346 w 1723"/>
              <a:gd name="T21" fmla="*/ 1741 h 2519"/>
              <a:gd name="T22" fmla="*/ 1394 w 1723"/>
              <a:gd name="T23" fmla="*/ 1865 h 2519"/>
              <a:gd name="T24" fmla="*/ 1459 w 1723"/>
              <a:gd name="T25" fmla="*/ 1979 h 2519"/>
              <a:gd name="T26" fmla="*/ 1541 w 1723"/>
              <a:gd name="T27" fmla="*/ 2083 h 2519"/>
              <a:gd name="T28" fmla="*/ 1628 w 1723"/>
              <a:gd name="T29" fmla="*/ 2165 h 2519"/>
              <a:gd name="T30" fmla="*/ 1723 w 1723"/>
              <a:gd name="T31" fmla="*/ 2230 h 2519"/>
              <a:gd name="T32" fmla="*/ 1714 w 1723"/>
              <a:gd name="T33" fmla="*/ 2268 h 2519"/>
              <a:gd name="T34" fmla="*/ 1708 w 1723"/>
              <a:gd name="T35" fmla="*/ 2294 h 2519"/>
              <a:gd name="T36" fmla="*/ 1706 w 1723"/>
              <a:gd name="T37" fmla="*/ 2304 h 2519"/>
              <a:gd name="T38" fmla="*/ 1659 w 1723"/>
              <a:gd name="T39" fmla="*/ 2513 h 2519"/>
              <a:gd name="T40" fmla="*/ 1530 w 1723"/>
              <a:gd name="T41" fmla="*/ 2519 h 2519"/>
              <a:gd name="T42" fmla="*/ 1338 w 1723"/>
              <a:gd name="T43" fmla="*/ 2506 h 2519"/>
              <a:gd name="T44" fmla="*/ 1154 w 1723"/>
              <a:gd name="T45" fmla="*/ 2468 h 2519"/>
              <a:gd name="T46" fmla="*/ 977 w 1723"/>
              <a:gd name="T47" fmla="*/ 2407 h 2519"/>
              <a:gd name="T48" fmla="*/ 810 w 1723"/>
              <a:gd name="T49" fmla="*/ 2325 h 2519"/>
              <a:gd name="T50" fmla="*/ 656 w 1723"/>
              <a:gd name="T51" fmla="*/ 2222 h 2519"/>
              <a:gd name="T52" fmla="*/ 514 w 1723"/>
              <a:gd name="T53" fmla="*/ 2101 h 2519"/>
              <a:gd name="T54" fmla="*/ 387 w 1723"/>
              <a:gd name="T55" fmla="*/ 1963 h 2519"/>
              <a:gd name="T56" fmla="*/ 274 w 1723"/>
              <a:gd name="T57" fmla="*/ 1809 h 2519"/>
              <a:gd name="T58" fmla="*/ 180 w 1723"/>
              <a:gd name="T59" fmla="*/ 1641 h 2519"/>
              <a:gd name="T60" fmla="*/ 103 w 1723"/>
              <a:gd name="T61" fmla="*/ 1461 h 2519"/>
              <a:gd name="T62" fmla="*/ 47 w 1723"/>
              <a:gd name="T63" fmla="*/ 1270 h 2519"/>
              <a:gd name="T64" fmla="*/ 12 w 1723"/>
              <a:gd name="T65" fmla="*/ 1070 h 2519"/>
              <a:gd name="T66" fmla="*/ 0 w 1723"/>
              <a:gd name="T67" fmla="*/ 862 h 2519"/>
              <a:gd name="T68" fmla="*/ 11 w 1723"/>
              <a:gd name="T69" fmla="*/ 662 h 2519"/>
              <a:gd name="T70" fmla="*/ 44 w 1723"/>
              <a:gd name="T71" fmla="*/ 470 h 2519"/>
              <a:gd name="T72" fmla="*/ 96 w 1723"/>
              <a:gd name="T73" fmla="*/ 285 h 2519"/>
              <a:gd name="T74" fmla="*/ 168 w 1723"/>
              <a:gd name="T75" fmla="*/ 111 h 2519"/>
              <a:gd name="T76" fmla="*/ 320 w 1723"/>
              <a:gd name="T77" fmla="*/ 0 h 2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23" h="2519">
                <a:moveTo>
                  <a:pt x="320" y="0"/>
                </a:moveTo>
                <a:lnTo>
                  <a:pt x="210" y="95"/>
                </a:lnTo>
                <a:lnTo>
                  <a:pt x="296" y="157"/>
                </a:lnTo>
                <a:lnTo>
                  <a:pt x="468" y="157"/>
                </a:lnTo>
                <a:lnTo>
                  <a:pt x="724" y="107"/>
                </a:lnTo>
                <a:lnTo>
                  <a:pt x="884" y="389"/>
                </a:lnTo>
                <a:lnTo>
                  <a:pt x="884" y="655"/>
                </a:lnTo>
                <a:lnTo>
                  <a:pt x="1103" y="976"/>
                </a:lnTo>
                <a:lnTo>
                  <a:pt x="1141" y="976"/>
                </a:lnTo>
                <a:lnTo>
                  <a:pt x="1141" y="862"/>
                </a:lnTo>
                <a:lnTo>
                  <a:pt x="1225" y="1054"/>
                </a:lnTo>
                <a:lnTo>
                  <a:pt x="1389" y="1094"/>
                </a:lnTo>
                <a:lnTo>
                  <a:pt x="1365" y="1153"/>
                </a:lnTo>
                <a:lnTo>
                  <a:pt x="1344" y="1213"/>
                </a:lnTo>
                <a:lnTo>
                  <a:pt x="1328" y="1277"/>
                </a:lnTo>
                <a:lnTo>
                  <a:pt x="1316" y="1341"/>
                </a:lnTo>
                <a:lnTo>
                  <a:pt x="1309" y="1406"/>
                </a:lnTo>
                <a:lnTo>
                  <a:pt x="1307" y="1472"/>
                </a:lnTo>
                <a:lnTo>
                  <a:pt x="1309" y="1542"/>
                </a:lnTo>
                <a:lnTo>
                  <a:pt x="1317" y="1609"/>
                </a:lnTo>
                <a:lnTo>
                  <a:pt x="1329" y="1676"/>
                </a:lnTo>
                <a:lnTo>
                  <a:pt x="1346" y="1741"/>
                </a:lnTo>
                <a:lnTo>
                  <a:pt x="1368" y="1803"/>
                </a:lnTo>
                <a:lnTo>
                  <a:pt x="1394" y="1865"/>
                </a:lnTo>
                <a:lnTo>
                  <a:pt x="1424" y="1923"/>
                </a:lnTo>
                <a:lnTo>
                  <a:pt x="1459" y="1979"/>
                </a:lnTo>
                <a:lnTo>
                  <a:pt x="1498" y="2032"/>
                </a:lnTo>
                <a:lnTo>
                  <a:pt x="1541" y="2083"/>
                </a:lnTo>
                <a:lnTo>
                  <a:pt x="1583" y="2126"/>
                </a:lnTo>
                <a:lnTo>
                  <a:pt x="1628" y="2165"/>
                </a:lnTo>
                <a:lnTo>
                  <a:pt x="1675" y="2200"/>
                </a:lnTo>
                <a:lnTo>
                  <a:pt x="1723" y="2230"/>
                </a:lnTo>
                <a:lnTo>
                  <a:pt x="1718" y="2251"/>
                </a:lnTo>
                <a:lnTo>
                  <a:pt x="1714" y="2268"/>
                </a:lnTo>
                <a:lnTo>
                  <a:pt x="1711" y="2283"/>
                </a:lnTo>
                <a:lnTo>
                  <a:pt x="1708" y="2294"/>
                </a:lnTo>
                <a:lnTo>
                  <a:pt x="1706" y="2302"/>
                </a:lnTo>
                <a:lnTo>
                  <a:pt x="1706" y="2304"/>
                </a:lnTo>
                <a:lnTo>
                  <a:pt x="1722" y="2505"/>
                </a:lnTo>
                <a:lnTo>
                  <a:pt x="1659" y="2513"/>
                </a:lnTo>
                <a:lnTo>
                  <a:pt x="1594" y="2517"/>
                </a:lnTo>
                <a:lnTo>
                  <a:pt x="1530" y="2519"/>
                </a:lnTo>
                <a:lnTo>
                  <a:pt x="1433" y="2516"/>
                </a:lnTo>
                <a:lnTo>
                  <a:pt x="1338" y="2506"/>
                </a:lnTo>
                <a:lnTo>
                  <a:pt x="1245" y="2490"/>
                </a:lnTo>
                <a:lnTo>
                  <a:pt x="1154" y="2468"/>
                </a:lnTo>
                <a:lnTo>
                  <a:pt x="1064" y="2441"/>
                </a:lnTo>
                <a:lnTo>
                  <a:pt x="977" y="2407"/>
                </a:lnTo>
                <a:lnTo>
                  <a:pt x="893" y="2369"/>
                </a:lnTo>
                <a:lnTo>
                  <a:pt x="810" y="2325"/>
                </a:lnTo>
                <a:lnTo>
                  <a:pt x="732" y="2276"/>
                </a:lnTo>
                <a:lnTo>
                  <a:pt x="656" y="2222"/>
                </a:lnTo>
                <a:lnTo>
                  <a:pt x="583" y="2164"/>
                </a:lnTo>
                <a:lnTo>
                  <a:pt x="514" y="2101"/>
                </a:lnTo>
                <a:lnTo>
                  <a:pt x="448" y="2034"/>
                </a:lnTo>
                <a:lnTo>
                  <a:pt x="387" y="1963"/>
                </a:lnTo>
                <a:lnTo>
                  <a:pt x="328" y="1888"/>
                </a:lnTo>
                <a:lnTo>
                  <a:pt x="274" y="1809"/>
                </a:lnTo>
                <a:lnTo>
                  <a:pt x="225" y="1727"/>
                </a:lnTo>
                <a:lnTo>
                  <a:pt x="180" y="1641"/>
                </a:lnTo>
                <a:lnTo>
                  <a:pt x="139" y="1553"/>
                </a:lnTo>
                <a:lnTo>
                  <a:pt x="103" y="1461"/>
                </a:lnTo>
                <a:lnTo>
                  <a:pt x="72" y="1367"/>
                </a:lnTo>
                <a:lnTo>
                  <a:pt x="47" y="1270"/>
                </a:lnTo>
                <a:lnTo>
                  <a:pt x="27" y="1171"/>
                </a:lnTo>
                <a:lnTo>
                  <a:pt x="12" y="1070"/>
                </a:lnTo>
                <a:lnTo>
                  <a:pt x="3" y="968"/>
                </a:lnTo>
                <a:lnTo>
                  <a:pt x="0" y="862"/>
                </a:lnTo>
                <a:lnTo>
                  <a:pt x="3" y="761"/>
                </a:lnTo>
                <a:lnTo>
                  <a:pt x="11" y="662"/>
                </a:lnTo>
                <a:lnTo>
                  <a:pt x="25" y="565"/>
                </a:lnTo>
                <a:lnTo>
                  <a:pt x="44" y="470"/>
                </a:lnTo>
                <a:lnTo>
                  <a:pt x="68" y="376"/>
                </a:lnTo>
                <a:lnTo>
                  <a:pt x="96" y="285"/>
                </a:lnTo>
                <a:lnTo>
                  <a:pt x="131" y="197"/>
                </a:lnTo>
                <a:lnTo>
                  <a:pt x="168" y="111"/>
                </a:lnTo>
                <a:lnTo>
                  <a:pt x="210" y="27"/>
                </a:lnTo>
                <a:lnTo>
                  <a:pt x="320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5" name="Freeform 295"/>
          <p:cNvSpPr>
            <a:spLocks noEditPoints="1"/>
          </p:cNvSpPr>
          <p:nvPr/>
        </p:nvSpPr>
        <p:spPr bwMode="auto">
          <a:xfrm>
            <a:off x="6338515" y="4183874"/>
            <a:ext cx="255242" cy="76880"/>
          </a:xfrm>
          <a:custGeom>
            <a:avLst/>
            <a:gdLst>
              <a:gd name="T0" fmla="*/ 782 w 1831"/>
              <a:gd name="T1" fmla="*/ 179 h 603"/>
              <a:gd name="T2" fmla="*/ 779 w 1831"/>
              <a:gd name="T3" fmla="*/ 185 h 603"/>
              <a:gd name="T4" fmla="*/ 773 w 1831"/>
              <a:gd name="T5" fmla="*/ 194 h 603"/>
              <a:gd name="T6" fmla="*/ 763 w 1831"/>
              <a:gd name="T7" fmla="*/ 204 h 603"/>
              <a:gd name="T8" fmla="*/ 750 w 1831"/>
              <a:gd name="T9" fmla="*/ 214 h 603"/>
              <a:gd name="T10" fmla="*/ 737 w 1831"/>
              <a:gd name="T11" fmla="*/ 225 h 603"/>
              <a:gd name="T12" fmla="*/ 724 w 1831"/>
              <a:gd name="T13" fmla="*/ 235 h 603"/>
              <a:gd name="T14" fmla="*/ 711 w 1831"/>
              <a:gd name="T15" fmla="*/ 246 h 603"/>
              <a:gd name="T16" fmla="*/ 699 w 1831"/>
              <a:gd name="T17" fmla="*/ 254 h 603"/>
              <a:gd name="T18" fmla="*/ 690 w 1831"/>
              <a:gd name="T19" fmla="*/ 261 h 603"/>
              <a:gd name="T20" fmla="*/ 683 w 1831"/>
              <a:gd name="T21" fmla="*/ 266 h 603"/>
              <a:gd name="T22" fmla="*/ 681 w 1831"/>
              <a:gd name="T23" fmla="*/ 267 h 603"/>
              <a:gd name="T24" fmla="*/ 782 w 1831"/>
              <a:gd name="T25" fmla="*/ 331 h 603"/>
              <a:gd name="T26" fmla="*/ 990 w 1831"/>
              <a:gd name="T27" fmla="*/ 271 h 603"/>
              <a:gd name="T28" fmla="*/ 941 w 1831"/>
              <a:gd name="T29" fmla="*/ 179 h 603"/>
              <a:gd name="T30" fmla="*/ 851 w 1831"/>
              <a:gd name="T31" fmla="*/ 210 h 603"/>
              <a:gd name="T32" fmla="*/ 782 w 1831"/>
              <a:gd name="T33" fmla="*/ 179 h 603"/>
              <a:gd name="T34" fmla="*/ 1401 w 1831"/>
              <a:gd name="T35" fmla="*/ 72 h 603"/>
              <a:gd name="T36" fmla="*/ 1244 w 1831"/>
              <a:gd name="T37" fmla="*/ 166 h 603"/>
              <a:gd name="T38" fmla="*/ 1155 w 1831"/>
              <a:gd name="T39" fmla="*/ 226 h 603"/>
              <a:gd name="T40" fmla="*/ 1217 w 1831"/>
              <a:gd name="T41" fmla="*/ 270 h 603"/>
              <a:gd name="T42" fmla="*/ 1356 w 1831"/>
              <a:gd name="T43" fmla="*/ 255 h 603"/>
              <a:gd name="T44" fmla="*/ 1502 w 1831"/>
              <a:gd name="T45" fmla="*/ 135 h 603"/>
              <a:gd name="T46" fmla="*/ 1401 w 1831"/>
              <a:gd name="T47" fmla="*/ 72 h 603"/>
              <a:gd name="T48" fmla="*/ 1180 w 1831"/>
              <a:gd name="T49" fmla="*/ 0 h 603"/>
              <a:gd name="T50" fmla="*/ 1180 w 1831"/>
              <a:gd name="T51" fmla="*/ 0 h 603"/>
              <a:gd name="T52" fmla="*/ 1267 w 1831"/>
              <a:gd name="T53" fmla="*/ 4 h 603"/>
              <a:gd name="T54" fmla="*/ 1352 w 1831"/>
              <a:gd name="T55" fmla="*/ 11 h 603"/>
              <a:gd name="T56" fmla="*/ 1436 w 1831"/>
              <a:gd name="T57" fmla="*/ 24 h 603"/>
              <a:gd name="T58" fmla="*/ 1519 w 1831"/>
              <a:gd name="T59" fmla="*/ 43 h 603"/>
              <a:gd name="T60" fmla="*/ 1600 w 1831"/>
              <a:gd name="T61" fmla="*/ 66 h 603"/>
              <a:gd name="T62" fmla="*/ 1679 w 1831"/>
              <a:gd name="T63" fmla="*/ 93 h 603"/>
              <a:gd name="T64" fmla="*/ 1756 w 1831"/>
              <a:gd name="T65" fmla="*/ 124 h 603"/>
              <a:gd name="T66" fmla="*/ 1831 w 1831"/>
              <a:gd name="T67" fmla="*/ 160 h 603"/>
              <a:gd name="T68" fmla="*/ 1776 w 1831"/>
              <a:gd name="T69" fmla="*/ 169 h 603"/>
              <a:gd name="T70" fmla="*/ 1626 w 1831"/>
              <a:gd name="T71" fmla="*/ 145 h 603"/>
              <a:gd name="T72" fmla="*/ 1521 w 1831"/>
              <a:gd name="T73" fmla="*/ 221 h 603"/>
              <a:gd name="T74" fmla="*/ 1445 w 1831"/>
              <a:gd name="T75" fmla="*/ 311 h 603"/>
              <a:gd name="T76" fmla="*/ 1171 w 1831"/>
              <a:gd name="T77" fmla="*/ 338 h 603"/>
              <a:gd name="T78" fmla="*/ 1059 w 1831"/>
              <a:gd name="T79" fmla="*/ 319 h 603"/>
              <a:gd name="T80" fmla="*/ 981 w 1831"/>
              <a:gd name="T81" fmla="*/ 449 h 603"/>
              <a:gd name="T82" fmla="*/ 757 w 1831"/>
              <a:gd name="T83" fmla="*/ 463 h 603"/>
              <a:gd name="T84" fmla="*/ 616 w 1831"/>
              <a:gd name="T85" fmla="*/ 420 h 603"/>
              <a:gd name="T86" fmla="*/ 490 w 1831"/>
              <a:gd name="T87" fmla="*/ 494 h 603"/>
              <a:gd name="T88" fmla="*/ 218 w 1831"/>
              <a:gd name="T89" fmla="*/ 535 h 603"/>
              <a:gd name="T90" fmla="*/ 0 w 1831"/>
              <a:gd name="T91" fmla="*/ 603 h 603"/>
              <a:gd name="T92" fmla="*/ 0 w 1831"/>
              <a:gd name="T93" fmla="*/ 603 h 603"/>
              <a:gd name="T94" fmla="*/ 58 w 1831"/>
              <a:gd name="T95" fmla="*/ 531 h 603"/>
              <a:gd name="T96" fmla="*/ 120 w 1831"/>
              <a:gd name="T97" fmla="*/ 463 h 603"/>
              <a:gd name="T98" fmla="*/ 185 w 1831"/>
              <a:gd name="T99" fmla="*/ 399 h 603"/>
              <a:gd name="T100" fmla="*/ 253 w 1831"/>
              <a:gd name="T101" fmla="*/ 338 h 603"/>
              <a:gd name="T102" fmla="*/ 325 w 1831"/>
              <a:gd name="T103" fmla="*/ 283 h 603"/>
              <a:gd name="T104" fmla="*/ 400 w 1831"/>
              <a:gd name="T105" fmla="*/ 232 h 603"/>
              <a:gd name="T106" fmla="*/ 477 w 1831"/>
              <a:gd name="T107" fmla="*/ 185 h 603"/>
              <a:gd name="T108" fmla="*/ 558 w 1831"/>
              <a:gd name="T109" fmla="*/ 144 h 603"/>
              <a:gd name="T110" fmla="*/ 640 w 1831"/>
              <a:gd name="T111" fmla="*/ 107 h 603"/>
              <a:gd name="T112" fmla="*/ 725 w 1831"/>
              <a:gd name="T113" fmla="*/ 75 h 603"/>
              <a:gd name="T114" fmla="*/ 813 w 1831"/>
              <a:gd name="T115" fmla="*/ 49 h 603"/>
              <a:gd name="T116" fmla="*/ 902 w 1831"/>
              <a:gd name="T117" fmla="*/ 27 h 603"/>
              <a:gd name="T118" fmla="*/ 992 w 1831"/>
              <a:gd name="T119" fmla="*/ 13 h 603"/>
              <a:gd name="T120" fmla="*/ 1086 w 1831"/>
              <a:gd name="T121" fmla="*/ 4 h 603"/>
              <a:gd name="T122" fmla="*/ 1180 w 1831"/>
              <a:gd name="T123" fmla="*/ 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31" h="603">
                <a:moveTo>
                  <a:pt x="782" y="179"/>
                </a:moveTo>
                <a:lnTo>
                  <a:pt x="779" y="185"/>
                </a:lnTo>
                <a:lnTo>
                  <a:pt x="773" y="194"/>
                </a:lnTo>
                <a:lnTo>
                  <a:pt x="763" y="204"/>
                </a:lnTo>
                <a:lnTo>
                  <a:pt x="750" y="214"/>
                </a:lnTo>
                <a:lnTo>
                  <a:pt x="737" y="225"/>
                </a:lnTo>
                <a:lnTo>
                  <a:pt x="724" y="235"/>
                </a:lnTo>
                <a:lnTo>
                  <a:pt x="711" y="246"/>
                </a:lnTo>
                <a:lnTo>
                  <a:pt x="699" y="254"/>
                </a:lnTo>
                <a:lnTo>
                  <a:pt x="690" y="261"/>
                </a:lnTo>
                <a:lnTo>
                  <a:pt x="683" y="266"/>
                </a:lnTo>
                <a:lnTo>
                  <a:pt x="681" y="267"/>
                </a:lnTo>
                <a:lnTo>
                  <a:pt x="782" y="331"/>
                </a:lnTo>
                <a:lnTo>
                  <a:pt x="990" y="271"/>
                </a:lnTo>
                <a:lnTo>
                  <a:pt x="941" y="179"/>
                </a:lnTo>
                <a:lnTo>
                  <a:pt x="851" y="210"/>
                </a:lnTo>
                <a:lnTo>
                  <a:pt x="782" y="179"/>
                </a:lnTo>
                <a:close/>
                <a:moveTo>
                  <a:pt x="1401" y="72"/>
                </a:moveTo>
                <a:lnTo>
                  <a:pt x="1244" y="166"/>
                </a:lnTo>
                <a:lnTo>
                  <a:pt x="1155" y="226"/>
                </a:lnTo>
                <a:lnTo>
                  <a:pt x="1217" y="270"/>
                </a:lnTo>
                <a:lnTo>
                  <a:pt x="1356" y="255"/>
                </a:lnTo>
                <a:lnTo>
                  <a:pt x="1502" y="135"/>
                </a:lnTo>
                <a:lnTo>
                  <a:pt x="1401" y="72"/>
                </a:lnTo>
                <a:close/>
                <a:moveTo>
                  <a:pt x="1180" y="0"/>
                </a:moveTo>
                <a:lnTo>
                  <a:pt x="1180" y="0"/>
                </a:lnTo>
                <a:lnTo>
                  <a:pt x="1267" y="4"/>
                </a:lnTo>
                <a:lnTo>
                  <a:pt x="1352" y="11"/>
                </a:lnTo>
                <a:lnTo>
                  <a:pt x="1436" y="24"/>
                </a:lnTo>
                <a:lnTo>
                  <a:pt x="1519" y="43"/>
                </a:lnTo>
                <a:lnTo>
                  <a:pt x="1600" y="66"/>
                </a:lnTo>
                <a:lnTo>
                  <a:pt x="1679" y="93"/>
                </a:lnTo>
                <a:lnTo>
                  <a:pt x="1756" y="124"/>
                </a:lnTo>
                <a:lnTo>
                  <a:pt x="1831" y="160"/>
                </a:lnTo>
                <a:lnTo>
                  <a:pt x="1776" y="169"/>
                </a:lnTo>
                <a:lnTo>
                  <a:pt x="1626" y="145"/>
                </a:lnTo>
                <a:lnTo>
                  <a:pt x="1521" y="221"/>
                </a:lnTo>
                <a:lnTo>
                  <a:pt x="1445" y="311"/>
                </a:lnTo>
                <a:lnTo>
                  <a:pt x="1171" y="338"/>
                </a:lnTo>
                <a:lnTo>
                  <a:pt x="1059" y="319"/>
                </a:lnTo>
                <a:lnTo>
                  <a:pt x="981" y="449"/>
                </a:lnTo>
                <a:lnTo>
                  <a:pt x="757" y="463"/>
                </a:lnTo>
                <a:lnTo>
                  <a:pt x="616" y="420"/>
                </a:lnTo>
                <a:lnTo>
                  <a:pt x="490" y="494"/>
                </a:lnTo>
                <a:lnTo>
                  <a:pt x="218" y="535"/>
                </a:lnTo>
                <a:lnTo>
                  <a:pt x="0" y="603"/>
                </a:lnTo>
                <a:lnTo>
                  <a:pt x="0" y="603"/>
                </a:lnTo>
                <a:lnTo>
                  <a:pt x="58" y="531"/>
                </a:lnTo>
                <a:lnTo>
                  <a:pt x="120" y="463"/>
                </a:lnTo>
                <a:lnTo>
                  <a:pt x="185" y="399"/>
                </a:lnTo>
                <a:lnTo>
                  <a:pt x="253" y="338"/>
                </a:lnTo>
                <a:lnTo>
                  <a:pt x="325" y="283"/>
                </a:lnTo>
                <a:lnTo>
                  <a:pt x="400" y="232"/>
                </a:lnTo>
                <a:lnTo>
                  <a:pt x="477" y="185"/>
                </a:lnTo>
                <a:lnTo>
                  <a:pt x="558" y="144"/>
                </a:lnTo>
                <a:lnTo>
                  <a:pt x="640" y="107"/>
                </a:lnTo>
                <a:lnTo>
                  <a:pt x="725" y="75"/>
                </a:lnTo>
                <a:lnTo>
                  <a:pt x="813" y="49"/>
                </a:lnTo>
                <a:lnTo>
                  <a:pt x="902" y="27"/>
                </a:lnTo>
                <a:lnTo>
                  <a:pt x="992" y="13"/>
                </a:lnTo>
                <a:lnTo>
                  <a:pt x="1086" y="4"/>
                </a:lnTo>
                <a:lnTo>
                  <a:pt x="1180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7" name="Freeform 412"/>
          <p:cNvSpPr/>
          <p:nvPr/>
        </p:nvSpPr>
        <p:spPr bwMode="auto">
          <a:xfrm>
            <a:off x="4777196" y="2850272"/>
            <a:ext cx="105028" cy="105028"/>
          </a:xfrm>
          <a:custGeom>
            <a:avLst/>
            <a:gdLst>
              <a:gd name="T0" fmla="*/ 343 w 686"/>
              <a:gd name="T1" fmla="*/ 0 h 686"/>
              <a:gd name="T2" fmla="*/ 390 w 686"/>
              <a:gd name="T3" fmla="*/ 3 h 686"/>
              <a:gd name="T4" fmla="*/ 435 w 686"/>
              <a:gd name="T5" fmla="*/ 12 h 686"/>
              <a:gd name="T6" fmla="*/ 477 w 686"/>
              <a:gd name="T7" fmla="*/ 27 h 686"/>
              <a:gd name="T8" fmla="*/ 517 w 686"/>
              <a:gd name="T9" fmla="*/ 46 h 686"/>
              <a:gd name="T10" fmla="*/ 553 w 686"/>
              <a:gd name="T11" fmla="*/ 71 h 686"/>
              <a:gd name="T12" fmla="*/ 586 w 686"/>
              <a:gd name="T13" fmla="*/ 100 h 686"/>
              <a:gd name="T14" fmla="*/ 615 w 686"/>
              <a:gd name="T15" fmla="*/ 133 h 686"/>
              <a:gd name="T16" fmla="*/ 640 w 686"/>
              <a:gd name="T17" fmla="*/ 169 h 686"/>
              <a:gd name="T18" fmla="*/ 659 w 686"/>
              <a:gd name="T19" fmla="*/ 209 h 686"/>
              <a:gd name="T20" fmla="*/ 674 w 686"/>
              <a:gd name="T21" fmla="*/ 251 h 686"/>
              <a:gd name="T22" fmla="*/ 683 w 686"/>
              <a:gd name="T23" fmla="*/ 296 h 686"/>
              <a:gd name="T24" fmla="*/ 686 w 686"/>
              <a:gd name="T25" fmla="*/ 342 h 686"/>
              <a:gd name="T26" fmla="*/ 683 w 686"/>
              <a:gd name="T27" fmla="*/ 389 h 686"/>
              <a:gd name="T28" fmla="*/ 674 w 686"/>
              <a:gd name="T29" fmla="*/ 434 h 686"/>
              <a:gd name="T30" fmla="*/ 659 w 686"/>
              <a:gd name="T31" fmla="*/ 476 h 686"/>
              <a:gd name="T32" fmla="*/ 640 w 686"/>
              <a:gd name="T33" fmla="*/ 516 h 686"/>
              <a:gd name="T34" fmla="*/ 615 w 686"/>
              <a:gd name="T35" fmla="*/ 552 h 686"/>
              <a:gd name="T36" fmla="*/ 586 w 686"/>
              <a:gd name="T37" fmla="*/ 585 h 686"/>
              <a:gd name="T38" fmla="*/ 553 w 686"/>
              <a:gd name="T39" fmla="*/ 614 h 686"/>
              <a:gd name="T40" fmla="*/ 517 w 686"/>
              <a:gd name="T41" fmla="*/ 639 h 686"/>
              <a:gd name="T42" fmla="*/ 477 w 686"/>
              <a:gd name="T43" fmla="*/ 659 h 686"/>
              <a:gd name="T44" fmla="*/ 435 w 686"/>
              <a:gd name="T45" fmla="*/ 674 h 686"/>
              <a:gd name="T46" fmla="*/ 390 w 686"/>
              <a:gd name="T47" fmla="*/ 682 h 686"/>
              <a:gd name="T48" fmla="*/ 343 w 686"/>
              <a:gd name="T49" fmla="*/ 686 h 686"/>
              <a:gd name="T50" fmla="*/ 296 w 686"/>
              <a:gd name="T51" fmla="*/ 682 h 686"/>
              <a:gd name="T52" fmla="*/ 252 w 686"/>
              <a:gd name="T53" fmla="*/ 674 h 686"/>
              <a:gd name="T54" fmla="*/ 210 w 686"/>
              <a:gd name="T55" fmla="*/ 659 h 686"/>
              <a:gd name="T56" fmla="*/ 170 w 686"/>
              <a:gd name="T57" fmla="*/ 639 h 686"/>
              <a:gd name="T58" fmla="*/ 134 w 686"/>
              <a:gd name="T59" fmla="*/ 614 h 686"/>
              <a:gd name="T60" fmla="*/ 101 w 686"/>
              <a:gd name="T61" fmla="*/ 585 h 686"/>
              <a:gd name="T62" fmla="*/ 72 w 686"/>
              <a:gd name="T63" fmla="*/ 552 h 686"/>
              <a:gd name="T64" fmla="*/ 48 w 686"/>
              <a:gd name="T65" fmla="*/ 516 h 686"/>
              <a:gd name="T66" fmla="*/ 27 w 686"/>
              <a:gd name="T67" fmla="*/ 476 h 686"/>
              <a:gd name="T68" fmla="*/ 13 w 686"/>
              <a:gd name="T69" fmla="*/ 434 h 686"/>
              <a:gd name="T70" fmla="*/ 4 w 686"/>
              <a:gd name="T71" fmla="*/ 389 h 686"/>
              <a:gd name="T72" fmla="*/ 0 w 686"/>
              <a:gd name="T73" fmla="*/ 342 h 686"/>
              <a:gd name="T74" fmla="*/ 4 w 686"/>
              <a:gd name="T75" fmla="*/ 296 h 686"/>
              <a:gd name="T76" fmla="*/ 13 w 686"/>
              <a:gd name="T77" fmla="*/ 251 h 686"/>
              <a:gd name="T78" fmla="*/ 27 w 686"/>
              <a:gd name="T79" fmla="*/ 209 h 686"/>
              <a:gd name="T80" fmla="*/ 48 w 686"/>
              <a:gd name="T81" fmla="*/ 169 h 686"/>
              <a:gd name="T82" fmla="*/ 72 w 686"/>
              <a:gd name="T83" fmla="*/ 133 h 686"/>
              <a:gd name="T84" fmla="*/ 101 w 686"/>
              <a:gd name="T85" fmla="*/ 100 h 686"/>
              <a:gd name="T86" fmla="*/ 134 w 686"/>
              <a:gd name="T87" fmla="*/ 71 h 686"/>
              <a:gd name="T88" fmla="*/ 170 w 686"/>
              <a:gd name="T89" fmla="*/ 46 h 686"/>
              <a:gd name="T90" fmla="*/ 210 w 686"/>
              <a:gd name="T91" fmla="*/ 27 h 686"/>
              <a:gd name="T92" fmla="*/ 252 w 686"/>
              <a:gd name="T93" fmla="*/ 12 h 686"/>
              <a:gd name="T94" fmla="*/ 296 w 686"/>
              <a:gd name="T95" fmla="*/ 3 h 686"/>
              <a:gd name="T96" fmla="*/ 343 w 686"/>
              <a:gd name="T97" fmla="*/ 0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86" h="686">
                <a:moveTo>
                  <a:pt x="343" y="0"/>
                </a:moveTo>
                <a:lnTo>
                  <a:pt x="390" y="3"/>
                </a:lnTo>
                <a:lnTo>
                  <a:pt x="435" y="12"/>
                </a:lnTo>
                <a:lnTo>
                  <a:pt x="477" y="27"/>
                </a:lnTo>
                <a:lnTo>
                  <a:pt x="517" y="46"/>
                </a:lnTo>
                <a:lnTo>
                  <a:pt x="553" y="71"/>
                </a:lnTo>
                <a:lnTo>
                  <a:pt x="586" y="100"/>
                </a:lnTo>
                <a:lnTo>
                  <a:pt x="615" y="133"/>
                </a:lnTo>
                <a:lnTo>
                  <a:pt x="640" y="169"/>
                </a:lnTo>
                <a:lnTo>
                  <a:pt x="659" y="209"/>
                </a:lnTo>
                <a:lnTo>
                  <a:pt x="674" y="251"/>
                </a:lnTo>
                <a:lnTo>
                  <a:pt x="683" y="296"/>
                </a:lnTo>
                <a:lnTo>
                  <a:pt x="686" y="342"/>
                </a:lnTo>
                <a:lnTo>
                  <a:pt x="683" y="389"/>
                </a:lnTo>
                <a:lnTo>
                  <a:pt x="674" y="434"/>
                </a:lnTo>
                <a:lnTo>
                  <a:pt x="659" y="476"/>
                </a:lnTo>
                <a:lnTo>
                  <a:pt x="640" y="516"/>
                </a:lnTo>
                <a:lnTo>
                  <a:pt x="615" y="552"/>
                </a:lnTo>
                <a:lnTo>
                  <a:pt x="586" y="585"/>
                </a:lnTo>
                <a:lnTo>
                  <a:pt x="553" y="614"/>
                </a:lnTo>
                <a:lnTo>
                  <a:pt x="517" y="639"/>
                </a:lnTo>
                <a:lnTo>
                  <a:pt x="477" y="659"/>
                </a:lnTo>
                <a:lnTo>
                  <a:pt x="435" y="674"/>
                </a:lnTo>
                <a:lnTo>
                  <a:pt x="390" y="682"/>
                </a:lnTo>
                <a:lnTo>
                  <a:pt x="343" y="686"/>
                </a:lnTo>
                <a:lnTo>
                  <a:pt x="296" y="682"/>
                </a:lnTo>
                <a:lnTo>
                  <a:pt x="252" y="674"/>
                </a:lnTo>
                <a:lnTo>
                  <a:pt x="210" y="659"/>
                </a:lnTo>
                <a:lnTo>
                  <a:pt x="170" y="639"/>
                </a:lnTo>
                <a:lnTo>
                  <a:pt x="134" y="614"/>
                </a:lnTo>
                <a:lnTo>
                  <a:pt x="101" y="585"/>
                </a:lnTo>
                <a:lnTo>
                  <a:pt x="72" y="552"/>
                </a:lnTo>
                <a:lnTo>
                  <a:pt x="48" y="516"/>
                </a:lnTo>
                <a:lnTo>
                  <a:pt x="27" y="476"/>
                </a:lnTo>
                <a:lnTo>
                  <a:pt x="13" y="434"/>
                </a:lnTo>
                <a:lnTo>
                  <a:pt x="4" y="389"/>
                </a:lnTo>
                <a:lnTo>
                  <a:pt x="0" y="342"/>
                </a:lnTo>
                <a:lnTo>
                  <a:pt x="4" y="296"/>
                </a:lnTo>
                <a:lnTo>
                  <a:pt x="13" y="251"/>
                </a:lnTo>
                <a:lnTo>
                  <a:pt x="27" y="209"/>
                </a:lnTo>
                <a:lnTo>
                  <a:pt x="48" y="169"/>
                </a:lnTo>
                <a:lnTo>
                  <a:pt x="72" y="133"/>
                </a:lnTo>
                <a:lnTo>
                  <a:pt x="101" y="100"/>
                </a:lnTo>
                <a:lnTo>
                  <a:pt x="134" y="71"/>
                </a:lnTo>
                <a:lnTo>
                  <a:pt x="170" y="46"/>
                </a:lnTo>
                <a:lnTo>
                  <a:pt x="210" y="27"/>
                </a:lnTo>
                <a:lnTo>
                  <a:pt x="252" y="12"/>
                </a:lnTo>
                <a:lnTo>
                  <a:pt x="296" y="3"/>
                </a:lnTo>
                <a:lnTo>
                  <a:pt x="343" y="0"/>
                </a:lnTo>
                <a:close/>
              </a:path>
            </a:pathLst>
          </a:custGeom>
          <a:solidFill>
            <a:srgbClr val="595959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8" name="Freeform 413"/>
          <p:cNvSpPr/>
          <p:nvPr/>
        </p:nvSpPr>
        <p:spPr bwMode="auto">
          <a:xfrm>
            <a:off x="4747714" y="2962670"/>
            <a:ext cx="163991" cy="399844"/>
          </a:xfrm>
          <a:custGeom>
            <a:avLst/>
            <a:gdLst>
              <a:gd name="T0" fmla="*/ 925 w 1073"/>
              <a:gd name="T1" fmla="*/ 1 h 2605"/>
              <a:gd name="T2" fmla="*/ 982 w 1073"/>
              <a:gd name="T3" fmla="*/ 12 h 2605"/>
              <a:gd name="T4" fmla="*/ 1029 w 1073"/>
              <a:gd name="T5" fmla="*/ 45 h 2605"/>
              <a:gd name="T6" fmla="*/ 1061 w 1073"/>
              <a:gd name="T7" fmla="*/ 91 h 2605"/>
              <a:gd name="T8" fmla="*/ 1073 w 1073"/>
              <a:gd name="T9" fmla="*/ 149 h 2605"/>
              <a:gd name="T10" fmla="*/ 1069 w 1073"/>
              <a:gd name="T11" fmla="*/ 1419 h 2605"/>
              <a:gd name="T12" fmla="*/ 1048 w 1073"/>
              <a:gd name="T13" fmla="*/ 1472 h 2605"/>
              <a:gd name="T14" fmla="*/ 1007 w 1073"/>
              <a:gd name="T15" fmla="*/ 1512 h 2605"/>
              <a:gd name="T16" fmla="*/ 954 w 1073"/>
              <a:gd name="T17" fmla="*/ 1535 h 2605"/>
              <a:gd name="T18" fmla="*/ 900 w 1073"/>
              <a:gd name="T19" fmla="*/ 1536 h 2605"/>
              <a:gd name="T20" fmla="*/ 854 w 1073"/>
              <a:gd name="T21" fmla="*/ 1520 h 2605"/>
              <a:gd name="T22" fmla="*/ 835 w 1073"/>
              <a:gd name="T23" fmla="*/ 2456 h 2605"/>
              <a:gd name="T24" fmla="*/ 824 w 1073"/>
              <a:gd name="T25" fmla="*/ 2515 h 2605"/>
              <a:gd name="T26" fmla="*/ 792 w 1073"/>
              <a:gd name="T27" fmla="*/ 2561 h 2605"/>
              <a:gd name="T28" fmla="*/ 744 w 1073"/>
              <a:gd name="T29" fmla="*/ 2593 h 2605"/>
              <a:gd name="T30" fmla="*/ 687 w 1073"/>
              <a:gd name="T31" fmla="*/ 2605 h 2605"/>
              <a:gd name="T32" fmla="*/ 629 w 1073"/>
              <a:gd name="T33" fmla="*/ 2593 h 2605"/>
              <a:gd name="T34" fmla="*/ 582 w 1073"/>
              <a:gd name="T35" fmla="*/ 2561 h 2605"/>
              <a:gd name="T36" fmla="*/ 551 w 1073"/>
              <a:gd name="T37" fmla="*/ 2515 h 2605"/>
              <a:gd name="T38" fmla="*/ 539 w 1073"/>
              <a:gd name="T39" fmla="*/ 2456 h 2605"/>
              <a:gd name="T40" fmla="*/ 532 w 1073"/>
              <a:gd name="T41" fmla="*/ 2486 h 2605"/>
              <a:gd name="T42" fmla="*/ 509 w 1073"/>
              <a:gd name="T43" fmla="*/ 2539 h 2605"/>
              <a:gd name="T44" fmla="*/ 469 w 1073"/>
              <a:gd name="T45" fmla="*/ 2579 h 2605"/>
              <a:gd name="T46" fmla="*/ 416 w 1073"/>
              <a:gd name="T47" fmla="*/ 2602 h 2605"/>
              <a:gd name="T48" fmla="*/ 357 w 1073"/>
              <a:gd name="T49" fmla="*/ 2602 h 2605"/>
              <a:gd name="T50" fmla="*/ 304 w 1073"/>
              <a:gd name="T51" fmla="*/ 2579 h 2605"/>
              <a:gd name="T52" fmla="*/ 263 w 1073"/>
              <a:gd name="T53" fmla="*/ 2539 h 2605"/>
              <a:gd name="T54" fmla="*/ 241 w 1073"/>
              <a:gd name="T55" fmla="*/ 2486 h 2605"/>
              <a:gd name="T56" fmla="*/ 238 w 1073"/>
              <a:gd name="T57" fmla="*/ 1507 h 2605"/>
              <a:gd name="T58" fmla="*/ 197 w 1073"/>
              <a:gd name="T59" fmla="*/ 1530 h 2605"/>
              <a:gd name="T60" fmla="*/ 148 w 1073"/>
              <a:gd name="T61" fmla="*/ 1538 h 2605"/>
              <a:gd name="T62" fmla="*/ 91 w 1073"/>
              <a:gd name="T63" fmla="*/ 1526 h 2605"/>
              <a:gd name="T64" fmla="*/ 43 w 1073"/>
              <a:gd name="T65" fmla="*/ 1495 h 2605"/>
              <a:gd name="T66" fmla="*/ 12 w 1073"/>
              <a:gd name="T67" fmla="*/ 1447 h 2605"/>
              <a:gd name="T68" fmla="*/ 0 w 1073"/>
              <a:gd name="T69" fmla="*/ 1389 h 2605"/>
              <a:gd name="T70" fmla="*/ 3 w 1073"/>
              <a:gd name="T71" fmla="*/ 119 h 2605"/>
              <a:gd name="T72" fmla="*/ 25 w 1073"/>
              <a:gd name="T73" fmla="*/ 67 h 2605"/>
              <a:gd name="T74" fmla="*/ 64 w 1073"/>
              <a:gd name="T75" fmla="*/ 27 h 2605"/>
              <a:gd name="T76" fmla="*/ 116 w 1073"/>
              <a:gd name="T77" fmla="*/ 5 h 2605"/>
              <a:gd name="T78" fmla="*/ 145 w 1073"/>
              <a:gd name="T79" fmla="*/ 0 h 2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73" h="2605">
                <a:moveTo>
                  <a:pt x="145" y="0"/>
                </a:moveTo>
                <a:lnTo>
                  <a:pt x="925" y="1"/>
                </a:lnTo>
                <a:lnTo>
                  <a:pt x="954" y="4"/>
                </a:lnTo>
                <a:lnTo>
                  <a:pt x="982" y="12"/>
                </a:lnTo>
                <a:lnTo>
                  <a:pt x="1007" y="26"/>
                </a:lnTo>
                <a:lnTo>
                  <a:pt x="1029" y="45"/>
                </a:lnTo>
                <a:lnTo>
                  <a:pt x="1048" y="66"/>
                </a:lnTo>
                <a:lnTo>
                  <a:pt x="1061" y="91"/>
                </a:lnTo>
                <a:lnTo>
                  <a:pt x="1069" y="119"/>
                </a:lnTo>
                <a:lnTo>
                  <a:pt x="1073" y="149"/>
                </a:lnTo>
                <a:lnTo>
                  <a:pt x="1073" y="1389"/>
                </a:lnTo>
                <a:lnTo>
                  <a:pt x="1069" y="1419"/>
                </a:lnTo>
                <a:lnTo>
                  <a:pt x="1061" y="1447"/>
                </a:lnTo>
                <a:lnTo>
                  <a:pt x="1048" y="1472"/>
                </a:lnTo>
                <a:lnTo>
                  <a:pt x="1029" y="1495"/>
                </a:lnTo>
                <a:lnTo>
                  <a:pt x="1007" y="1512"/>
                </a:lnTo>
                <a:lnTo>
                  <a:pt x="982" y="1526"/>
                </a:lnTo>
                <a:lnTo>
                  <a:pt x="954" y="1535"/>
                </a:lnTo>
                <a:lnTo>
                  <a:pt x="925" y="1538"/>
                </a:lnTo>
                <a:lnTo>
                  <a:pt x="900" y="1536"/>
                </a:lnTo>
                <a:lnTo>
                  <a:pt x="876" y="1530"/>
                </a:lnTo>
                <a:lnTo>
                  <a:pt x="854" y="1520"/>
                </a:lnTo>
                <a:lnTo>
                  <a:pt x="835" y="1508"/>
                </a:lnTo>
                <a:lnTo>
                  <a:pt x="835" y="2456"/>
                </a:lnTo>
                <a:lnTo>
                  <a:pt x="833" y="2486"/>
                </a:lnTo>
                <a:lnTo>
                  <a:pt x="824" y="2515"/>
                </a:lnTo>
                <a:lnTo>
                  <a:pt x="810" y="2539"/>
                </a:lnTo>
                <a:lnTo>
                  <a:pt x="792" y="2561"/>
                </a:lnTo>
                <a:lnTo>
                  <a:pt x="770" y="2579"/>
                </a:lnTo>
                <a:lnTo>
                  <a:pt x="744" y="2593"/>
                </a:lnTo>
                <a:lnTo>
                  <a:pt x="717" y="2602"/>
                </a:lnTo>
                <a:lnTo>
                  <a:pt x="687" y="2605"/>
                </a:lnTo>
                <a:lnTo>
                  <a:pt x="657" y="2602"/>
                </a:lnTo>
                <a:lnTo>
                  <a:pt x="629" y="2593"/>
                </a:lnTo>
                <a:lnTo>
                  <a:pt x="604" y="2579"/>
                </a:lnTo>
                <a:lnTo>
                  <a:pt x="582" y="2561"/>
                </a:lnTo>
                <a:lnTo>
                  <a:pt x="564" y="2539"/>
                </a:lnTo>
                <a:lnTo>
                  <a:pt x="551" y="2515"/>
                </a:lnTo>
                <a:lnTo>
                  <a:pt x="542" y="2486"/>
                </a:lnTo>
                <a:lnTo>
                  <a:pt x="539" y="2456"/>
                </a:lnTo>
                <a:lnTo>
                  <a:pt x="535" y="2456"/>
                </a:lnTo>
                <a:lnTo>
                  <a:pt x="532" y="2486"/>
                </a:lnTo>
                <a:lnTo>
                  <a:pt x="523" y="2515"/>
                </a:lnTo>
                <a:lnTo>
                  <a:pt x="509" y="2539"/>
                </a:lnTo>
                <a:lnTo>
                  <a:pt x="492" y="2561"/>
                </a:lnTo>
                <a:lnTo>
                  <a:pt x="469" y="2579"/>
                </a:lnTo>
                <a:lnTo>
                  <a:pt x="444" y="2593"/>
                </a:lnTo>
                <a:lnTo>
                  <a:pt x="416" y="2602"/>
                </a:lnTo>
                <a:lnTo>
                  <a:pt x="386" y="2605"/>
                </a:lnTo>
                <a:lnTo>
                  <a:pt x="357" y="2602"/>
                </a:lnTo>
                <a:lnTo>
                  <a:pt x="328" y="2593"/>
                </a:lnTo>
                <a:lnTo>
                  <a:pt x="304" y="2579"/>
                </a:lnTo>
                <a:lnTo>
                  <a:pt x="281" y="2561"/>
                </a:lnTo>
                <a:lnTo>
                  <a:pt x="263" y="2539"/>
                </a:lnTo>
                <a:lnTo>
                  <a:pt x="250" y="2515"/>
                </a:lnTo>
                <a:lnTo>
                  <a:pt x="241" y="2486"/>
                </a:lnTo>
                <a:lnTo>
                  <a:pt x="238" y="2456"/>
                </a:lnTo>
                <a:lnTo>
                  <a:pt x="238" y="1507"/>
                </a:lnTo>
                <a:lnTo>
                  <a:pt x="218" y="1520"/>
                </a:lnTo>
                <a:lnTo>
                  <a:pt x="197" y="1530"/>
                </a:lnTo>
                <a:lnTo>
                  <a:pt x="173" y="1536"/>
                </a:lnTo>
                <a:lnTo>
                  <a:pt x="148" y="1538"/>
                </a:lnTo>
                <a:lnTo>
                  <a:pt x="119" y="1535"/>
                </a:lnTo>
                <a:lnTo>
                  <a:pt x="91" y="1526"/>
                </a:lnTo>
                <a:lnTo>
                  <a:pt x="66" y="1512"/>
                </a:lnTo>
                <a:lnTo>
                  <a:pt x="43" y="1495"/>
                </a:lnTo>
                <a:lnTo>
                  <a:pt x="25" y="1472"/>
                </a:lnTo>
                <a:lnTo>
                  <a:pt x="12" y="1447"/>
                </a:lnTo>
                <a:lnTo>
                  <a:pt x="3" y="1419"/>
                </a:lnTo>
                <a:lnTo>
                  <a:pt x="0" y="1389"/>
                </a:lnTo>
                <a:lnTo>
                  <a:pt x="0" y="149"/>
                </a:lnTo>
                <a:lnTo>
                  <a:pt x="3" y="119"/>
                </a:lnTo>
                <a:lnTo>
                  <a:pt x="11" y="92"/>
                </a:lnTo>
                <a:lnTo>
                  <a:pt x="25" y="67"/>
                </a:lnTo>
                <a:lnTo>
                  <a:pt x="42" y="46"/>
                </a:lnTo>
                <a:lnTo>
                  <a:pt x="64" y="27"/>
                </a:lnTo>
                <a:lnTo>
                  <a:pt x="89" y="13"/>
                </a:lnTo>
                <a:lnTo>
                  <a:pt x="116" y="5"/>
                </a:lnTo>
                <a:lnTo>
                  <a:pt x="145" y="1"/>
                </a:lnTo>
                <a:lnTo>
                  <a:pt x="145" y="0"/>
                </a:lnTo>
                <a:close/>
              </a:path>
            </a:pathLst>
          </a:custGeom>
          <a:solidFill>
            <a:srgbClr val="595959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9" name="Freeform 414"/>
          <p:cNvSpPr/>
          <p:nvPr/>
        </p:nvSpPr>
        <p:spPr bwMode="auto">
          <a:xfrm>
            <a:off x="4683224" y="2850272"/>
            <a:ext cx="86602" cy="95815"/>
          </a:xfrm>
          <a:custGeom>
            <a:avLst/>
            <a:gdLst>
              <a:gd name="T0" fmla="*/ 314 w 565"/>
              <a:gd name="T1" fmla="*/ 0 h 629"/>
              <a:gd name="T2" fmla="*/ 358 w 565"/>
              <a:gd name="T3" fmla="*/ 3 h 629"/>
              <a:gd name="T4" fmla="*/ 400 w 565"/>
              <a:gd name="T5" fmla="*/ 12 h 629"/>
              <a:gd name="T6" fmla="*/ 439 w 565"/>
              <a:gd name="T7" fmla="*/ 25 h 629"/>
              <a:gd name="T8" fmla="*/ 474 w 565"/>
              <a:gd name="T9" fmla="*/ 44 h 629"/>
              <a:gd name="T10" fmla="*/ 508 w 565"/>
              <a:gd name="T11" fmla="*/ 67 h 629"/>
              <a:gd name="T12" fmla="*/ 538 w 565"/>
              <a:gd name="T13" fmla="*/ 94 h 629"/>
              <a:gd name="T14" fmla="*/ 565 w 565"/>
              <a:gd name="T15" fmla="*/ 125 h 629"/>
              <a:gd name="T16" fmla="*/ 545 w 565"/>
              <a:gd name="T17" fmla="*/ 165 h 629"/>
              <a:gd name="T18" fmla="*/ 528 w 565"/>
              <a:gd name="T19" fmla="*/ 206 h 629"/>
              <a:gd name="T20" fmla="*/ 516 w 565"/>
              <a:gd name="T21" fmla="*/ 250 h 629"/>
              <a:gd name="T22" fmla="*/ 509 w 565"/>
              <a:gd name="T23" fmla="*/ 296 h 629"/>
              <a:gd name="T24" fmla="*/ 507 w 565"/>
              <a:gd name="T25" fmla="*/ 342 h 629"/>
              <a:gd name="T26" fmla="*/ 509 w 565"/>
              <a:gd name="T27" fmla="*/ 391 h 629"/>
              <a:gd name="T28" fmla="*/ 518 w 565"/>
              <a:gd name="T29" fmla="*/ 437 h 629"/>
              <a:gd name="T30" fmla="*/ 530 w 565"/>
              <a:gd name="T31" fmla="*/ 483 h 629"/>
              <a:gd name="T32" fmla="*/ 548 w 565"/>
              <a:gd name="T33" fmla="*/ 525 h 629"/>
              <a:gd name="T34" fmla="*/ 518 w 565"/>
              <a:gd name="T35" fmla="*/ 555 h 629"/>
              <a:gd name="T36" fmla="*/ 483 w 565"/>
              <a:gd name="T37" fmla="*/ 581 h 629"/>
              <a:gd name="T38" fmla="*/ 445 w 565"/>
              <a:gd name="T39" fmla="*/ 601 h 629"/>
              <a:gd name="T40" fmla="*/ 404 w 565"/>
              <a:gd name="T41" fmla="*/ 616 h 629"/>
              <a:gd name="T42" fmla="*/ 361 w 565"/>
              <a:gd name="T43" fmla="*/ 626 h 629"/>
              <a:gd name="T44" fmla="*/ 314 w 565"/>
              <a:gd name="T45" fmla="*/ 629 h 629"/>
              <a:gd name="T46" fmla="*/ 272 w 565"/>
              <a:gd name="T47" fmla="*/ 627 h 629"/>
              <a:gd name="T48" fmla="*/ 231 w 565"/>
              <a:gd name="T49" fmla="*/ 619 h 629"/>
              <a:gd name="T50" fmla="*/ 192 w 565"/>
              <a:gd name="T51" fmla="*/ 605 h 629"/>
              <a:gd name="T52" fmla="*/ 156 w 565"/>
              <a:gd name="T53" fmla="*/ 587 h 629"/>
              <a:gd name="T54" fmla="*/ 122 w 565"/>
              <a:gd name="T55" fmla="*/ 565 h 629"/>
              <a:gd name="T56" fmla="*/ 92 w 565"/>
              <a:gd name="T57" fmla="*/ 538 h 629"/>
              <a:gd name="T58" fmla="*/ 66 w 565"/>
              <a:gd name="T59" fmla="*/ 507 h 629"/>
              <a:gd name="T60" fmla="*/ 43 w 565"/>
              <a:gd name="T61" fmla="*/ 474 h 629"/>
              <a:gd name="T62" fmla="*/ 25 w 565"/>
              <a:gd name="T63" fmla="*/ 437 h 629"/>
              <a:gd name="T64" fmla="*/ 11 w 565"/>
              <a:gd name="T65" fmla="*/ 398 h 629"/>
              <a:gd name="T66" fmla="*/ 2 w 565"/>
              <a:gd name="T67" fmla="*/ 357 h 629"/>
              <a:gd name="T68" fmla="*/ 0 w 565"/>
              <a:gd name="T69" fmla="*/ 315 h 629"/>
              <a:gd name="T70" fmla="*/ 3 w 565"/>
              <a:gd name="T71" fmla="*/ 269 h 629"/>
              <a:gd name="T72" fmla="*/ 13 w 565"/>
              <a:gd name="T73" fmla="*/ 223 h 629"/>
              <a:gd name="T74" fmla="*/ 29 w 565"/>
              <a:gd name="T75" fmla="*/ 182 h 629"/>
              <a:gd name="T76" fmla="*/ 51 w 565"/>
              <a:gd name="T77" fmla="*/ 143 h 629"/>
              <a:gd name="T78" fmla="*/ 77 w 565"/>
              <a:gd name="T79" fmla="*/ 108 h 629"/>
              <a:gd name="T80" fmla="*/ 108 w 565"/>
              <a:gd name="T81" fmla="*/ 76 h 629"/>
              <a:gd name="T82" fmla="*/ 144 w 565"/>
              <a:gd name="T83" fmla="*/ 51 h 629"/>
              <a:gd name="T84" fmla="*/ 183 w 565"/>
              <a:gd name="T85" fmla="*/ 29 h 629"/>
              <a:gd name="T86" fmla="*/ 224 w 565"/>
              <a:gd name="T87" fmla="*/ 13 h 629"/>
              <a:gd name="T88" fmla="*/ 268 w 565"/>
              <a:gd name="T89" fmla="*/ 3 h 629"/>
              <a:gd name="T90" fmla="*/ 314 w 565"/>
              <a:gd name="T91" fmla="*/ 0 h 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65" h="629">
                <a:moveTo>
                  <a:pt x="314" y="0"/>
                </a:moveTo>
                <a:lnTo>
                  <a:pt x="358" y="3"/>
                </a:lnTo>
                <a:lnTo>
                  <a:pt x="400" y="12"/>
                </a:lnTo>
                <a:lnTo>
                  <a:pt x="439" y="25"/>
                </a:lnTo>
                <a:lnTo>
                  <a:pt x="474" y="44"/>
                </a:lnTo>
                <a:lnTo>
                  <a:pt x="508" y="67"/>
                </a:lnTo>
                <a:lnTo>
                  <a:pt x="538" y="94"/>
                </a:lnTo>
                <a:lnTo>
                  <a:pt x="565" y="125"/>
                </a:lnTo>
                <a:lnTo>
                  <a:pt x="545" y="165"/>
                </a:lnTo>
                <a:lnTo>
                  <a:pt x="528" y="206"/>
                </a:lnTo>
                <a:lnTo>
                  <a:pt x="516" y="250"/>
                </a:lnTo>
                <a:lnTo>
                  <a:pt x="509" y="296"/>
                </a:lnTo>
                <a:lnTo>
                  <a:pt x="507" y="342"/>
                </a:lnTo>
                <a:lnTo>
                  <a:pt x="509" y="391"/>
                </a:lnTo>
                <a:lnTo>
                  <a:pt x="518" y="437"/>
                </a:lnTo>
                <a:lnTo>
                  <a:pt x="530" y="483"/>
                </a:lnTo>
                <a:lnTo>
                  <a:pt x="548" y="525"/>
                </a:lnTo>
                <a:lnTo>
                  <a:pt x="518" y="555"/>
                </a:lnTo>
                <a:lnTo>
                  <a:pt x="483" y="581"/>
                </a:lnTo>
                <a:lnTo>
                  <a:pt x="445" y="601"/>
                </a:lnTo>
                <a:lnTo>
                  <a:pt x="404" y="616"/>
                </a:lnTo>
                <a:lnTo>
                  <a:pt x="361" y="626"/>
                </a:lnTo>
                <a:lnTo>
                  <a:pt x="314" y="629"/>
                </a:lnTo>
                <a:lnTo>
                  <a:pt x="272" y="627"/>
                </a:lnTo>
                <a:lnTo>
                  <a:pt x="231" y="619"/>
                </a:lnTo>
                <a:lnTo>
                  <a:pt x="192" y="605"/>
                </a:lnTo>
                <a:lnTo>
                  <a:pt x="156" y="587"/>
                </a:lnTo>
                <a:lnTo>
                  <a:pt x="122" y="565"/>
                </a:lnTo>
                <a:lnTo>
                  <a:pt x="92" y="538"/>
                </a:lnTo>
                <a:lnTo>
                  <a:pt x="66" y="507"/>
                </a:lnTo>
                <a:lnTo>
                  <a:pt x="43" y="474"/>
                </a:lnTo>
                <a:lnTo>
                  <a:pt x="25" y="437"/>
                </a:lnTo>
                <a:lnTo>
                  <a:pt x="11" y="398"/>
                </a:lnTo>
                <a:lnTo>
                  <a:pt x="2" y="357"/>
                </a:lnTo>
                <a:lnTo>
                  <a:pt x="0" y="315"/>
                </a:lnTo>
                <a:lnTo>
                  <a:pt x="3" y="269"/>
                </a:lnTo>
                <a:lnTo>
                  <a:pt x="13" y="223"/>
                </a:lnTo>
                <a:lnTo>
                  <a:pt x="29" y="182"/>
                </a:lnTo>
                <a:lnTo>
                  <a:pt x="51" y="143"/>
                </a:lnTo>
                <a:lnTo>
                  <a:pt x="77" y="108"/>
                </a:lnTo>
                <a:lnTo>
                  <a:pt x="108" y="76"/>
                </a:lnTo>
                <a:lnTo>
                  <a:pt x="144" y="51"/>
                </a:lnTo>
                <a:lnTo>
                  <a:pt x="183" y="29"/>
                </a:lnTo>
                <a:lnTo>
                  <a:pt x="224" y="13"/>
                </a:lnTo>
                <a:lnTo>
                  <a:pt x="268" y="3"/>
                </a:lnTo>
                <a:lnTo>
                  <a:pt x="314" y="0"/>
                </a:lnTo>
                <a:close/>
              </a:path>
            </a:pathLst>
          </a:custGeom>
          <a:solidFill>
            <a:srgbClr val="595959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0" name="Freeform 415"/>
          <p:cNvSpPr/>
          <p:nvPr/>
        </p:nvSpPr>
        <p:spPr bwMode="auto">
          <a:xfrm>
            <a:off x="4655585" y="2953457"/>
            <a:ext cx="112399" cy="368520"/>
          </a:xfrm>
          <a:custGeom>
            <a:avLst/>
            <a:gdLst>
              <a:gd name="T0" fmla="*/ 373 w 729"/>
              <a:gd name="T1" fmla="*/ 0 h 2394"/>
              <a:gd name="T2" fmla="*/ 510 w 729"/>
              <a:gd name="T3" fmla="*/ 0 h 2394"/>
              <a:gd name="T4" fmla="*/ 600 w 729"/>
              <a:gd name="T5" fmla="*/ 0 h 2394"/>
              <a:gd name="T6" fmla="*/ 550 w 729"/>
              <a:gd name="T7" fmla="*/ 46 h 2394"/>
              <a:gd name="T8" fmla="*/ 513 w 729"/>
              <a:gd name="T9" fmla="*/ 105 h 2394"/>
              <a:gd name="T10" fmla="*/ 494 w 729"/>
              <a:gd name="T11" fmla="*/ 172 h 2394"/>
              <a:gd name="T12" fmla="*/ 490 w 729"/>
              <a:gd name="T13" fmla="*/ 1448 h 2394"/>
              <a:gd name="T14" fmla="*/ 502 w 729"/>
              <a:gd name="T15" fmla="*/ 1526 h 2394"/>
              <a:gd name="T16" fmla="*/ 536 w 729"/>
              <a:gd name="T17" fmla="*/ 1594 h 2394"/>
              <a:gd name="T18" fmla="*/ 588 w 729"/>
              <a:gd name="T19" fmla="*/ 1648 h 2394"/>
              <a:gd name="T20" fmla="*/ 652 w 729"/>
              <a:gd name="T21" fmla="*/ 1685 h 2394"/>
              <a:gd name="T22" fmla="*/ 729 w 729"/>
              <a:gd name="T23" fmla="*/ 1702 h 2394"/>
              <a:gd name="T24" fmla="*/ 708 w 729"/>
              <a:gd name="T25" fmla="*/ 2370 h 2394"/>
              <a:gd name="T26" fmla="*/ 659 w 729"/>
              <a:gd name="T27" fmla="*/ 2392 h 2394"/>
              <a:gd name="T28" fmla="*/ 604 w 729"/>
              <a:gd name="T29" fmla="*/ 2392 h 2394"/>
              <a:gd name="T30" fmla="*/ 555 w 729"/>
              <a:gd name="T31" fmla="*/ 2372 h 2394"/>
              <a:gd name="T32" fmla="*/ 518 w 729"/>
              <a:gd name="T33" fmla="*/ 2335 h 2394"/>
              <a:gd name="T34" fmla="*/ 498 w 729"/>
              <a:gd name="T35" fmla="*/ 2285 h 2394"/>
              <a:gd name="T36" fmla="*/ 491 w 729"/>
              <a:gd name="T37" fmla="*/ 2258 h 2394"/>
              <a:gd name="T38" fmla="*/ 481 w 729"/>
              <a:gd name="T39" fmla="*/ 2311 h 2394"/>
              <a:gd name="T40" fmla="*/ 451 w 729"/>
              <a:gd name="T41" fmla="*/ 2354 h 2394"/>
              <a:gd name="T42" fmla="*/ 408 w 729"/>
              <a:gd name="T43" fmla="*/ 2383 h 2394"/>
              <a:gd name="T44" fmla="*/ 355 w 729"/>
              <a:gd name="T45" fmla="*/ 2394 h 2394"/>
              <a:gd name="T46" fmla="*/ 301 w 729"/>
              <a:gd name="T47" fmla="*/ 2383 h 2394"/>
              <a:gd name="T48" fmla="*/ 258 w 729"/>
              <a:gd name="T49" fmla="*/ 2354 h 2394"/>
              <a:gd name="T50" fmla="*/ 229 w 729"/>
              <a:gd name="T51" fmla="*/ 2311 h 2394"/>
              <a:gd name="T52" fmla="*/ 218 w 729"/>
              <a:gd name="T53" fmla="*/ 2258 h 2394"/>
              <a:gd name="T54" fmla="*/ 201 w 729"/>
              <a:gd name="T55" fmla="*/ 1397 h 2394"/>
              <a:gd name="T56" fmla="*/ 159 w 729"/>
              <a:gd name="T57" fmla="*/ 1411 h 2394"/>
              <a:gd name="T58" fmla="*/ 109 w 729"/>
              <a:gd name="T59" fmla="*/ 1410 h 2394"/>
              <a:gd name="T60" fmla="*/ 60 w 729"/>
              <a:gd name="T61" fmla="*/ 1390 h 2394"/>
              <a:gd name="T62" fmla="*/ 24 w 729"/>
              <a:gd name="T63" fmla="*/ 1353 h 2394"/>
              <a:gd name="T64" fmla="*/ 3 w 729"/>
              <a:gd name="T65" fmla="*/ 1305 h 2394"/>
              <a:gd name="T66" fmla="*/ 0 w 729"/>
              <a:gd name="T67" fmla="*/ 137 h 2394"/>
              <a:gd name="T68" fmla="*/ 11 w 729"/>
              <a:gd name="T69" fmla="*/ 84 h 2394"/>
              <a:gd name="T70" fmla="*/ 39 w 729"/>
              <a:gd name="T71" fmla="*/ 42 h 2394"/>
              <a:gd name="T72" fmla="*/ 81 w 729"/>
              <a:gd name="T73" fmla="*/ 12 h 2394"/>
              <a:gd name="T74" fmla="*/ 133 w 729"/>
              <a:gd name="T75" fmla="*/ 1 h 2394"/>
              <a:gd name="T76" fmla="*/ 289 w 729"/>
              <a:gd name="T77" fmla="*/ 0 h 2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29" h="2394">
                <a:moveTo>
                  <a:pt x="329" y="0"/>
                </a:moveTo>
                <a:lnTo>
                  <a:pt x="373" y="0"/>
                </a:lnTo>
                <a:lnTo>
                  <a:pt x="463" y="0"/>
                </a:lnTo>
                <a:lnTo>
                  <a:pt x="510" y="0"/>
                </a:lnTo>
                <a:lnTo>
                  <a:pt x="556" y="0"/>
                </a:lnTo>
                <a:lnTo>
                  <a:pt x="600" y="0"/>
                </a:lnTo>
                <a:lnTo>
                  <a:pt x="573" y="21"/>
                </a:lnTo>
                <a:lnTo>
                  <a:pt x="550" y="46"/>
                </a:lnTo>
                <a:lnTo>
                  <a:pt x="529" y="74"/>
                </a:lnTo>
                <a:lnTo>
                  <a:pt x="513" y="105"/>
                </a:lnTo>
                <a:lnTo>
                  <a:pt x="501" y="137"/>
                </a:lnTo>
                <a:lnTo>
                  <a:pt x="494" y="172"/>
                </a:lnTo>
                <a:lnTo>
                  <a:pt x="490" y="208"/>
                </a:lnTo>
                <a:lnTo>
                  <a:pt x="490" y="1448"/>
                </a:lnTo>
                <a:lnTo>
                  <a:pt x="494" y="1488"/>
                </a:lnTo>
                <a:lnTo>
                  <a:pt x="502" y="1526"/>
                </a:lnTo>
                <a:lnTo>
                  <a:pt x="516" y="1562"/>
                </a:lnTo>
                <a:lnTo>
                  <a:pt x="536" y="1594"/>
                </a:lnTo>
                <a:lnTo>
                  <a:pt x="559" y="1622"/>
                </a:lnTo>
                <a:lnTo>
                  <a:pt x="588" y="1648"/>
                </a:lnTo>
                <a:lnTo>
                  <a:pt x="619" y="1668"/>
                </a:lnTo>
                <a:lnTo>
                  <a:pt x="652" y="1685"/>
                </a:lnTo>
                <a:lnTo>
                  <a:pt x="690" y="1697"/>
                </a:lnTo>
                <a:lnTo>
                  <a:pt x="729" y="1702"/>
                </a:lnTo>
                <a:lnTo>
                  <a:pt x="729" y="2354"/>
                </a:lnTo>
                <a:lnTo>
                  <a:pt x="708" y="2370"/>
                </a:lnTo>
                <a:lnTo>
                  <a:pt x="685" y="2383"/>
                </a:lnTo>
                <a:lnTo>
                  <a:pt x="659" y="2392"/>
                </a:lnTo>
                <a:lnTo>
                  <a:pt x="632" y="2394"/>
                </a:lnTo>
                <a:lnTo>
                  <a:pt x="604" y="2392"/>
                </a:lnTo>
                <a:lnTo>
                  <a:pt x="579" y="2383"/>
                </a:lnTo>
                <a:lnTo>
                  <a:pt x="555" y="2372"/>
                </a:lnTo>
                <a:lnTo>
                  <a:pt x="535" y="2354"/>
                </a:lnTo>
                <a:lnTo>
                  <a:pt x="518" y="2335"/>
                </a:lnTo>
                <a:lnTo>
                  <a:pt x="505" y="2311"/>
                </a:lnTo>
                <a:lnTo>
                  <a:pt x="498" y="2285"/>
                </a:lnTo>
                <a:lnTo>
                  <a:pt x="495" y="2258"/>
                </a:lnTo>
                <a:lnTo>
                  <a:pt x="491" y="2258"/>
                </a:lnTo>
                <a:lnTo>
                  <a:pt x="488" y="2285"/>
                </a:lnTo>
                <a:lnTo>
                  <a:pt x="481" y="2311"/>
                </a:lnTo>
                <a:lnTo>
                  <a:pt x="469" y="2335"/>
                </a:lnTo>
                <a:lnTo>
                  <a:pt x="451" y="2354"/>
                </a:lnTo>
                <a:lnTo>
                  <a:pt x="431" y="2372"/>
                </a:lnTo>
                <a:lnTo>
                  <a:pt x="408" y="2383"/>
                </a:lnTo>
                <a:lnTo>
                  <a:pt x="382" y="2392"/>
                </a:lnTo>
                <a:lnTo>
                  <a:pt x="355" y="2394"/>
                </a:lnTo>
                <a:lnTo>
                  <a:pt x="327" y="2392"/>
                </a:lnTo>
                <a:lnTo>
                  <a:pt x="301" y="2383"/>
                </a:lnTo>
                <a:lnTo>
                  <a:pt x="279" y="2372"/>
                </a:lnTo>
                <a:lnTo>
                  <a:pt x="258" y="2354"/>
                </a:lnTo>
                <a:lnTo>
                  <a:pt x="242" y="2335"/>
                </a:lnTo>
                <a:lnTo>
                  <a:pt x="229" y="2311"/>
                </a:lnTo>
                <a:lnTo>
                  <a:pt x="221" y="2285"/>
                </a:lnTo>
                <a:lnTo>
                  <a:pt x="218" y="2258"/>
                </a:lnTo>
                <a:lnTo>
                  <a:pt x="218" y="1386"/>
                </a:lnTo>
                <a:lnTo>
                  <a:pt x="201" y="1397"/>
                </a:lnTo>
                <a:lnTo>
                  <a:pt x="180" y="1406"/>
                </a:lnTo>
                <a:lnTo>
                  <a:pt x="159" y="1411"/>
                </a:lnTo>
                <a:lnTo>
                  <a:pt x="137" y="1414"/>
                </a:lnTo>
                <a:lnTo>
                  <a:pt x="109" y="1410"/>
                </a:lnTo>
                <a:lnTo>
                  <a:pt x="83" y="1403"/>
                </a:lnTo>
                <a:lnTo>
                  <a:pt x="60" y="1390"/>
                </a:lnTo>
                <a:lnTo>
                  <a:pt x="40" y="1374"/>
                </a:lnTo>
                <a:lnTo>
                  <a:pt x="24" y="1353"/>
                </a:lnTo>
                <a:lnTo>
                  <a:pt x="11" y="1330"/>
                </a:lnTo>
                <a:lnTo>
                  <a:pt x="3" y="1305"/>
                </a:lnTo>
                <a:lnTo>
                  <a:pt x="0" y="1276"/>
                </a:lnTo>
                <a:lnTo>
                  <a:pt x="0" y="137"/>
                </a:lnTo>
                <a:lnTo>
                  <a:pt x="2" y="110"/>
                </a:lnTo>
                <a:lnTo>
                  <a:pt x="11" y="84"/>
                </a:lnTo>
                <a:lnTo>
                  <a:pt x="23" y="61"/>
                </a:lnTo>
                <a:lnTo>
                  <a:pt x="39" y="42"/>
                </a:lnTo>
                <a:lnTo>
                  <a:pt x="58" y="25"/>
                </a:lnTo>
                <a:lnTo>
                  <a:pt x="81" y="12"/>
                </a:lnTo>
                <a:lnTo>
                  <a:pt x="106" y="4"/>
                </a:lnTo>
                <a:lnTo>
                  <a:pt x="133" y="1"/>
                </a:lnTo>
                <a:lnTo>
                  <a:pt x="133" y="0"/>
                </a:lnTo>
                <a:lnTo>
                  <a:pt x="289" y="0"/>
                </a:lnTo>
                <a:lnTo>
                  <a:pt x="329" y="0"/>
                </a:lnTo>
                <a:close/>
              </a:path>
            </a:pathLst>
          </a:custGeom>
          <a:solidFill>
            <a:srgbClr val="595959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1" name="Freeform 416"/>
          <p:cNvSpPr/>
          <p:nvPr/>
        </p:nvSpPr>
        <p:spPr bwMode="auto">
          <a:xfrm>
            <a:off x="4889595" y="2850272"/>
            <a:ext cx="86602" cy="95815"/>
          </a:xfrm>
          <a:custGeom>
            <a:avLst/>
            <a:gdLst>
              <a:gd name="T0" fmla="*/ 249 w 565"/>
              <a:gd name="T1" fmla="*/ 0 h 629"/>
              <a:gd name="T2" fmla="*/ 297 w 565"/>
              <a:gd name="T3" fmla="*/ 3 h 629"/>
              <a:gd name="T4" fmla="*/ 341 w 565"/>
              <a:gd name="T5" fmla="*/ 13 h 629"/>
              <a:gd name="T6" fmla="*/ 382 w 565"/>
              <a:gd name="T7" fmla="*/ 29 h 629"/>
              <a:gd name="T8" fmla="*/ 421 w 565"/>
              <a:gd name="T9" fmla="*/ 51 h 629"/>
              <a:gd name="T10" fmla="*/ 457 w 565"/>
              <a:gd name="T11" fmla="*/ 76 h 629"/>
              <a:gd name="T12" fmla="*/ 488 w 565"/>
              <a:gd name="T13" fmla="*/ 108 h 629"/>
              <a:gd name="T14" fmla="*/ 514 w 565"/>
              <a:gd name="T15" fmla="*/ 143 h 629"/>
              <a:gd name="T16" fmla="*/ 535 w 565"/>
              <a:gd name="T17" fmla="*/ 182 h 629"/>
              <a:gd name="T18" fmla="*/ 552 w 565"/>
              <a:gd name="T19" fmla="*/ 223 h 629"/>
              <a:gd name="T20" fmla="*/ 561 w 565"/>
              <a:gd name="T21" fmla="*/ 269 h 629"/>
              <a:gd name="T22" fmla="*/ 565 w 565"/>
              <a:gd name="T23" fmla="*/ 315 h 629"/>
              <a:gd name="T24" fmla="*/ 562 w 565"/>
              <a:gd name="T25" fmla="*/ 357 h 629"/>
              <a:gd name="T26" fmla="*/ 554 w 565"/>
              <a:gd name="T27" fmla="*/ 398 h 629"/>
              <a:gd name="T28" fmla="*/ 540 w 565"/>
              <a:gd name="T29" fmla="*/ 437 h 629"/>
              <a:gd name="T30" fmla="*/ 521 w 565"/>
              <a:gd name="T31" fmla="*/ 474 h 629"/>
              <a:gd name="T32" fmla="*/ 499 w 565"/>
              <a:gd name="T33" fmla="*/ 507 h 629"/>
              <a:gd name="T34" fmla="*/ 473 w 565"/>
              <a:gd name="T35" fmla="*/ 538 h 629"/>
              <a:gd name="T36" fmla="*/ 443 w 565"/>
              <a:gd name="T37" fmla="*/ 565 h 629"/>
              <a:gd name="T38" fmla="*/ 409 w 565"/>
              <a:gd name="T39" fmla="*/ 587 h 629"/>
              <a:gd name="T40" fmla="*/ 372 w 565"/>
              <a:gd name="T41" fmla="*/ 605 h 629"/>
              <a:gd name="T42" fmla="*/ 333 w 565"/>
              <a:gd name="T43" fmla="*/ 619 h 629"/>
              <a:gd name="T44" fmla="*/ 292 w 565"/>
              <a:gd name="T45" fmla="*/ 627 h 629"/>
              <a:gd name="T46" fmla="*/ 249 w 565"/>
              <a:gd name="T47" fmla="*/ 629 h 629"/>
              <a:gd name="T48" fmla="*/ 204 w 565"/>
              <a:gd name="T49" fmla="*/ 626 h 629"/>
              <a:gd name="T50" fmla="*/ 161 w 565"/>
              <a:gd name="T51" fmla="*/ 616 h 629"/>
              <a:gd name="T52" fmla="*/ 120 w 565"/>
              <a:gd name="T53" fmla="*/ 601 h 629"/>
              <a:gd name="T54" fmla="*/ 82 w 565"/>
              <a:gd name="T55" fmla="*/ 581 h 629"/>
              <a:gd name="T56" fmla="*/ 47 w 565"/>
              <a:gd name="T57" fmla="*/ 555 h 629"/>
              <a:gd name="T58" fmla="*/ 17 w 565"/>
              <a:gd name="T59" fmla="*/ 526 h 629"/>
              <a:gd name="T60" fmla="*/ 34 w 565"/>
              <a:gd name="T61" fmla="*/ 483 h 629"/>
              <a:gd name="T62" fmla="*/ 47 w 565"/>
              <a:gd name="T63" fmla="*/ 438 h 629"/>
              <a:gd name="T64" fmla="*/ 56 w 565"/>
              <a:gd name="T65" fmla="*/ 391 h 629"/>
              <a:gd name="T66" fmla="*/ 59 w 565"/>
              <a:gd name="T67" fmla="*/ 342 h 629"/>
              <a:gd name="T68" fmla="*/ 56 w 565"/>
              <a:gd name="T69" fmla="*/ 296 h 629"/>
              <a:gd name="T70" fmla="*/ 48 w 565"/>
              <a:gd name="T71" fmla="*/ 250 h 629"/>
              <a:gd name="T72" fmla="*/ 36 w 565"/>
              <a:gd name="T73" fmla="*/ 206 h 629"/>
              <a:gd name="T74" fmla="*/ 20 w 565"/>
              <a:gd name="T75" fmla="*/ 164 h 629"/>
              <a:gd name="T76" fmla="*/ 0 w 565"/>
              <a:gd name="T77" fmla="*/ 124 h 629"/>
              <a:gd name="T78" fmla="*/ 27 w 565"/>
              <a:gd name="T79" fmla="*/ 94 h 629"/>
              <a:gd name="T80" fmla="*/ 57 w 565"/>
              <a:gd name="T81" fmla="*/ 67 h 629"/>
              <a:gd name="T82" fmla="*/ 90 w 565"/>
              <a:gd name="T83" fmla="*/ 44 h 629"/>
              <a:gd name="T84" fmla="*/ 126 w 565"/>
              <a:gd name="T85" fmla="*/ 25 h 629"/>
              <a:gd name="T86" fmla="*/ 165 w 565"/>
              <a:gd name="T87" fmla="*/ 12 h 629"/>
              <a:gd name="T88" fmla="*/ 207 w 565"/>
              <a:gd name="T89" fmla="*/ 3 h 629"/>
              <a:gd name="T90" fmla="*/ 249 w 565"/>
              <a:gd name="T91" fmla="*/ 0 h 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65" h="629">
                <a:moveTo>
                  <a:pt x="249" y="0"/>
                </a:moveTo>
                <a:lnTo>
                  <a:pt x="297" y="3"/>
                </a:lnTo>
                <a:lnTo>
                  <a:pt x="341" y="13"/>
                </a:lnTo>
                <a:lnTo>
                  <a:pt x="382" y="29"/>
                </a:lnTo>
                <a:lnTo>
                  <a:pt x="421" y="51"/>
                </a:lnTo>
                <a:lnTo>
                  <a:pt x="457" y="76"/>
                </a:lnTo>
                <a:lnTo>
                  <a:pt x="488" y="108"/>
                </a:lnTo>
                <a:lnTo>
                  <a:pt x="514" y="143"/>
                </a:lnTo>
                <a:lnTo>
                  <a:pt x="535" y="182"/>
                </a:lnTo>
                <a:lnTo>
                  <a:pt x="552" y="223"/>
                </a:lnTo>
                <a:lnTo>
                  <a:pt x="561" y="269"/>
                </a:lnTo>
                <a:lnTo>
                  <a:pt x="565" y="315"/>
                </a:lnTo>
                <a:lnTo>
                  <a:pt x="562" y="357"/>
                </a:lnTo>
                <a:lnTo>
                  <a:pt x="554" y="398"/>
                </a:lnTo>
                <a:lnTo>
                  <a:pt x="540" y="437"/>
                </a:lnTo>
                <a:lnTo>
                  <a:pt x="521" y="474"/>
                </a:lnTo>
                <a:lnTo>
                  <a:pt x="499" y="507"/>
                </a:lnTo>
                <a:lnTo>
                  <a:pt x="473" y="538"/>
                </a:lnTo>
                <a:lnTo>
                  <a:pt x="443" y="565"/>
                </a:lnTo>
                <a:lnTo>
                  <a:pt x="409" y="587"/>
                </a:lnTo>
                <a:lnTo>
                  <a:pt x="372" y="605"/>
                </a:lnTo>
                <a:lnTo>
                  <a:pt x="333" y="619"/>
                </a:lnTo>
                <a:lnTo>
                  <a:pt x="292" y="627"/>
                </a:lnTo>
                <a:lnTo>
                  <a:pt x="249" y="629"/>
                </a:lnTo>
                <a:lnTo>
                  <a:pt x="204" y="626"/>
                </a:lnTo>
                <a:lnTo>
                  <a:pt x="161" y="616"/>
                </a:lnTo>
                <a:lnTo>
                  <a:pt x="120" y="601"/>
                </a:lnTo>
                <a:lnTo>
                  <a:pt x="82" y="581"/>
                </a:lnTo>
                <a:lnTo>
                  <a:pt x="47" y="555"/>
                </a:lnTo>
                <a:lnTo>
                  <a:pt x="17" y="526"/>
                </a:lnTo>
                <a:lnTo>
                  <a:pt x="34" y="483"/>
                </a:lnTo>
                <a:lnTo>
                  <a:pt x="47" y="438"/>
                </a:lnTo>
                <a:lnTo>
                  <a:pt x="56" y="391"/>
                </a:lnTo>
                <a:lnTo>
                  <a:pt x="59" y="342"/>
                </a:lnTo>
                <a:lnTo>
                  <a:pt x="56" y="296"/>
                </a:lnTo>
                <a:lnTo>
                  <a:pt x="48" y="250"/>
                </a:lnTo>
                <a:lnTo>
                  <a:pt x="36" y="206"/>
                </a:lnTo>
                <a:lnTo>
                  <a:pt x="20" y="164"/>
                </a:lnTo>
                <a:lnTo>
                  <a:pt x="0" y="124"/>
                </a:lnTo>
                <a:lnTo>
                  <a:pt x="27" y="94"/>
                </a:lnTo>
                <a:lnTo>
                  <a:pt x="57" y="67"/>
                </a:lnTo>
                <a:lnTo>
                  <a:pt x="90" y="44"/>
                </a:lnTo>
                <a:lnTo>
                  <a:pt x="126" y="25"/>
                </a:lnTo>
                <a:lnTo>
                  <a:pt x="165" y="12"/>
                </a:lnTo>
                <a:lnTo>
                  <a:pt x="207" y="3"/>
                </a:lnTo>
                <a:lnTo>
                  <a:pt x="249" y="0"/>
                </a:lnTo>
                <a:close/>
              </a:path>
            </a:pathLst>
          </a:custGeom>
          <a:solidFill>
            <a:srgbClr val="595959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2" name="Freeform 417"/>
          <p:cNvSpPr/>
          <p:nvPr/>
        </p:nvSpPr>
        <p:spPr bwMode="auto">
          <a:xfrm>
            <a:off x="4891437" y="2953457"/>
            <a:ext cx="112399" cy="368520"/>
          </a:xfrm>
          <a:custGeom>
            <a:avLst/>
            <a:gdLst>
              <a:gd name="T0" fmla="*/ 510 w 728"/>
              <a:gd name="T1" fmla="*/ 0 h 2394"/>
              <a:gd name="T2" fmla="*/ 579 w 728"/>
              <a:gd name="T3" fmla="*/ 0 h 2394"/>
              <a:gd name="T4" fmla="*/ 594 w 728"/>
              <a:gd name="T5" fmla="*/ 0 h 2394"/>
              <a:gd name="T6" fmla="*/ 621 w 728"/>
              <a:gd name="T7" fmla="*/ 4 h 2394"/>
              <a:gd name="T8" fmla="*/ 669 w 728"/>
              <a:gd name="T9" fmla="*/ 25 h 2394"/>
              <a:gd name="T10" fmla="*/ 705 w 728"/>
              <a:gd name="T11" fmla="*/ 61 h 2394"/>
              <a:gd name="T12" fmla="*/ 725 w 728"/>
              <a:gd name="T13" fmla="*/ 110 h 2394"/>
              <a:gd name="T14" fmla="*/ 728 w 728"/>
              <a:gd name="T15" fmla="*/ 1276 h 2394"/>
              <a:gd name="T16" fmla="*/ 717 w 728"/>
              <a:gd name="T17" fmla="*/ 1330 h 2394"/>
              <a:gd name="T18" fmla="*/ 688 w 728"/>
              <a:gd name="T19" fmla="*/ 1374 h 2394"/>
              <a:gd name="T20" fmla="*/ 645 w 728"/>
              <a:gd name="T21" fmla="*/ 1403 h 2394"/>
              <a:gd name="T22" fmla="*/ 592 w 728"/>
              <a:gd name="T23" fmla="*/ 1414 h 2394"/>
              <a:gd name="T24" fmla="*/ 547 w 728"/>
              <a:gd name="T25" fmla="*/ 1406 h 2394"/>
              <a:gd name="T26" fmla="*/ 509 w 728"/>
              <a:gd name="T27" fmla="*/ 1386 h 2394"/>
              <a:gd name="T28" fmla="*/ 506 w 728"/>
              <a:gd name="T29" fmla="*/ 2285 h 2394"/>
              <a:gd name="T30" fmla="*/ 486 w 728"/>
              <a:gd name="T31" fmla="*/ 2335 h 2394"/>
              <a:gd name="T32" fmla="*/ 449 w 728"/>
              <a:gd name="T33" fmla="*/ 2372 h 2394"/>
              <a:gd name="T34" fmla="*/ 401 w 728"/>
              <a:gd name="T35" fmla="*/ 2392 h 2394"/>
              <a:gd name="T36" fmla="*/ 345 w 728"/>
              <a:gd name="T37" fmla="*/ 2392 h 2394"/>
              <a:gd name="T38" fmla="*/ 297 w 728"/>
              <a:gd name="T39" fmla="*/ 2372 h 2394"/>
              <a:gd name="T40" fmla="*/ 260 w 728"/>
              <a:gd name="T41" fmla="*/ 2335 h 2394"/>
              <a:gd name="T42" fmla="*/ 240 w 728"/>
              <a:gd name="T43" fmla="*/ 2285 h 2394"/>
              <a:gd name="T44" fmla="*/ 233 w 728"/>
              <a:gd name="T45" fmla="*/ 2258 h 2394"/>
              <a:gd name="T46" fmla="*/ 222 w 728"/>
              <a:gd name="T47" fmla="*/ 2311 h 2394"/>
              <a:gd name="T48" fmla="*/ 192 w 728"/>
              <a:gd name="T49" fmla="*/ 2354 h 2394"/>
              <a:gd name="T50" fmla="*/ 149 w 728"/>
              <a:gd name="T51" fmla="*/ 2383 h 2394"/>
              <a:gd name="T52" fmla="*/ 96 w 728"/>
              <a:gd name="T53" fmla="*/ 2394 h 2394"/>
              <a:gd name="T54" fmla="*/ 43 w 728"/>
              <a:gd name="T55" fmla="*/ 2383 h 2394"/>
              <a:gd name="T56" fmla="*/ 0 w 728"/>
              <a:gd name="T57" fmla="*/ 2354 h 2394"/>
              <a:gd name="T58" fmla="*/ 39 w 728"/>
              <a:gd name="T59" fmla="*/ 1697 h 2394"/>
              <a:gd name="T60" fmla="*/ 109 w 728"/>
              <a:gd name="T61" fmla="*/ 1668 h 2394"/>
              <a:gd name="T62" fmla="*/ 168 w 728"/>
              <a:gd name="T63" fmla="*/ 1622 h 2394"/>
              <a:gd name="T64" fmla="*/ 210 w 728"/>
              <a:gd name="T65" fmla="*/ 1560 h 2394"/>
              <a:gd name="T66" fmla="*/ 234 w 728"/>
              <a:gd name="T67" fmla="*/ 1488 h 2394"/>
              <a:gd name="T68" fmla="*/ 236 w 728"/>
              <a:gd name="T69" fmla="*/ 208 h 2394"/>
              <a:gd name="T70" fmla="*/ 227 w 728"/>
              <a:gd name="T71" fmla="*/ 137 h 2394"/>
              <a:gd name="T72" fmla="*/ 199 w 728"/>
              <a:gd name="T73" fmla="*/ 74 h 2394"/>
              <a:gd name="T74" fmla="*/ 155 w 728"/>
              <a:gd name="T75" fmla="*/ 21 h 2394"/>
              <a:gd name="T76" fmla="*/ 438 w 728"/>
              <a:gd name="T77" fmla="*/ 0 h 2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28" h="2394">
                <a:moveTo>
                  <a:pt x="476" y="0"/>
                </a:moveTo>
                <a:lnTo>
                  <a:pt x="510" y="0"/>
                </a:lnTo>
                <a:lnTo>
                  <a:pt x="561" y="0"/>
                </a:lnTo>
                <a:lnTo>
                  <a:pt x="579" y="0"/>
                </a:lnTo>
                <a:lnTo>
                  <a:pt x="591" y="0"/>
                </a:lnTo>
                <a:lnTo>
                  <a:pt x="594" y="0"/>
                </a:lnTo>
                <a:lnTo>
                  <a:pt x="594" y="1"/>
                </a:lnTo>
                <a:lnTo>
                  <a:pt x="621" y="4"/>
                </a:lnTo>
                <a:lnTo>
                  <a:pt x="647" y="12"/>
                </a:lnTo>
                <a:lnTo>
                  <a:pt x="669" y="25"/>
                </a:lnTo>
                <a:lnTo>
                  <a:pt x="689" y="42"/>
                </a:lnTo>
                <a:lnTo>
                  <a:pt x="705" y="61"/>
                </a:lnTo>
                <a:lnTo>
                  <a:pt x="717" y="84"/>
                </a:lnTo>
                <a:lnTo>
                  <a:pt x="725" y="110"/>
                </a:lnTo>
                <a:lnTo>
                  <a:pt x="728" y="137"/>
                </a:lnTo>
                <a:lnTo>
                  <a:pt x="728" y="1276"/>
                </a:lnTo>
                <a:lnTo>
                  <a:pt x="725" y="1305"/>
                </a:lnTo>
                <a:lnTo>
                  <a:pt x="717" y="1330"/>
                </a:lnTo>
                <a:lnTo>
                  <a:pt x="704" y="1353"/>
                </a:lnTo>
                <a:lnTo>
                  <a:pt x="688" y="1374"/>
                </a:lnTo>
                <a:lnTo>
                  <a:pt x="667" y="1390"/>
                </a:lnTo>
                <a:lnTo>
                  <a:pt x="645" y="1403"/>
                </a:lnTo>
                <a:lnTo>
                  <a:pt x="619" y="1410"/>
                </a:lnTo>
                <a:lnTo>
                  <a:pt x="592" y="1414"/>
                </a:lnTo>
                <a:lnTo>
                  <a:pt x="569" y="1411"/>
                </a:lnTo>
                <a:lnTo>
                  <a:pt x="547" y="1406"/>
                </a:lnTo>
                <a:lnTo>
                  <a:pt x="527" y="1397"/>
                </a:lnTo>
                <a:lnTo>
                  <a:pt x="509" y="1386"/>
                </a:lnTo>
                <a:lnTo>
                  <a:pt x="509" y="2258"/>
                </a:lnTo>
                <a:lnTo>
                  <a:pt x="506" y="2285"/>
                </a:lnTo>
                <a:lnTo>
                  <a:pt x="499" y="2311"/>
                </a:lnTo>
                <a:lnTo>
                  <a:pt x="486" y="2335"/>
                </a:lnTo>
                <a:lnTo>
                  <a:pt x="470" y="2354"/>
                </a:lnTo>
                <a:lnTo>
                  <a:pt x="449" y="2372"/>
                </a:lnTo>
                <a:lnTo>
                  <a:pt x="426" y="2383"/>
                </a:lnTo>
                <a:lnTo>
                  <a:pt x="401" y="2392"/>
                </a:lnTo>
                <a:lnTo>
                  <a:pt x="372" y="2394"/>
                </a:lnTo>
                <a:lnTo>
                  <a:pt x="345" y="2392"/>
                </a:lnTo>
                <a:lnTo>
                  <a:pt x="320" y="2383"/>
                </a:lnTo>
                <a:lnTo>
                  <a:pt x="297" y="2372"/>
                </a:lnTo>
                <a:lnTo>
                  <a:pt x="276" y="2354"/>
                </a:lnTo>
                <a:lnTo>
                  <a:pt x="260" y="2335"/>
                </a:lnTo>
                <a:lnTo>
                  <a:pt x="247" y="2311"/>
                </a:lnTo>
                <a:lnTo>
                  <a:pt x="240" y="2285"/>
                </a:lnTo>
                <a:lnTo>
                  <a:pt x="236" y="2258"/>
                </a:lnTo>
                <a:lnTo>
                  <a:pt x="233" y="2258"/>
                </a:lnTo>
                <a:lnTo>
                  <a:pt x="230" y="2285"/>
                </a:lnTo>
                <a:lnTo>
                  <a:pt x="222" y="2311"/>
                </a:lnTo>
                <a:lnTo>
                  <a:pt x="209" y="2335"/>
                </a:lnTo>
                <a:lnTo>
                  <a:pt x="192" y="2354"/>
                </a:lnTo>
                <a:lnTo>
                  <a:pt x="173" y="2372"/>
                </a:lnTo>
                <a:lnTo>
                  <a:pt x="149" y="2383"/>
                </a:lnTo>
                <a:lnTo>
                  <a:pt x="123" y="2392"/>
                </a:lnTo>
                <a:lnTo>
                  <a:pt x="96" y="2394"/>
                </a:lnTo>
                <a:lnTo>
                  <a:pt x="69" y="2392"/>
                </a:lnTo>
                <a:lnTo>
                  <a:pt x="43" y="2383"/>
                </a:lnTo>
                <a:lnTo>
                  <a:pt x="19" y="2372"/>
                </a:lnTo>
                <a:lnTo>
                  <a:pt x="0" y="2354"/>
                </a:lnTo>
                <a:lnTo>
                  <a:pt x="0" y="1702"/>
                </a:lnTo>
                <a:lnTo>
                  <a:pt x="39" y="1697"/>
                </a:lnTo>
                <a:lnTo>
                  <a:pt x="75" y="1685"/>
                </a:lnTo>
                <a:lnTo>
                  <a:pt x="109" y="1668"/>
                </a:lnTo>
                <a:lnTo>
                  <a:pt x="140" y="1648"/>
                </a:lnTo>
                <a:lnTo>
                  <a:pt x="168" y="1622"/>
                </a:lnTo>
                <a:lnTo>
                  <a:pt x="191" y="1593"/>
                </a:lnTo>
                <a:lnTo>
                  <a:pt x="210" y="1560"/>
                </a:lnTo>
                <a:lnTo>
                  <a:pt x="224" y="1526"/>
                </a:lnTo>
                <a:lnTo>
                  <a:pt x="234" y="1488"/>
                </a:lnTo>
                <a:lnTo>
                  <a:pt x="236" y="1448"/>
                </a:lnTo>
                <a:lnTo>
                  <a:pt x="236" y="208"/>
                </a:lnTo>
                <a:lnTo>
                  <a:pt x="234" y="172"/>
                </a:lnTo>
                <a:lnTo>
                  <a:pt x="227" y="137"/>
                </a:lnTo>
                <a:lnTo>
                  <a:pt x="215" y="105"/>
                </a:lnTo>
                <a:lnTo>
                  <a:pt x="199" y="74"/>
                </a:lnTo>
                <a:lnTo>
                  <a:pt x="178" y="46"/>
                </a:lnTo>
                <a:lnTo>
                  <a:pt x="155" y="21"/>
                </a:lnTo>
                <a:lnTo>
                  <a:pt x="128" y="0"/>
                </a:lnTo>
                <a:lnTo>
                  <a:pt x="438" y="0"/>
                </a:lnTo>
                <a:lnTo>
                  <a:pt x="476" y="0"/>
                </a:lnTo>
                <a:close/>
              </a:path>
            </a:pathLst>
          </a:custGeom>
          <a:solidFill>
            <a:srgbClr val="595959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3" name="Freeform 66"/>
          <p:cNvSpPr>
            <a:spLocks noEditPoints="1"/>
          </p:cNvSpPr>
          <p:nvPr/>
        </p:nvSpPr>
        <p:spPr bwMode="auto">
          <a:xfrm>
            <a:off x="4937868" y="4152840"/>
            <a:ext cx="471170" cy="469475"/>
          </a:xfrm>
          <a:custGeom>
            <a:avLst/>
            <a:gdLst>
              <a:gd name="T0" fmla="*/ 3130 w 3331"/>
              <a:gd name="T1" fmla="*/ 1290 h 3328"/>
              <a:gd name="T2" fmla="*/ 3082 w 3331"/>
              <a:gd name="T3" fmla="*/ 1039 h 3328"/>
              <a:gd name="T4" fmla="*/ 2984 w 3331"/>
              <a:gd name="T5" fmla="*/ 809 h 3328"/>
              <a:gd name="T6" fmla="*/ 2841 w 3331"/>
              <a:gd name="T7" fmla="*/ 606 h 3328"/>
              <a:gd name="T8" fmla="*/ 2661 w 3331"/>
              <a:gd name="T9" fmla="*/ 438 h 3328"/>
              <a:gd name="T10" fmla="*/ 2449 w 3331"/>
              <a:gd name="T11" fmla="*/ 310 h 3328"/>
              <a:gd name="T12" fmla="*/ 2210 w 3331"/>
              <a:gd name="T13" fmla="*/ 227 h 3328"/>
              <a:gd name="T14" fmla="*/ 1571 w 3331"/>
              <a:gd name="T15" fmla="*/ 185 h 3328"/>
              <a:gd name="T16" fmla="*/ 1632 w 3331"/>
              <a:gd name="T17" fmla="*/ 207 h 3328"/>
              <a:gd name="T18" fmla="*/ 1666 w 3331"/>
              <a:gd name="T19" fmla="*/ 261 h 3328"/>
              <a:gd name="T20" fmla="*/ 1672 w 3331"/>
              <a:gd name="T21" fmla="*/ 1578 h 3328"/>
              <a:gd name="T22" fmla="*/ 1708 w 3331"/>
              <a:gd name="T23" fmla="*/ 1635 h 3328"/>
              <a:gd name="T24" fmla="*/ 1773 w 3331"/>
              <a:gd name="T25" fmla="*/ 1659 h 3328"/>
              <a:gd name="T26" fmla="*/ 3087 w 3331"/>
              <a:gd name="T27" fmla="*/ 1669 h 3328"/>
              <a:gd name="T28" fmla="*/ 3132 w 3331"/>
              <a:gd name="T29" fmla="*/ 1714 h 3328"/>
              <a:gd name="T30" fmla="*/ 3139 w 3331"/>
              <a:gd name="T31" fmla="*/ 1846 h 3328"/>
              <a:gd name="T32" fmla="*/ 3103 w 3331"/>
              <a:gd name="T33" fmla="*/ 2109 h 3328"/>
              <a:gd name="T34" fmla="*/ 3023 w 3331"/>
              <a:gd name="T35" fmla="*/ 2358 h 3328"/>
              <a:gd name="T36" fmla="*/ 2903 w 3331"/>
              <a:gd name="T37" fmla="*/ 2590 h 3328"/>
              <a:gd name="T38" fmla="*/ 2743 w 3331"/>
              <a:gd name="T39" fmla="*/ 2802 h 3328"/>
              <a:gd name="T40" fmla="*/ 2549 w 3331"/>
              <a:gd name="T41" fmla="*/ 2986 h 3328"/>
              <a:gd name="T42" fmla="*/ 2330 w 3331"/>
              <a:gd name="T43" fmla="*/ 3133 h 3328"/>
              <a:gd name="T44" fmla="*/ 2091 w 3331"/>
              <a:gd name="T45" fmla="*/ 3240 h 3328"/>
              <a:gd name="T46" fmla="*/ 1837 w 3331"/>
              <a:gd name="T47" fmla="*/ 3305 h 3328"/>
              <a:gd name="T48" fmla="*/ 1571 w 3331"/>
              <a:gd name="T49" fmla="*/ 3328 h 3328"/>
              <a:gd name="T50" fmla="*/ 1440 w 3331"/>
              <a:gd name="T51" fmla="*/ 3322 h 3328"/>
              <a:gd name="T52" fmla="*/ 1169 w 3331"/>
              <a:gd name="T53" fmla="*/ 3276 h 3328"/>
              <a:gd name="T54" fmla="*/ 912 w 3331"/>
              <a:gd name="T55" fmla="*/ 3182 h 3328"/>
              <a:gd name="T56" fmla="*/ 674 w 3331"/>
              <a:gd name="T57" fmla="*/ 3046 h 3328"/>
              <a:gd name="T58" fmla="*/ 460 w 3331"/>
              <a:gd name="T59" fmla="*/ 2866 h 3328"/>
              <a:gd name="T60" fmla="*/ 281 w 3331"/>
              <a:gd name="T61" fmla="*/ 2653 h 3328"/>
              <a:gd name="T62" fmla="*/ 145 w 3331"/>
              <a:gd name="T63" fmla="*/ 2415 h 3328"/>
              <a:gd name="T64" fmla="*/ 51 w 3331"/>
              <a:gd name="T65" fmla="*/ 2158 h 3328"/>
              <a:gd name="T66" fmla="*/ 4 w 3331"/>
              <a:gd name="T67" fmla="*/ 1887 h 3328"/>
              <a:gd name="T68" fmla="*/ 5 w 3331"/>
              <a:gd name="T69" fmla="*/ 1613 h 3328"/>
              <a:gd name="T70" fmla="*/ 52 w 3331"/>
              <a:gd name="T71" fmla="*/ 1349 h 3328"/>
              <a:gd name="T72" fmla="*/ 142 w 3331"/>
              <a:gd name="T73" fmla="*/ 1100 h 3328"/>
              <a:gd name="T74" fmla="*/ 274 w 3331"/>
              <a:gd name="T75" fmla="*/ 868 h 3328"/>
              <a:gd name="T76" fmla="*/ 446 w 3331"/>
              <a:gd name="T77" fmla="*/ 659 h 3328"/>
              <a:gd name="T78" fmla="*/ 651 w 3331"/>
              <a:gd name="T79" fmla="*/ 482 h 3328"/>
              <a:gd name="T80" fmla="*/ 880 w 3331"/>
              <a:gd name="T81" fmla="*/ 344 h 3328"/>
              <a:gd name="T82" fmla="*/ 1128 w 3331"/>
              <a:gd name="T83" fmla="*/ 249 h 3328"/>
              <a:gd name="T84" fmla="*/ 1389 w 3331"/>
              <a:gd name="T85" fmla="*/ 196 h 3328"/>
              <a:gd name="T86" fmla="*/ 1943 w 3331"/>
              <a:gd name="T87" fmla="*/ 0 h 3328"/>
              <a:gd name="T88" fmla="*/ 2222 w 3331"/>
              <a:gd name="T89" fmla="*/ 29 h 3328"/>
              <a:gd name="T90" fmla="*/ 2482 w 3331"/>
              <a:gd name="T91" fmla="*/ 109 h 3328"/>
              <a:gd name="T92" fmla="*/ 2718 w 3331"/>
              <a:gd name="T93" fmla="*/ 237 h 3328"/>
              <a:gd name="T94" fmla="*/ 2923 w 3331"/>
              <a:gd name="T95" fmla="*/ 407 h 3328"/>
              <a:gd name="T96" fmla="*/ 3094 w 3331"/>
              <a:gd name="T97" fmla="*/ 613 h 3328"/>
              <a:gd name="T98" fmla="*/ 3222 w 3331"/>
              <a:gd name="T99" fmla="*/ 848 h 3328"/>
              <a:gd name="T100" fmla="*/ 3302 w 3331"/>
              <a:gd name="T101" fmla="*/ 1109 h 3328"/>
              <a:gd name="T102" fmla="*/ 3331 w 3331"/>
              <a:gd name="T103" fmla="*/ 1388 h 3328"/>
              <a:gd name="T104" fmla="*/ 3310 w 3331"/>
              <a:gd name="T105" fmla="*/ 1449 h 3328"/>
              <a:gd name="T106" fmla="*/ 3256 w 3331"/>
              <a:gd name="T107" fmla="*/ 1484 h 3328"/>
              <a:gd name="T108" fmla="*/ 1920 w 3331"/>
              <a:gd name="T109" fmla="*/ 1484 h 3328"/>
              <a:gd name="T110" fmla="*/ 1866 w 3331"/>
              <a:gd name="T111" fmla="*/ 1449 h 3328"/>
              <a:gd name="T112" fmla="*/ 1844 w 3331"/>
              <a:gd name="T113" fmla="*/ 1388 h 3328"/>
              <a:gd name="T114" fmla="*/ 1854 w 3331"/>
              <a:gd name="T115" fmla="*/ 55 h 3328"/>
              <a:gd name="T116" fmla="*/ 1899 w 3331"/>
              <a:gd name="T117" fmla="*/ 10 h 3328"/>
              <a:gd name="T118" fmla="*/ 1943 w 3331"/>
              <a:gd name="T119" fmla="*/ 0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31" h="3328">
                <a:moveTo>
                  <a:pt x="2040" y="201"/>
                </a:moveTo>
                <a:lnTo>
                  <a:pt x="2040" y="1290"/>
                </a:lnTo>
                <a:lnTo>
                  <a:pt x="3130" y="1290"/>
                </a:lnTo>
                <a:lnTo>
                  <a:pt x="3120" y="1204"/>
                </a:lnTo>
                <a:lnTo>
                  <a:pt x="3104" y="1120"/>
                </a:lnTo>
                <a:lnTo>
                  <a:pt x="3082" y="1039"/>
                </a:lnTo>
                <a:lnTo>
                  <a:pt x="3055" y="959"/>
                </a:lnTo>
                <a:lnTo>
                  <a:pt x="3021" y="882"/>
                </a:lnTo>
                <a:lnTo>
                  <a:pt x="2984" y="809"/>
                </a:lnTo>
                <a:lnTo>
                  <a:pt x="2941" y="737"/>
                </a:lnTo>
                <a:lnTo>
                  <a:pt x="2893" y="670"/>
                </a:lnTo>
                <a:lnTo>
                  <a:pt x="2841" y="606"/>
                </a:lnTo>
                <a:lnTo>
                  <a:pt x="2785" y="546"/>
                </a:lnTo>
                <a:lnTo>
                  <a:pt x="2725" y="490"/>
                </a:lnTo>
                <a:lnTo>
                  <a:pt x="2661" y="438"/>
                </a:lnTo>
                <a:lnTo>
                  <a:pt x="2593" y="390"/>
                </a:lnTo>
                <a:lnTo>
                  <a:pt x="2522" y="347"/>
                </a:lnTo>
                <a:lnTo>
                  <a:pt x="2449" y="310"/>
                </a:lnTo>
                <a:lnTo>
                  <a:pt x="2371" y="276"/>
                </a:lnTo>
                <a:lnTo>
                  <a:pt x="2292" y="249"/>
                </a:lnTo>
                <a:lnTo>
                  <a:pt x="2210" y="227"/>
                </a:lnTo>
                <a:lnTo>
                  <a:pt x="2127" y="211"/>
                </a:lnTo>
                <a:lnTo>
                  <a:pt x="2040" y="201"/>
                </a:lnTo>
                <a:close/>
                <a:moveTo>
                  <a:pt x="1571" y="185"/>
                </a:moveTo>
                <a:lnTo>
                  <a:pt x="1593" y="189"/>
                </a:lnTo>
                <a:lnTo>
                  <a:pt x="1614" y="196"/>
                </a:lnTo>
                <a:lnTo>
                  <a:pt x="1632" y="207"/>
                </a:lnTo>
                <a:lnTo>
                  <a:pt x="1647" y="222"/>
                </a:lnTo>
                <a:lnTo>
                  <a:pt x="1658" y="240"/>
                </a:lnTo>
                <a:lnTo>
                  <a:pt x="1666" y="261"/>
                </a:lnTo>
                <a:lnTo>
                  <a:pt x="1669" y="284"/>
                </a:lnTo>
                <a:lnTo>
                  <a:pt x="1669" y="1555"/>
                </a:lnTo>
                <a:lnTo>
                  <a:pt x="1672" y="1578"/>
                </a:lnTo>
                <a:lnTo>
                  <a:pt x="1680" y="1600"/>
                </a:lnTo>
                <a:lnTo>
                  <a:pt x="1692" y="1619"/>
                </a:lnTo>
                <a:lnTo>
                  <a:pt x="1708" y="1635"/>
                </a:lnTo>
                <a:lnTo>
                  <a:pt x="1728" y="1648"/>
                </a:lnTo>
                <a:lnTo>
                  <a:pt x="1749" y="1656"/>
                </a:lnTo>
                <a:lnTo>
                  <a:pt x="1773" y="1659"/>
                </a:lnTo>
                <a:lnTo>
                  <a:pt x="3044" y="1659"/>
                </a:lnTo>
                <a:lnTo>
                  <a:pt x="3067" y="1661"/>
                </a:lnTo>
                <a:lnTo>
                  <a:pt x="3087" y="1669"/>
                </a:lnTo>
                <a:lnTo>
                  <a:pt x="3106" y="1680"/>
                </a:lnTo>
                <a:lnTo>
                  <a:pt x="3121" y="1695"/>
                </a:lnTo>
                <a:lnTo>
                  <a:pt x="3132" y="1714"/>
                </a:lnTo>
                <a:lnTo>
                  <a:pt x="3139" y="1734"/>
                </a:lnTo>
                <a:lnTo>
                  <a:pt x="3142" y="1757"/>
                </a:lnTo>
                <a:lnTo>
                  <a:pt x="3139" y="1846"/>
                </a:lnTo>
                <a:lnTo>
                  <a:pt x="3132" y="1935"/>
                </a:lnTo>
                <a:lnTo>
                  <a:pt x="3120" y="2022"/>
                </a:lnTo>
                <a:lnTo>
                  <a:pt x="3103" y="2109"/>
                </a:lnTo>
                <a:lnTo>
                  <a:pt x="3081" y="2193"/>
                </a:lnTo>
                <a:lnTo>
                  <a:pt x="3055" y="2277"/>
                </a:lnTo>
                <a:lnTo>
                  <a:pt x="3023" y="2358"/>
                </a:lnTo>
                <a:lnTo>
                  <a:pt x="2988" y="2438"/>
                </a:lnTo>
                <a:lnTo>
                  <a:pt x="2948" y="2515"/>
                </a:lnTo>
                <a:lnTo>
                  <a:pt x="2903" y="2590"/>
                </a:lnTo>
                <a:lnTo>
                  <a:pt x="2854" y="2664"/>
                </a:lnTo>
                <a:lnTo>
                  <a:pt x="2801" y="2734"/>
                </a:lnTo>
                <a:lnTo>
                  <a:pt x="2743" y="2802"/>
                </a:lnTo>
                <a:lnTo>
                  <a:pt x="2682" y="2867"/>
                </a:lnTo>
                <a:lnTo>
                  <a:pt x="2617" y="2928"/>
                </a:lnTo>
                <a:lnTo>
                  <a:pt x="2549" y="2986"/>
                </a:lnTo>
                <a:lnTo>
                  <a:pt x="2478" y="3039"/>
                </a:lnTo>
                <a:lnTo>
                  <a:pt x="2405" y="3088"/>
                </a:lnTo>
                <a:lnTo>
                  <a:pt x="2330" y="3133"/>
                </a:lnTo>
                <a:lnTo>
                  <a:pt x="2252" y="3173"/>
                </a:lnTo>
                <a:lnTo>
                  <a:pt x="2173" y="3208"/>
                </a:lnTo>
                <a:lnTo>
                  <a:pt x="2091" y="3240"/>
                </a:lnTo>
                <a:lnTo>
                  <a:pt x="2008" y="3266"/>
                </a:lnTo>
                <a:lnTo>
                  <a:pt x="1922" y="3288"/>
                </a:lnTo>
                <a:lnTo>
                  <a:pt x="1837" y="3305"/>
                </a:lnTo>
                <a:lnTo>
                  <a:pt x="1749" y="3317"/>
                </a:lnTo>
                <a:lnTo>
                  <a:pt x="1660" y="3325"/>
                </a:lnTo>
                <a:lnTo>
                  <a:pt x="1571" y="3328"/>
                </a:lnTo>
                <a:lnTo>
                  <a:pt x="1571" y="3328"/>
                </a:lnTo>
                <a:lnTo>
                  <a:pt x="1533" y="3328"/>
                </a:lnTo>
                <a:lnTo>
                  <a:pt x="1440" y="3322"/>
                </a:lnTo>
                <a:lnTo>
                  <a:pt x="1349" y="3312"/>
                </a:lnTo>
                <a:lnTo>
                  <a:pt x="1258" y="3296"/>
                </a:lnTo>
                <a:lnTo>
                  <a:pt x="1169" y="3276"/>
                </a:lnTo>
                <a:lnTo>
                  <a:pt x="1082" y="3249"/>
                </a:lnTo>
                <a:lnTo>
                  <a:pt x="995" y="3219"/>
                </a:lnTo>
                <a:lnTo>
                  <a:pt x="912" y="3182"/>
                </a:lnTo>
                <a:lnTo>
                  <a:pt x="830" y="3141"/>
                </a:lnTo>
                <a:lnTo>
                  <a:pt x="751" y="3095"/>
                </a:lnTo>
                <a:lnTo>
                  <a:pt x="674" y="3046"/>
                </a:lnTo>
                <a:lnTo>
                  <a:pt x="600" y="2990"/>
                </a:lnTo>
                <a:lnTo>
                  <a:pt x="529" y="2930"/>
                </a:lnTo>
                <a:lnTo>
                  <a:pt x="460" y="2866"/>
                </a:lnTo>
                <a:lnTo>
                  <a:pt x="396" y="2798"/>
                </a:lnTo>
                <a:lnTo>
                  <a:pt x="337" y="2727"/>
                </a:lnTo>
                <a:lnTo>
                  <a:pt x="281" y="2653"/>
                </a:lnTo>
                <a:lnTo>
                  <a:pt x="231" y="2576"/>
                </a:lnTo>
                <a:lnTo>
                  <a:pt x="185" y="2497"/>
                </a:lnTo>
                <a:lnTo>
                  <a:pt x="145" y="2415"/>
                </a:lnTo>
                <a:lnTo>
                  <a:pt x="108" y="2332"/>
                </a:lnTo>
                <a:lnTo>
                  <a:pt x="77" y="2245"/>
                </a:lnTo>
                <a:lnTo>
                  <a:pt x="51" y="2158"/>
                </a:lnTo>
                <a:lnTo>
                  <a:pt x="31" y="2069"/>
                </a:lnTo>
                <a:lnTo>
                  <a:pt x="14" y="1978"/>
                </a:lnTo>
                <a:lnTo>
                  <a:pt x="4" y="1887"/>
                </a:lnTo>
                <a:lnTo>
                  <a:pt x="0" y="1794"/>
                </a:lnTo>
                <a:lnTo>
                  <a:pt x="0" y="1704"/>
                </a:lnTo>
                <a:lnTo>
                  <a:pt x="5" y="1613"/>
                </a:lnTo>
                <a:lnTo>
                  <a:pt x="16" y="1524"/>
                </a:lnTo>
                <a:lnTo>
                  <a:pt x="32" y="1436"/>
                </a:lnTo>
                <a:lnTo>
                  <a:pt x="52" y="1349"/>
                </a:lnTo>
                <a:lnTo>
                  <a:pt x="77" y="1265"/>
                </a:lnTo>
                <a:lnTo>
                  <a:pt x="107" y="1181"/>
                </a:lnTo>
                <a:lnTo>
                  <a:pt x="142" y="1100"/>
                </a:lnTo>
                <a:lnTo>
                  <a:pt x="181" y="1020"/>
                </a:lnTo>
                <a:lnTo>
                  <a:pt x="225" y="943"/>
                </a:lnTo>
                <a:lnTo>
                  <a:pt x="274" y="868"/>
                </a:lnTo>
                <a:lnTo>
                  <a:pt x="327" y="795"/>
                </a:lnTo>
                <a:lnTo>
                  <a:pt x="384" y="726"/>
                </a:lnTo>
                <a:lnTo>
                  <a:pt x="446" y="659"/>
                </a:lnTo>
                <a:lnTo>
                  <a:pt x="511" y="596"/>
                </a:lnTo>
                <a:lnTo>
                  <a:pt x="580" y="537"/>
                </a:lnTo>
                <a:lnTo>
                  <a:pt x="651" y="482"/>
                </a:lnTo>
                <a:lnTo>
                  <a:pt x="725" y="432"/>
                </a:lnTo>
                <a:lnTo>
                  <a:pt x="801" y="386"/>
                </a:lnTo>
                <a:lnTo>
                  <a:pt x="880" y="344"/>
                </a:lnTo>
                <a:lnTo>
                  <a:pt x="961" y="308"/>
                </a:lnTo>
                <a:lnTo>
                  <a:pt x="1043" y="276"/>
                </a:lnTo>
                <a:lnTo>
                  <a:pt x="1128" y="249"/>
                </a:lnTo>
                <a:lnTo>
                  <a:pt x="1213" y="226"/>
                </a:lnTo>
                <a:lnTo>
                  <a:pt x="1301" y="209"/>
                </a:lnTo>
                <a:lnTo>
                  <a:pt x="1389" y="196"/>
                </a:lnTo>
                <a:lnTo>
                  <a:pt x="1480" y="189"/>
                </a:lnTo>
                <a:lnTo>
                  <a:pt x="1571" y="185"/>
                </a:lnTo>
                <a:close/>
                <a:moveTo>
                  <a:pt x="1943" y="0"/>
                </a:moveTo>
                <a:lnTo>
                  <a:pt x="2037" y="3"/>
                </a:lnTo>
                <a:lnTo>
                  <a:pt x="2130" y="13"/>
                </a:lnTo>
                <a:lnTo>
                  <a:pt x="2222" y="29"/>
                </a:lnTo>
                <a:lnTo>
                  <a:pt x="2311" y="50"/>
                </a:lnTo>
                <a:lnTo>
                  <a:pt x="2398" y="77"/>
                </a:lnTo>
                <a:lnTo>
                  <a:pt x="2482" y="109"/>
                </a:lnTo>
                <a:lnTo>
                  <a:pt x="2564" y="147"/>
                </a:lnTo>
                <a:lnTo>
                  <a:pt x="2642" y="190"/>
                </a:lnTo>
                <a:lnTo>
                  <a:pt x="2718" y="237"/>
                </a:lnTo>
                <a:lnTo>
                  <a:pt x="2790" y="289"/>
                </a:lnTo>
                <a:lnTo>
                  <a:pt x="2858" y="346"/>
                </a:lnTo>
                <a:lnTo>
                  <a:pt x="2923" y="407"/>
                </a:lnTo>
                <a:lnTo>
                  <a:pt x="2985" y="472"/>
                </a:lnTo>
                <a:lnTo>
                  <a:pt x="3041" y="541"/>
                </a:lnTo>
                <a:lnTo>
                  <a:pt x="3094" y="613"/>
                </a:lnTo>
                <a:lnTo>
                  <a:pt x="3140" y="688"/>
                </a:lnTo>
                <a:lnTo>
                  <a:pt x="3183" y="767"/>
                </a:lnTo>
                <a:lnTo>
                  <a:pt x="3222" y="848"/>
                </a:lnTo>
                <a:lnTo>
                  <a:pt x="3253" y="933"/>
                </a:lnTo>
                <a:lnTo>
                  <a:pt x="3281" y="1019"/>
                </a:lnTo>
                <a:lnTo>
                  <a:pt x="3302" y="1109"/>
                </a:lnTo>
                <a:lnTo>
                  <a:pt x="3318" y="1200"/>
                </a:lnTo>
                <a:lnTo>
                  <a:pt x="3328" y="1293"/>
                </a:lnTo>
                <a:lnTo>
                  <a:pt x="3331" y="1388"/>
                </a:lnTo>
                <a:lnTo>
                  <a:pt x="3328" y="1410"/>
                </a:lnTo>
                <a:lnTo>
                  <a:pt x="3321" y="1431"/>
                </a:lnTo>
                <a:lnTo>
                  <a:pt x="3310" y="1449"/>
                </a:lnTo>
                <a:lnTo>
                  <a:pt x="3294" y="1464"/>
                </a:lnTo>
                <a:lnTo>
                  <a:pt x="3276" y="1477"/>
                </a:lnTo>
                <a:lnTo>
                  <a:pt x="3256" y="1484"/>
                </a:lnTo>
                <a:lnTo>
                  <a:pt x="3232" y="1486"/>
                </a:lnTo>
                <a:lnTo>
                  <a:pt x="1943" y="1486"/>
                </a:lnTo>
                <a:lnTo>
                  <a:pt x="1920" y="1484"/>
                </a:lnTo>
                <a:lnTo>
                  <a:pt x="1899" y="1477"/>
                </a:lnTo>
                <a:lnTo>
                  <a:pt x="1881" y="1464"/>
                </a:lnTo>
                <a:lnTo>
                  <a:pt x="1866" y="1449"/>
                </a:lnTo>
                <a:lnTo>
                  <a:pt x="1854" y="1431"/>
                </a:lnTo>
                <a:lnTo>
                  <a:pt x="1847" y="1410"/>
                </a:lnTo>
                <a:lnTo>
                  <a:pt x="1844" y="1388"/>
                </a:lnTo>
                <a:lnTo>
                  <a:pt x="1844" y="98"/>
                </a:lnTo>
                <a:lnTo>
                  <a:pt x="1847" y="75"/>
                </a:lnTo>
                <a:lnTo>
                  <a:pt x="1854" y="55"/>
                </a:lnTo>
                <a:lnTo>
                  <a:pt x="1866" y="37"/>
                </a:lnTo>
                <a:lnTo>
                  <a:pt x="1881" y="22"/>
                </a:lnTo>
                <a:lnTo>
                  <a:pt x="1899" y="10"/>
                </a:lnTo>
                <a:lnTo>
                  <a:pt x="1920" y="3"/>
                </a:lnTo>
                <a:lnTo>
                  <a:pt x="1943" y="0"/>
                </a:lnTo>
                <a:lnTo>
                  <a:pt x="1943" y="0"/>
                </a:lnTo>
                <a:close/>
              </a:path>
            </a:pathLst>
          </a:custGeom>
          <a:solidFill>
            <a:srgbClr val="9CE0B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715935" y="34287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10237" y="-318422"/>
            <a:ext cx="11502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01</a:t>
            </a:r>
            <a:endParaRPr lang="zh-CN" altLang="en-US" sz="11500" dirty="0">
              <a:solidFill>
                <a:schemeClr val="bg1"/>
              </a:solidFill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511460" y="1408475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46" name="矩形 45"/>
          <p:cNvSpPr/>
          <p:nvPr/>
        </p:nvSpPr>
        <p:spPr>
          <a:xfrm>
            <a:off x="1302649" y="1800876"/>
            <a:ext cx="38611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47" name="矩形 46"/>
          <p:cNvSpPr/>
          <p:nvPr/>
        </p:nvSpPr>
        <p:spPr>
          <a:xfrm>
            <a:off x="2370941" y="2721620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48" name="矩形 47"/>
          <p:cNvSpPr/>
          <p:nvPr/>
        </p:nvSpPr>
        <p:spPr>
          <a:xfrm>
            <a:off x="1460498" y="3114021"/>
            <a:ext cx="25834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49" name="矩形 48"/>
          <p:cNvSpPr/>
          <p:nvPr/>
        </p:nvSpPr>
        <p:spPr>
          <a:xfrm>
            <a:off x="7684847" y="2721620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50" name="矩形 49"/>
          <p:cNvSpPr/>
          <p:nvPr/>
        </p:nvSpPr>
        <p:spPr>
          <a:xfrm>
            <a:off x="7677117" y="3114021"/>
            <a:ext cx="29771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51" name="矩形 50"/>
          <p:cNvSpPr/>
          <p:nvPr/>
        </p:nvSpPr>
        <p:spPr>
          <a:xfrm>
            <a:off x="2764639" y="4129182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52" name="矩形 51"/>
          <p:cNvSpPr/>
          <p:nvPr/>
        </p:nvSpPr>
        <p:spPr>
          <a:xfrm>
            <a:off x="1460498" y="4521583"/>
            <a:ext cx="29771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53" name="矩形 52"/>
          <p:cNvSpPr/>
          <p:nvPr/>
        </p:nvSpPr>
        <p:spPr>
          <a:xfrm>
            <a:off x="7279172" y="4014472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54" name="矩形 53"/>
          <p:cNvSpPr/>
          <p:nvPr/>
        </p:nvSpPr>
        <p:spPr>
          <a:xfrm>
            <a:off x="7271442" y="4406873"/>
            <a:ext cx="29771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 bwMode="auto">
          <a:xfrm>
            <a:off x="4895715" y="3532924"/>
            <a:ext cx="1482391" cy="1487715"/>
          </a:xfrm>
          <a:custGeom>
            <a:avLst/>
            <a:gdLst>
              <a:gd name="T0" fmla="*/ 218 w 218"/>
              <a:gd name="T1" fmla="*/ 0 h 218"/>
              <a:gd name="T2" fmla="*/ 135 w 218"/>
              <a:gd name="T3" fmla="*/ 0 h 218"/>
              <a:gd name="T4" fmla="*/ 0 w 218"/>
              <a:gd name="T5" fmla="*/ 136 h 218"/>
              <a:gd name="T6" fmla="*/ 0 w 218"/>
              <a:gd name="T7" fmla="*/ 218 h 218"/>
              <a:gd name="T8" fmla="*/ 218 w 218"/>
              <a:gd name="T9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" h="218">
                <a:moveTo>
                  <a:pt x="218" y="0"/>
                </a:moveTo>
                <a:cubicBezTo>
                  <a:pt x="135" y="0"/>
                  <a:pt x="135" y="0"/>
                  <a:pt x="135" y="0"/>
                </a:cubicBezTo>
                <a:cubicBezTo>
                  <a:pt x="135" y="75"/>
                  <a:pt x="74" y="136"/>
                  <a:pt x="0" y="136"/>
                </a:cubicBezTo>
                <a:cubicBezTo>
                  <a:pt x="0" y="218"/>
                  <a:pt x="0" y="218"/>
                  <a:pt x="0" y="218"/>
                </a:cubicBezTo>
                <a:cubicBezTo>
                  <a:pt x="120" y="218"/>
                  <a:pt x="218" y="120"/>
                  <a:pt x="218" y="0"/>
                </a:cubicBezTo>
                <a:close/>
              </a:path>
            </a:pathLst>
          </a:custGeom>
          <a:solidFill>
            <a:srgbClr val="9CE0B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5813893" y="2046541"/>
            <a:ext cx="1482391" cy="1486384"/>
          </a:xfrm>
          <a:custGeom>
            <a:avLst/>
            <a:gdLst>
              <a:gd name="T0" fmla="*/ 218 w 218"/>
              <a:gd name="T1" fmla="*/ 0 h 218"/>
              <a:gd name="T2" fmla="*/ 0 w 218"/>
              <a:gd name="T3" fmla="*/ 218 h 218"/>
              <a:gd name="T4" fmla="*/ 83 w 218"/>
              <a:gd name="T5" fmla="*/ 218 h 218"/>
              <a:gd name="T6" fmla="*/ 218 w 218"/>
              <a:gd name="T7" fmla="*/ 83 h 218"/>
              <a:gd name="T8" fmla="*/ 218 w 218"/>
              <a:gd name="T9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" h="218">
                <a:moveTo>
                  <a:pt x="218" y="0"/>
                </a:moveTo>
                <a:cubicBezTo>
                  <a:pt x="98" y="0"/>
                  <a:pt x="0" y="98"/>
                  <a:pt x="0" y="218"/>
                </a:cubicBezTo>
                <a:cubicBezTo>
                  <a:pt x="83" y="218"/>
                  <a:pt x="83" y="218"/>
                  <a:pt x="83" y="218"/>
                </a:cubicBezTo>
                <a:cubicBezTo>
                  <a:pt x="83" y="143"/>
                  <a:pt x="144" y="83"/>
                  <a:pt x="218" y="83"/>
                </a:cubicBezTo>
                <a:lnTo>
                  <a:pt x="218" y="0"/>
                </a:lnTo>
                <a:close/>
              </a:path>
            </a:pathLst>
          </a:custGeom>
          <a:solidFill>
            <a:srgbClr val="2A83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5813893" y="3532924"/>
            <a:ext cx="1482391" cy="1487715"/>
          </a:xfrm>
          <a:custGeom>
            <a:avLst/>
            <a:gdLst>
              <a:gd name="T0" fmla="*/ 0 w 218"/>
              <a:gd name="T1" fmla="*/ 0 h 218"/>
              <a:gd name="T2" fmla="*/ 83 w 218"/>
              <a:gd name="T3" fmla="*/ 0 h 218"/>
              <a:gd name="T4" fmla="*/ 218 w 218"/>
              <a:gd name="T5" fmla="*/ 136 h 218"/>
              <a:gd name="T6" fmla="*/ 218 w 218"/>
              <a:gd name="T7" fmla="*/ 218 h 218"/>
              <a:gd name="T8" fmla="*/ 0 w 218"/>
              <a:gd name="T9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" h="218">
                <a:moveTo>
                  <a:pt x="0" y="0"/>
                </a:moveTo>
                <a:cubicBezTo>
                  <a:pt x="83" y="0"/>
                  <a:pt x="83" y="0"/>
                  <a:pt x="83" y="0"/>
                </a:cubicBezTo>
                <a:cubicBezTo>
                  <a:pt x="83" y="75"/>
                  <a:pt x="144" y="136"/>
                  <a:pt x="218" y="136"/>
                </a:cubicBezTo>
                <a:cubicBezTo>
                  <a:pt x="218" y="218"/>
                  <a:pt x="218" y="218"/>
                  <a:pt x="218" y="218"/>
                </a:cubicBezTo>
                <a:cubicBezTo>
                  <a:pt x="98" y="218"/>
                  <a:pt x="0" y="120"/>
                  <a:pt x="0" y="0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7296285" y="2046541"/>
            <a:ext cx="1482391" cy="1486384"/>
          </a:xfrm>
          <a:custGeom>
            <a:avLst/>
            <a:gdLst>
              <a:gd name="T0" fmla="*/ 0 w 218"/>
              <a:gd name="T1" fmla="*/ 0 h 218"/>
              <a:gd name="T2" fmla="*/ 218 w 218"/>
              <a:gd name="T3" fmla="*/ 218 h 218"/>
              <a:gd name="T4" fmla="*/ 136 w 218"/>
              <a:gd name="T5" fmla="*/ 218 h 218"/>
              <a:gd name="T6" fmla="*/ 0 w 218"/>
              <a:gd name="T7" fmla="*/ 83 h 218"/>
              <a:gd name="T8" fmla="*/ 0 w 218"/>
              <a:gd name="T9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" h="218">
                <a:moveTo>
                  <a:pt x="0" y="0"/>
                </a:moveTo>
                <a:cubicBezTo>
                  <a:pt x="121" y="0"/>
                  <a:pt x="218" y="98"/>
                  <a:pt x="218" y="218"/>
                </a:cubicBezTo>
                <a:cubicBezTo>
                  <a:pt x="136" y="218"/>
                  <a:pt x="136" y="218"/>
                  <a:pt x="136" y="218"/>
                </a:cubicBezTo>
                <a:cubicBezTo>
                  <a:pt x="136" y="143"/>
                  <a:pt x="75" y="83"/>
                  <a:pt x="0" y="83"/>
                </a:cubicBezTo>
                <a:lnTo>
                  <a:pt x="0" y="0"/>
                </a:lnTo>
                <a:close/>
              </a:path>
            </a:pathLst>
          </a:custGeom>
          <a:solidFill>
            <a:srgbClr val="FBD26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Freeform 9"/>
          <p:cNvSpPr/>
          <p:nvPr/>
        </p:nvSpPr>
        <p:spPr bwMode="auto">
          <a:xfrm>
            <a:off x="7296285" y="3532924"/>
            <a:ext cx="1482391" cy="1487715"/>
          </a:xfrm>
          <a:custGeom>
            <a:avLst/>
            <a:gdLst>
              <a:gd name="T0" fmla="*/ 218 w 218"/>
              <a:gd name="T1" fmla="*/ 0 h 218"/>
              <a:gd name="T2" fmla="*/ 136 w 218"/>
              <a:gd name="T3" fmla="*/ 0 h 218"/>
              <a:gd name="T4" fmla="*/ 0 w 218"/>
              <a:gd name="T5" fmla="*/ 136 h 218"/>
              <a:gd name="T6" fmla="*/ 0 w 218"/>
              <a:gd name="T7" fmla="*/ 218 h 218"/>
              <a:gd name="T8" fmla="*/ 218 w 218"/>
              <a:gd name="T9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" h="218">
                <a:moveTo>
                  <a:pt x="218" y="0"/>
                </a:moveTo>
                <a:cubicBezTo>
                  <a:pt x="136" y="0"/>
                  <a:pt x="136" y="0"/>
                  <a:pt x="136" y="0"/>
                </a:cubicBezTo>
                <a:cubicBezTo>
                  <a:pt x="136" y="75"/>
                  <a:pt x="75" y="136"/>
                  <a:pt x="0" y="136"/>
                </a:cubicBezTo>
                <a:cubicBezTo>
                  <a:pt x="0" y="218"/>
                  <a:pt x="0" y="218"/>
                  <a:pt x="0" y="218"/>
                </a:cubicBezTo>
                <a:cubicBezTo>
                  <a:pt x="121" y="218"/>
                  <a:pt x="218" y="120"/>
                  <a:pt x="218" y="0"/>
                </a:cubicBezTo>
                <a:close/>
              </a:path>
            </a:pathLst>
          </a:custGeom>
          <a:solidFill>
            <a:srgbClr val="9CE0B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3413324" y="3532924"/>
            <a:ext cx="1482391" cy="1487715"/>
          </a:xfrm>
          <a:custGeom>
            <a:avLst/>
            <a:gdLst>
              <a:gd name="T0" fmla="*/ 0 w 218"/>
              <a:gd name="T1" fmla="*/ 0 h 218"/>
              <a:gd name="T2" fmla="*/ 82 w 218"/>
              <a:gd name="T3" fmla="*/ 0 h 218"/>
              <a:gd name="T4" fmla="*/ 218 w 218"/>
              <a:gd name="T5" fmla="*/ 136 h 218"/>
              <a:gd name="T6" fmla="*/ 218 w 218"/>
              <a:gd name="T7" fmla="*/ 218 h 218"/>
              <a:gd name="T8" fmla="*/ 0 w 218"/>
              <a:gd name="T9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" h="218">
                <a:moveTo>
                  <a:pt x="0" y="0"/>
                </a:moveTo>
                <a:cubicBezTo>
                  <a:pt x="82" y="0"/>
                  <a:pt x="82" y="0"/>
                  <a:pt x="82" y="0"/>
                </a:cubicBezTo>
                <a:cubicBezTo>
                  <a:pt x="82" y="75"/>
                  <a:pt x="143" y="136"/>
                  <a:pt x="218" y="136"/>
                </a:cubicBezTo>
                <a:cubicBezTo>
                  <a:pt x="218" y="218"/>
                  <a:pt x="218" y="218"/>
                  <a:pt x="218" y="218"/>
                </a:cubicBezTo>
                <a:cubicBezTo>
                  <a:pt x="97" y="218"/>
                  <a:pt x="0" y="120"/>
                  <a:pt x="0" y="0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Freeform 11"/>
          <p:cNvSpPr/>
          <p:nvPr/>
        </p:nvSpPr>
        <p:spPr bwMode="auto">
          <a:xfrm>
            <a:off x="4895715" y="2046541"/>
            <a:ext cx="1482391" cy="1486384"/>
          </a:xfrm>
          <a:custGeom>
            <a:avLst/>
            <a:gdLst>
              <a:gd name="T0" fmla="*/ 0 w 218"/>
              <a:gd name="T1" fmla="*/ 0 h 218"/>
              <a:gd name="T2" fmla="*/ 218 w 218"/>
              <a:gd name="T3" fmla="*/ 218 h 218"/>
              <a:gd name="T4" fmla="*/ 135 w 218"/>
              <a:gd name="T5" fmla="*/ 218 h 218"/>
              <a:gd name="T6" fmla="*/ 0 w 218"/>
              <a:gd name="T7" fmla="*/ 83 h 218"/>
              <a:gd name="T8" fmla="*/ 0 w 218"/>
              <a:gd name="T9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" h="218">
                <a:moveTo>
                  <a:pt x="0" y="0"/>
                </a:moveTo>
                <a:cubicBezTo>
                  <a:pt x="120" y="0"/>
                  <a:pt x="218" y="98"/>
                  <a:pt x="218" y="218"/>
                </a:cubicBezTo>
                <a:cubicBezTo>
                  <a:pt x="135" y="218"/>
                  <a:pt x="135" y="218"/>
                  <a:pt x="135" y="218"/>
                </a:cubicBezTo>
                <a:cubicBezTo>
                  <a:pt x="135" y="143"/>
                  <a:pt x="74" y="83"/>
                  <a:pt x="0" y="83"/>
                </a:cubicBezTo>
                <a:lnTo>
                  <a:pt x="0" y="0"/>
                </a:lnTo>
                <a:close/>
              </a:path>
            </a:pathLst>
          </a:custGeom>
          <a:solidFill>
            <a:srgbClr val="FBD26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" name="Freeform 12"/>
          <p:cNvSpPr/>
          <p:nvPr/>
        </p:nvSpPr>
        <p:spPr bwMode="auto">
          <a:xfrm>
            <a:off x="3413324" y="2046541"/>
            <a:ext cx="1482391" cy="1486384"/>
          </a:xfrm>
          <a:custGeom>
            <a:avLst/>
            <a:gdLst>
              <a:gd name="T0" fmla="*/ 218 w 218"/>
              <a:gd name="T1" fmla="*/ 0 h 218"/>
              <a:gd name="T2" fmla="*/ 0 w 218"/>
              <a:gd name="T3" fmla="*/ 218 h 218"/>
              <a:gd name="T4" fmla="*/ 82 w 218"/>
              <a:gd name="T5" fmla="*/ 218 h 218"/>
              <a:gd name="T6" fmla="*/ 218 w 218"/>
              <a:gd name="T7" fmla="*/ 83 h 218"/>
              <a:gd name="T8" fmla="*/ 218 w 218"/>
              <a:gd name="T9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" h="218">
                <a:moveTo>
                  <a:pt x="218" y="0"/>
                </a:moveTo>
                <a:cubicBezTo>
                  <a:pt x="97" y="0"/>
                  <a:pt x="0" y="98"/>
                  <a:pt x="0" y="218"/>
                </a:cubicBezTo>
                <a:cubicBezTo>
                  <a:pt x="82" y="218"/>
                  <a:pt x="82" y="218"/>
                  <a:pt x="82" y="218"/>
                </a:cubicBezTo>
                <a:cubicBezTo>
                  <a:pt x="82" y="143"/>
                  <a:pt x="143" y="83"/>
                  <a:pt x="218" y="83"/>
                </a:cubicBezTo>
                <a:lnTo>
                  <a:pt x="218" y="0"/>
                </a:lnTo>
                <a:close/>
              </a:path>
            </a:pathLst>
          </a:custGeom>
          <a:solidFill>
            <a:srgbClr val="2A83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Inhaltsplatzhalter 4"/>
          <p:cNvSpPr txBox="1"/>
          <p:nvPr/>
        </p:nvSpPr>
        <p:spPr>
          <a:xfrm rot="18690151">
            <a:off x="3858607" y="2591239"/>
            <a:ext cx="1400419" cy="1122299"/>
          </a:xfrm>
          <a:prstGeom prst="rect">
            <a:avLst/>
          </a:prstGeom>
        </p:spPr>
        <p:txBody>
          <a:bodyPr wrap="square" lIns="0" tIns="0" rIns="0" bIns="0">
            <a:prstTxWarp prst="textArchUp">
              <a:avLst/>
            </a:prstTxWarp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n-lt"/>
                <a:cs typeface="+mn-ea"/>
                <a:sym typeface="+mn-lt"/>
              </a:rPr>
              <a:t>Option 01</a:t>
            </a:r>
            <a:endParaRPr lang="en-US" sz="1400" dirty="0">
              <a:latin typeface="+mn-lt"/>
              <a:cs typeface="+mn-ea"/>
              <a:sym typeface="+mn-lt"/>
            </a:endParaRPr>
          </a:p>
        </p:txBody>
      </p:sp>
      <p:sp>
        <p:nvSpPr>
          <p:cNvPr id="16" name="Inhaltsplatzhalter 4"/>
          <p:cNvSpPr txBox="1"/>
          <p:nvPr/>
        </p:nvSpPr>
        <p:spPr>
          <a:xfrm rot="2700000">
            <a:off x="4503987" y="2625521"/>
            <a:ext cx="1400419" cy="1122299"/>
          </a:xfrm>
          <a:prstGeom prst="rect">
            <a:avLst/>
          </a:prstGeom>
        </p:spPr>
        <p:txBody>
          <a:bodyPr wrap="square" lIns="0" tIns="0" rIns="0" bIns="0">
            <a:prstTxWarp prst="textArchUp">
              <a:avLst/>
            </a:prstTxWarp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n-lt"/>
                <a:cs typeface="+mn-ea"/>
                <a:sym typeface="+mn-lt"/>
              </a:rPr>
              <a:t>Option 02</a:t>
            </a:r>
            <a:endParaRPr lang="en-US" sz="1400" dirty="0">
              <a:latin typeface="+mn-lt"/>
              <a:cs typeface="+mn-ea"/>
              <a:sym typeface="+mn-lt"/>
            </a:endParaRPr>
          </a:p>
        </p:txBody>
      </p:sp>
      <p:sp>
        <p:nvSpPr>
          <p:cNvPr id="18" name="Inhaltsplatzhalter 4"/>
          <p:cNvSpPr txBox="1"/>
          <p:nvPr/>
        </p:nvSpPr>
        <p:spPr>
          <a:xfrm rot="18915335">
            <a:off x="6950051" y="3486621"/>
            <a:ext cx="1801840" cy="1122299"/>
          </a:xfrm>
          <a:prstGeom prst="rect">
            <a:avLst/>
          </a:prstGeom>
        </p:spPr>
        <p:txBody>
          <a:bodyPr wrap="square" lIns="0" tIns="0" rIns="0" bIns="0">
            <a:prstTxWarp prst="textArchDown">
              <a:avLst>
                <a:gd name="adj" fmla="val 1183520"/>
              </a:avLst>
            </a:prstTxWarp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spc="300" dirty="0">
                <a:latin typeface="+mn-lt"/>
                <a:cs typeface="+mn-ea"/>
                <a:sym typeface="+mn-lt"/>
              </a:rPr>
              <a:t>Option 04</a:t>
            </a:r>
            <a:endParaRPr lang="en-US" sz="1400" spc="300" dirty="0">
              <a:latin typeface="+mn-lt"/>
              <a:cs typeface="+mn-ea"/>
              <a:sym typeface="+mn-lt"/>
            </a:endParaRPr>
          </a:p>
        </p:txBody>
      </p:sp>
      <p:sp>
        <p:nvSpPr>
          <p:cNvPr id="19" name="Inhaltsplatzhalter 4"/>
          <p:cNvSpPr txBox="1"/>
          <p:nvPr/>
        </p:nvSpPr>
        <p:spPr>
          <a:xfrm rot="2700000">
            <a:off x="5880343" y="3541689"/>
            <a:ext cx="1801840" cy="1122299"/>
          </a:xfrm>
          <a:prstGeom prst="rect">
            <a:avLst/>
          </a:prstGeom>
        </p:spPr>
        <p:txBody>
          <a:bodyPr wrap="square" lIns="0" tIns="0" rIns="0" bIns="0">
            <a:prstTxWarp prst="textArchDown">
              <a:avLst>
                <a:gd name="adj" fmla="val 1183520"/>
              </a:avLst>
            </a:prstTxWarp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spc="300" dirty="0">
                <a:latin typeface="+mn-lt"/>
                <a:cs typeface="+mn-ea"/>
                <a:sym typeface="+mn-lt"/>
              </a:rPr>
              <a:t>Option 03</a:t>
            </a:r>
            <a:endParaRPr lang="en-US" sz="1400" spc="300" dirty="0">
              <a:latin typeface="+mn-lt"/>
              <a:cs typeface="+mn-ea"/>
              <a:sym typeface="+mn-lt"/>
            </a:endParaRPr>
          </a:p>
        </p:txBody>
      </p:sp>
      <p:cxnSp>
        <p:nvCxnSpPr>
          <p:cNvPr id="5" name="Elbow Connector 4"/>
          <p:cNvCxnSpPr/>
          <p:nvPr/>
        </p:nvCxnSpPr>
        <p:spPr>
          <a:xfrm rot="10800000">
            <a:off x="3046086" y="1917729"/>
            <a:ext cx="699048" cy="579949"/>
          </a:xfrm>
          <a:prstGeom prst="bentConnector3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/>
          <p:nvPr/>
        </p:nvCxnSpPr>
        <p:spPr>
          <a:xfrm rot="10800000" flipH="1">
            <a:off x="8388692" y="1917729"/>
            <a:ext cx="699048" cy="579949"/>
          </a:xfrm>
          <a:prstGeom prst="bentConnector3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/>
          <p:nvPr/>
        </p:nvCxnSpPr>
        <p:spPr>
          <a:xfrm rot="10800000">
            <a:off x="8388692" y="4585582"/>
            <a:ext cx="699048" cy="579949"/>
          </a:xfrm>
          <a:prstGeom prst="bentConnector3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/>
          <p:nvPr/>
        </p:nvCxnSpPr>
        <p:spPr>
          <a:xfrm rot="10800000" flipV="1">
            <a:off x="3046086" y="4585583"/>
            <a:ext cx="699048" cy="579949"/>
          </a:xfrm>
          <a:prstGeom prst="bentConnector3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4895715" y="1265777"/>
            <a:ext cx="0" cy="742664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7308984" y="5063931"/>
            <a:ext cx="0" cy="697646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/>
          <p:cNvGrpSpPr/>
          <p:nvPr/>
        </p:nvGrpSpPr>
        <p:grpSpPr>
          <a:xfrm>
            <a:off x="7956266" y="2484977"/>
            <a:ext cx="353424" cy="294716"/>
            <a:chOff x="10987088" y="1993900"/>
            <a:chExt cx="477837" cy="398463"/>
          </a:xfrm>
          <a:solidFill>
            <a:schemeClr val="bg1"/>
          </a:solidFill>
        </p:grpSpPr>
        <p:sp>
          <p:nvSpPr>
            <p:cNvPr id="38" name="Freeform 107"/>
            <p:cNvSpPr/>
            <p:nvPr/>
          </p:nvSpPr>
          <p:spPr bwMode="auto">
            <a:xfrm>
              <a:off x="10987088" y="1993900"/>
              <a:ext cx="396875" cy="398463"/>
            </a:xfrm>
            <a:custGeom>
              <a:avLst/>
              <a:gdLst>
                <a:gd name="T0" fmla="*/ 0 w 2745"/>
                <a:gd name="T1" fmla="*/ 0 h 2770"/>
                <a:gd name="T2" fmla="*/ 371 w 2745"/>
                <a:gd name="T3" fmla="*/ 0 h 2770"/>
                <a:gd name="T4" fmla="*/ 371 w 2745"/>
                <a:gd name="T5" fmla="*/ 2398 h 2770"/>
                <a:gd name="T6" fmla="*/ 2745 w 2745"/>
                <a:gd name="T7" fmla="*/ 2398 h 2770"/>
                <a:gd name="T8" fmla="*/ 2745 w 2745"/>
                <a:gd name="T9" fmla="*/ 2770 h 2770"/>
                <a:gd name="T10" fmla="*/ 0 w 2745"/>
                <a:gd name="T11" fmla="*/ 2770 h 2770"/>
                <a:gd name="T12" fmla="*/ 0 w 2745"/>
                <a:gd name="T13" fmla="*/ 0 h 2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5" h="2770">
                  <a:moveTo>
                    <a:pt x="0" y="0"/>
                  </a:moveTo>
                  <a:lnTo>
                    <a:pt x="371" y="0"/>
                  </a:lnTo>
                  <a:lnTo>
                    <a:pt x="371" y="2398"/>
                  </a:lnTo>
                  <a:lnTo>
                    <a:pt x="2745" y="2398"/>
                  </a:lnTo>
                  <a:lnTo>
                    <a:pt x="2745" y="2770"/>
                  </a:lnTo>
                  <a:lnTo>
                    <a:pt x="0" y="27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Freeform 108"/>
            <p:cNvSpPr/>
            <p:nvPr/>
          </p:nvSpPr>
          <p:spPr bwMode="auto">
            <a:xfrm>
              <a:off x="11066463" y="2047875"/>
              <a:ext cx="398462" cy="249238"/>
            </a:xfrm>
            <a:custGeom>
              <a:avLst/>
              <a:gdLst>
                <a:gd name="T0" fmla="*/ 2761 w 2761"/>
                <a:gd name="T1" fmla="*/ 0 h 1725"/>
                <a:gd name="T2" fmla="*/ 2559 w 2761"/>
                <a:gd name="T3" fmla="*/ 1146 h 1725"/>
                <a:gd name="T4" fmla="*/ 2274 w 2761"/>
                <a:gd name="T5" fmla="*/ 861 h 1725"/>
                <a:gd name="T6" fmla="*/ 1411 w 2761"/>
                <a:gd name="T7" fmla="*/ 1725 h 1725"/>
                <a:gd name="T8" fmla="*/ 864 w 2761"/>
                <a:gd name="T9" fmla="*/ 1177 h 1725"/>
                <a:gd name="T10" fmla="*/ 349 w 2761"/>
                <a:gd name="T11" fmla="*/ 1693 h 1725"/>
                <a:gd name="T12" fmla="*/ 0 w 2761"/>
                <a:gd name="T13" fmla="*/ 1341 h 1725"/>
                <a:gd name="T14" fmla="*/ 864 w 2761"/>
                <a:gd name="T15" fmla="*/ 476 h 1725"/>
                <a:gd name="T16" fmla="*/ 1411 w 2761"/>
                <a:gd name="T17" fmla="*/ 1025 h 1725"/>
                <a:gd name="T18" fmla="*/ 1924 w 2761"/>
                <a:gd name="T19" fmla="*/ 509 h 1725"/>
                <a:gd name="T20" fmla="*/ 1618 w 2761"/>
                <a:gd name="T21" fmla="*/ 202 h 1725"/>
                <a:gd name="T22" fmla="*/ 2761 w 2761"/>
                <a:gd name="T23" fmla="*/ 0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61" h="1725">
                  <a:moveTo>
                    <a:pt x="2761" y="0"/>
                  </a:moveTo>
                  <a:lnTo>
                    <a:pt x="2559" y="1146"/>
                  </a:lnTo>
                  <a:lnTo>
                    <a:pt x="2274" y="861"/>
                  </a:lnTo>
                  <a:lnTo>
                    <a:pt x="1411" y="1725"/>
                  </a:lnTo>
                  <a:lnTo>
                    <a:pt x="864" y="1177"/>
                  </a:lnTo>
                  <a:lnTo>
                    <a:pt x="349" y="1693"/>
                  </a:lnTo>
                  <a:lnTo>
                    <a:pt x="0" y="1341"/>
                  </a:lnTo>
                  <a:lnTo>
                    <a:pt x="864" y="476"/>
                  </a:lnTo>
                  <a:lnTo>
                    <a:pt x="1411" y="1025"/>
                  </a:lnTo>
                  <a:lnTo>
                    <a:pt x="1924" y="509"/>
                  </a:lnTo>
                  <a:lnTo>
                    <a:pt x="1618" y="202"/>
                  </a:lnTo>
                  <a:lnTo>
                    <a:pt x="27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 flipH="1">
            <a:off x="5324277" y="4411939"/>
            <a:ext cx="363568" cy="319990"/>
            <a:chOff x="10059988" y="2759075"/>
            <a:chExt cx="463550" cy="407988"/>
          </a:xfrm>
          <a:solidFill>
            <a:schemeClr val="bg1"/>
          </a:solidFill>
        </p:grpSpPr>
        <p:sp>
          <p:nvSpPr>
            <p:cNvPr id="41" name="Freeform 182"/>
            <p:cNvSpPr/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183"/>
            <p:cNvSpPr/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184"/>
            <p:cNvSpPr/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185"/>
            <p:cNvSpPr/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401890" y="2364732"/>
            <a:ext cx="379910" cy="375840"/>
            <a:chOff x="2587625" y="4291013"/>
            <a:chExt cx="444500" cy="439738"/>
          </a:xfrm>
          <a:solidFill>
            <a:schemeClr val="bg1"/>
          </a:solidFill>
        </p:grpSpPr>
        <p:sp>
          <p:nvSpPr>
            <p:cNvPr id="46" name="Freeform 290"/>
            <p:cNvSpPr>
              <a:spLocks noEditPoints="1"/>
            </p:cNvSpPr>
            <p:nvPr/>
          </p:nvSpPr>
          <p:spPr bwMode="auto">
            <a:xfrm>
              <a:off x="2790825" y="4491038"/>
              <a:ext cx="241300" cy="239713"/>
            </a:xfrm>
            <a:custGeom>
              <a:avLst/>
              <a:gdLst>
                <a:gd name="T0" fmla="*/ 582 w 1676"/>
                <a:gd name="T1" fmla="*/ 282 h 1813"/>
                <a:gd name="T2" fmla="*/ 453 w 1676"/>
                <a:gd name="T3" fmla="*/ 343 h 1813"/>
                <a:gd name="T4" fmla="*/ 344 w 1676"/>
                <a:gd name="T5" fmla="*/ 449 h 1813"/>
                <a:gd name="T6" fmla="*/ 274 w 1676"/>
                <a:gd name="T7" fmla="*/ 582 h 1813"/>
                <a:gd name="T8" fmla="*/ 246 w 1676"/>
                <a:gd name="T9" fmla="*/ 729 h 1813"/>
                <a:gd name="T10" fmla="*/ 260 w 1676"/>
                <a:gd name="T11" fmla="*/ 878 h 1813"/>
                <a:gd name="T12" fmla="*/ 316 w 1676"/>
                <a:gd name="T13" fmla="*/ 1018 h 1813"/>
                <a:gd name="T14" fmla="*/ 414 w 1676"/>
                <a:gd name="T15" fmla="*/ 1136 h 1813"/>
                <a:gd name="T16" fmla="*/ 538 w 1676"/>
                <a:gd name="T17" fmla="*/ 1212 h 1813"/>
                <a:gd name="T18" fmla="*/ 673 w 1676"/>
                <a:gd name="T19" fmla="*/ 1242 h 1813"/>
                <a:gd name="T20" fmla="*/ 811 w 1676"/>
                <a:gd name="T21" fmla="*/ 1227 h 1813"/>
                <a:gd name="T22" fmla="*/ 941 w 1676"/>
                <a:gd name="T23" fmla="*/ 1166 h 1813"/>
                <a:gd name="T24" fmla="*/ 1049 w 1676"/>
                <a:gd name="T25" fmla="*/ 1061 h 1813"/>
                <a:gd name="T26" fmla="*/ 1119 w 1676"/>
                <a:gd name="T27" fmla="*/ 927 h 1813"/>
                <a:gd name="T28" fmla="*/ 1147 w 1676"/>
                <a:gd name="T29" fmla="*/ 779 h 1813"/>
                <a:gd name="T30" fmla="*/ 1133 w 1676"/>
                <a:gd name="T31" fmla="*/ 630 h 1813"/>
                <a:gd name="T32" fmla="*/ 1077 w 1676"/>
                <a:gd name="T33" fmla="*/ 491 h 1813"/>
                <a:gd name="T34" fmla="*/ 980 w 1676"/>
                <a:gd name="T35" fmla="*/ 374 h 1813"/>
                <a:gd name="T36" fmla="*/ 855 w 1676"/>
                <a:gd name="T37" fmla="*/ 298 h 1813"/>
                <a:gd name="T38" fmla="*/ 720 w 1676"/>
                <a:gd name="T39" fmla="*/ 267 h 1813"/>
                <a:gd name="T40" fmla="*/ 781 w 1676"/>
                <a:gd name="T41" fmla="*/ 5 h 1813"/>
                <a:gd name="T42" fmla="*/ 946 w 1676"/>
                <a:gd name="T43" fmla="*/ 49 h 1813"/>
                <a:gd name="T44" fmla="*/ 1099 w 1676"/>
                <a:gd name="T45" fmla="*/ 137 h 1813"/>
                <a:gd name="T46" fmla="*/ 1230 w 1676"/>
                <a:gd name="T47" fmla="*/ 267 h 1813"/>
                <a:gd name="T48" fmla="*/ 1324 w 1676"/>
                <a:gd name="T49" fmla="*/ 424 h 1813"/>
                <a:gd name="T50" fmla="*/ 1378 w 1676"/>
                <a:gd name="T51" fmla="*/ 596 h 1813"/>
                <a:gd name="T52" fmla="*/ 1393 w 1676"/>
                <a:gd name="T53" fmla="*/ 775 h 1813"/>
                <a:gd name="T54" fmla="*/ 1368 w 1676"/>
                <a:gd name="T55" fmla="*/ 953 h 1813"/>
                <a:gd name="T56" fmla="*/ 1603 w 1676"/>
                <a:gd name="T57" fmla="*/ 1363 h 1813"/>
                <a:gd name="T58" fmla="*/ 1656 w 1676"/>
                <a:gd name="T59" fmla="*/ 1449 h 1813"/>
                <a:gd name="T60" fmla="*/ 1676 w 1676"/>
                <a:gd name="T61" fmla="*/ 1550 h 1813"/>
                <a:gd name="T62" fmla="*/ 1656 w 1676"/>
                <a:gd name="T63" fmla="*/ 1651 h 1813"/>
                <a:gd name="T64" fmla="*/ 1603 w 1676"/>
                <a:gd name="T65" fmla="*/ 1737 h 1813"/>
                <a:gd name="T66" fmla="*/ 1515 w 1676"/>
                <a:gd name="T67" fmla="*/ 1798 h 1813"/>
                <a:gd name="T68" fmla="*/ 1414 w 1676"/>
                <a:gd name="T69" fmla="*/ 1813 h 1813"/>
                <a:gd name="T70" fmla="*/ 1316 w 1676"/>
                <a:gd name="T71" fmla="*/ 1783 h 1813"/>
                <a:gd name="T72" fmla="*/ 986 w 1676"/>
                <a:gd name="T73" fmla="*/ 1441 h 1813"/>
                <a:gd name="T74" fmla="*/ 826 w 1676"/>
                <a:gd name="T75" fmla="*/ 1496 h 1813"/>
                <a:gd name="T76" fmla="*/ 660 w 1676"/>
                <a:gd name="T77" fmla="*/ 1508 h 1813"/>
                <a:gd name="T78" fmla="*/ 496 w 1676"/>
                <a:gd name="T79" fmla="*/ 1477 h 1813"/>
                <a:gd name="T80" fmla="*/ 341 w 1676"/>
                <a:gd name="T81" fmla="*/ 1404 h 1813"/>
                <a:gd name="T82" fmla="*/ 204 w 1676"/>
                <a:gd name="T83" fmla="*/ 1289 h 1813"/>
                <a:gd name="T84" fmla="*/ 95 w 1676"/>
                <a:gd name="T85" fmla="*/ 1137 h 1813"/>
                <a:gd name="T86" fmla="*/ 27 w 1676"/>
                <a:gd name="T87" fmla="*/ 966 h 1813"/>
                <a:gd name="T88" fmla="*/ 0 w 1676"/>
                <a:gd name="T89" fmla="*/ 785 h 1813"/>
                <a:gd name="T90" fmla="*/ 13 w 1676"/>
                <a:gd name="T91" fmla="*/ 602 h 1813"/>
                <a:gd name="T92" fmla="*/ 67 w 1676"/>
                <a:gd name="T93" fmla="*/ 427 h 1813"/>
                <a:gd name="T94" fmla="*/ 162 w 1676"/>
                <a:gd name="T95" fmla="*/ 268 h 1813"/>
                <a:gd name="T96" fmla="*/ 294 w 1676"/>
                <a:gd name="T97" fmla="*/ 137 h 1813"/>
                <a:gd name="T98" fmla="*/ 447 w 1676"/>
                <a:gd name="T99" fmla="*/ 49 h 1813"/>
                <a:gd name="T100" fmla="*/ 612 w 1676"/>
                <a:gd name="T101" fmla="*/ 5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76" h="1813">
                  <a:moveTo>
                    <a:pt x="673" y="267"/>
                  </a:moveTo>
                  <a:lnTo>
                    <a:pt x="627" y="272"/>
                  </a:lnTo>
                  <a:lnTo>
                    <a:pt x="582" y="282"/>
                  </a:lnTo>
                  <a:lnTo>
                    <a:pt x="538" y="298"/>
                  </a:lnTo>
                  <a:lnTo>
                    <a:pt x="495" y="317"/>
                  </a:lnTo>
                  <a:lnTo>
                    <a:pt x="453" y="343"/>
                  </a:lnTo>
                  <a:lnTo>
                    <a:pt x="414" y="374"/>
                  </a:lnTo>
                  <a:lnTo>
                    <a:pt x="377" y="409"/>
                  </a:lnTo>
                  <a:lnTo>
                    <a:pt x="344" y="449"/>
                  </a:lnTo>
                  <a:lnTo>
                    <a:pt x="316" y="491"/>
                  </a:lnTo>
                  <a:lnTo>
                    <a:pt x="293" y="536"/>
                  </a:lnTo>
                  <a:lnTo>
                    <a:pt x="274" y="582"/>
                  </a:lnTo>
                  <a:lnTo>
                    <a:pt x="260" y="630"/>
                  </a:lnTo>
                  <a:lnTo>
                    <a:pt x="251" y="679"/>
                  </a:lnTo>
                  <a:lnTo>
                    <a:pt x="246" y="729"/>
                  </a:lnTo>
                  <a:lnTo>
                    <a:pt x="246" y="779"/>
                  </a:lnTo>
                  <a:lnTo>
                    <a:pt x="251" y="829"/>
                  </a:lnTo>
                  <a:lnTo>
                    <a:pt x="260" y="878"/>
                  </a:lnTo>
                  <a:lnTo>
                    <a:pt x="274" y="927"/>
                  </a:lnTo>
                  <a:lnTo>
                    <a:pt x="293" y="974"/>
                  </a:lnTo>
                  <a:lnTo>
                    <a:pt x="316" y="1018"/>
                  </a:lnTo>
                  <a:lnTo>
                    <a:pt x="344" y="1061"/>
                  </a:lnTo>
                  <a:lnTo>
                    <a:pt x="377" y="1100"/>
                  </a:lnTo>
                  <a:lnTo>
                    <a:pt x="414" y="1136"/>
                  </a:lnTo>
                  <a:lnTo>
                    <a:pt x="453" y="1166"/>
                  </a:lnTo>
                  <a:lnTo>
                    <a:pt x="495" y="1191"/>
                  </a:lnTo>
                  <a:lnTo>
                    <a:pt x="538" y="1212"/>
                  </a:lnTo>
                  <a:lnTo>
                    <a:pt x="582" y="1227"/>
                  </a:lnTo>
                  <a:lnTo>
                    <a:pt x="627" y="1237"/>
                  </a:lnTo>
                  <a:lnTo>
                    <a:pt x="673" y="1242"/>
                  </a:lnTo>
                  <a:lnTo>
                    <a:pt x="720" y="1242"/>
                  </a:lnTo>
                  <a:lnTo>
                    <a:pt x="766" y="1237"/>
                  </a:lnTo>
                  <a:lnTo>
                    <a:pt x="811" y="1227"/>
                  </a:lnTo>
                  <a:lnTo>
                    <a:pt x="855" y="1212"/>
                  </a:lnTo>
                  <a:lnTo>
                    <a:pt x="898" y="1191"/>
                  </a:lnTo>
                  <a:lnTo>
                    <a:pt x="941" y="1166"/>
                  </a:lnTo>
                  <a:lnTo>
                    <a:pt x="980" y="1136"/>
                  </a:lnTo>
                  <a:lnTo>
                    <a:pt x="1016" y="1100"/>
                  </a:lnTo>
                  <a:lnTo>
                    <a:pt x="1049" y="1061"/>
                  </a:lnTo>
                  <a:lnTo>
                    <a:pt x="1077" y="1018"/>
                  </a:lnTo>
                  <a:lnTo>
                    <a:pt x="1100" y="974"/>
                  </a:lnTo>
                  <a:lnTo>
                    <a:pt x="1119" y="927"/>
                  </a:lnTo>
                  <a:lnTo>
                    <a:pt x="1133" y="878"/>
                  </a:lnTo>
                  <a:lnTo>
                    <a:pt x="1142" y="829"/>
                  </a:lnTo>
                  <a:lnTo>
                    <a:pt x="1147" y="779"/>
                  </a:lnTo>
                  <a:lnTo>
                    <a:pt x="1147" y="729"/>
                  </a:lnTo>
                  <a:lnTo>
                    <a:pt x="1142" y="679"/>
                  </a:lnTo>
                  <a:lnTo>
                    <a:pt x="1133" y="630"/>
                  </a:lnTo>
                  <a:lnTo>
                    <a:pt x="1119" y="582"/>
                  </a:lnTo>
                  <a:lnTo>
                    <a:pt x="1100" y="536"/>
                  </a:lnTo>
                  <a:lnTo>
                    <a:pt x="1077" y="491"/>
                  </a:lnTo>
                  <a:lnTo>
                    <a:pt x="1049" y="449"/>
                  </a:lnTo>
                  <a:lnTo>
                    <a:pt x="1016" y="409"/>
                  </a:lnTo>
                  <a:lnTo>
                    <a:pt x="980" y="374"/>
                  </a:lnTo>
                  <a:lnTo>
                    <a:pt x="941" y="343"/>
                  </a:lnTo>
                  <a:lnTo>
                    <a:pt x="898" y="317"/>
                  </a:lnTo>
                  <a:lnTo>
                    <a:pt x="855" y="298"/>
                  </a:lnTo>
                  <a:lnTo>
                    <a:pt x="811" y="282"/>
                  </a:lnTo>
                  <a:lnTo>
                    <a:pt x="766" y="272"/>
                  </a:lnTo>
                  <a:lnTo>
                    <a:pt x="720" y="267"/>
                  </a:lnTo>
                  <a:lnTo>
                    <a:pt x="673" y="267"/>
                  </a:lnTo>
                  <a:close/>
                  <a:moveTo>
                    <a:pt x="725" y="0"/>
                  </a:moveTo>
                  <a:lnTo>
                    <a:pt x="781" y="5"/>
                  </a:lnTo>
                  <a:lnTo>
                    <a:pt x="837" y="15"/>
                  </a:lnTo>
                  <a:lnTo>
                    <a:pt x="892" y="29"/>
                  </a:lnTo>
                  <a:lnTo>
                    <a:pt x="946" y="49"/>
                  </a:lnTo>
                  <a:lnTo>
                    <a:pt x="999" y="74"/>
                  </a:lnTo>
                  <a:lnTo>
                    <a:pt x="1050" y="103"/>
                  </a:lnTo>
                  <a:lnTo>
                    <a:pt x="1099" y="137"/>
                  </a:lnTo>
                  <a:lnTo>
                    <a:pt x="1145" y="176"/>
                  </a:lnTo>
                  <a:lnTo>
                    <a:pt x="1190" y="219"/>
                  </a:lnTo>
                  <a:lnTo>
                    <a:pt x="1230" y="267"/>
                  </a:lnTo>
                  <a:lnTo>
                    <a:pt x="1266" y="317"/>
                  </a:lnTo>
                  <a:lnTo>
                    <a:pt x="1297" y="369"/>
                  </a:lnTo>
                  <a:lnTo>
                    <a:pt x="1324" y="424"/>
                  </a:lnTo>
                  <a:lnTo>
                    <a:pt x="1346" y="479"/>
                  </a:lnTo>
                  <a:lnTo>
                    <a:pt x="1364" y="537"/>
                  </a:lnTo>
                  <a:lnTo>
                    <a:pt x="1378" y="596"/>
                  </a:lnTo>
                  <a:lnTo>
                    <a:pt x="1387" y="655"/>
                  </a:lnTo>
                  <a:lnTo>
                    <a:pt x="1392" y="715"/>
                  </a:lnTo>
                  <a:lnTo>
                    <a:pt x="1393" y="775"/>
                  </a:lnTo>
                  <a:lnTo>
                    <a:pt x="1389" y="835"/>
                  </a:lnTo>
                  <a:lnTo>
                    <a:pt x="1381" y="895"/>
                  </a:lnTo>
                  <a:lnTo>
                    <a:pt x="1368" y="953"/>
                  </a:lnTo>
                  <a:lnTo>
                    <a:pt x="1351" y="1011"/>
                  </a:lnTo>
                  <a:lnTo>
                    <a:pt x="1330" y="1067"/>
                  </a:lnTo>
                  <a:lnTo>
                    <a:pt x="1603" y="1363"/>
                  </a:lnTo>
                  <a:lnTo>
                    <a:pt x="1625" y="1389"/>
                  </a:lnTo>
                  <a:lnTo>
                    <a:pt x="1642" y="1419"/>
                  </a:lnTo>
                  <a:lnTo>
                    <a:pt x="1656" y="1449"/>
                  </a:lnTo>
                  <a:lnTo>
                    <a:pt x="1668" y="1482"/>
                  </a:lnTo>
                  <a:lnTo>
                    <a:pt x="1674" y="1515"/>
                  </a:lnTo>
                  <a:lnTo>
                    <a:pt x="1676" y="1550"/>
                  </a:lnTo>
                  <a:lnTo>
                    <a:pt x="1674" y="1585"/>
                  </a:lnTo>
                  <a:lnTo>
                    <a:pt x="1668" y="1619"/>
                  </a:lnTo>
                  <a:lnTo>
                    <a:pt x="1656" y="1651"/>
                  </a:lnTo>
                  <a:lnTo>
                    <a:pt x="1642" y="1682"/>
                  </a:lnTo>
                  <a:lnTo>
                    <a:pt x="1625" y="1711"/>
                  </a:lnTo>
                  <a:lnTo>
                    <a:pt x="1603" y="1737"/>
                  </a:lnTo>
                  <a:lnTo>
                    <a:pt x="1576" y="1762"/>
                  </a:lnTo>
                  <a:lnTo>
                    <a:pt x="1547" y="1783"/>
                  </a:lnTo>
                  <a:lnTo>
                    <a:pt x="1515" y="1798"/>
                  </a:lnTo>
                  <a:lnTo>
                    <a:pt x="1482" y="1809"/>
                  </a:lnTo>
                  <a:lnTo>
                    <a:pt x="1449" y="1813"/>
                  </a:lnTo>
                  <a:lnTo>
                    <a:pt x="1414" y="1813"/>
                  </a:lnTo>
                  <a:lnTo>
                    <a:pt x="1380" y="1809"/>
                  </a:lnTo>
                  <a:lnTo>
                    <a:pt x="1347" y="1798"/>
                  </a:lnTo>
                  <a:lnTo>
                    <a:pt x="1316" y="1783"/>
                  </a:lnTo>
                  <a:lnTo>
                    <a:pt x="1286" y="1762"/>
                  </a:lnTo>
                  <a:lnTo>
                    <a:pt x="1259" y="1737"/>
                  </a:lnTo>
                  <a:lnTo>
                    <a:pt x="986" y="1441"/>
                  </a:lnTo>
                  <a:lnTo>
                    <a:pt x="934" y="1464"/>
                  </a:lnTo>
                  <a:lnTo>
                    <a:pt x="880" y="1483"/>
                  </a:lnTo>
                  <a:lnTo>
                    <a:pt x="826" y="1496"/>
                  </a:lnTo>
                  <a:lnTo>
                    <a:pt x="771" y="1504"/>
                  </a:lnTo>
                  <a:lnTo>
                    <a:pt x="716" y="1509"/>
                  </a:lnTo>
                  <a:lnTo>
                    <a:pt x="660" y="1508"/>
                  </a:lnTo>
                  <a:lnTo>
                    <a:pt x="605" y="1503"/>
                  </a:lnTo>
                  <a:lnTo>
                    <a:pt x="550" y="1493"/>
                  </a:lnTo>
                  <a:lnTo>
                    <a:pt x="496" y="1477"/>
                  </a:lnTo>
                  <a:lnTo>
                    <a:pt x="443" y="1458"/>
                  </a:lnTo>
                  <a:lnTo>
                    <a:pt x="391" y="1434"/>
                  </a:lnTo>
                  <a:lnTo>
                    <a:pt x="341" y="1404"/>
                  </a:lnTo>
                  <a:lnTo>
                    <a:pt x="293" y="1371"/>
                  </a:lnTo>
                  <a:lnTo>
                    <a:pt x="247" y="1332"/>
                  </a:lnTo>
                  <a:lnTo>
                    <a:pt x="204" y="1289"/>
                  </a:lnTo>
                  <a:lnTo>
                    <a:pt x="162" y="1240"/>
                  </a:lnTo>
                  <a:lnTo>
                    <a:pt x="126" y="1190"/>
                  </a:lnTo>
                  <a:lnTo>
                    <a:pt x="95" y="1137"/>
                  </a:lnTo>
                  <a:lnTo>
                    <a:pt x="68" y="1082"/>
                  </a:lnTo>
                  <a:lnTo>
                    <a:pt x="45" y="1024"/>
                  </a:lnTo>
                  <a:lnTo>
                    <a:pt x="27" y="966"/>
                  </a:lnTo>
                  <a:lnTo>
                    <a:pt x="13" y="906"/>
                  </a:lnTo>
                  <a:lnTo>
                    <a:pt x="4" y="846"/>
                  </a:lnTo>
                  <a:lnTo>
                    <a:pt x="0" y="785"/>
                  </a:lnTo>
                  <a:lnTo>
                    <a:pt x="0" y="724"/>
                  </a:lnTo>
                  <a:lnTo>
                    <a:pt x="4" y="663"/>
                  </a:lnTo>
                  <a:lnTo>
                    <a:pt x="13" y="602"/>
                  </a:lnTo>
                  <a:lnTo>
                    <a:pt x="27" y="543"/>
                  </a:lnTo>
                  <a:lnTo>
                    <a:pt x="45" y="485"/>
                  </a:lnTo>
                  <a:lnTo>
                    <a:pt x="67" y="427"/>
                  </a:lnTo>
                  <a:lnTo>
                    <a:pt x="94" y="373"/>
                  </a:lnTo>
                  <a:lnTo>
                    <a:pt x="126" y="319"/>
                  </a:lnTo>
                  <a:lnTo>
                    <a:pt x="162" y="268"/>
                  </a:lnTo>
                  <a:lnTo>
                    <a:pt x="203" y="220"/>
                  </a:lnTo>
                  <a:lnTo>
                    <a:pt x="247" y="176"/>
                  </a:lnTo>
                  <a:lnTo>
                    <a:pt x="294" y="137"/>
                  </a:lnTo>
                  <a:lnTo>
                    <a:pt x="343" y="103"/>
                  </a:lnTo>
                  <a:lnTo>
                    <a:pt x="394" y="74"/>
                  </a:lnTo>
                  <a:lnTo>
                    <a:pt x="447" y="49"/>
                  </a:lnTo>
                  <a:lnTo>
                    <a:pt x="501" y="29"/>
                  </a:lnTo>
                  <a:lnTo>
                    <a:pt x="556" y="15"/>
                  </a:lnTo>
                  <a:lnTo>
                    <a:pt x="612" y="5"/>
                  </a:lnTo>
                  <a:lnTo>
                    <a:pt x="668" y="0"/>
                  </a:lnTo>
                  <a:lnTo>
                    <a:pt x="7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Freeform 291"/>
            <p:cNvSpPr/>
            <p:nvPr/>
          </p:nvSpPr>
          <p:spPr bwMode="auto">
            <a:xfrm>
              <a:off x="2811463" y="4335463"/>
              <a:ext cx="217488" cy="274638"/>
            </a:xfrm>
            <a:custGeom>
              <a:avLst/>
              <a:gdLst>
                <a:gd name="T0" fmla="*/ 459 w 1508"/>
                <a:gd name="T1" fmla="*/ 30 h 2083"/>
                <a:gd name="T2" fmla="*/ 619 w 1508"/>
                <a:gd name="T3" fmla="*/ 254 h 2083"/>
                <a:gd name="T4" fmla="*/ 841 w 1508"/>
                <a:gd name="T5" fmla="*/ 542 h 2083"/>
                <a:gd name="T6" fmla="*/ 960 w 1508"/>
                <a:gd name="T7" fmla="*/ 441 h 2083"/>
                <a:gd name="T8" fmla="*/ 1249 w 1508"/>
                <a:gd name="T9" fmla="*/ 400 h 2083"/>
                <a:gd name="T10" fmla="*/ 1340 w 1508"/>
                <a:gd name="T11" fmla="*/ 564 h 2083"/>
                <a:gd name="T12" fmla="*/ 1411 w 1508"/>
                <a:gd name="T13" fmla="*/ 741 h 2083"/>
                <a:gd name="T14" fmla="*/ 1464 w 1508"/>
                <a:gd name="T15" fmla="*/ 927 h 2083"/>
                <a:gd name="T16" fmla="*/ 1497 w 1508"/>
                <a:gd name="T17" fmla="*/ 1121 h 2083"/>
                <a:gd name="T18" fmla="*/ 1508 w 1508"/>
                <a:gd name="T19" fmla="*/ 1322 h 2083"/>
                <a:gd name="T20" fmla="*/ 1497 w 1508"/>
                <a:gd name="T21" fmla="*/ 1526 h 2083"/>
                <a:gd name="T22" fmla="*/ 1463 w 1508"/>
                <a:gd name="T23" fmla="*/ 1720 h 2083"/>
                <a:gd name="T24" fmla="*/ 1409 w 1508"/>
                <a:gd name="T25" fmla="*/ 1907 h 2083"/>
                <a:gd name="T26" fmla="*/ 1337 w 1508"/>
                <a:gd name="T27" fmla="*/ 2083 h 2083"/>
                <a:gd name="T28" fmla="*/ 1349 w 1508"/>
                <a:gd name="T29" fmla="*/ 1945 h 2083"/>
                <a:gd name="T30" fmla="*/ 1341 w 1508"/>
                <a:gd name="T31" fmla="*/ 1808 h 2083"/>
                <a:gd name="T32" fmla="*/ 1313 w 1508"/>
                <a:gd name="T33" fmla="*/ 1675 h 2083"/>
                <a:gd name="T34" fmla="*/ 1266 w 1508"/>
                <a:gd name="T35" fmla="*/ 1547 h 2083"/>
                <a:gd name="T36" fmla="*/ 1201 w 1508"/>
                <a:gd name="T37" fmla="*/ 1429 h 2083"/>
                <a:gd name="T38" fmla="*/ 1117 w 1508"/>
                <a:gd name="T39" fmla="*/ 1321 h 2083"/>
                <a:gd name="T40" fmla="*/ 1021 w 1508"/>
                <a:gd name="T41" fmla="*/ 1233 h 2083"/>
                <a:gd name="T42" fmla="*/ 915 w 1508"/>
                <a:gd name="T43" fmla="*/ 1162 h 2083"/>
                <a:gd name="T44" fmla="*/ 801 w 1508"/>
                <a:gd name="T45" fmla="*/ 1111 h 2083"/>
                <a:gd name="T46" fmla="*/ 680 w 1508"/>
                <a:gd name="T47" fmla="*/ 1080 h 2083"/>
                <a:gd name="T48" fmla="*/ 554 w 1508"/>
                <a:gd name="T49" fmla="*/ 1069 h 2083"/>
                <a:gd name="T50" fmla="*/ 416 w 1508"/>
                <a:gd name="T51" fmla="*/ 1082 h 2083"/>
                <a:gd name="T52" fmla="*/ 283 w 1508"/>
                <a:gd name="T53" fmla="*/ 1120 h 2083"/>
                <a:gd name="T54" fmla="*/ 160 w 1508"/>
                <a:gd name="T55" fmla="*/ 1182 h 2083"/>
                <a:gd name="T56" fmla="*/ 591 w 1508"/>
                <a:gd name="T57" fmla="*/ 812 h 2083"/>
                <a:gd name="T58" fmla="*/ 751 w 1508"/>
                <a:gd name="T59" fmla="*/ 755 h 2083"/>
                <a:gd name="T60" fmla="*/ 500 w 1508"/>
                <a:gd name="T61" fmla="*/ 407 h 2083"/>
                <a:gd name="T62" fmla="*/ 338 w 1508"/>
                <a:gd name="T63" fmla="*/ 367 h 2083"/>
                <a:gd name="T64" fmla="*/ 175 w 1508"/>
                <a:gd name="T65" fmla="*/ 519 h 2083"/>
                <a:gd name="T66" fmla="*/ 0 w 1508"/>
                <a:gd name="T67" fmla="*/ 375 h 2083"/>
                <a:gd name="T68" fmla="*/ 166 w 1508"/>
                <a:gd name="T69" fmla="*/ 151 h 2083"/>
                <a:gd name="T70" fmla="*/ 287 w 1508"/>
                <a:gd name="T71" fmla="*/ 289 h 2083"/>
                <a:gd name="T72" fmla="*/ 445 w 1508"/>
                <a:gd name="T73" fmla="*/ 351 h 2083"/>
                <a:gd name="T74" fmla="*/ 453 w 1508"/>
                <a:gd name="T75" fmla="*/ 220 h 2083"/>
                <a:gd name="T76" fmla="*/ 316 w 1508"/>
                <a:gd name="T77" fmla="*/ 0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08" h="2083">
                  <a:moveTo>
                    <a:pt x="316" y="0"/>
                  </a:moveTo>
                  <a:lnTo>
                    <a:pt x="459" y="30"/>
                  </a:lnTo>
                  <a:lnTo>
                    <a:pt x="582" y="149"/>
                  </a:lnTo>
                  <a:lnTo>
                    <a:pt x="619" y="254"/>
                  </a:lnTo>
                  <a:lnTo>
                    <a:pt x="647" y="352"/>
                  </a:lnTo>
                  <a:lnTo>
                    <a:pt x="841" y="542"/>
                  </a:lnTo>
                  <a:lnTo>
                    <a:pt x="891" y="559"/>
                  </a:lnTo>
                  <a:lnTo>
                    <a:pt x="960" y="441"/>
                  </a:lnTo>
                  <a:lnTo>
                    <a:pt x="1204" y="417"/>
                  </a:lnTo>
                  <a:lnTo>
                    <a:pt x="1249" y="400"/>
                  </a:lnTo>
                  <a:lnTo>
                    <a:pt x="1297" y="481"/>
                  </a:lnTo>
                  <a:lnTo>
                    <a:pt x="1340" y="564"/>
                  </a:lnTo>
                  <a:lnTo>
                    <a:pt x="1378" y="651"/>
                  </a:lnTo>
                  <a:lnTo>
                    <a:pt x="1411" y="741"/>
                  </a:lnTo>
                  <a:lnTo>
                    <a:pt x="1440" y="832"/>
                  </a:lnTo>
                  <a:lnTo>
                    <a:pt x="1464" y="927"/>
                  </a:lnTo>
                  <a:lnTo>
                    <a:pt x="1483" y="1022"/>
                  </a:lnTo>
                  <a:lnTo>
                    <a:pt x="1497" y="1121"/>
                  </a:lnTo>
                  <a:lnTo>
                    <a:pt x="1505" y="1221"/>
                  </a:lnTo>
                  <a:lnTo>
                    <a:pt x="1508" y="1322"/>
                  </a:lnTo>
                  <a:lnTo>
                    <a:pt x="1505" y="1425"/>
                  </a:lnTo>
                  <a:lnTo>
                    <a:pt x="1497" y="1526"/>
                  </a:lnTo>
                  <a:lnTo>
                    <a:pt x="1483" y="1623"/>
                  </a:lnTo>
                  <a:lnTo>
                    <a:pt x="1463" y="1720"/>
                  </a:lnTo>
                  <a:lnTo>
                    <a:pt x="1439" y="1815"/>
                  </a:lnTo>
                  <a:lnTo>
                    <a:pt x="1409" y="1907"/>
                  </a:lnTo>
                  <a:lnTo>
                    <a:pt x="1375" y="1996"/>
                  </a:lnTo>
                  <a:lnTo>
                    <a:pt x="1337" y="2083"/>
                  </a:lnTo>
                  <a:lnTo>
                    <a:pt x="1345" y="2015"/>
                  </a:lnTo>
                  <a:lnTo>
                    <a:pt x="1349" y="1945"/>
                  </a:lnTo>
                  <a:lnTo>
                    <a:pt x="1347" y="1877"/>
                  </a:lnTo>
                  <a:lnTo>
                    <a:pt x="1341" y="1808"/>
                  </a:lnTo>
                  <a:lnTo>
                    <a:pt x="1329" y="1741"/>
                  </a:lnTo>
                  <a:lnTo>
                    <a:pt x="1313" y="1675"/>
                  </a:lnTo>
                  <a:lnTo>
                    <a:pt x="1293" y="1610"/>
                  </a:lnTo>
                  <a:lnTo>
                    <a:pt x="1266" y="1547"/>
                  </a:lnTo>
                  <a:lnTo>
                    <a:pt x="1236" y="1486"/>
                  </a:lnTo>
                  <a:lnTo>
                    <a:pt x="1201" y="1429"/>
                  </a:lnTo>
                  <a:lnTo>
                    <a:pt x="1161" y="1373"/>
                  </a:lnTo>
                  <a:lnTo>
                    <a:pt x="1117" y="1321"/>
                  </a:lnTo>
                  <a:lnTo>
                    <a:pt x="1071" y="1276"/>
                  </a:lnTo>
                  <a:lnTo>
                    <a:pt x="1021" y="1233"/>
                  </a:lnTo>
                  <a:lnTo>
                    <a:pt x="969" y="1195"/>
                  </a:lnTo>
                  <a:lnTo>
                    <a:pt x="915" y="1162"/>
                  </a:lnTo>
                  <a:lnTo>
                    <a:pt x="859" y="1134"/>
                  </a:lnTo>
                  <a:lnTo>
                    <a:pt x="801" y="1111"/>
                  </a:lnTo>
                  <a:lnTo>
                    <a:pt x="741" y="1093"/>
                  </a:lnTo>
                  <a:lnTo>
                    <a:pt x="680" y="1080"/>
                  </a:lnTo>
                  <a:lnTo>
                    <a:pt x="617" y="1072"/>
                  </a:lnTo>
                  <a:lnTo>
                    <a:pt x="554" y="1069"/>
                  </a:lnTo>
                  <a:lnTo>
                    <a:pt x="484" y="1072"/>
                  </a:lnTo>
                  <a:lnTo>
                    <a:pt x="416" y="1082"/>
                  </a:lnTo>
                  <a:lnTo>
                    <a:pt x="349" y="1098"/>
                  </a:lnTo>
                  <a:lnTo>
                    <a:pt x="283" y="1120"/>
                  </a:lnTo>
                  <a:lnTo>
                    <a:pt x="220" y="1148"/>
                  </a:lnTo>
                  <a:lnTo>
                    <a:pt x="160" y="1182"/>
                  </a:lnTo>
                  <a:lnTo>
                    <a:pt x="338" y="952"/>
                  </a:lnTo>
                  <a:lnTo>
                    <a:pt x="591" y="812"/>
                  </a:lnTo>
                  <a:lnTo>
                    <a:pt x="738" y="833"/>
                  </a:lnTo>
                  <a:lnTo>
                    <a:pt x="751" y="755"/>
                  </a:lnTo>
                  <a:lnTo>
                    <a:pt x="570" y="556"/>
                  </a:lnTo>
                  <a:lnTo>
                    <a:pt x="500" y="407"/>
                  </a:lnTo>
                  <a:lnTo>
                    <a:pt x="400" y="407"/>
                  </a:lnTo>
                  <a:lnTo>
                    <a:pt x="338" y="367"/>
                  </a:lnTo>
                  <a:lnTo>
                    <a:pt x="203" y="345"/>
                  </a:lnTo>
                  <a:lnTo>
                    <a:pt x="175" y="519"/>
                  </a:lnTo>
                  <a:lnTo>
                    <a:pt x="12" y="484"/>
                  </a:lnTo>
                  <a:lnTo>
                    <a:pt x="0" y="375"/>
                  </a:lnTo>
                  <a:lnTo>
                    <a:pt x="125" y="345"/>
                  </a:lnTo>
                  <a:lnTo>
                    <a:pt x="166" y="151"/>
                  </a:lnTo>
                  <a:lnTo>
                    <a:pt x="291" y="207"/>
                  </a:lnTo>
                  <a:lnTo>
                    <a:pt x="287" y="289"/>
                  </a:lnTo>
                  <a:lnTo>
                    <a:pt x="382" y="332"/>
                  </a:lnTo>
                  <a:lnTo>
                    <a:pt x="445" y="351"/>
                  </a:lnTo>
                  <a:lnTo>
                    <a:pt x="522" y="308"/>
                  </a:lnTo>
                  <a:lnTo>
                    <a:pt x="453" y="220"/>
                  </a:lnTo>
                  <a:lnTo>
                    <a:pt x="313" y="71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292"/>
            <p:cNvSpPr/>
            <p:nvPr/>
          </p:nvSpPr>
          <p:spPr bwMode="auto">
            <a:xfrm>
              <a:off x="2786063" y="4497388"/>
              <a:ext cx="30163" cy="26988"/>
            </a:xfrm>
            <a:custGeom>
              <a:avLst/>
              <a:gdLst>
                <a:gd name="T0" fmla="*/ 118 w 208"/>
                <a:gd name="T1" fmla="*/ 0 h 197"/>
                <a:gd name="T2" fmla="*/ 208 w 208"/>
                <a:gd name="T3" fmla="*/ 45 h 197"/>
                <a:gd name="T4" fmla="*/ 186 w 208"/>
                <a:gd name="T5" fmla="*/ 66 h 197"/>
                <a:gd name="T6" fmla="*/ 165 w 208"/>
                <a:gd name="T7" fmla="*/ 89 h 197"/>
                <a:gd name="T8" fmla="*/ 147 w 208"/>
                <a:gd name="T9" fmla="*/ 109 h 197"/>
                <a:gd name="T10" fmla="*/ 130 w 208"/>
                <a:gd name="T11" fmla="*/ 131 h 197"/>
                <a:gd name="T12" fmla="*/ 81 w 208"/>
                <a:gd name="T13" fmla="*/ 132 h 197"/>
                <a:gd name="T14" fmla="*/ 29 w 208"/>
                <a:gd name="T15" fmla="*/ 197 h 197"/>
                <a:gd name="T16" fmla="*/ 0 w 208"/>
                <a:gd name="T17" fmla="*/ 61 h 197"/>
                <a:gd name="T18" fmla="*/ 118 w 208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97">
                  <a:moveTo>
                    <a:pt x="118" y="0"/>
                  </a:moveTo>
                  <a:lnTo>
                    <a:pt x="208" y="45"/>
                  </a:lnTo>
                  <a:lnTo>
                    <a:pt x="186" y="66"/>
                  </a:lnTo>
                  <a:lnTo>
                    <a:pt x="165" y="89"/>
                  </a:lnTo>
                  <a:lnTo>
                    <a:pt x="147" y="109"/>
                  </a:lnTo>
                  <a:lnTo>
                    <a:pt x="130" y="131"/>
                  </a:lnTo>
                  <a:lnTo>
                    <a:pt x="81" y="132"/>
                  </a:lnTo>
                  <a:lnTo>
                    <a:pt x="29" y="197"/>
                  </a:lnTo>
                  <a:lnTo>
                    <a:pt x="0" y="61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Freeform 293"/>
            <p:cNvSpPr/>
            <p:nvPr/>
          </p:nvSpPr>
          <p:spPr bwMode="auto">
            <a:xfrm>
              <a:off x="2860675" y="4702175"/>
              <a:ext cx="52388" cy="20638"/>
            </a:xfrm>
            <a:custGeom>
              <a:avLst/>
              <a:gdLst>
                <a:gd name="T0" fmla="*/ 368 w 368"/>
                <a:gd name="T1" fmla="*/ 0 h 153"/>
                <a:gd name="T2" fmla="*/ 298 w 368"/>
                <a:gd name="T3" fmla="*/ 38 h 153"/>
                <a:gd name="T4" fmla="*/ 227 w 368"/>
                <a:gd name="T5" fmla="*/ 73 h 153"/>
                <a:gd name="T6" fmla="*/ 152 w 368"/>
                <a:gd name="T7" fmla="*/ 105 h 153"/>
                <a:gd name="T8" fmla="*/ 77 w 368"/>
                <a:gd name="T9" fmla="*/ 131 h 153"/>
                <a:gd name="T10" fmla="*/ 0 w 368"/>
                <a:gd name="T11" fmla="*/ 153 h 153"/>
                <a:gd name="T12" fmla="*/ 28 w 368"/>
                <a:gd name="T13" fmla="*/ 44 h 153"/>
                <a:gd name="T14" fmla="*/ 83 w 368"/>
                <a:gd name="T15" fmla="*/ 5 h 153"/>
                <a:gd name="T16" fmla="*/ 148 w 368"/>
                <a:gd name="T17" fmla="*/ 13 h 153"/>
                <a:gd name="T18" fmla="*/ 215 w 368"/>
                <a:gd name="T19" fmla="*/ 16 h 153"/>
                <a:gd name="T20" fmla="*/ 266 w 368"/>
                <a:gd name="T21" fmla="*/ 14 h 153"/>
                <a:gd name="T22" fmla="*/ 317 w 368"/>
                <a:gd name="T23" fmla="*/ 9 h 153"/>
                <a:gd name="T24" fmla="*/ 368 w 368"/>
                <a:gd name="T2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153">
                  <a:moveTo>
                    <a:pt x="368" y="0"/>
                  </a:moveTo>
                  <a:lnTo>
                    <a:pt x="298" y="38"/>
                  </a:lnTo>
                  <a:lnTo>
                    <a:pt x="227" y="73"/>
                  </a:lnTo>
                  <a:lnTo>
                    <a:pt x="152" y="105"/>
                  </a:lnTo>
                  <a:lnTo>
                    <a:pt x="77" y="131"/>
                  </a:lnTo>
                  <a:lnTo>
                    <a:pt x="0" y="153"/>
                  </a:lnTo>
                  <a:lnTo>
                    <a:pt x="28" y="44"/>
                  </a:lnTo>
                  <a:lnTo>
                    <a:pt x="83" y="5"/>
                  </a:lnTo>
                  <a:lnTo>
                    <a:pt x="148" y="13"/>
                  </a:lnTo>
                  <a:lnTo>
                    <a:pt x="215" y="16"/>
                  </a:lnTo>
                  <a:lnTo>
                    <a:pt x="266" y="14"/>
                  </a:lnTo>
                  <a:lnTo>
                    <a:pt x="317" y="9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0" name="Freeform 294"/>
            <p:cNvSpPr/>
            <p:nvPr/>
          </p:nvSpPr>
          <p:spPr bwMode="auto">
            <a:xfrm>
              <a:off x="2587625" y="4395788"/>
              <a:ext cx="249238" cy="333375"/>
            </a:xfrm>
            <a:custGeom>
              <a:avLst/>
              <a:gdLst>
                <a:gd name="T0" fmla="*/ 210 w 1723"/>
                <a:gd name="T1" fmla="*/ 95 h 2519"/>
                <a:gd name="T2" fmla="*/ 468 w 1723"/>
                <a:gd name="T3" fmla="*/ 157 h 2519"/>
                <a:gd name="T4" fmla="*/ 884 w 1723"/>
                <a:gd name="T5" fmla="*/ 389 h 2519"/>
                <a:gd name="T6" fmla="*/ 1103 w 1723"/>
                <a:gd name="T7" fmla="*/ 976 h 2519"/>
                <a:gd name="T8" fmla="*/ 1141 w 1723"/>
                <a:gd name="T9" fmla="*/ 862 h 2519"/>
                <a:gd name="T10" fmla="*/ 1389 w 1723"/>
                <a:gd name="T11" fmla="*/ 1094 h 2519"/>
                <a:gd name="T12" fmla="*/ 1344 w 1723"/>
                <a:gd name="T13" fmla="*/ 1213 h 2519"/>
                <a:gd name="T14" fmla="*/ 1316 w 1723"/>
                <a:gd name="T15" fmla="*/ 1341 h 2519"/>
                <a:gd name="T16" fmla="*/ 1307 w 1723"/>
                <a:gd name="T17" fmla="*/ 1472 h 2519"/>
                <a:gd name="T18" fmla="*/ 1317 w 1723"/>
                <a:gd name="T19" fmla="*/ 1609 h 2519"/>
                <a:gd name="T20" fmla="*/ 1346 w 1723"/>
                <a:gd name="T21" fmla="*/ 1741 h 2519"/>
                <a:gd name="T22" fmla="*/ 1394 w 1723"/>
                <a:gd name="T23" fmla="*/ 1865 h 2519"/>
                <a:gd name="T24" fmla="*/ 1459 w 1723"/>
                <a:gd name="T25" fmla="*/ 1979 h 2519"/>
                <a:gd name="T26" fmla="*/ 1541 w 1723"/>
                <a:gd name="T27" fmla="*/ 2083 h 2519"/>
                <a:gd name="T28" fmla="*/ 1628 w 1723"/>
                <a:gd name="T29" fmla="*/ 2165 h 2519"/>
                <a:gd name="T30" fmla="*/ 1723 w 1723"/>
                <a:gd name="T31" fmla="*/ 2230 h 2519"/>
                <a:gd name="T32" fmla="*/ 1714 w 1723"/>
                <a:gd name="T33" fmla="*/ 2268 h 2519"/>
                <a:gd name="T34" fmla="*/ 1708 w 1723"/>
                <a:gd name="T35" fmla="*/ 2294 h 2519"/>
                <a:gd name="T36" fmla="*/ 1706 w 1723"/>
                <a:gd name="T37" fmla="*/ 2304 h 2519"/>
                <a:gd name="T38" fmla="*/ 1659 w 1723"/>
                <a:gd name="T39" fmla="*/ 2513 h 2519"/>
                <a:gd name="T40" fmla="*/ 1530 w 1723"/>
                <a:gd name="T41" fmla="*/ 2519 h 2519"/>
                <a:gd name="T42" fmla="*/ 1338 w 1723"/>
                <a:gd name="T43" fmla="*/ 2506 h 2519"/>
                <a:gd name="T44" fmla="*/ 1154 w 1723"/>
                <a:gd name="T45" fmla="*/ 2468 h 2519"/>
                <a:gd name="T46" fmla="*/ 977 w 1723"/>
                <a:gd name="T47" fmla="*/ 2407 h 2519"/>
                <a:gd name="T48" fmla="*/ 810 w 1723"/>
                <a:gd name="T49" fmla="*/ 2325 h 2519"/>
                <a:gd name="T50" fmla="*/ 656 w 1723"/>
                <a:gd name="T51" fmla="*/ 2222 h 2519"/>
                <a:gd name="T52" fmla="*/ 514 w 1723"/>
                <a:gd name="T53" fmla="*/ 2101 h 2519"/>
                <a:gd name="T54" fmla="*/ 387 w 1723"/>
                <a:gd name="T55" fmla="*/ 1963 h 2519"/>
                <a:gd name="T56" fmla="*/ 274 w 1723"/>
                <a:gd name="T57" fmla="*/ 1809 h 2519"/>
                <a:gd name="T58" fmla="*/ 180 w 1723"/>
                <a:gd name="T59" fmla="*/ 1641 h 2519"/>
                <a:gd name="T60" fmla="*/ 103 w 1723"/>
                <a:gd name="T61" fmla="*/ 1461 h 2519"/>
                <a:gd name="T62" fmla="*/ 47 w 1723"/>
                <a:gd name="T63" fmla="*/ 1270 h 2519"/>
                <a:gd name="T64" fmla="*/ 12 w 1723"/>
                <a:gd name="T65" fmla="*/ 1070 h 2519"/>
                <a:gd name="T66" fmla="*/ 0 w 1723"/>
                <a:gd name="T67" fmla="*/ 862 h 2519"/>
                <a:gd name="T68" fmla="*/ 11 w 1723"/>
                <a:gd name="T69" fmla="*/ 662 h 2519"/>
                <a:gd name="T70" fmla="*/ 44 w 1723"/>
                <a:gd name="T71" fmla="*/ 470 h 2519"/>
                <a:gd name="T72" fmla="*/ 96 w 1723"/>
                <a:gd name="T73" fmla="*/ 285 h 2519"/>
                <a:gd name="T74" fmla="*/ 168 w 1723"/>
                <a:gd name="T75" fmla="*/ 111 h 2519"/>
                <a:gd name="T76" fmla="*/ 320 w 1723"/>
                <a:gd name="T77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3" h="2519">
                  <a:moveTo>
                    <a:pt x="320" y="0"/>
                  </a:moveTo>
                  <a:lnTo>
                    <a:pt x="210" y="95"/>
                  </a:lnTo>
                  <a:lnTo>
                    <a:pt x="296" y="157"/>
                  </a:lnTo>
                  <a:lnTo>
                    <a:pt x="468" y="157"/>
                  </a:lnTo>
                  <a:lnTo>
                    <a:pt x="724" y="107"/>
                  </a:lnTo>
                  <a:lnTo>
                    <a:pt x="884" y="389"/>
                  </a:lnTo>
                  <a:lnTo>
                    <a:pt x="884" y="655"/>
                  </a:lnTo>
                  <a:lnTo>
                    <a:pt x="1103" y="976"/>
                  </a:lnTo>
                  <a:lnTo>
                    <a:pt x="1141" y="976"/>
                  </a:lnTo>
                  <a:lnTo>
                    <a:pt x="1141" y="862"/>
                  </a:lnTo>
                  <a:lnTo>
                    <a:pt x="1225" y="1054"/>
                  </a:lnTo>
                  <a:lnTo>
                    <a:pt x="1389" y="1094"/>
                  </a:lnTo>
                  <a:lnTo>
                    <a:pt x="1365" y="1153"/>
                  </a:lnTo>
                  <a:lnTo>
                    <a:pt x="1344" y="1213"/>
                  </a:lnTo>
                  <a:lnTo>
                    <a:pt x="1328" y="1277"/>
                  </a:lnTo>
                  <a:lnTo>
                    <a:pt x="1316" y="1341"/>
                  </a:lnTo>
                  <a:lnTo>
                    <a:pt x="1309" y="1406"/>
                  </a:lnTo>
                  <a:lnTo>
                    <a:pt x="1307" y="1472"/>
                  </a:lnTo>
                  <a:lnTo>
                    <a:pt x="1309" y="1542"/>
                  </a:lnTo>
                  <a:lnTo>
                    <a:pt x="1317" y="1609"/>
                  </a:lnTo>
                  <a:lnTo>
                    <a:pt x="1329" y="1676"/>
                  </a:lnTo>
                  <a:lnTo>
                    <a:pt x="1346" y="1741"/>
                  </a:lnTo>
                  <a:lnTo>
                    <a:pt x="1368" y="1803"/>
                  </a:lnTo>
                  <a:lnTo>
                    <a:pt x="1394" y="1865"/>
                  </a:lnTo>
                  <a:lnTo>
                    <a:pt x="1424" y="1923"/>
                  </a:lnTo>
                  <a:lnTo>
                    <a:pt x="1459" y="1979"/>
                  </a:lnTo>
                  <a:lnTo>
                    <a:pt x="1498" y="2032"/>
                  </a:lnTo>
                  <a:lnTo>
                    <a:pt x="1541" y="2083"/>
                  </a:lnTo>
                  <a:lnTo>
                    <a:pt x="1583" y="2126"/>
                  </a:lnTo>
                  <a:lnTo>
                    <a:pt x="1628" y="2165"/>
                  </a:lnTo>
                  <a:lnTo>
                    <a:pt x="1675" y="2200"/>
                  </a:lnTo>
                  <a:lnTo>
                    <a:pt x="1723" y="2230"/>
                  </a:lnTo>
                  <a:lnTo>
                    <a:pt x="1718" y="2251"/>
                  </a:lnTo>
                  <a:lnTo>
                    <a:pt x="1714" y="2268"/>
                  </a:lnTo>
                  <a:lnTo>
                    <a:pt x="1711" y="2283"/>
                  </a:lnTo>
                  <a:lnTo>
                    <a:pt x="1708" y="2294"/>
                  </a:lnTo>
                  <a:lnTo>
                    <a:pt x="1706" y="2302"/>
                  </a:lnTo>
                  <a:lnTo>
                    <a:pt x="1706" y="2304"/>
                  </a:lnTo>
                  <a:lnTo>
                    <a:pt x="1722" y="2505"/>
                  </a:lnTo>
                  <a:lnTo>
                    <a:pt x="1659" y="2513"/>
                  </a:lnTo>
                  <a:lnTo>
                    <a:pt x="1594" y="2517"/>
                  </a:lnTo>
                  <a:lnTo>
                    <a:pt x="1530" y="2519"/>
                  </a:lnTo>
                  <a:lnTo>
                    <a:pt x="1433" y="2516"/>
                  </a:lnTo>
                  <a:lnTo>
                    <a:pt x="1338" y="2506"/>
                  </a:lnTo>
                  <a:lnTo>
                    <a:pt x="1245" y="2490"/>
                  </a:lnTo>
                  <a:lnTo>
                    <a:pt x="1154" y="2468"/>
                  </a:lnTo>
                  <a:lnTo>
                    <a:pt x="1064" y="2441"/>
                  </a:lnTo>
                  <a:lnTo>
                    <a:pt x="977" y="2407"/>
                  </a:lnTo>
                  <a:lnTo>
                    <a:pt x="893" y="2369"/>
                  </a:lnTo>
                  <a:lnTo>
                    <a:pt x="810" y="2325"/>
                  </a:lnTo>
                  <a:lnTo>
                    <a:pt x="732" y="2276"/>
                  </a:lnTo>
                  <a:lnTo>
                    <a:pt x="656" y="2222"/>
                  </a:lnTo>
                  <a:lnTo>
                    <a:pt x="583" y="2164"/>
                  </a:lnTo>
                  <a:lnTo>
                    <a:pt x="514" y="2101"/>
                  </a:lnTo>
                  <a:lnTo>
                    <a:pt x="448" y="2034"/>
                  </a:lnTo>
                  <a:lnTo>
                    <a:pt x="387" y="1963"/>
                  </a:lnTo>
                  <a:lnTo>
                    <a:pt x="328" y="1888"/>
                  </a:lnTo>
                  <a:lnTo>
                    <a:pt x="274" y="1809"/>
                  </a:lnTo>
                  <a:lnTo>
                    <a:pt x="225" y="1727"/>
                  </a:lnTo>
                  <a:lnTo>
                    <a:pt x="180" y="1641"/>
                  </a:lnTo>
                  <a:lnTo>
                    <a:pt x="139" y="1553"/>
                  </a:lnTo>
                  <a:lnTo>
                    <a:pt x="103" y="1461"/>
                  </a:lnTo>
                  <a:lnTo>
                    <a:pt x="72" y="1367"/>
                  </a:lnTo>
                  <a:lnTo>
                    <a:pt x="47" y="1270"/>
                  </a:lnTo>
                  <a:lnTo>
                    <a:pt x="27" y="1171"/>
                  </a:lnTo>
                  <a:lnTo>
                    <a:pt x="12" y="1070"/>
                  </a:lnTo>
                  <a:lnTo>
                    <a:pt x="3" y="968"/>
                  </a:lnTo>
                  <a:lnTo>
                    <a:pt x="0" y="862"/>
                  </a:lnTo>
                  <a:lnTo>
                    <a:pt x="3" y="761"/>
                  </a:lnTo>
                  <a:lnTo>
                    <a:pt x="11" y="662"/>
                  </a:lnTo>
                  <a:lnTo>
                    <a:pt x="25" y="565"/>
                  </a:lnTo>
                  <a:lnTo>
                    <a:pt x="44" y="470"/>
                  </a:lnTo>
                  <a:lnTo>
                    <a:pt x="68" y="376"/>
                  </a:lnTo>
                  <a:lnTo>
                    <a:pt x="96" y="285"/>
                  </a:lnTo>
                  <a:lnTo>
                    <a:pt x="131" y="197"/>
                  </a:lnTo>
                  <a:lnTo>
                    <a:pt x="168" y="111"/>
                  </a:lnTo>
                  <a:lnTo>
                    <a:pt x="210" y="27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1" name="Freeform 295"/>
            <p:cNvSpPr>
              <a:spLocks noEditPoints="1"/>
            </p:cNvSpPr>
            <p:nvPr/>
          </p:nvSpPr>
          <p:spPr bwMode="auto">
            <a:xfrm>
              <a:off x="2638425" y="4291013"/>
              <a:ext cx="263525" cy="79375"/>
            </a:xfrm>
            <a:custGeom>
              <a:avLst/>
              <a:gdLst>
                <a:gd name="T0" fmla="*/ 782 w 1831"/>
                <a:gd name="T1" fmla="*/ 179 h 603"/>
                <a:gd name="T2" fmla="*/ 779 w 1831"/>
                <a:gd name="T3" fmla="*/ 185 h 603"/>
                <a:gd name="T4" fmla="*/ 773 w 1831"/>
                <a:gd name="T5" fmla="*/ 194 h 603"/>
                <a:gd name="T6" fmla="*/ 763 w 1831"/>
                <a:gd name="T7" fmla="*/ 204 h 603"/>
                <a:gd name="T8" fmla="*/ 750 w 1831"/>
                <a:gd name="T9" fmla="*/ 214 h 603"/>
                <a:gd name="T10" fmla="*/ 737 w 1831"/>
                <a:gd name="T11" fmla="*/ 225 h 603"/>
                <a:gd name="T12" fmla="*/ 724 w 1831"/>
                <a:gd name="T13" fmla="*/ 235 h 603"/>
                <a:gd name="T14" fmla="*/ 711 w 1831"/>
                <a:gd name="T15" fmla="*/ 246 h 603"/>
                <a:gd name="T16" fmla="*/ 699 w 1831"/>
                <a:gd name="T17" fmla="*/ 254 h 603"/>
                <a:gd name="T18" fmla="*/ 690 w 1831"/>
                <a:gd name="T19" fmla="*/ 261 h 603"/>
                <a:gd name="T20" fmla="*/ 683 w 1831"/>
                <a:gd name="T21" fmla="*/ 266 h 603"/>
                <a:gd name="T22" fmla="*/ 681 w 1831"/>
                <a:gd name="T23" fmla="*/ 267 h 603"/>
                <a:gd name="T24" fmla="*/ 782 w 1831"/>
                <a:gd name="T25" fmla="*/ 331 h 603"/>
                <a:gd name="T26" fmla="*/ 990 w 1831"/>
                <a:gd name="T27" fmla="*/ 271 h 603"/>
                <a:gd name="T28" fmla="*/ 941 w 1831"/>
                <a:gd name="T29" fmla="*/ 179 h 603"/>
                <a:gd name="T30" fmla="*/ 851 w 1831"/>
                <a:gd name="T31" fmla="*/ 210 h 603"/>
                <a:gd name="T32" fmla="*/ 782 w 1831"/>
                <a:gd name="T33" fmla="*/ 179 h 603"/>
                <a:gd name="T34" fmla="*/ 1401 w 1831"/>
                <a:gd name="T35" fmla="*/ 72 h 603"/>
                <a:gd name="T36" fmla="*/ 1244 w 1831"/>
                <a:gd name="T37" fmla="*/ 166 h 603"/>
                <a:gd name="T38" fmla="*/ 1155 w 1831"/>
                <a:gd name="T39" fmla="*/ 226 h 603"/>
                <a:gd name="T40" fmla="*/ 1217 w 1831"/>
                <a:gd name="T41" fmla="*/ 270 h 603"/>
                <a:gd name="T42" fmla="*/ 1356 w 1831"/>
                <a:gd name="T43" fmla="*/ 255 h 603"/>
                <a:gd name="T44" fmla="*/ 1502 w 1831"/>
                <a:gd name="T45" fmla="*/ 135 h 603"/>
                <a:gd name="T46" fmla="*/ 1401 w 1831"/>
                <a:gd name="T47" fmla="*/ 72 h 603"/>
                <a:gd name="T48" fmla="*/ 1180 w 1831"/>
                <a:gd name="T49" fmla="*/ 0 h 603"/>
                <a:gd name="T50" fmla="*/ 1180 w 1831"/>
                <a:gd name="T51" fmla="*/ 0 h 603"/>
                <a:gd name="T52" fmla="*/ 1267 w 1831"/>
                <a:gd name="T53" fmla="*/ 4 h 603"/>
                <a:gd name="T54" fmla="*/ 1352 w 1831"/>
                <a:gd name="T55" fmla="*/ 11 h 603"/>
                <a:gd name="T56" fmla="*/ 1436 w 1831"/>
                <a:gd name="T57" fmla="*/ 24 h 603"/>
                <a:gd name="T58" fmla="*/ 1519 w 1831"/>
                <a:gd name="T59" fmla="*/ 43 h 603"/>
                <a:gd name="T60" fmla="*/ 1600 w 1831"/>
                <a:gd name="T61" fmla="*/ 66 h 603"/>
                <a:gd name="T62" fmla="*/ 1679 w 1831"/>
                <a:gd name="T63" fmla="*/ 93 h 603"/>
                <a:gd name="T64" fmla="*/ 1756 w 1831"/>
                <a:gd name="T65" fmla="*/ 124 h 603"/>
                <a:gd name="T66" fmla="*/ 1831 w 1831"/>
                <a:gd name="T67" fmla="*/ 160 h 603"/>
                <a:gd name="T68" fmla="*/ 1776 w 1831"/>
                <a:gd name="T69" fmla="*/ 169 h 603"/>
                <a:gd name="T70" fmla="*/ 1626 w 1831"/>
                <a:gd name="T71" fmla="*/ 145 h 603"/>
                <a:gd name="T72" fmla="*/ 1521 w 1831"/>
                <a:gd name="T73" fmla="*/ 221 h 603"/>
                <a:gd name="T74" fmla="*/ 1445 w 1831"/>
                <a:gd name="T75" fmla="*/ 311 h 603"/>
                <a:gd name="T76" fmla="*/ 1171 w 1831"/>
                <a:gd name="T77" fmla="*/ 338 h 603"/>
                <a:gd name="T78" fmla="*/ 1059 w 1831"/>
                <a:gd name="T79" fmla="*/ 319 h 603"/>
                <a:gd name="T80" fmla="*/ 981 w 1831"/>
                <a:gd name="T81" fmla="*/ 449 h 603"/>
                <a:gd name="T82" fmla="*/ 757 w 1831"/>
                <a:gd name="T83" fmla="*/ 463 h 603"/>
                <a:gd name="T84" fmla="*/ 616 w 1831"/>
                <a:gd name="T85" fmla="*/ 420 h 603"/>
                <a:gd name="T86" fmla="*/ 490 w 1831"/>
                <a:gd name="T87" fmla="*/ 494 h 603"/>
                <a:gd name="T88" fmla="*/ 218 w 1831"/>
                <a:gd name="T89" fmla="*/ 535 h 603"/>
                <a:gd name="T90" fmla="*/ 0 w 1831"/>
                <a:gd name="T91" fmla="*/ 603 h 603"/>
                <a:gd name="T92" fmla="*/ 0 w 1831"/>
                <a:gd name="T93" fmla="*/ 603 h 603"/>
                <a:gd name="T94" fmla="*/ 58 w 1831"/>
                <a:gd name="T95" fmla="*/ 531 h 603"/>
                <a:gd name="T96" fmla="*/ 120 w 1831"/>
                <a:gd name="T97" fmla="*/ 463 h 603"/>
                <a:gd name="T98" fmla="*/ 185 w 1831"/>
                <a:gd name="T99" fmla="*/ 399 h 603"/>
                <a:gd name="T100" fmla="*/ 253 w 1831"/>
                <a:gd name="T101" fmla="*/ 338 h 603"/>
                <a:gd name="T102" fmla="*/ 325 w 1831"/>
                <a:gd name="T103" fmla="*/ 283 h 603"/>
                <a:gd name="T104" fmla="*/ 400 w 1831"/>
                <a:gd name="T105" fmla="*/ 232 h 603"/>
                <a:gd name="T106" fmla="*/ 477 w 1831"/>
                <a:gd name="T107" fmla="*/ 185 h 603"/>
                <a:gd name="T108" fmla="*/ 558 w 1831"/>
                <a:gd name="T109" fmla="*/ 144 h 603"/>
                <a:gd name="T110" fmla="*/ 640 w 1831"/>
                <a:gd name="T111" fmla="*/ 107 h 603"/>
                <a:gd name="T112" fmla="*/ 725 w 1831"/>
                <a:gd name="T113" fmla="*/ 75 h 603"/>
                <a:gd name="T114" fmla="*/ 813 w 1831"/>
                <a:gd name="T115" fmla="*/ 49 h 603"/>
                <a:gd name="T116" fmla="*/ 902 w 1831"/>
                <a:gd name="T117" fmla="*/ 27 h 603"/>
                <a:gd name="T118" fmla="*/ 992 w 1831"/>
                <a:gd name="T119" fmla="*/ 13 h 603"/>
                <a:gd name="T120" fmla="*/ 1086 w 1831"/>
                <a:gd name="T121" fmla="*/ 4 h 603"/>
                <a:gd name="T122" fmla="*/ 1180 w 1831"/>
                <a:gd name="T123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1" h="603">
                  <a:moveTo>
                    <a:pt x="782" y="179"/>
                  </a:moveTo>
                  <a:lnTo>
                    <a:pt x="779" y="185"/>
                  </a:lnTo>
                  <a:lnTo>
                    <a:pt x="773" y="194"/>
                  </a:lnTo>
                  <a:lnTo>
                    <a:pt x="763" y="204"/>
                  </a:lnTo>
                  <a:lnTo>
                    <a:pt x="750" y="214"/>
                  </a:lnTo>
                  <a:lnTo>
                    <a:pt x="737" y="225"/>
                  </a:lnTo>
                  <a:lnTo>
                    <a:pt x="724" y="235"/>
                  </a:lnTo>
                  <a:lnTo>
                    <a:pt x="711" y="246"/>
                  </a:lnTo>
                  <a:lnTo>
                    <a:pt x="699" y="254"/>
                  </a:lnTo>
                  <a:lnTo>
                    <a:pt x="690" y="261"/>
                  </a:lnTo>
                  <a:lnTo>
                    <a:pt x="683" y="266"/>
                  </a:lnTo>
                  <a:lnTo>
                    <a:pt x="681" y="267"/>
                  </a:lnTo>
                  <a:lnTo>
                    <a:pt x="782" y="331"/>
                  </a:lnTo>
                  <a:lnTo>
                    <a:pt x="990" y="271"/>
                  </a:lnTo>
                  <a:lnTo>
                    <a:pt x="941" y="179"/>
                  </a:lnTo>
                  <a:lnTo>
                    <a:pt x="851" y="210"/>
                  </a:lnTo>
                  <a:lnTo>
                    <a:pt x="782" y="179"/>
                  </a:lnTo>
                  <a:close/>
                  <a:moveTo>
                    <a:pt x="1401" y="72"/>
                  </a:moveTo>
                  <a:lnTo>
                    <a:pt x="1244" y="166"/>
                  </a:lnTo>
                  <a:lnTo>
                    <a:pt x="1155" y="226"/>
                  </a:lnTo>
                  <a:lnTo>
                    <a:pt x="1217" y="270"/>
                  </a:lnTo>
                  <a:lnTo>
                    <a:pt x="1356" y="255"/>
                  </a:lnTo>
                  <a:lnTo>
                    <a:pt x="1502" y="135"/>
                  </a:lnTo>
                  <a:lnTo>
                    <a:pt x="1401" y="72"/>
                  </a:lnTo>
                  <a:close/>
                  <a:moveTo>
                    <a:pt x="1180" y="0"/>
                  </a:moveTo>
                  <a:lnTo>
                    <a:pt x="1180" y="0"/>
                  </a:lnTo>
                  <a:lnTo>
                    <a:pt x="1267" y="4"/>
                  </a:lnTo>
                  <a:lnTo>
                    <a:pt x="1352" y="11"/>
                  </a:lnTo>
                  <a:lnTo>
                    <a:pt x="1436" y="24"/>
                  </a:lnTo>
                  <a:lnTo>
                    <a:pt x="1519" y="43"/>
                  </a:lnTo>
                  <a:lnTo>
                    <a:pt x="1600" y="66"/>
                  </a:lnTo>
                  <a:lnTo>
                    <a:pt x="1679" y="93"/>
                  </a:lnTo>
                  <a:lnTo>
                    <a:pt x="1756" y="124"/>
                  </a:lnTo>
                  <a:lnTo>
                    <a:pt x="1831" y="160"/>
                  </a:lnTo>
                  <a:lnTo>
                    <a:pt x="1776" y="169"/>
                  </a:lnTo>
                  <a:lnTo>
                    <a:pt x="1626" y="145"/>
                  </a:lnTo>
                  <a:lnTo>
                    <a:pt x="1521" y="221"/>
                  </a:lnTo>
                  <a:lnTo>
                    <a:pt x="1445" y="311"/>
                  </a:lnTo>
                  <a:lnTo>
                    <a:pt x="1171" y="338"/>
                  </a:lnTo>
                  <a:lnTo>
                    <a:pt x="1059" y="319"/>
                  </a:lnTo>
                  <a:lnTo>
                    <a:pt x="981" y="449"/>
                  </a:lnTo>
                  <a:lnTo>
                    <a:pt x="757" y="463"/>
                  </a:lnTo>
                  <a:lnTo>
                    <a:pt x="616" y="420"/>
                  </a:lnTo>
                  <a:lnTo>
                    <a:pt x="490" y="494"/>
                  </a:lnTo>
                  <a:lnTo>
                    <a:pt x="218" y="535"/>
                  </a:lnTo>
                  <a:lnTo>
                    <a:pt x="0" y="603"/>
                  </a:lnTo>
                  <a:lnTo>
                    <a:pt x="0" y="603"/>
                  </a:lnTo>
                  <a:lnTo>
                    <a:pt x="58" y="531"/>
                  </a:lnTo>
                  <a:lnTo>
                    <a:pt x="120" y="463"/>
                  </a:lnTo>
                  <a:lnTo>
                    <a:pt x="185" y="399"/>
                  </a:lnTo>
                  <a:lnTo>
                    <a:pt x="253" y="338"/>
                  </a:lnTo>
                  <a:lnTo>
                    <a:pt x="325" y="283"/>
                  </a:lnTo>
                  <a:lnTo>
                    <a:pt x="400" y="232"/>
                  </a:lnTo>
                  <a:lnTo>
                    <a:pt x="477" y="185"/>
                  </a:lnTo>
                  <a:lnTo>
                    <a:pt x="558" y="144"/>
                  </a:lnTo>
                  <a:lnTo>
                    <a:pt x="640" y="107"/>
                  </a:lnTo>
                  <a:lnTo>
                    <a:pt x="725" y="75"/>
                  </a:lnTo>
                  <a:lnTo>
                    <a:pt x="813" y="49"/>
                  </a:lnTo>
                  <a:lnTo>
                    <a:pt x="902" y="27"/>
                  </a:lnTo>
                  <a:lnTo>
                    <a:pt x="992" y="13"/>
                  </a:lnTo>
                  <a:lnTo>
                    <a:pt x="1086" y="4"/>
                  </a:lnTo>
                  <a:lnTo>
                    <a:pt x="1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897221" y="4135015"/>
            <a:ext cx="282136" cy="414994"/>
            <a:chOff x="9209088" y="5059363"/>
            <a:chExt cx="300038" cy="441324"/>
          </a:xfrm>
          <a:solidFill>
            <a:schemeClr val="bg1"/>
          </a:solidFill>
        </p:grpSpPr>
        <p:sp>
          <p:nvSpPr>
            <p:cNvPr id="53" name="Freeform 412"/>
            <p:cNvSpPr/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Freeform 413"/>
            <p:cNvSpPr/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5" name="Freeform 414"/>
            <p:cNvSpPr/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6" name="Freeform 415"/>
            <p:cNvSpPr/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7" name="Freeform 416"/>
            <p:cNvSpPr/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8" name="Freeform 417"/>
            <p:cNvSpPr/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1715935" y="34287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310237" y="-318422"/>
            <a:ext cx="11502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01</a:t>
            </a:r>
            <a:endParaRPr lang="zh-CN" altLang="en-US" sz="11500" dirty="0">
              <a:solidFill>
                <a:schemeClr val="bg1"/>
              </a:solidFill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407650" y="1753842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63" name="矩形 62"/>
          <p:cNvSpPr/>
          <p:nvPr/>
        </p:nvSpPr>
        <p:spPr>
          <a:xfrm>
            <a:off x="1103300" y="2146243"/>
            <a:ext cx="19773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64" name="矩形 63"/>
          <p:cNvSpPr/>
          <p:nvPr/>
        </p:nvSpPr>
        <p:spPr>
          <a:xfrm>
            <a:off x="1407650" y="4411939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65" name="矩形 64"/>
          <p:cNvSpPr/>
          <p:nvPr/>
        </p:nvSpPr>
        <p:spPr>
          <a:xfrm>
            <a:off x="1103300" y="4804340"/>
            <a:ext cx="19773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66" name="矩形 65"/>
          <p:cNvSpPr/>
          <p:nvPr/>
        </p:nvSpPr>
        <p:spPr>
          <a:xfrm>
            <a:off x="5015320" y="1233709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67" name="矩形 66"/>
          <p:cNvSpPr/>
          <p:nvPr/>
        </p:nvSpPr>
        <p:spPr>
          <a:xfrm>
            <a:off x="5015320" y="1626110"/>
            <a:ext cx="25980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68" name="矩形 67"/>
          <p:cNvSpPr/>
          <p:nvPr/>
        </p:nvSpPr>
        <p:spPr>
          <a:xfrm>
            <a:off x="8778676" y="2008441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69" name="矩形 68"/>
          <p:cNvSpPr/>
          <p:nvPr/>
        </p:nvSpPr>
        <p:spPr>
          <a:xfrm>
            <a:off x="8778676" y="2400842"/>
            <a:ext cx="20163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70" name="矩形 69"/>
          <p:cNvSpPr/>
          <p:nvPr/>
        </p:nvSpPr>
        <p:spPr>
          <a:xfrm>
            <a:off x="8778676" y="4101164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71" name="矩形 70"/>
          <p:cNvSpPr/>
          <p:nvPr/>
        </p:nvSpPr>
        <p:spPr>
          <a:xfrm>
            <a:off x="8778676" y="4493565"/>
            <a:ext cx="20163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72" name="矩形 71"/>
          <p:cNvSpPr/>
          <p:nvPr/>
        </p:nvSpPr>
        <p:spPr>
          <a:xfrm>
            <a:off x="5381929" y="5070930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73" name="矩形 72"/>
          <p:cNvSpPr/>
          <p:nvPr/>
        </p:nvSpPr>
        <p:spPr>
          <a:xfrm>
            <a:off x="4104718" y="5463331"/>
            <a:ext cx="29501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83A2"/>
          </a:solidFill>
          <a:ln w="0">
            <a:noFill/>
          </a:ln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20" name="圆角矩形 3"/>
          <p:cNvSpPr/>
          <p:nvPr/>
        </p:nvSpPr>
        <p:spPr>
          <a:xfrm>
            <a:off x="885368" y="937986"/>
            <a:ext cx="10566403" cy="5386214"/>
          </a:xfrm>
          <a:custGeom>
            <a:avLst/>
            <a:gdLst>
              <a:gd name="connsiteX0" fmla="*/ 0 w 10421262"/>
              <a:gd name="connsiteY0" fmla="*/ 885389 h 5312229"/>
              <a:gd name="connsiteX1" fmla="*/ 885389 w 10421262"/>
              <a:gd name="connsiteY1" fmla="*/ 0 h 5312229"/>
              <a:gd name="connsiteX2" fmla="*/ 9535873 w 10421262"/>
              <a:gd name="connsiteY2" fmla="*/ 0 h 5312229"/>
              <a:gd name="connsiteX3" fmla="*/ 10421262 w 10421262"/>
              <a:gd name="connsiteY3" fmla="*/ 885389 h 5312229"/>
              <a:gd name="connsiteX4" fmla="*/ 10421262 w 10421262"/>
              <a:gd name="connsiteY4" fmla="*/ 4426840 h 5312229"/>
              <a:gd name="connsiteX5" fmla="*/ 9535873 w 10421262"/>
              <a:gd name="connsiteY5" fmla="*/ 5312229 h 5312229"/>
              <a:gd name="connsiteX6" fmla="*/ 885389 w 10421262"/>
              <a:gd name="connsiteY6" fmla="*/ 5312229 h 5312229"/>
              <a:gd name="connsiteX7" fmla="*/ 0 w 10421262"/>
              <a:gd name="connsiteY7" fmla="*/ 4426840 h 5312229"/>
              <a:gd name="connsiteX8" fmla="*/ 0 w 10421262"/>
              <a:gd name="connsiteY8" fmla="*/ 885389 h 5312229"/>
              <a:gd name="connsiteX0" fmla="*/ 0 w 10421262"/>
              <a:gd name="connsiteY0" fmla="*/ 889017 h 5315857"/>
              <a:gd name="connsiteX1" fmla="*/ 885389 w 10421262"/>
              <a:gd name="connsiteY1" fmla="*/ 3628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721603 w 10421262"/>
              <a:gd name="connsiteY7" fmla="*/ 5297714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06746 w 10421262"/>
              <a:gd name="connsiteY5" fmla="*/ 1799772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305146 w 10421262"/>
              <a:gd name="connsiteY5" fmla="*/ 2017487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903531 h 5330371"/>
              <a:gd name="connsiteX1" fmla="*/ 986989 w 10421262"/>
              <a:gd name="connsiteY1" fmla="*/ 90714 h 5330371"/>
              <a:gd name="connsiteX2" fmla="*/ 2786746 w 10421262"/>
              <a:gd name="connsiteY2" fmla="*/ 14514 h 5330371"/>
              <a:gd name="connsiteX3" fmla="*/ 7445832 w 10421262"/>
              <a:gd name="connsiteY3" fmla="*/ 0 h 5330371"/>
              <a:gd name="connsiteX4" fmla="*/ 9535873 w 10421262"/>
              <a:gd name="connsiteY4" fmla="*/ 18142 h 5330371"/>
              <a:gd name="connsiteX5" fmla="*/ 10421262 w 10421262"/>
              <a:gd name="connsiteY5" fmla="*/ 903531 h 5330371"/>
              <a:gd name="connsiteX6" fmla="*/ 10305146 w 10421262"/>
              <a:gd name="connsiteY6" fmla="*/ 2032001 h 5330371"/>
              <a:gd name="connsiteX7" fmla="*/ 10421262 w 10421262"/>
              <a:gd name="connsiteY7" fmla="*/ 4444982 h 5330371"/>
              <a:gd name="connsiteX8" fmla="*/ 9535873 w 10421262"/>
              <a:gd name="connsiteY8" fmla="*/ 5330371 h 5330371"/>
              <a:gd name="connsiteX9" fmla="*/ 6966861 w 10421262"/>
              <a:gd name="connsiteY9" fmla="*/ 5181599 h 5330371"/>
              <a:gd name="connsiteX10" fmla="*/ 885389 w 10421262"/>
              <a:gd name="connsiteY10" fmla="*/ 5330371 h 5330371"/>
              <a:gd name="connsiteX11" fmla="*/ 0 w 10421262"/>
              <a:gd name="connsiteY11" fmla="*/ 4444982 h 5330371"/>
              <a:gd name="connsiteX12" fmla="*/ 0 w 10421262"/>
              <a:gd name="connsiteY12" fmla="*/ 903531 h 5330371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7431318 w 10421262"/>
              <a:gd name="connsiteY3" fmla="*/ 116114 h 5315857"/>
              <a:gd name="connsiteX4" fmla="*/ 9535873 w 10421262"/>
              <a:gd name="connsiteY4" fmla="*/ 3628 h 5315857"/>
              <a:gd name="connsiteX5" fmla="*/ 10421262 w 10421262"/>
              <a:gd name="connsiteY5" fmla="*/ 889017 h 5315857"/>
              <a:gd name="connsiteX6" fmla="*/ 10305146 w 10421262"/>
              <a:gd name="connsiteY6" fmla="*/ 2017487 h 5315857"/>
              <a:gd name="connsiteX7" fmla="*/ 10421262 w 10421262"/>
              <a:gd name="connsiteY7" fmla="*/ 4430468 h 5315857"/>
              <a:gd name="connsiteX8" fmla="*/ 9535873 w 10421262"/>
              <a:gd name="connsiteY8" fmla="*/ 5315857 h 5315857"/>
              <a:gd name="connsiteX9" fmla="*/ 6966861 w 10421262"/>
              <a:gd name="connsiteY9" fmla="*/ 5167085 h 5315857"/>
              <a:gd name="connsiteX10" fmla="*/ 885389 w 10421262"/>
              <a:gd name="connsiteY10" fmla="*/ 5315857 h 5315857"/>
              <a:gd name="connsiteX11" fmla="*/ 0 w 10421262"/>
              <a:gd name="connsiteY11" fmla="*/ 4430468 h 5315857"/>
              <a:gd name="connsiteX12" fmla="*/ 0 w 10421262"/>
              <a:gd name="connsiteY12" fmla="*/ 889017 h 5315857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2815774 w 10421262"/>
              <a:gd name="connsiteY2" fmla="*/ 185057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3048002 w 10421262"/>
              <a:gd name="connsiteY2" fmla="*/ 39914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21262" h="5312229">
                <a:moveTo>
                  <a:pt x="0" y="885389"/>
                </a:moveTo>
                <a:cubicBezTo>
                  <a:pt x="0" y="396402"/>
                  <a:pt x="498002" y="72572"/>
                  <a:pt x="986989" y="72572"/>
                </a:cubicBezTo>
                <a:lnTo>
                  <a:pt x="3048002" y="39914"/>
                </a:lnTo>
                <a:lnTo>
                  <a:pt x="7431318" y="112486"/>
                </a:lnTo>
                <a:lnTo>
                  <a:pt x="9535873" y="0"/>
                </a:lnTo>
                <a:cubicBezTo>
                  <a:pt x="10024860" y="0"/>
                  <a:pt x="10421262" y="396402"/>
                  <a:pt x="10421262" y="885389"/>
                </a:cubicBezTo>
                <a:lnTo>
                  <a:pt x="10305146" y="2013859"/>
                </a:lnTo>
                <a:cubicBezTo>
                  <a:pt x="10309985" y="2890758"/>
                  <a:pt x="10416423" y="3549941"/>
                  <a:pt x="10421262" y="4426840"/>
                </a:cubicBezTo>
                <a:cubicBezTo>
                  <a:pt x="10421262" y="4915827"/>
                  <a:pt x="10024860" y="5312229"/>
                  <a:pt x="9535873" y="5312229"/>
                </a:cubicBezTo>
                <a:cubicBezTo>
                  <a:pt x="8892412" y="5219096"/>
                  <a:pt x="8350551" y="5154990"/>
                  <a:pt x="6966861" y="5163457"/>
                </a:cubicBezTo>
                <a:lnTo>
                  <a:pt x="885389" y="5312229"/>
                </a:lnTo>
                <a:cubicBezTo>
                  <a:pt x="396402" y="5312229"/>
                  <a:pt x="0" y="4915827"/>
                  <a:pt x="0" y="4426840"/>
                </a:cubicBezTo>
                <a:lnTo>
                  <a:pt x="0" y="885389"/>
                </a:lnTo>
                <a:close/>
              </a:path>
            </a:pathLst>
          </a:custGeom>
          <a:pattFill prst="dkDnDiag">
            <a:fgClr>
              <a:srgbClr val="2A83A2"/>
            </a:fgClr>
            <a:bgClr>
              <a:schemeClr val="tx1">
                <a:lumMod val="95000"/>
                <a:lumOff val="5000"/>
              </a:schemeClr>
            </a:bgClr>
          </a:pattFill>
          <a:ln>
            <a:noFill/>
          </a:ln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85368" y="772885"/>
            <a:ext cx="10421262" cy="5312229"/>
          </a:xfrm>
          <a:custGeom>
            <a:avLst/>
            <a:gdLst>
              <a:gd name="connsiteX0" fmla="*/ 0 w 10421262"/>
              <a:gd name="connsiteY0" fmla="*/ 885389 h 5312229"/>
              <a:gd name="connsiteX1" fmla="*/ 885389 w 10421262"/>
              <a:gd name="connsiteY1" fmla="*/ 0 h 5312229"/>
              <a:gd name="connsiteX2" fmla="*/ 9535873 w 10421262"/>
              <a:gd name="connsiteY2" fmla="*/ 0 h 5312229"/>
              <a:gd name="connsiteX3" fmla="*/ 10421262 w 10421262"/>
              <a:gd name="connsiteY3" fmla="*/ 885389 h 5312229"/>
              <a:gd name="connsiteX4" fmla="*/ 10421262 w 10421262"/>
              <a:gd name="connsiteY4" fmla="*/ 4426840 h 5312229"/>
              <a:gd name="connsiteX5" fmla="*/ 9535873 w 10421262"/>
              <a:gd name="connsiteY5" fmla="*/ 5312229 h 5312229"/>
              <a:gd name="connsiteX6" fmla="*/ 885389 w 10421262"/>
              <a:gd name="connsiteY6" fmla="*/ 5312229 h 5312229"/>
              <a:gd name="connsiteX7" fmla="*/ 0 w 10421262"/>
              <a:gd name="connsiteY7" fmla="*/ 4426840 h 5312229"/>
              <a:gd name="connsiteX8" fmla="*/ 0 w 10421262"/>
              <a:gd name="connsiteY8" fmla="*/ 885389 h 5312229"/>
              <a:gd name="connsiteX0" fmla="*/ 0 w 10421262"/>
              <a:gd name="connsiteY0" fmla="*/ 889017 h 5315857"/>
              <a:gd name="connsiteX1" fmla="*/ 885389 w 10421262"/>
              <a:gd name="connsiteY1" fmla="*/ 3628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721603 w 10421262"/>
              <a:gd name="connsiteY7" fmla="*/ 5297714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06746 w 10421262"/>
              <a:gd name="connsiteY5" fmla="*/ 1799772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305146 w 10421262"/>
              <a:gd name="connsiteY5" fmla="*/ 2017487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903531 h 5330371"/>
              <a:gd name="connsiteX1" fmla="*/ 986989 w 10421262"/>
              <a:gd name="connsiteY1" fmla="*/ 90714 h 5330371"/>
              <a:gd name="connsiteX2" fmla="*/ 2786746 w 10421262"/>
              <a:gd name="connsiteY2" fmla="*/ 14514 h 5330371"/>
              <a:gd name="connsiteX3" fmla="*/ 7445832 w 10421262"/>
              <a:gd name="connsiteY3" fmla="*/ 0 h 5330371"/>
              <a:gd name="connsiteX4" fmla="*/ 9535873 w 10421262"/>
              <a:gd name="connsiteY4" fmla="*/ 18142 h 5330371"/>
              <a:gd name="connsiteX5" fmla="*/ 10421262 w 10421262"/>
              <a:gd name="connsiteY5" fmla="*/ 903531 h 5330371"/>
              <a:gd name="connsiteX6" fmla="*/ 10305146 w 10421262"/>
              <a:gd name="connsiteY6" fmla="*/ 2032001 h 5330371"/>
              <a:gd name="connsiteX7" fmla="*/ 10421262 w 10421262"/>
              <a:gd name="connsiteY7" fmla="*/ 4444982 h 5330371"/>
              <a:gd name="connsiteX8" fmla="*/ 9535873 w 10421262"/>
              <a:gd name="connsiteY8" fmla="*/ 5330371 h 5330371"/>
              <a:gd name="connsiteX9" fmla="*/ 6966861 w 10421262"/>
              <a:gd name="connsiteY9" fmla="*/ 5181599 h 5330371"/>
              <a:gd name="connsiteX10" fmla="*/ 885389 w 10421262"/>
              <a:gd name="connsiteY10" fmla="*/ 5330371 h 5330371"/>
              <a:gd name="connsiteX11" fmla="*/ 0 w 10421262"/>
              <a:gd name="connsiteY11" fmla="*/ 4444982 h 5330371"/>
              <a:gd name="connsiteX12" fmla="*/ 0 w 10421262"/>
              <a:gd name="connsiteY12" fmla="*/ 903531 h 5330371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7431318 w 10421262"/>
              <a:gd name="connsiteY3" fmla="*/ 116114 h 5315857"/>
              <a:gd name="connsiteX4" fmla="*/ 9535873 w 10421262"/>
              <a:gd name="connsiteY4" fmla="*/ 3628 h 5315857"/>
              <a:gd name="connsiteX5" fmla="*/ 10421262 w 10421262"/>
              <a:gd name="connsiteY5" fmla="*/ 889017 h 5315857"/>
              <a:gd name="connsiteX6" fmla="*/ 10305146 w 10421262"/>
              <a:gd name="connsiteY6" fmla="*/ 2017487 h 5315857"/>
              <a:gd name="connsiteX7" fmla="*/ 10421262 w 10421262"/>
              <a:gd name="connsiteY7" fmla="*/ 4430468 h 5315857"/>
              <a:gd name="connsiteX8" fmla="*/ 9535873 w 10421262"/>
              <a:gd name="connsiteY8" fmla="*/ 5315857 h 5315857"/>
              <a:gd name="connsiteX9" fmla="*/ 6966861 w 10421262"/>
              <a:gd name="connsiteY9" fmla="*/ 5167085 h 5315857"/>
              <a:gd name="connsiteX10" fmla="*/ 885389 w 10421262"/>
              <a:gd name="connsiteY10" fmla="*/ 5315857 h 5315857"/>
              <a:gd name="connsiteX11" fmla="*/ 0 w 10421262"/>
              <a:gd name="connsiteY11" fmla="*/ 4430468 h 5315857"/>
              <a:gd name="connsiteX12" fmla="*/ 0 w 10421262"/>
              <a:gd name="connsiteY12" fmla="*/ 889017 h 5315857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2815774 w 10421262"/>
              <a:gd name="connsiteY2" fmla="*/ 185057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3048002 w 10421262"/>
              <a:gd name="connsiteY2" fmla="*/ 39914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21262" h="5312229">
                <a:moveTo>
                  <a:pt x="0" y="885389"/>
                </a:moveTo>
                <a:cubicBezTo>
                  <a:pt x="0" y="396402"/>
                  <a:pt x="498002" y="72572"/>
                  <a:pt x="986989" y="72572"/>
                </a:cubicBezTo>
                <a:lnTo>
                  <a:pt x="3048002" y="39914"/>
                </a:lnTo>
                <a:lnTo>
                  <a:pt x="7431318" y="112486"/>
                </a:lnTo>
                <a:lnTo>
                  <a:pt x="9535873" y="0"/>
                </a:lnTo>
                <a:cubicBezTo>
                  <a:pt x="10024860" y="0"/>
                  <a:pt x="10421262" y="396402"/>
                  <a:pt x="10421262" y="885389"/>
                </a:cubicBezTo>
                <a:lnTo>
                  <a:pt x="10305146" y="2013859"/>
                </a:lnTo>
                <a:cubicBezTo>
                  <a:pt x="10309985" y="2890758"/>
                  <a:pt x="10416423" y="3549941"/>
                  <a:pt x="10421262" y="4426840"/>
                </a:cubicBezTo>
                <a:cubicBezTo>
                  <a:pt x="10421262" y="4915827"/>
                  <a:pt x="10024860" y="5312229"/>
                  <a:pt x="9535873" y="5312229"/>
                </a:cubicBezTo>
                <a:cubicBezTo>
                  <a:pt x="8892412" y="5219096"/>
                  <a:pt x="8350551" y="5154990"/>
                  <a:pt x="6966861" y="5163457"/>
                </a:cubicBezTo>
                <a:lnTo>
                  <a:pt x="885389" y="5312229"/>
                </a:lnTo>
                <a:cubicBezTo>
                  <a:pt x="396402" y="5312229"/>
                  <a:pt x="0" y="4915827"/>
                  <a:pt x="0" y="4426840"/>
                </a:cubicBezTo>
                <a:lnTo>
                  <a:pt x="0" y="885389"/>
                </a:lnTo>
                <a:close/>
              </a:path>
            </a:pathLst>
          </a:custGeom>
          <a:solidFill>
            <a:srgbClr val="FFFFFF"/>
          </a:solidFill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92711" y="1023953"/>
            <a:ext cx="555171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PART04</a:t>
            </a:r>
            <a:endParaRPr lang="zh-CN" altLang="en-US" sz="11500" dirty="0"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59462" y="2722014"/>
            <a:ext cx="467307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dirty="0">
                <a:ln w="1905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预期的年度成果</a:t>
            </a:r>
            <a:endParaRPr lang="zh-CN" altLang="en-US" sz="5000" dirty="0">
              <a:solidFill>
                <a:schemeClr val="tx1">
                  <a:lumMod val="95000"/>
                  <a:lumOff val="5000"/>
                </a:schemeClr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3130" y="373061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7363156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15033" y="1830482"/>
            <a:ext cx="3285148" cy="3151250"/>
            <a:chOff x="3733421" y="1176651"/>
            <a:chExt cx="4648372" cy="4458912"/>
          </a:xfrm>
        </p:grpSpPr>
        <p:sp>
          <p:nvSpPr>
            <p:cNvPr id="63" name="Freeform 5"/>
            <p:cNvSpPr/>
            <p:nvPr/>
          </p:nvSpPr>
          <p:spPr bwMode="auto">
            <a:xfrm rot="10800000">
              <a:off x="3957548" y="1466392"/>
              <a:ext cx="4280838" cy="3925215"/>
            </a:xfrm>
            <a:custGeom>
              <a:avLst/>
              <a:gdLst>
                <a:gd name="T0" fmla="*/ 892 w 945"/>
                <a:gd name="T1" fmla="*/ 54 h 866"/>
                <a:gd name="T2" fmla="*/ 762 w 945"/>
                <a:gd name="T3" fmla="*/ 0 h 866"/>
                <a:gd name="T4" fmla="*/ 636 w 945"/>
                <a:gd name="T5" fmla="*/ 52 h 866"/>
                <a:gd name="T6" fmla="*/ 576 w 945"/>
                <a:gd name="T7" fmla="*/ 219 h 866"/>
                <a:gd name="T8" fmla="*/ 462 w 945"/>
                <a:gd name="T9" fmla="*/ 421 h 866"/>
                <a:gd name="T10" fmla="*/ 193 w 945"/>
                <a:gd name="T11" fmla="*/ 501 h 866"/>
                <a:gd name="T12" fmla="*/ 183 w 945"/>
                <a:gd name="T13" fmla="*/ 501 h 866"/>
                <a:gd name="T14" fmla="*/ 54 w 945"/>
                <a:gd name="T15" fmla="*/ 554 h 866"/>
                <a:gd name="T16" fmla="*/ 0 w 945"/>
                <a:gd name="T17" fmla="*/ 683 h 866"/>
                <a:gd name="T18" fmla="*/ 54 w 945"/>
                <a:gd name="T19" fmla="*/ 812 h 866"/>
                <a:gd name="T20" fmla="*/ 183 w 945"/>
                <a:gd name="T21" fmla="*/ 866 h 866"/>
                <a:gd name="T22" fmla="*/ 310 w 945"/>
                <a:gd name="T23" fmla="*/ 815 h 866"/>
                <a:gd name="T24" fmla="*/ 349 w 945"/>
                <a:gd name="T25" fmla="*/ 758 h 866"/>
                <a:gd name="T26" fmla="*/ 371 w 945"/>
                <a:gd name="T27" fmla="*/ 637 h 866"/>
                <a:gd name="T28" fmla="*/ 483 w 945"/>
                <a:gd name="T29" fmla="*/ 445 h 866"/>
                <a:gd name="T30" fmla="*/ 762 w 945"/>
                <a:gd name="T31" fmla="*/ 366 h 866"/>
                <a:gd name="T32" fmla="*/ 892 w 945"/>
                <a:gd name="T33" fmla="*/ 312 h 866"/>
                <a:gd name="T34" fmla="*/ 945 w 945"/>
                <a:gd name="T35" fmla="*/ 183 h 866"/>
                <a:gd name="T36" fmla="*/ 892 w 945"/>
                <a:gd name="T37" fmla="*/ 54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5" h="866">
                  <a:moveTo>
                    <a:pt x="892" y="54"/>
                  </a:moveTo>
                  <a:cubicBezTo>
                    <a:pt x="858" y="21"/>
                    <a:pt x="813" y="0"/>
                    <a:pt x="762" y="0"/>
                  </a:cubicBezTo>
                  <a:cubicBezTo>
                    <a:pt x="713" y="0"/>
                    <a:pt x="668" y="20"/>
                    <a:pt x="636" y="52"/>
                  </a:cubicBezTo>
                  <a:cubicBezTo>
                    <a:pt x="574" y="111"/>
                    <a:pt x="583" y="176"/>
                    <a:pt x="576" y="219"/>
                  </a:cubicBezTo>
                  <a:cubicBezTo>
                    <a:pt x="562" y="300"/>
                    <a:pt x="521" y="370"/>
                    <a:pt x="462" y="421"/>
                  </a:cubicBezTo>
                  <a:cubicBezTo>
                    <a:pt x="375" y="496"/>
                    <a:pt x="289" y="506"/>
                    <a:pt x="193" y="501"/>
                  </a:cubicBezTo>
                  <a:cubicBezTo>
                    <a:pt x="189" y="501"/>
                    <a:pt x="186" y="501"/>
                    <a:pt x="183" y="501"/>
                  </a:cubicBezTo>
                  <a:cubicBezTo>
                    <a:pt x="132" y="501"/>
                    <a:pt x="87" y="521"/>
                    <a:pt x="54" y="554"/>
                  </a:cubicBezTo>
                  <a:cubicBezTo>
                    <a:pt x="21" y="587"/>
                    <a:pt x="0" y="633"/>
                    <a:pt x="0" y="683"/>
                  </a:cubicBezTo>
                  <a:cubicBezTo>
                    <a:pt x="0" y="734"/>
                    <a:pt x="21" y="779"/>
                    <a:pt x="54" y="812"/>
                  </a:cubicBezTo>
                  <a:cubicBezTo>
                    <a:pt x="87" y="845"/>
                    <a:pt x="132" y="866"/>
                    <a:pt x="183" y="866"/>
                  </a:cubicBezTo>
                  <a:cubicBezTo>
                    <a:pt x="232" y="866"/>
                    <a:pt x="277" y="846"/>
                    <a:pt x="310" y="815"/>
                  </a:cubicBezTo>
                  <a:cubicBezTo>
                    <a:pt x="326" y="799"/>
                    <a:pt x="340" y="779"/>
                    <a:pt x="349" y="758"/>
                  </a:cubicBezTo>
                  <a:cubicBezTo>
                    <a:pt x="370" y="712"/>
                    <a:pt x="362" y="687"/>
                    <a:pt x="371" y="637"/>
                  </a:cubicBezTo>
                  <a:cubicBezTo>
                    <a:pt x="386" y="561"/>
                    <a:pt x="427" y="494"/>
                    <a:pt x="483" y="445"/>
                  </a:cubicBezTo>
                  <a:cubicBezTo>
                    <a:pt x="604" y="341"/>
                    <a:pt x="730" y="366"/>
                    <a:pt x="762" y="366"/>
                  </a:cubicBezTo>
                  <a:cubicBezTo>
                    <a:pt x="813" y="366"/>
                    <a:pt x="858" y="345"/>
                    <a:pt x="892" y="312"/>
                  </a:cubicBezTo>
                  <a:cubicBezTo>
                    <a:pt x="925" y="279"/>
                    <a:pt x="945" y="234"/>
                    <a:pt x="945" y="183"/>
                  </a:cubicBezTo>
                  <a:cubicBezTo>
                    <a:pt x="945" y="133"/>
                    <a:pt x="925" y="87"/>
                    <a:pt x="892" y="5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64" name="Group 63"/>
            <p:cNvGrpSpPr/>
            <p:nvPr/>
          </p:nvGrpSpPr>
          <p:grpSpPr>
            <a:xfrm rot="5400000">
              <a:off x="4132491" y="1205572"/>
              <a:ext cx="3919480" cy="4280838"/>
              <a:chOff x="4346678" y="2162403"/>
              <a:chExt cx="3607756" cy="3940374"/>
            </a:xfrm>
          </p:grpSpPr>
          <p:sp>
            <p:nvSpPr>
              <p:cNvPr id="65" name="Oval 6"/>
              <p:cNvSpPr>
                <a:spLocks noChangeArrowheads="1"/>
              </p:cNvSpPr>
              <p:nvPr/>
            </p:nvSpPr>
            <p:spPr bwMode="auto">
              <a:xfrm rot="5400000">
                <a:off x="6432137" y="4580480"/>
                <a:ext cx="1522297" cy="152229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7"/>
              <p:cNvSpPr/>
              <p:nvPr/>
            </p:nvSpPr>
            <p:spPr bwMode="auto">
              <a:xfrm rot="5400000">
                <a:off x="5022472" y="3061702"/>
                <a:ext cx="2250888" cy="2145294"/>
              </a:xfrm>
              <a:custGeom>
                <a:avLst/>
                <a:gdLst>
                  <a:gd name="T0" fmla="*/ 540 w 540"/>
                  <a:gd name="T1" fmla="*/ 188 h 514"/>
                  <a:gd name="T2" fmla="*/ 163 w 540"/>
                  <a:gd name="T3" fmla="*/ 514 h 514"/>
                  <a:gd name="T4" fmla="*/ 0 w 540"/>
                  <a:gd name="T5" fmla="*/ 325 h 514"/>
                  <a:gd name="T6" fmla="*/ 377 w 540"/>
                  <a:gd name="T7" fmla="*/ 0 h 514"/>
                  <a:gd name="T8" fmla="*/ 540 w 540"/>
                  <a:gd name="T9" fmla="*/ 188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0" h="514">
                    <a:moveTo>
                      <a:pt x="540" y="188"/>
                    </a:moveTo>
                    <a:cubicBezTo>
                      <a:pt x="344" y="167"/>
                      <a:pt x="170" y="317"/>
                      <a:pt x="163" y="51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196" y="347"/>
                      <a:pt x="370" y="197"/>
                      <a:pt x="377" y="0"/>
                    </a:cubicBezTo>
                    <a:lnTo>
                      <a:pt x="540" y="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7" name="Oval 8"/>
              <p:cNvSpPr>
                <a:spLocks noChangeArrowheads="1"/>
              </p:cNvSpPr>
              <p:nvPr/>
            </p:nvSpPr>
            <p:spPr bwMode="auto">
              <a:xfrm rot="5400000">
                <a:off x="4344918" y="2164163"/>
                <a:ext cx="1525817" cy="152229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61" name="Oval 9"/>
            <p:cNvSpPr>
              <a:spLocks noChangeArrowheads="1"/>
            </p:cNvSpPr>
            <p:nvPr/>
          </p:nvSpPr>
          <p:spPr bwMode="auto">
            <a:xfrm>
              <a:off x="4106680" y="3804857"/>
              <a:ext cx="1340271" cy="13421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2" name="Oval 10"/>
            <p:cNvSpPr>
              <a:spLocks noChangeArrowheads="1"/>
            </p:cNvSpPr>
            <p:nvPr/>
          </p:nvSpPr>
          <p:spPr bwMode="auto">
            <a:xfrm>
              <a:off x="6733688" y="1539208"/>
              <a:ext cx="1340271" cy="1342183"/>
            </a:xfrm>
            <a:prstGeom prst="ellipse">
              <a:avLst/>
            </a:prstGeom>
            <a:solidFill>
              <a:srgbClr val="FBD2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1" name="Freeform 5"/>
            <p:cNvSpPr/>
            <p:nvPr/>
          </p:nvSpPr>
          <p:spPr bwMode="auto">
            <a:xfrm rot="10800000">
              <a:off x="3777642" y="1222436"/>
              <a:ext cx="2445606" cy="2242441"/>
            </a:xfrm>
            <a:custGeom>
              <a:avLst/>
              <a:gdLst>
                <a:gd name="T0" fmla="*/ 892 w 945"/>
                <a:gd name="T1" fmla="*/ 54 h 866"/>
                <a:gd name="T2" fmla="*/ 762 w 945"/>
                <a:gd name="T3" fmla="*/ 0 h 866"/>
                <a:gd name="T4" fmla="*/ 636 w 945"/>
                <a:gd name="T5" fmla="*/ 52 h 866"/>
                <a:gd name="T6" fmla="*/ 576 w 945"/>
                <a:gd name="T7" fmla="*/ 219 h 866"/>
                <a:gd name="T8" fmla="*/ 462 w 945"/>
                <a:gd name="T9" fmla="*/ 421 h 866"/>
                <a:gd name="T10" fmla="*/ 193 w 945"/>
                <a:gd name="T11" fmla="*/ 501 h 866"/>
                <a:gd name="T12" fmla="*/ 183 w 945"/>
                <a:gd name="T13" fmla="*/ 501 h 866"/>
                <a:gd name="T14" fmla="*/ 54 w 945"/>
                <a:gd name="T15" fmla="*/ 554 h 866"/>
                <a:gd name="T16" fmla="*/ 0 w 945"/>
                <a:gd name="T17" fmla="*/ 683 h 866"/>
                <a:gd name="T18" fmla="*/ 54 w 945"/>
                <a:gd name="T19" fmla="*/ 812 h 866"/>
                <a:gd name="T20" fmla="*/ 183 w 945"/>
                <a:gd name="T21" fmla="*/ 866 h 866"/>
                <a:gd name="T22" fmla="*/ 310 w 945"/>
                <a:gd name="T23" fmla="*/ 815 h 866"/>
                <a:gd name="T24" fmla="*/ 349 w 945"/>
                <a:gd name="T25" fmla="*/ 758 h 866"/>
                <a:gd name="T26" fmla="*/ 371 w 945"/>
                <a:gd name="T27" fmla="*/ 637 h 866"/>
                <a:gd name="T28" fmla="*/ 483 w 945"/>
                <a:gd name="T29" fmla="*/ 445 h 866"/>
                <a:gd name="T30" fmla="*/ 762 w 945"/>
                <a:gd name="T31" fmla="*/ 366 h 866"/>
                <a:gd name="T32" fmla="*/ 892 w 945"/>
                <a:gd name="T33" fmla="*/ 312 h 866"/>
                <a:gd name="T34" fmla="*/ 945 w 945"/>
                <a:gd name="T35" fmla="*/ 183 h 866"/>
                <a:gd name="T36" fmla="*/ 892 w 945"/>
                <a:gd name="T37" fmla="*/ 54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5" h="866">
                  <a:moveTo>
                    <a:pt x="892" y="54"/>
                  </a:moveTo>
                  <a:cubicBezTo>
                    <a:pt x="858" y="21"/>
                    <a:pt x="813" y="0"/>
                    <a:pt x="762" y="0"/>
                  </a:cubicBezTo>
                  <a:cubicBezTo>
                    <a:pt x="713" y="0"/>
                    <a:pt x="668" y="20"/>
                    <a:pt x="636" y="52"/>
                  </a:cubicBezTo>
                  <a:cubicBezTo>
                    <a:pt x="574" y="111"/>
                    <a:pt x="583" y="176"/>
                    <a:pt x="576" y="219"/>
                  </a:cubicBezTo>
                  <a:cubicBezTo>
                    <a:pt x="562" y="300"/>
                    <a:pt x="521" y="370"/>
                    <a:pt x="462" y="421"/>
                  </a:cubicBezTo>
                  <a:cubicBezTo>
                    <a:pt x="375" y="496"/>
                    <a:pt x="289" y="506"/>
                    <a:pt x="193" y="501"/>
                  </a:cubicBezTo>
                  <a:cubicBezTo>
                    <a:pt x="189" y="501"/>
                    <a:pt x="186" y="501"/>
                    <a:pt x="183" y="501"/>
                  </a:cubicBezTo>
                  <a:cubicBezTo>
                    <a:pt x="132" y="501"/>
                    <a:pt x="87" y="521"/>
                    <a:pt x="54" y="554"/>
                  </a:cubicBezTo>
                  <a:cubicBezTo>
                    <a:pt x="21" y="587"/>
                    <a:pt x="0" y="633"/>
                    <a:pt x="0" y="683"/>
                  </a:cubicBezTo>
                  <a:cubicBezTo>
                    <a:pt x="0" y="734"/>
                    <a:pt x="21" y="779"/>
                    <a:pt x="54" y="812"/>
                  </a:cubicBezTo>
                  <a:cubicBezTo>
                    <a:pt x="87" y="845"/>
                    <a:pt x="132" y="866"/>
                    <a:pt x="183" y="866"/>
                  </a:cubicBezTo>
                  <a:cubicBezTo>
                    <a:pt x="232" y="866"/>
                    <a:pt x="277" y="846"/>
                    <a:pt x="310" y="815"/>
                  </a:cubicBezTo>
                  <a:cubicBezTo>
                    <a:pt x="326" y="799"/>
                    <a:pt x="340" y="779"/>
                    <a:pt x="349" y="758"/>
                  </a:cubicBezTo>
                  <a:cubicBezTo>
                    <a:pt x="370" y="712"/>
                    <a:pt x="362" y="687"/>
                    <a:pt x="371" y="637"/>
                  </a:cubicBezTo>
                  <a:cubicBezTo>
                    <a:pt x="386" y="561"/>
                    <a:pt x="427" y="494"/>
                    <a:pt x="483" y="445"/>
                  </a:cubicBezTo>
                  <a:cubicBezTo>
                    <a:pt x="604" y="341"/>
                    <a:pt x="730" y="366"/>
                    <a:pt x="762" y="366"/>
                  </a:cubicBezTo>
                  <a:cubicBezTo>
                    <a:pt x="813" y="366"/>
                    <a:pt x="858" y="345"/>
                    <a:pt x="892" y="312"/>
                  </a:cubicBezTo>
                  <a:cubicBezTo>
                    <a:pt x="925" y="279"/>
                    <a:pt x="945" y="234"/>
                    <a:pt x="945" y="183"/>
                  </a:cubicBezTo>
                  <a:cubicBezTo>
                    <a:pt x="945" y="133"/>
                    <a:pt x="925" y="87"/>
                    <a:pt x="892" y="5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82" name="Group 81"/>
            <p:cNvGrpSpPr/>
            <p:nvPr/>
          </p:nvGrpSpPr>
          <p:grpSpPr>
            <a:xfrm rot="5400000">
              <a:off x="3877586" y="1073431"/>
              <a:ext cx="2239165" cy="2445606"/>
              <a:chOff x="4346678" y="2162403"/>
              <a:chExt cx="3607756" cy="3940374"/>
            </a:xfrm>
          </p:grpSpPr>
          <p:sp>
            <p:nvSpPr>
              <p:cNvPr id="83" name="Oval 6"/>
              <p:cNvSpPr>
                <a:spLocks noChangeArrowheads="1"/>
              </p:cNvSpPr>
              <p:nvPr/>
            </p:nvSpPr>
            <p:spPr bwMode="auto">
              <a:xfrm rot="5400000">
                <a:off x="6432137" y="4580480"/>
                <a:ext cx="1522297" cy="152229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4" name="Freeform 7"/>
              <p:cNvSpPr/>
              <p:nvPr/>
            </p:nvSpPr>
            <p:spPr bwMode="auto">
              <a:xfrm rot="5400000">
                <a:off x="5022472" y="3061702"/>
                <a:ext cx="2250888" cy="2145294"/>
              </a:xfrm>
              <a:custGeom>
                <a:avLst/>
                <a:gdLst>
                  <a:gd name="T0" fmla="*/ 540 w 540"/>
                  <a:gd name="T1" fmla="*/ 188 h 514"/>
                  <a:gd name="T2" fmla="*/ 163 w 540"/>
                  <a:gd name="T3" fmla="*/ 514 h 514"/>
                  <a:gd name="T4" fmla="*/ 0 w 540"/>
                  <a:gd name="T5" fmla="*/ 325 h 514"/>
                  <a:gd name="T6" fmla="*/ 377 w 540"/>
                  <a:gd name="T7" fmla="*/ 0 h 514"/>
                  <a:gd name="T8" fmla="*/ 540 w 540"/>
                  <a:gd name="T9" fmla="*/ 188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0" h="514">
                    <a:moveTo>
                      <a:pt x="540" y="188"/>
                    </a:moveTo>
                    <a:cubicBezTo>
                      <a:pt x="344" y="167"/>
                      <a:pt x="170" y="317"/>
                      <a:pt x="163" y="51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196" y="347"/>
                      <a:pt x="370" y="197"/>
                      <a:pt x="377" y="0"/>
                    </a:cubicBezTo>
                    <a:lnTo>
                      <a:pt x="540" y="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5" name="Oval 8"/>
              <p:cNvSpPr>
                <a:spLocks noChangeArrowheads="1"/>
              </p:cNvSpPr>
              <p:nvPr/>
            </p:nvSpPr>
            <p:spPr bwMode="auto">
              <a:xfrm rot="5400000">
                <a:off x="4344918" y="2164163"/>
                <a:ext cx="1525817" cy="152229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79" name="Oval 9"/>
            <p:cNvSpPr>
              <a:spLocks noChangeArrowheads="1"/>
            </p:cNvSpPr>
            <p:nvPr/>
          </p:nvSpPr>
          <p:spPr bwMode="auto">
            <a:xfrm>
              <a:off x="3862840" y="2558380"/>
              <a:ext cx="765685" cy="766777"/>
            </a:xfrm>
            <a:prstGeom prst="ellipse">
              <a:avLst/>
            </a:prstGeom>
            <a:solidFill>
              <a:srgbClr val="2A83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0" name="Oval 10"/>
            <p:cNvSpPr>
              <a:spLocks noChangeArrowheads="1"/>
            </p:cNvSpPr>
            <p:nvPr/>
          </p:nvSpPr>
          <p:spPr bwMode="auto">
            <a:xfrm>
              <a:off x="5363627" y="1269222"/>
              <a:ext cx="765685" cy="766777"/>
            </a:xfrm>
            <a:prstGeom prst="ellipse">
              <a:avLst/>
            </a:prstGeom>
            <a:solidFill>
              <a:srgbClr val="9CE0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0" name="Freeform 5"/>
            <p:cNvSpPr/>
            <p:nvPr/>
          </p:nvSpPr>
          <p:spPr bwMode="auto">
            <a:xfrm rot="10800000">
              <a:off x="5912168" y="3393122"/>
              <a:ext cx="2445606" cy="2242441"/>
            </a:xfrm>
            <a:custGeom>
              <a:avLst/>
              <a:gdLst>
                <a:gd name="T0" fmla="*/ 892 w 945"/>
                <a:gd name="T1" fmla="*/ 54 h 866"/>
                <a:gd name="T2" fmla="*/ 762 w 945"/>
                <a:gd name="T3" fmla="*/ 0 h 866"/>
                <a:gd name="T4" fmla="*/ 636 w 945"/>
                <a:gd name="T5" fmla="*/ 52 h 866"/>
                <a:gd name="T6" fmla="*/ 576 w 945"/>
                <a:gd name="T7" fmla="*/ 219 h 866"/>
                <a:gd name="T8" fmla="*/ 462 w 945"/>
                <a:gd name="T9" fmla="*/ 421 h 866"/>
                <a:gd name="T10" fmla="*/ 193 w 945"/>
                <a:gd name="T11" fmla="*/ 501 h 866"/>
                <a:gd name="T12" fmla="*/ 183 w 945"/>
                <a:gd name="T13" fmla="*/ 501 h 866"/>
                <a:gd name="T14" fmla="*/ 54 w 945"/>
                <a:gd name="T15" fmla="*/ 554 h 866"/>
                <a:gd name="T16" fmla="*/ 0 w 945"/>
                <a:gd name="T17" fmla="*/ 683 h 866"/>
                <a:gd name="T18" fmla="*/ 54 w 945"/>
                <a:gd name="T19" fmla="*/ 812 h 866"/>
                <a:gd name="T20" fmla="*/ 183 w 945"/>
                <a:gd name="T21" fmla="*/ 866 h 866"/>
                <a:gd name="T22" fmla="*/ 310 w 945"/>
                <a:gd name="T23" fmla="*/ 815 h 866"/>
                <a:gd name="T24" fmla="*/ 349 w 945"/>
                <a:gd name="T25" fmla="*/ 758 h 866"/>
                <a:gd name="T26" fmla="*/ 371 w 945"/>
                <a:gd name="T27" fmla="*/ 637 h 866"/>
                <a:gd name="T28" fmla="*/ 483 w 945"/>
                <a:gd name="T29" fmla="*/ 445 h 866"/>
                <a:gd name="T30" fmla="*/ 762 w 945"/>
                <a:gd name="T31" fmla="*/ 366 h 866"/>
                <a:gd name="T32" fmla="*/ 892 w 945"/>
                <a:gd name="T33" fmla="*/ 312 h 866"/>
                <a:gd name="T34" fmla="*/ 945 w 945"/>
                <a:gd name="T35" fmla="*/ 183 h 866"/>
                <a:gd name="T36" fmla="*/ 892 w 945"/>
                <a:gd name="T37" fmla="*/ 54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5" h="866">
                  <a:moveTo>
                    <a:pt x="892" y="54"/>
                  </a:moveTo>
                  <a:cubicBezTo>
                    <a:pt x="858" y="21"/>
                    <a:pt x="813" y="0"/>
                    <a:pt x="762" y="0"/>
                  </a:cubicBezTo>
                  <a:cubicBezTo>
                    <a:pt x="713" y="0"/>
                    <a:pt x="668" y="20"/>
                    <a:pt x="636" y="52"/>
                  </a:cubicBezTo>
                  <a:cubicBezTo>
                    <a:pt x="574" y="111"/>
                    <a:pt x="583" y="176"/>
                    <a:pt x="576" y="219"/>
                  </a:cubicBezTo>
                  <a:cubicBezTo>
                    <a:pt x="562" y="300"/>
                    <a:pt x="521" y="370"/>
                    <a:pt x="462" y="421"/>
                  </a:cubicBezTo>
                  <a:cubicBezTo>
                    <a:pt x="375" y="496"/>
                    <a:pt x="289" y="506"/>
                    <a:pt x="193" y="501"/>
                  </a:cubicBezTo>
                  <a:cubicBezTo>
                    <a:pt x="189" y="501"/>
                    <a:pt x="186" y="501"/>
                    <a:pt x="183" y="501"/>
                  </a:cubicBezTo>
                  <a:cubicBezTo>
                    <a:pt x="132" y="501"/>
                    <a:pt x="87" y="521"/>
                    <a:pt x="54" y="554"/>
                  </a:cubicBezTo>
                  <a:cubicBezTo>
                    <a:pt x="21" y="587"/>
                    <a:pt x="0" y="633"/>
                    <a:pt x="0" y="683"/>
                  </a:cubicBezTo>
                  <a:cubicBezTo>
                    <a:pt x="0" y="734"/>
                    <a:pt x="21" y="779"/>
                    <a:pt x="54" y="812"/>
                  </a:cubicBezTo>
                  <a:cubicBezTo>
                    <a:pt x="87" y="845"/>
                    <a:pt x="132" y="866"/>
                    <a:pt x="183" y="866"/>
                  </a:cubicBezTo>
                  <a:cubicBezTo>
                    <a:pt x="232" y="866"/>
                    <a:pt x="277" y="846"/>
                    <a:pt x="310" y="815"/>
                  </a:cubicBezTo>
                  <a:cubicBezTo>
                    <a:pt x="326" y="799"/>
                    <a:pt x="340" y="779"/>
                    <a:pt x="349" y="758"/>
                  </a:cubicBezTo>
                  <a:cubicBezTo>
                    <a:pt x="370" y="712"/>
                    <a:pt x="362" y="687"/>
                    <a:pt x="371" y="637"/>
                  </a:cubicBezTo>
                  <a:cubicBezTo>
                    <a:pt x="386" y="561"/>
                    <a:pt x="427" y="494"/>
                    <a:pt x="483" y="445"/>
                  </a:cubicBezTo>
                  <a:cubicBezTo>
                    <a:pt x="604" y="341"/>
                    <a:pt x="730" y="366"/>
                    <a:pt x="762" y="366"/>
                  </a:cubicBezTo>
                  <a:cubicBezTo>
                    <a:pt x="813" y="366"/>
                    <a:pt x="858" y="345"/>
                    <a:pt x="892" y="312"/>
                  </a:cubicBezTo>
                  <a:cubicBezTo>
                    <a:pt x="925" y="279"/>
                    <a:pt x="945" y="234"/>
                    <a:pt x="945" y="183"/>
                  </a:cubicBezTo>
                  <a:cubicBezTo>
                    <a:pt x="945" y="133"/>
                    <a:pt x="925" y="87"/>
                    <a:pt x="892" y="5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91" name="Group 90"/>
            <p:cNvGrpSpPr/>
            <p:nvPr/>
          </p:nvGrpSpPr>
          <p:grpSpPr>
            <a:xfrm rot="5400000">
              <a:off x="6012112" y="3244117"/>
              <a:ext cx="2239165" cy="2445606"/>
              <a:chOff x="4346678" y="2162403"/>
              <a:chExt cx="3607756" cy="3940374"/>
            </a:xfrm>
          </p:grpSpPr>
          <p:sp>
            <p:nvSpPr>
              <p:cNvPr id="92" name="Oval 6"/>
              <p:cNvSpPr>
                <a:spLocks noChangeArrowheads="1"/>
              </p:cNvSpPr>
              <p:nvPr/>
            </p:nvSpPr>
            <p:spPr bwMode="auto">
              <a:xfrm rot="5400000">
                <a:off x="6432137" y="4580480"/>
                <a:ext cx="1522297" cy="152229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7"/>
              <p:cNvSpPr/>
              <p:nvPr/>
            </p:nvSpPr>
            <p:spPr bwMode="auto">
              <a:xfrm rot="5400000">
                <a:off x="5022472" y="3061702"/>
                <a:ext cx="2250888" cy="2145294"/>
              </a:xfrm>
              <a:custGeom>
                <a:avLst/>
                <a:gdLst>
                  <a:gd name="T0" fmla="*/ 540 w 540"/>
                  <a:gd name="T1" fmla="*/ 188 h 514"/>
                  <a:gd name="T2" fmla="*/ 163 w 540"/>
                  <a:gd name="T3" fmla="*/ 514 h 514"/>
                  <a:gd name="T4" fmla="*/ 0 w 540"/>
                  <a:gd name="T5" fmla="*/ 325 h 514"/>
                  <a:gd name="T6" fmla="*/ 377 w 540"/>
                  <a:gd name="T7" fmla="*/ 0 h 514"/>
                  <a:gd name="T8" fmla="*/ 540 w 540"/>
                  <a:gd name="T9" fmla="*/ 188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0" h="514">
                    <a:moveTo>
                      <a:pt x="540" y="188"/>
                    </a:moveTo>
                    <a:cubicBezTo>
                      <a:pt x="344" y="167"/>
                      <a:pt x="170" y="317"/>
                      <a:pt x="163" y="51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196" y="347"/>
                      <a:pt x="370" y="197"/>
                      <a:pt x="377" y="0"/>
                    </a:cubicBezTo>
                    <a:lnTo>
                      <a:pt x="540" y="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4" name="Oval 8"/>
              <p:cNvSpPr>
                <a:spLocks noChangeArrowheads="1"/>
              </p:cNvSpPr>
              <p:nvPr/>
            </p:nvSpPr>
            <p:spPr bwMode="auto">
              <a:xfrm rot="5400000">
                <a:off x="4344918" y="2164163"/>
                <a:ext cx="1525817" cy="152229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88" name="Oval 9"/>
            <p:cNvSpPr>
              <a:spLocks noChangeArrowheads="1"/>
            </p:cNvSpPr>
            <p:nvPr/>
          </p:nvSpPr>
          <p:spPr bwMode="auto">
            <a:xfrm>
              <a:off x="5997366" y="4729066"/>
              <a:ext cx="765685" cy="766777"/>
            </a:xfrm>
            <a:prstGeom prst="ellipse">
              <a:avLst/>
            </a:prstGeom>
            <a:solidFill>
              <a:srgbClr val="9CE0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9" name="Oval 10"/>
            <p:cNvSpPr>
              <a:spLocks noChangeArrowheads="1"/>
            </p:cNvSpPr>
            <p:nvPr/>
          </p:nvSpPr>
          <p:spPr bwMode="auto">
            <a:xfrm>
              <a:off x="7498153" y="3429094"/>
              <a:ext cx="765685" cy="766777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cxnSp>
          <p:nvCxnSpPr>
            <p:cNvPr id="101" name="Straight Connector 100"/>
            <p:cNvCxnSpPr/>
            <p:nvPr/>
          </p:nvCxnSpPr>
          <p:spPr>
            <a:xfrm>
              <a:off x="3733421" y="1652610"/>
              <a:ext cx="130492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>
              <a:off x="7076868" y="5147039"/>
              <a:ext cx="130492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Freeform 107"/>
            <p:cNvSpPr/>
            <p:nvPr/>
          </p:nvSpPr>
          <p:spPr bwMode="auto">
            <a:xfrm>
              <a:off x="5552988" y="1491269"/>
              <a:ext cx="321398" cy="322683"/>
            </a:xfrm>
            <a:custGeom>
              <a:avLst/>
              <a:gdLst>
                <a:gd name="T0" fmla="*/ 0 w 2745"/>
                <a:gd name="T1" fmla="*/ 0 h 2770"/>
                <a:gd name="T2" fmla="*/ 371 w 2745"/>
                <a:gd name="T3" fmla="*/ 0 h 2770"/>
                <a:gd name="T4" fmla="*/ 371 w 2745"/>
                <a:gd name="T5" fmla="*/ 2398 h 2770"/>
                <a:gd name="T6" fmla="*/ 2745 w 2745"/>
                <a:gd name="T7" fmla="*/ 2398 h 2770"/>
                <a:gd name="T8" fmla="*/ 2745 w 2745"/>
                <a:gd name="T9" fmla="*/ 2770 h 2770"/>
                <a:gd name="T10" fmla="*/ 0 w 2745"/>
                <a:gd name="T11" fmla="*/ 2770 h 2770"/>
                <a:gd name="T12" fmla="*/ 0 w 2745"/>
                <a:gd name="T13" fmla="*/ 0 h 2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5" h="2770">
                  <a:moveTo>
                    <a:pt x="0" y="0"/>
                  </a:moveTo>
                  <a:lnTo>
                    <a:pt x="371" y="0"/>
                  </a:lnTo>
                  <a:lnTo>
                    <a:pt x="371" y="2398"/>
                  </a:lnTo>
                  <a:lnTo>
                    <a:pt x="2745" y="2398"/>
                  </a:lnTo>
                  <a:lnTo>
                    <a:pt x="2745" y="2770"/>
                  </a:lnTo>
                  <a:lnTo>
                    <a:pt x="0" y="27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5" name="Freeform 108"/>
            <p:cNvSpPr/>
            <p:nvPr/>
          </p:nvSpPr>
          <p:spPr bwMode="auto">
            <a:xfrm>
              <a:off x="5617268" y="1534979"/>
              <a:ext cx="322683" cy="201838"/>
            </a:xfrm>
            <a:custGeom>
              <a:avLst/>
              <a:gdLst>
                <a:gd name="T0" fmla="*/ 2761 w 2761"/>
                <a:gd name="T1" fmla="*/ 0 h 1725"/>
                <a:gd name="T2" fmla="*/ 2559 w 2761"/>
                <a:gd name="T3" fmla="*/ 1146 h 1725"/>
                <a:gd name="T4" fmla="*/ 2274 w 2761"/>
                <a:gd name="T5" fmla="*/ 861 h 1725"/>
                <a:gd name="T6" fmla="*/ 1411 w 2761"/>
                <a:gd name="T7" fmla="*/ 1725 h 1725"/>
                <a:gd name="T8" fmla="*/ 864 w 2761"/>
                <a:gd name="T9" fmla="*/ 1177 h 1725"/>
                <a:gd name="T10" fmla="*/ 349 w 2761"/>
                <a:gd name="T11" fmla="*/ 1693 h 1725"/>
                <a:gd name="T12" fmla="*/ 0 w 2761"/>
                <a:gd name="T13" fmla="*/ 1341 h 1725"/>
                <a:gd name="T14" fmla="*/ 864 w 2761"/>
                <a:gd name="T15" fmla="*/ 476 h 1725"/>
                <a:gd name="T16" fmla="*/ 1411 w 2761"/>
                <a:gd name="T17" fmla="*/ 1025 h 1725"/>
                <a:gd name="T18" fmla="*/ 1924 w 2761"/>
                <a:gd name="T19" fmla="*/ 509 h 1725"/>
                <a:gd name="T20" fmla="*/ 1618 w 2761"/>
                <a:gd name="T21" fmla="*/ 202 h 1725"/>
                <a:gd name="T22" fmla="*/ 2761 w 2761"/>
                <a:gd name="T23" fmla="*/ 0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61" h="1725">
                  <a:moveTo>
                    <a:pt x="2761" y="0"/>
                  </a:moveTo>
                  <a:lnTo>
                    <a:pt x="2559" y="1146"/>
                  </a:lnTo>
                  <a:lnTo>
                    <a:pt x="2274" y="861"/>
                  </a:lnTo>
                  <a:lnTo>
                    <a:pt x="1411" y="1725"/>
                  </a:lnTo>
                  <a:lnTo>
                    <a:pt x="864" y="1177"/>
                  </a:lnTo>
                  <a:lnTo>
                    <a:pt x="349" y="1693"/>
                  </a:lnTo>
                  <a:lnTo>
                    <a:pt x="0" y="1341"/>
                  </a:lnTo>
                  <a:lnTo>
                    <a:pt x="864" y="476"/>
                  </a:lnTo>
                  <a:lnTo>
                    <a:pt x="1411" y="1025"/>
                  </a:lnTo>
                  <a:lnTo>
                    <a:pt x="1924" y="509"/>
                  </a:lnTo>
                  <a:lnTo>
                    <a:pt x="1618" y="202"/>
                  </a:lnTo>
                  <a:lnTo>
                    <a:pt x="276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7" name="Freeform 182"/>
            <p:cNvSpPr/>
            <p:nvPr/>
          </p:nvSpPr>
          <p:spPr bwMode="auto">
            <a:xfrm>
              <a:off x="7099233" y="1939159"/>
              <a:ext cx="616130" cy="223664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8" name="Freeform 183"/>
            <p:cNvSpPr/>
            <p:nvPr/>
          </p:nvSpPr>
          <p:spPr bwMode="auto">
            <a:xfrm>
              <a:off x="7099233" y="2150163"/>
              <a:ext cx="616130" cy="12449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9" name="Freeform 184"/>
            <p:cNvSpPr/>
            <p:nvPr/>
          </p:nvSpPr>
          <p:spPr bwMode="auto">
            <a:xfrm>
              <a:off x="7099233" y="2253555"/>
              <a:ext cx="616130" cy="12449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0" name="Freeform 185"/>
            <p:cNvSpPr/>
            <p:nvPr/>
          </p:nvSpPr>
          <p:spPr bwMode="auto">
            <a:xfrm>
              <a:off x="7099233" y="2359057"/>
              <a:ext cx="616130" cy="122382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2" name="Freeform 412"/>
            <p:cNvSpPr/>
            <p:nvPr/>
          </p:nvSpPr>
          <p:spPr bwMode="auto">
            <a:xfrm>
              <a:off x="4200497" y="2716143"/>
              <a:ext cx="90371" cy="90370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3" name="Freeform 413"/>
            <p:cNvSpPr/>
            <p:nvPr/>
          </p:nvSpPr>
          <p:spPr bwMode="auto">
            <a:xfrm>
              <a:off x="4175129" y="2812855"/>
              <a:ext cx="141105" cy="344043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4" name="Freeform 414"/>
            <p:cNvSpPr/>
            <p:nvPr/>
          </p:nvSpPr>
          <p:spPr bwMode="auto">
            <a:xfrm>
              <a:off x="4119639" y="2716143"/>
              <a:ext cx="74517" cy="82444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5" name="Freeform 415"/>
            <p:cNvSpPr/>
            <p:nvPr/>
          </p:nvSpPr>
          <p:spPr bwMode="auto">
            <a:xfrm>
              <a:off x="4095857" y="2804928"/>
              <a:ext cx="96713" cy="317091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6" name="Freeform 416"/>
            <p:cNvSpPr/>
            <p:nvPr/>
          </p:nvSpPr>
          <p:spPr bwMode="auto">
            <a:xfrm>
              <a:off x="4297209" y="2716143"/>
              <a:ext cx="74517" cy="82444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7" name="Freeform 417"/>
            <p:cNvSpPr/>
            <p:nvPr/>
          </p:nvSpPr>
          <p:spPr bwMode="auto">
            <a:xfrm>
              <a:off x="4298794" y="2804928"/>
              <a:ext cx="96713" cy="317091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8" name="Freeform 66"/>
            <p:cNvSpPr>
              <a:spLocks noEditPoints="1"/>
            </p:cNvSpPr>
            <p:nvPr/>
          </p:nvSpPr>
          <p:spPr bwMode="auto">
            <a:xfrm>
              <a:off x="4418275" y="4153938"/>
              <a:ext cx="646580" cy="644254"/>
            </a:xfrm>
            <a:custGeom>
              <a:avLst/>
              <a:gdLst>
                <a:gd name="T0" fmla="*/ 3130 w 3331"/>
                <a:gd name="T1" fmla="*/ 1290 h 3328"/>
                <a:gd name="T2" fmla="*/ 3082 w 3331"/>
                <a:gd name="T3" fmla="*/ 1039 h 3328"/>
                <a:gd name="T4" fmla="*/ 2984 w 3331"/>
                <a:gd name="T5" fmla="*/ 809 h 3328"/>
                <a:gd name="T6" fmla="*/ 2841 w 3331"/>
                <a:gd name="T7" fmla="*/ 606 h 3328"/>
                <a:gd name="T8" fmla="*/ 2661 w 3331"/>
                <a:gd name="T9" fmla="*/ 438 h 3328"/>
                <a:gd name="T10" fmla="*/ 2449 w 3331"/>
                <a:gd name="T11" fmla="*/ 310 h 3328"/>
                <a:gd name="T12" fmla="*/ 2210 w 3331"/>
                <a:gd name="T13" fmla="*/ 227 h 3328"/>
                <a:gd name="T14" fmla="*/ 1571 w 3331"/>
                <a:gd name="T15" fmla="*/ 185 h 3328"/>
                <a:gd name="T16" fmla="*/ 1632 w 3331"/>
                <a:gd name="T17" fmla="*/ 207 h 3328"/>
                <a:gd name="T18" fmla="*/ 1666 w 3331"/>
                <a:gd name="T19" fmla="*/ 261 h 3328"/>
                <a:gd name="T20" fmla="*/ 1672 w 3331"/>
                <a:gd name="T21" fmla="*/ 1578 h 3328"/>
                <a:gd name="T22" fmla="*/ 1708 w 3331"/>
                <a:gd name="T23" fmla="*/ 1635 h 3328"/>
                <a:gd name="T24" fmla="*/ 1773 w 3331"/>
                <a:gd name="T25" fmla="*/ 1659 h 3328"/>
                <a:gd name="T26" fmla="*/ 3087 w 3331"/>
                <a:gd name="T27" fmla="*/ 1669 h 3328"/>
                <a:gd name="T28" fmla="*/ 3132 w 3331"/>
                <a:gd name="T29" fmla="*/ 1714 h 3328"/>
                <a:gd name="T30" fmla="*/ 3139 w 3331"/>
                <a:gd name="T31" fmla="*/ 1846 h 3328"/>
                <a:gd name="T32" fmla="*/ 3103 w 3331"/>
                <a:gd name="T33" fmla="*/ 2109 h 3328"/>
                <a:gd name="T34" fmla="*/ 3023 w 3331"/>
                <a:gd name="T35" fmla="*/ 2358 h 3328"/>
                <a:gd name="T36" fmla="*/ 2903 w 3331"/>
                <a:gd name="T37" fmla="*/ 2590 h 3328"/>
                <a:gd name="T38" fmla="*/ 2743 w 3331"/>
                <a:gd name="T39" fmla="*/ 2802 h 3328"/>
                <a:gd name="T40" fmla="*/ 2549 w 3331"/>
                <a:gd name="T41" fmla="*/ 2986 h 3328"/>
                <a:gd name="T42" fmla="*/ 2330 w 3331"/>
                <a:gd name="T43" fmla="*/ 3133 h 3328"/>
                <a:gd name="T44" fmla="*/ 2091 w 3331"/>
                <a:gd name="T45" fmla="*/ 3240 h 3328"/>
                <a:gd name="T46" fmla="*/ 1837 w 3331"/>
                <a:gd name="T47" fmla="*/ 3305 h 3328"/>
                <a:gd name="T48" fmla="*/ 1571 w 3331"/>
                <a:gd name="T49" fmla="*/ 3328 h 3328"/>
                <a:gd name="T50" fmla="*/ 1440 w 3331"/>
                <a:gd name="T51" fmla="*/ 3322 h 3328"/>
                <a:gd name="T52" fmla="*/ 1169 w 3331"/>
                <a:gd name="T53" fmla="*/ 3276 h 3328"/>
                <a:gd name="T54" fmla="*/ 912 w 3331"/>
                <a:gd name="T55" fmla="*/ 3182 h 3328"/>
                <a:gd name="T56" fmla="*/ 674 w 3331"/>
                <a:gd name="T57" fmla="*/ 3046 h 3328"/>
                <a:gd name="T58" fmla="*/ 460 w 3331"/>
                <a:gd name="T59" fmla="*/ 2866 h 3328"/>
                <a:gd name="T60" fmla="*/ 281 w 3331"/>
                <a:gd name="T61" fmla="*/ 2653 h 3328"/>
                <a:gd name="T62" fmla="*/ 145 w 3331"/>
                <a:gd name="T63" fmla="*/ 2415 h 3328"/>
                <a:gd name="T64" fmla="*/ 51 w 3331"/>
                <a:gd name="T65" fmla="*/ 2158 h 3328"/>
                <a:gd name="T66" fmla="*/ 4 w 3331"/>
                <a:gd name="T67" fmla="*/ 1887 h 3328"/>
                <a:gd name="T68" fmla="*/ 5 w 3331"/>
                <a:gd name="T69" fmla="*/ 1613 h 3328"/>
                <a:gd name="T70" fmla="*/ 52 w 3331"/>
                <a:gd name="T71" fmla="*/ 1349 h 3328"/>
                <a:gd name="T72" fmla="*/ 142 w 3331"/>
                <a:gd name="T73" fmla="*/ 1100 h 3328"/>
                <a:gd name="T74" fmla="*/ 274 w 3331"/>
                <a:gd name="T75" fmla="*/ 868 h 3328"/>
                <a:gd name="T76" fmla="*/ 446 w 3331"/>
                <a:gd name="T77" fmla="*/ 659 h 3328"/>
                <a:gd name="T78" fmla="*/ 651 w 3331"/>
                <a:gd name="T79" fmla="*/ 482 h 3328"/>
                <a:gd name="T80" fmla="*/ 880 w 3331"/>
                <a:gd name="T81" fmla="*/ 344 h 3328"/>
                <a:gd name="T82" fmla="*/ 1128 w 3331"/>
                <a:gd name="T83" fmla="*/ 249 h 3328"/>
                <a:gd name="T84" fmla="*/ 1389 w 3331"/>
                <a:gd name="T85" fmla="*/ 196 h 3328"/>
                <a:gd name="T86" fmla="*/ 1943 w 3331"/>
                <a:gd name="T87" fmla="*/ 0 h 3328"/>
                <a:gd name="T88" fmla="*/ 2222 w 3331"/>
                <a:gd name="T89" fmla="*/ 29 h 3328"/>
                <a:gd name="T90" fmla="*/ 2482 w 3331"/>
                <a:gd name="T91" fmla="*/ 109 h 3328"/>
                <a:gd name="T92" fmla="*/ 2718 w 3331"/>
                <a:gd name="T93" fmla="*/ 237 h 3328"/>
                <a:gd name="T94" fmla="*/ 2923 w 3331"/>
                <a:gd name="T95" fmla="*/ 407 h 3328"/>
                <a:gd name="T96" fmla="*/ 3094 w 3331"/>
                <a:gd name="T97" fmla="*/ 613 h 3328"/>
                <a:gd name="T98" fmla="*/ 3222 w 3331"/>
                <a:gd name="T99" fmla="*/ 848 h 3328"/>
                <a:gd name="T100" fmla="*/ 3302 w 3331"/>
                <a:gd name="T101" fmla="*/ 1109 h 3328"/>
                <a:gd name="T102" fmla="*/ 3331 w 3331"/>
                <a:gd name="T103" fmla="*/ 1388 h 3328"/>
                <a:gd name="T104" fmla="*/ 3310 w 3331"/>
                <a:gd name="T105" fmla="*/ 1449 h 3328"/>
                <a:gd name="T106" fmla="*/ 3256 w 3331"/>
                <a:gd name="T107" fmla="*/ 1484 h 3328"/>
                <a:gd name="T108" fmla="*/ 1920 w 3331"/>
                <a:gd name="T109" fmla="*/ 1484 h 3328"/>
                <a:gd name="T110" fmla="*/ 1866 w 3331"/>
                <a:gd name="T111" fmla="*/ 1449 h 3328"/>
                <a:gd name="T112" fmla="*/ 1844 w 3331"/>
                <a:gd name="T113" fmla="*/ 1388 h 3328"/>
                <a:gd name="T114" fmla="*/ 1854 w 3331"/>
                <a:gd name="T115" fmla="*/ 55 h 3328"/>
                <a:gd name="T116" fmla="*/ 1899 w 3331"/>
                <a:gd name="T117" fmla="*/ 10 h 3328"/>
                <a:gd name="T118" fmla="*/ 1943 w 3331"/>
                <a:gd name="T119" fmla="*/ 0 h 3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31" h="3328">
                  <a:moveTo>
                    <a:pt x="2040" y="201"/>
                  </a:moveTo>
                  <a:lnTo>
                    <a:pt x="2040" y="1290"/>
                  </a:lnTo>
                  <a:lnTo>
                    <a:pt x="3130" y="1290"/>
                  </a:lnTo>
                  <a:lnTo>
                    <a:pt x="3120" y="1204"/>
                  </a:lnTo>
                  <a:lnTo>
                    <a:pt x="3104" y="1120"/>
                  </a:lnTo>
                  <a:lnTo>
                    <a:pt x="3082" y="1039"/>
                  </a:lnTo>
                  <a:lnTo>
                    <a:pt x="3055" y="959"/>
                  </a:lnTo>
                  <a:lnTo>
                    <a:pt x="3021" y="882"/>
                  </a:lnTo>
                  <a:lnTo>
                    <a:pt x="2984" y="809"/>
                  </a:lnTo>
                  <a:lnTo>
                    <a:pt x="2941" y="737"/>
                  </a:lnTo>
                  <a:lnTo>
                    <a:pt x="2893" y="670"/>
                  </a:lnTo>
                  <a:lnTo>
                    <a:pt x="2841" y="606"/>
                  </a:lnTo>
                  <a:lnTo>
                    <a:pt x="2785" y="546"/>
                  </a:lnTo>
                  <a:lnTo>
                    <a:pt x="2725" y="490"/>
                  </a:lnTo>
                  <a:lnTo>
                    <a:pt x="2661" y="438"/>
                  </a:lnTo>
                  <a:lnTo>
                    <a:pt x="2593" y="390"/>
                  </a:lnTo>
                  <a:lnTo>
                    <a:pt x="2522" y="347"/>
                  </a:lnTo>
                  <a:lnTo>
                    <a:pt x="2449" y="310"/>
                  </a:lnTo>
                  <a:lnTo>
                    <a:pt x="2371" y="276"/>
                  </a:lnTo>
                  <a:lnTo>
                    <a:pt x="2292" y="249"/>
                  </a:lnTo>
                  <a:lnTo>
                    <a:pt x="2210" y="227"/>
                  </a:lnTo>
                  <a:lnTo>
                    <a:pt x="2127" y="211"/>
                  </a:lnTo>
                  <a:lnTo>
                    <a:pt x="2040" y="201"/>
                  </a:lnTo>
                  <a:close/>
                  <a:moveTo>
                    <a:pt x="1571" y="185"/>
                  </a:moveTo>
                  <a:lnTo>
                    <a:pt x="1593" y="189"/>
                  </a:lnTo>
                  <a:lnTo>
                    <a:pt x="1614" y="196"/>
                  </a:lnTo>
                  <a:lnTo>
                    <a:pt x="1632" y="207"/>
                  </a:lnTo>
                  <a:lnTo>
                    <a:pt x="1647" y="222"/>
                  </a:lnTo>
                  <a:lnTo>
                    <a:pt x="1658" y="240"/>
                  </a:lnTo>
                  <a:lnTo>
                    <a:pt x="1666" y="261"/>
                  </a:lnTo>
                  <a:lnTo>
                    <a:pt x="1669" y="284"/>
                  </a:lnTo>
                  <a:lnTo>
                    <a:pt x="1669" y="1555"/>
                  </a:lnTo>
                  <a:lnTo>
                    <a:pt x="1672" y="1578"/>
                  </a:lnTo>
                  <a:lnTo>
                    <a:pt x="1680" y="1600"/>
                  </a:lnTo>
                  <a:lnTo>
                    <a:pt x="1692" y="1619"/>
                  </a:lnTo>
                  <a:lnTo>
                    <a:pt x="1708" y="1635"/>
                  </a:lnTo>
                  <a:lnTo>
                    <a:pt x="1728" y="1648"/>
                  </a:lnTo>
                  <a:lnTo>
                    <a:pt x="1749" y="1656"/>
                  </a:lnTo>
                  <a:lnTo>
                    <a:pt x="1773" y="1659"/>
                  </a:lnTo>
                  <a:lnTo>
                    <a:pt x="3044" y="1659"/>
                  </a:lnTo>
                  <a:lnTo>
                    <a:pt x="3067" y="1661"/>
                  </a:lnTo>
                  <a:lnTo>
                    <a:pt x="3087" y="1669"/>
                  </a:lnTo>
                  <a:lnTo>
                    <a:pt x="3106" y="1680"/>
                  </a:lnTo>
                  <a:lnTo>
                    <a:pt x="3121" y="1695"/>
                  </a:lnTo>
                  <a:lnTo>
                    <a:pt x="3132" y="1714"/>
                  </a:lnTo>
                  <a:lnTo>
                    <a:pt x="3139" y="1734"/>
                  </a:lnTo>
                  <a:lnTo>
                    <a:pt x="3142" y="1757"/>
                  </a:lnTo>
                  <a:lnTo>
                    <a:pt x="3139" y="1846"/>
                  </a:lnTo>
                  <a:lnTo>
                    <a:pt x="3132" y="1935"/>
                  </a:lnTo>
                  <a:lnTo>
                    <a:pt x="3120" y="2022"/>
                  </a:lnTo>
                  <a:lnTo>
                    <a:pt x="3103" y="2109"/>
                  </a:lnTo>
                  <a:lnTo>
                    <a:pt x="3081" y="2193"/>
                  </a:lnTo>
                  <a:lnTo>
                    <a:pt x="3055" y="2277"/>
                  </a:lnTo>
                  <a:lnTo>
                    <a:pt x="3023" y="2358"/>
                  </a:lnTo>
                  <a:lnTo>
                    <a:pt x="2988" y="2438"/>
                  </a:lnTo>
                  <a:lnTo>
                    <a:pt x="2948" y="2515"/>
                  </a:lnTo>
                  <a:lnTo>
                    <a:pt x="2903" y="2590"/>
                  </a:lnTo>
                  <a:lnTo>
                    <a:pt x="2854" y="2664"/>
                  </a:lnTo>
                  <a:lnTo>
                    <a:pt x="2801" y="2734"/>
                  </a:lnTo>
                  <a:lnTo>
                    <a:pt x="2743" y="2802"/>
                  </a:lnTo>
                  <a:lnTo>
                    <a:pt x="2682" y="2867"/>
                  </a:lnTo>
                  <a:lnTo>
                    <a:pt x="2617" y="2928"/>
                  </a:lnTo>
                  <a:lnTo>
                    <a:pt x="2549" y="2986"/>
                  </a:lnTo>
                  <a:lnTo>
                    <a:pt x="2478" y="3039"/>
                  </a:lnTo>
                  <a:lnTo>
                    <a:pt x="2405" y="3088"/>
                  </a:lnTo>
                  <a:lnTo>
                    <a:pt x="2330" y="3133"/>
                  </a:lnTo>
                  <a:lnTo>
                    <a:pt x="2252" y="3173"/>
                  </a:lnTo>
                  <a:lnTo>
                    <a:pt x="2173" y="3208"/>
                  </a:lnTo>
                  <a:lnTo>
                    <a:pt x="2091" y="3240"/>
                  </a:lnTo>
                  <a:lnTo>
                    <a:pt x="2008" y="3266"/>
                  </a:lnTo>
                  <a:lnTo>
                    <a:pt x="1922" y="3288"/>
                  </a:lnTo>
                  <a:lnTo>
                    <a:pt x="1837" y="3305"/>
                  </a:lnTo>
                  <a:lnTo>
                    <a:pt x="1749" y="3317"/>
                  </a:lnTo>
                  <a:lnTo>
                    <a:pt x="1660" y="3325"/>
                  </a:lnTo>
                  <a:lnTo>
                    <a:pt x="1571" y="3328"/>
                  </a:lnTo>
                  <a:lnTo>
                    <a:pt x="1571" y="3328"/>
                  </a:lnTo>
                  <a:lnTo>
                    <a:pt x="1533" y="3328"/>
                  </a:lnTo>
                  <a:lnTo>
                    <a:pt x="1440" y="3322"/>
                  </a:lnTo>
                  <a:lnTo>
                    <a:pt x="1349" y="3312"/>
                  </a:lnTo>
                  <a:lnTo>
                    <a:pt x="1258" y="3296"/>
                  </a:lnTo>
                  <a:lnTo>
                    <a:pt x="1169" y="3276"/>
                  </a:lnTo>
                  <a:lnTo>
                    <a:pt x="1082" y="3249"/>
                  </a:lnTo>
                  <a:lnTo>
                    <a:pt x="995" y="3219"/>
                  </a:lnTo>
                  <a:lnTo>
                    <a:pt x="912" y="3182"/>
                  </a:lnTo>
                  <a:lnTo>
                    <a:pt x="830" y="3141"/>
                  </a:lnTo>
                  <a:lnTo>
                    <a:pt x="751" y="3095"/>
                  </a:lnTo>
                  <a:lnTo>
                    <a:pt x="674" y="3046"/>
                  </a:lnTo>
                  <a:lnTo>
                    <a:pt x="600" y="2990"/>
                  </a:lnTo>
                  <a:lnTo>
                    <a:pt x="529" y="2930"/>
                  </a:lnTo>
                  <a:lnTo>
                    <a:pt x="460" y="2866"/>
                  </a:lnTo>
                  <a:lnTo>
                    <a:pt x="396" y="2798"/>
                  </a:lnTo>
                  <a:lnTo>
                    <a:pt x="337" y="2727"/>
                  </a:lnTo>
                  <a:lnTo>
                    <a:pt x="281" y="2653"/>
                  </a:lnTo>
                  <a:lnTo>
                    <a:pt x="231" y="2576"/>
                  </a:lnTo>
                  <a:lnTo>
                    <a:pt x="185" y="2497"/>
                  </a:lnTo>
                  <a:lnTo>
                    <a:pt x="145" y="2415"/>
                  </a:lnTo>
                  <a:lnTo>
                    <a:pt x="108" y="2332"/>
                  </a:lnTo>
                  <a:lnTo>
                    <a:pt x="77" y="2245"/>
                  </a:lnTo>
                  <a:lnTo>
                    <a:pt x="51" y="2158"/>
                  </a:lnTo>
                  <a:lnTo>
                    <a:pt x="31" y="2069"/>
                  </a:lnTo>
                  <a:lnTo>
                    <a:pt x="14" y="1978"/>
                  </a:lnTo>
                  <a:lnTo>
                    <a:pt x="4" y="1887"/>
                  </a:lnTo>
                  <a:lnTo>
                    <a:pt x="0" y="1794"/>
                  </a:lnTo>
                  <a:lnTo>
                    <a:pt x="0" y="1704"/>
                  </a:lnTo>
                  <a:lnTo>
                    <a:pt x="5" y="1613"/>
                  </a:lnTo>
                  <a:lnTo>
                    <a:pt x="16" y="1524"/>
                  </a:lnTo>
                  <a:lnTo>
                    <a:pt x="32" y="1436"/>
                  </a:lnTo>
                  <a:lnTo>
                    <a:pt x="52" y="1349"/>
                  </a:lnTo>
                  <a:lnTo>
                    <a:pt x="77" y="1265"/>
                  </a:lnTo>
                  <a:lnTo>
                    <a:pt x="107" y="1181"/>
                  </a:lnTo>
                  <a:lnTo>
                    <a:pt x="142" y="1100"/>
                  </a:lnTo>
                  <a:lnTo>
                    <a:pt x="181" y="1020"/>
                  </a:lnTo>
                  <a:lnTo>
                    <a:pt x="225" y="943"/>
                  </a:lnTo>
                  <a:lnTo>
                    <a:pt x="274" y="868"/>
                  </a:lnTo>
                  <a:lnTo>
                    <a:pt x="327" y="795"/>
                  </a:lnTo>
                  <a:lnTo>
                    <a:pt x="384" y="726"/>
                  </a:lnTo>
                  <a:lnTo>
                    <a:pt x="446" y="659"/>
                  </a:lnTo>
                  <a:lnTo>
                    <a:pt x="511" y="596"/>
                  </a:lnTo>
                  <a:lnTo>
                    <a:pt x="580" y="537"/>
                  </a:lnTo>
                  <a:lnTo>
                    <a:pt x="651" y="482"/>
                  </a:lnTo>
                  <a:lnTo>
                    <a:pt x="725" y="432"/>
                  </a:lnTo>
                  <a:lnTo>
                    <a:pt x="801" y="386"/>
                  </a:lnTo>
                  <a:lnTo>
                    <a:pt x="880" y="344"/>
                  </a:lnTo>
                  <a:lnTo>
                    <a:pt x="961" y="308"/>
                  </a:lnTo>
                  <a:lnTo>
                    <a:pt x="1043" y="276"/>
                  </a:lnTo>
                  <a:lnTo>
                    <a:pt x="1128" y="249"/>
                  </a:lnTo>
                  <a:lnTo>
                    <a:pt x="1213" y="226"/>
                  </a:lnTo>
                  <a:lnTo>
                    <a:pt x="1301" y="209"/>
                  </a:lnTo>
                  <a:lnTo>
                    <a:pt x="1389" y="196"/>
                  </a:lnTo>
                  <a:lnTo>
                    <a:pt x="1480" y="189"/>
                  </a:lnTo>
                  <a:lnTo>
                    <a:pt x="1571" y="185"/>
                  </a:lnTo>
                  <a:close/>
                  <a:moveTo>
                    <a:pt x="1943" y="0"/>
                  </a:moveTo>
                  <a:lnTo>
                    <a:pt x="2037" y="3"/>
                  </a:lnTo>
                  <a:lnTo>
                    <a:pt x="2130" y="13"/>
                  </a:lnTo>
                  <a:lnTo>
                    <a:pt x="2222" y="29"/>
                  </a:lnTo>
                  <a:lnTo>
                    <a:pt x="2311" y="50"/>
                  </a:lnTo>
                  <a:lnTo>
                    <a:pt x="2398" y="77"/>
                  </a:lnTo>
                  <a:lnTo>
                    <a:pt x="2482" y="109"/>
                  </a:lnTo>
                  <a:lnTo>
                    <a:pt x="2564" y="147"/>
                  </a:lnTo>
                  <a:lnTo>
                    <a:pt x="2642" y="190"/>
                  </a:lnTo>
                  <a:lnTo>
                    <a:pt x="2718" y="237"/>
                  </a:lnTo>
                  <a:lnTo>
                    <a:pt x="2790" y="289"/>
                  </a:lnTo>
                  <a:lnTo>
                    <a:pt x="2858" y="346"/>
                  </a:lnTo>
                  <a:lnTo>
                    <a:pt x="2923" y="407"/>
                  </a:lnTo>
                  <a:lnTo>
                    <a:pt x="2985" y="472"/>
                  </a:lnTo>
                  <a:lnTo>
                    <a:pt x="3041" y="541"/>
                  </a:lnTo>
                  <a:lnTo>
                    <a:pt x="3094" y="613"/>
                  </a:lnTo>
                  <a:lnTo>
                    <a:pt x="3140" y="688"/>
                  </a:lnTo>
                  <a:lnTo>
                    <a:pt x="3183" y="767"/>
                  </a:lnTo>
                  <a:lnTo>
                    <a:pt x="3222" y="848"/>
                  </a:lnTo>
                  <a:lnTo>
                    <a:pt x="3253" y="933"/>
                  </a:lnTo>
                  <a:lnTo>
                    <a:pt x="3281" y="1019"/>
                  </a:lnTo>
                  <a:lnTo>
                    <a:pt x="3302" y="1109"/>
                  </a:lnTo>
                  <a:lnTo>
                    <a:pt x="3318" y="1200"/>
                  </a:lnTo>
                  <a:lnTo>
                    <a:pt x="3328" y="1293"/>
                  </a:lnTo>
                  <a:lnTo>
                    <a:pt x="3331" y="1388"/>
                  </a:lnTo>
                  <a:lnTo>
                    <a:pt x="3328" y="1410"/>
                  </a:lnTo>
                  <a:lnTo>
                    <a:pt x="3321" y="1431"/>
                  </a:lnTo>
                  <a:lnTo>
                    <a:pt x="3310" y="1449"/>
                  </a:lnTo>
                  <a:lnTo>
                    <a:pt x="3294" y="1464"/>
                  </a:lnTo>
                  <a:lnTo>
                    <a:pt x="3276" y="1477"/>
                  </a:lnTo>
                  <a:lnTo>
                    <a:pt x="3256" y="1484"/>
                  </a:lnTo>
                  <a:lnTo>
                    <a:pt x="3232" y="1486"/>
                  </a:lnTo>
                  <a:lnTo>
                    <a:pt x="1943" y="1486"/>
                  </a:lnTo>
                  <a:lnTo>
                    <a:pt x="1920" y="1484"/>
                  </a:lnTo>
                  <a:lnTo>
                    <a:pt x="1899" y="1477"/>
                  </a:lnTo>
                  <a:lnTo>
                    <a:pt x="1881" y="1464"/>
                  </a:lnTo>
                  <a:lnTo>
                    <a:pt x="1866" y="1449"/>
                  </a:lnTo>
                  <a:lnTo>
                    <a:pt x="1854" y="1431"/>
                  </a:lnTo>
                  <a:lnTo>
                    <a:pt x="1847" y="1410"/>
                  </a:lnTo>
                  <a:lnTo>
                    <a:pt x="1844" y="1388"/>
                  </a:lnTo>
                  <a:lnTo>
                    <a:pt x="1844" y="98"/>
                  </a:lnTo>
                  <a:lnTo>
                    <a:pt x="1847" y="75"/>
                  </a:lnTo>
                  <a:lnTo>
                    <a:pt x="1854" y="55"/>
                  </a:lnTo>
                  <a:lnTo>
                    <a:pt x="1866" y="37"/>
                  </a:lnTo>
                  <a:lnTo>
                    <a:pt x="1881" y="22"/>
                  </a:lnTo>
                  <a:lnTo>
                    <a:pt x="1899" y="10"/>
                  </a:lnTo>
                  <a:lnTo>
                    <a:pt x="1920" y="3"/>
                  </a:lnTo>
                  <a:lnTo>
                    <a:pt x="1943" y="0"/>
                  </a:lnTo>
                  <a:lnTo>
                    <a:pt x="194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0" name="Freeform 290"/>
            <p:cNvSpPr>
              <a:spLocks noEditPoints="1"/>
            </p:cNvSpPr>
            <p:nvPr/>
          </p:nvSpPr>
          <p:spPr bwMode="auto">
            <a:xfrm>
              <a:off x="6373750" y="5090361"/>
              <a:ext cx="230256" cy="228741"/>
            </a:xfrm>
            <a:custGeom>
              <a:avLst/>
              <a:gdLst>
                <a:gd name="T0" fmla="*/ 582 w 1676"/>
                <a:gd name="T1" fmla="*/ 282 h 1813"/>
                <a:gd name="T2" fmla="*/ 453 w 1676"/>
                <a:gd name="T3" fmla="*/ 343 h 1813"/>
                <a:gd name="T4" fmla="*/ 344 w 1676"/>
                <a:gd name="T5" fmla="*/ 449 h 1813"/>
                <a:gd name="T6" fmla="*/ 274 w 1676"/>
                <a:gd name="T7" fmla="*/ 582 h 1813"/>
                <a:gd name="T8" fmla="*/ 246 w 1676"/>
                <a:gd name="T9" fmla="*/ 729 h 1813"/>
                <a:gd name="T10" fmla="*/ 260 w 1676"/>
                <a:gd name="T11" fmla="*/ 878 h 1813"/>
                <a:gd name="T12" fmla="*/ 316 w 1676"/>
                <a:gd name="T13" fmla="*/ 1018 h 1813"/>
                <a:gd name="T14" fmla="*/ 414 w 1676"/>
                <a:gd name="T15" fmla="*/ 1136 h 1813"/>
                <a:gd name="T16" fmla="*/ 538 w 1676"/>
                <a:gd name="T17" fmla="*/ 1212 h 1813"/>
                <a:gd name="T18" fmla="*/ 673 w 1676"/>
                <a:gd name="T19" fmla="*/ 1242 h 1813"/>
                <a:gd name="T20" fmla="*/ 811 w 1676"/>
                <a:gd name="T21" fmla="*/ 1227 h 1813"/>
                <a:gd name="T22" fmla="*/ 941 w 1676"/>
                <a:gd name="T23" fmla="*/ 1166 h 1813"/>
                <a:gd name="T24" fmla="*/ 1049 w 1676"/>
                <a:gd name="T25" fmla="*/ 1061 h 1813"/>
                <a:gd name="T26" fmla="*/ 1119 w 1676"/>
                <a:gd name="T27" fmla="*/ 927 h 1813"/>
                <a:gd name="T28" fmla="*/ 1147 w 1676"/>
                <a:gd name="T29" fmla="*/ 779 h 1813"/>
                <a:gd name="T30" fmla="*/ 1133 w 1676"/>
                <a:gd name="T31" fmla="*/ 630 h 1813"/>
                <a:gd name="T32" fmla="*/ 1077 w 1676"/>
                <a:gd name="T33" fmla="*/ 491 h 1813"/>
                <a:gd name="T34" fmla="*/ 980 w 1676"/>
                <a:gd name="T35" fmla="*/ 374 h 1813"/>
                <a:gd name="T36" fmla="*/ 855 w 1676"/>
                <a:gd name="T37" fmla="*/ 298 h 1813"/>
                <a:gd name="T38" fmla="*/ 720 w 1676"/>
                <a:gd name="T39" fmla="*/ 267 h 1813"/>
                <a:gd name="T40" fmla="*/ 781 w 1676"/>
                <a:gd name="T41" fmla="*/ 5 h 1813"/>
                <a:gd name="T42" fmla="*/ 946 w 1676"/>
                <a:gd name="T43" fmla="*/ 49 h 1813"/>
                <a:gd name="T44" fmla="*/ 1099 w 1676"/>
                <a:gd name="T45" fmla="*/ 137 h 1813"/>
                <a:gd name="T46" fmla="*/ 1230 w 1676"/>
                <a:gd name="T47" fmla="*/ 267 h 1813"/>
                <a:gd name="T48" fmla="*/ 1324 w 1676"/>
                <a:gd name="T49" fmla="*/ 424 h 1813"/>
                <a:gd name="T50" fmla="*/ 1378 w 1676"/>
                <a:gd name="T51" fmla="*/ 596 h 1813"/>
                <a:gd name="T52" fmla="*/ 1393 w 1676"/>
                <a:gd name="T53" fmla="*/ 775 h 1813"/>
                <a:gd name="T54" fmla="*/ 1368 w 1676"/>
                <a:gd name="T55" fmla="*/ 953 h 1813"/>
                <a:gd name="T56" fmla="*/ 1603 w 1676"/>
                <a:gd name="T57" fmla="*/ 1363 h 1813"/>
                <a:gd name="T58" fmla="*/ 1656 w 1676"/>
                <a:gd name="T59" fmla="*/ 1449 h 1813"/>
                <a:gd name="T60" fmla="*/ 1676 w 1676"/>
                <a:gd name="T61" fmla="*/ 1550 h 1813"/>
                <a:gd name="T62" fmla="*/ 1656 w 1676"/>
                <a:gd name="T63" fmla="*/ 1651 h 1813"/>
                <a:gd name="T64" fmla="*/ 1603 w 1676"/>
                <a:gd name="T65" fmla="*/ 1737 h 1813"/>
                <a:gd name="T66" fmla="*/ 1515 w 1676"/>
                <a:gd name="T67" fmla="*/ 1798 h 1813"/>
                <a:gd name="T68" fmla="*/ 1414 w 1676"/>
                <a:gd name="T69" fmla="*/ 1813 h 1813"/>
                <a:gd name="T70" fmla="*/ 1316 w 1676"/>
                <a:gd name="T71" fmla="*/ 1783 h 1813"/>
                <a:gd name="T72" fmla="*/ 986 w 1676"/>
                <a:gd name="T73" fmla="*/ 1441 h 1813"/>
                <a:gd name="T74" fmla="*/ 826 w 1676"/>
                <a:gd name="T75" fmla="*/ 1496 h 1813"/>
                <a:gd name="T76" fmla="*/ 660 w 1676"/>
                <a:gd name="T77" fmla="*/ 1508 h 1813"/>
                <a:gd name="T78" fmla="*/ 496 w 1676"/>
                <a:gd name="T79" fmla="*/ 1477 h 1813"/>
                <a:gd name="T80" fmla="*/ 341 w 1676"/>
                <a:gd name="T81" fmla="*/ 1404 h 1813"/>
                <a:gd name="T82" fmla="*/ 204 w 1676"/>
                <a:gd name="T83" fmla="*/ 1289 h 1813"/>
                <a:gd name="T84" fmla="*/ 95 w 1676"/>
                <a:gd name="T85" fmla="*/ 1137 h 1813"/>
                <a:gd name="T86" fmla="*/ 27 w 1676"/>
                <a:gd name="T87" fmla="*/ 966 h 1813"/>
                <a:gd name="T88" fmla="*/ 0 w 1676"/>
                <a:gd name="T89" fmla="*/ 785 h 1813"/>
                <a:gd name="T90" fmla="*/ 13 w 1676"/>
                <a:gd name="T91" fmla="*/ 602 h 1813"/>
                <a:gd name="T92" fmla="*/ 67 w 1676"/>
                <a:gd name="T93" fmla="*/ 427 h 1813"/>
                <a:gd name="T94" fmla="*/ 162 w 1676"/>
                <a:gd name="T95" fmla="*/ 268 h 1813"/>
                <a:gd name="T96" fmla="*/ 294 w 1676"/>
                <a:gd name="T97" fmla="*/ 137 h 1813"/>
                <a:gd name="T98" fmla="*/ 447 w 1676"/>
                <a:gd name="T99" fmla="*/ 49 h 1813"/>
                <a:gd name="T100" fmla="*/ 612 w 1676"/>
                <a:gd name="T101" fmla="*/ 5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76" h="1813">
                  <a:moveTo>
                    <a:pt x="673" y="267"/>
                  </a:moveTo>
                  <a:lnTo>
                    <a:pt x="627" y="272"/>
                  </a:lnTo>
                  <a:lnTo>
                    <a:pt x="582" y="282"/>
                  </a:lnTo>
                  <a:lnTo>
                    <a:pt x="538" y="298"/>
                  </a:lnTo>
                  <a:lnTo>
                    <a:pt x="495" y="317"/>
                  </a:lnTo>
                  <a:lnTo>
                    <a:pt x="453" y="343"/>
                  </a:lnTo>
                  <a:lnTo>
                    <a:pt x="414" y="374"/>
                  </a:lnTo>
                  <a:lnTo>
                    <a:pt x="377" y="409"/>
                  </a:lnTo>
                  <a:lnTo>
                    <a:pt x="344" y="449"/>
                  </a:lnTo>
                  <a:lnTo>
                    <a:pt x="316" y="491"/>
                  </a:lnTo>
                  <a:lnTo>
                    <a:pt x="293" y="536"/>
                  </a:lnTo>
                  <a:lnTo>
                    <a:pt x="274" y="582"/>
                  </a:lnTo>
                  <a:lnTo>
                    <a:pt x="260" y="630"/>
                  </a:lnTo>
                  <a:lnTo>
                    <a:pt x="251" y="679"/>
                  </a:lnTo>
                  <a:lnTo>
                    <a:pt x="246" y="729"/>
                  </a:lnTo>
                  <a:lnTo>
                    <a:pt x="246" y="779"/>
                  </a:lnTo>
                  <a:lnTo>
                    <a:pt x="251" y="829"/>
                  </a:lnTo>
                  <a:lnTo>
                    <a:pt x="260" y="878"/>
                  </a:lnTo>
                  <a:lnTo>
                    <a:pt x="274" y="927"/>
                  </a:lnTo>
                  <a:lnTo>
                    <a:pt x="293" y="974"/>
                  </a:lnTo>
                  <a:lnTo>
                    <a:pt x="316" y="1018"/>
                  </a:lnTo>
                  <a:lnTo>
                    <a:pt x="344" y="1061"/>
                  </a:lnTo>
                  <a:lnTo>
                    <a:pt x="377" y="1100"/>
                  </a:lnTo>
                  <a:lnTo>
                    <a:pt x="414" y="1136"/>
                  </a:lnTo>
                  <a:lnTo>
                    <a:pt x="453" y="1166"/>
                  </a:lnTo>
                  <a:lnTo>
                    <a:pt x="495" y="1191"/>
                  </a:lnTo>
                  <a:lnTo>
                    <a:pt x="538" y="1212"/>
                  </a:lnTo>
                  <a:lnTo>
                    <a:pt x="582" y="1227"/>
                  </a:lnTo>
                  <a:lnTo>
                    <a:pt x="627" y="1237"/>
                  </a:lnTo>
                  <a:lnTo>
                    <a:pt x="673" y="1242"/>
                  </a:lnTo>
                  <a:lnTo>
                    <a:pt x="720" y="1242"/>
                  </a:lnTo>
                  <a:lnTo>
                    <a:pt x="766" y="1237"/>
                  </a:lnTo>
                  <a:lnTo>
                    <a:pt x="811" y="1227"/>
                  </a:lnTo>
                  <a:lnTo>
                    <a:pt x="855" y="1212"/>
                  </a:lnTo>
                  <a:lnTo>
                    <a:pt x="898" y="1191"/>
                  </a:lnTo>
                  <a:lnTo>
                    <a:pt x="941" y="1166"/>
                  </a:lnTo>
                  <a:lnTo>
                    <a:pt x="980" y="1136"/>
                  </a:lnTo>
                  <a:lnTo>
                    <a:pt x="1016" y="1100"/>
                  </a:lnTo>
                  <a:lnTo>
                    <a:pt x="1049" y="1061"/>
                  </a:lnTo>
                  <a:lnTo>
                    <a:pt x="1077" y="1018"/>
                  </a:lnTo>
                  <a:lnTo>
                    <a:pt x="1100" y="974"/>
                  </a:lnTo>
                  <a:lnTo>
                    <a:pt x="1119" y="927"/>
                  </a:lnTo>
                  <a:lnTo>
                    <a:pt x="1133" y="878"/>
                  </a:lnTo>
                  <a:lnTo>
                    <a:pt x="1142" y="829"/>
                  </a:lnTo>
                  <a:lnTo>
                    <a:pt x="1147" y="779"/>
                  </a:lnTo>
                  <a:lnTo>
                    <a:pt x="1147" y="729"/>
                  </a:lnTo>
                  <a:lnTo>
                    <a:pt x="1142" y="679"/>
                  </a:lnTo>
                  <a:lnTo>
                    <a:pt x="1133" y="630"/>
                  </a:lnTo>
                  <a:lnTo>
                    <a:pt x="1119" y="582"/>
                  </a:lnTo>
                  <a:lnTo>
                    <a:pt x="1100" y="536"/>
                  </a:lnTo>
                  <a:lnTo>
                    <a:pt x="1077" y="491"/>
                  </a:lnTo>
                  <a:lnTo>
                    <a:pt x="1049" y="449"/>
                  </a:lnTo>
                  <a:lnTo>
                    <a:pt x="1016" y="409"/>
                  </a:lnTo>
                  <a:lnTo>
                    <a:pt x="980" y="374"/>
                  </a:lnTo>
                  <a:lnTo>
                    <a:pt x="941" y="343"/>
                  </a:lnTo>
                  <a:lnTo>
                    <a:pt x="898" y="317"/>
                  </a:lnTo>
                  <a:lnTo>
                    <a:pt x="855" y="298"/>
                  </a:lnTo>
                  <a:lnTo>
                    <a:pt x="811" y="282"/>
                  </a:lnTo>
                  <a:lnTo>
                    <a:pt x="766" y="272"/>
                  </a:lnTo>
                  <a:lnTo>
                    <a:pt x="720" y="267"/>
                  </a:lnTo>
                  <a:lnTo>
                    <a:pt x="673" y="267"/>
                  </a:lnTo>
                  <a:close/>
                  <a:moveTo>
                    <a:pt x="725" y="0"/>
                  </a:moveTo>
                  <a:lnTo>
                    <a:pt x="781" y="5"/>
                  </a:lnTo>
                  <a:lnTo>
                    <a:pt x="837" y="15"/>
                  </a:lnTo>
                  <a:lnTo>
                    <a:pt x="892" y="29"/>
                  </a:lnTo>
                  <a:lnTo>
                    <a:pt x="946" y="49"/>
                  </a:lnTo>
                  <a:lnTo>
                    <a:pt x="999" y="74"/>
                  </a:lnTo>
                  <a:lnTo>
                    <a:pt x="1050" y="103"/>
                  </a:lnTo>
                  <a:lnTo>
                    <a:pt x="1099" y="137"/>
                  </a:lnTo>
                  <a:lnTo>
                    <a:pt x="1145" y="176"/>
                  </a:lnTo>
                  <a:lnTo>
                    <a:pt x="1190" y="219"/>
                  </a:lnTo>
                  <a:lnTo>
                    <a:pt x="1230" y="267"/>
                  </a:lnTo>
                  <a:lnTo>
                    <a:pt x="1266" y="317"/>
                  </a:lnTo>
                  <a:lnTo>
                    <a:pt x="1297" y="369"/>
                  </a:lnTo>
                  <a:lnTo>
                    <a:pt x="1324" y="424"/>
                  </a:lnTo>
                  <a:lnTo>
                    <a:pt x="1346" y="479"/>
                  </a:lnTo>
                  <a:lnTo>
                    <a:pt x="1364" y="537"/>
                  </a:lnTo>
                  <a:lnTo>
                    <a:pt x="1378" y="596"/>
                  </a:lnTo>
                  <a:lnTo>
                    <a:pt x="1387" y="655"/>
                  </a:lnTo>
                  <a:lnTo>
                    <a:pt x="1392" y="715"/>
                  </a:lnTo>
                  <a:lnTo>
                    <a:pt x="1393" y="775"/>
                  </a:lnTo>
                  <a:lnTo>
                    <a:pt x="1389" y="835"/>
                  </a:lnTo>
                  <a:lnTo>
                    <a:pt x="1381" y="895"/>
                  </a:lnTo>
                  <a:lnTo>
                    <a:pt x="1368" y="953"/>
                  </a:lnTo>
                  <a:lnTo>
                    <a:pt x="1351" y="1011"/>
                  </a:lnTo>
                  <a:lnTo>
                    <a:pt x="1330" y="1067"/>
                  </a:lnTo>
                  <a:lnTo>
                    <a:pt x="1603" y="1363"/>
                  </a:lnTo>
                  <a:lnTo>
                    <a:pt x="1625" y="1389"/>
                  </a:lnTo>
                  <a:lnTo>
                    <a:pt x="1642" y="1419"/>
                  </a:lnTo>
                  <a:lnTo>
                    <a:pt x="1656" y="1449"/>
                  </a:lnTo>
                  <a:lnTo>
                    <a:pt x="1668" y="1482"/>
                  </a:lnTo>
                  <a:lnTo>
                    <a:pt x="1674" y="1515"/>
                  </a:lnTo>
                  <a:lnTo>
                    <a:pt x="1676" y="1550"/>
                  </a:lnTo>
                  <a:lnTo>
                    <a:pt x="1674" y="1585"/>
                  </a:lnTo>
                  <a:lnTo>
                    <a:pt x="1668" y="1619"/>
                  </a:lnTo>
                  <a:lnTo>
                    <a:pt x="1656" y="1651"/>
                  </a:lnTo>
                  <a:lnTo>
                    <a:pt x="1642" y="1682"/>
                  </a:lnTo>
                  <a:lnTo>
                    <a:pt x="1625" y="1711"/>
                  </a:lnTo>
                  <a:lnTo>
                    <a:pt x="1603" y="1737"/>
                  </a:lnTo>
                  <a:lnTo>
                    <a:pt x="1576" y="1762"/>
                  </a:lnTo>
                  <a:lnTo>
                    <a:pt x="1547" y="1783"/>
                  </a:lnTo>
                  <a:lnTo>
                    <a:pt x="1515" y="1798"/>
                  </a:lnTo>
                  <a:lnTo>
                    <a:pt x="1482" y="1809"/>
                  </a:lnTo>
                  <a:lnTo>
                    <a:pt x="1449" y="1813"/>
                  </a:lnTo>
                  <a:lnTo>
                    <a:pt x="1414" y="1813"/>
                  </a:lnTo>
                  <a:lnTo>
                    <a:pt x="1380" y="1809"/>
                  </a:lnTo>
                  <a:lnTo>
                    <a:pt x="1347" y="1798"/>
                  </a:lnTo>
                  <a:lnTo>
                    <a:pt x="1316" y="1783"/>
                  </a:lnTo>
                  <a:lnTo>
                    <a:pt x="1286" y="1762"/>
                  </a:lnTo>
                  <a:lnTo>
                    <a:pt x="1259" y="1737"/>
                  </a:lnTo>
                  <a:lnTo>
                    <a:pt x="986" y="1441"/>
                  </a:lnTo>
                  <a:lnTo>
                    <a:pt x="934" y="1464"/>
                  </a:lnTo>
                  <a:lnTo>
                    <a:pt x="880" y="1483"/>
                  </a:lnTo>
                  <a:lnTo>
                    <a:pt x="826" y="1496"/>
                  </a:lnTo>
                  <a:lnTo>
                    <a:pt x="771" y="1504"/>
                  </a:lnTo>
                  <a:lnTo>
                    <a:pt x="716" y="1509"/>
                  </a:lnTo>
                  <a:lnTo>
                    <a:pt x="660" y="1508"/>
                  </a:lnTo>
                  <a:lnTo>
                    <a:pt x="605" y="1503"/>
                  </a:lnTo>
                  <a:lnTo>
                    <a:pt x="550" y="1493"/>
                  </a:lnTo>
                  <a:lnTo>
                    <a:pt x="496" y="1477"/>
                  </a:lnTo>
                  <a:lnTo>
                    <a:pt x="443" y="1458"/>
                  </a:lnTo>
                  <a:lnTo>
                    <a:pt x="391" y="1434"/>
                  </a:lnTo>
                  <a:lnTo>
                    <a:pt x="341" y="1404"/>
                  </a:lnTo>
                  <a:lnTo>
                    <a:pt x="293" y="1371"/>
                  </a:lnTo>
                  <a:lnTo>
                    <a:pt x="247" y="1332"/>
                  </a:lnTo>
                  <a:lnTo>
                    <a:pt x="204" y="1289"/>
                  </a:lnTo>
                  <a:lnTo>
                    <a:pt x="162" y="1240"/>
                  </a:lnTo>
                  <a:lnTo>
                    <a:pt x="126" y="1190"/>
                  </a:lnTo>
                  <a:lnTo>
                    <a:pt x="95" y="1137"/>
                  </a:lnTo>
                  <a:lnTo>
                    <a:pt x="68" y="1082"/>
                  </a:lnTo>
                  <a:lnTo>
                    <a:pt x="45" y="1024"/>
                  </a:lnTo>
                  <a:lnTo>
                    <a:pt x="27" y="966"/>
                  </a:lnTo>
                  <a:lnTo>
                    <a:pt x="13" y="906"/>
                  </a:lnTo>
                  <a:lnTo>
                    <a:pt x="4" y="846"/>
                  </a:lnTo>
                  <a:lnTo>
                    <a:pt x="0" y="785"/>
                  </a:lnTo>
                  <a:lnTo>
                    <a:pt x="0" y="724"/>
                  </a:lnTo>
                  <a:lnTo>
                    <a:pt x="4" y="663"/>
                  </a:lnTo>
                  <a:lnTo>
                    <a:pt x="13" y="602"/>
                  </a:lnTo>
                  <a:lnTo>
                    <a:pt x="27" y="543"/>
                  </a:lnTo>
                  <a:lnTo>
                    <a:pt x="45" y="485"/>
                  </a:lnTo>
                  <a:lnTo>
                    <a:pt x="67" y="427"/>
                  </a:lnTo>
                  <a:lnTo>
                    <a:pt x="94" y="373"/>
                  </a:lnTo>
                  <a:lnTo>
                    <a:pt x="126" y="319"/>
                  </a:lnTo>
                  <a:lnTo>
                    <a:pt x="162" y="268"/>
                  </a:lnTo>
                  <a:lnTo>
                    <a:pt x="203" y="220"/>
                  </a:lnTo>
                  <a:lnTo>
                    <a:pt x="247" y="176"/>
                  </a:lnTo>
                  <a:lnTo>
                    <a:pt x="294" y="137"/>
                  </a:lnTo>
                  <a:lnTo>
                    <a:pt x="343" y="103"/>
                  </a:lnTo>
                  <a:lnTo>
                    <a:pt x="394" y="74"/>
                  </a:lnTo>
                  <a:lnTo>
                    <a:pt x="447" y="49"/>
                  </a:lnTo>
                  <a:lnTo>
                    <a:pt x="501" y="29"/>
                  </a:lnTo>
                  <a:lnTo>
                    <a:pt x="556" y="15"/>
                  </a:lnTo>
                  <a:lnTo>
                    <a:pt x="612" y="5"/>
                  </a:lnTo>
                  <a:lnTo>
                    <a:pt x="668" y="0"/>
                  </a:lnTo>
                  <a:lnTo>
                    <a:pt x="725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1" name="Freeform 291"/>
            <p:cNvSpPr/>
            <p:nvPr/>
          </p:nvSpPr>
          <p:spPr bwMode="auto">
            <a:xfrm>
              <a:off x="6393443" y="4941907"/>
              <a:ext cx="207534" cy="262067"/>
            </a:xfrm>
            <a:custGeom>
              <a:avLst/>
              <a:gdLst>
                <a:gd name="T0" fmla="*/ 459 w 1508"/>
                <a:gd name="T1" fmla="*/ 30 h 2083"/>
                <a:gd name="T2" fmla="*/ 619 w 1508"/>
                <a:gd name="T3" fmla="*/ 254 h 2083"/>
                <a:gd name="T4" fmla="*/ 841 w 1508"/>
                <a:gd name="T5" fmla="*/ 542 h 2083"/>
                <a:gd name="T6" fmla="*/ 960 w 1508"/>
                <a:gd name="T7" fmla="*/ 441 h 2083"/>
                <a:gd name="T8" fmla="*/ 1249 w 1508"/>
                <a:gd name="T9" fmla="*/ 400 h 2083"/>
                <a:gd name="T10" fmla="*/ 1340 w 1508"/>
                <a:gd name="T11" fmla="*/ 564 h 2083"/>
                <a:gd name="T12" fmla="*/ 1411 w 1508"/>
                <a:gd name="T13" fmla="*/ 741 h 2083"/>
                <a:gd name="T14" fmla="*/ 1464 w 1508"/>
                <a:gd name="T15" fmla="*/ 927 h 2083"/>
                <a:gd name="T16" fmla="*/ 1497 w 1508"/>
                <a:gd name="T17" fmla="*/ 1121 h 2083"/>
                <a:gd name="T18" fmla="*/ 1508 w 1508"/>
                <a:gd name="T19" fmla="*/ 1322 h 2083"/>
                <a:gd name="T20" fmla="*/ 1497 w 1508"/>
                <a:gd name="T21" fmla="*/ 1526 h 2083"/>
                <a:gd name="T22" fmla="*/ 1463 w 1508"/>
                <a:gd name="T23" fmla="*/ 1720 h 2083"/>
                <a:gd name="T24" fmla="*/ 1409 w 1508"/>
                <a:gd name="T25" fmla="*/ 1907 h 2083"/>
                <a:gd name="T26" fmla="*/ 1337 w 1508"/>
                <a:gd name="T27" fmla="*/ 2083 h 2083"/>
                <a:gd name="T28" fmla="*/ 1349 w 1508"/>
                <a:gd name="T29" fmla="*/ 1945 h 2083"/>
                <a:gd name="T30" fmla="*/ 1341 w 1508"/>
                <a:gd name="T31" fmla="*/ 1808 h 2083"/>
                <a:gd name="T32" fmla="*/ 1313 w 1508"/>
                <a:gd name="T33" fmla="*/ 1675 h 2083"/>
                <a:gd name="T34" fmla="*/ 1266 w 1508"/>
                <a:gd name="T35" fmla="*/ 1547 h 2083"/>
                <a:gd name="T36" fmla="*/ 1201 w 1508"/>
                <a:gd name="T37" fmla="*/ 1429 h 2083"/>
                <a:gd name="T38" fmla="*/ 1117 w 1508"/>
                <a:gd name="T39" fmla="*/ 1321 h 2083"/>
                <a:gd name="T40" fmla="*/ 1021 w 1508"/>
                <a:gd name="T41" fmla="*/ 1233 h 2083"/>
                <a:gd name="T42" fmla="*/ 915 w 1508"/>
                <a:gd name="T43" fmla="*/ 1162 h 2083"/>
                <a:gd name="T44" fmla="*/ 801 w 1508"/>
                <a:gd name="T45" fmla="*/ 1111 h 2083"/>
                <a:gd name="T46" fmla="*/ 680 w 1508"/>
                <a:gd name="T47" fmla="*/ 1080 h 2083"/>
                <a:gd name="T48" fmla="*/ 554 w 1508"/>
                <a:gd name="T49" fmla="*/ 1069 h 2083"/>
                <a:gd name="T50" fmla="*/ 416 w 1508"/>
                <a:gd name="T51" fmla="*/ 1082 h 2083"/>
                <a:gd name="T52" fmla="*/ 283 w 1508"/>
                <a:gd name="T53" fmla="*/ 1120 h 2083"/>
                <a:gd name="T54" fmla="*/ 160 w 1508"/>
                <a:gd name="T55" fmla="*/ 1182 h 2083"/>
                <a:gd name="T56" fmla="*/ 591 w 1508"/>
                <a:gd name="T57" fmla="*/ 812 h 2083"/>
                <a:gd name="T58" fmla="*/ 751 w 1508"/>
                <a:gd name="T59" fmla="*/ 755 h 2083"/>
                <a:gd name="T60" fmla="*/ 500 w 1508"/>
                <a:gd name="T61" fmla="*/ 407 h 2083"/>
                <a:gd name="T62" fmla="*/ 338 w 1508"/>
                <a:gd name="T63" fmla="*/ 367 h 2083"/>
                <a:gd name="T64" fmla="*/ 175 w 1508"/>
                <a:gd name="T65" fmla="*/ 519 h 2083"/>
                <a:gd name="T66" fmla="*/ 0 w 1508"/>
                <a:gd name="T67" fmla="*/ 375 h 2083"/>
                <a:gd name="T68" fmla="*/ 166 w 1508"/>
                <a:gd name="T69" fmla="*/ 151 h 2083"/>
                <a:gd name="T70" fmla="*/ 287 w 1508"/>
                <a:gd name="T71" fmla="*/ 289 h 2083"/>
                <a:gd name="T72" fmla="*/ 445 w 1508"/>
                <a:gd name="T73" fmla="*/ 351 h 2083"/>
                <a:gd name="T74" fmla="*/ 453 w 1508"/>
                <a:gd name="T75" fmla="*/ 220 h 2083"/>
                <a:gd name="T76" fmla="*/ 316 w 1508"/>
                <a:gd name="T77" fmla="*/ 0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08" h="2083">
                  <a:moveTo>
                    <a:pt x="316" y="0"/>
                  </a:moveTo>
                  <a:lnTo>
                    <a:pt x="459" y="30"/>
                  </a:lnTo>
                  <a:lnTo>
                    <a:pt x="582" y="149"/>
                  </a:lnTo>
                  <a:lnTo>
                    <a:pt x="619" y="254"/>
                  </a:lnTo>
                  <a:lnTo>
                    <a:pt x="647" y="352"/>
                  </a:lnTo>
                  <a:lnTo>
                    <a:pt x="841" y="542"/>
                  </a:lnTo>
                  <a:lnTo>
                    <a:pt x="891" y="559"/>
                  </a:lnTo>
                  <a:lnTo>
                    <a:pt x="960" y="441"/>
                  </a:lnTo>
                  <a:lnTo>
                    <a:pt x="1204" y="417"/>
                  </a:lnTo>
                  <a:lnTo>
                    <a:pt x="1249" y="400"/>
                  </a:lnTo>
                  <a:lnTo>
                    <a:pt x="1297" y="481"/>
                  </a:lnTo>
                  <a:lnTo>
                    <a:pt x="1340" y="564"/>
                  </a:lnTo>
                  <a:lnTo>
                    <a:pt x="1378" y="651"/>
                  </a:lnTo>
                  <a:lnTo>
                    <a:pt x="1411" y="741"/>
                  </a:lnTo>
                  <a:lnTo>
                    <a:pt x="1440" y="832"/>
                  </a:lnTo>
                  <a:lnTo>
                    <a:pt x="1464" y="927"/>
                  </a:lnTo>
                  <a:lnTo>
                    <a:pt x="1483" y="1022"/>
                  </a:lnTo>
                  <a:lnTo>
                    <a:pt x="1497" y="1121"/>
                  </a:lnTo>
                  <a:lnTo>
                    <a:pt x="1505" y="1221"/>
                  </a:lnTo>
                  <a:lnTo>
                    <a:pt x="1508" y="1322"/>
                  </a:lnTo>
                  <a:lnTo>
                    <a:pt x="1505" y="1425"/>
                  </a:lnTo>
                  <a:lnTo>
                    <a:pt x="1497" y="1526"/>
                  </a:lnTo>
                  <a:lnTo>
                    <a:pt x="1483" y="1623"/>
                  </a:lnTo>
                  <a:lnTo>
                    <a:pt x="1463" y="1720"/>
                  </a:lnTo>
                  <a:lnTo>
                    <a:pt x="1439" y="1815"/>
                  </a:lnTo>
                  <a:lnTo>
                    <a:pt x="1409" y="1907"/>
                  </a:lnTo>
                  <a:lnTo>
                    <a:pt x="1375" y="1996"/>
                  </a:lnTo>
                  <a:lnTo>
                    <a:pt x="1337" y="2083"/>
                  </a:lnTo>
                  <a:lnTo>
                    <a:pt x="1345" y="2015"/>
                  </a:lnTo>
                  <a:lnTo>
                    <a:pt x="1349" y="1945"/>
                  </a:lnTo>
                  <a:lnTo>
                    <a:pt x="1347" y="1877"/>
                  </a:lnTo>
                  <a:lnTo>
                    <a:pt x="1341" y="1808"/>
                  </a:lnTo>
                  <a:lnTo>
                    <a:pt x="1329" y="1741"/>
                  </a:lnTo>
                  <a:lnTo>
                    <a:pt x="1313" y="1675"/>
                  </a:lnTo>
                  <a:lnTo>
                    <a:pt x="1293" y="1610"/>
                  </a:lnTo>
                  <a:lnTo>
                    <a:pt x="1266" y="1547"/>
                  </a:lnTo>
                  <a:lnTo>
                    <a:pt x="1236" y="1486"/>
                  </a:lnTo>
                  <a:lnTo>
                    <a:pt x="1201" y="1429"/>
                  </a:lnTo>
                  <a:lnTo>
                    <a:pt x="1161" y="1373"/>
                  </a:lnTo>
                  <a:lnTo>
                    <a:pt x="1117" y="1321"/>
                  </a:lnTo>
                  <a:lnTo>
                    <a:pt x="1071" y="1276"/>
                  </a:lnTo>
                  <a:lnTo>
                    <a:pt x="1021" y="1233"/>
                  </a:lnTo>
                  <a:lnTo>
                    <a:pt x="969" y="1195"/>
                  </a:lnTo>
                  <a:lnTo>
                    <a:pt x="915" y="1162"/>
                  </a:lnTo>
                  <a:lnTo>
                    <a:pt x="859" y="1134"/>
                  </a:lnTo>
                  <a:lnTo>
                    <a:pt x="801" y="1111"/>
                  </a:lnTo>
                  <a:lnTo>
                    <a:pt x="741" y="1093"/>
                  </a:lnTo>
                  <a:lnTo>
                    <a:pt x="680" y="1080"/>
                  </a:lnTo>
                  <a:lnTo>
                    <a:pt x="617" y="1072"/>
                  </a:lnTo>
                  <a:lnTo>
                    <a:pt x="554" y="1069"/>
                  </a:lnTo>
                  <a:lnTo>
                    <a:pt x="484" y="1072"/>
                  </a:lnTo>
                  <a:lnTo>
                    <a:pt x="416" y="1082"/>
                  </a:lnTo>
                  <a:lnTo>
                    <a:pt x="349" y="1098"/>
                  </a:lnTo>
                  <a:lnTo>
                    <a:pt x="283" y="1120"/>
                  </a:lnTo>
                  <a:lnTo>
                    <a:pt x="220" y="1148"/>
                  </a:lnTo>
                  <a:lnTo>
                    <a:pt x="160" y="1182"/>
                  </a:lnTo>
                  <a:lnTo>
                    <a:pt x="338" y="952"/>
                  </a:lnTo>
                  <a:lnTo>
                    <a:pt x="591" y="812"/>
                  </a:lnTo>
                  <a:lnTo>
                    <a:pt x="738" y="833"/>
                  </a:lnTo>
                  <a:lnTo>
                    <a:pt x="751" y="755"/>
                  </a:lnTo>
                  <a:lnTo>
                    <a:pt x="570" y="556"/>
                  </a:lnTo>
                  <a:lnTo>
                    <a:pt x="500" y="407"/>
                  </a:lnTo>
                  <a:lnTo>
                    <a:pt x="400" y="407"/>
                  </a:lnTo>
                  <a:lnTo>
                    <a:pt x="338" y="367"/>
                  </a:lnTo>
                  <a:lnTo>
                    <a:pt x="203" y="345"/>
                  </a:lnTo>
                  <a:lnTo>
                    <a:pt x="175" y="519"/>
                  </a:lnTo>
                  <a:lnTo>
                    <a:pt x="12" y="484"/>
                  </a:lnTo>
                  <a:lnTo>
                    <a:pt x="0" y="375"/>
                  </a:lnTo>
                  <a:lnTo>
                    <a:pt x="125" y="345"/>
                  </a:lnTo>
                  <a:lnTo>
                    <a:pt x="166" y="151"/>
                  </a:lnTo>
                  <a:lnTo>
                    <a:pt x="291" y="207"/>
                  </a:lnTo>
                  <a:lnTo>
                    <a:pt x="287" y="289"/>
                  </a:lnTo>
                  <a:lnTo>
                    <a:pt x="382" y="332"/>
                  </a:lnTo>
                  <a:lnTo>
                    <a:pt x="445" y="351"/>
                  </a:lnTo>
                  <a:lnTo>
                    <a:pt x="522" y="308"/>
                  </a:lnTo>
                  <a:lnTo>
                    <a:pt x="453" y="220"/>
                  </a:lnTo>
                  <a:lnTo>
                    <a:pt x="313" y="71"/>
                  </a:lnTo>
                  <a:lnTo>
                    <a:pt x="31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2" name="Freeform 292"/>
            <p:cNvSpPr/>
            <p:nvPr/>
          </p:nvSpPr>
          <p:spPr bwMode="auto">
            <a:xfrm>
              <a:off x="6369206" y="5096421"/>
              <a:ext cx="28782" cy="25753"/>
            </a:xfrm>
            <a:custGeom>
              <a:avLst/>
              <a:gdLst>
                <a:gd name="T0" fmla="*/ 118 w 208"/>
                <a:gd name="T1" fmla="*/ 0 h 197"/>
                <a:gd name="T2" fmla="*/ 208 w 208"/>
                <a:gd name="T3" fmla="*/ 45 h 197"/>
                <a:gd name="T4" fmla="*/ 186 w 208"/>
                <a:gd name="T5" fmla="*/ 66 h 197"/>
                <a:gd name="T6" fmla="*/ 165 w 208"/>
                <a:gd name="T7" fmla="*/ 89 h 197"/>
                <a:gd name="T8" fmla="*/ 147 w 208"/>
                <a:gd name="T9" fmla="*/ 109 h 197"/>
                <a:gd name="T10" fmla="*/ 130 w 208"/>
                <a:gd name="T11" fmla="*/ 131 h 197"/>
                <a:gd name="T12" fmla="*/ 81 w 208"/>
                <a:gd name="T13" fmla="*/ 132 h 197"/>
                <a:gd name="T14" fmla="*/ 29 w 208"/>
                <a:gd name="T15" fmla="*/ 197 h 197"/>
                <a:gd name="T16" fmla="*/ 0 w 208"/>
                <a:gd name="T17" fmla="*/ 61 h 197"/>
                <a:gd name="T18" fmla="*/ 118 w 208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97">
                  <a:moveTo>
                    <a:pt x="118" y="0"/>
                  </a:moveTo>
                  <a:lnTo>
                    <a:pt x="208" y="45"/>
                  </a:lnTo>
                  <a:lnTo>
                    <a:pt x="186" y="66"/>
                  </a:lnTo>
                  <a:lnTo>
                    <a:pt x="165" y="89"/>
                  </a:lnTo>
                  <a:lnTo>
                    <a:pt x="147" y="109"/>
                  </a:lnTo>
                  <a:lnTo>
                    <a:pt x="130" y="131"/>
                  </a:lnTo>
                  <a:lnTo>
                    <a:pt x="81" y="132"/>
                  </a:lnTo>
                  <a:lnTo>
                    <a:pt x="29" y="197"/>
                  </a:lnTo>
                  <a:lnTo>
                    <a:pt x="0" y="61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3" name="Freeform 293"/>
            <p:cNvSpPr/>
            <p:nvPr/>
          </p:nvSpPr>
          <p:spPr bwMode="auto">
            <a:xfrm>
              <a:off x="6440403" y="5291834"/>
              <a:ext cx="49990" cy="19693"/>
            </a:xfrm>
            <a:custGeom>
              <a:avLst/>
              <a:gdLst>
                <a:gd name="T0" fmla="*/ 368 w 368"/>
                <a:gd name="T1" fmla="*/ 0 h 153"/>
                <a:gd name="T2" fmla="*/ 298 w 368"/>
                <a:gd name="T3" fmla="*/ 38 h 153"/>
                <a:gd name="T4" fmla="*/ 227 w 368"/>
                <a:gd name="T5" fmla="*/ 73 h 153"/>
                <a:gd name="T6" fmla="*/ 152 w 368"/>
                <a:gd name="T7" fmla="*/ 105 h 153"/>
                <a:gd name="T8" fmla="*/ 77 w 368"/>
                <a:gd name="T9" fmla="*/ 131 h 153"/>
                <a:gd name="T10" fmla="*/ 0 w 368"/>
                <a:gd name="T11" fmla="*/ 153 h 153"/>
                <a:gd name="T12" fmla="*/ 28 w 368"/>
                <a:gd name="T13" fmla="*/ 44 h 153"/>
                <a:gd name="T14" fmla="*/ 83 w 368"/>
                <a:gd name="T15" fmla="*/ 5 h 153"/>
                <a:gd name="T16" fmla="*/ 148 w 368"/>
                <a:gd name="T17" fmla="*/ 13 h 153"/>
                <a:gd name="T18" fmla="*/ 215 w 368"/>
                <a:gd name="T19" fmla="*/ 16 h 153"/>
                <a:gd name="T20" fmla="*/ 266 w 368"/>
                <a:gd name="T21" fmla="*/ 14 h 153"/>
                <a:gd name="T22" fmla="*/ 317 w 368"/>
                <a:gd name="T23" fmla="*/ 9 h 153"/>
                <a:gd name="T24" fmla="*/ 368 w 368"/>
                <a:gd name="T2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153">
                  <a:moveTo>
                    <a:pt x="368" y="0"/>
                  </a:moveTo>
                  <a:lnTo>
                    <a:pt x="298" y="38"/>
                  </a:lnTo>
                  <a:lnTo>
                    <a:pt x="227" y="73"/>
                  </a:lnTo>
                  <a:lnTo>
                    <a:pt x="152" y="105"/>
                  </a:lnTo>
                  <a:lnTo>
                    <a:pt x="77" y="131"/>
                  </a:lnTo>
                  <a:lnTo>
                    <a:pt x="0" y="153"/>
                  </a:lnTo>
                  <a:lnTo>
                    <a:pt x="28" y="44"/>
                  </a:lnTo>
                  <a:lnTo>
                    <a:pt x="83" y="5"/>
                  </a:lnTo>
                  <a:lnTo>
                    <a:pt x="148" y="13"/>
                  </a:lnTo>
                  <a:lnTo>
                    <a:pt x="215" y="16"/>
                  </a:lnTo>
                  <a:lnTo>
                    <a:pt x="266" y="14"/>
                  </a:lnTo>
                  <a:lnTo>
                    <a:pt x="317" y="9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4" name="Freeform 294"/>
            <p:cNvSpPr/>
            <p:nvPr/>
          </p:nvSpPr>
          <p:spPr bwMode="auto">
            <a:xfrm>
              <a:off x="6179850" y="4999471"/>
              <a:ext cx="237831" cy="318116"/>
            </a:xfrm>
            <a:custGeom>
              <a:avLst/>
              <a:gdLst>
                <a:gd name="T0" fmla="*/ 210 w 1723"/>
                <a:gd name="T1" fmla="*/ 95 h 2519"/>
                <a:gd name="T2" fmla="*/ 468 w 1723"/>
                <a:gd name="T3" fmla="*/ 157 h 2519"/>
                <a:gd name="T4" fmla="*/ 884 w 1723"/>
                <a:gd name="T5" fmla="*/ 389 h 2519"/>
                <a:gd name="T6" fmla="*/ 1103 w 1723"/>
                <a:gd name="T7" fmla="*/ 976 h 2519"/>
                <a:gd name="T8" fmla="*/ 1141 w 1723"/>
                <a:gd name="T9" fmla="*/ 862 h 2519"/>
                <a:gd name="T10" fmla="*/ 1389 w 1723"/>
                <a:gd name="T11" fmla="*/ 1094 h 2519"/>
                <a:gd name="T12" fmla="*/ 1344 w 1723"/>
                <a:gd name="T13" fmla="*/ 1213 h 2519"/>
                <a:gd name="T14" fmla="*/ 1316 w 1723"/>
                <a:gd name="T15" fmla="*/ 1341 h 2519"/>
                <a:gd name="T16" fmla="*/ 1307 w 1723"/>
                <a:gd name="T17" fmla="*/ 1472 h 2519"/>
                <a:gd name="T18" fmla="*/ 1317 w 1723"/>
                <a:gd name="T19" fmla="*/ 1609 h 2519"/>
                <a:gd name="T20" fmla="*/ 1346 w 1723"/>
                <a:gd name="T21" fmla="*/ 1741 h 2519"/>
                <a:gd name="T22" fmla="*/ 1394 w 1723"/>
                <a:gd name="T23" fmla="*/ 1865 h 2519"/>
                <a:gd name="T24" fmla="*/ 1459 w 1723"/>
                <a:gd name="T25" fmla="*/ 1979 h 2519"/>
                <a:gd name="T26" fmla="*/ 1541 w 1723"/>
                <a:gd name="T27" fmla="*/ 2083 h 2519"/>
                <a:gd name="T28" fmla="*/ 1628 w 1723"/>
                <a:gd name="T29" fmla="*/ 2165 h 2519"/>
                <a:gd name="T30" fmla="*/ 1723 w 1723"/>
                <a:gd name="T31" fmla="*/ 2230 h 2519"/>
                <a:gd name="T32" fmla="*/ 1714 w 1723"/>
                <a:gd name="T33" fmla="*/ 2268 h 2519"/>
                <a:gd name="T34" fmla="*/ 1708 w 1723"/>
                <a:gd name="T35" fmla="*/ 2294 h 2519"/>
                <a:gd name="T36" fmla="*/ 1706 w 1723"/>
                <a:gd name="T37" fmla="*/ 2304 h 2519"/>
                <a:gd name="T38" fmla="*/ 1659 w 1723"/>
                <a:gd name="T39" fmla="*/ 2513 h 2519"/>
                <a:gd name="T40" fmla="*/ 1530 w 1723"/>
                <a:gd name="T41" fmla="*/ 2519 h 2519"/>
                <a:gd name="T42" fmla="*/ 1338 w 1723"/>
                <a:gd name="T43" fmla="*/ 2506 h 2519"/>
                <a:gd name="T44" fmla="*/ 1154 w 1723"/>
                <a:gd name="T45" fmla="*/ 2468 h 2519"/>
                <a:gd name="T46" fmla="*/ 977 w 1723"/>
                <a:gd name="T47" fmla="*/ 2407 h 2519"/>
                <a:gd name="T48" fmla="*/ 810 w 1723"/>
                <a:gd name="T49" fmla="*/ 2325 h 2519"/>
                <a:gd name="T50" fmla="*/ 656 w 1723"/>
                <a:gd name="T51" fmla="*/ 2222 h 2519"/>
                <a:gd name="T52" fmla="*/ 514 w 1723"/>
                <a:gd name="T53" fmla="*/ 2101 h 2519"/>
                <a:gd name="T54" fmla="*/ 387 w 1723"/>
                <a:gd name="T55" fmla="*/ 1963 h 2519"/>
                <a:gd name="T56" fmla="*/ 274 w 1723"/>
                <a:gd name="T57" fmla="*/ 1809 h 2519"/>
                <a:gd name="T58" fmla="*/ 180 w 1723"/>
                <a:gd name="T59" fmla="*/ 1641 h 2519"/>
                <a:gd name="T60" fmla="*/ 103 w 1723"/>
                <a:gd name="T61" fmla="*/ 1461 h 2519"/>
                <a:gd name="T62" fmla="*/ 47 w 1723"/>
                <a:gd name="T63" fmla="*/ 1270 h 2519"/>
                <a:gd name="T64" fmla="*/ 12 w 1723"/>
                <a:gd name="T65" fmla="*/ 1070 h 2519"/>
                <a:gd name="T66" fmla="*/ 0 w 1723"/>
                <a:gd name="T67" fmla="*/ 862 h 2519"/>
                <a:gd name="T68" fmla="*/ 11 w 1723"/>
                <a:gd name="T69" fmla="*/ 662 h 2519"/>
                <a:gd name="T70" fmla="*/ 44 w 1723"/>
                <a:gd name="T71" fmla="*/ 470 h 2519"/>
                <a:gd name="T72" fmla="*/ 96 w 1723"/>
                <a:gd name="T73" fmla="*/ 285 h 2519"/>
                <a:gd name="T74" fmla="*/ 168 w 1723"/>
                <a:gd name="T75" fmla="*/ 111 h 2519"/>
                <a:gd name="T76" fmla="*/ 320 w 1723"/>
                <a:gd name="T77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3" h="2519">
                  <a:moveTo>
                    <a:pt x="320" y="0"/>
                  </a:moveTo>
                  <a:lnTo>
                    <a:pt x="210" y="95"/>
                  </a:lnTo>
                  <a:lnTo>
                    <a:pt x="296" y="157"/>
                  </a:lnTo>
                  <a:lnTo>
                    <a:pt x="468" y="157"/>
                  </a:lnTo>
                  <a:lnTo>
                    <a:pt x="724" y="107"/>
                  </a:lnTo>
                  <a:lnTo>
                    <a:pt x="884" y="389"/>
                  </a:lnTo>
                  <a:lnTo>
                    <a:pt x="884" y="655"/>
                  </a:lnTo>
                  <a:lnTo>
                    <a:pt x="1103" y="976"/>
                  </a:lnTo>
                  <a:lnTo>
                    <a:pt x="1141" y="976"/>
                  </a:lnTo>
                  <a:lnTo>
                    <a:pt x="1141" y="862"/>
                  </a:lnTo>
                  <a:lnTo>
                    <a:pt x="1225" y="1054"/>
                  </a:lnTo>
                  <a:lnTo>
                    <a:pt x="1389" y="1094"/>
                  </a:lnTo>
                  <a:lnTo>
                    <a:pt x="1365" y="1153"/>
                  </a:lnTo>
                  <a:lnTo>
                    <a:pt x="1344" y="1213"/>
                  </a:lnTo>
                  <a:lnTo>
                    <a:pt x="1328" y="1277"/>
                  </a:lnTo>
                  <a:lnTo>
                    <a:pt x="1316" y="1341"/>
                  </a:lnTo>
                  <a:lnTo>
                    <a:pt x="1309" y="1406"/>
                  </a:lnTo>
                  <a:lnTo>
                    <a:pt x="1307" y="1472"/>
                  </a:lnTo>
                  <a:lnTo>
                    <a:pt x="1309" y="1542"/>
                  </a:lnTo>
                  <a:lnTo>
                    <a:pt x="1317" y="1609"/>
                  </a:lnTo>
                  <a:lnTo>
                    <a:pt x="1329" y="1676"/>
                  </a:lnTo>
                  <a:lnTo>
                    <a:pt x="1346" y="1741"/>
                  </a:lnTo>
                  <a:lnTo>
                    <a:pt x="1368" y="1803"/>
                  </a:lnTo>
                  <a:lnTo>
                    <a:pt x="1394" y="1865"/>
                  </a:lnTo>
                  <a:lnTo>
                    <a:pt x="1424" y="1923"/>
                  </a:lnTo>
                  <a:lnTo>
                    <a:pt x="1459" y="1979"/>
                  </a:lnTo>
                  <a:lnTo>
                    <a:pt x="1498" y="2032"/>
                  </a:lnTo>
                  <a:lnTo>
                    <a:pt x="1541" y="2083"/>
                  </a:lnTo>
                  <a:lnTo>
                    <a:pt x="1583" y="2126"/>
                  </a:lnTo>
                  <a:lnTo>
                    <a:pt x="1628" y="2165"/>
                  </a:lnTo>
                  <a:lnTo>
                    <a:pt x="1675" y="2200"/>
                  </a:lnTo>
                  <a:lnTo>
                    <a:pt x="1723" y="2230"/>
                  </a:lnTo>
                  <a:lnTo>
                    <a:pt x="1718" y="2251"/>
                  </a:lnTo>
                  <a:lnTo>
                    <a:pt x="1714" y="2268"/>
                  </a:lnTo>
                  <a:lnTo>
                    <a:pt x="1711" y="2283"/>
                  </a:lnTo>
                  <a:lnTo>
                    <a:pt x="1708" y="2294"/>
                  </a:lnTo>
                  <a:lnTo>
                    <a:pt x="1706" y="2302"/>
                  </a:lnTo>
                  <a:lnTo>
                    <a:pt x="1706" y="2304"/>
                  </a:lnTo>
                  <a:lnTo>
                    <a:pt x="1722" y="2505"/>
                  </a:lnTo>
                  <a:lnTo>
                    <a:pt x="1659" y="2513"/>
                  </a:lnTo>
                  <a:lnTo>
                    <a:pt x="1594" y="2517"/>
                  </a:lnTo>
                  <a:lnTo>
                    <a:pt x="1530" y="2519"/>
                  </a:lnTo>
                  <a:lnTo>
                    <a:pt x="1433" y="2516"/>
                  </a:lnTo>
                  <a:lnTo>
                    <a:pt x="1338" y="2506"/>
                  </a:lnTo>
                  <a:lnTo>
                    <a:pt x="1245" y="2490"/>
                  </a:lnTo>
                  <a:lnTo>
                    <a:pt x="1154" y="2468"/>
                  </a:lnTo>
                  <a:lnTo>
                    <a:pt x="1064" y="2441"/>
                  </a:lnTo>
                  <a:lnTo>
                    <a:pt x="977" y="2407"/>
                  </a:lnTo>
                  <a:lnTo>
                    <a:pt x="893" y="2369"/>
                  </a:lnTo>
                  <a:lnTo>
                    <a:pt x="810" y="2325"/>
                  </a:lnTo>
                  <a:lnTo>
                    <a:pt x="732" y="2276"/>
                  </a:lnTo>
                  <a:lnTo>
                    <a:pt x="656" y="2222"/>
                  </a:lnTo>
                  <a:lnTo>
                    <a:pt x="583" y="2164"/>
                  </a:lnTo>
                  <a:lnTo>
                    <a:pt x="514" y="2101"/>
                  </a:lnTo>
                  <a:lnTo>
                    <a:pt x="448" y="2034"/>
                  </a:lnTo>
                  <a:lnTo>
                    <a:pt x="387" y="1963"/>
                  </a:lnTo>
                  <a:lnTo>
                    <a:pt x="328" y="1888"/>
                  </a:lnTo>
                  <a:lnTo>
                    <a:pt x="274" y="1809"/>
                  </a:lnTo>
                  <a:lnTo>
                    <a:pt x="225" y="1727"/>
                  </a:lnTo>
                  <a:lnTo>
                    <a:pt x="180" y="1641"/>
                  </a:lnTo>
                  <a:lnTo>
                    <a:pt x="139" y="1553"/>
                  </a:lnTo>
                  <a:lnTo>
                    <a:pt x="103" y="1461"/>
                  </a:lnTo>
                  <a:lnTo>
                    <a:pt x="72" y="1367"/>
                  </a:lnTo>
                  <a:lnTo>
                    <a:pt x="47" y="1270"/>
                  </a:lnTo>
                  <a:lnTo>
                    <a:pt x="27" y="1171"/>
                  </a:lnTo>
                  <a:lnTo>
                    <a:pt x="12" y="1070"/>
                  </a:lnTo>
                  <a:lnTo>
                    <a:pt x="3" y="968"/>
                  </a:lnTo>
                  <a:lnTo>
                    <a:pt x="0" y="862"/>
                  </a:lnTo>
                  <a:lnTo>
                    <a:pt x="3" y="761"/>
                  </a:lnTo>
                  <a:lnTo>
                    <a:pt x="11" y="662"/>
                  </a:lnTo>
                  <a:lnTo>
                    <a:pt x="25" y="565"/>
                  </a:lnTo>
                  <a:lnTo>
                    <a:pt x="44" y="470"/>
                  </a:lnTo>
                  <a:lnTo>
                    <a:pt x="68" y="376"/>
                  </a:lnTo>
                  <a:lnTo>
                    <a:pt x="96" y="285"/>
                  </a:lnTo>
                  <a:lnTo>
                    <a:pt x="131" y="197"/>
                  </a:lnTo>
                  <a:lnTo>
                    <a:pt x="168" y="111"/>
                  </a:lnTo>
                  <a:lnTo>
                    <a:pt x="210" y="27"/>
                  </a:lnTo>
                  <a:lnTo>
                    <a:pt x="32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5" name="Freeform 295"/>
            <p:cNvSpPr>
              <a:spLocks noEditPoints="1"/>
            </p:cNvSpPr>
            <p:nvPr/>
          </p:nvSpPr>
          <p:spPr bwMode="auto">
            <a:xfrm>
              <a:off x="6228325" y="4899492"/>
              <a:ext cx="251464" cy="75742"/>
            </a:xfrm>
            <a:custGeom>
              <a:avLst/>
              <a:gdLst>
                <a:gd name="T0" fmla="*/ 782 w 1831"/>
                <a:gd name="T1" fmla="*/ 179 h 603"/>
                <a:gd name="T2" fmla="*/ 779 w 1831"/>
                <a:gd name="T3" fmla="*/ 185 h 603"/>
                <a:gd name="T4" fmla="*/ 773 w 1831"/>
                <a:gd name="T5" fmla="*/ 194 h 603"/>
                <a:gd name="T6" fmla="*/ 763 w 1831"/>
                <a:gd name="T7" fmla="*/ 204 h 603"/>
                <a:gd name="T8" fmla="*/ 750 w 1831"/>
                <a:gd name="T9" fmla="*/ 214 h 603"/>
                <a:gd name="T10" fmla="*/ 737 w 1831"/>
                <a:gd name="T11" fmla="*/ 225 h 603"/>
                <a:gd name="T12" fmla="*/ 724 w 1831"/>
                <a:gd name="T13" fmla="*/ 235 h 603"/>
                <a:gd name="T14" fmla="*/ 711 w 1831"/>
                <a:gd name="T15" fmla="*/ 246 h 603"/>
                <a:gd name="T16" fmla="*/ 699 w 1831"/>
                <a:gd name="T17" fmla="*/ 254 h 603"/>
                <a:gd name="T18" fmla="*/ 690 w 1831"/>
                <a:gd name="T19" fmla="*/ 261 h 603"/>
                <a:gd name="T20" fmla="*/ 683 w 1831"/>
                <a:gd name="T21" fmla="*/ 266 h 603"/>
                <a:gd name="T22" fmla="*/ 681 w 1831"/>
                <a:gd name="T23" fmla="*/ 267 h 603"/>
                <a:gd name="T24" fmla="*/ 782 w 1831"/>
                <a:gd name="T25" fmla="*/ 331 h 603"/>
                <a:gd name="T26" fmla="*/ 990 w 1831"/>
                <a:gd name="T27" fmla="*/ 271 h 603"/>
                <a:gd name="T28" fmla="*/ 941 w 1831"/>
                <a:gd name="T29" fmla="*/ 179 h 603"/>
                <a:gd name="T30" fmla="*/ 851 w 1831"/>
                <a:gd name="T31" fmla="*/ 210 h 603"/>
                <a:gd name="T32" fmla="*/ 782 w 1831"/>
                <a:gd name="T33" fmla="*/ 179 h 603"/>
                <a:gd name="T34" fmla="*/ 1401 w 1831"/>
                <a:gd name="T35" fmla="*/ 72 h 603"/>
                <a:gd name="T36" fmla="*/ 1244 w 1831"/>
                <a:gd name="T37" fmla="*/ 166 h 603"/>
                <a:gd name="T38" fmla="*/ 1155 w 1831"/>
                <a:gd name="T39" fmla="*/ 226 h 603"/>
                <a:gd name="T40" fmla="*/ 1217 w 1831"/>
                <a:gd name="T41" fmla="*/ 270 h 603"/>
                <a:gd name="T42" fmla="*/ 1356 w 1831"/>
                <a:gd name="T43" fmla="*/ 255 h 603"/>
                <a:gd name="T44" fmla="*/ 1502 w 1831"/>
                <a:gd name="T45" fmla="*/ 135 h 603"/>
                <a:gd name="T46" fmla="*/ 1401 w 1831"/>
                <a:gd name="T47" fmla="*/ 72 h 603"/>
                <a:gd name="T48" fmla="*/ 1180 w 1831"/>
                <a:gd name="T49" fmla="*/ 0 h 603"/>
                <a:gd name="T50" fmla="*/ 1180 w 1831"/>
                <a:gd name="T51" fmla="*/ 0 h 603"/>
                <a:gd name="T52" fmla="*/ 1267 w 1831"/>
                <a:gd name="T53" fmla="*/ 4 h 603"/>
                <a:gd name="T54" fmla="*/ 1352 w 1831"/>
                <a:gd name="T55" fmla="*/ 11 h 603"/>
                <a:gd name="T56" fmla="*/ 1436 w 1831"/>
                <a:gd name="T57" fmla="*/ 24 h 603"/>
                <a:gd name="T58" fmla="*/ 1519 w 1831"/>
                <a:gd name="T59" fmla="*/ 43 h 603"/>
                <a:gd name="T60" fmla="*/ 1600 w 1831"/>
                <a:gd name="T61" fmla="*/ 66 h 603"/>
                <a:gd name="T62" fmla="*/ 1679 w 1831"/>
                <a:gd name="T63" fmla="*/ 93 h 603"/>
                <a:gd name="T64" fmla="*/ 1756 w 1831"/>
                <a:gd name="T65" fmla="*/ 124 h 603"/>
                <a:gd name="T66" fmla="*/ 1831 w 1831"/>
                <a:gd name="T67" fmla="*/ 160 h 603"/>
                <a:gd name="T68" fmla="*/ 1776 w 1831"/>
                <a:gd name="T69" fmla="*/ 169 h 603"/>
                <a:gd name="T70" fmla="*/ 1626 w 1831"/>
                <a:gd name="T71" fmla="*/ 145 h 603"/>
                <a:gd name="T72" fmla="*/ 1521 w 1831"/>
                <a:gd name="T73" fmla="*/ 221 h 603"/>
                <a:gd name="T74" fmla="*/ 1445 w 1831"/>
                <a:gd name="T75" fmla="*/ 311 h 603"/>
                <a:gd name="T76" fmla="*/ 1171 w 1831"/>
                <a:gd name="T77" fmla="*/ 338 h 603"/>
                <a:gd name="T78" fmla="*/ 1059 w 1831"/>
                <a:gd name="T79" fmla="*/ 319 h 603"/>
                <a:gd name="T80" fmla="*/ 981 w 1831"/>
                <a:gd name="T81" fmla="*/ 449 h 603"/>
                <a:gd name="T82" fmla="*/ 757 w 1831"/>
                <a:gd name="T83" fmla="*/ 463 h 603"/>
                <a:gd name="T84" fmla="*/ 616 w 1831"/>
                <a:gd name="T85" fmla="*/ 420 h 603"/>
                <a:gd name="T86" fmla="*/ 490 w 1831"/>
                <a:gd name="T87" fmla="*/ 494 h 603"/>
                <a:gd name="T88" fmla="*/ 218 w 1831"/>
                <a:gd name="T89" fmla="*/ 535 h 603"/>
                <a:gd name="T90" fmla="*/ 0 w 1831"/>
                <a:gd name="T91" fmla="*/ 603 h 603"/>
                <a:gd name="T92" fmla="*/ 0 w 1831"/>
                <a:gd name="T93" fmla="*/ 603 h 603"/>
                <a:gd name="T94" fmla="*/ 58 w 1831"/>
                <a:gd name="T95" fmla="*/ 531 h 603"/>
                <a:gd name="T96" fmla="*/ 120 w 1831"/>
                <a:gd name="T97" fmla="*/ 463 h 603"/>
                <a:gd name="T98" fmla="*/ 185 w 1831"/>
                <a:gd name="T99" fmla="*/ 399 h 603"/>
                <a:gd name="T100" fmla="*/ 253 w 1831"/>
                <a:gd name="T101" fmla="*/ 338 h 603"/>
                <a:gd name="T102" fmla="*/ 325 w 1831"/>
                <a:gd name="T103" fmla="*/ 283 h 603"/>
                <a:gd name="T104" fmla="*/ 400 w 1831"/>
                <a:gd name="T105" fmla="*/ 232 h 603"/>
                <a:gd name="T106" fmla="*/ 477 w 1831"/>
                <a:gd name="T107" fmla="*/ 185 h 603"/>
                <a:gd name="T108" fmla="*/ 558 w 1831"/>
                <a:gd name="T109" fmla="*/ 144 h 603"/>
                <a:gd name="T110" fmla="*/ 640 w 1831"/>
                <a:gd name="T111" fmla="*/ 107 h 603"/>
                <a:gd name="T112" fmla="*/ 725 w 1831"/>
                <a:gd name="T113" fmla="*/ 75 h 603"/>
                <a:gd name="T114" fmla="*/ 813 w 1831"/>
                <a:gd name="T115" fmla="*/ 49 h 603"/>
                <a:gd name="T116" fmla="*/ 902 w 1831"/>
                <a:gd name="T117" fmla="*/ 27 h 603"/>
                <a:gd name="T118" fmla="*/ 992 w 1831"/>
                <a:gd name="T119" fmla="*/ 13 h 603"/>
                <a:gd name="T120" fmla="*/ 1086 w 1831"/>
                <a:gd name="T121" fmla="*/ 4 h 603"/>
                <a:gd name="T122" fmla="*/ 1180 w 1831"/>
                <a:gd name="T123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1" h="603">
                  <a:moveTo>
                    <a:pt x="782" y="179"/>
                  </a:moveTo>
                  <a:lnTo>
                    <a:pt x="779" y="185"/>
                  </a:lnTo>
                  <a:lnTo>
                    <a:pt x="773" y="194"/>
                  </a:lnTo>
                  <a:lnTo>
                    <a:pt x="763" y="204"/>
                  </a:lnTo>
                  <a:lnTo>
                    <a:pt x="750" y="214"/>
                  </a:lnTo>
                  <a:lnTo>
                    <a:pt x="737" y="225"/>
                  </a:lnTo>
                  <a:lnTo>
                    <a:pt x="724" y="235"/>
                  </a:lnTo>
                  <a:lnTo>
                    <a:pt x="711" y="246"/>
                  </a:lnTo>
                  <a:lnTo>
                    <a:pt x="699" y="254"/>
                  </a:lnTo>
                  <a:lnTo>
                    <a:pt x="690" y="261"/>
                  </a:lnTo>
                  <a:lnTo>
                    <a:pt x="683" y="266"/>
                  </a:lnTo>
                  <a:lnTo>
                    <a:pt x="681" y="267"/>
                  </a:lnTo>
                  <a:lnTo>
                    <a:pt x="782" y="331"/>
                  </a:lnTo>
                  <a:lnTo>
                    <a:pt x="990" y="271"/>
                  </a:lnTo>
                  <a:lnTo>
                    <a:pt x="941" y="179"/>
                  </a:lnTo>
                  <a:lnTo>
                    <a:pt x="851" y="210"/>
                  </a:lnTo>
                  <a:lnTo>
                    <a:pt x="782" y="179"/>
                  </a:lnTo>
                  <a:close/>
                  <a:moveTo>
                    <a:pt x="1401" y="72"/>
                  </a:moveTo>
                  <a:lnTo>
                    <a:pt x="1244" y="166"/>
                  </a:lnTo>
                  <a:lnTo>
                    <a:pt x="1155" y="226"/>
                  </a:lnTo>
                  <a:lnTo>
                    <a:pt x="1217" y="270"/>
                  </a:lnTo>
                  <a:lnTo>
                    <a:pt x="1356" y="255"/>
                  </a:lnTo>
                  <a:lnTo>
                    <a:pt x="1502" y="135"/>
                  </a:lnTo>
                  <a:lnTo>
                    <a:pt x="1401" y="72"/>
                  </a:lnTo>
                  <a:close/>
                  <a:moveTo>
                    <a:pt x="1180" y="0"/>
                  </a:moveTo>
                  <a:lnTo>
                    <a:pt x="1180" y="0"/>
                  </a:lnTo>
                  <a:lnTo>
                    <a:pt x="1267" y="4"/>
                  </a:lnTo>
                  <a:lnTo>
                    <a:pt x="1352" y="11"/>
                  </a:lnTo>
                  <a:lnTo>
                    <a:pt x="1436" y="24"/>
                  </a:lnTo>
                  <a:lnTo>
                    <a:pt x="1519" y="43"/>
                  </a:lnTo>
                  <a:lnTo>
                    <a:pt x="1600" y="66"/>
                  </a:lnTo>
                  <a:lnTo>
                    <a:pt x="1679" y="93"/>
                  </a:lnTo>
                  <a:lnTo>
                    <a:pt x="1756" y="124"/>
                  </a:lnTo>
                  <a:lnTo>
                    <a:pt x="1831" y="160"/>
                  </a:lnTo>
                  <a:lnTo>
                    <a:pt x="1776" y="169"/>
                  </a:lnTo>
                  <a:lnTo>
                    <a:pt x="1626" y="145"/>
                  </a:lnTo>
                  <a:lnTo>
                    <a:pt x="1521" y="221"/>
                  </a:lnTo>
                  <a:lnTo>
                    <a:pt x="1445" y="311"/>
                  </a:lnTo>
                  <a:lnTo>
                    <a:pt x="1171" y="338"/>
                  </a:lnTo>
                  <a:lnTo>
                    <a:pt x="1059" y="319"/>
                  </a:lnTo>
                  <a:lnTo>
                    <a:pt x="981" y="449"/>
                  </a:lnTo>
                  <a:lnTo>
                    <a:pt x="757" y="463"/>
                  </a:lnTo>
                  <a:lnTo>
                    <a:pt x="616" y="420"/>
                  </a:lnTo>
                  <a:lnTo>
                    <a:pt x="490" y="494"/>
                  </a:lnTo>
                  <a:lnTo>
                    <a:pt x="218" y="535"/>
                  </a:lnTo>
                  <a:lnTo>
                    <a:pt x="0" y="603"/>
                  </a:lnTo>
                  <a:lnTo>
                    <a:pt x="0" y="603"/>
                  </a:lnTo>
                  <a:lnTo>
                    <a:pt x="58" y="531"/>
                  </a:lnTo>
                  <a:lnTo>
                    <a:pt x="120" y="463"/>
                  </a:lnTo>
                  <a:lnTo>
                    <a:pt x="185" y="399"/>
                  </a:lnTo>
                  <a:lnTo>
                    <a:pt x="253" y="338"/>
                  </a:lnTo>
                  <a:lnTo>
                    <a:pt x="325" y="283"/>
                  </a:lnTo>
                  <a:lnTo>
                    <a:pt x="400" y="232"/>
                  </a:lnTo>
                  <a:lnTo>
                    <a:pt x="477" y="185"/>
                  </a:lnTo>
                  <a:lnTo>
                    <a:pt x="558" y="144"/>
                  </a:lnTo>
                  <a:lnTo>
                    <a:pt x="640" y="107"/>
                  </a:lnTo>
                  <a:lnTo>
                    <a:pt x="725" y="75"/>
                  </a:lnTo>
                  <a:lnTo>
                    <a:pt x="813" y="49"/>
                  </a:lnTo>
                  <a:lnTo>
                    <a:pt x="902" y="27"/>
                  </a:lnTo>
                  <a:lnTo>
                    <a:pt x="992" y="13"/>
                  </a:lnTo>
                  <a:lnTo>
                    <a:pt x="1086" y="4"/>
                  </a:lnTo>
                  <a:lnTo>
                    <a:pt x="118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6" name="Freeform 121"/>
            <p:cNvSpPr>
              <a:spLocks noEditPoints="1"/>
            </p:cNvSpPr>
            <p:nvPr/>
          </p:nvSpPr>
          <p:spPr bwMode="auto">
            <a:xfrm>
              <a:off x="7700181" y="3600107"/>
              <a:ext cx="361628" cy="424750"/>
            </a:xfrm>
            <a:custGeom>
              <a:avLst/>
              <a:gdLst>
                <a:gd name="T0" fmla="*/ 318 w 3028"/>
                <a:gd name="T1" fmla="*/ 551 h 3550"/>
                <a:gd name="T2" fmla="*/ 308 w 3028"/>
                <a:gd name="T3" fmla="*/ 651 h 3550"/>
                <a:gd name="T4" fmla="*/ 294 w 3028"/>
                <a:gd name="T5" fmla="*/ 832 h 3550"/>
                <a:gd name="T6" fmla="*/ 289 w 3028"/>
                <a:gd name="T7" fmla="*/ 1076 h 3550"/>
                <a:gd name="T8" fmla="*/ 303 w 3028"/>
                <a:gd name="T9" fmla="*/ 1361 h 3550"/>
                <a:gd name="T10" fmla="*/ 346 w 3028"/>
                <a:gd name="T11" fmla="*/ 1668 h 3550"/>
                <a:gd name="T12" fmla="*/ 1517 w 3028"/>
                <a:gd name="T13" fmla="*/ 3168 h 3550"/>
                <a:gd name="T14" fmla="*/ 1575 w 3028"/>
                <a:gd name="T15" fmla="*/ 3131 h 3550"/>
                <a:gd name="T16" fmla="*/ 1694 w 3028"/>
                <a:gd name="T17" fmla="*/ 3048 h 3550"/>
                <a:gd name="T18" fmla="*/ 1855 w 3028"/>
                <a:gd name="T19" fmla="*/ 2924 h 3550"/>
                <a:gd name="T20" fmla="*/ 2040 w 3028"/>
                <a:gd name="T21" fmla="*/ 2763 h 3550"/>
                <a:gd name="T22" fmla="*/ 2229 w 3028"/>
                <a:gd name="T23" fmla="*/ 2572 h 3550"/>
                <a:gd name="T24" fmla="*/ 2405 w 3028"/>
                <a:gd name="T25" fmla="*/ 2354 h 3550"/>
                <a:gd name="T26" fmla="*/ 2546 w 3028"/>
                <a:gd name="T27" fmla="*/ 2115 h 3550"/>
                <a:gd name="T28" fmla="*/ 2646 w 3028"/>
                <a:gd name="T29" fmla="*/ 1828 h 3550"/>
                <a:gd name="T30" fmla="*/ 1514 w 3028"/>
                <a:gd name="T31" fmla="*/ 0 h 3550"/>
                <a:gd name="T32" fmla="*/ 2939 w 3028"/>
                <a:gd name="T33" fmla="*/ 262 h 3550"/>
                <a:gd name="T34" fmla="*/ 2990 w 3028"/>
                <a:gd name="T35" fmla="*/ 329 h 3550"/>
                <a:gd name="T36" fmla="*/ 2999 w 3028"/>
                <a:gd name="T37" fmla="*/ 402 h 3550"/>
                <a:gd name="T38" fmla="*/ 3015 w 3028"/>
                <a:gd name="T39" fmla="*/ 571 h 3550"/>
                <a:gd name="T40" fmla="*/ 3027 w 3028"/>
                <a:gd name="T41" fmla="*/ 817 h 3550"/>
                <a:gd name="T42" fmla="*/ 3025 w 3028"/>
                <a:gd name="T43" fmla="*/ 1120 h 3550"/>
                <a:gd name="T44" fmla="*/ 2998 w 3028"/>
                <a:gd name="T45" fmla="*/ 1462 h 3550"/>
                <a:gd name="T46" fmla="*/ 2935 w 3028"/>
                <a:gd name="T47" fmla="*/ 1820 h 3550"/>
                <a:gd name="T48" fmla="*/ 2831 w 3028"/>
                <a:gd name="T49" fmla="*/ 2163 h 3550"/>
                <a:gd name="T50" fmla="*/ 2690 w 3028"/>
                <a:gd name="T51" fmla="*/ 2442 h 3550"/>
                <a:gd name="T52" fmla="*/ 2510 w 3028"/>
                <a:gd name="T53" fmla="*/ 2699 h 3550"/>
                <a:gd name="T54" fmla="*/ 2306 w 3028"/>
                <a:gd name="T55" fmla="*/ 2930 h 3550"/>
                <a:gd name="T56" fmla="*/ 2097 w 3028"/>
                <a:gd name="T57" fmla="*/ 3130 h 3550"/>
                <a:gd name="T58" fmla="*/ 1900 w 3028"/>
                <a:gd name="T59" fmla="*/ 3295 h 3550"/>
                <a:gd name="T60" fmla="*/ 1734 w 3028"/>
                <a:gd name="T61" fmla="*/ 3420 h 3550"/>
                <a:gd name="T62" fmla="*/ 1615 w 3028"/>
                <a:gd name="T63" fmla="*/ 3502 h 3550"/>
                <a:gd name="T64" fmla="*/ 1562 w 3028"/>
                <a:gd name="T65" fmla="*/ 3537 h 3550"/>
                <a:gd name="T66" fmla="*/ 1497 w 3028"/>
                <a:gd name="T67" fmla="*/ 3549 h 3550"/>
                <a:gd name="T68" fmla="*/ 1449 w 3028"/>
                <a:gd name="T69" fmla="*/ 3526 h 3550"/>
                <a:gd name="T70" fmla="*/ 1360 w 3028"/>
                <a:gd name="T71" fmla="*/ 3467 h 3550"/>
                <a:gd name="T72" fmla="*/ 1216 w 3028"/>
                <a:gd name="T73" fmla="*/ 3362 h 3550"/>
                <a:gd name="T74" fmla="*/ 1032 w 3028"/>
                <a:gd name="T75" fmla="*/ 3217 h 3550"/>
                <a:gd name="T76" fmla="*/ 827 w 3028"/>
                <a:gd name="T77" fmla="*/ 3034 h 3550"/>
                <a:gd name="T78" fmla="*/ 619 w 3028"/>
                <a:gd name="T79" fmla="*/ 2818 h 3550"/>
                <a:gd name="T80" fmla="*/ 425 w 3028"/>
                <a:gd name="T81" fmla="*/ 2573 h 3550"/>
                <a:gd name="T82" fmla="*/ 262 w 3028"/>
                <a:gd name="T83" fmla="*/ 2305 h 3550"/>
                <a:gd name="T84" fmla="*/ 141 w 3028"/>
                <a:gd name="T85" fmla="*/ 2001 h 3550"/>
                <a:gd name="T86" fmla="*/ 57 w 3028"/>
                <a:gd name="T87" fmla="*/ 1640 h 3550"/>
                <a:gd name="T88" fmla="*/ 13 w 3028"/>
                <a:gd name="T89" fmla="*/ 1287 h 3550"/>
                <a:gd name="T90" fmla="*/ 0 w 3028"/>
                <a:gd name="T91" fmla="*/ 963 h 3550"/>
                <a:gd name="T92" fmla="*/ 7 w 3028"/>
                <a:gd name="T93" fmla="*/ 686 h 3550"/>
                <a:gd name="T94" fmla="*/ 22 w 3028"/>
                <a:gd name="T95" fmla="*/ 476 h 3550"/>
                <a:gd name="T96" fmla="*/ 35 w 3028"/>
                <a:gd name="T97" fmla="*/ 352 h 3550"/>
                <a:gd name="T98" fmla="*/ 56 w 3028"/>
                <a:gd name="T99" fmla="*/ 289 h 3550"/>
                <a:gd name="T100" fmla="*/ 1498 w 3028"/>
                <a:gd name="T101" fmla="*/ 1 h 3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28" h="3550">
                  <a:moveTo>
                    <a:pt x="1515" y="324"/>
                  </a:moveTo>
                  <a:lnTo>
                    <a:pt x="321" y="538"/>
                  </a:lnTo>
                  <a:lnTo>
                    <a:pt x="321" y="541"/>
                  </a:lnTo>
                  <a:lnTo>
                    <a:pt x="318" y="551"/>
                  </a:lnTo>
                  <a:lnTo>
                    <a:pt x="316" y="567"/>
                  </a:lnTo>
                  <a:lnTo>
                    <a:pt x="314" y="590"/>
                  </a:lnTo>
                  <a:lnTo>
                    <a:pt x="311" y="618"/>
                  </a:lnTo>
                  <a:lnTo>
                    <a:pt x="308" y="651"/>
                  </a:lnTo>
                  <a:lnTo>
                    <a:pt x="304" y="690"/>
                  </a:lnTo>
                  <a:lnTo>
                    <a:pt x="300" y="734"/>
                  </a:lnTo>
                  <a:lnTo>
                    <a:pt x="297" y="781"/>
                  </a:lnTo>
                  <a:lnTo>
                    <a:pt x="294" y="832"/>
                  </a:lnTo>
                  <a:lnTo>
                    <a:pt x="291" y="889"/>
                  </a:lnTo>
                  <a:lnTo>
                    <a:pt x="290" y="948"/>
                  </a:lnTo>
                  <a:lnTo>
                    <a:pt x="289" y="1011"/>
                  </a:lnTo>
                  <a:lnTo>
                    <a:pt x="289" y="1076"/>
                  </a:lnTo>
                  <a:lnTo>
                    <a:pt x="290" y="1144"/>
                  </a:lnTo>
                  <a:lnTo>
                    <a:pt x="293" y="1214"/>
                  </a:lnTo>
                  <a:lnTo>
                    <a:pt x="297" y="1287"/>
                  </a:lnTo>
                  <a:lnTo>
                    <a:pt x="303" y="1361"/>
                  </a:lnTo>
                  <a:lnTo>
                    <a:pt x="311" y="1437"/>
                  </a:lnTo>
                  <a:lnTo>
                    <a:pt x="320" y="1513"/>
                  </a:lnTo>
                  <a:lnTo>
                    <a:pt x="332" y="1591"/>
                  </a:lnTo>
                  <a:lnTo>
                    <a:pt x="346" y="1668"/>
                  </a:lnTo>
                  <a:lnTo>
                    <a:pt x="362" y="1746"/>
                  </a:lnTo>
                  <a:lnTo>
                    <a:pt x="1515" y="1746"/>
                  </a:lnTo>
                  <a:lnTo>
                    <a:pt x="1515" y="3170"/>
                  </a:lnTo>
                  <a:lnTo>
                    <a:pt x="1517" y="3168"/>
                  </a:lnTo>
                  <a:lnTo>
                    <a:pt x="1525" y="3163"/>
                  </a:lnTo>
                  <a:lnTo>
                    <a:pt x="1537" y="3156"/>
                  </a:lnTo>
                  <a:lnTo>
                    <a:pt x="1554" y="3145"/>
                  </a:lnTo>
                  <a:lnTo>
                    <a:pt x="1575" y="3131"/>
                  </a:lnTo>
                  <a:lnTo>
                    <a:pt x="1599" y="3114"/>
                  </a:lnTo>
                  <a:lnTo>
                    <a:pt x="1627" y="3095"/>
                  </a:lnTo>
                  <a:lnTo>
                    <a:pt x="1659" y="3072"/>
                  </a:lnTo>
                  <a:lnTo>
                    <a:pt x="1694" y="3048"/>
                  </a:lnTo>
                  <a:lnTo>
                    <a:pt x="1731" y="3020"/>
                  </a:lnTo>
                  <a:lnTo>
                    <a:pt x="1771" y="2991"/>
                  </a:lnTo>
                  <a:lnTo>
                    <a:pt x="1812" y="2958"/>
                  </a:lnTo>
                  <a:lnTo>
                    <a:pt x="1855" y="2924"/>
                  </a:lnTo>
                  <a:lnTo>
                    <a:pt x="1900" y="2887"/>
                  </a:lnTo>
                  <a:lnTo>
                    <a:pt x="1946" y="2848"/>
                  </a:lnTo>
                  <a:lnTo>
                    <a:pt x="1993" y="2807"/>
                  </a:lnTo>
                  <a:lnTo>
                    <a:pt x="2040" y="2763"/>
                  </a:lnTo>
                  <a:lnTo>
                    <a:pt x="2088" y="2719"/>
                  </a:lnTo>
                  <a:lnTo>
                    <a:pt x="2135" y="2672"/>
                  </a:lnTo>
                  <a:lnTo>
                    <a:pt x="2183" y="2623"/>
                  </a:lnTo>
                  <a:lnTo>
                    <a:pt x="2229" y="2572"/>
                  </a:lnTo>
                  <a:lnTo>
                    <a:pt x="2275" y="2520"/>
                  </a:lnTo>
                  <a:lnTo>
                    <a:pt x="2320" y="2467"/>
                  </a:lnTo>
                  <a:lnTo>
                    <a:pt x="2363" y="2411"/>
                  </a:lnTo>
                  <a:lnTo>
                    <a:pt x="2405" y="2354"/>
                  </a:lnTo>
                  <a:lnTo>
                    <a:pt x="2444" y="2296"/>
                  </a:lnTo>
                  <a:lnTo>
                    <a:pt x="2481" y="2236"/>
                  </a:lnTo>
                  <a:lnTo>
                    <a:pt x="2515" y="2177"/>
                  </a:lnTo>
                  <a:lnTo>
                    <a:pt x="2546" y="2115"/>
                  </a:lnTo>
                  <a:lnTo>
                    <a:pt x="2574" y="2052"/>
                  </a:lnTo>
                  <a:lnTo>
                    <a:pt x="2598" y="1988"/>
                  </a:lnTo>
                  <a:lnTo>
                    <a:pt x="2623" y="1908"/>
                  </a:lnTo>
                  <a:lnTo>
                    <a:pt x="2646" y="1828"/>
                  </a:lnTo>
                  <a:lnTo>
                    <a:pt x="2666" y="1746"/>
                  </a:lnTo>
                  <a:lnTo>
                    <a:pt x="1515" y="1746"/>
                  </a:lnTo>
                  <a:lnTo>
                    <a:pt x="1515" y="324"/>
                  </a:lnTo>
                  <a:close/>
                  <a:moveTo>
                    <a:pt x="1514" y="0"/>
                  </a:moveTo>
                  <a:lnTo>
                    <a:pt x="1515" y="0"/>
                  </a:lnTo>
                  <a:lnTo>
                    <a:pt x="1531" y="1"/>
                  </a:lnTo>
                  <a:lnTo>
                    <a:pt x="2917" y="255"/>
                  </a:lnTo>
                  <a:lnTo>
                    <a:pt x="2939" y="262"/>
                  </a:lnTo>
                  <a:lnTo>
                    <a:pt x="2957" y="273"/>
                  </a:lnTo>
                  <a:lnTo>
                    <a:pt x="2973" y="289"/>
                  </a:lnTo>
                  <a:lnTo>
                    <a:pt x="2984" y="308"/>
                  </a:lnTo>
                  <a:lnTo>
                    <a:pt x="2990" y="329"/>
                  </a:lnTo>
                  <a:lnTo>
                    <a:pt x="2991" y="338"/>
                  </a:lnTo>
                  <a:lnTo>
                    <a:pt x="2993" y="352"/>
                  </a:lnTo>
                  <a:lnTo>
                    <a:pt x="2996" y="374"/>
                  </a:lnTo>
                  <a:lnTo>
                    <a:pt x="2999" y="402"/>
                  </a:lnTo>
                  <a:lnTo>
                    <a:pt x="3003" y="436"/>
                  </a:lnTo>
                  <a:lnTo>
                    <a:pt x="3008" y="476"/>
                  </a:lnTo>
                  <a:lnTo>
                    <a:pt x="3011" y="521"/>
                  </a:lnTo>
                  <a:lnTo>
                    <a:pt x="3015" y="571"/>
                  </a:lnTo>
                  <a:lnTo>
                    <a:pt x="3019" y="626"/>
                  </a:lnTo>
                  <a:lnTo>
                    <a:pt x="3023" y="686"/>
                  </a:lnTo>
                  <a:lnTo>
                    <a:pt x="3025" y="749"/>
                  </a:lnTo>
                  <a:lnTo>
                    <a:pt x="3027" y="817"/>
                  </a:lnTo>
                  <a:lnTo>
                    <a:pt x="3028" y="888"/>
                  </a:lnTo>
                  <a:lnTo>
                    <a:pt x="3028" y="963"/>
                  </a:lnTo>
                  <a:lnTo>
                    <a:pt x="3027" y="1040"/>
                  </a:lnTo>
                  <a:lnTo>
                    <a:pt x="3025" y="1120"/>
                  </a:lnTo>
                  <a:lnTo>
                    <a:pt x="3021" y="1203"/>
                  </a:lnTo>
                  <a:lnTo>
                    <a:pt x="3015" y="1287"/>
                  </a:lnTo>
                  <a:lnTo>
                    <a:pt x="3008" y="1374"/>
                  </a:lnTo>
                  <a:lnTo>
                    <a:pt x="2998" y="1462"/>
                  </a:lnTo>
                  <a:lnTo>
                    <a:pt x="2986" y="1550"/>
                  </a:lnTo>
                  <a:lnTo>
                    <a:pt x="2971" y="1640"/>
                  </a:lnTo>
                  <a:lnTo>
                    <a:pt x="2955" y="1730"/>
                  </a:lnTo>
                  <a:lnTo>
                    <a:pt x="2935" y="1820"/>
                  </a:lnTo>
                  <a:lnTo>
                    <a:pt x="2912" y="1910"/>
                  </a:lnTo>
                  <a:lnTo>
                    <a:pt x="2887" y="2001"/>
                  </a:lnTo>
                  <a:lnTo>
                    <a:pt x="2859" y="2090"/>
                  </a:lnTo>
                  <a:lnTo>
                    <a:pt x="2831" y="2163"/>
                  </a:lnTo>
                  <a:lnTo>
                    <a:pt x="2801" y="2234"/>
                  </a:lnTo>
                  <a:lnTo>
                    <a:pt x="2767" y="2305"/>
                  </a:lnTo>
                  <a:lnTo>
                    <a:pt x="2731" y="2374"/>
                  </a:lnTo>
                  <a:lnTo>
                    <a:pt x="2690" y="2442"/>
                  </a:lnTo>
                  <a:lnTo>
                    <a:pt x="2649" y="2509"/>
                  </a:lnTo>
                  <a:lnTo>
                    <a:pt x="2604" y="2573"/>
                  </a:lnTo>
                  <a:lnTo>
                    <a:pt x="2558" y="2637"/>
                  </a:lnTo>
                  <a:lnTo>
                    <a:pt x="2510" y="2699"/>
                  </a:lnTo>
                  <a:lnTo>
                    <a:pt x="2459" y="2759"/>
                  </a:lnTo>
                  <a:lnTo>
                    <a:pt x="2409" y="2818"/>
                  </a:lnTo>
                  <a:lnTo>
                    <a:pt x="2357" y="2875"/>
                  </a:lnTo>
                  <a:lnTo>
                    <a:pt x="2306" y="2930"/>
                  </a:lnTo>
                  <a:lnTo>
                    <a:pt x="2254" y="2983"/>
                  </a:lnTo>
                  <a:lnTo>
                    <a:pt x="2201" y="3034"/>
                  </a:lnTo>
                  <a:lnTo>
                    <a:pt x="2148" y="3083"/>
                  </a:lnTo>
                  <a:lnTo>
                    <a:pt x="2097" y="3130"/>
                  </a:lnTo>
                  <a:lnTo>
                    <a:pt x="2046" y="3174"/>
                  </a:lnTo>
                  <a:lnTo>
                    <a:pt x="1996" y="3217"/>
                  </a:lnTo>
                  <a:lnTo>
                    <a:pt x="1947" y="3257"/>
                  </a:lnTo>
                  <a:lnTo>
                    <a:pt x="1900" y="3295"/>
                  </a:lnTo>
                  <a:lnTo>
                    <a:pt x="1855" y="3330"/>
                  </a:lnTo>
                  <a:lnTo>
                    <a:pt x="1812" y="3362"/>
                  </a:lnTo>
                  <a:lnTo>
                    <a:pt x="1772" y="3393"/>
                  </a:lnTo>
                  <a:lnTo>
                    <a:pt x="1734" y="3420"/>
                  </a:lnTo>
                  <a:lnTo>
                    <a:pt x="1700" y="3445"/>
                  </a:lnTo>
                  <a:lnTo>
                    <a:pt x="1668" y="3467"/>
                  </a:lnTo>
                  <a:lnTo>
                    <a:pt x="1640" y="3486"/>
                  </a:lnTo>
                  <a:lnTo>
                    <a:pt x="1615" y="3502"/>
                  </a:lnTo>
                  <a:lnTo>
                    <a:pt x="1596" y="3515"/>
                  </a:lnTo>
                  <a:lnTo>
                    <a:pt x="1579" y="3526"/>
                  </a:lnTo>
                  <a:lnTo>
                    <a:pt x="1568" y="3533"/>
                  </a:lnTo>
                  <a:lnTo>
                    <a:pt x="1562" y="3537"/>
                  </a:lnTo>
                  <a:lnTo>
                    <a:pt x="1546" y="3545"/>
                  </a:lnTo>
                  <a:lnTo>
                    <a:pt x="1531" y="3549"/>
                  </a:lnTo>
                  <a:lnTo>
                    <a:pt x="1515" y="3550"/>
                  </a:lnTo>
                  <a:lnTo>
                    <a:pt x="1497" y="3549"/>
                  </a:lnTo>
                  <a:lnTo>
                    <a:pt x="1482" y="3545"/>
                  </a:lnTo>
                  <a:lnTo>
                    <a:pt x="1467" y="3537"/>
                  </a:lnTo>
                  <a:lnTo>
                    <a:pt x="1460" y="3533"/>
                  </a:lnTo>
                  <a:lnTo>
                    <a:pt x="1449" y="3526"/>
                  </a:lnTo>
                  <a:lnTo>
                    <a:pt x="1433" y="3515"/>
                  </a:lnTo>
                  <a:lnTo>
                    <a:pt x="1413" y="3502"/>
                  </a:lnTo>
                  <a:lnTo>
                    <a:pt x="1389" y="3486"/>
                  </a:lnTo>
                  <a:lnTo>
                    <a:pt x="1360" y="3467"/>
                  </a:lnTo>
                  <a:lnTo>
                    <a:pt x="1329" y="3445"/>
                  </a:lnTo>
                  <a:lnTo>
                    <a:pt x="1295" y="3420"/>
                  </a:lnTo>
                  <a:lnTo>
                    <a:pt x="1256" y="3393"/>
                  </a:lnTo>
                  <a:lnTo>
                    <a:pt x="1216" y="3362"/>
                  </a:lnTo>
                  <a:lnTo>
                    <a:pt x="1173" y="3330"/>
                  </a:lnTo>
                  <a:lnTo>
                    <a:pt x="1128" y="3295"/>
                  </a:lnTo>
                  <a:lnTo>
                    <a:pt x="1081" y="3257"/>
                  </a:lnTo>
                  <a:lnTo>
                    <a:pt x="1032" y="3217"/>
                  </a:lnTo>
                  <a:lnTo>
                    <a:pt x="983" y="3174"/>
                  </a:lnTo>
                  <a:lnTo>
                    <a:pt x="931" y="3130"/>
                  </a:lnTo>
                  <a:lnTo>
                    <a:pt x="880" y="3083"/>
                  </a:lnTo>
                  <a:lnTo>
                    <a:pt x="827" y="3034"/>
                  </a:lnTo>
                  <a:lnTo>
                    <a:pt x="776" y="2983"/>
                  </a:lnTo>
                  <a:lnTo>
                    <a:pt x="723" y="2930"/>
                  </a:lnTo>
                  <a:lnTo>
                    <a:pt x="671" y="2875"/>
                  </a:lnTo>
                  <a:lnTo>
                    <a:pt x="619" y="2818"/>
                  </a:lnTo>
                  <a:lnTo>
                    <a:pt x="569" y="2759"/>
                  </a:lnTo>
                  <a:lnTo>
                    <a:pt x="519" y="2699"/>
                  </a:lnTo>
                  <a:lnTo>
                    <a:pt x="471" y="2637"/>
                  </a:lnTo>
                  <a:lnTo>
                    <a:pt x="425" y="2573"/>
                  </a:lnTo>
                  <a:lnTo>
                    <a:pt x="380" y="2509"/>
                  </a:lnTo>
                  <a:lnTo>
                    <a:pt x="338" y="2442"/>
                  </a:lnTo>
                  <a:lnTo>
                    <a:pt x="298" y="2374"/>
                  </a:lnTo>
                  <a:lnTo>
                    <a:pt x="262" y="2305"/>
                  </a:lnTo>
                  <a:lnTo>
                    <a:pt x="228" y="2234"/>
                  </a:lnTo>
                  <a:lnTo>
                    <a:pt x="197" y="2163"/>
                  </a:lnTo>
                  <a:lnTo>
                    <a:pt x="170" y="2090"/>
                  </a:lnTo>
                  <a:lnTo>
                    <a:pt x="141" y="2001"/>
                  </a:lnTo>
                  <a:lnTo>
                    <a:pt x="116" y="1910"/>
                  </a:lnTo>
                  <a:lnTo>
                    <a:pt x="93" y="1820"/>
                  </a:lnTo>
                  <a:lnTo>
                    <a:pt x="73" y="1730"/>
                  </a:lnTo>
                  <a:lnTo>
                    <a:pt x="57" y="1640"/>
                  </a:lnTo>
                  <a:lnTo>
                    <a:pt x="43" y="1550"/>
                  </a:lnTo>
                  <a:lnTo>
                    <a:pt x="31" y="1462"/>
                  </a:lnTo>
                  <a:lnTo>
                    <a:pt x="21" y="1374"/>
                  </a:lnTo>
                  <a:lnTo>
                    <a:pt x="13" y="1287"/>
                  </a:lnTo>
                  <a:lnTo>
                    <a:pt x="8" y="1203"/>
                  </a:lnTo>
                  <a:lnTo>
                    <a:pt x="3" y="1120"/>
                  </a:lnTo>
                  <a:lnTo>
                    <a:pt x="1" y="1040"/>
                  </a:lnTo>
                  <a:lnTo>
                    <a:pt x="0" y="963"/>
                  </a:lnTo>
                  <a:lnTo>
                    <a:pt x="0" y="888"/>
                  </a:lnTo>
                  <a:lnTo>
                    <a:pt x="1" y="817"/>
                  </a:lnTo>
                  <a:lnTo>
                    <a:pt x="3" y="749"/>
                  </a:lnTo>
                  <a:lnTo>
                    <a:pt x="7" y="686"/>
                  </a:lnTo>
                  <a:lnTo>
                    <a:pt x="10" y="626"/>
                  </a:lnTo>
                  <a:lnTo>
                    <a:pt x="13" y="571"/>
                  </a:lnTo>
                  <a:lnTo>
                    <a:pt x="18" y="521"/>
                  </a:lnTo>
                  <a:lnTo>
                    <a:pt x="22" y="476"/>
                  </a:lnTo>
                  <a:lnTo>
                    <a:pt x="25" y="436"/>
                  </a:lnTo>
                  <a:lnTo>
                    <a:pt x="30" y="402"/>
                  </a:lnTo>
                  <a:lnTo>
                    <a:pt x="33" y="374"/>
                  </a:lnTo>
                  <a:lnTo>
                    <a:pt x="35" y="352"/>
                  </a:lnTo>
                  <a:lnTo>
                    <a:pt x="37" y="338"/>
                  </a:lnTo>
                  <a:lnTo>
                    <a:pt x="38" y="329"/>
                  </a:lnTo>
                  <a:lnTo>
                    <a:pt x="45" y="308"/>
                  </a:lnTo>
                  <a:lnTo>
                    <a:pt x="56" y="289"/>
                  </a:lnTo>
                  <a:lnTo>
                    <a:pt x="71" y="273"/>
                  </a:lnTo>
                  <a:lnTo>
                    <a:pt x="90" y="262"/>
                  </a:lnTo>
                  <a:lnTo>
                    <a:pt x="112" y="255"/>
                  </a:lnTo>
                  <a:lnTo>
                    <a:pt x="1498" y="1"/>
                  </a:lnTo>
                  <a:lnTo>
                    <a:pt x="151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1715935" y="34287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10237" y="-318422"/>
            <a:ext cx="11502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01</a:t>
            </a:r>
            <a:endParaRPr lang="zh-CN" altLang="en-US" sz="11500" dirty="0">
              <a:solidFill>
                <a:schemeClr val="bg1"/>
              </a:solidFill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681839" y="1887531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55" name="矩形 54"/>
          <p:cNvSpPr/>
          <p:nvPr/>
        </p:nvSpPr>
        <p:spPr>
          <a:xfrm>
            <a:off x="1460498" y="2279932"/>
            <a:ext cx="28737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56" name="矩形 55"/>
          <p:cNvSpPr/>
          <p:nvPr/>
        </p:nvSpPr>
        <p:spPr>
          <a:xfrm>
            <a:off x="7879132" y="4414893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57" name="矩形 56"/>
          <p:cNvSpPr/>
          <p:nvPr/>
        </p:nvSpPr>
        <p:spPr>
          <a:xfrm>
            <a:off x="7879132" y="4774269"/>
            <a:ext cx="28737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5844553" y="2869670"/>
            <a:ext cx="1846230" cy="1484538"/>
          </a:xfrm>
          <a:custGeom>
            <a:avLst/>
            <a:gdLst>
              <a:gd name="T0" fmla="*/ 639 w 914"/>
              <a:gd name="T1" fmla="*/ 0 h 735"/>
              <a:gd name="T2" fmla="*/ 277 w 914"/>
              <a:gd name="T3" fmla="*/ 0 h 735"/>
              <a:gd name="T4" fmla="*/ 276 w 914"/>
              <a:gd name="T5" fmla="*/ 0 h 735"/>
              <a:gd name="T6" fmla="*/ 275 w 914"/>
              <a:gd name="T7" fmla="*/ 0 h 735"/>
              <a:gd name="T8" fmla="*/ 2 w 914"/>
              <a:gd name="T9" fmla="*/ 273 h 735"/>
              <a:gd name="T10" fmla="*/ 0 w 914"/>
              <a:gd name="T11" fmla="*/ 735 h 735"/>
              <a:gd name="T12" fmla="*/ 237 w 914"/>
              <a:gd name="T13" fmla="*/ 557 h 735"/>
              <a:gd name="T14" fmla="*/ 639 w 914"/>
              <a:gd name="T15" fmla="*/ 550 h 735"/>
              <a:gd name="T16" fmla="*/ 914 w 914"/>
              <a:gd name="T17" fmla="*/ 275 h 735"/>
              <a:gd name="T18" fmla="*/ 639 w 914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4" h="735">
                <a:moveTo>
                  <a:pt x="639" y="0"/>
                </a:moveTo>
                <a:cubicBezTo>
                  <a:pt x="277" y="0"/>
                  <a:pt x="277" y="0"/>
                  <a:pt x="277" y="0"/>
                </a:cubicBezTo>
                <a:cubicBezTo>
                  <a:pt x="276" y="0"/>
                  <a:pt x="276" y="0"/>
                  <a:pt x="276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125" y="0"/>
                  <a:pt x="2" y="122"/>
                  <a:pt x="2" y="273"/>
                </a:cubicBezTo>
                <a:cubicBezTo>
                  <a:pt x="2" y="424"/>
                  <a:pt x="0" y="735"/>
                  <a:pt x="0" y="735"/>
                </a:cubicBezTo>
                <a:cubicBezTo>
                  <a:pt x="0" y="735"/>
                  <a:pt x="70" y="582"/>
                  <a:pt x="237" y="557"/>
                </a:cubicBezTo>
                <a:cubicBezTo>
                  <a:pt x="258" y="554"/>
                  <a:pt x="639" y="550"/>
                  <a:pt x="639" y="550"/>
                </a:cubicBezTo>
                <a:cubicBezTo>
                  <a:pt x="790" y="550"/>
                  <a:pt x="914" y="427"/>
                  <a:pt x="914" y="275"/>
                </a:cubicBezTo>
                <a:cubicBezTo>
                  <a:pt x="914" y="123"/>
                  <a:pt x="790" y="0"/>
                  <a:pt x="639" y="0"/>
                </a:cubicBezTo>
              </a:path>
            </a:pathLst>
          </a:custGeom>
          <a:solidFill>
            <a:srgbClr val="9CE0B4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5844553" y="1802908"/>
            <a:ext cx="1542913" cy="1241884"/>
          </a:xfrm>
          <a:custGeom>
            <a:avLst/>
            <a:gdLst>
              <a:gd name="T0" fmla="*/ 534 w 764"/>
              <a:gd name="T1" fmla="*/ 0 h 615"/>
              <a:gd name="T2" fmla="*/ 232 w 764"/>
              <a:gd name="T3" fmla="*/ 0 h 615"/>
              <a:gd name="T4" fmla="*/ 231 w 764"/>
              <a:gd name="T5" fmla="*/ 0 h 615"/>
              <a:gd name="T6" fmla="*/ 230 w 764"/>
              <a:gd name="T7" fmla="*/ 0 h 615"/>
              <a:gd name="T8" fmla="*/ 2 w 764"/>
              <a:gd name="T9" fmla="*/ 229 h 615"/>
              <a:gd name="T10" fmla="*/ 0 w 764"/>
              <a:gd name="T11" fmla="*/ 615 h 615"/>
              <a:gd name="T12" fmla="*/ 198 w 764"/>
              <a:gd name="T13" fmla="*/ 466 h 615"/>
              <a:gd name="T14" fmla="*/ 534 w 764"/>
              <a:gd name="T15" fmla="*/ 460 h 615"/>
              <a:gd name="T16" fmla="*/ 764 w 764"/>
              <a:gd name="T17" fmla="*/ 230 h 615"/>
              <a:gd name="T18" fmla="*/ 534 w 764"/>
              <a:gd name="T19" fmla="*/ 0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4" h="615">
                <a:moveTo>
                  <a:pt x="534" y="0"/>
                </a:moveTo>
                <a:cubicBezTo>
                  <a:pt x="232" y="0"/>
                  <a:pt x="232" y="0"/>
                  <a:pt x="232" y="0"/>
                </a:cubicBezTo>
                <a:cubicBezTo>
                  <a:pt x="231" y="0"/>
                  <a:pt x="231" y="0"/>
                  <a:pt x="231" y="0"/>
                </a:cubicBezTo>
                <a:cubicBezTo>
                  <a:pt x="230" y="0"/>
                  <a:pt x="230" y="0"/>
                  <a:pt x="230" y="0"/>
                </a:cubicBezTo>
                <a:cubicBezTo>
                  <a:pt x="104" y="0"/>
                  <a:pt x="2" y="102"/>
                  <a:pt x="2" y="229"/>
                </a:cubicBezTo>
                <a:cubicBezTo>
                  <a:pt x="2" y="355"/>
                  <a:pt x="0" y="615"/>
                  <a:pt x="0" y="615"/>
                </a:cubicBezTo>
                <a:cubicBezTo>
                  <a:pt x="0" y="615"/>
                  <a:pt x="58" y="487"/>
                  <a:pt x="198" y="466"/>
                </a:cubicBezTo>
                <a:cubicBezTo>
                  <a:pt x="216" y="464"/>
                  <a:pt x="534" y="460"/>
                  <a:pt x="534" y="460"/>
                </a:cubicBezTo>
                <a:cubicBezTo>
                  <a:pt x="661" y="460"/>
                  <a:pt x="764" y="357"/>
                  <a:pt x="764" y="230"/>
                </a:cubicBezTo>
                <a:cubicBezTo>
                  <a:pt x="764" y="103"/>
                  <a:pt x="661" y="0"/>
                  <a:pt x="534" y="0"/>
                </a:cubicBezTo>
              </a:path>
            </a:pathLst>
          </a:custGeom>
          <a:solidFill>
            <a:srgbClr val="2A83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4749176" y="2122250"/>
            <a:ext cx="1058750" cy="853867"/>
          </a:xfrm>
          <a:custGeom>
            <a:avLst/>
            <a:gdLst>
              <a:gd name="T0" fmla="*/ 158 w 524"/>
              <a:gd name="T1" fmla="*/ 0 h 423"/>
              <a:gd name="T2" fmla="*/ 365 w 524"/>
              <a:gd name="T3" fmla="*/ 0 h 423"/>
              <a:gd name="T4" fmla="*/ 366 w 524"/>
              <a:gd name="T5" fmla="*/ 0 h 423"/>
              <a:gd name="T6" fmla="*/ 366 w 524"/>
              <a:gd name="T7" fmla="*/ 0 h 423"/>
              <a:gd name="T8" fmla="*/ 523 w 524"/>
              <a:gd name="T9" fmla="*/ 157 h 423"/>
              <a:gd name="T10" fmla="*/ 524 w 524"/>
              <a:gd name="T11" fmla="*/ 423 h 423"/>
              <a:gd name="T12" fmla="*/ 388 w 524"/>
              <a:gd name="T13" fmla="*/ 321 h 423"/>
              <a:gd name="T14" fmla="*/ 158 w 524"/>
              <a:gd name="T15" fmla="*/ 316 h 423"/>
              <a:gd name="T16" fmla="*/ 0 w 524"/>
              <a:gd name="T17" fmla="*/ 158 h 423"/>
              <a:gd name="T18" fmla="*/ 158 w 524"/>
              <a:gd name="T19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4" h="423">
                <a:moveTo>
                  <a:pt x="158" y="0"/>
                </a:moveTo>
                <a:cubicBezTo>
                  <a:pt x="365" y="0"/>
                  <a:pt x="365" y="0"/>
                  <a:pt x="365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453" y="0"/>
                  <a:pt x="523" y="71"/>
                  <a:pt x="523" y="157"/>
                </a:cubicBezTo>
                <a:cubicBezTo>
                  <a:pt x="523" y="244"/>
                  <a:pt x="524" y="423"/>
                  <a:pt x="524" y="423"/>
                </a:cubicBezTo>
                <a:cubicBezTo>
                  <a:pt x="524" y="423"/>
                  <a:pt x="484" y="335"/>
                  <a:pt x="388" y="321"/>
                </a:cubicBezTo>
                <a:cubicBezTo>
                  <a:pt x="376" y="319"/>
                  <a:pt x="158" y="316"/>
                  <a:pt x="158" y="316"/>
                </a:cubicBezTo>
                <a:cubicBezTo>
                  <a:pt x="70" y="316"/>
                  <a:pt x="0" y="246"/>
                  <a:pt x="0" y="158"/>
                </a:cubicBezTo>
                <a:cubicBezTo>
                  <a:pt x="0" y="71"/>
                  <a:pt x="70" y="0"/>
                  <a:pt x="158" y="0"/>
                </a:cubicBezTo>
              </a:path>
            </a:pathLst>
          </a:custGeom>
          <a:solidFill>
            <a:srgbClr val="9CE0B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3963985" y="2869670"/>
            <a:ext cx="1843941" cy="1484538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7" y="0"/>
                  <a:pt x="637" y="0"/>
                  <a:pt x="637" y="0"/>
                </a:cubicBezTo>
                <a:cubicBezTo>
                  <a:pt x="638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  <a:close/>
              </a:path>
            </a:pathLst>
          </a:custGeom>
          <a:solidFill>
            <a:srgbClr val="FBD26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Freeform 9"/>
          <p:cNvSpPr/>
          <p:nvPr/>
        </p:nvSpPr>
        <p:spPr bwMode="auto">
          <a:xfrm>
            <a:off x="3963985" y="4127578"/>
            <a:ext cx="1843941" cy="1484538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7" y="0"/>
                  <a:pt x="637" y="0"/>
                  <a:pt x="637" y="0"/>
                </a:cubicBezTo>
                <a:cubicBezTo>
                  <a:pt x="638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Freeform 10"/>
          <p:cNvSpPr/>
          <p:nvPr/>
        </p:nvSpPr>
        <p:spPr bwMode="auto">
          <a:xfrm>
            <a:off x="5844553" y="4129867"/>
            <a:ext cx="2324671" cy="1870266"/>
          </a:xfrm>
          <a:custGeom>
            <a:avLst/>
            <a:gdLst>
              <a:gd name="T0" fmla="*/ 804 w 1151"/>
              <a:gd name="T1" fmla="*/ 0 h 926"/>
              <a:gd name="T2" fmla="*/ 349 w 1151"/>
              <a:gd name="T3" fmla="*/ 0 h 926"/>
              <a:gd name="T4" fmla="*/ 348 w 1151"/>
              <a:gd name="T5" fmla="*/ 0 h 926"/>
              <a:gd name="T6" fmla="*/ 347 w 1151"/>
              <a:gd name="T7" fmla="*/ 0 h 926"/>
              <a:gd name="T8" fmla="*/ 3 w 1151"/>
              <a:gd name="T9" fmla="*/ 345 h 926"/>
              <a:gd name="T10" fmla="*/ 0 w 1151"/>
              <a:gd name="T11" fmla="*/ 926 h 926"/>
              <a:gd name="T12" fmla="*/ 298 w 1151"/>
              <a:gd name="T13" fmla="*/ 703 h 926"/>
              <a:gd name="T14" fmla="*/ 804 w 1151"/>
              <a:gd name="T15" fmla="*/ 693 h 926"/>
              <a:gd name="T16" fmla="*/ 1151 w 1151"/>
              <a:gd name="T17" fmla="*/ 347 h 926"/>
              <a:gd name="T18" fmla="*/ 804 w 1151"/>
              <a:gd name="T19" fmla="*/ 0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51" h="926">
                <a:moveTo>
                  <a:pt x="804" y="0"/>
                </a:move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8" y="0"/>
                  <a:pt x="348" y="0"/>
                </a:cubicBezTo>
                <a:cubicBezTo>
                  <a:pt x="347" y="0"/>
                  <a:pt x="347" y="0"/>
                  <a:pt x="347" y="0"/>
                </a:cubicBezTo>
                <a:cubicBezTo>
                  <a:pt x="157" y="0"/>
                  <a:pt x="3" y="154"/>
                  <a:pt x="3" y="345"/>
                </a:cubicBezTo>
                <a:cubicBezTo>
                  <a:pt x="3" y="535"/>
                  <a:pt x="0" y="926"/>
                  <a:pt x="0" y="926"/>
                </a:cubicBezTo>
                <a:cubicBezTo>
                  <a:pt x="0" y="926"/>
                  <a:pt x="88" y="734"/>
                  <a:pt x="298" y="703"/>
                </a:cubicBezTo>
                <a:cubicBezTo>
                  <a:pt x="325" y="699"/>
                  <a:pt x="804" y="693"/>
                  <a:pt x="804" y="693"/>
                </a:cubicBezTo>
                <a:cubicBezTo>
                  <a:pt x="996" y="693"/>
                  <a:pt x="1151" y="538"/>
                  <a:pt x="1151" y="347"/>
                </a:cubicBezTo>
                <a:cubicBezTo>
                  <a:pt x="1151" y="155"/>
                  <a:pt x="996" y="0"/>
                  <a:pt x="804" y="0"/>
                </a:cubicBezTo>
              </a:path>
            </a:pathLst>
          </a:custGeom>
          <a:solidFill>
            <a:srgbClr val="2A83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6929055" y="1633936"/>
            <a:ext cx="298739" cy="298739"/>
          </a:xfrm>
          <a:prstGeom prst="ellipse">
            <a:avLst/>
          </a:prstGeom>
          <a:solidFill>
            <a:srgbClr val="5C9291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089121" y="1507603"/>
            <a:ext cx="532237" cy="749708"/>
            <a:chOff x="5039540" y="1842121"/>
            <a:chExt cx="532237" cy="749708"/>
          </a:xfrm>
          <a:solidFill>
            <a:srgbClr val="2A83A2">
              <a:alpha val="60000"/>
            </a:srgbClr>
          </a:solidFill>
        </p:grpSpPr>
        <p:sp>
          <p:nvSpPr>
            <p:cNvPr id="30" name="Oval 30"/>
            <p:cNvSpPr>
              <a:spLocks noChangeArrowheads="1"/>
            </p:cNvSpPr>
            <p:nvPr/>
          </p:nvSpPr>
          <p:spPr bwMode="auto">
            <a:xfrm>
              <a:off x="5039540" y="2132848"/>
              <a:ext cx="121327" cy="1213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Oval 31"/>
            <p:cNvSpPr>
              <a:spLocks noChangeArrowheads="1"/>
            </p:cNvSpPr>
            <p:nvPr/>
          </p:nvSpPr>
          <p:spPr bwMode="auto">
            <a:xfrm>
              <a:off x="5283338" y="1842121"/>
              <a:ext cx="75543" cy="7439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196353" y="2216407"/>
              <a:ext cx="375424" cy="3754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7041798" y="2802143"/>
            <a:ext cx="633533" cy="375422"/>
            <a:chOff x="6992217" y="3136661"/>
            <a:chExt cx="633533" cy="375422"/>
          </a:xfrm>
        </p:grpSpPr>
        <p:sp>
          <p:nvSpPr>
            <p:cNvPr id="18" name="Oval 18"/>
            <p:cNvSpPr>
              <a:spLocks noChangeArrowheads="1"/>
            </p:cNvSpPr>
            <p:nvPr/>
          </p:nvSpPr>
          <p:spPr bwMode="auto">
            <a:xfrm>
              <a:off x="6992217" y="3280875"/>
              <a:ext cx="73254" cy="7211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7250326" y="3136661"/>
              <a:ext cx="375424" cy="37542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651867" y="3858599"/>
            <a:ext cx="675310" cy="699347"/>
            <a:chOff x="7602286" y="4193117"/>
            <a:chExt cx="675310" cy="699347"/>
          </a:xfrm>
          <a:solidFill>
            <a:srgbClr val="D0826C">
              <a:alpha val="60000"/>
            </a:srgbClr>
          </a:solidFill>
        </p:grpSpPr>
        <p:sp>
          <p:nvSpPr>
            <p:cNvPr id="25" name="Oval 25"/>
            <p:cNvSpPr>
              <a:spLocks noChangeArrowheads="1"/>
            </p:cNvSpPr>
            <p:nvPr/>
          </p:nvSpPr>
          <p:spPr bwMode="auto">
            <a:xfrm>
              <a:off x="8108196" y="4282395"/>
              <a:ext cx="169400" cy="1694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Oval 26"/>
            <p:cNvSpPr>
              <a:spLocks noChangeArrowheads="1"/>
            </p:cNvSpPr>
            <p:nvPr/>
          </p:nvSpPr>
          <p:spPr bwMode="auto">
            <a:xfrm>
              <a:off x="7960544" y="4193117"/>
              <a:ext cx="86989" cy="8927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Oval 27"/>
            <p:cNvSpPr>
              <a:spLocks noChangeArrowheads="1"/>
            </p:cNvSpPr>
            <p:nvPr/>
          </p:nvSpPr>
          <p:spPr bwMode="auto">
            <a:xfrm>
              <a:off x="7855241" y="4827222"/>
              <a:ext cx="62953" cy="6524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7602286" y="4415173"/>
              <a:ext cx="375424" cy="3754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267303" y="5014645"/>
            <a:ext cx="546689" cy="528796"/>
            <a:chOff x="4217722" y="5349163"/>
            <a:chExt cx="546689" cy="528796"/>
          </a:xfrm>
          <a:solidFill>
            <a:srgbClr val="5C9291">
              <a:alpha val="60000"/>
            </a:srgbClr>
          </a:solidFill>
        </p:grpSpPr>
        <p:sp>
          <p:nvSpPr>
            <p:cNvPr id="21" name="Freeform 21"/>
            <p:cNvSpPr/>
            <p:nvPr/>
          </p:nvSpPr>
          <p:spPr bwMode="auto">
            <a:xfrm>
              <a:off x="4217722" y="5647895"/>
              <a:ext cx="104158" cy="105303"/>
            </a:xfrm>
            <a:custGeom>
              <a:avLst/>
              <a:gdLst>
                <a:gd name="T0" fmla="*/ 26 w 52"/>
                <a:gd name="T1" fmla="*/ 0 h 52"/>
                <a:gd name="T2" fmla="*/ 0 w 52"/>
                <a:gd name="T3" fmla="*/ 26 h 52"/>
                <a:gd name="T4" fmla="*/ 26 w 52"/>
                <a:gd name="T5" fmla="*/ 52 h 52"/>
                <a:gd name="T6" fmla="*/ 26 w 52"/>
                <a:gd name="T7" fmla="*/ 52 h 52"/>
                <a:gd name="T8" fmla="*/ 52 w 52"/>
                <a:gd name="T9" fmla="*/ 26 h 52"/>
                <a:gd name="T10" fmla="*/ 26 w 52"/>
                <a:gd name="T11" fmla="*/ 0 h 52"/>
                <a:gd name="T12" fmla="*/ 26 w 5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40" y="52"/>
                    <a:pt x="52" y="41"/>
                    <a:pt x="52" y="26"/>
                  </a:cubicBezTo>
                  <a:cubicBezTo>
                    <a:pt x="52" y="12"/>
                    <a:pt x="41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4419170" y="5819584"/>
              <a:ext cx="58375" cy="58375"/>
            </a:xfrm>
            <a:custGeom>
              <a:avLst/>
              <a:gdLst>
                <a:gd name="T0" fmla="*/ 15 w 29"/>
                <a:gd name="T1" fmla="*/ 0 h 29"/>
                <a:gd name="T2" fmla="*/ 15 w 29"/>
                <a:gd name="T3" fmla="*/ 0 h 29"/>
                <a:gd name="T4" fmla="*/ 0 w 29"/>
                <a:gd name="T5" fmla="*/ 14 h 29"/>
                <a:gd name="T6" fmla="*/ 15 w 29"/>
                <a:gd name="T7" fmla="*/ 29 h 29"/>
                <a:gd name="T8" fmla="*/ 15 w 29"/>
                <a:gd name="T9" fmla="*/ 29 h 29"/>
                <a:gd name="T10" fmla="*/ 29 w 29"/>
                <a:gd name="T11" fmla="*/ 14 h 29"/>
                <a:gd name="T12" fmla="*/ 15 w 29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9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7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3" y="29"/>
                    <a:pt x="29" y="22"/>
                    <a:pt x="29" y="14"/>
                  </a:cubicBezTo>
                  <a:cubicBezTo>
                    <a:pt x="29" y="6"/>
                    <a:pt x="23" y="0"/>
                    <a:pt x="15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4388987" y="5349163"/>
              <a:ext cx="375424" cy="3754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828063" y="2764569"/>
            <a:ext cx="532237" cy="749708"/>
            <a:chOff x="5039540" y="1842121"/>
            <a:chExt cx="532237" cy="749708"/>
          </a:xfrm>
          <a:solidFill>
            <a:schemeClr val="accent3">
              <a:alpha val="72000"/>
            </a:schemeClr>
          </a:solidFill>
        </p:grpSpPr>
        <p:sp>
          <p:nvSpPr>
            <p:cNvPr id="42" name="Oval 30"/>
            <p:cNvSpPr>
              <a:spLocks noChangeArrowheads="1"/>
            </p:cNvSpPr>
            <p:nvPr/>
          </p:nvSpPr>
          <p:spPr bwMode="auto">
            <a:xfrm>
              <a:off x="5039540" y="2132848"/>
              <a:ext cx="121327" cy="1213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Oval 31"/>
            <p:cNvSpPr>
              <a:spLocks noChangeArrowheads="1"/>
            </p:cNvSpPr>
            <p:nvPr/>
          </p:nvSpPr>
          <p:spPr bwMode="auto">
            <a:xfrm>
              <a:off x="5283338" y="1842121"/>
              <a:ext cx="75543" cy="7439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5196353" y="2216407"/>
              <a:ext cx="375424" cy="3754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352610" y="1966143"/>
            <a:ext cx="481013" cy="550863"/>
            <a:chOff x="9990138" y="2690813"/>
            <a:chExt cx="481013" cy="550863"/>
          </a:xfrm>
          <a:solidFill>
            <a:schemeClr val="bg1"/>
          </a:solidFill>
        </p:grpSpPr>
        <p:sp>
          <p:nvSpPr>
            <p:cNvPr id="46" name="Freeform 107"/>
            <p:cNvSpPr/>
            <p:nvPr/>
          </p:nvSpPr>
          <p:spPr bwMode="auto">
            <a:xfrm>
              <a:off x="10121901" y="3182938"/>
              <a:ext cx="219075" cy="58738"/>
            </a:xfrm>
            <a:custGeom>
              <a:avLst/>
              <a:gdLst>
                <a:gd name="T0" fmla="*/ 689 w 1378"/>
                <a:gd name="T1" fmla="*/ 0 h 371"/>
                <a:gd name="T2" fmla="*/ 708 w 1378"/>
                <a:gd name="T3" fmla="*/ 2 h 371"/>
                <a:gd name="T4" fmla="*/ 724 w 1378"/>
                <a:gd name="T5" fmla="*/ 10 h 371"/>
                <a:gd name="T6" fmla="*/ 739 w 1378"/>
                <a:gd name="T7" fmla="*/ 20 h 371"/>
                <a:gd name="T8" fmla="*/ 749 w 1378"/>
                <a:gd name="T9" fmla="*/ 35 h 371"/>
                <a:gd name="T10" fmla="*/ 757 w 1378"/>
                <a:gd name="T11" fmla="*/ 51 h 371"/>
                <a:gd name="T12" fmla="*/ 759 w 1378"/>
                <a:gd name="T13" fmla="*/ 70 h 371"/>
                <a:gd name="T14" fmla="*/ 759 w 1378"/>
                <a:gd name="T15" fmla="*/ 230 h 371"/>
                <a:gd name="T16" fmla="*/ 1307 w 1378"/>
                <a:gd name="T17" fmla="*/ 230 h 371"/>
                <a:gd name="T18" fmla="*/ 1326 w 1378"/>
                <a:gd name="T19" fmla="*/ 232 h 371"/>
                <a:gd name="T20" fmla="*/ 1343 w 1378"/>
                <a:gd name="T21" fmla="*/ 239 h 371"/>
                <a:gd name="T22" fmla="*/ 1357 w 1378"/>
                <a:gd name="T23" fmla="*/ 250 h 371"/>
                <a:gd name="T24" fmla="*/ 1368 w 1378"/>
                <a:gd name="T25" fmla="*/ 265 h 371"/>
                <a:gd name="T26" fmla="*/ 1375 w 1378"/>
                <a:gd name="T27" fmla="*/ 282 h 371"/>
                <a:gd name="T28" fmla="*/ 1378 w 1378"/>
                <a:gd name="T29" fmla="*/ 300 h 371"/>
                <a:gd name="T30" fmla="*/ 1376 w 1378"/>
                <a:gd name="T31" fmla="*/ 319 h 371"/>
                <a:gd name="T32" fmla="*/ 1368 w 1378"/>
                <a:gd name="T33" fmla="*/ 336 h 371"/>
                <a:gd name="T34" fmla="*/ 1358 w 1378"/>
                <a:gd name="T35" fmla="*/ 349 h 371"/>
                <a:gd name="T36" fmla="*/ 1343 w 1378"/>
                <a:gd name="T37" fmla="*/ 361 h 371"/>
                <a:gd name="T38" fmla="*/ 1326 w 1378"/>
                <a:gd name="T39" fmla="*/ 367 h 371"/>
                <a:gd name="T40" fmla="*/ 1308 w 1378"/>
                <a:gd name="T41" fmla="*/ 371 h 371"/>
                <a:gd name="T42" fmla="*/ 71 w 1378"/>
                <a:gd name="T43" fmla="*/ 371 h 371"/>
                <a:gd name="T44" fmla="*/ 52 w 1378"/>
                <a:gd name="T45" fmla="*/ 367 h 371"/>
                <a:gd name="T46" fmla="*/ 35 w 1378"/>
                <a:gd name="T47" fmla="*/ 361 h 371"/>
                <a:gd name="T48" fmla="*/ 21 w 1378"/>
                <a:gd name="T49" fmla="*/ 349 h 371"/>
                <a:gd name="T50" fmla="*/ 9 w 1378"/>
                <a:gd name="T51" fmla="*/ 336 h 371"/>
                <a:gd name="T52" fmla="*/ 3 w 1378"/>
                <a:gd name="T53" fmla="*/ 319 h 371"/>
                <a:gd name="T54" fmla="*/ 0 w 1378"/>
                <a:gd name="T55" fmla="*/ 300 h 371"/>
                <a:gd name="T56" fmla="*/ 3 w 1378"/>
                <a:gd name="T57" fmla="*/ 282 h 371"/>
                <a:gd name="T58" fmla="*/ 9 w 1378"/>
                <a:gd name="T59" fmla="*/ 265 h 371"/>
                <a:gd name="T60" fmla="*/ 21 w 1378"/>
                <a:gd name="T61" fmla="*/ 250 h 371"/>
                <a:gd name="T62" fmla="*/ 35 w 1378"/>
                <a:gd name="T63" fmla="*/ 239 h 371"/>
                <a:gd name="T64" fmla="*/ 52 w 1378"/>
                <a:gd name="T65" fmla="*/ 232 h 371"/>
                <a:gd name="T66" fmla="*/ 71 w 1378"/>
                <a:gd name="T67" fmla="*/ 230 h 371"/>
                <a:gd name="T68" fmla="*/ 618 w 1378"/>
                <a:gd name="T69" fmla="*/ 230 h 371"/>
                <a:gd name="T70" fmla="*/ 618 w 1378"/>
                <a:gd name="T71" fmla="*/ 70 h 371"/>
                <a:gd name="T72" fmla="*/ 621 w 1378"/>
                <a:gd name="T73" fmla="*/ 51 h 371"/>
                <a:gd name="T74" fmla="*/ 627 w 1378"/>
                <a:gd name="T75" fmla="*/ 35 h 371"/>
                <a:gd name="T76" fmla="*/ 639 w 1378"/>
                <a:gd name="T77" fmla="*/ 20 h 371"/>
                <a:gd name="T78" fmla="*/ 653 w 1378"/>
                <a:gd name="T79" fmla="*/ 10 h 371"/>
                <a:gd name="T80" fmla="*/ 670 w 1378"/>
                <a:gd name="T81" fmla="*/ 2 h 371"/>
                <a:gd name="T82" fmla="*/ 689 w 1378"/>
                <a:gd name="T8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8" h="371">
                  <a:moveTo>
                    <a:pt x="689" y="0"/>
                  </a:moveTo>
                  <a:lnTo>
                    <a:pt x="708" y="2"/>
                  </a:lnTo>
                  <a:lnTo>
                    <a:pt x="724" y="10"/>
                  </a:lnTo>
                  <a:lnTo>
                    <a:pt x="739" y="20"/>
                  </a:lnTo>
                  <a:lnTo>
                    <a:pt x="749" y="35"/>
                  </a:lnTo>
                  <a:lnTo>
                    <a:pt x="757" y="51"/>
                  </a:lnTo>
                  <a:lnTo>
                    <a:pt x="759" y="70"/>
                  </a:lnTo>
                  <a:lnTo>
                    <a:pt x="759" y="230"/>
                  </a:lnTo>
                  <a:lnTo>
                    <a:pt x="1307" y="230"/>
                  </a:lnTo>
                  <a:lnTo>
                    <a:pt x="1326" y="232"/>
                  </a:lnTo>
                  <a:lnTo>
                    <a:pt x="1343" y="239"/>
                  </a:lnTo>
                  <a:lnTo>
                    <a:pt x="1357" y="250"/>
                  </a:lnTo>
                  <a:lnTo>
                    <a:pt x="1368" y="265"/>
                  </a:lnTo>
                  <a:lnTo>
                    <a:pt x="1375" y="282"/>
                  </a:lnTo>
                  <a:lnTo>
                    <a:pt x="1378" y="300"/>
                  </a:lnTo>
                  <a:lnTo>
                    <a:pt x="1376" y="319"/>
                  </a:lnTo>
                  <a:lnTo>
                    <a:pt x="1368" y="336"/>
                  </a:lnTo>
                  <a:lnTo>
                    <a:pt x="1358" y="349"/>
                  </a:lnTo>
                  <a:lnTo>
                    <a:pt x="1343" y="361"/>
                  </a:lnTo>
                  <a:lnTo>
                    <a:pt x="1326" y="367"/>
                  </a:lnTo>
                  <a:lnTo>
                    <a:pt x="1308" y="371"/>
                  </a:lnTo>
                  <a:lnTo>
                    <a:pt x="71" y="371"/>
                  </a:lnTo>
                  <a:lnTo>
                    <a:pt x="52" y="367"/>
                  </a:lnTo>
                  <a:lnTo>
                    <a:pt x="35" y="361"/>
                  </a:lnTo>
                  <a:lnTo>
                    <a:pt x="21" y="349"/>
                  </a:lnTo>
                  <a:lnTo>
                    <a:pt x="9" y="336"/>
                  </a:lnTo>
                  <a:lnTo>
                    <a:pt x="3" y="319"/>
                  </a:lnTo>
                  <a:lnTo>
                    <a:pt x="0" y="300"/>
                  </a:lnTo>
                  <a:lnTo>
                    <a:pt x="3" y="282"/>
                  </a:lnTo>
                  <a:lnTo>
                    <a:pt x="9" y="265"/>
                  </a:lnTo>
                  <a:lnTo>
                    <a:pt x="21" y="250"/>
                  </a:lnTo>
                  <a:lnTo>
                    <a:pt x="35" y="239"/>
                  </a:lnTo>
                  <a:lnTo>
                    <a:pt x="52" y="232"/>
                  </a:lnTo>
                  <a:lnTo>
                    <a:pt x="71" y="230"/>
                  </a:lnTo>
                  <a:lnTo>
                    <a:pt x="618" y="230"/>
                  </a:lnTo>
                  <a:lnTo>
                    <a:pt x="618" y="70"/>
                  </a:lnTo>
                  <a:lnTo>
                    <a:pt x="621" y="51"/>
                  </a:lnTo>
                  <a:lnTo>
                    <a:pt x="627" y="35"/>
                  </a:lnTo>
                  <a:lnTo>
                    <a:pt x="639" y="20"/>
                  </a:lnTo>
                  <a:lnTo>
                    <a:pt x="653" y="10"/>
                  </a:lnTo>
                  <a:lnTo>
                    <a:pt x="670" y="2"/>
                  </a:lnTo>
                  <a:lnTo>
                    <a:pt x="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Freeform 108"/>
            <p:cNvSpPr>
              <a:spLocks noEditPoints="1"/>
            </p:cNvSpPr>
            <p:nvPr/>
          </p:nvSpPr>
          <p:spPr bwMode="auto">
            <a:xfrm>
              <a:off x="9990138" y="2809875"/>
              <a:ext cx="481013" cy="347663"/>
            </a:xfrm>
            <a:custGeom>
              <a:avLst/>
              <a:gdLst>
                <a:gd name="T0" fmla="*/ 1388 w 3034"/>
                <a:gd name="T1" fmla="*/ 1364 h 2187"/>
                <a:gd name="T2" fmla="*/ 1263 w 3034"/>
                <a:gd name="T3" fmla="*/ 1465 h 2187"/>
                <a:gd name="T4" fmla="*/ 1808 w 3034"/>
                <a:gd name="T5" fmla="*/ 1577 h 2187"/>
                <a:gd name="T6" fmla="*/ 1732 w 3034"/>
                <a:gd name="T7" fmla="*/ 1434 h 2187"/>
                <a:gd name="T8" fmla="*/ 1594 w 3034"/>
                <a:gd name="T9" fmla="*/ 1351 h 2187"/>
                <a:gd name="T10" fmla="*/ 2873 w 3034"/>
                <a:gd name="T11" fmla="*/ 0 h 2187"/>
                <a:gd name="T12" fmla="*/ 2986 w 3034"/>
                <a:gd name="T13" fmla="*/ 47 h 2187"/>
                <a:gd name="T14" fmla="*/ 3034 w 3034"/>
                <a:gd name="T15" fmla="*/ 160 h 2187"/>
                <a:gd name="T16" fmla="*/ 3006 w 3034"/>
                <a:gd name="T17" fmla="*/ 2117 h 2187"/>
                <a:gd name="T18" fmla="*/ 2906 w 3034"/>
                <a:gd name="T19" fmla="*/ 2184 h 2187"/>
                <a:gd name="T20" fmla="*/ 98 w 3034"/>
                <a:gd name="T21" fmla="*/ 2175 h 2187"/>
                <a:gd name="T22" fmla="*/ 13 w 3034"/>
                <a:gd name="T23" fmla="*/ 2089 h 2187"/>
                <a:gd name="T24" fmla="*/ 2 w 3034"/>
                <a:gd name="T25" fmla="*/ 1625 h 2187"/>
                <a:gd name="T26" fmla="*/ 51 w 3034"/>
                <a:gd name="T27" fmla="*/ 1576 h 2187"/>
                <a:gd name="T28" fmla="*/ 645 w 3034"/>
                <a:gd name="T29" fmla="*/ 1577 h 2187"/>
                <a:gd name="T30" fmla="*/ 716 w 3034"/>
                <a:gd name="T31" fmla="*/ 1411 h 2187"/>
                <a:gd name="T32" fmla="*/ 851 w 3034"/>
                <a:gd name="T33" fmla="*/ 1296 h 2187"/>
                <a:gd name="T34" fmla="*/ 1030 w 3034"/>
                <a:gd name="T35" fmla="*/ 1252 h 2187"/>
                <a:gd name="T36" fmla="*/ 1090 w 3034"/>
                <a:gd name="T37" fmla="*/ 1287 h 2187"/>
                <a:gd name="T38" fmla="*/ 1090 w 3034"/>
                <a:gd name="T39" fmla="*/ 1358 h 2187"/>
                <a:gd name="T40" fmla="*/ 1030 w 3034"/>
                <a:gd name="T41" fmla="*/ 1393 h 2187"/>
                <a:gd name="T42" fmla="*/ 892 w 3034"/>
                <a:gd name="T43" fmla="*/ 1434 h 2187"/>
                <a:gd name="T44" fmla="*/ 801 w 3034"/>
                <a:gd name="T45" fmla="*/ 1542 h 2187"/>
                <a:gd name="T46" fmla="*/ 1096 w 3034"/>
                <a:gd name="T47" fmla="*/ 1482 h 2187"/>
                <a:gd name="T48" fmla="*/ 1200 w 3034"/>
                <a:gd name="T49" fmla="*/ 1324 h 2187"/>
                <a:gd name="T50" fmla="*/ 1362 w 3034"/>
                <a:gd name="T51" fmla="*/ 1224 h 2187"/>
                <a:gd name="T52" fmla="*/ 1432 w 3034"/>
                <a:gd name="T53" fmla="*/ 1206 h 2187"/>
                <a:gd name="T54" fmla="*/ 1519 w 3034"/>
                <a:gd name="T55" fmla="*/ 1199 h 2187"/>
                <a:gd name="T56" fmla="*/ 1695 w 3034"/>
                <a:gd name="T57" fmla="*/ 1238 h 2187"/>
                <a:gd name="T58" fmla="*/ 1849 w 3034"/>
                <a:gd name="T59" fmla="*/ 1356 h 2187"/>
                <a:gd name="T60" fmla="*/ 1940 w 3034"/>
                <a:gd name="T61" fmla="*/ 1528 h 2187"/>
                <a:gd name="T62" fmla="*/ 2201 w 3034"/>
                <a:gd name="T63" fmla="*/ 1511 h 2187"/>
                <a:gd name="T64" fmla="*/ 2096 w 3034"/>
                <a:gd name="T65" fmla="*/ 1417 h 2187"/>
                <a:gd name="T66" fmla="*/ 1970 w 3034"/>
                <a:gd name="T67" fmla="*/ 1391 h 2187"/>
                <a:gd name="T68" fmla="*/ 1920 w 3034"/>
                <a:gd name="T69" fmla="*/ 1342 h 2187"/>
                <a:gd name="T70" fmla="*/ 1938 w 3034"/>
                <a:gd name="T71" fmla="*/ 1273 h 2187"/>
                <a:gd name="T72" fmla="*/ 2035 w 3034"/>
                <a:gd name="T73" fmla="*/ 1255 h 2187"/>
                <a:gd name="T74" fmla="*/ 2206 w 3034"/>
                <a:gd name="T75" fmla="*/ 1319 h 2187"/>
                <a:gd name="T76" fmla="*/ 2328 w 3034"/>
                <a:gd name="T77" fmla="*/ 1449 h 2187"/>
                <a:gd name="T78" fmla="*/ 2674 w 3034"/>
                <a:gd name="T79" fmla="*/ 1577 h 2187"/>
                <a:gd name="T80" fmla="*/ 2734 w 3034"/>
                <a:gd name="T81" fmla="*/ 1612 h 2187"/>
                <a:gd name="T82" fmla="*/ 2734 w 3034"/>
                <a:gd name="T83" fmla="*/ 1683 h 2187"/>
                <a:gd name="T84" fmla="*/ 2674 w 3034"/>
                <a:gd name="T85" fmla="*/ 1718 h 2187"/>
                <a:gd name="T86" fmla="*/ 150 w 3034"/>
                <a:gd name="T87" fmla="*/ 2045 h 2187"/>
                <a:gd name="T88" fmla="*/ 2891 w 3034"/>
                <a:gd name="T89" fmla="*/ 2037 h 2187"/>
                <a:gd name="T90" fmla="*/ 2883 w 3034"/>
                <a:gd name="T91" fmla="*/ 143 h 2187"/>
                <a:gd name="T92" fmla="*/ 2078 w 3034"/>
                <a:gd name="T93" fmla="*/ 131 h 2187"/>
                <a:gd name="T94" fmla="*/ 2044 w 3034"/>
                <a:gd name="T95" fmla="*/ 70 h 2187"/>
                <a:gd name="T96" fmla="*/ 2078 w 3034"/>
                <a:gd name="T97" fmla="*/ 9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4" h="2187">
                  <a:moveTo>
                    <a:pt x="1510" y="1339"/>
                  </a:moveTo>
                  <a:lnTo>
                    <a:pt x="1467" y="1342"/>
                  </a:lnTo>
                  <a:lnTo>
                    <a:pt x="1427" y="1351"/>
                  </a:lnTo>
                  <a:lnTo>
                    <a:pt x="1388" y="1364"/>
                  </a:lnTo>
                  <a:lnTo>
                    <a:pt x="1352" y="1383"/>
                  </a:lnTo>
                  <a:lnTo>
                    <a:pt x="1318" y="1407"/>
                  </a:lnTo>
                  <a:lnTo>
                    <a:pt x="1288" y="1434"/>
                  </a:lnTo>
                  <a:lnTo>
                    <a:pt x="1263" y="1465"/>
                  </a:lnTo>
                  <a:lnTo>
                    <a:pt x="1242" y="1500"/>
                  </a:lnTo>
                  <a:lnTo>
                    <a:pt x="1225" y="1537"/>
                  </a:lnTo>
                  <a:lnTo>
                    <a:pt x="1213" y="1577"/>
                  </a:lnTo>
                  <a:lnTo>
                    <a:pt x="1808" y="1577"/>
                  </a:lnTo>
                  <a:lnTo>
                    <a:pt x="1795" y="1537"/>
                  </a:lnTo>
                  <a:lnTo>
                    <a:pt x="1778" y="1500"/>
                  </a:lnTo>
                  <a:lnTo>
                    <a:pt x="1757" y="1465"/>
                  </a:lnTo>
                  <a:lnTo>
                    <a:pt x="1732" y="1434"/>
                  </a:lnTo>
                  <a:lnTo>
                    <a:pt x="1702" y="1407"/>
                  </a:lnTo>
                  <a:lnTo>
                    <a:pt x="1669" y="1383"/>
                  </a:lnTo>
                  <a:lnTo>
                    <a:pt x="1633" y="1364"/>
                  </a:lnTo>
                  <a:lnTo>
                    <a:pt x="1594" y="1351"/>
                  </a:lnTo>
                  <a:lnTo>
                    <a:pt x="1553" y="1342"/>
                  </a:lnTo>
                  <a:lnTo>
                    <a:pt x="1510" y="1339"/>
                  </a:lnTo>
                  <a:close/>
                  <a:moveTo>
                    <a:pt x="2114" y="0"/>
                  </a:moveTo>
                  <a:lnTo>
                    <a:pt x="2873" y="0"/>
                  </a:lnTo>
                  <a:lnTo>
                    <a:pt x="2906" y="3"/>
                  </a:lnTo>
                  <a:lnTo>
                    <a:pt x="2935" y="12"/>
                  </a:lnTo>
                  <a:lnTo>
                    <a:pt x="2963" y="27"/>
                  </a:lnTo>
                  <a:lnTo>
                    <a:pt x="2986" y="47"/>
                  </a:lnTo>
                  <a:lnTo>
                    <a:pt x="3006" y="71"/>
                  </a:lnTo>
                  <a:lnTo>
                    <a:pt x="3021" y="98"/>
                  </a:lnTo>
                  <a:lnTo>
                    <a:pt x="3030" y="128"/>
                  </a:lnTo>
                  <a:lnTo>
                    <a:pt x="3034" y="160"/>
                  </a:lnTo>
                  <a:lnTo>
                    <a:pt x="3034" y="2027"/>
                  </a:lnTo>
                  <a:lnTo>
                    <a:pt x="3030" y="2058"/>
                  </a:lnTo>
                  <a:lnTo>
                    <a:pt x="3021" y="2089"/>
                  </a:lnTo>
                  <a:lnTo>
                    <a:pt x="3006" y="2117"/>
                  </a:lnTo>
                  <a:lnTo>
                    <a:pt x="2986" y="2140"/>
                  </a:lnTo>
                  <a:lnTo>
                    <a:pt x="2963" y="2160"/>
                  </a:lnTo>
                  <a:lnTo>
                    <a:pt x="2935" y="2175"/>
                  </a:lnTo>
                  <a:lnTo>
                    <a:pt x="2906" y="2184"/>
                  </a:lnTo>
                  <a:lnTo>
                    <a:pt x="2873" y="2187"/>
                  </a:lnTo>
                  <a:lnTo>
                    <a:pt x="161" y="2187"/>
                  </a:lnTo>
                  <a:lnTo>
                    <a:pt x="128" y="2184"/>
                  </a:lnTo>
                  <a:lnTo>
                    <a:pt x="98" y="2175"/>
                  </a:lnTo>
                  <a:lnTo>
                    <a:pt x="71" y="2160"/>
                  </a:lnTo>
                  <a:lnTo>
                    <a:pt x="47" y="2140"/>
                  </a:lnTo>
                  <a:lnTo>
                    <a:pt x="28" y="2117"/>
                  </a:lnTo>
                  <a:lnTo>
                    <a:pt x="13" y="2089"/>
                  </a:lnTo>
                  <a:lnTo>
                    <a:pt x="3" y="2058"/>
                  </a:lnTo>
                  <a:lnTo>
                    <a:pt x="0" y="2027"/>
                  </a:lnTo>
                  <a:lnTo>
                    <a:pt x="0" y="1644"/>
                  </a:lnTo>
                  <a:lnTo>
                    <a:pt x="2" y="1625"/>
                  </a:lnTo>
                  <a:lnTo>
                    <a:pt x="10" y="1608"/>
                  </a:lnTo>
                  <a:lnTo>
                    <a:pt x="20" y="1594"/>
                  </a:lnTo>
                  <a:lnTo>
                    <a:pt x="34" y="1582"/>
                  </a:lnTo>
                  <a:lnTo>
                    <a:pt x="51" y="1576"/>
                  </a:lnTo>
                  <a:lnTo>
                    <a:pt x="70" y="1573"/>
                  </a:lnTo>
                  <a:lnTo>
                    <a:pt x="80" y="1574"/>
                  </a:lnTo>
                  <a:lnTo>
                    <a:pt x="91" y="1577"/>
                  </a:lnTo>
                  <a:lnTo>
                    <a:pt x="645" y="1577"/>
                  </a:lnTo>
                  <a:lnTo>
                    <a:pt x="655" y="1532"/>
                  </a:lnTo>
                  <a:lnTo>
                    <a:pt x="671" y="1489"/>
                  </a:lnTo>
                  <a:lnTo>
                    <a:pt x="691" y="1448"/>
                  </a:lnTo>
                  <a:lnTo>
                    <a:pt x="716" y="1411"/>
                  </a:lnTo>
                  <a:lnTo>
                    <a:pt x="744" y="1376"/>
                  </a:lnTo>
                  <a:lnTo>
                    <a:pt x="777" y="1345"/>
                  </a:lnTo>
                  <a:lnTo>
                    <a:pt x="813" y="1318"/>
                  </a:lnTo>
                  <a:lnTo>
                    <a:pt x="851" y="1296"/>
                  </a:lnTo>
                  <a:lnTo>
                    <a:pt x="893" y="1277"/>
                  </a:lnTo>
                  <a:lnTo>
                    <a:pt x="937" y="1264"/>
                  </a:lnTo>
                  <a:lnTo>
                    <a:pt x="982" y="1255"/>
                  </a:lnTo>
                  <a:lnTo>
                    <a:pt x="1030" y="1252"/>
                  </a:lnTo>
                  <a:lnTo>
                    <a:pt x="1049" y="1254"/>
                  </a:lnTo>
                  <a:lnTo>
                    <a:pt x="1066" y="1262"/>
                  </a:lnTo>
                  <a:lnTo>
                    <a:pt x="1080" y="1272"/>
                  </a:lnTo>
                  <a:lnTo>
                    <a:pt x="1090" y="1287"/>
                  </a:lnTo>
                  <a:lnTo>
                    <a:pt x="1098" y="1304"/>
                  </a:lnTo>
                  <a:lnTo>
                    <a:pt x="1100" y="1322"/>
                  </a:lnTo>
                  <a:lnTo>
                    <a:pt x="1098" y="1341"/>
                  </a:lnTo>
                  <a:lnTo>
                    <a:pt x="1090" y="1358"/>
                  </a:lnTo>
                  <a:lnTo>
                    <a:pt x="1080" y="1372"/>
                  </a:lnTo>
                  <a:lnTo>
                    <a:pt x="1066" y="1383"/>
                  </a:lnTo>
                  <a:lnTo>
                    <a:pt x="1049" y="1390"/>
                  </a:lnTo>
                  <a:lnTo>
                    <a:pt x="1030" y="1393"/>
                  </a:lnTo>
                  <a:lnTo>
                    <a:pt x="993" y="1395"/>
                  </a:lnTo>
                  <a:lnTo>
                    <a:pt x="957" y="1404"/>
                  </a:lnTo>
                  <a:lnTo>
                    <a:pt x="923" y="1416"/>
                  </a:lnTo>
                  <a:lnTo>
                    <a:pt x="892" y="1434"/>
                  </a:lnTo>
                  <a:lnTo>
                    <a:pt x="864" y="1456"/>
                  </a:lnTo>
                  <a:lnTo>
                    <a:pt x="838" y="1482"/>
                  </a:lnTo>
                  <a:lnTo>
                    <a:pt x="818" y="1510"/>
                  </a:lnTo>
                  <a:lnTo>
                    <a:pt x="801" y="1542"/>
                  </a:lnTo>
                  <a:lnTo>
                    <a:pt x="789" y="1577"/>
                  </a:lnTo>
                  <a:lnTo>
                    <a:pt x="1070" y="1577"/>
                  </a:lnTo>
                  <a:lnTo>
                    <a:pt x="1080" y="1528"/>
                  </a:lnTo>
                  <a:lnTo>
                    <a:pt x="1096" y="1482"/>
                  </a:lnTo>
                  <a:lnTo>
                    <a:pt x="1116" y="1438"/>
                  </a:lnTo>
                  <a:lnTo>
                    <a:pt x="1140" y="1397"/>
                  </a:lnTo>
                  <a:lnTo>
                    <a:pt x="1169" y="1359"/>
                  </a:lnTo>
                  <a:lnTo>
                    <a:pt x="1200" y="1324"/>
                  </a:lnTo>
                  <a:lnTo>
                    <a:pt x="1236" y="1292"/>
                  </a:lnTo>
                  <a:lnTo>
                    <a:pt x="1275" y="1265"/>
                  </a:lnTo>
                  <a:lnTo>
                    <a:pt x="1318" y="1242"/>
                  </a:lnTo>
                  <a:lnTo>
                    <a:pt x="1362" y="1224"/>
                  </a:lnTo>
                  <a:lnTo>
                    <a:pt x="1410" y="1210"/>
                  </a:lnTo>
                  <a:lnTo>
                    <a:pt x="1412" y="1209"/>
                  </a:lnTo>
                  <a:lnTo>
                    <a:pt x="1419" y="1208"/>
                  </a:lnTo>
                  <a:lnTo>
                    <a:pt x="1432" y="1206"/>
                  </a:lnTo>
                  <a:lnTo>
                    <a:pt x="1448" y="1204"/>
                  </a:lnTo>
                  <a:lnTo>
                    <a:pt x="1468" y="1201"/>
                  </a:lnTo>
                  <a:lnTo>
                    <a:pt x="1492" y="1199"/>
                  </a:lnTo>
                  <a:lnTo>
                    <a:pt x="1519" y="1199"/>
                  </a:lnTo>
                  <a:lnTo>
                    <a:pt x="1550" y="1200"/>
                  </a:lnTo>
                  <a:lnTo>
                    <a:pt x="1600" y="1208"/>
                  </a:lnTo>
                  <a:lnTo>
                    <a:pt x="1648" y="1220"/>
                  </a:lnTo>
                  <a:lnTo>
                    <a:pt x="1695" y="1238"/>
                  </a:lnTo>
                  <a:lnTo>
                    <a:pt x="1738" y="1262"/>
                  </a:lnTo>
                  <a:lnTo>
                    <a:pt x="1778" y="1289"/>
                  </a:lnTo>
                  <a:lnTo>
                    <a:pt x="1815" y="1320"/>
                  </a:lnTo>
                  <a:lnTo>
                    <a:pt x="1849" y="1356"/>
                  </a:lnTo>
                  <a:lnTo>
                    <a:pt x="1879" y="1394"/>
                  </a:lnTo>
                  <a:lnTo>
                    <a:pt x="1903" y="1436"/>
                  </a:lnTo>
                  <a:lnTo>
                    <a:pt x="1924" y="1481"/>
                  </a:lnTo>
                  <a:lnTo>
                    <a:pt x="1940" y="1528"/>
                  </a:lnTo>
                  <a:lnTo>
                    <a:pt x="1950" y="1577"/>
                  </a:lnTo>
                  <a:lnTo>
                    <a:pt x="2229" y="1577"/>
                  </a:lnTo>
                  <a:lnTo>
                    <a:pt x="2218" y="1543"/>
                  </a:lnTo>
                  <a:lnTo>
                    <a:pt x="2201" y="1511"/>
                  </a:lnTo>
                  <a:lnTo>
                    <a:pt x="2179" y="1483"/>
                  </a:lnTo>
                  <a:lnTo>
                    <a:pt x="2155" y="1456"/>
                  </a:lnTo>
                  <a:lnTo>
                    <a:pt x="2127" y="1435"/>
                  </a:lnTo>
                  <a:lnTo>
                    <a:pt x="2096" y="1417"/>
                  </a:lnTo>
                  <a:lnTo>
                    <a:pt x="2062" y="1405"/>
                  </a:lnTo>
                  <a:lnTo>
                    <a:pt x="2026" y="1396"/>
                  </a:lnTo>
                  <a:lnTo>
                    <a:pt x="1988" y="1393"/>
                  </a:lnTo>
                  <a:lnTo>
                    <a:pt x="1970" y="1391"/>
                  </a:lnTo>
                  <a:lnTo>
                    <a:pt x="1953" y="1383"/>
                  </a:lnTo>
                  <a:lnTo>
                    <a:pt x="1938" y="1373"/>
                  </a:lnTo>
                  <a:lnTo>
                    <a:pt x="1928" y="1359"/>
                  </a:lnTo>
                  <a:lnTo>
                    <a:pt x="1920" y="1342"/>
                  </a:lnTo>
                  <a:lnTo>
                    <a:pt x="1918" y="1323"/>
                  </a:lnTo>
                  <a:lnTo>
                    <a:pt x="1920" y="1304"/>
                  </a:lnTo>
                  <a:lnTo>
                    <a:pt x="1928" y="1287"/>
                  </a:lnTo>
                  <a:lnTo>
                    <a:pt x="1938" y="1273"/>
                  </a:lnTo>
                  <a:lnTo>
                    <a:pt x="1953" y="1263"/>
                  </a:lnTo>
                  <a:lnTo>
                    <a:pt x="1970" y="1255"/>
                  </a:lnTo>
                  <a:lnTo>
                    <a:pt x="1988" y="1253"/>
                  </a:lnTo>
                  <a:lnTo>
                    <a:pt x="2035" y="1255"/>
                  </a:lnTo>
                  <a:lnTo>
                    <a:pt x="2082" y="1264"/>
                  </a:lnTo>
                  <a:lnTo>
                    <a:pt x="2125" y="1278"/>
                  </a:lnTo>
                  <a:lnTo>
                    <a:pt x="2167" y="1296"/>
                  </a:lnTo>
                  <a:lnTo>
                    <a:pt x="2206" y="1319"/>
                  </a:lnTo>
                  <a:lnTo>
                    <a:pt x="2242" y="1346"/>
                  </a:lnTo>
                  <a:lnTo>
                    <a:pt x="2274" y="1377"/>
                  </a:lnTo>
                  <a:lnTo>
                    <a:pt x="2302" y="1412"/>
                  </a:lnTo>
                  <a:lnTo>
                    <a:pt x="2328" y="1449"/>
                  </a:lnTo>
                  <a:lnTo>
                    <a:pt x="2348" y="1489"/>
                  </a:lnTo>
                  <a:lnTo>
                    <a:pt x="2363" y="1533"/>
                  </a:lnTo>
                  <a:lnTo>
                    <a:pt x="2373" y="1577"/>
                  </a:lnTo>
                  <a:lnTo>
                    <a:pt x="2674" y="1577"/>
                  </a:lnTo>
                  <a:lnTo>
                    <a:pt x="2692" y="1580"/>
                  </a:lnTo>
                  <a:lnTo>
                    <a:pt x="2709" y="1588"/>
                  </a:lnTo>
                  <a:lnTo>
                    <a:pt x="2724" y="1598"/>
                  </a:lnTo>
                  <a:lnTo>
                    <a:pt x="2734" y="1612"/>
                  </a:lnTo>
                  <a:lnTo>
                    <a:pt x="2742" y="1629"/>
                  </a:lnTo>
                  <a:lnTo>
                    <a:pt x="2744" y="1648"/>
                  </a:lnTo>
                  <a:lnTo>
                    <a:pt x="2742" y="1667"/>
                  </a:lnTo>
                  <a:lnTo>
                    <a:pt x="2734" y="1683"/>
                  </a:lnTo>
                  <a:lnTo>
                    <a:pt x="2724" y="1698"/>
                  </a:lnTo>
                  <a:lnTo>
                    <a:pt x="2709" y="1708"/>
                  </a:lnTo>
                  <a:lnTo>
                    <a:pt x="2692" y="1716"/>
                  </a:lnTo>
                  <a:lnTo>
                    <a:pt x="2674" y="1718"/>
                  </a:lnTo>
                  <a:lnTo>
                    <a:pt x="140" y="1718"/>
                  </a:lnTo>
                  <a:lnTo>
                    <a:pt x="140" y="2027"/>
                  </a:lnTo>
                  <a:lnTo>
                    <a:pt x="143" y="2037"/>
                  </a:lnTo>
                  <a:lnTo>
                    <a:pt x="150" y="2045"/>
                  </a:lnTo>
                  <a:lnTo>
                    <a:pt x="161" y="2048"/>
                  </a:lnTo>
                  <a:lnTo>
                    <a:pt x="2873" y="2048"/>
                  </a:lnTo>
                  <a:lnTo>
                    <a:pt x="2883" y="2045"/>
                  </a:lnTo>
                  <a:lnTo>
                    <a:pt x="2891" y="2037"/>
                  </a:lnTo>
                  <a:lnTo>
                    <a:pt x="2893" y="2027"/>
                  </a:lnTo>
                  <a:lnTo>
                    <a:pt x="2893" y="160"/>
                  </a:lnTo>
                  <a:lnTo>
                    <a:pt x="2891" y="150"/>
                  </a:lnTo>
                  <a:lnTo>
                    <a:pt x="2883" y="143"/>
                  </a:lnTo>
                  <a:lnTo>
                    <a:pt x="2873" y="140"/>
                  </a:lnTo>
                  <a:lnTo>
                    <a:pt x="2114" y="140"/>
                  </a:lnTo>
                  <a:lnTo>
                    <a:pt x="2095" y="137"/>
                  </a:lnTo>
                  <a:lnTo>
                    <a:pt x="2078" y="131"/>
                  </a:lnTo>
                  <a:lnTo>
                    <a:pt x="2064" y="119"/>
                  </a:lnTo>
                  <a:lnTo>
                    <a:pt x="2053" y="105"/>
                  </a:lnTo>
                  <a:lnTo>
                    <a:pt x="2046" y="89"/>
                  </a:lnTo>
                  <a:lnTo>
                    <a:pt x="2044" y="70"/>
                  </a:lnTo>
                  <a:lnTo>
                    <a:pt x="2046" y="52"/>
                  </a:lnTo>
                  <a:lnTo>
                    <a:pt x="2053" y="35"/>
                  </a:lnTo>
                  <a:lnTo>
                    <a:pt x="2064" y="20"/>
                  </a:lnTo>
                  <a:lnTo>
                    <a:pt x="2078" y="9"/>
                  </a:lnTo>
                  <a:lnTo>
                    <a:pt x="2095" y="2"/>
                  </a:lnTo>
                  <a:lnTo>
                    <a:pt x="2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109"/>
            <p:cNvSpPr/>
            <p:nvPr/>
          </p:nvSpPr>
          <p:spPr bwMode="auto">
            <a:xfrm>
              <a:off x="9990138" y="2809875"/>
              <a:ext cx="157163" cy="231775"/>
            </a:xfrm>
            <a:custGeom>
              <a:avLst/>
              <a:gdLst>
                <a:gd name="T0" fmla="*/ 161 w 993"/>
                <a:gd name="T1" fmla="*/ 0 h 1455"/>
                <a:gd name="T2" fmla="*/ 922 w 993"/>
                <a:gd name="T3" fmla="*/ 0 h 1455"/>
                <a:gd name="T4" fmla="*/ 941 w 993"/>
                <a:gd name="T5" fmla="*/ 2 h 1455"/>
                <a:gd name="T6" fmla="*/ 958 w 993"/>
                <a:gd name="T7" fmla="*/ 9 h 1455"/>
                <a:gd name="T8" fmla="*/ 972 w 993"/>
                <a:gd name="T9" fmla="*/ 20 h 1455"/>
                <a:gd name="T10" fmla="*/ 983 w 993"/>
                <a:gd name="T11" fmla="*/ 35 h 1455"/>
                <a:gd name="T12" fmla="*/ 990 w 993"/>
                <a:gd name="T13" fmla="*/ 52 h 1455"/>
                <a:gd name="T14" fmla="*/ 993 w 993"/>
                <a:gd name="T15" fmla="*/ 70 h 1455"/>
                <a:gd name="T16" fmla="*/ 990 w 993"/>
                <a:gd name="T17" fmla="*/ 89 h 1455"/>
                <a:gd name="T18" fmla="*/ 983 w 993"/>
                <a:gd name="T19" fmla="*/ 105 h 1455"/>
                <a:gd name="T20" fmla="*/ 972 w 993"/>
                <a:gd name="T21" fmla="*/ 119 h 1455"/>
                <a:gd name="T22" fmla="*/ 958 w 993"/>
                <a:gd name="T23" fmla="*/ 131 h 1455"/>
                <a:gd name="T24" fmla="*/ 941 w 993"/>
                <a:gd name="T25" fmla="*/ 137 h 1455"/>
                <a:gd name="T26" fmla="*/ 922 w 993"/>
                <a:gd name="T27" fmla="*/ 140 h 1455"/>
                <a:gd name="T28" fmla="*/ 161 w 993"/>
                <a:gd name="T29" fmla="*/ 140 h 1455"/>
                <a:gd name="T30" fmla="*/ 150 w 993"/>
                <a:gd name="T31" fmla="*/ 143 h 1455"/>
                <a:gd name="T32" fmla="*/ 143 w 993"/>
                <a:gd name="T33" fmla="*/ 150 h 1455"/>
                <a:gd name="T34" fmla="*/ 140 w 993"/>
                <a:gd name="T35" fmla="*/ 160 h 1455"/>
                <a:gd name="T36" fmla="*/ 140 w 993"/>
                <a:gd name="T37" fmla="*/ 1384 h 1455"/>
                <a:gd name="T38" fmla="*/ 138 w 993"/>
                <a:gd name="T39" fmla="*/ 1404 h 1455"/>
                <a:gd name="T40" fmla="*/ 130 w 993"/>
                <a:gd name="T41" fmla="*/ 1420 h 1455"/>
                <a:gd name="T42" fmla="*/ 120 w 993"/>
                <a:gd name="T43" fmla="*/ 1434 h 1455"/>
                <a:gd name="T44" fmla="*/ 105 w 993"/>
                <a:gd name="T45" fmla="*/ 1446 h 1455"/>
                <a:gd name="T46" fmla="*/ 89 w 993"/>
                <a:gd name="T47" fmla="*/ 1452 h 1455"/>
                <a:gd name="T48" fmla="*/ 70 w 993"/>
                <a:gd name="T49" fmla="*/ 1455 h 1455"/>
                <a:gd name="T50" fmla="*/ 51 w 993"/>
                <a:gd name="T51" fmla="*/ 1452 h 1455"/>
                <a:gd name="T52" fmla="*/ 34 w 993"/>
                <a:gd name="T53" fmla="*/ 1446 h 1455"/>
                <a:gd name="T54" fmla="*/ 20 w 993"/>
                <a:gd name="T55" fmla="*/ 1434 h 1455"/>
                <a:gd name="T56" fmla="*/ 10 w 993"/>
                <a:gd name="T57" fmla="*/ 1420 h 1455"/>
                <a:gd name="T58" fmla="*/ 2 w 993"/>
                <a:gd name="T59" fmla="*/ 1404 h 1455"/>
                <a:gd name="T60" fmla="*/ 0 w 993"/>
                <a:gd name="T61" fmla="*/ 1384 h 1455"/>
                <a:gd name="T62" fmla="*/ 0 w 993"/>
                <a:gd name="T63" fmla="*/ 160 h 1455"/>
                <a:gd name="T64" fmla="*/ 3 w 993"/>
                <a:gd name="T65" fmla="*/ 128 h 1455"/>
                <a:gd name="T66" fmla="*/ 13 w 993"/>
                <a:gd name="T67" fmla="*/ 98 h 1455"/>
                <a:gd name="T68" fmla="*/ 28 w 993"/>
                <a:gd name="T69" fmla="*/ 71 h 1455"/>
                <a:gd name="T70" fmla="*/ 47 w 993"/>
                <a:gd name="T71" fmla="*/ 47 h 1455"/>
                <a:gd name="T72" fmla="*/ 71 w 993"/>
                <a:gd name="T73" fmla="*/ 27 h 1455"/>
                <a:gd name="T74" fmla="*/ 98 w 993"/>
                <a:gd name="T75" fmla="*/ 12 h 1455"/>
                <a:gd name="T76" fmla="*/ 128 w 993"/>
                <a:gd name="T77" fmla="*/ 3 h 1455"/>
                <a:gd name="T78" fmla="*/ 161 w 993"/>
                <a:gd name="T79" fmla="*/ 0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3" h="1455">
                  <a:moveTo>
                    <a:pt x="161" y="0"/>
                  </a:moveTo>
                  <a:lnTo>
                    <a:pt x="922" y="0"/>
                  </a:lnTo>
                  <a:lnTo>
                    <a:pt x="941" y="2"/>
                  </a:lnTo>
                  <a:lnTo>
                    <a:pt x="958" y="9"/>
                  </a:lnTo>
                  <a:lnTo>
                    <a:pt x="972" y="20"/>
                  </a:lnTo>
                  <a:lnTo>
                    <a:pt x="983" y="35"/>
                  </a:lnTo>
                  <a:lnTo>
                    <a:pt x="990" y="52"/>
                  </a:lnTo>
                  <a:lnTo>
                    <a:pt x="993" y="70"/>
                  </a:lnTo>
                  <a:lnTo>
                    <a:pt x="990" y="89"/>
                  </a:lnTo>
                  <a:lnTo>
                    <a:pt x="983" y="105"/>
                  </a:lnTo>
                  <a:lnTo>
                    <a:pt x="972" y="119"/>
                  </a:lnTo>
                  <a:lnTo>
                    <a:pt x="958" y="131"/>
                  </a:lnTo>
                  <a:lnTo>
                    <a:pt x="941" y="137"/>
                  </a:lnTo>
                  <a:lnTo>
                    <a:pt x="922" y="140"/>
                  </a:lnTo>
                  <a:lnTo>
                    <a:pt x="161" y="140"/>
                  </a:lnTo>
                  <a:lnTo>
                    <a:pt x="150" y="143"/>
                  </a:lnTo>
                  <a:lnTo>
                    <a:pt x="143" y="150"/>
                  </a:lnTo>
                  <a:lnTo>
                    <a:pt x="140" y="160"/>
                  </a:lnTo>
                  <a:lnTo>
                    <a:pt x="140" y="1384"/>
                  </a:lnTo>
                  <a:lnTo>
                    <a:pt x="138" y="1404"/>
                  </a:lnTo>
                  <a:lnTo>
                    <a:pt x="130" y="1420"/>
                  </a:lnTo>
                  <a:lnTo>
                    <a:pt x="120" y="1434"/>
                  </a:lnTo>
                  <a:lnTo>
                    <a:pt x="105" y="1446"/>
                  </a:lnTo>
                  <a:lnTo>
                    <a:pt x="89" y="1452"/>
                  </a:lnTo>
                  <a:lnTo>
                    <a:pt x="70" y="1455"/>
                  </a:lnTo>
                  <a:lnTo>
                    <a:pt x="51" y="1452"/>
                  </a:lnTo>
                  <a:lnTo>
                    <a:pt x="34" y="1446"/>
                  </a:lnTo>
                  <a:lnTo>
                    <a:pt x="20" y="1434"/>
                  </a:lnTo>
                  <a:lnTo>
                    <a:pt x="10" y="1420"/>
                  </a:lnTo>
                  <a:lnTo>
                    <a:pt x="2" y="1404"/>
                  </a:lnTo>
                  <a:lnTo>
                    <a:pt x="0" y="1384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8" y="71"/>
                  </a:lnTo>
                  <a:lnTo>
                    <a:pt x="47" y="47"/>
                  </a:lnTo>
                  <a:lnTo>
                    <a:pt x="71" y="27"/>
                  </a:lnTo>
                  <a:lnTo>
                    <a:pt x="98" y="12"/>
                  </a:lnTo>
                  <a:lnTo>
                    <a:pt x="128" y="3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Freeform 110"/>
            <p:cNvSpPr/>
            <p:nvPr/>
          </p:nvSpPr>
          <p:spPr bwMode="auto">
            <a:xfrm>
              <a:off x="10139363" y="2690813"/>
              <a:ext cx="179388" cy="300038"/>
            </a:xfrm>
            <a:custGeom>
              <a:avLst/>
              <a:gdLst>
                <a:gd name="T0" fmla="*/ 603 w 1137"/>
                <a:gd name="T1" fmla="*/ 7 h 1894"/>
                <a:gd name="T2" fmla="*/ 887 w 1137"/>
                <a:gd name="T3" fmla="*/ 325 h 1894"/>
                <a:gd name="T4" fmla="*/ 951 w 1137"/>
                <a:gd name="T5" fmla="*/ 433 h 1894"/>
                <a:gd name="T6" fmla="*/ 974 w 1137"/>
                <a:gd name="T7" fmla="*/ 557 h 1894"/>
                <a:gd name="T8" fmla="*/ 980 w 1137"/>
                <a:gd name="T9" fmla="*/ 1155 h 1894"/>
                <a:gd name="T10" fmla="*/ 1114 w 1137"/>
                <a:gd name="T11" fmla="*/ 1375 h 1894"/>
                <a:gd name="T12" fmla="*/ 1137 w 1137"/>
                <a:gd name="T13" fmla="*/ 1477 h 1894"/>
                <a:gd name="T14" fmla="*/ 1127 w 1137"/>
                <a:gd name="T15" fmla="*/ 1653 h 1894"/>
                <a:gd name="T16" fmla="*/ 1086 w 1137"/>
                <a:gd name="T17" fmla="*/ 1685 h 1894"/>
                <a:gd name="T18" fmla="*/ 912 w 1137"/>
                <a:gd name="T19" fmla="*/ 1823 h 1894"/>
                <a:gd name="T20" fmla="*/ 891 w 1137"/>
                <a:gd name="T21" fmla="*/ 1873 h 1894"/>
                <a:gd name="T22" fmla="*/ 841 w 1137"/>
                <a:gd name="T23" fmla="*/ 1893 h 1894"/>
                <a:gd name="T24" fmla="*/ 793 w 1137"/>
                <a:gd name="T25" fmla="*/ 1873 h 1894"/>
                <a:gd name="T26" fmla="*/ 771 w 1137"/>
                <a:gd name="T27" fmla="*/ 1823 h 1894"/>
                <a:gd name="T28" fmla="*/ 747 w 1137"/>
                <a:gd name="T29" fmla="*/ 1652 h 1894"/>
                <a:gd name="T30" fmla="*/ 740 w 1137"/>
                <a:gd name="T31" fmla="*/ 1598 h 1894"/>
                <a:gd name="T32" fmla="*/ 772 w 1137"/>
                <a:gd name="T33" fmla="*/ 1556 h 1894"/>
                <a:gd name="T34" fmla="*/ 996 w 1137"/>
                <a:gd name="T35" fmla="*/ 1546 h 1894"/>
                <a:gd name="T36" fmla="*/ 988 w 1137"/>
                <a:gd name="T37" fmla="*/ 1436 h 1894"/>
                <a:gd name="T38" fmla="*/ 854 w 1137"/>
                <a:gd name="T39" fmla="*/ 1216 h 1894"/>
                <a:gd name="T40" fmla="*/ 833 w 1137"/>
                <a:gd name="T41" fmla="*/ 1116 h 1894"/>
                <a:gd name="T42" fmla="*/ 824 w 1137"/>
                <a:gd name="T43" fmla="*/ 497 h 1894"/>
                <a:gd name="T44" fmla="*/ 781 w 1137"/>
                <a:gd name="T45" fmla="*/ 416 h 1894"/>
                <a:gd name="T46" fmla="*/ 352 w 1137"/>
                <a:gd name="T47" fmla="*/ 442 h 1894"/>
                <a:gd name="T48" fmla="*/ 321 w 1137"/>
                <a:gd name="T49" fmla="*/ 526 h 1894"/>
                <a:gd name="T50" fmla="*/ 316 w 1137"/>
                <a:gd name="T51" fmla="*/ 1149 h 1894"/>
                <a:gd name="T52" fmla="*/ 276 w 1137"/>
                <a:gd name="T53" fmla="*/ 1252 h 1894"/>
                <a:gd name="T54" fmla="*/ 143 w 1137"/>
                <a:gd name="T55" fmla="*/ 1459 h 1894"/>
                <a:gd name="T56" fmla="*/ 338 w 1137"/>
                <a:gd name="T57" fmla="*/ 1547 h 1894"/>
                <a:gd name="T58" fmla="*/ 388 w 1137"/>
                <a:gd name="T59" fmla="*/ 1567 h 1894"/>
                <a:gd name="T60" fmla="*/ 409 w 1137"/>
                <a:gd name="T61" fmla="*/ 1617 h 1894"/>
                <a:gd name="T62" fmla="*/ 388 w 1137"/>
                <a:gd name="T63" fmla="*/ 1667 h 1894"/>
                <a:gd name="T64" fmla="*/ 338 w 1137"/>
                <a:gd name="T65" fmla="*/ 1688 h 1894"/>
                <a:gd name="T66" fmla="*/ 335 w 1137"/>
                <a:gd name="T67" fmla="*/ 1842 h 1894"/>
                <a:gd name="T68" fmla="*/ 303 w 1137"/>
                <a:gd name="T69" fmla="*/ 1885 h 1894"/>
                <a:gd name="T70" fmla="*/ 250 w 1137"/>
                <a:gd name="T71" fmla="*/ 1891 h 1894"/>
                <a:gd name="T72" fmla="*/ 207 w 1137"/>
                <a:gd name="T73" fmla="*/ 1859 h 1894"/>
                <a:gd name="T74" fmla="*/ 198 w 1137"/>
                <a:gd name="T75" fmla="*/ 1688 h 1894"/>
                <a:gd name="T76" fmla="*/ 35 w 1137"/>
                <a:gd name="T77" fmla="*/ 1678 h 1894"/>
                <a:gd name="T78" fmla="*/ 2 w 1137"/>
                <a:gd name="T79" fmla="*/ 1636 h 1894"/>
                <a:gd name="T80" fmla="*/ 3 w 1137"/>
                <a:gd name="T81" fmla="*/ 1443 h 1894"/>
                <a:gd name="T82" fmla="*/ 45 w 1137"/>
                <a:gd name="T83" fmla="*/ 1338 h 1894"/>
                <a:gd name="T84" fmla="*/ 178 w 1137"/>
                <a:gd name="T85" fmla="*/ 1134 h 1894"/>
                <a:gd name="T86" fmla="*/ 182 w 1137"/>
                <a:gd name="T87" fmla="*/ 515 h 1894"/>
                <a:gd name="T88" fmla="*/ 218 w 1137"/>
                <a:gd name="T89" fmla="*/ 395 h 1894"/>
                <a:gd name="T90" fmla="*/ 522 w 1137"/>
                <a:gd name="T91" fmla="*/ 25 h 1894"/>
                <a:gd name="T92" fmla="*/ 574 w 1137"/>
                <a:gd name="T93" fmla="*/ 0 h 1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7" h="1894">
                  <a:moveTo>
                    <a:pt x="574" y="0"/>
                  </a:moveTo>
                  <a:lnTo>
                    <a:pt x="589" y="3"/>
                  </a:lnTo>
                  <a:lnTo>
                    <a:pt x="603" y="7"/>
                  </a:lnTo>
                  <a:lnTo>
                    <a:pt x="617" y="14"/>
                  </a:lnTo>
                  <a:lnTo>
                    <a:pt x="627" y="25"/>
                  </a:lnTo>
                  <a:lnTo>
                    <a:pt x="887" y="325"/>
                  </a:lnTo>
                  <a:lnTo>
                    <a:pt x="913" y="359"/>
                  </a:lnTo>
                  <a:lnTo>
                    <a:pt x="934" y="395"/>
                  </a:lnTo>
                  <a:lnTo>
                    <a:pt x="951" y="433"/>
                  </a:lnTo>
                  <a:lnTo>
                    <a:pt x="964" y="473"/>
                  </a:lnTo>
                  <a:lnTo>
                    <a:pt x="971" y="515"/>
                  </a:lnTo>
                  <a:lnTo>
                    <a:pt x="974" y="557"/>
                  </a:lnTo>
                  <a:lnTo>
                    <a:pt x="974" y="1118"/>
                  </a:lnTo>
                  <a:lnTo>
                    <a:pt x="976" y="1137"/>
                  </a:lnTo>
                  <a:lnTo>
                    <a:pt x="980" y="1155"/>
                  </a:lnTo>
                  <a:lnTo>
                    <a:pt x="989" y="1173"/>
                  </a:lnTo>
                  <a:lnTo>
                    <a:pt x="1097" y="1343"/>
                  </a:lnTo>
                  <a:lnTo>
                    <a:pt x="1114" y="1375"/>
                  </a:lnTo>
                  <a:lnTo>
                    <a:pt x="1127" y="1407"/>
                  </a:lnTo>
                  <a:lnTo>
                    <a:pt x="1134" y="1442"/>
                  </a:lnTo>
                  <a:lnTo>
                    <a:pt x="1137" y="1477"/>
                  </a:lnTo>
                  <a:lnTo>
                    <a:pt x="1137" y="1617"/>
                  </a:lnTo>
                  <a:lnTo>
                    <a:pt x="1134" y="1636"/>
                  </a:lnTo>
                  <a:lnTo>
                    <a:pt x="1127" y="1653"/>
                  </a:lnTo>
                  <a:lnTo>
                    <a:pt x="1116" y="1667"/>
                  </a:lnTo>
                  <a:lnTo>
                    <a:pt x="1102" y="1678"/>
                  </a:lnTo>
                  <a:lnTo>
                    <a:pt x="1086" y="1685"/>
                  </a:lnTo>
                  <a:lnTo>
                    <a:pt x="1067" y="1688"/>
                  </a:lnTo>
                  <a:lnTo>
                    <a:pt x="912" y="1688"/>
                  </a:lnTo>
                  <a:lnTo>
                    <a:pt x="912" y="1823"/>
                  </a:lnTo>
                  <a:lnTo>
                    <a:pt x="909" y="1841"/>
                  </a:lnTo>
                  <a:lnTo>
                    <a:pt x="903" y="1858"/>
                  </a:lnTo>
                  <a:lnTo>
                    <a:pt x="891" y="1873"/>
                  </a:lnTo>
                  <a:lnTo>
                    <a:pt x="877" y="1883"/>
                  </a:lnTo>
                  <a:lnTo>
                    <a:pt x="860" y="1891"/>
                  </a:lnTo>
                  <a:lnTo>
                    <a:pt x="841" y="1893"/>
                  </a:lnTo>
                  <a:lnTo>
                    <a:pt x="823" y="1891"/>
                  </a:lnTo>
                  <a:lnTo>
                    <a:pt x="806" y="1883"/>
                  </a:lnTo>
                  <a:lnTo>
                    <a:pt x="793" y="1873"/>
                  </a:lnTo>
                  <a:lnTo>
                    <a:pt x="781" y="1858"/>
                  </a:lnTo>
                  <a:lnTo>
                    <a:pt x="773" y="1841"/>
                  </a:lnTo>
                  <a:lnTo>
                    <a:pt x="771" y="1823"/>
                  </a:lnTo>
                  <a:lnTo>
                    <a:pt x="771" y="1676"/>
                  </a:lnTo>
                  <a:lnTo>
                    <a:pt x="758" y="1666"/>
                  </a:lnTo>
                  <a:lnTo>
                    <a:pt x="747" y="1652"/>
                  </a:lnTo>
                  <a:lnTo>
                    <a:pt x="740" y="1635"/>
                  </a:lnTo>
                  <a:lnTo>
                    <a:pt x="737" y="1617"/>
                  </a:lnTo>
                  <a:lnTo>
                    <a:pt x="740" y="1598"/>
                  </a:lnTo>
                  <a:lnTo>
                    <a:pt x="747" y="1581"/>
                  </a:lnTo>
                  <a:lnTo>
                    <a:pt x="758" y="1567"/>
                  </a:lnTo>
                  <a:lnTo>
                    <a:pt x="772" y="1556"/>
                  </a:lnTo>
                  <a:lnTo>
                    <a:pt x="789" y="1549"/>
                  </a:lnTo>
                  <a:lnTo>
                    <a:pt x="807" y="1546"/>
                  </a:lnTo>
                  <a:lnTo>
                    <a:pt x="996" y="1546"/>
                  </a:lnTo>
                  <a:lnTo>
                    <a:pt x="996" y="1477"/>
                  </a:lnTo>
                  <a:lnTo>
                    <a:pt x="995" y="1456"/>
                  </a:lnTo>
                  <a:lnTo>
                    <a:pt x="988" y="1436"/>
                  </a:lnTo>
                  <a:lnTo>
                    <a:pt x="979" y="1417"/>
                  </a:lnTo>
                  <a:lnTo>
                    <a:pt x="871" y="1247"/>
                  </a:lnTo>
                  <a:lnTo>
                    <a:pt x="854" y="1216"/>
                  </a:lnTo>
                  <a:lnTo>
                    <a:pt x="842" y="1184"/>
                  </a:lnTo>
                  <a:lnTo>
                    <a:pt x="836" y="1151"/>
                  </a:lnTo>
                  <a:lnTo>
                    <a:pt x="833" y="1116"/>
                  </a:lnTo>
                  <a:lnTo>
                    <a:pt x="833" y="556"/>
                  </a:lnTo>
                  <a:lnTo>
                    <a:pt x="831" y="526"/>
                  </a:lnTo>
                  <a:lnTo>
                    <a:pt x="824" y="497"/>
                  </a:lnTo>
                  <a:lnTo>
                    <a:pt x="814" y="468"/>
                  </a:lnTo>
                  <a:lnTo>
                    <a:pt x="800" y="442"/>
                  </a:lnTo>
                  <a:lnTo>
                    <a:pt x="781" y="416"/>
                  </a:lnTo>
                  <a:lnTo>
                    <a:pt x="576" y="178"/>
                  </a:lnTo>
                  <a:lnTo>
                    <a:pt x="370" y="417"/>
                  </a:lnTo>
                  <a:lnTo>
                    <a:pt x="352" y="442"/>
                  </a:lnTo>
                  <a:lnTo>
                    <a:pt x="338" y="468"/>
                  </a:lnTo>
                  <a:lnTo>
                    <a:pt x="328" y="497"/>
                  </a:lnTo>
                  <a:lnTo>
                    <a:pt x="321" y="526"/>
                  </a:lnTo>
                  <a:lnTo>
                    <a:pt x="319" y="556"/>
                  </a:lnTo>
                  <a:lnTo>
                    <a:pt x="319" y="1112"/>
                  </a:lnTo>
                  <a:lnTo>
                    <a:pt x="316" y="1149"/>
                  </a:lnTo>
                  <a:lnTo>
                    <a:pt x="308" y="1185"/>
                  </a:lnTo>
                  <a:lnTo>
                    <a:pt x="294" y="1219"/>
                  </a:lnTo>
                  <a:lnTo>
                    <a:pt x="276" y="1252"/>
                  </a:lnTo>
                  <a:lnTo>
                    <a:pt x="160" y="1418"/>
                  </a:lnTo>
                  <a:lnTo>
                    <a:pt x="149" y="1438"/>
                  </a:lnTo>
                  <a:lnTo>
                    <a:pt x="143" y="1459"/>
                  </a:lnTo>
                  <a:lnTo>
                    <a:pt x="140" y="1481"/>
                  </a:lnTo>
                  <a:lnTo>
                    <a:pt x="140" y="1547"/>
                  </a:lnTo>
                  <a:lnTo>
                    <a:pt x="338" y="1547"/>
                  </a:lnTo>
                  <a:lnTo>
                    <a:pt x="357" y="1549"/>
                  </a:lnTo>
                  <a:lnTo>
                    <a:pt x="374" y="1557"/>
                  </a:lnTo>
                  <a:lnTo>
                    <a:pt x="388" y="1567"/>
                  </a:lnTo>
                  <a:lnTo>
                    <a:pt x="400" y="1582"/>
                  </a:lnTo>
                  <a:lnTo>
                    <a:pt x="406" y="1599"/>
                  </a:lnTo>
                  <a:lnTo>
                    <a:pt x="409" y="1617"/>
                  </a:lnTo>
                  <a:lnTo>
                    <a:pt x="406" y="1636"/>
                  </a:lnTo>
                  <a:lnTo>
                    <a:pt x="400" y="1653"/>
                  </a:lnTo>
                  <a:lnTo>
                    <a:pt x="388" y="1667"/>
                  </a:lnTo>
                  <a:lnTo>
                    <a:pt x="374" y="1678"/>
                  </a:lnTo>
                  <a:lnTo>
                    <a:pt x="357" y="1685"/>
                  </a:lnTo>
                  <a:lnTo>
                    <a:pt x="338" y="1688"/>
                  </a:lnTo>
                  <a:lnTo>
                    <a:pt x="338" y="1688"/>
                  </a:lnTo>
                  <a:lnTo>
                    <a:pt x="338" y="1823"/>
                  </a:lnTo>
                  <a:lnTo>
                    <a:pt x="335" y="1842"/>
                  </a:lnTo>
                  <a:lnTo>
                    <a:pt x="329" y="1859"/>
                  </a:lnTo>
                  <a:lnTo>
                    <a:pt x="317" y="1873"/>
                  </a:lnTo>
                  <a:lnTo>
                    <a:pt x="303" y="1885"/>
                  </a:lnTo>
                  <a:lnTo>
                    <a:pt x="287" y="1891"/>
                  </a:lnTo>
                  <a:lnTo>
                    <a:pt x="268" y="1894"/>
                  </a:lnTo>
                  <a:lnTo>
                    <a:pt x="250" y="1891"/>
                  </a:lnTo>
                  <a:lnTo>
                    <a:pt x="233" y="1885"/>
                  </a:lnTo>
                  <a:lnTo>
                    <a:pt x="218" y="1873"/>
                  </a:lnTo>
                  <a:lnTo>
                    <a:pt x="207" y="1859"/>
                  </a:lnTo>
                  <a:lnTo>
                    <a:pt x="200" y="1842"/>
                  </a:lnTo>
                  <a:lnTo>
                    <a:pt x="198" y="1823"/>
                  </a:lnTo>
                  <a:lnTo>
                    <a:pt x="198" y="1688"/>
                  </a:lnTo>
                  <a:lnTo>
                    <a:pt x="70" y="1688"/>
                  </a:lnTo>
                  <a:lnTo>
                    <a:pt x="52" y="1685"/>
                  </a:lnTo>
                  <a:lnTo>
                    <a:pt x="35" y="1678"/>
                  </a:lnTo>
                  <a:lnTo>
                    <a:pt x="20" y="1667"/>
                  </a:lnTo>
                  <a:lnTo>
                    <a:pt x="9" y="1653"/>
                  </a:lnTo>
                  <a:lnTo>
                    <a:pt x="2" y="1636"/>
                  </a:lnTo>
                  <a:lnTo>
                    <a:pt x="0" y="1617"/>
                  </a:lnTo>
                  <a:lnTo>
                    <a:pt x="0" y="1481"/>
                  </a:lnTo>
                  <a:lnTo>
                    <a:pt x="3" y="1443"/>
                  </a:lnTo>
                  <a:lnTo>
                    <a:pt x="11" y="1406"/>
                  </a:lnTo>
                  <a:lnTo>
                    <a:pt x="25" y="1371"/>
                  </a:lnTo>
                  <a:lnTo>
                    <a:pt x="45" y="1338"/>
                  </a:lnTo>
                  <a:lnTo>
                    <a:pt x="161" y="1171"/>
                  </a:lnTo>
                  <a:lnTo>
                    <a:pt x="171" y="1154"/>
                  </a:lnTo>
                  <a:lnTo>
                    <a:pt x="178" y="1134"/>
                  </a:lnTo>
                  <a:lnTo>
                    <a:pt x="180" y="1113"/>
                  </a:lnTo>
                  <a:lnTo>
                    <a:pt x="180" y="556"/>
                  </a:lnTo>
                  <a:lnTo>
                    <a:pt x="182" y="515"/>
                  </a:lnTo>
                  <a:lnTo>
                    <a:pt x="189" y="473"/>
                  </a:lnTo>
                  <a:lnTo>
                    <a:pt x="201" y="433"/>
                  </a:lnTo>
                  <a:lnTo>
                    <a:pt x="218" y="395"/>
                  </a:lnTo>
                  <a:lnTo>
                    <a:pt x="239" y="359"/>
                  </a:lnTo>
                  <a:lnTo>
                    <a:pt x="264" y="326"/>
                  </a:lnTo>
                  <a:lnTo>
                    <a:pt x="522" y="25"/>
                  </a:lnTo>
                  <a:lnTo>
                    <a:pt x="536" y="12"/>
                  </a:lnTo>
                  <a:lnTo>
                    <a:pt x="554" y="4"/>
                  </a:lnTo>
                  <a:lnTo>
                    <a:pt x="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0" name="Freeform 111"/>
            <p:cNvSpPr/>
            <p:nvPr/>
          </p:nvSpPr>
          <p:spPr bwMode="auto">
            <a:xfrm>
              <a:off x="10217151" y="2943225"/>
              <a:ext cx="22225" cy="71438"/>
            </a:xfrm>
            <a:custGeom>
              <a:avLst/>
              <a:gdLst>
                <a:gd name="T0" fmla="*/ 70 w 140"/>
                <a:gd name="T1" fmla="*/ 0 h 445"/>
                <a:gd name="T2" fmla="*/ 89 w 140"/>
                <a:gd name="T3" fmla="*/ 2 h 445"/>
                <a:gd name="T4" fmla="*/ 106 w 140"/>
                <a:gd name="T5" fmla="*/ 9 h 445"/>
                <a:gd name="T6" fmla="*/ 120 w 140"/>
                <a:gd name="T7" fmla="*/ 20 h 445"/>
                <a:gd name="T8" fmla="*/ 130 w 140"/>
                <a:gd name="T9" fmla="*/ 35 h 445"/>
                <a:gd name="T10" fmla="*/ 138 w 140"/>
                <a:gd name="T11" fmla="*/ 52 h 445"/>
                <a:gd name="T12" fmla="*/ 140 w 140"/>
                <a:gd name="T13" fmla="*/ 70 h 445"/>
                <a:gd name="T14" fmla="*/ 140 w 140"/>
                <a:gd name="T15" fmla="*/ 375 h 445"/>
                <a:gd name="T16" fmla="*/ 138 w 140"/>
                <a:gd name="T17" fmla="*/ 394 h 445"/>
                <a:gd name="T18" fmla="*/ 130 w 140"/>
                <a:gd name="T19" fmla="*/ 412 h 445"/>
                <a:gd name="T20" fmla="*/ 119 w 140"/>
                <a:gd name="T21" fmla="*/ 426 h 445"/>
                <a:gd name="T22" fmla="*/ 103 w 140"/>
                <a:gd name="T23" fmla="*/ 438 h 445"/>
                <a:gd name="T24" fmla="*/ 86 w 140"/>
                <a:gd name="T25" fmla="*/ 444 h 445"/>
                <a:gd name="T26" fmla="*/ 66 w 140"/>
                <a:gd name="T27" fmla="*/ 445 h 445"/>
                <a:gd name="T28" fmla="*/ 48 w 140"/>
                <a:gd name="T29" fmla="*/ 442 h 445"/>
                <a:gd name="T30" fmla="*/ 32 w 140"/>
                <a:gd name="T31" fmla="*/ 435 h 445"/>
                <a:gd name="T32" fmla="*/ 19 w 140"/>
                <a:gd name="T33" fmla="*/ 422 h 445"/>
                <a:gd name="T34" fmla="*/ 9 w 140"/>
                <a:gd name="T35" fmla="*/ 408 h 445"/>
                <a:gd name="T36" fmla="*/ 2 w 140"/>
                <a:gd name="T37" fmla="*/ 391 h 445"/>
                <a:gd name="T38" fmla="*/ 0 w 140"/>
                <a:gd name="T39" fmla="*/ 372 h 445"/>
                <a:gd name="T40" fmla="*/ 0 w 140"/>
                <a:gd name="T41" fmla="*/ 70 h 445"/>
                <a:gd name="T42" fmla="*/ 2 w 140"/>
                <a:gd name="T43" fmla="*/ 52 h 445"/>
                <a:gd name="T44" fmla="*/ 10 w 140"/>
                <a:gd name="T45" fmla="*/ 35 h 445"/>
                <a:gd name="T46" fmla="*/ 20 w 140"/>
                <a:gd name="T47" fmla="*/ 20 h 445"/>
                <a:gd name="T48" fmla="*/ 35 w 140"/>
                <a:gd name="T49" fmla="*/ 9 h 445"/>
                <a:gd name="T50" fmla="*/ 51 w 140"/>
                <a:gd name="T51" fmla="*/ 2 h 445"/>
                <a:gd name="T52" fmla="*/ 70 w 140"/>
                <a:gd name="T5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445">
                  <a:moveTo>
                    <a:pt x="70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0" y="20"/>
                  </a:lnTo>
                  <a:lnTo>
                    <a:pt x="130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375"/>
                  </a:lnTo>
                  <a:lnTo>
                    <a:pt x="138" y="394"/>
                  </a:lnTo>
                  <a:lnTo>
                    <a:pt x="130" y="412"/>
                  </a:lnTo>
                  <a:lnTo>
                    <a:pt x="119" y="426"/>
                  </a:lnTo>
                  <a:lnTo>
                    <a:pt x="103" y="438"/>
                  </a:lnTo>
                  <a:lnTo>
                    <a:pt x="86" y="444"/>
                  </a:lnTo>
                  <a:lnTo>
                    <a:pt x="66" y="445"/>
                  </a:lnTo>
                  <a:lnTo>
                    <a:pt x="48" y="442"/>
                  </a:lnTo>
                  <a:lnTo>
                    <a:pt x="32" y="435"/>
                  </a:lnTo>
                  <a:lnTo>
                    <a:pt x="19" y="422"/>
                  </a:lnTo>
                  <a:lnTo>
                    <a:pt x="9" y="408"/>
                  </a:lnTo>
                  <a:lnTo>
                    <a:pt x="2" y="391"/>
                  </a:lnTo>
                  <a:lnTo>
                    <a:pt x="0" y="372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040831" y="2288350"/>
            <a:ext cx="389360" cy="335656"/>
            <a:chOff x="4411663" y="2727325"/>
            <a:chExt cx="552451" cy="476251"/>
          </a:xfrm>
          <a:solidFill>
            <a:schemeClr val="bg1"/>
          </a:solidFill>
        </p:grpSpPr>
        <p:sp>
          <p:nvSpPr>
            <p:cNvPr id="57" name="Freeform 153"/>
            <p:cNvSpPr/>
            <p:nvPr/>
          </p:nvSpPr>
          <p:spPr bwMode="auto">
            <a:xfrm>
              <a:off x="4510088" y="2727325"/>
              <a:ext cx="360363" cy="103188"/>
            </a:xfrm>
            <a:custGeom>
              <a:avLst/>
              <a:gdLst>
                <a:gd name="T0" fmla="*/ 1169 w 2271"/>
                <a:gd name="T1" fmla="*/ 1 h 651"/>
                <a:gd name="T2" fmla="*/ 1347 w 2271"/>
                <a:gd name="T3" fmla="*/ 21 h 651"/>
                <a:gd name="T4" fmla="*/ 1519 w 2271"/>
                <a:gd name="T5" fmla="*/ 60 h 651"/>
                <a:gd name="T6" fmla="*/ 1685 w 2271"/>
                <a:gd name="T7" fmla="*/ 120 h 651"/>
                <a:gd name="T8" fmla="*/ 1843 w 2271"/>
                <a:gd name="T9" fmla="*/ 198 h 651"/>
                <a:gd name="T10" fmla="*/ 1991 w 2271"/>
                <a:gd name="T11" fmla="*/ 296 h 651"/>
                <a:gd name="T12" fmla="*/ 2129 w 2271"/>
                <a:gd name="T13" fmla="*/ 410 h 651"/>
                <a:gd name="T14" fmla="*/ 2130 w 2271"/>
                <a:gd name="T15" fmla="*/ 262 h 651"/>
                <a:gd name="T16" fmla="*/ 2147 w 2271"/>
                <a:gd name="T17" fmla="*/ 230 h 651"/>
                <a:gd name="T18" fmla="*/ 2179 w 2271"/>
                <a:gd name="T19" fmla="*/ 212 h 651"/>
                <a:gd name="T20" fmla="*/ 2198 w 2271"/>
                <a:gd name="T21" fmla="*/ 209 h 651"/>
                <a:gd name="T22" fmla="*/ 2233 w 2271"/>
                <a:gd name="T23" fmla="*/ 219 h 651"/>
                <a:gd name="T24" fmla="*/ 2258 w 2271"/>
                <a:gd name="T25" fmla="*/ 244 h 651"/>
                <a:gd name="T26" fmla="*/ 2268 w 2271"/>
                <a:gd name="T27" fmla="*/ 279 h 651"/>
                <a:gd name="T28" fmla="*/ 2268 w 2271"/>
                <a:gd name="T29" fmla="*/ 596 h 651"/>
                <a:gd name="T30" fmla="*/ 2251 w 2271"/>
                <a:gd name="T31" fmla="*/ 627 h 651"/>
                <a:gd name="T32" fmla="*/ 2220 w 2271"/>
                <a:gd name="T33" fmla="*/ 645 h 651"/>
                <a:gd name="T34" fmla="*/ 1901 w 2271"/>
                <a:gd name="T35" fmla="*/ 651 h 651"/>
                <a:gd name="T36" fmla="*/ 1882 w 2271"/>
                <a:gd name="T37" fmla="*/ 649 h 651"/>
                <a:gd name="T38" fmla="*/ 1852 w 2271"/>
                <a:gd name="T39" fmla="*/ 631 h 651"/>
                <a:gd name="T40" fmla="*/ 1833 w 2271"/>
                <a:gd name="T41" fmla="*/ 601 h 651"/>
                <a:gd name="T42" fmla="*/ 1833 w 2271"/>
                <a:gd name="T43" fmla="*/ 564 h 651"/>
                <a:gd name="T44" fmla="*/ 1851 w 2271"/>
                <a:gd name="T45" fmla="*/ 532 h 651"/>
                <a:gd name="T46" fmla="*/ 1881 w 2271"/>
                <a:gd name="T47" fmla="*/ 514 h 651"/>
                <a:gd name="T48" fmla="*/ 2029 w 2271"/>
                <a:gd name="T49" fmla="*/ 510 h 651"/>
                <a:gd name="T50" fmla="*/ 1894 w 2271"/>
                <a:gd name="T51" fmla="*/ 398 h 651"/>
                <a:gd name="T52" fmla="*/ 1748 w 2271"/>
                <a:gd name="T53" fmla="*/ 305 h 651"/>
                <a:gd name="T54" fmla="*/ 1591 w 2271"/>
                <a:gd name="T55" fmla="*/ 232 h 651"/>
                <a:gd name="T56" fmla="*/ 1427 w 2271"/>
                <a:gd name="T57" fmla="*/ 180 h 651"/>
                <a:gd name="T58" fmla="*/ 1256 w 2271"/>
                <a:gd name="T59" fmla="*/ 149 h 651"/>
                <a:gd name="T60" fmla="*/ 1080 w 2271"/>
                <a:gd name="T61" fmla="*/ 140 h 651"/>
                <a:gd name="T62" fmla="*/ 901 w 2271"/>
                <a:gd name="T63" fmla="*/ 154 h 651"/>
                <a:gd name="T64" fmla="*/ 727 w 2271"/>
                <a:gd name="T65" fmla="*/ 190 h 651"/>
                <a:gd name="T66" fmla="*/ 559 w 2271"/>
                <a:gd name="T67" fmla="*/ 249 h 651"/>
                <a:gd name="T68" fmla="*/ 402 w 2271"/>
                <a:gd name="T69" fmla="*/ 329 h 651"/>
                <a:gd name="T70" fmla="*/ 255 w 2271"/>
                <a:gd name="T71" fmla="*/ 429 h 651"/>
                <a:gd name="T72" fmla="*/ 121 w 2271"/>
                <a:gd name="T73" fmla="*/ 550 h 651"/>
                <a:gd name="T74" fmla="*/ 90 w 2271"/>
                <a:gd name="T75" fmla="*/ 569 h 651"/>
                <a:gd name="T76" fmla="*/ 54 w 2271"/>
                <a:gd name="T77" fmla="*/ 569 h 651"/>
                <a:gd name="T78" fmla="*/ 21 w 2271"/>
                <a:gd name="T79" fmla="*/ 551 h 651"/>
                <a:gd name="T80" fmla="*/ 2 w 2271"/>
                <a:gd name="T81" fmla="*/ 520 h 651"/>
                <a:gd name="T82" fmla="*/ 2 w 2271"/>
                <a:gd name="T83" fmla="*/ 484 h 651"/>
                <a:gd name="T84" fmla="*/ 20 w 2271"/>
                <a:gd name="T85" fmla="*/ 452 h 651"/>
                <a:gd name="T86" fmla="*/ 156 w 2271"/>
                <a:gd name="T87" fmla="*/ 329 h 651"/>
                <a:gd name="T88" fmla="*/ 304 w 2271"/>
                <a:gd name="T89" fmla="*/ 224 h 651"/>
                <a:gd name="T90" fmla="*/ 463 w 2271"/>
                <a:gd name="T91" fmla="*/ 139 h 651"/>
                <a:gd name="T92" fmla="*/ 631 w 2271"/>
                <a:gd name="T93" fmla="*/ 74 h 651"/>
                <a:gd name="T94" fmla="*/ 806 w 2271"/>
                <a:gd name="T95" fmla="*/ 28 h 651"/>
                <a:gd name="T96" fmla="*/ 986 w 2271"/>
                <a:gd name="T97" fmla="*/ 4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71" h="651">
                  <a:moveTo>
                    <a:pt x="1079" y="0"/>
                  </a:moveTo>
                  <a:lnTo>
                    <a:pt x="1169" y="1"/>
                  </a:lnTo>
                  <a:lnTo>
                    <a:pt x="1258" y="8"/>
                  </a:lnTo>
                  <a:lnTo>
                    <a:pt x="1347" y="21"/>
                  </a:lnTo>
                  <a:lnTo>
                    <a:pt x="1433" y="38"/>
                  </a:lnTo>
                  <a:lnTo>
                    <a:pt x="1519" y="60"/>
                  </a:lnTo>
                  <a:lnTo>
                    <a:pt x="1603" y="87"/>
                  </a:lnTo>
                  <a:lnTo>
                    <a:pt x="1685" y="120"/>
                  </a:lnTo>
                  <a:lnTo>
                    <a:pt x="1765" y="157"/>
                  </a:lnTo>
                  <a:lnTo>
                    <a:pt x="1843" y="198"/>
                  </a:lnTo>
                  <a:lnTo>
                    <a:pt x="1918" y="244"/>
                  </a:lnTo>
                  <a:lnTo>
                    <a:pt x="1991" y="296"/>
                  </a:lnTo>
                  <a:lnTo>
                    <a:pt x="2062" y="351"/>
                  </a:lnTo>
                  <a:lnTo>
                    <a:pt x="2129" y="410"/>
                  </a:lnTo>
                  <a:lnTo>
                    <a:pt x="2127" y="281"/>
                  </a:lnTo>
                  <a:lnTo>
                    <a:pt x="2130" y="262"/>
                  </a:lnTo>
                  <a:lnTo>
                    <a:pt x="2137" y="245"/>
                  </a:lnTo>
                  <a:lnTo>
                    <a:pt x="2147" y="230"/>
                  </a:lnTo>
                  <a:lnTo>
                    <a:pt x="2162" y="220"/>
                  </a:lnTo>
                  <a:lnTo>
                    <a:pt x="2179" y="212"/>
                  </a:lnTo>
                  <a:lnTo>
                    <a:pt x="2197" y="209"/>
                  </a:lnTo>
                  <a:lnTo>
                    <a:pt x="2198" y="209"/>
                  </a:lnTo>
                  <a:lnTo>
                    <a:pt x="2217" y="212"/>
                  </a:lnTo>
                  <a:lnTo>
                    <a:pt x="2233" y="219"/>
                  </a:lnTo>
                  <a:lnTo>
                    <a:pt x="2247" y="230"/>
                  </a:lnTo>
                  <a:lnTo>
                    <a:pt x="2258" y="244"/>
                  </a:lnTo>
                  <a:lnTo>
                    <a:pt x="2265" y="261"/>
                  </a:lnTo>
                  <a:lnTo>
                    <a:pt x="2268" y="279"/>
                  </a:lnTo>
                  <a:lnTo>
                    <a:pt x="2271" y="577"/>
                  </a:lnTo>
                  <a:lnTo>
                    <a:pt x="2268" y="596"/>
                  </a:lnTo>
                  <a:lnTo>
                    <a:pt x="2262" y="613"/>
                  </a:lnTo>
                  <a:lnTo>
                    <a:pt x="2251" y="627"/>
                  </a:lnTo>
                  <a:lnTo>
                    <a:pt x="2237" y="638"/>
                  </a:lnTo>
                  <a:lnTo>
                    <a:pt x="2220" y="645"/>
                  </a:lnTo>
                  <a:lnTo>
                    <a:pt x="2201" y="648"/>
                  </a:lnTo>
                  <a:lnTo>
                    <a:pt x="1901" y="651"/>
                  </a:lnTo>
                  <a:lnTo>
                    <a:pt x="1900" y="651"/>
                  </a:lnTo>
                  <a:lnTo>
                    <a:pt x="1882" y="649"/>
                  </a:lnTo>
                  <a:lnTo>
                    <a:pt x="1866" y="642"/>
                  </a:lnTo>
                  <a:lnTo>
                    <a:pt x="1852" y="631"/>
                  </a:lnTo>
                  <a:lnTo>
                    <a:pt x="1840" y="617"/>
                  </a:lnTo>
                  <a:lnTo>
                    <a:pt x="1833" y="601"/>
                  </a:lnTo>
                  <a:lnTo>
                    <a:pt x="1831" y="582"/>
                  </a:lnTo>
                  <a:lnTo>
                    <a:pt x="1833" y="564"/>
                  </a:lnTo>
                  <a:lnTo>
                    <a:pt x="1840" y="547"/>
                  </a:lnTo>
                  <a:lnTo>
                    <a:pt x="1851" y="532"/>
                  </a:lnTo>
                  <a:lnTo>
                    <a:pt x="1865" y="522"/>
                  </a:lnTo>
                  <a:lnTo>
                    <a:pt x="1881" y="514"/>
                  </a:lnTo>
                  <a:lnTo>
                    <a:pt x="1900" y="511"/>
                  </a:lnTo>
                  <a:lnTo>
                    <a:pt x="2029" y="510"/>
                  </a:lnTo>
                  <a:lnTo>
                    <a:pt x="1964" y="451"/>
                  </a:lnTo>
                  <a:lnTo>
                    <a:pt x="1894" y="398"/>
                  </a:lnTo>
                  <a:lnTo>
                    <a:pt x="1822" y="349"/>
                  </a:lnTo>
                  <a:lnTo>
                    <a:pt x="1748" y="305"/>
                  </a:lnTo>
                  <a:lnTo>
                    <a:pt x="1671" y="266"/>
                  </a:lnTo>
                  <a:lnTo>
                    <a:pt x="1591" y="232"/>
                  </a:lnTo>
                  <a:lnTo>
                    <a:pt x="1510" y="204"/>
                  </a:lnTo>
                  <a:lnTo>
                    <a:pt x="1427" y="180"/>
                  </a:lnTo>
                  <a:lnTo>
                    <a:pt x="1342" y="162"/>
                  </a:lnTo>
                  <a:lnTo>
                    <a:pt x="1256" y="149"/>
                  </a:lnTo>
                  <a:lnTo>
                    <a:pt x="1169" y="142"/>
                  </a:lnTo>
                  <a:lnTo>
                    <a:pt x="1080" y="140"/>
                  </a:lnTo>
                  <a:lnTo>
                    <a:pt x="989" y="144"/>
                  </a:lnTo>
                  <a:lnTo>
                    <a:pt x="901" y="154"/>
                  </a:lnTo>
                  <a:lnTo>
                    <a:pt x="812" y="169"/>
                  </a:lnTo>
                  <a:lnTo>
                    <a:pt x="727" y="190"/>
                  </a:lnTo>
                  <a:lnTo>
                    <a:pt x="642" y="217"/>
                  </a:lnTo>
                  <a:lnTo>
                    <a:pt x="559" y="249"/>
                  </a:lnTo>
                  <a:lnTo>
                    <a:pt x="480" y="286"/>
                  </a:lnTo>
                  <a:lnTo>
                    <a:pt x="402" y="329"/>
                  </a:lnTo>
                  <a:lnTo>
                    <a:pt x="327" y="377"/>
                  </a:lnTo>
                  <a:lnTo>
                    <a:pt x="255" y="429"/>
                  </a:lnTo>
                  <a:lnTo>
                    <a:pt x="187" y="487"/>
                  </a:lnTo>
                  <a:lnTo>
                    <a:pt x="121" y="550"/>
                  </a:lnTo>
                  <a:lnTo>
                    <a:pt x="107" y="562"/>
                  </a:lnTo>
                  <a:lnTo>
                    <a:pt x="90" y="569"/>
                  </a:lnTo>
                  <a:lnTo>
                    <a:pt x="72" y="571"/>
                  </a:lnTo>
                  <a:lnTo>
                    <a:pt x="54" y="569"/>
                  </a:lnTo>
                  <a:lnTo>
                    <a:pt x="37" y="563"/>
                  </a:lnTo>
                  <a:lnTo>
                    <a:pt x="21" y="551"/>
                  </a:lnTo>
                  <a:lnTo>
                    <a:pt x="10" y="536"/>
                  </a:lnTo>
                  <a:lnTo>
                    <a:pt x="2" y="520"/>
                  </a:lnTo>
                  <a:lnTo>
                    <a:pt x="0" y="502"/>
                  </a:lnTo>
                  <a:lnTo>
                    <a:pt x="2" y="484"/>
                  </a:lnTo>
                  <a:lnTo>
                    <a:pt x="9" y="467"/>
                  </a:lnTo>
                  <a:lnTo>
                    <a:pt x="20" y="452"/>
                  </a:lnTo>
                  <a:lnTo>
                    <a:pt x="87" y="388"/>
                  </a:lnTo>
                  <a:lnTo>
                    <a:pt x="156" y="329"/>
                  </a:lnTo>
                  <a:lnTo>
                    <a:pt x="229" y="275"/>
                  </a:lnTo>
                  <a:lnTo>
                    <a:pt x="304" y="224"/>
                  </a:lnTo>
                  <a:lnTo>
                    <a:pt x="382" y="179"/>
                  </a:lnTo>
                  <a:lnTo>
                    <a:pt x="463" y="139"/>
                  </a:lnTo>
                  <a:lnTo>
                    <a:pt x="545" y="104"/>
                  </a:lnTo>
                  <a:lnTo>
                    <a:pt x="631" y="74"/>
                  </a:lnTo>
                  <a:lnTo>
                    <a:pt x="717" y="48"/>
                  </a:lnTo>
                  <a:lnTo>
                    <a:pt x="806" y="28"/>
                  </a:lnTo>
                  <a:lnTo>
                    <a:pt x="895" y="14"/>
                  </a:lnTo>
                  <a:lnTo>
                    <a:pt x="986" y="4"/>
                  </a:lnTo>
                  <a:lnTo>
                    <a:pt x="10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8" name="Freeform 154"/>
            <p:cNvSpPr/>
            <p:nvPr/>
          </p:nvSpPr>
          <p:spPr bwMode="auto">
            <a:xfrm>
              <a:off x="4497388" y="3100388"/>
              <a:ext cx="360363" cy="103188"/>
            </a:xfrm>
            <a:custGeom>
              <a:avLst/>
              <a:gdLst>
                <a:gd name="T0" fmla="*/ 370 w 2271"/>
                <a:gd name="T1" fmla="*/ 0 h 654"/>
                <a:gd name="T2" fmla="*/ 405 w 2271"/>
                <a:gd name="T3" fmla="*/ 10 h 654"/>
                <a:gd name="T4" fmla="*/ 430 w 2271"/>
                <a:gd name="T5" fmla="*/ 35 h 654"/>
                <a:gd name="T6" fmla="*/ 441 w 2271"/>
                <a:gd name="T7" fmla="*/ 70 h 654"/>
                <a:gd name="T8" fmla="*/ 431 w 2271"/>
                <a:gd name="T9" fmla="*/ 106 h 654"/>
                <a:gd name="T10" fmla="*/ 406 w 2271"/>
                <a:gd name="T11" fmla="*/ 131 h 654"/>
                <a:gd name="T12" fmla="*/ 371 w 2271"/>
                <a:gd name="T13" fmla="*/ 141 h 654"/>
                <a:gd name="T14" fmla="*/ 308 w 2271"/>
                <a:gd name="T15" fmla="*/ 201 h 654"/>
                <a:gd name="T16" fmla="*/ 449 w 2271"/>
                <a:gd name="T17" fmla="*/ 303 h 654"/>
                <a:gd name="T18" fmla="*/ 601 w 2271"/>
                <a:gd name="T19" fmla="*/ 386 h 654"/>
                <a:gd name="T20" fmla="*/ 761 w 2271"/>
                <a:gd name="T21" fmla="*/ 449 h 654"/>
                <a:gd name="T22" fmla="*/ 929 w 2271"/>
                <a:gd name="T23" fmla="*/ 491 h 654"/>
                <a:gd name="T24" fmla="*/ 1103 w 2271"/>
                <a:gd name="T25" fmla="*/ 511 h 654"/>
                <a:gd name="T26" fmla="*/ 1281 w 2271"/>
                <a:gd name="T27" fmla="*/ 508 h 654"/>
                <a:gd name="T28" fmla="*/ 1458 w 2271"/>
                <a:gd name="T29" fmla="*/ 483 h 654"/>
                <a:gd name="T30" fmla="*/ 1629 w 2271"/>
                <a:gd name="T31" fmla="*/ 436 h 654"/>
                <a:gd name="T32" fmla="*/ 1792 w 2271"/>
                <a:gd name="T33" fmla="*/ 366 h 654"/>
                <a:gd name="T34" fmla="*/ 1944 w 2271"/>
                <a:gd name="T35" fmla="*/ 276 h 654"/>
                <a:gd name="T36" fmla="*/ 2085 w 2271"/>
                <a:gd name="T37" fmla="*/ 166 h 654"/>
                <a:gd name="T38" fmla="*/ 2165 w 2271"/>
                <a:gd name="T39" fmla="*/ 91 h 654"/>
                <a:gd name="T40" fmla="*/ 2200 w 2271"/>
                <a:gd name="T41" fmla="*/ 81 h 654"/>
                <a:gd name="T42" fmla="*/ 2235 w 2271"/>
                <a:gd name="T43" fmla="*/ 91 h 654"/>
                <a:gd name="T44" fmla="*/ 2262 w 2271"/>
                <a:gd name="T45" fmla="*/ 117 h 654"/>
                <a:gd name="T46" fmla="*/ 2271 w 2271"/>
                <a:gd name="T47" fmla="*/ 152 h 654"/>
                <a:gd name="T48" fmla="*/ 2263 w 2271"/>
                <a:gd name="T49" fmla="*/ 187 h 654"/>
                <a:gd name="T50" fmla="*/ 2185 w 2271"/>
                <a:gd name="T51" fmla="*/ 266 h 654"/>
                <a:gd name="T52" fmla="*/ 2043 w 2271"/>
                <a:gd name="T53" fmla="*/ 380 h 654"/>
                <a:gd name="T54" fmla="*/ 1890 w 2271"/>
                <a:gd name="T55" fmla="*/ 475 h 654"/>
                <a:gd name="T56" fmla="*/ 1726 w 2271"/>
                <a:gd name="T57" fmla="*/ 551 h 654"/>
                <a:gd name="T58" fmla="*/ 1554 w 2271"/>
                <a:gd name="T59" fmla="*/ 605 h 654"/>
                <a:gd name="T60" fmla="*/ 1376 w 2271"/>
                <a:gd name="T61" fmla="*/ 640 h 654"/>
                <a:gd name="T62" fmla="*/ 1194 w 2271"/>
                <a:gd name="T63" fmla="*/ 654 h 654"/>
                <a:gd name="T64" fmla="*/ 1086 w 2271"/>
                <a:gd name="T65" fmla="*/ 650 h 654"/>
                <a:gd name="T66" fmla="*/ 912 w 2271"/>
                <a:gd name="T67" fmla="*/ 630 h 654"/>
                <a:gd name="T68" fmla="*/ 742 w 2271"/>
                <a:gd name="T69" fmla="*/ 590 h 654"/>
                <a:gd name="T70" fmla="*/ 579 w 2271"/>
                <a:gd name="T71" fmla="*/ 531 h 654"/>
                <a:gd name="T72" fmla="*/ 424 w 2271"/>
                <a:gd name="T73" fmla="*/ 453 h 654"/>
                <a:gd name="T74" fmla="*/ 278 w 2271"/>
                <a:gd name="T75" fmla="*/ 356 h 654"/>
                <a:gd name="T76" fmla="*/ 143 w 2271"/>
                <a:gd name="T77" fmla="*/ 242 h 654"/>
                <a:gd name="T78" fmla="*/ 142 w 2271"/>
                <a:gd name="T79" fmla="*/ 392 h 654"/>
                <a:gd name="T80" fmla="*/ 124 w 2271"/>
                <a:gd name="T81" fmla="*/ 422 h 654"/>
                <a:gd name="T82" fmla="*/ 94 w 2271"/>
                <a:gd name="T83" fmla="*/ 441 h 654"/>
                <a:gd name="T84" fmla="*/ 74 w 2271"/>
                <a:gd name="T85" fmla="*/ 443 h 654"/>
                <a:gd name="T86" fmla="*/ 39 w 2271"/>
                <a:gd name="T87" fmla="*/ 434 h 654"/>
                <a:gd name="T88" fmla="*/ 14 w 2271"/>
                <a:gd name="T89" fmla="*/ 410 h 654"/>
                <a:gd name="T90" fmla="*/ 4 w 2271"/>
                <a:gd name="T91" fmla="*/ 374 h 654"/>
                <a:gd name="T92" fmla="*/ 3 w 2271"/>
                <a:gd name="T93" fmla="*/ 56 h 654"/>
                <a:gd name="T94" fmla="*/ 20 w 2271"/>
                <a:gd name="T95" fmla="*/ 26 h 654"/>
                <a:gd name="T96" fmla="*/ 51 w 2271"/>
                <a:gd name="T97" fmla="*/ 7 h 654"/>
                <a:gd name="T98" fmla="*/ 369 w 2271"/>
                <a:gd name="T9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1" h="654">
                  <a:moveTo>
                    <a:pt x="369" y="0"/>
                  </a:moveTo>
                  <a:lnTo>
                    <a:pt x="370" y="0"/>
                  </a:lnTo>
                  <a:lnTo>
                    <a:pt x="389" y="4"/>
                  </a:lnTo>
                  <a:lnTo>
                    <a:pt x="405" y="10"/>
                  </a:lnTo>
                  <a:lnTo>
                    <a:pt x="420" y="22"/>
                  </a:lnTo>
                  <a:lnTo>
                    <a:pt x="430" y="35"/>
                  </a:lnTo>
                  <a:lnTo>
                    <a:pt x="438" y="52"/>
                  </a:lnTo>
                  <a:lnTo>
                    <a:pt x="441" y="70"/>
                  </a:lnTo>
                  <a:lnTo>
                    <a:pt x="438" y="89"/>
                  </a:lnTo>
                  <a:lnTo>
                    <a:pt x="431" y="106"/>
                  </a:lnTo>
                  <a:lnTo>
                    <a:pt x="421" y="120"/>
                  </a:lnTo>
                  <a:lnTo>
                    <a:pt x="406" y="131"/>
                  </a:lnTo>
                  <a:lnTo>
                    <a:pt x="389" y="138"/>
                  </a:lnTo>
                  <a:lnTo>
                    <a:pt x="371" y="141"/>
                  </a:lnTo>
                  <a:lnTo>
                    <a:pt x="241" y="142"/>
                  </a:lnTo>
                  <a:lnTo>
                    <a:pt x="308" y="201"/>
                  </a:lnTo>
                  <a:lnTo>
                    <a:pt x="376" y="254"/>
                  </a:lnTo>
                  <a:lnTo>
                    <a:pt x="449" y="303"/>
                  </a:lnTo>
                  <a:lnTo>
                    <a:pt x="523" y="348"/>
                  </a:lnTo>
                  <a:lnTo>
                    <a:pt x="601" y="386"/>
                  </a:lnTo>
                  <a:lnTo>
                    <a:pt x="680" y="420"/>
                  </a:lnTo>
                  <a:lnTo>
                    <a:pt x="761" y="449"/>
                  </a:lnTo>
                  <a:lnTo>
                    <a:pt x="845" y="473"/>
                  </a:lnTo>
                  <a:lnTo>
                    <a:pt x="929" y="491"/>
                  </a:lnTo>
                  <a:lnTo>
                    <a:pt x="1016" y="503"/>
                  </a:lnTo>
                  <a:lnTo>
                    <a:pt x="1103" y="511"/>
                  </a:lnTo>
                  <a:lnTo>
                    <a:pt x="1192" y="513"/>
                  </a:lnTo>
                  <a:lnTo>
                    <a:pt x="1281" y="508"/>
                  </a:lnTo>
                  <a:lnTo>
                    <a:pt x="1371" y="499"/>
                  </a:lnTo>
                  <a:lnTo>
                    <a:pt x="1458" y="483"/>
                  </a:lnTo>
                  <a:lnTo>
                    <a:pt x="1545" y="462"/>
                  </a:lnTo>
                  <a:lnTo>
                    <a:pt x="1629" y="436"/>
                  </a:lnTo>
                  <a:lnTo>
                    <a:pt x="1712" y="403"/>
                  </a:lnTo>
                  <a:lnTo>
                    <a:pt x="1792" y="366"/>
                  </a:lnTo>
                  <a:lnTo>
                    <a:pt x="1870" y="323"/>
                  </a:lnTo>
                  <a:lnTo>
                    <a:pt x="1944" y="276"/>
                  </a:lnTo>
                  <a:lnTo>
                    <a:pt x="2016" y="223"/>
                  </a:lnTo>
                  <a:lnTo>
                    <a:pt x="2085" y="166"/>
                  </a:lnTo>
                  <a:lnTo>
                    <a:pt x="2150" y="102"/>
                  </a:lnTo>
                  <a:lnTo>
                    <a:pt x="2165" y="91"/>
                  </a:lnTo>
                  <a:lnTo>
                    <a:pt x="2182" y="85"/>
                  </a:lnTo>
                  <a:lnTo>
                    <a:pt x="2200" y="81"/>
                  </a:lnTo>
                  <a:lnTo>
                    <a:pt x="2218" y="85"/>
                  </a:lnTo>
                  <a:lnTo>
                    <a:pt x="2235" y="91"/>
                  </a:lnTo>
                  <a:lnTo>
                    <a:pt x="2250" y="102"/>
                  </a:lnTo>
                  <a:lnTo>
                    <a:pt x="2262" y="117"/>
                  </a:lnTo>
                  <a:lnTo>
                    <a:pt x="2269" y="134"/>
                  </a:lnTo>
                  <a:lnTo>
                    <a:pt x="2271" y="152"/>
                  </a:lnTo>
                  <a:lnTo>
                    <a:pt x="2269" y="170"/>
                  </a:lnTo>
                  <a:lnTo>
                    <a:pt x="2263" y="187"/>
                  </a:lnTo>
                  <a:lnTo>
                    <a:pt x="2251" y="202"/>
                  </a:lnTo>
                  <a:lnTo>
                    <a:pt x="2185" y="266"/>
                  </a:lnTo>
                  <a:lnTo>
                    <a:pt x="2115" y="325"/>
                  </a:lnTo>
                  <a:lnTo>
                    <a:pt x="2043" y="380"/>
                  </a:lnTo>
                  <a:lnTo>
                    <a:pt x="1968" y="430"/>
                  </a:lnTo>
                  <a:lnTo>
                    <a:pt x="1890" y="475"/>
                  </a:lnTo>
                  <a:lnTo>
                    <a:pt x="1809" y="515"/>
                  </a:lnTo>
                  <a:lnTo>
                    <a:pt x="1726" y="551"/>
                  </a:lnTo>
                  <a:lnTo>
                    <a:pt x="1641" y="580"/>
                  </a:lnTo>
                  <a:lnTo>
                    <a:pt x="1554" y="605"/>
                  </a:lnTo>
                  <a:lnTo>
                    <a:pt x="1466" y="625"/>
                  </a:lnTo>
                  <a:lnTo>
                    <a:pt x="1376" y="640"/>
                  </a:lnTo>
                  <a:lnTo>
                    <a:pt x="1285" y="649"/>
                  </a:lnTo>
                  <a:lnTo>
                    <a:pt x="1194" y="654"/>
                  </a:lnTo>
                  <a:lnTo>
                    <a:pt x="1176" y="654"/>
                  </a:lnTo>
                  <a:lnTo>
                    <a:pt x="1086" y="650"/>
                  </a:lnTo>
                  <a:lnTo>
                    <a:pt x="999" y="643"/>
                  </a:lnTo>
                  <a:lnTo>
                    <a:pt x="912" y="630"/>
                  </a:lnTo>
                  <a:lnTo>
                    <a:pt x="827" y="613"/>
                  </a:lnTo>
                  <a:lnTo>
                    <a:pt x="742" y="590"/>
                  </a:lnTo>
                  <a:lnTo>
                    <a:pt x="660" y="563"/>
                  </a:lnTo>
                  <a:lnTo>
                    <a:pt x="579" y="531"/>
                  </a:lnTo>
                  <a:lnTo>
                    <a:pt x="501" y="494"/>
                  </a:lnTo>
                  <a:lnTo>
                    <a:pt x="424" y="453"/>
                  </a:lnTo>
                  <a:lnTo>
                    <a:pt x="350" y="406"/>
                  </a:lnTo>
                  <a:lnTo>
                    <a:pt x="278" y="356"/>
                  </a:lnTo>
                  <a:lnTo>
                    <a:pt x="209" y="301"/>
                  </a:lnTo>
                  <a:lnTo>
                    <a:pt x="143" y="242"/>
                  </a:lnTo>
                  <a:lnTo>
                    <a:pt x="144" y="373"/>
                  </a:lnTo>
                  <a:lnTo>
                    <a:pt x="142" y="392"/>
                  </a:lnTo>
                  <a:lnTo>
                    <a:pt x="135" y="409"/>
                  </a:lnTo>
                  <a:lnTo>
                    <a:pt x="124" y="422"/>
                  </a:lnTo>
                  <a:lnTo>
                    <a:pt x="110" y="434"/>
                  </a:lnTo>
                  <a:lnTo>
                    <a:pt x="94" y="441"/>
                  </a:lnTo>
                  <a:lnTo>
                    <a:pt x="75" y="443"/>
                  </a:lnTo>
                  <a:lnTo>
                    <a:pt x="74" y="443"/>
                  </a:lnTo>
                  <a:lnTo>
                    <a:pt x="56" y="441"/>
                  </a:lnTo>
                  <a:lnTo>
                    <a:pt x="39" y="434"/>
                  </a:lnTo>
                  <a:lnTo>
                    <a:pt x="25" y="423"/>
                  </a:lnTo>
                  <a:lnTo>
                    <a:pt x="14" y="410"/>
                  </a:lnTo>
                  <a:lnTo>
                    <a:pt x="6" y="393"/>
                  </a:lnTo>
                  <a:lnTo>
                    <a:pt x="4" y="374"/>
                  </a:lnTo>
                  <a:lnTo>
                    <a:pt x="0" y="75"/>
                  </a:lnTo>
                  <a:lnTo>
                    <a:pt x="3" y="56"/>
                  </a:lnTo>
                  <a:lnTo>
                    <a:pt x="9" y="39"/>
                  </a:lnTo>
                  <a:lnTo>
                    <a:pt x="20" y="26"/>
                  </a:lnTo>
                  <a:lnTo>
                    <a:pt x="35" y="14"/>
                  </a:lnTo>
                  <a:lnTo>
                    <a:pt x="51" y="7"/>
                  </a:lnTo>
                  <a:lnTo>
                    <a:pt x="70" y="5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9" name="Freeform 155"/>
            <p:cNvSpPr/>
            <p:nvPr/>
          </p:nvSpPr>
          <p:spPr bwMode="auto">
            <a:xfrm>
              <a:off x="4411663" y="2857500"/>
              <a:ext cx="220663" cy="234950"/>
            </a:xfrm>
            <a:custGeom>
              <a:avLst/>
              <a:gdLst>
                <a:gd name="T0" fmla="*/ 766 w 1387"/>
                <a:gd name="T1" fmla="*/ 3 h 1483"/>
                <a:gd name="T2" fmla="*/ 885 w 1387"/>
                <a:gd name="T3" fmla="*/ 49 h 1483"/>
                <a:gd name="T4" fmla="*/ 973 w 1387"/>
                <a:gd name="T5" fmla="*/ 137 h 1483"/>
                <a:gd name="T6" fmla="*/ 1019 w 1387"/>
                <a:gd name="T7" fmla="*/ 256 h 1483"/>
                <a:gd name="T8" fmla="*/ 1020 w 1387"/>
                <a:gd name="T9" fmla="*/ 585 h 1483"/>
                <a:gd name="T10" fmla="*/ 988 w 1387"/>
                <a:gd name="T11" fmla="*/ 663 h 1483"/>
                <a:gd name="T12" fmla="*/ 992 w 1387"/>
                <a:gd name="T13" fmla="*/ 874 h 1483"/>
                <a:gd name="T14" fmla="*/ 1082 w 1387"/>
                <a:gd name="T15" fmla="*/ 925 h 1483"/>
                <a:gd name="T16" fmla="*/ 1194 w 1387"/>
                <a:gd name="T17" fmla="*/ 996 h 1483"/>
                <a:gd name="T18" fmla="*/ 1315 w 1387"/>
                <a:gd name="T19" fmla="*/ 1088 h 1483"/>
                <a:gd name="T20" fmla="*/ 1368 w 1387"/>
                <a:gd name="T21" fmla="*/ 1155 h 1483"/>
                <a:gd name="T22" fmla="*/ 1387 w 1387"/>
                <a:gd name="T23" fmla="*/ 1238 h 1483"/>
                <a:gd name="T24" fmla="*/ 1377 w 1387"/>
                <a:gd name="T25" fmla="*/ 1448 h 1483"/>
                <a:gd name="T26" fmla="*/ 1335 w 1387"/>
                <a:gd name="T27" fmla="*/ 1480 h 1483"/>
                <a:gd name="T28" fmla="*/ 1280 w 1387"/>
                <a:gd name="T29" fmla="*/ 1474 h 1483"/>
                <a:gd name="T30" fmla="*/ 1249 w 1387"/>
                <a:gd name="T31" fmla="*/ 1432 h 1483"/>
                <a:gd name="T32" fmla="*/ 1243 w 1387"/>
                <a:gd name="T33" fmla="*/ 1222 h 1483"/>
                <a:gd name="T34" fmla="*/ 1188 w 1387"/>
                <a:gd name="T35" fmla="*/ 1165 h 1483"/>
                <a:gd name="T36" fmla="*/ 1075 w 1387"/>
                <a:gd name="T37" fmla="*/ 1085 h 1483"/>
                <a:gd name="T38" fmla="*/ 974 w 1387"/>
                <a:gd name="T39" fmla="*/ 1024 h 1483"/>
                <a:gd name="T40" fmla="*/ 902 w 1387"/>
                <a:gd name="T41" fmla="*/ 985 h 1483"/>
                <a:gd name="T42" fmla="*/ 859 w 1387"/>
                <a:gd name="T43" fmla="*/ 961 h 1483"/>
                <a:gd name="T44" fmla="*/ 832 w 1387"/>
                <a:gd name="T45" fmla="*/ 916 h 1483"/>
                <a:gd name="T46" fmla="*/ 832 w 1387"/>
                <a:gd name="T47" fmla="*/ 634 h 1483"/>
                <a:gd name="T48" fmla="*/ 861 w 1387"/>
                <a:gd name="T49" fmla="*/ 593 h 1483"/>
                <a:gd name="T50" fmla="*/ 881 w 1387"/>
                <a:gd name="T51" fmla="*/ 556 h 1483"/>
                <a:gd name="T52" fmla="*/ 868 w 1387"/>
                <a:gd name="T53" fmla="*/ 238 h 1483"/>
                <a:gd name="T54" fmla="*/ 810 w 1387"/>
                <a:gd name="T55" fmla="*/ 167 h 1483"/>
                <a:gd name="T56" fmla="*/ 720 w 1387"/>
                <a:gd name="T57" fmla="*/ 140 h 1483"/>
                <a:gd name="T58" fmla="*/ 602 w 1387"/>
                <a:gd name="T59" fmla="*/ 153 h 1483"/>
                <a:gd name="T60" fmla="*/ 531 w 1387"/>
                <a:gd name="T61" fmla="*/ 210 h 1483"/>
                <a:gd name="T62" fmla="*/ 504 w 1387"/>
                <a:gd name="T63" fmla="*/ 301 h 1483"/>
                <a:gd name="T64" fmla="*/ 514 w 1387"/>
                <a:gd name="T65" fmla="*/ 584 h 1483"/>
                <a:gd name="T66" fmla="*/ 547 w 1387"/>
                <a:gd name="T67" fmla="*/ 619 h 1483"/>
                <a:gd name="T68" fmla="*/ 557 w 1387"/>
                <a:gd name="T69" fmla="*/ 652 h 1483"/>
                <a:gd name="T70" fmla="*/ 548 w 1387"/>
                <a:gd name="T71" fmla="*/ 933 h 1483"/>
                <a:gd name="T72" fmla="*/ 510 w 1387"/>
                <a:gd name="T73" fmla="*/ 971 h 1483"/>
                <a:gd name="T74" fmla="*/ 464 w 1387"/>
                <a:gd name="T75" fmla="*/ 995 h 1483"/>
                <a:gd name="T76" fmla="*/ 381 w 1387"/>
                <a:gd name="T77" fmla="*/ 1042 h 1483"/>
                <a:gd name="T78" fmla="*/ 274 w 1387"/>
                <a:gd name="T79" fmla="*/ 1110 h 1483"/>
                <a:gd name="T80" fmla="*/ 160 w 1387"/>
                <a:gd name="T81" fmla="*/ 1196 h 1483"/>
                <a:gd name="T82" fmla="*/ 140 w 1387"/>
                <a:gd name="T83" fmla="*/ 1238 h 1483"/>
                <a:gd name="T84" fmla="*/ 131 w 1387"/>
                <a:gd name="T85" fmla="*/ 1448 h 1483"/>
                <a:gd name="T86" fmla="*/ 89 w 1387"/>
                <a:gd name="T87" fmla="*/ 1480 h 1483"/>
                <a:gd name="T88" fmla="*/ 35 w 1387"/>
                <a:gd name="T89" fmla="*/ 1474 h 1483"/>
                <a:gd name="T90" fmla="*/ 2 w 1387"/>
                <a:gd name="T91" fmla="*/ 1432 h 1483"/>
                <a:gd name="T92" fmla="*/ 2 w 1387"/>
                <a:gd name="T93" fmla="*/ 1209 h 1483"/>
                <a:gd name="T94" fmla="*/ 33 w 1387"/>
                <a:gd name="T95" fmla="*/ 1130 h 1483"/>
                <a:gd name="T96" fmla="*/ 112 w 1387"/>
                <a:gd name="T97" fmla="*/ 1055 h 1483"/>
                <a:gd name="T98" fmla="*/ 231 w 1387"/>
                <a:gd name="T99" fmla="*/ 971 h 1483"/>
                <a:gd name="T100" fmla="*/ 337 w 1387"/>
                <a:gd name="T101" fmla="*/ 906 h 1483"/>
                <a:gd name="T102" fmla="*/ 417 w 1387"/>
                <a:gd name="T103" fmla="*/ 863 h 1483"/>
                <a:gd name="T104" fmla="*/ 384 w 1387"/>
                <a:gd name="T105" fmla="*/ 639 h 1483"/>
                <a:gd name="T106" fmla="*/ 364 w 1387"/>
                <a:gd name="T107" fmla="*/ 556 h 1483"/>
                <a:gd name="T108" fmla="*/ 378 w 1387"/>
                <a:gd name="T109" fmla="*/ 214 h 1483"/>
                <a:gd name="T110" fmla="*/ 439 w 1387"/>
                <a:gd name="T111" fmla="*/ 103 h 1483"/>
                <a:gd name="T112" fmla="*/ 539 w 1387"/>
                <a:gd name="T113" fmla="*/ 29 h 1483"/>
                <a:gd name="T114" fmla="*/ 665 w 1387"/>
                <a:gd name="T115" fmla="*/ 0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7" h="1483">
                  <a:moveTo>
                    <a:pt x="665" y="0"/>
                  </a:moveTo>
                  <a:lnTo>
                    <a:pt x="721" y="0"/>
                  </a:lnTo>
                  <a:lnTo>
                    <a:pt x="766" y="3"/>
                  </a:lnTo>
                  <a:lnTo>
                    <a:pt x="808" y="13"/>
                  </a:lnTo>
                  <a:lnTo>
                    <a:pt x="848" y="29"/>
                  </a:lnTo>
                  <a:lnTo>
                    <a:pt x="885" y="49"/>
                  </a:lnTo>
                  <a:lnTo>
                    <a:pt x="919" y="74"/>
                  </a:lnTo>
                  <a:lnTo>
                    <a:pt x="948" y="103"/>
                  </a:lnTo>
                  <a:lnTo>
                    <a:pt x="973" y="137"/>
                  </a:lnTo>
                  <a:lnTo>
                    <a:pt x="994" y="174"/>
                  </a:lnTo>
                  <a:lnTo>
                    <a:pt x="1009" y="214"/>
                  </a:lnTo>
                  <a:lnTo>
                    <a:pt x="1019" y="256"/>
                  </a:lnTo>
                  <a:lnTo>
                    <a:pt x="1022" y="301"/>
                  </a:lnTo>
                  <a:lnTo>
                    <a:pt x="1022" y="556"/>
                  </a:lnTo>
                  <a:lnTo>
                    <a:pt x="1020" y="585"/>
                  </a:lnTo>
                  <a:lnTo>
                    <a:pt x="1013" y="612"/>
                  </a:lnTo>
                  <a:lnTo>
                    <a:pt x="1003" y="639"/>
                  </a:lnTo>
                  <a:lnTo>
                    <a:pt x="988" y="663"/>
                  </a:lnTo>
                  <a:lnTo>
                    <a:pt x="970" y="685"/>
                  </a:lnTo>
                  <a:lnTo>
                    <a:pt x="970" y="863"/>
                  </a:lnTo>
                  <a:lnTo>
                    <a:pt x="992" y="874"/>
                  </a:lnTo>
                  <a:lnTo>
                    <a:pt x="1019" y="889"/>
                  </a:lnTo>
                  <a:lnTo>
                    <a:pt x="1049" y="906"/>
                  </a:lnTo>
                  <a:lnTo>
                    <a:pt x="1082" y="925"/>
                  </a:lnTo>
                  <a:lnTo>
                    <a:pt x="1118" y="947"/>
                  </a:lnTo>
                  <a:lnTo>
                    <a:pt x="1155" y="971"/>
                  </a:lnTo>
                  <a:lnTo>
                    <a:pt x="1194" y="996"/>
                  </a:lnTo>
                  <a:lnTo>
                    <a:pt x="1234" y="1024"/>
                  </a:lnTo>
                  <a:lnTo>
                    <a:pt x="1275" y="1055"/>
                  </a:lnTo>
                  <a:lnTo>
                    <a:pt x="1315" y="1088"/>
                  </a:lnTo>
                  <a:lnTo>
                    <a:pt x="1336" y="1108"/>
                  </a:lnTo>
                  <a:lnTo>
                    <a:pt x="1354" y="1130"/>
                  </a:lnTo>
                  <a:lnTo>
                    <a:pt x="1368" y="1155"/>
                  </a:lnTo>
                  <a:lnTo>
                    <a:pt x="1378" y="1181"/>
                  </a:lnTo>
                  <a:lnTo>
                    <a:pt x="1385" y="1209"/>
                  </a:lnTo>
                  <a:lnTo>
                    <a:pt x="1387" y="1238"/>
                  </a:lnTo>
                  <a:lnTo>
                    <a:pt x="1387" y="1413"/>
                  </a:lnTo>
                  <a:lnTo>
                    <a:pt x="1384" y="1432"/>
                  </a:lnTo>
                  <a:lnTo>
                    <a:pt x="1377" y="1448"/>
                  </a:lnTo>
                  <a:lnTo>
                    <a:pt x="1366" y="1462"/>
                  </a:lnTo>
                  <a:lnTo>
                    <a:pt x="1352" y="1474"/>
                  </a:lnTo>
                  <a:lnTo>
                    <a:pt x="1335" y="1480"/>
                  </a:lnTo>
                  <a:lnTo>
                    <a:pt x="1316" y="1483"/>
                  </a:lnTo>
                  <a:lnTo>
                    <a:pt x="1297" y="1480"/>
                  </a:lnTo>
                  <a:lnTo>
                    <a:pt x="1280" y="1474"/>
                  </a:lnTo>
                  <a:lnTo>
                    <a:pt x="1267" y="1462"/>
                  </a:lnTo>
                  <a:lnTo>
                    <a:pt x="1255" y="1448"/>
                  </a:lnTo>
                  <a:lnTo>
                    <a:pt x="1249" y="1432"/>
                  </a:lnTo>
                  <a:lnTo>
                    <a:pt x="1245" y="1413"/>
                  </a:lnTo>
                  <a:lnTo>
                    <a:pt x="1245" y="1238"/>
                  </a:lnTo>
                  <a:lnTo>
                    <a:pt x="1243" y="1222"/>
                  </a:lnTo>
                  <a:lnTo>
                    <a:pt x="1237" y="1207"/>
                  </a:lnTo>
                  <a:lnTo>
                    <a:pt x="1226" y="1196"/>
                  </a:lnTo>
                  <a:lnTo>
                    <a:pt x="1188" y="1165"/>
                  </a:lnTo>
                  <a:lnTo>
                    <a:pt x="1149" y="1137"/>
                  </a:lnTo>
                  <a:lnTo>
                    <a:pt x="1111" y="1110"/>
                  </a:lnTo>
                  <a:lnTo>
                    <a:pt x="1075" y="1085"/>
                  </a:lnTo>
                  <a:lnTo>
                    <a:pt x="1039" y="1062"/>
                  </a:lnTo>
                  <a:lnTo>
                    <a:pt x="1006" y="1042"/>
                  </a:lnTo>
                  <a:lnTo>
                    <a:pt x="974" y="1024"/>
                  </a:lnTo>
                  <a:lnTo>
                    <a:pt x="947" y="1009"/>
                  </a:lnTo>
                  <a:lnTo>
                    <a:pt x="923" y="995"/>
                  </a:lnTo>
                  <a:lnTo>
                    <a:pt x="902" y="985"/>
                  </a:lnTo>
                  <a:lnTo>
                    <a:pt x="887" y="976"/>
                  </a:lnTo>
                  <a:lnTo>
                    <a:pt x="875" y="971"/>
                  </a:lnTo>
                  <a:lnTo>
                    <a:pt x="859" y="961"/>
                  </a:lnTo>
                  <a:lnTo>
                    <a:pt x="847" y="949"/>
                  </a:lnTo>
                  <a:lnTo>
                    <a:pt x="837" y="934"/>
                  </a:lnTo>
                  <a:lnTo>
                    <a:pt x="832" y="916"/>
                  </a:lnTo>
                  <a:lnTo>
                    <a:pt x="830" y="898"/>
                  </a:lnTo>
                  <a:lnTo>
                    <a:pt x="830" y="652"/>
                  </a:lnTo>
                  <a:lnTo>
                    <a:pt x="832" y="634"/>
                  </a:lnTo>
                  <a:lnTo>
                    <a:pt x="837" y="619"/>
                  </a:lnTo>
                  <a:lnTo>
                    <a:pt x="848" y="605"/>
                  </a:lnTo>
                  <a:lnTo>
                    <a:pt x="861" y="593"/>
                  </a:lnTo>
                  <a:lnTo>
                    <a:pt x="871" y="584"/>
                  </a:lnTo>
                  <a:lnTo>
                    <a:pt x="878" y="570"/>
                  </a:lnTo>
                  <a:lnTo>
                    <a:pt x="881" y="556"/>
                  </a:lnTo>
                  <a:lnTo>
                    <a:pt x="881" y="301"/>
                  </a:lnTo>
                  <a:lnTo>
                    <a:pt x="877" y="268"/>
                  </a:lnTo>
                  <a:lnTo>
                    <a:pt x="868" y="238"/>
                  </a:lnTo>
                  <a:lnTo>
                    <a:pt x="853" y="210"/>
                  </a:lnTo>
                  <a:lnTo>
                    <a:pt x="834" y="187"/>
                  </a:lnTo>
                  <a:lnTo>
                    <a:pt x="810" y="167"/>
                  </a:lnTo>
                  <a:lnTo>
                    <a:pt x="782" y="153"/>
                  </a:lnTo>
                  <a:lnTo>
                    <a:pt x="753" y="143"/>
                  </a:lnTo>
                  <a:lnTo>
                    <a:pt x="720" y="140"/>
                  </a:lnTo>
                  <a:lnTo>
                    <a:pt x="664" y="140"/>
                  </a:lnTo>
                  <a:lnTo>
                    <a:pt x="633" y="143"/>
                  </a:lnTo>
                  <a:lnTo>
                    <a:pt x="602" y="153"/>
                  </a:lnTo>
                  <a:lnTo>
                    <a:pt x="575" y="167"/>
                  </a:lnTo>
                  <a:lnTo>
                    <a:pt x="552" y="187"/>
                  </a:lnTo>
                  <a:lnTo>
                    <a:pt x="531" y="210"/>
                  </a:lnTo>
                  <a:lnTo>
                    <a:pt x="517" y="238"/>
                  </a:lnTo>
                  <a:lnTo>
                    <a:pt x="507" y="268"/>
                  </a:lnTo>
                  <a:lnTo>
                    <a:pt x="504" y="301"/>
                  </a:lnTo>
                  <a:lnTo>
                    <a:pt x="504" y="556"/>
                  </a:lnTo>
                  <a:lnTo>
                    <a:pt x="506" y="570"/>
                  </a:lnTo>
                  <a:lnTo>
                    <a:pt x="514" y="584"/>
                  </a:lnTo>
                  <a:lnTo>
                    <a:pt x="524" y="593"/>
                  </a:lnTo>
                  <a:lnTo>
                    <a:pt x="537" y="605"/>
                  </a:lnTo>
                  <a:lnTo>
                    <a:pt x="547" y="619"/>
                  </a:lnTo>
                  <a:lnTo>
                    <a:pt x="554" y="634"/>
                  </a:lnTo>
                  <a:lnTo>
                    <a:pt x="556" y="652"/>
                  </a:lnTo>
                  <a:lnTo>
                    <a:pt x="557" y="652"/>
                  </a:lnTo>
                  <a:lnTo>
                    <a:pt x="557" y="898"/>
                  </a:lnTo>
                  <a:lnTo>
                    <a:pt x="555" y="916"/>
                  </a:lnTo>
                  <a:lnTo>
                    <a:pt x="548" y="933"/>
                  </a:lnTo>
                  <a:lnTo>
                    <a:pt x="539" y="949"/>
                  </a:lnTo>
                  <a:lnTo>
                    <a:pt x="526" y="961"/>
                  </a:lnTo>
                  <a:lnTo>
                    <a:pt x="510" y="971"/>
                  </a:lnTo>
                  <a:lnTo>
                    <a:pt x="500" y="976"/>
                  </a:lnTo>
                  <a:lnTo>
                    <a:pt x="484" y="985"/>
                  </a:lnTo>
                  <a:lnTo>
                    <a:pt x="464" y="995"/>
                  </a:lnTo>
                  <a:lnTo>
                    <a:pt x="440" y="1009"/>
                  </a:lnTo>
                  <a:lnTo>
                    <a:pt x="411" y="1024"/>
                  </a:lnTo>
                  <a:lnTo>
                    <a:pt x="381" y="1042"/>
                  </a:lnTo>
                  <a:lnTo>
                    <a:pt x="347" y="1062"/>
                  </a:lnTo>
                  <a:lnTo>
                    <a:pt x="311" y="1085"/>
                  </a:lnTo>
                  <a:lnTo>
                    <a:pt x="274" y="1110"/>
                  </a:lnTo>
                  <a:lnTo>
                    <a:pt x="236" y="1137"/>
                  </a:lnTo>
                  <a:lnTo>
                    <a:pt x="198" y="1165"/>
                  </a:lnTo>
                  <a:lnTo>
                    <a:pt x="160" y="1196"/>
                  </a:lnTo>
                  <a:lnTo>
                    <a:pt x="150" y="1207"/>
                  </a:lnTo>
                  <a:lnTo>
                    <a:pt x="143" y="1222"/>
                  </a:lnTo>
                  <a:lnTo>
                    <a:pt x="140" y="1238"/>
                  </a:lnTo>
                  <a:lnTo>
                    <a:pt x="140" y="1413"/>
                  </a:lnTo>
                  <a:lnTo>
                    <a:pt x="138" y="1432"/>
                  </a:lnTo>
                  <a:lnTo>
                    <a:pt x="131" y="1448"/>
                  </a:lnTo>
                  <a:lnTo>
                    <a:pt x="120" y="1462"/>
                  </a:lnTo>
                  <a:lnTo>
                    <a:pt x="105" y="1474"/>
                  </a:lnTo>
                  <a:lnTo>
                    <a:pt x="89" y="1480"/>
                  </a:lnTo>
                  <a:lnTo>
                    <a:pt x="71" y="1483"/>
                  </a:lnTo>
                  <a:lnTo>
                    <a:pt x="52" y="1480"/>
                  </a:lnTo>
                  <a:lnTo>
                    <a:pt x="35" y="1474"/>
                  </a:lnTo>
                  <a:lnTo>
                    <a:pt x="20" y="1462"/>
                  </a:lnTo>
                  <a:lnTo>
                    <a:pt x="9" y="1448"/>
                  </a:lnTo>
                  <a:lnTo>
                    <a:pt x="2" y="1432"/>
                  </a:lnTo>
                  <a:lnTo>
                    <a:pt x="0" y="1413"/>
                  </a:lnTo>
                  <a:lnTo>
                    <a:pt x="0" y="1238"/>
                  </a:lnTo>
                  <a:lnTo>
                    <a:pt x="2" y="1209"/>
                  </a:lnTo>
                  <a:lnTo>
                    <a:pt x="8" y="1181"/>
                  </a:lnTo>
                  <a:lnTo>
                    <a:pt x="19" y="1154"/>
                  </a:lnTo>
                  <a:lnTo>
                    <a:pt x="33" y="1130"/>
                  </a:lnTo>
                  <a:lnTo>
                    <a:pt x="51" y="1108"/>
                  </a:lnTo>
                  <a:lnTo>
                    <a:pt x="71" y="1088"/>
                  </a:lnTo>
                  <a:lnTo>
                    <a:pt x="112" y="1055"/>
                  </a:lnTo>
                  <a:lnTo>
                    <a:pt x="152" y="1026"/>
                  </a:lnTo>
                  <a:lnTo>
                    <a:pt x="192" y="997"/>
                  </a:lnTo>
                  <a:lnTo>
                    <a:pt x="231" y="971"/>
                  </a:lnTo>
                  <a:lnTo>
                    <a:pt x="269" y="947"/>
                  </a:lnTo>
                  <a:lnTo>
                    <a:pt x="304" y="925"/>
                  </a:lnTo>
                  <a:lnTo>
                    <a:pt x="337" y="906"/>
                  </a:lnTo>
                  <a:lnTo>
                    <a:pt x="367" y="889"/>
                  </a:lnTo>
                  <a:lnTo>
                    <a:pt x="393" y="874"/>
                  </a:lnTo>
                  <a:lnTo>
                    <a:pt x="417" y="863"/>
                  </a:lnTo>
                  <a:lnTo>
                    <a:pt x="417" y="685"/>
                  </a:lnTo>
                  <a:lnTo>
                    <a:pt x="398" y="663"/>
                  </a:lnTo>
                  <a:lnTo>
                    <a:pt x="384" y="639"/>
                  </a:lnTo>
                  <a:lnTo>
                    <a:pt x="373" y="612"/>
                  </a:lnTo>
                  <a:lnTo>
                    <a:pt x="367" y="585"/>
                  </a:lnTo>
                  <a:lnTo>
                    <a:pt x="364" y="556"/>
                  </a:lnTo>
                  <a:lnTo>
                    <a:pt x="364" y="301"/>
                  </a:lnTo>
                  <a:lnTo>
                    <a:pt x="368" y="256"/>
                  </a:lnTo>
                  <a:lnTo>
                    <a:pt x="378" y="214"/>
                  </a:lnTo>
                  <a:lnTo>
                    <a:pt x="392" y="174"/>
                  </a:lnTo>
                  <a:lnTo>
                    <a:pt x="413" y="137"/>
                  </a:lnTo>
                  <a:lnTo>
                    <a:pt x="439" y="103"/>
                  </a:lnTo>
                  <a:lnTo>
                    <a:pt x="468" y="74"/>
                  </a:lnTo>
                  <a:lnTo>
                    <a:pt x="502" y="49"/>
                  </a:lnTo>
                  <a:lnTo>
                    <a:pt x="539" y="29"/>
                  </a:lnTo>
                  <a:lnTo>
                    <a:pt x="579" y="13"/>
                  </a:lnTo>
                  <a:lnTo>
                    <a:pt x="621" y="3"/>
                  </a:lnTo>
                  <a:lnTo>
                    <a:pt x="6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Freeform 156"/>
            <p:cNvSpPr/>
            <p:nvPr/>
          </p:nvSpPr>
          <p:spPr bwMode="auto">
            <a:xfrm>
              <a:off x="4743451" y="2857500"/>
              <a:ext cx="220663" cy="234950"/>
            </a:xfrm>
            <a:custGeom>
              <a:avLst/>
              <a:gdLst>
                <a:gd name="T0" fmla="*/ 765 w 1386"/>
                <a:gd name="T1" fmla="*/ 3 h 1482"/>
                <a:gd name="T2" fmla="*/ 885 w 1386"/>
                <a:gd name="T3" fmla="*/ 49 h 1482"/>
                <a:gd name="T4" fmla="*/ 974 w 1386"/>
                <a:gd name="T5" fmla="*/ 137 h 1482"/>
                <a:gd name="T6" fmla="*/ 1019 w 1386"/>
                <a:gd name="T7" fmla="*/ 256 h 1482"/>
                <a:gd name="T8" fmla="*/ 1020 w 1386"/>
                <a:gd name="T9" fmla="*/ 585 h 1482"/>
                <a:gd name="T10" fmla="*/ 988 w 1386"/>
                <a:gd name="T11" fmla="*/ 663 h 1482"/>
                <a:gd name="T12" fmla="*/ 993 w 1386"/>
                <a:gd name="T13" fmla="*/ 874 h 1482"/>
                <a:gd name="T14" fmla="*/ 1082 w 1386"/>
                <a:gd name="T15" fmla="*/ 925 h 1482"/>
                <a:gd name="T16" fmla="*/ 1194 w 1386"/>
                <a:gd name="T17" fmla="*/ 996 h 1482"/>
                <a:gd name="T18" fmla="*/ 1315 w 1386"/>
                <a:gd name="T19" fmla="*/ 1087 h 1482"/>
                <a:gd name="T20" fmla="*/ 1367 w 1386"/>
                <a:gd name="T21" fmla="*/ 1154 h 1482"/>
                <a:gd name="T22" fmla="*/ 1386 w 1386"/>
                <a:gd name="T23" fmla="*/ 1237 h 1482"/>
                <a:gd name="T24" fmla="*/ 1376 w 1386"/>
                <a:gd name="T25" fmla="*/ 1447 h 1482"/>
                <a:gd name="T26" fmla="*/ 1334 w 1386"/>
                <a:gd name="T27" fmla="*/ 1479 h 1482"/>
                <a:gd name="T28" fmla="*/ 1280 w 1386"/>
                <a:gd name="T29" fmla="*/ 1473 h 1482"/>
                <a:gd name="T30" fmla="*/ 1248 w 1386"/>
                <a:gd name="T31" fmla="*/ 1431 h 1482"/>
                <a:gd name="T32" fmla="*/ 1244 w 1386"/>
                <a:gd name="T33" fmla="*/ 1221 h 1482"/>
                <a:gd name="T34" fmla="*/ 1188 w 1386"/>
                <a:gd name="T35" fmla="*/ 1164 h 1482"/>
                <a:gd name="T36" fmla="*/ 1075 w 1386"/>
                <a:gd name="T37" fmla="*/ 1084 h 1482"/>
                <a:gd name="T38" fmla="*/ 975 w 1386"/>
                <a:gd name="T39" fmla="*/ 1023 h 1482"/>
                <a:gd name="T40" fmla="*/ 902 w 1386"/>
                <a:gd name="T41" fmla="*/ 984 h 1482"/>
                <a:gd name="T42" fmla="*/ 861 w 1386"/>
                <a:gd name="T43" fmla="*/ 960 h 1482"/>
                <a:gd name="T44" fmla="*/ 832 w 1386"/>
                <a:gd name="T45" fmla="*/ 915 h 1482"/>
                <a:gd name="T46" fmla="*/ 832 w 1386"/>
                <a:gd name="T47" fmla="*/ 633 h 1482"/>
                <a:gd name="T48" fmla="*/ 862 w 1386"/>
                <a:gd name="T49" fmla="*/ 592 h 1482"/>
                <a:gd name="T50" fmla="*/ 881 w 1386"/>
                <a:gd name="T51" fmla="*/ 555 h 1482"/>
                <a:gd name="T52" fmla="*/ 869 w 1386"/>
                <a:gd name="T53" fmla="*/ 237 h 1482"/>
                <a:gd name="T54" fmla="*/ 810 w 1386"/>
                <a:gd name="T55" fmla="*/ 166 h 1482"/>
                <a:gd name="T56" fmla="*/ 721 w 1386"/>
                <a:gd name="T57" fmla="*/ 139 h 1482"/>
                <a:gd name="T58" fmla="*/ 602 w 1386"/>
                <a:gd name="T59" fmla="*/ 152 h 1482"/>
                <a:gd name="T60" fmla="*/ 533 w 1386"/>
                <a:gd name="T61" fmla="*/ 209 h 1482"/>
                <a:gd name="T62" fmla="*/ 505 w 1386"/>
                <a:gd name="T63" fmla="*/ 300 h 1482"/>
                <a:gd name="T64" fmla="*/ 514 w 1386"/>
                <a:gd name="T65" fmla="*/ 583 h 1482"/>
                <a:gd name="T66" fmla="*/ 548 w 1386"/>
                <a:gd name="T67" fmla="*/ 618 h 1482"/>
                <a:gd name="T68" fmla="*/ 556 w 1386"/>
                <a:gd name="T69" fmla="*/ 897 h 1482"/>
                <a:gd name="T70" fmla="*/ 538 w 1386"/>
                <a:gd name="T71" fmla="*/ 948 h 1482"/>
                <a:gd name="T72" fmla="*/ 500 w 1386"/>
                <a:gd name="T73" fmla="*/ 975 h 1482"/>
                <a:gd name="T74" fmla="*/ 439 w 1386"/>
                <a:gd name="T75" fmla="*/ 1008 h 1482"/>
                <a:gd name="T76" fmla="*/ 347 w 1386"/>
                <a:gd name="T77" fmla="*/ 1061 h 1482"/>
                <a:gd name="T78" fmla="*/ 236 w 1386"/>
                <a:gd name="T79" fmla="*/ 1136 h 1482"/>
                <a:gd name="T80" fmla="*/ 149 w 1386"/>
                <a:gd name="T81" fmla="*/ 1206 h 1482"/>
                <a:gd name="T82" fmla="*/ 141 w 1386"/>
                <a:gd name="T83" fmla="*/ 1412 h 1482"/>
                <a:gd name="T84" fmla="*/ 120 w 1386"/>
                <a:gd name="T85" fmla="*/ 1461 h 1482"/>
                <a:gd name="T86" fmla="*/ 70 w 1386"/>
                <a:gd name="T87" fmla="*/ 1482 h 1482"/>
                <a:gd name="T88" fmla="*/ 20 w 1386"/>
                <a:gd name="T89" fmla="*/ 1461 h 1482"/>
                <a:gd name="T90" fmla="*/ 0 w 1386"/>
                <a:gd name="T91" fmla="*/ 1412 h 1482"/>
                <a:gd name="T92" fmla="*/ 9 w 1386"/>
                <a:gd name="T93" fmla="*/ 1180 h 1482"/>
                <a:gd name="T94" fmla="*/ 50 w 1386"/>
                <a:gd name="T95" fmla="*/ 1107 h 1482"/>
                <a:gd name="T96" fmla="*/ 152 w 1386"/>
                <a:gd name="T97" fmla="*/ 1025 h 1482"/>
                <a:gd name="T98" fmla="*/ 268 w 1386"/>
                <a:gd name="T99" fmla="*/ 946 h 1482"/>
                <a:gd name="T100" fmla="*/ 367 w 1386"/>
                <a:gd name="T101" fmla="*/ 888 h 1482"/>
                <a:gd name="T102" fmla="*/ 416 w 1386"/>
                <a:gd name="T103" fmla="*/ 684 h 1482"/>
                <a:gd name="T104" fmla="*/ 373 w 1386"/>
                <a:gd name="T105" fmla="*/ 612 h 1482"/>
                <a:gd name="T106" fmla="*/ 364 w 1386"/>
                <a:gd name="T107" fmla="*/ 300 h 1482"/>
                <a:gd name="T108" fmla="*/ 393 w 1386"/>
                <a:gd name="T109" fmla="*/ 174 h 1482"/>
                <a:gd name="T110" fmla="*/ 467 w 1386"/>
                <a:gd name="T111" fmla="*/ 74 h 1482"/>
                <a:gd name="T112" fmla="*/ 578 w 1386"/>
                <a:gd name="T113" fmla="*/ 13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6" h="1482">
                  <a:moveTo>
                    <a:pt x="666" y="0"/>
                  </a:moveTo>
                  <a:lnTo>
                    <a:pt x="721" y="0"/>
                  </a:lnTo>
                  <a:lnTo>
                    <a:pt x="765" y="3"/>
                  </a:lnTo>
                  <a:lnTo>
                    <a:pt x="808" y="13"/>
                  </a:lnTo>
                  <a:lnTo>
                    <a:pt x="848" y="28"/>
                  </a:lnTo>
                  <a:lnTo>
                    <a:pt x="885" y="49"/>
                  </a:lnTo>
                  <a:lnTo>
                    <a:pt x="919" y="74"/>
                  </a:lnTo>
                  <a:lnTo>
                    <a:pt x="948" y="103"/>
                  </a:lnTo>
                  <a:lnTo>
                    <a:pt x="974" y="137"/>
                  </a:lnTo>
                  <a:lnTo>
                    <a:pt x="994" y="174"/>
                  </a:lnTo>
                  <a:lnTo>
                    <a:pt x="1009" y="214"/>
                  </a:lnTo>
                  <a:lnTo>
                    <a:pt x="1019" y="256"/>
                  </a:lnTo>
                  <a:lnTo>
                    <a:pt x="1022" y="300"/>
                  </a:lnTo>
                  <a:lnTo>
                    <a:pt x="1022" y="555"/>
                  </a:lnTo>
                  <a:lnTo>
                    <a:pt x="1020" y="585"/>
                  </a:lnTo>
                  <a:lnTo>
                    <a:pt x="1013" y="612"/>
                  </a:lnTo>
                  <a:lnTo>
                    <a:pt x="1002" y="639"/>
                  </a:lnTo>
                  <a:lnTo>
                    <a:pt x="988" y="663"/>
                  </a:lnTo>
                  <a:lnTo>
                    <a:pt x="970" y="684"/>
                  </a:lnTo>
                  <a:lnTo>
                    <a:pt x="970" y="862"/>
                  </a:lnTo>
                  <a:lnTo>
                    <a:pt x="993" y="874"/>
                  </a:lnTo>
                  <a:lnTo>
                    <a:pt x="1019" y="888"/>
                  </a:lnTo>
                  <a:lnTo>
                    <a:pt x="1048" y="905"/>
                  </a:lnTo>
                  <a:lnTo>
                    <a:pt x="1082" y="925"/>
                  </a:lnTo>
                  <a:lnTo>
                    <a:pt x="1117" y="946"/>
                  </a:lnTo>
                  <a:lnTo>
                    <a:pt x="1155" y="970"/>
                  </a:lnTo>
                  <a:lnTo>
                    <a:pt x="1194" y="996"/>
                  </a:lnTo>
                  <a:lnTo>
                    <a:pt x="1234" y="1025"/>
                  </a:lnTo>
                  <a:lnTo>
                    <a:pt x="1275" y="1055"/>
                  </a:lnTo>
                  <a:lnTo>
                    <a:pt x="1315" y="1087"/>
                  </a:lnTo>
                  <a:lnTo>
                    <a:pt x="1336" y="1107"/>
                  </a:lnTo>
                  <a:lnTo>
                    <a:pt x="1353" y="1130"/>
                  </a:lnTo>
                  <a:lnTo>
                    <a:pt x="1367" y="1154"/>
                  </a:lnTo>
                  <a:lnTo>
                    <a:pt x="1378" y="1180"/>
                  </a:lnTo>
                  <a:lnTo>
                    <a:pt x="1384" y="1208"/>
                  </a:lnTo>
                  <a:lnTo>
                    <a:pt x="1386" y="1237"/>
                  </a:lnTo>
                  <a:lnTo>
                    <a:pt x="1386" y="1412"/>
                  </a:lnTo>
                  <a:lnTo>
                    <a:pt x="1384" y="1431"/>
                  </a:lnTo>
                  <a:lnTo>
                    <a:pt x="1376" y="1447"/>
                  </a:lnTo>
                  <a:lnTo>
                    <a:pt x="1366" y="1461"/>
                  </a:lnTo>
                  <a:lnTo>
                    <a:pt x="1351" y="1473"/>
                  </a:lnTo>
                  <a:lnTo>
                    <a:pt x="1334" y="1479"/>
                  </a:lnTo>
                  <a:lnTo>
                    <a:pt x="1316" y="1482"/>
                  </a:lnTo>
                  <a:lnTo>
                    <a:pt x="1297" y="1479"/>
                  </a:lnTo>
                  <a:lnTo>
                    <a:pt x="1280" y="1473"/>
                  </a:lnTo>
                  <a:lnTo>
                    <a:pt x="1266" y="1461"/>
                  </a:lnTo>
                  <a:lnTo>
                    <a:pt x="1255" y="1447"/>
                  </a:lnTo>
                  <a:lnTo>
                    <a:pt x="1248" y="1431"/>
                  </a:lnTo>
                  <a:lnTo>
                    <a:pt x="1246" y="1412"/>
                  </a:lnTo>
                  <a:lnTo>
                    <a:pt x="1246" y="1237"/>
                  </a:lnTo>
                  <a:lnTo>
                    <a:pt x="1244" y="1221"/>
                  </a:lnTo>
                  <a:lnTo>
                    <a:pt x="1237" y="1206"/>
                  </a:lnTo>
                  <a:lnTo>
                    <a:pt x="1227" y="1195"/>
                  </a:lnTo>
                  <a:lnTo>
                    <a:pt x="1188" y="1164"/>
                  </a:lnTo>
                  <a:lnTo>
                    <a:pt x="1150" y="1136"/>
                  </a:lnTo>
                  <a:lnTo>
                    <a:pt x="1112" y="1109"/>
                  </a:lnTo>
                  <a:lnTo>
                    <a:pt x="1075" y="1084"/>
                  </a:lnTo>
                  <a:lnTo>
                    <a:pt x="1039" y="1061"/>
                  </a:lnTo>
                  <a:lnTo>
                    <a:pt x="1006" y="1041"/>
                  </a:lnTo>
                  <a:lnTo>
                    <a:pt x="975" y="1023"/>
                  </a:lnTo>
                  <a:lnTo>
                    <a:pt x="947" y="1008"/>
                  </a:lnTo>
                  <a:lnTo>
                    <a:pt x="923" y="994"/>
                  </a:lnTo>
                  <a:lnTo>
                    <a:pt x="902" y="984"/>
                  </a:lnTo>
                  <a:lnTo>
                    <a:pt x="886" y="975"/>
                  </a:lnTo>
                  <a:lnTo>
                    <a:pt x="876" y="970"/>
                  </a:lnTo>
                  <a:lnTo>
                    <a:pt x="861" y="960"/>
                  </a:lnTo>
                  <a:lnTo>
                    <a:pt x="848" y="948"/>
                  </a:lnTo>
                  <a:lnTo>
                    <a:pt x="839" y="933"/>
                  </a:lnTo>
                  <a:lnTo>
                    <a:pt x="832" y="915"/>
                  </a:lnTo>
                  <a:lnTo>
                    <a:pt x="830" y="897"/>
                  </a:lnTo>
                  <a:lnTo>
                    <a:pt x="830" y="651"/>
                  </a:lnTo>
                  <a:lnTo>
                    <a:pt x="832" y="633"/>
                  </a:lnTo>
                  <a:lnTo>
                    <a:pt x="839" y="618"/>
                  </a:lnTo>
                  <a:lnTo>
                    <a:pt x="848" y="604"/>
                  </a:lnTo>
                  <a:lnTo>
                    <a:pt x="862" y="592"/>
                  </a:lnTo>
                  <a:lnTo>
                    <a:pt x="872" y="583"/>
                  </a:lnTo>
                  <a:lnTo>
                    <a:pt x="879" y="569"/>
                  </a:lnTo>
                  <a:lnTo>
                    <a:pt x="881" y="555"/>
                  </a:lnTo>
                  <a:lnTo>
                    <a:pt x="881" y="300"/>
                  </a:lnTo>
                  <a:lnTo>
                    <a:pt x="878" y="267"/>
                  </a:lnTo>
                  <a:lnTo>
                    <a:pt x="869" y="237"/>
                  </a:lnTo>
                  <a:lnTo>
                    <a:pt x="854" y="209"/>
                  </a:lnTo>
                  <a:lnTo>
                    <a:pt x="834" y="186"/>
                  </a:lnTo>
                  <a:lnTo>
                    <a:pt x="810" y="166"/>
                  </a:lnTo>
                  <a:lnTo>
                    <a:pt x="784" y="152"/>
                  </a:lnTo>
                  <a:lnTo>
                    <a:pt x="753" y="142"/>
                  </a:lnTo>
                  <a:lnTo>
                    <a:pt x="721" y="139"/>
                  </a:lnTo>
                  <a:lnTo>
                    <a:pt x="666" y="139"/>
                  </a:lnTo>
                  <a:lnTo>
                    <a:pt x="633" y="142"/>
                  </a:lnTo>
                  <a:lnTo>
                    <a:pt x="602" y="152"/>
                  </a:lnTo>
                  <a:lnTo>
                    <a:pt x="576" y="166"/>
                  </a:lnTo>
                  <a:lnTo>
                    <a:pt x="552" y="186"/>
                  </a:lnTo>
                  <a:lnTo>
                    <a:pt x="533" y="209"/>
                  </a:lnTo>
                  <a:lnTo>
                    <a:pt x="518" y="237"/>
                  </a:lnTo>
                  <a:lnTo>
                    <a:pt x="509" y="267"/>
                  </a:lnTo>
                  <a:lnTo>
                    <a:pt x="505" y="300"/>
                  </a:lnTo>
                  <a:lnTo>
                    <a:pt x="505" y="555"/>
                  </a:lnTo>
                  <a:lnTo>
                    <a:pt x="508" y="569"/>
                  </a:lnTo>
                  <a:lnTo>
                    <a:pt x="514" y="583"/>
                  </a:lnTo>
                  <a:lnTo>
                    <a:pt x="524" y="592"/>
                  </a:lnTo>
                  <a:lnTo>
                    <a:pt x="538" y="604"/>
                  </a:lnTo>
                  <a:lnTo>
                    <a:pt x="548" y="618"/>
                  </a:lnTo>
                  <a:lnTo>
                    <a:pt x="554" y="633"/>
                  </a:lnTo>
                  <a:lnTo>
                    <a:pt x="556" y="651"/>
                  </a:lnTo>
                  <a:lnTo>
                    <a:pt x="556" y="897"/>
                  </a:lnTo>
                  <a:lnTo>
                    <a:pt x="554" y="915"/>
                  </a:lnTo>
                  <a:lnTo>
                    <a:pt x="548" y="932"/>
                  </a:lnTo>
                  <a:lnTo>
                    <a:pt x="538" y="948"/>
                  </a:lnTo>
                  <a:lnTo>
                    <a:pt x="526" y="960"/>
                  </a:lnTo>
                  <a:lnTo>
                    <a:pt x="511" y="970"/>
                  </a:lnTo>
                  <a:lnTo>
                    <a:pt x="500" y="975"/>
                  </a:lnTo>
                  <a:lnTo>
                    <a:pt x="484" y="984"/>
                  </a:lnTo>
                  <a:lnTo>
                    <a:pt x="464" y="994"/>
                  </a:lnTo>
                  <a:lnTo>
                    <a:pt x="439" y="1008"/>
                  </a:lnTo>
                  <a:lnTo>
                    <a:pt x="412" y="1023"/>
                  </a:lnTo>
                  <a:lnTo>
                    <a:pt x="381" y="1041"/>
                  </a:lnTo>
                  <a:lnTo>
                    <a:pt x="347" y="1061"/>
                  </a:lnTo>
                  <a:lnTo>
                    <a:pt x="311" y="1084"/>
                  </a:lnTo>
                  <a:lnTo>
                    <a:pt x="274" y="1109"/>
                  </a:lnTo>
                  <a:lnTo>
                    <a:pt x="236" y="1136"/>
                  </a:lnTo>
                  <a:lnTo>
                    <a:pt x="199" y="1164"/>
                  </a:lnTo>
                  <a:lnTo>
                    <a:pt x="160" y="1195"/>
                  </a:lnTo>
                  <a:lnTo>
                    <a:pt x="149" y="1206"/>
                  </a:lnTo>
                  <a:lnTo>
                    <a:pt x="143" y="1221"/>
                  </a:lnTo>
                  <a:lnTo>
                    <a:pt x="141" y="1237"/>
                  </a:lnTo>
                  <a:lnTo>
                    <a:pt x="141" y="1412"/>
                  </a:lnTo>
                  <a:lnTo>
                    <a:pt x="138" y="1431"/>
                  </a:lnTo>
                  <a:lnTo>
                    <a:pt x="131" y="1447"/>
                  </a:lnTo>
                  <a:lnTo>
                    <a:pt x="120" y="1461"/>
                  </a:lnTo>
                  <a:lnTo>
                    <a:pt x="106" y="1473"/>
                  </a:lnTo>
                  <a:lnTo>
                    <a:pt x="89" y="1479"/>
                  </a:lnTo>
                  <a:lnTo>
                    <a:pt x="70" y="1482"/>
                  </a:lnTo>
                  <a:lnTo>
                    <a:pt x="52" y="1479"/>
                  </a:lnTo>
                  <a:lnTo>
                    <a:pt x="35" y="1473"/>
                  </a:lnTo>
                  <a:lnTo>
                    <a:pt x="20" y="1461"/>
                  </a:lnTo>
                  <a:lnTo>
                    <a:pt x="10" y="1447"/>
                  </a:lnTo>
                  <a:lnTo>
                    <a:pt x="2" y="1431"/>
                  </a:lnTo>
                  <a:lnTo>
                    <a:pt x="0" y="1412"/>
                  </a:lnTo>
                  <a:lnTo>
                    <a:pt x="0" y="1237"/>
                  </a:lnTo>
                  <a:lnTo>
                    <a:pt x="2" y="1208"/>
                  </a:lnTo>
                  <a:lnTo>
                    <a:pt x="9" y="1180"/>
                  </a:lnTo>
                  <a:lnTo>
                    <a:pt x="18" y="1153"/>
                  </a:lnTo>
                  <a:lnTo>
                    <a:pt x="33" y="1129"/>
                  </a:lnTo>
                  <a:lnTo>
                    <a:pt x="50" y="1107"/>
                  </a:lnTo>
                  <a:lnTo>
                    <a:pt x="71" y="1087"/>
                  </a:lnTo>
                  <a:lnTo>
                    <a:pt x="111" y="1054"/>
                  </a:lnTo>
                  <a:lnTo>
                    <a:pt x="152" y="1025"/>
                  </a:lnTo>
                  <a:lnTo>
                    <a:pt x="192" y="996"/>
                  </a:lnTo>
                  <a:lnTo>
                    <a:pt x="231" y="970"/>
                  </a:lnTo>
                  <a:lnTo>
                    <a:pt x="268" y="946"/>
                  </a:lnTo>
                  <a:lnTo>
                    <a:pt x="304" y="924"/>
                  </a:lnTo>
                  <a:lnTo>
                    <a:pt x="338" y="905"/>
                  </a:lnTo>
                  <a:lnTo>
                    <a:pt x="367" y="888"/>
                  </a:lnTo>
                  <a:lnTo>
                    <a:pt x="394" y="873"/>
                  </a:lnTo>
                  <a:lnTo>
                    <a:pt x="416" y="862"/>
                  </a:lnTo>
                  <a:lnTo>
                    <a:pt x="416" y="684"/>
                  </a:lnTo>
                  <a:lnTo>
                    <a:pt x="398" y="663"/>
                  </a:lnTo>
                  <a:lnTo>
                    <a:pt x="383" y="639"/>
                  </a:lnTo>
                  <a:lnTo>
                    <a:pt x="373" y="612"/>
                  </a:lnTo>
                  <a:lnTo>
                    <a:pt x="366" y="585"/>
                  </a:lnTo>
                  <a:lnTo>
                    <a:pt x="364" y="555"/>
                  </a:lnTo>
                  <a:lnTo>
                    <a:pt x="364" y="300"/>
                  </a:lnTo>
                  <a:lnTo>
                    <a:pt x="367" y="256"/>
                  </a:lnTo>
                  <a:lnTo>
                    <a:pt x="377" y="214"/>
                  </a:lnTo>
                  <a:lnTo>
                    <a:pt x="393" y="174"/>
                  </a:lnTo>
                  <a:lnTo>
                    <a:pt x="413" y="137"/>
                  </a:lnTo>
                  <a:lnTo>
                    <a:pt x="438" y="103"/>
                  </a:lnTo>
                  <a:lnTo>
                    <a:pt x="467" y="74"/>
                  </a:lnTo>
                  <a:lnTo>
                    <a:pt x="501" y="49"/>
                  </a:lnTo>
                  <a:lnTo>
                    <a:pt x="538" y="28"/>
                  </a:lnTo>
                  <a:lnTo>
                    <a:pt x="578" y="13"/>
                  </a:lnTo>
                  <a:lnTo>
                    <a:pt x="621" y="3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621570" y="3166398"/>
            <a:ext cx="550863" cy="547688"/>
            <a:chOff x="3411538" y="3463925"/>
            <a:chExt cx="550863" cy="547688"/>
          </a:xfrm>
          <a:solidFill>
            <a:schemeClr val="bg1"/>
          </a:solidFill>
        </p:grpSpPr>
        <p:sp>
          <p:nvSpPr>
            <p:cNvPr id="67" name="Freeform 250"/>
            <p:cNvSpPr/>
            <p:nvPr/>
          </p:nvSpPr>
          <p:spPr bwMode="auto">
            <a:xfrm>
              <a:off x="3411538" y="3589338"/>
              <a:ext cx="422275" cy="422275"/>
            </a:xfrm>
            <a:custGeom>
              <a:avLst/>
              <a:gdLst>
                <a:gd name="T0" fmla="*/ 1095 w 2659"/>
                <a:gd name="T1" fmla="*/ 64 h 2665"/>
                <a:gd name="T2" fmla="*/ 1191 w 2659"/>
                <a:gd name="T3" fmla="*/ 326 h 2665"/>
                <a:gd name="T4" fmla="*/ 1099 w 2659"/>
                <a:gd name="T5" fmla="*/ 364 h 2665"/>
                <a:gd name="T6" fmla="*/ 982 w 2659"/>
                <a:gd name="T7" fmla="*/ 148 h 2665"/>
                <a:gd name="T8" fmla="*/ 757 w 2659"/>
                <a:gd name="T9" fmla="*/ 220 h 2665"/>
                <a:gd name="T10" fmla="*/ 810 w 2659"/>
                <a:gd name="T11" fmla="*/ 429 h 2665"/>
                <a:gd name="T12" fmla="*/ 732 w 2659"/>
                <a:gd name="T13" fmla="*/ 552 h 2665"/>
                <a:gd name="T14" fmla="*/ 501 w 2659"/>
                <a:gd name="T15" fmla="*/ 799 h 2665"/>
                <a:gd name="T16" fmla="*/ 256 w 2659"/>
                <a:gd name="T17" fmla="*/ 741 h 2665"/>
                <a:gd name="T18" fmla="*/ 140 w 2659"/>
                <a:gd name="T19" fmla="*/ 955 h 2665"/>
                <a:gd name="T20" fmla="*/ 342 w 2659"/>
                <a:gd name="T21" fmla="*/ 1072 h 2665"/>
                <a:gd name="T22" fmla="*/ 349 w 2659"/>
                <a:gd name="T23" fmla="*/ 1294 h 2665"/>
                <a:gd name="T24" fmla="*/ 354 w 2659"/>
                <a:gd name="T25" fmla="*/ 1578 h 2665"/>
                <a:gd name="T26" fmla="*/ 142 w 2659"/>
                <a:gd name="T27" fmla="*/ 1690 h 2665"/>
                <a:gd name="T28" fmla="*/ 228 w 2659"/>
                <a:gd name="T29" fmla="*/ 1913 h 2665"/>
                <a:gd name="T30" fmla="*/ 466 w 2659"/>
                <a:gd name="T31" fmla="*/ 1849 h 2665"/>
                <a:gd name="T32" fmla="*/ 635 w 2659"/>
                <a:gd name="T33" fmla="*/ 2028 h 2665"/>
                <a:gd name="T34" fmla="*/ 813 w 2659"/>
                <a:gd name="T35" fmla="*/ 2196 h 2665"/>
                <a:gd name="T36" fmla="*/ 742 w 2659"/>
                <a:gd name="T37" fmla="*/ 2427 h 2665"/>
                <a:gd name="T38" fmla="*/ 965 w 2659"/>
                <a:gd name="T39" fmla="*/ 2523 h 2665"/>
                <a:gd name="T40" fmla="*/ 1083 w 2659"/>
                <a:gd name="T41" fmla="*/ 2309 h 2665"/>
                <a:gd name="T42" fmla="*/ 1367 w 2659"/>
                <a:gd name="T43" fmla="*/ 2316 h 2665"/>
                <a:gd name="T44" fmla="*/ 1588 w 2659"/>
                <a:gd name="T45" fmla="*/ 2322 h 2665"/>
                <a:gd name="T46" fmla="*/ 1697 w 2659"/>
                <a:gd name="T47" fmla="*/ 2524 h 2665"/>
                <a:gd name="T48" fmla="*/ 1916 w 2659"/>
                <a:gd name="T49" fmla="*/ 2420 h 2665"/>
                <a:gd name="T50" fmla="*/ 1850 w 2659"/>
                <a:gd name="T51" fmla="*/ 2179 h 2665"/>
                <a:gd name="T52" fmla="*/ 2067 w 2659"/>
                <a:gd name="T53" fmla="*/ 1982 h 2665"/>
                <a:gd name="T54" fmla="*/ 2210 w 2659"/>
                <a:gd name="T55" fmla="*/ 1850 h 2665"/>
                <a:gd name="T56" fmla="*/ 2431 w 2659"/>
                <a:gd name="T57" fmla="*/ 1914 h 2665"/>
                <a:gd name="T58" fmla="*/ 2513 w 2659"/>
                <a:gd name="T59" fmla="*/ 1686 h 2665"/>
                <a:gd name="T60" fmla="*/ 2296 w 2659"/>
                <a:gd name="T61" fmla="*/ 1565 h 2665"/>
                <a:gd name="T62" fmla="*/ 2334 w 2659"/>
                <a:gd name="T63" fmla="*/ 1472 h 2665"/>
                <a:gd name="T64" fmla="*/ 2596 w 2659"/>
                <a:gd name="T65" fmla="*/ 1570 h 2665"/>
                <a:gd name="T66" fmla="*/ 2659 w 2659"/>
                <a:gd name="T67" fmla="*/ 1720 h 2665"/>
                <a:gd name="T68" fmla="*/ 2522 w 2659"/>
                <a:gd name="T69" fmla="*/ 2020 h 2665"/>
                <a:gd name="T70" fmla="*/ 2362 w 2659"/>
                <a:gd name="T71" fmla="*/ 2058 h 2665"/>
                <a:gd name="T72" fmla="*/ 2050 w 2659"/>
                <a:gd name="T73" fmla="*/ 2193 h 2665"/>
                <a:gd name="T74" fmla="*/ 2052 w 2659"/>
                <a:gd name="T75" fmla="*/ 2454 h 2665"/>
                <a:gd name="T76" fmla="*/ 1946 w 2659"/>
                <a:gd name="T77" fmla="*/ 2579 h 2665"/>
                <a:gd name="T78" fmla="*/ 1633 w 2659"/>
                <a:gd name="T79" fmla="*/ 2651 h 2665"/>
                <a:gd name="T80" fmla="*/ 1490 w 2659"/>
                <a:gd name="T81" fmla="*/ 2444 h 2665"/>
                <a:gd name="T82" fmla="*/ 1109 w 2659"/>
                <a:gd name="T83" fmla="*/ 2579 h 2665"/>
                <a:gd name="T84" fmla="*/ 971 w 2659"/>
                <a:gd name="T85" fmla="*/ 2663 h 2665"/>
                <a:gd name="T86" fmla="*/ 663 w 2659"/>
                <a:gd name="T87" fmla="*/ 2548 h 2665"/>
                <a:gd name="T88" fmla="*/ 600 w 2659"/>
                <a:gd name="T89" fmla="*/ 2396 h 2665"/>
                <a:gd name="T90" fmla="*/ 514 w 2659"/>
                <a:gd name="T91" fmla="*/ 2103 h 2665"/>
                <a:gd name="T92" fmla="*/ 239 w 2659"/>
                <a:gd name="T93" fmla="*/ 2062 h 2665"/>
                <a:gd name="T94" fmla="*/ 98 w 2659"/>
                <a:gd name="T95" fmla="*/ 1976 h 2665"/>
                <a:gd name="T96" fmla="*/ 5 w 2659"/>
                <a:gd name="T97" fmla="*/ 1665 h 2665"/>
                <a:gd name="T98" fmla="*/ 112 w 2659"/>
                <a:gd name="T99" fmla="*/ 1538 h 2665"/>
                <a:gd name="T100" fmla="*/ 112 w 2659"/>
                <a:gd name="T101" fmla="*/ 1126 h 2665"/>
                <a:gd name="T102" fmla="*/ 5 w 2659"/>
                <a:gd name="T103" fmla="*/ 1001 h 2665"/>
                <a:gd name="T104" fmla="*/ 100 w 2659"/>
                <a:gd name="T105" fmla="*/ 687 h 2665"/>
                <a:gd name="T106" fmla="*/ 239 w 2659"/>
                <a:gd name="T107" fmla="*/ 603 h 2665"/>
                <a:gd name="T108" fmla="*/ 515 w 2659"/>
                <a:gd name="T109" fmla="*/ 560 h 2665"/>
                <a:gd name="T110" fmla="*/ 602 w 2659"/>
                <a:gd name="T111" fmla="*/ 268 h 2665"/>
                <a:gd name="T112" fmla="*/ 665 w 2659"/>
                <a:gd name="T113" fmla="*/ 116 h 2665"/>
                <a:gd name="T114" fmla="*/ 956 w 2659"/>
                <a:gd name="T115" fmla="*/ 0 h 2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59" h="2665">
                  <a:moveTo>
                    <a:pt x="956" y="0"/>
                  </a:moveTo>
                  <a:lnTo>
                    <a:pt x="991" y="3"/>
                  </a:lnTo>
                  <a:lnTo>
                    <a:pt x="1026" y="14"/>
                  </a:lnTo>
                  <a:lnTo>
                    <a:pt x="1051" y="27"/>
                  </a:lnTo>
                  <a:lnTo>
                    <a:pt x="1075" y="44"/>
                  </a:lnTo>
                  <a:lnTo>
                    <a:pt x="1095" y="64"/>
                  </a:lnTo>
                  <a:lnTo>
                    <a:pt x="1111" y="87"/>
                  </a:lnTo>
                  <a:lnTo>
                    <a:pt x="1124" y="112"/>
                  </a:lnTo>
                  <a:lnTo>
                    <a:pt x="1191" y="273"/>
                  </a:lnTo>
                  <a:lnTo>
                    <a:pt x="1195" y="291"/>
                  </a:lnTo>
                  <a:lnTo>
                    <a:pt x="1195" y="309"/>
                  </a:lnTo>
                  <a:lnTo>
                    <a:pt x="1191" y="326"/>
                  </a:lnTo>
                  <a:lnTo>
                    <a:pt x="1181" y="342"/>
                  </a:lnTo>
                  <a:lnTo>
                    <a:pt x="1168" y="354"/>
                  </a:lnTo>
                  <a:lnTo>
                    <a:pt x="1153" y="364"/>
                  </a:lnTo>
                  <a:lnTo>
                    <a:pt x="1135" y="369"/>
                  </a:lnTo>
                  <a:lnTo>
                    <a:pt x="1116" y="369"/>
                  </a:lnTo>
                  <a:lnTo>
                    <a:pt x="1099" y="364"/>
                  </a:lnTo>
                  <a:lnTo>
                    <a:pt x="1083" y="355"/>
                  </a:lnTo>
                  <a:lnTo>
                    <a:pt x="1070" y="342"/>
                  </a:lnTo>
                  <a:lnTo>
                    <a:pt x="1061" y="326"/>
                  </a:lnTo>
                  <a:lnTo>
                    <a:pt x="994" y="166"/>
                  </a:lnTo>
                  <a:lnTo>
                    <a:pt x="989" y="157"/>
                  </a:lnTo>
                  <a:lnTo>
                    <a:pt x="982" y="148"/>
                  </a:lnTo>
                  <a:lnTo>
                    <a:pt x="972" y="143"/>
                  </a:lnTo>
                  <a:lnTo>
                    <a:pt x="962" y="141"/>
                  </a:lnTo>
                  <a:lnTo>
                    <a:pt x="951" y="141"/>
                  </a:lnTo>
                  <a:lnTo>
                    <a:pt x="941" y="143"/>
                  </a:lnTo>
                  <a:lnTo>
                    <a:pt x="767" y="215"/>
                  </a:lnTo>
                  <a:lnTo>
                    <a:pt x="757" y="220"/>
                  </a:lnTo>
                  <a:lnTo>
                    <a:pt x="750" y="229"/>
                  </a:lnTo>
                  <a:lnTo>
                    <a:pt x="745" y="238"/>
                  </a:lnTo>
                  <a:lnTo>
                    <a:pt x="741" y="249"/>
                  </a:lnTo>
                  <a:lnTo>
                    <a:pt x="741" y="259"/>
                  </a:lnTo>
                  <a:lnTo>
                    <a:pt x="745" y="270"/>
                  </a:lnTo>
                  <a:lnTo>
                    <a:pt x="810" y="429"/>
                  </a:lnTo>
                  <a:lnTo>
                    <a:pt x="815" y="448"/>
                  </a:lnTo>
                  <a:lnTo>
                    <a:pt x="814" y="467"/>
                  </a:lnTo>
                  <a:lnTo>
                    <a:pt x="809" y="485"/>
                  </a:lnTo>
                  <a:lnTo>
                    <a:pt x="798" y="501"/>
                  </a:lnTo>
                  <a:lnTo>
                    <a:pt x="784" y="515"/>
                  </a:lnTo>
                  <a:lnTo>
                    <a:pt x="732" y="552"/>
                  </a:lnTo>
                  <a:lnTo>
                    <a:pt x="682" y="592"/>
                  </a:lnTo>
                  <a:lnTo>
                    <a:pt x="635" y="637"/>
                  </a:lnTo>
                  <a:lnTo>
                    <a:pt x="592" y="683"/>
                  </a:lnTo>
                  <a:lnTo>
                    <a:pt x="552" y="733"/>
                  </a:lnTo>
                  <a:lnTo>
                    <a:pt x="514" y="786"/>
                  </a:lnTo>
                  <a:lnTo>
                    <a:pt x="501" y="799"/>
                  </a:lnTo>
                  <a:lnTo>
                    <a:pt x="485" y="810"/>
                  </a:lnTo>
                  <a:lnTo>
                    <a:pt x="467" y="815"/>
                  </a:lnTo>
                  <a:lnTo>
                    <a:pt x="448" y="815"/>
                  </a:lnTo>
                  <a:lnTo>
                    <a:pt x="429" y="811"/>
                  </a:lnTo>
                  <a:lnTo>
                    <a:pt x="270" y="744"/>
                  </a:lnTo>
                  <a:lnTo>
                    <a:pt x="256" y="741"/>
                  </a:lnTo>
                  <a:lnTo>
                    <a:pt x="244" y="743"/>
                  </a:lnTo>
                  <a:lnTo>
                    <a:pt x="232" y="747"/>
                  </a:lnTo>
                  <a:lnTo>
                    <a:pt x="221" y="756"/>
                  </a:lnTo>
                  <a:lnTo>
                    <a:pt x="215" y="768"/>
                  </a:lnTo>
                  <a:lnTo>
                    <a:pt x="142" y="941"/>
                  </a:lnTo>
                  <a:lnTo>
                    <a:pt x="140" y="955"/>
                  </a:lnTo>
                  <a:lnTo>
                    <a:pt x="141" y="967"/>
                  </a:lnTo>
                  <a:lnTo>
                    <a:pt x="146" y="979"/>
                  </a:lnTo>
                  <a:lnTo>
                    <a:pt x="154" y="989"/>
                  </a:lnTo>
                  <a:lnTo>
                    <a:pt x="166" y="996"/>
                  </a:lnTo>
                  <a:lnTo>
                    <a:pt x="325" y="1062"/>
                  </a:lnTo>
                  <a:lnTo>
                    <a:pt x="342" y="1072"/>
                  </a:lnTo>
                  <a:lnTo>
                    <a:pt x="354" y="1086"/>
                  </a:lnTo>
                  <a:lnTo>
                    <a:pt x="364" y="1103"/>
                  </a:lnTo>
                  <a:lnTo>
                    <a:pt x="368" y="1122"/>
                  </a:lnTo>
                  <a:lnTo>
                    <a:pt x="367" y="1141"/>
                  </a:lnTo>
                  <a:lnTo>
                    <a:pt x="354" y="1217"/>
                  </a:lnTo>
                  <a:lnTo>
                    <a:pt x="349" y="1294"/>
                  </a:lnTo>
                  <a:lnTo>
                    <a:pt x="348" y="1370"/>
                  </a:lnTo>
                  <a:lnTo>
                    <a:pt x="354" y="1446"/>
                  </a:lnTo>
                  <a:lnTo>
                    <a:pt x="367" y="1523"/>
                  </a:lnTo>
                  <a:lnTo>
                    <a:pt x="368" y="1542"/>
                  </a:lnTo>
                  <a:lnTo>
                    <a:pt x="364" y="1561"/>
                  </a:lnTo>
                  <a:lnTo>
                    <a:pt x="354" y="1578"/>
                  </a:lnTo>
                  <a:lnTo>
                    <a:pt x="342" y="1592"/>
                  </a:lnTo>
                  <a:lnTo>
                    <a:pt x="325" y="1601"/>
                  </a:lnTo>
                  <a:lnTo>
                    <a:pt x="166" y="1668"/>
                  </a:lnTo>
                  <a:lnTo>
                    <a:pt x="156" y="1673"/>
                  </a:lnTo>
                  <a:lnTo>
                    <a:pt x="148" y="1681"/>
                  </a:lnTo>
                  <a:lnTo>
                    <a:pt x="142" y="1690"/>
                  </a:lnTo>
                  <a:lnTo>
                    <a:pt x="140" y="1701"/>
                  </a:lnTo>
                  <a:lnTo>
                    <a:pt x="140" y="1711"/>
                  </a:lnTo>
                  <a:lnTo>
                    <a:pt x="142" y="1722"/>
                  </a:lnTo>
                  <a:lnTo>
                    <a:pt x="214" y="1896"/>
                  </a:lnTo>
                  <a:lnTo>
                    <a:pt x="219" y="1906"/>
                  </a:lnTo>
                  <a:lnTo>
                    <a:pt x="228" y="1913"/>
                  </a:lnTo>
                  <a:lnTo>
                    <a:pt x="237" y="1918"/>
                  </a:lnTo>
                  <a:lnTo>
                    <a:pt x="253" y="1922"/>
                  </a:lnTo>
                  <a:lnTo>
                    <a:pt x="269" y="1918"/>
                  </a:lnTo>
                  <a:lnTo>
                    <a:pt x="428" y="1853"/>
                  </a:lnTo>
                  <a:lnTo>
                    <a:pt x="447" y="1848"/>
                  </a:lnTo>
                  <a:lnTo>
                    <a:pt x="466" y="1849"/>
                  </a:lnTo>
                  <a:lnTo>
                    <a:pt x="484" y="1854"/>
                  </a:lnTo>
                  <a:lnTo>
                    <a:pt x="500" y="1865"/>
                  </a:lnTo>
                  <a:lnTo>
                    <a:pt x="514" y="1879"/>
                  </a:lnTo>
                  <a:lnTo>
                    <a:pt x="550" y="1931"/>
                  </a:lnTo>
                  <a:lnTo>
                    <a:pt x="592" y="1981"/>
                  </a:lnTo>
                  <a:lnTo>
                    <a:pt x="635" y="2028"/>
                  </a:lnTo>
                  <a:lnTo>
                    <a:pt x="681" y="2072"/>
                  </a:lnTo>
                  <a:lnTo>
                    <a:pt x="731" y="2112"/>
                  </a:lnTo>
                  <a:lnTo>
                    <a:pt x="784" y="2150"/>
                  </a:lnTo>
                  <a:lnTo>
                    <a:pt x="797" y="2163"/>
                  </a:lnTo>
                  <a:lnTo>
                    <a:pt x="808" y="2178"/>
                  </a:lnTo>
                  <a:lnTo>
                    <a:pt x="813" y="2196"/>
                  </a:lnTo>
                  <a:lnTo>
                    <a:pt x="813" y="2215"/>
                  </a:lnTo>
                  <a:lnTo>
                    <a:pt x="809" y="2234"/>
                  </a:lnTo>
                  <a:lnTo>
                    <a:pt x="742" y="2394"/>
                  </a:lnTo>
                  <a:lnTo>
                    <a:pt x="740" y="2406"/>
                  </a:lnTo>
                  <a:lnTo>
                    <a:pt x="740" y="2416"/>
                  </a:lnTo>
                  <a:lnTo>
                    <a:pt x="742" y="2427"/>
                  </a:lnTo>
                  <a:lnTo>
                    <a:pt x="749" y="2436"/>
                  </a:lnTo>
                  <a:lnTo>
                    <a:pt x="756" y="2444"/>
                  </a:lnTo>
                  <a:lnTo>
                    <a:pt x="766" y="2449"/>
                  </a:lnTo>
                  <a:lnTo>
                    <a:pt x="939" y="2522"/>
                  </a:lnTo>
                  <a:lnTo>
                    <a:pt x="952" y="2524"/>
                  </a:lnTo>
                  <a:lnTo>
                    <a:pt x="965" y="2523"/>
                  </a:lnTo>
                  <a:lnTo>
                    <a:pt x="977" y="2519"/>
                  </a:lnTo>
                  <a:lnTo>
                    <a:pt x="987" y="2510"/>
                  </a:lnTo>
                  <a:lnTo>
                    <a:pt x="993" y="2499"/>
                  </a:lnTo>
                  <a:lnTo>
                    <a:pt x="1060" y="2339"/>
                  </a:lnTo>
                  <a:lnTo>
                    <a:pt x="1069" y="2322"/>
                  </a:lnTo>
                  <a:lnTo>
                    <a:pt x="1083" y="2309"/>
                  </a:lnTo>
                  <a:lnTo>
                    <a:pt x="1100" y="2300"/>
                  </a:lnTo>
                  <a:lnTo>
                    <a:pt x="1119" y="2296"/>
                  </a:lnTo>
                  <a:lnTo>
                    <a:pt x="1138" y="2297"/>
                  </a:lnTo>
                  <a:lnTo>
                    <a:pt x="1214" y="2309"/>
                  </a:lnTo>
                  <a:lnTo>
                    <a:pt x="1291" y="2315"/>
                  </a:lnTo>
                  <a:lnTo>
                    <a:pt x="1367" y="2316"/>
                  </a:lnTo>
                  <a:lnTo>
                    <a:pt x="1444" y="2309"/>
                  </a:lnTo>
                  <a:lnTo>
                    <a:pt x="1520" y="2297"/>
                  </a:lnTo>
                  <a:lnTo>
                    <a:pt x="1539" y="2296"/>
                  </a:lnTo>
                  <a:lnTo>
                    <a:pt x="1558" y="2300"/>
                  </a:lnTo>
                  <a:lnTo>
                    <a:pt x="1574" y="2308"/>
                  </a:lnTo>
                  <a:lnTo>
                    <a:pt x="1588" y="2322"/>
                  </a:lnTo>
                  <a:lnTo>
                    <a:pt x="1598" y="2339"/>
                  </a:lnTo>
                  <a:lnTo>
                    <a:pt x="1664" y="2499"/>
                  </a:lnTo>
                  <a:lnTo>
                    <a:pt x="1669" y="2508"/>
                  </a:lnTo>
                  <a:lnTo>
                    <a:pt x="1677" y="2517"/>
                  </a:lnTo>
                  <a:lnTo>
                    <a:pt x="1686" y="2522"/>
                  </a:lnTo>
                  <a:lnTo>
                    <a:pt x="1697" y="2524"/>
                  </a:lnTo>
                  <a:lnTo>
                    <a:pt x="1708" y="2524"/>
                  </a:lnTo>
                  <a:lnTo>
                    <a:pt x="1718" y="2522"/>
                  </a:lnTo>
                  <a:lnTo>
                    <a:pt x="1892" y="2450"/>
                  </a:lnTo>
                  <a:lnTo>
                    <a:pt x="1903" y="2443"/>
                  </a:lnTo>
                  <a:lnTo>
                    <a:pt x="1912" y="2433"/>
                  </a:lnTo>
                  <a:lnTo>
                    <a:pt x="1916" y="2420"/>
                  </a:lnTo>
                  <a:lnTo>
                    <a:pt x="1917" y="2408"/>
                  </a:lnTo>
                  <a:lnTo>
                    <a:pt x="1914" y="2395"/>
                  </a:lnTo>
                  <a:lnTo>
                    <a:pt x="1849" y="2235"/>
                  </a:lnTo>
                  <a:lnTo>
                    <a:pt x="1843" y="2216"/>
                  </a:lnTo>
                  <a:lnTo>
                    <a:pt x="1844" y="2197"/>
                  </a:lnTo>
                  <a:lnTo>
                    <a:pt x="1850" y="2179"/>
                  </a:lnTo>
                  <a:lnTo>
                    <a:pt x="1860" y="2164"/>
                  </a:lnTo>
                  <a:lnTo>
                    <a:pt x="1875" y="2150"/>
                  </a:lnTo>
                  <a:lnTo>
                    <a:pt x="1927" y="2113"/>
                  </a:lnTo>
                  <a:lnTo>
                    <a:pt x="1976" y="2072"/>
                  </a:lnTo>
                  <a:lnTo>
                    <a:pt x="2024" y="2028"/>
                  </a:lnTo>
                  <a:lnTo>
                    <a:pt x="2067" y="1982"/>
                  </a:lnTo>
                  <a:lnTo>
                    <a:pt x="2107" y="1932"/>
                  </a:lnTo>
                  <a:lnTo>
                    <a:pt x="2145" y="1879"/>
                  </a:lnTo>
                  <a:lnTo>
                    <a:pt x="2158" y="1866"/>
                  </a:lnTo>
                  <a:lnTo>
                    <a:pt x="2173" y="1855"/>
                  </a:lnTo>
                  <a:lnTo>
                    <a:pt x="2191" y="1850"/>
                  </a:lnTo>
                  <a:lnTo>
                    <a:pt x="2210" y="1850"/>
                  </a:lnTo>
                  <a:lnTo>
                    <a:pt x="2229" y="1854"/>
                  </a:lnTo>
                  <a:lnTo>
                    <a:pt x="2390" y="1921"/>
                  </a:lnTo>
                  <a:lnTo>
                    <a:pt x="2400" y="1923"/>
                  </a:lnTo>
                  <a:lnTo>
                    <a:pt x="2411" y="1923"/>
                  </a:lnTo>
                  <a:lnTo>
                    <a:pt x="2421" y="1921"/>
                  </a:lnTo>
                  <a:lnTo>
                    <a:pt x="2431" y="1914"/>
                  </a:lnTo>
                  <a:lnTo>
                    <a:pt x="2438" y="1907"/>
                  </a:lnTo>
                  <a:lnTo>
                    <a:pt x="2443" y="1897"/>
                  </a:lnTo>
                  <a:lnTo>
                    <a:pt x="2516" y="1724"/>
                  </a:lnTo>
                  <a:lnTo>
                    <a:pt x="2519" y="1710"/>
                  </a:lnTo>
                  <a:lnTo>
                    <a:pt x="2517" y="1698"/>
                  </a:lnTo>
                  <a:lnTo>
                    <a:pt x="2513" y="1686"/>
                  </a:lnTo>
                  <a:lnTo>
                    <a:pt x="2505" y="1675"/>
                  </a:lnTo>
                  <a:lnTo>
                    <a:pt x="2493" y="1669"/>
                  </a:lnTo>
                  <a:lnTo>
                    <a:pt x="2334" y="1602"/>
                  </a:lnTo>
                  <a:lnTo>
                    <a:pt x="2318" y="1593"/>
                  </a:lnTo>
                  <a:lnTo>
                    <a:pt x="2304" y="1580"/>
                  </a:lnTo>
                  <a:lnTo>
                    <a:pt x="2296" y="1565"/>
                  </a:lnTo>
                  <a:lnTo>
                    <a:pt x="2290" y="1547"/>
                  </a:lnTo>
                  <a:lnTo>
                    <a:pt x="2290" y="1530"/>
                  </a:lnTo>
                  <a:lnTo>
                    <a:pt x="2296" y="1512"/>
                  </a:lnTo>
                  <a:lnTo>
                    <a:pt x="2305" y="1495"/>
                  </a:lnTo>
                  <a:lnTo>
                    <a:pt x="2318" y="1482"/>
                  </a:lnTo>
                  <a:lnTo>
                    <a:pt x="2334" y="1472"/>
                  </a:lnTo>
                  <a:lnTo>
                    <a:pt x="2351" y="1468"/>
                  </a:lnTo>
                  <a:lnTo>
                    <a:pt x="2369" y="1468"/>
                  </a:lnTo>
                  <a:lnTo>
                    <a:pt x="2386" y="1472"/>
                  </a:lnTo>
                  <a:lnTo>
                    <a:pt x="2547" y="1539"/>
                  </a:lnTo>
                  <a:lnTo>
                    <a:pt x="2573" y="1553"/>
                  </a:lnTo>
                  <a:lnTo>
                    <a:pt x="2596" y="1570"/>
                  </a:lnTo>
                  <a:lnTo>
                    <a:pt x="2615" y="1590"/>
                  </a:lnTo>
                  <a:lnTo>
                    <a:pt x="2632" y="1612"/>
                  </a:lnTo>
                  <a:lnTo>
                    <a:pt x="2645" y="1637"/>
                  </a:lnTo>
                  <a:lnTo>
                    <a:pt x="2653" y="1664"/>
                  </a:lnTo>
                  <a:lnTo>
                    <a:pt x="2657" y="1691"/>
                  </a:lnTo>
                  <a:lnTo>
                    <a:pt x="2659" y="1720"/>
                  </a:lnTo>
                  <a:lnTo>
                    <a:pt x="2654" y="1748"/>
                  </a:lnTo>
                  <a:lnTo>
                    <a:pt x="2645" y="1777"/>
                  </a:lnTo>
                  <a:lnTo>
                    <a:pt x="2572" y="1951"/>
                  </a:lnTo>
                  <a:lnTo>
                    <a:pt x="2559" y="1977"/>
                  </a:lnTo>
                  <a:lnTo>
                    <a:pt x="2543" y="2000"/>
                  </a:lnTo>
                  <a:lnTo>
                    <a:pt x="2522" y="2020"/>
                  </a:lnTo>
                  <a:lnTo>
                    <a:pt x="2499" y="2037"/>
                  </a:lnTo>
                  <a:lnTo>
                    <a:pt x="2474" y="2049"/>
                  </a:lnTo>
                  <a:lnTo>
                    <a:pt x="2447" y="2058"/>
                  </a:lnTo>
                  <a:lnTo>
                    <a:pt x="2419" y="2063"/>
                  </a:lnTo>
                  <a:lnTo>
                    <a:pt x="2391" y="2063"/>
                  </a:lnTo>
                  <a:lnTo>
                    <a:pt x="2362" y="2058"/>
                  </a:lnTo>
                  <a:lnTo>
                    <a:pt x="2335" y="2049"/>
                  </a:lnTo>
                  <a:lnTo>
                    <a:pt x="2227" y="2005"/>
                  </a:lnTo>
                  <a:lnTo>
                    <a:pt x="2187" y="2056"/>
                  </a:lnTo>
                  <a:lnTo>
                    <a:pt x="2144" y="2104"/>
                  </a:lnTo>
                  <a:lnTo>
                    <a:pt x="2099" y="2150"/>
                  </a:lnTo>
                  <a:lnTo>
                    <a:pt x="2050" y="2193"/>
                  </a:lnTo>
                  <a:lnTo>
                    <a:pt x="1999" y="2233"/>
                  </a:lnTo>
                  <a:lnTo>
                    <a:pt x="2044" y="2341"/>
                  </a:lnTo>
                  <a:lnTo>
                    <a:pt x="2053" y="2370"/>
                  </a:lnTo>
                  <a:lnTo>
                    <a:pt x="2057" y="2397"/>
                  </a:lnTo>
                  <a:lnTo>
                    <a:pt x="2057" y="2426"/>
                  </a:lnTo>
                  <a:lnTo>
                    <a:pt x="2052" y="2454"/>
                  </a:lnTo>
                  <a:lnTo>
                    <a:pt x="2044" y="2481"/>
                  </a:lnTo>
                  <a:lnTo>
                    <a:pt x="2031" y="2505"/>
                  </a:lnTo>
                  <a:lnTo>
                    <a:pt x="2015" y="2528"/>
                  </a:lnTo>
                  <a:lnTo>
                    <a:pt x="1995" y="2548"/>
                  </a:lnTo>
                  <a:lnTo>
                    <a:pt x="1972" y="2565"/>
                  </a:lnTo>
                  <a:lnTo>
                    <a:pt x="1946" y="2579"/>
                  </a:lnTo>
                  <a:lnTo>
                    <a:pt x="1772" y="2651"/>
                  </a:lnTo>
                  <a:lnTo>
                    <a:pt x="1745" y="2659"/>
                  </a:lnTo>
                  <a:lnTo>
                    <a:pt x="1717" y="2663"/>
                  </a:lnTo>
                  <a:lnTo>
                    <a:pt x="1688" y="2663"/>
                  </a:lnTo>
                  <a:lnTo>
                    <a:pt x="1661" y="2659"/>
                  </a:lnTo>
                  <a:lnTo>
                    <a:pt x="1633" y="2651"/>
                  </a:lnTo>
                  <a:lnTo>
                    <a:pt x="1607" y="2638"/>
                  </a:lnTo>
                  <a:lnTo>
                    <a:pt x="1585" y="2621"/>
                  </a:lnTo>
                  <a:lnTo>
                    <a:pt x="1565" y="2601"/>
                  </a:lnTo>
                  <a:lnTo>
                    <a:pt x="1548" y="2578"/>
                  </a:lnTo>
                  <a:lnTo>
                    <a:pt x="1534" y="2553"/>
                  </a:lnTo>
                  <a:lnTo>
                    <a:pt x="1490" y="2444"/>
                  </a:lnTo>
                  <a:lnTo>
                    <a:pt x="1410" y="2453"/>
                  </a:lnTo>
                  <a:lnTo>
                    <a:pt x="1329" y="2456"/>
                  </a:lnTo>
                  <a:lnTo>
                    <a:pt x="1249" y="2453"/>
                  </a:lnTo>
                  <a:lnTo>
                    <a:pt x="1167" y="2444"/>
                  </a:lnTo>
                  <a:lnTo>
                    <a:pt x="1123" y="2553"/>
                  </a:lnTo>
                  <a:lnTo>
                    <a:pt x="1109" y="2579"/>
                  </a:lnTo>
                  <a:lnTo>
                    <a:pt x="1093" y="2602"/>
                  </a:lnTo>
                  <a:lnTo>
                    <a:pt x="1072" y="2621"/>
                  </a:lnTo>
                  <a:lnTo>
                    <a:pt x="1050" y="2638"/>
                  </a:lnTo>
                  <a:lnTo>
                    <a:pt x="1025" y="2651"/>
                  </a:lnTo>
                  <a:lnTo>
                    <a:pt x="999" y="2659"/>
                  </a:lnTo>
                  <a:lnTo>
                    <a:pt x="971" y="2663"/>
                  </a:lnTo>
                  <a:lnTo>
                    <a:pt x="943" y="2665"/>
                  </a:lnTo>
                  <a:lnTo>
                    <a:pt x="914" y="2659"/>
                  </a:lnTo>
                  <a:lnTo>
                    <a:pt x="886" y="2651"/>
                  </a:lnTo>
                  <a:lnTo>
                    <a:pt x="712" y="2578"/>
                  </a:lnTo>
                  <a:lnTo>
                    <a:pt x="687" y="2565"/>
                  </a:lnTo>
                  <a:lnTo>
                    <a:pt x="663" y="2548"/>
                  </a:lnTo>
                  <a:lnTo>
                    <a:pt x="643" y="2528"/>
                  </a:lnTo>
                  <a:lnTo>
                    <a:pt x="626" y="2505"/>
                  </a:lnTo>
                  <a:lnTo>
                    <a:pt x="614" y="2480"/>
                  </a:lnTo>
                  <a:lnTo>
                    <a:pt x="605" y="2452"/>
                  </a:lnTo>
                  <a:lnTo>
                    <a:pt x="600" y="2425"/>
                  </a:lnTo>
                  <a:lnTo>
                    <a:pt x="600" y="2396"/>
                  </a:lnTo>
                  <a:lnTo>
                    <a:pt x="605" y="2368"/>
                  </a:lnTo>
                  <a:lnTo>
                    <a:pt x="614" y="2340"/>
                  </a:lnTo>
                  <a:lnTo>
                    <a:pt x="658" y="2232"/>
                  </a:lnTo>
                  <a:lnTo>
                    <a:pt x="607" y="2192"/>
                  </a:lnTo>
                  <a:lnTo>
                    <a:pt x="559" y="2149"/>
                  </a:lnTo>
                  <a:lnTo>
                    <a:pt x="514" y="2103"/>
                  </a:lnTo>
                  <a:lnTo>
                    <a:pt x="470" y="2055"/>
                  </a:lnTo>
                  <a:lnTo>
                    <a:pt x="430" y="2004"/>
                  </a:lnTo>
                  <a:lnTo>
                    <a:pt x="323" y="2048"/>
                  </a:lnTo>
                  <a:lnTo>
                    <a:pt x="295" y="2058"/>
                  </a:lnTo>
                  <a:lnTo>
                    <a:pt x="268" y="2062"/>
                  </a:lnTo>
                  <a:lnTo>
                    <a:pt x="239" y="2062"/>
                  </a:lnTo>
                  <a:lnTo>
                    <a:pt x="211" y="2058"/>
                  </a:lnTo>
                  <a:lnTo>
                    <a:pt x="183" y="2048"/>
                  </a:lnTo>
                  <a:lnTo>
                    <a:pt x="158" y="2036"/>
                  </a:lnTo>
                  <a:lnTo>
                    <a:pt x="135" y="2019"/>
                  </a:lnTo>
                  <a:lnTo>
                    <a:pt x="115" y="1999"/>
                  </a:lnTo>
                  <a:lnTo>
                    <a:pt x="98" y="1976"/>
                  </a:lnTo>
                  <a:lnTo>
                    <a:pt x="85" y="1950"/>
                  </a:lnTo>
                  <a:lnTo>
                    <a:pt x="14" y="1776"/>
                  </a:lnTo>
                  <a:lnTo>
                    <a:pt x="5" y="1748"/>
                  </a:lnTo>
                  <a:lnTo>
                    <a:pt x="1" y="1721"/>
                  </a:lnTo>
                  <a:lnTo>
                    <a:pt x="1" y="1692"/>
                  </a:lnTo>
                  <a:lnTo>
                    <a:pt x="5" y="1665"/>
                  </a:lnTo>
                  <a:lnTo>
                    <a:pt x="14" y="1637"/>
                  </a:lnTo>
                  <a:lnTo>
                    <a:pt x="26" y="1611"/>
                  </a:lnTo>
                  <a:lnTo>
                    <a:pt x="43" y="1589"/>
                  </a:lnTo>
                  <a:lnTo>
                    <a:pt x="63" y="1569"/>
                  </a:lnTo>
                  <a:lnTo>
                    <a:pt x="86" y="1552"/>
                  </a:lnTo>
                  <a:lnTo>
                    <a:pt x="112" y="1538"/>
                  </a:lnTo>
                  <a:lnTo>
                    <a:pt x="220" y="1494"/>
                  </a:lnTo>
                  <a:lnTo>
                    <a:pt x="211" y="1413"/>
                  </a:lnTo>
                  <a:lnTo>
                    <a:pt x="208" y="1332"/>
                  </a:lnTo>
                  <a:lnTo>
                    <a:pt x="211" y="1252"/>
                  </a:lnTo>
                  <a:lnTo>
                    <a:pt x="220" y="1170"/>
                  </a:lnTo>
                  <a:lnTo>
                    <a:pt x="112" y="1126"/>
                  </a:lnTo>
                  <a:lnTo>
                    <a:pt x="85" y="1112"/>
                  </a:lnTo>
                  <a:lnTo>
                    <a:pt x="62" y="1095"/>
                  </a:lnTo>
                  <a:lnTo>
                    <a:pt x="43" y="1075"/>
                  </a:lnTo>
                  <a:lnTo>
                    <a:pt x="26" y="1052"/>
                  </a:lnTo>
                  <a:lnTo>
                    <a:pt x="14" y="1028"/>
                  </a:lnTo>
                  <a:lnTo>
                    <a:pt x="5" y="1001"/>
                  </a:lnTo>
                  <a:lnTo>
                    <a:pt x="1" y="973"/>
                  </a:lnTo>
                  <a:lnTo>
                    <a:pt x="0" y="945"/>
                  </a:lnTo>
                  <a:lnTo>
                    <a:pt x="5" y="917"/>
                  </a:lnTo>
                  <a:lnTo>
                    <a:pt x="14" y="888"/>
                  </a:lnTo>
                  <a:lnTo>
                    <a:pt x="86" y="714"/>
                  </a:lnTo>
                  <a:lnTo>
                    <a:pt x="100" y="687"/>
                  </a:lnTo>
                  <a:lnTo>
                    <a:pt x="117" y="664"/>
                  </a:lnTo>
                  <a:lnTo>
                    <a:pt x="137" y="645"/>
                  </a:lnTo>
                  <a:lnTo>
                    <a:pt x="160" y="628"/>
                  </a:lnTo>
                  <a:lnTo>
                    <a:pt x="185" y="615"/>
                  </a:lnTo>
                  <a:lnTo>
                    <a:pt x="212" y="607"/>
                  </a:lnTo>
                  <a:lnTo>
                    <a:pt x="239" y="603"/>
                  </a:lnTo>
                  <a:lnTo>
                    <a:pt x="268" y="602"/>
                  </a:lnTo>
                  <a:lnTo>
                    <a:pt x="296" y="606"/>
                  </a:lnTo>
                  <a:lnTo>
                    <a:pt x="324" y="615"/>
                  </a:lnTo>
                  <a:lnTo>
                    <a:pt x="431" y="660"/>
                  </a:lnTo>
                  <a:lnTo>
                    <a:pt x="472" y="609"/>
                  </a:lnTo>
                  <a:lnTo>
                    <a:pt x="515" y="560"/>
                  </a:lnTo>
                  <a:lnTo>
                    <a:pt x="561" y="515"/>
                  </a:lnTo>
                  <a:lnTo>
                    <a:pt x="608" y="472"/>
                  </a:lnTo>
                  <a:lnTo>
                    <a:pt x="660" y="432"/>
                  </a:lnTo>
                  <a:lnTo>
                    <a:pt x="615" y="324"/>
                  </a:lnTo>
                  <a:lnTo>
                    <a:pt x="606" y="296"/>
                  </a:lnTo>
                  <a:lnTo>
                    <a:pt x="602" y="268"/>
                  </a:lnTo>
                  <a:lnTo>
                    <a:pt x="602" y="240"/>
                  </a:lnTo>
                  <a:lnTo>
                    <a:pt x="606" y="212"/>
                  </a:lnTo>
                  <a:lnTo>
                    <a:pt x="615" y="184"/>
                  </a:lnTo>
                  <a:lnTo>
                    <a:pt x="629" y="159"/>
                  </a:lnTo>
                  <a:lnTo>
                    <a:pt x="645" y="136"/>
                  </a:lnTo>
                  <a:lnTo>
                    <a:pt x="665" y="116"/>
                  </a:lnTo>
                  <a:lnTo>
                    <a:pt x="689" y="99"/>
                  </a:lnTo>
                  <a:lnTo>
                    <a:pt x="714" y="86"/>
                  </a:lnTo>
                  <a:lnTo>
                    <a:pt x="887" y="14"/>
                  </a:lnTo>
                  <a:lnTo>
                    <a:pt x="910" y="7"/>
                  </a:lnTo>
                  <a:lnTo>
                    <a:pt x="933" y="1"/>
                  </a:lnTo>
                  <a:lnTo>
                    <a:pt x="9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8" name="Freeform 251"/>
            <p:cNvSpPr/>
            <p:nvPr/>
          </p:nvSpPr>
          <p:spPr bwMode="auto">
            <a:xfrm>
              <a:off x="3532188" y="3709988"/>
              <a:ext cx="180975" cy="180975"/>
            </a:xfrm>
            <a:custGeom>
              <a:avLst/>
              <a:gdLst>
                <a:gd name="T0" fmla="*/ 568 w 1141"/>
                <a:gd name="T1" fmla="*/ 0 h 1143"/>
                <a:gd name="T2" fmla="*/ 602 w 1141"/>
                <a:gd name="T3" fmla="*/ 10 h 1143"/>
                <a:gd name="T4" fmla="*/ 628 w 1141"/>
                <a:gd name="T5" fmla="*/ 34 h 1143"/>
                <a:gd name="T6" fmla="*/ 637 w 1141"/>
                <a:gd name="T7" fmla="*/ 70 h 1143"/>
                <a:gd name="T8" fmla="*/ 629 w 1141"/>
                <a:gd name="T9" fmla="*/ 105 h 1143"/>
                <a:gd name="T10" fmla="*/ 603 w 1141"/>
                <a:gd name="T11" fmla="*/ 131 h 1143"/>
                <a:gd name="T12" fmla="*/ 569 w 1141"/>
                <a:gd name="T13" fmla="*/ 141 h 1143"/>
                <a:gd name="T14" fmla="*/ 470 w 1141"/>
                <a:gd name="T15" fmla="*/ 152 h 1143"/>
                <a:gd name="T16" fmla="*/ 380 w 1141"/>
                <a:gd name="T17" fmla="*/ 186 h 1143"/>
                <a:gd name="T18" fmla="*/ 300 w 1141"/>
                <a:gd name="T19" fmla="*/ 238 h 1143"/>
                <a:gd name="T20" fmla="*/ 233 w 1141"/>
                <a:gd name="T21" fmla="*/ 305 h 1143"/>
                <a:gd name="T22" fmla="*/ 184 w 1141"/>
                <a:gd name="T23" fmla="*/ 385 h 1143"/>
                <a:gd name="T24" fmla="*/ 152 w 1141"/>
                <a:gd name="T25" fmla="*/ 476 h 1143"/>
                <a:gd name="T26" fmla="*/ 141 w 1141"/>
                <a:gd name="T27" fmla="*/ 575 h 1143"/>
                <a:gd name="T28" fmla="*/ 154 w 1141"/>
                <a:gd name="T29" fmla="*/ 681 h 1143"/>
                <a:gd name="T30" fmla="*/ 192 w 1141"/>
                <a:gd name="T31" fmla="*/ 776 h 1143"/>
                <a:gd name="T32" fmla="*/ 250 w 1141"/>
                <a:gd name="T33" fmla="*/ 859 h 1143"/>
                <a:gd name="T34" fmla="*/ 326 w 1141"/>
                <a:gd name="T35" fmla="*/ 926 h 1143"/>
                <a:gd name="T36" fmla="*/ 417 w 1141"/>
                <a:gd name="T37" fmla="*/ 975 h 1143"/>
                <a:gd name="T38" fmla="*/ 517 w 1141"/>
                <a:gd name="T39" fmla="*/ 1000 h 1143"/>
                <a:gd name="T40" fmla="*/ 574 w 1141"/>
                <a:gd name="T41" fmla="*/ 1003 h 1143"/>
                <a:gd name="T42" fmla="*/ 670 w 1141"/>
                <a:gd name="T43" fmla="*/ 992 h 1143"/>
                <a:gd name="T44" fmla="*/ 760 w 1141"/>
                <a:gd name="T45" fmla="*/ 960 h 1143"/>
                <a:gd name="T46" fmla="*/ 841 w 1141"/>
                <a:gd name="T47" fmla="*/ 908 h 1143"/>
                <a:gd name="T48" fmla="*/ 909 w 1141"/>
                <a:gd name="T49" fmla="*/ 837 h 1143"/>
                <a:gd name="T50" fmla="*/ 960 w 1141"/>
                <a:gd name="T51" fmla="*/ 756 h 1143"/>
                <a:gd name="T52" fmla="*/ 990 w 1141"/>
                <a:gd name="T53" fmla="*/ 665 h 1143"/>
                <a:gd name="T54" fmla="*/ 1001 w 1141"/>
                <a:gd name="T55" fmla="*/ 569 h 1143"/>
                <a:gd name="T56" fmla="*/ 1011 w 1141"/>
                <a:gd name="T57" fmla="*/ 533 h 1143"/>
                <a:gd name="T58" fmla="*/ 1035 w 1141"/>
                <a:gd name="T59" fmla="*/ 507 h 1143"/>
                <a:gd name="T60" fmla="*/ 1071 w 1141"/>
                <a:gd name="T61" fmla="*/ 498 h 1143"/>
                <a:gd name="T62" fmla="*/ 1090 w 1141"/>
                <a:gd name="T63" fmla="*/ 500 h 1143"/>
                <a:gd name="T64" fmla="*/ 1120 w 1141"/>
                <a:gd name="T65" fmla="*/ 518 h 1143"/>
                <a:gd name="T66" fmla="*/ 1139 w 1141"/>
                <a:gd name="T67" fmla="*/ 549 h 1143"/>
                <a:gd name="T68" fmla="*/ 1139 w 1141"/>
                <a:gd name="T69" fmla="*/ 624 h 1143"/>
                <a:gd name="T70" fmla="*/ 1118 w 1141"/>
                <a:gd name="T71" fmla="*/ 734 h 1143"/>
                <a:gd name="T72" fmla="*/ 1076 w 1141"/>
                <a:gd name="T73" fmla="*/ 837 h 1143"/>
                <a:gd name="T74" fmla="*/ 1015 w 1141"/>
                <a:gd name="T75" fmla="*/ 930 h 1143"/>
                <a:gd name="T76" fmla="*/ 936 w 1141"/>
                <a:gd name="T77" fmla="*/ 1011 h 1143"/>
                <a:gd name="T78" fmla="*/ 843 w 1141"/>
                <a:gd name="T79" fmla="*/ 1074 h 1143"/>
                <a:gd name="T80" fmla="*/ 741 w 1141"/>
                <a:gd name="T81" fmla="*/ 1117 h 1143"/>
                <a:gd name="T82" fmla="*/ 631 w 1141"/>
                <a:gd name="T83" fmla="*/ 1139 h 1143"/>
                <a:gd name="T84" fmla="*/ 571 w 1141"/>
                <a:gd name="T85" fmla="*/ 1143 h 1143"/>
                <a:gd name="T86" fmla="*/ 448 w 1141"/>
                <a:gd name="T87" fmla="*/ 1130 h 1143"/>
                <a:gd name="T88" fmla="*/ 337 w 1141"/>
                <a:gd name="T89" fmla="*/ 1093 h 1143"/>
                <a:gd name="T90" fmla="*/ 235 w 1141"/>
                <a:gd name="T91" fmla="*/ 1034 h 1143"/>
                <a:gd name="T92" fmla="*/ 149 w 1141"/>
                <a:gd name="T93" fmla="*/ 956 h 1143"/>
                <a:gd name="T94" fmla="*/ 79 w 1141"/>
                <a:gd name="T95" fmla="*/ 863 h 1143"/>
                <a:gd name="T96" fmla="*/ 30 w 1141"/>
                <a:gd name="T97" fmla="*/ 755 h 1143"/>
                <a:gd name="T98" fmla="*/ 3 w 1141"/>
                <a:gd name="T99" fmla="*/ 637 h 1143"/>
                <a:gd name="T100" fmla="*/ 2 w 1141"/>
                <a:gd name="T101" fmla="*/ 517 h 1143"/>
                <a:gd name="T102" fmla="*/ 25 w 1141"/>
                <a:gd name="T103" fmla="*/ 406 h 1143"/>
                <a:gd name="T104" fmla="*/ 67 w 1141"/>
                <a:gd name="T105" fmla="*/ 302 h 1143"/>
                <a:gd name="T106" fmla="*/ 128 w 1141"/>
                <a:gd name="T107" fmla="*/ 212 h 1143"/>
                <a:gd name="T108" fmla="*/ 205 w 1141"/>
                <a:gd name="T109" fmla="*/ 133 h 1143"/>
                <a:gd name="T110" fmla="*/ 296 w 1141"/>
                <a:gd name="T111" fmla="*/ 71 h 1143"/>
                <a:gd name="T112" fmla="*/ 397 w 1141"/>
                <a:gd name="T113" fmla="*/ 27 h 1143"/>
                <a:gd name="T114" fmla="*/ 509 w 1141"/>
                <a:gd name="T115" fmla="*/ 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1" h="1143">
                  <a:moveTo>
                    <a:pt x="567" y="0"/>
                  </a:moveTo>
                  <a:lnTo>
                    <a:pt x="568" y="0"/>
                  </a:lnTo>
                  <a:lnTo>
                    <a:pt x="586" y="2"/>
                  </a:lnTo>
                  <a:lnTo>
                    <a:pt x="602" y="10"/>
                  </a:lnTo>
                  <a:lnTo>
                    <a:pt x="617" y="20"/>
                  </a:lnTo>
                  <a:lnTo>
                    <a:pt x="628" y="34"/>
                  </a:lnTo>
                  <a:lnTo>
                    <a:pt x="635" y="51"/>
                  </a:lnTo>
                  <a:lnTo>
                    <a:pt x="637" y="70"/>
                  </a:lnTo>
                  <a:lnTo>
                    <a:pt x="635" y="88"/>
                  </a:lnTo>
                  <a:lnTo>
                    <a:pt x="629" y="105"/>
                  </a:lnTo>
                  <a:lnTo>
                    <a:pt x="618" y="120"/>
                  </a:lnTo>
                  <a:lnTo>
                    <a:pt x="603" y="131"/>
                  </a:lnTo>
                  <a:lnTo>
                    <a:pt x="587" y="138"/>
                  </a:lnTo>
                  <a:lnTo>
                    <a:pt x="569" y="141"/>
                  </a:lnTo>
                  <a:lnTo>
                    <a:pt x="518" y="144"/>
                  </a:lnTo>
                  <a:lnTo>
                    <a:pt x="470" y="152"/>
                  </a:lnTo>
                  <a:lnTo>
                    <a:pt x="423" y="167"/>
                  </a:lnTo>
                  <a:lnTo>
                    <a:pt x="380" y="186"/>
                  </a:lnTo>
                  <a:lnTo>
                    <a:pt x="338" y="209"/>
                  </a:lnTo>
                  <a:lnTo>
                    <a:pt x="300" y="238"/>
                  </a:lnTo>
                  <a:lnTo>
                    <a:pt x="265" y="270"/>
                  </a:lnTo>
                  <a:lnTo>
                    <a:pt x="233" y="305"/>
                  </a:lnTo>
                  <a:lnTo>
                    <a:pt x="207" y="344"/>
                  </a:lnTo>
                  <a:lnTo>
                    <a:pt x="184" y="385"/>
                  </a:lnTo>
                  <a:lnTo>
                    <a:pt x="165" y="429"/>
                  </a:lnTo>
                  <a:lnTo>
                    <a:pt x="152" y="476"/>
                  </a:lnTo>
                  <a:lnTo>
                    <a:pt x="144" y="524"/>
                  </a:lnTo>
                  <a:lnTo>
                    <a:pt x="141" y="575"/>
                  </a:lnTo>
                  <a:lnTo>
                    <a:pt x="145" y="629"/>
                  </a:lnTo>
                  <a:lnTo>
                    <a:pt x="154" y="681"/>
                  </a:lnTo>
                  <a:lnTo>
                    <a:pt x="171" y="729"/>
                  </a:lnTo>
                  <a:lnTo>
                    <a:pt x="192" y="776"/>
                  </a:lnTo>
                  <a:lnTo>
                    <a:pt x="220" y="819"/>
                  </a:lnTo>
                  <a:lnTo>
                    <a:pt x="250" y="859"/>
                  </a:lnTo>
                  <a:lnTo>
                    <a:pt x="286" y="895"/>
                  </a:lnTo>
                  <a:lnTo>
                    <a:pt x="326" y="926"/>
                  </a:lnTo>
                  <a:lnTo>
                    <a:pt x="369" y="952"/>
                  </a:lnTo>
                  <a:lnTo>
                    <a:pt x="417" y="975"/>
                  </a:lnTo>
                  <a:lnTo>
                    <a:pt x="465" y="990"/>
                  </a:lnTo>
                  <a:lnTo>
                    <a:pt x="517" y="1000"/>
                  </a:lnTo>
                  <a:lnTo>
                    <a:pt x="571" y="1003"/>
                  </a:lnTo>
                  <a:lnTo>
                    <a:pt x="574" y="1003"/>
                  </a:lnTo>
                  <a:lnTo>
                    <a:pt x="622" y="1000"/>
                  </a:lnTo>
                  <a:lnTo>
                    <a:pt x="670" y="992"/>
                  </a:lnTo>
                  <a:lnTo>
                    <a:pt x="716" y="978"/>
                  </a:lnTo>
                  <a:lnTo>
                    <a:pt x="760" y="960"/>
                  </a:lnTo>
                  <a:lnTo>
                    <a:pt x="802" y="936"/>
                  </a:lnTo>
                  <a:lnTo>
                    <a:pt x="841" y="908"/>
                  </a:lnTo>
                  <a:lnTo>
                    <a:pt x="877" y="874"/>
                  </a:lnTo>
                  <a:lnTo>
                    <a:pt x="909" y="837"/>
                  </a:lnTo>
                  <a:lnTo>
                    <a:pt x="937" y="798"/>
                  </a:lnTo>
                  <a:lnTo>
                    <a:pt x="960" y="756"/>
                  </a:lnTo>
                  <a:lnTo>
                    <a:pt x="978" y="711"/>
                  </a:lnTo>
                  <a:lnTo>
                    <a:pt x="990" y="665"/>
                  </a:lnTo>
                  <a:lnTo>
                    <a:pt x="999" y="617"/>
                  </a:lnTo>
                  <a:lnTo>
                    <a:pt x="1001" y="569"/>
                  </a:lnTo>
                  <a:lnTo>
                    <a:pt x="1003" y="550"/>
                  </a:lnTo>
                  <a:lnTo>
                    <a:pt x="1011" y="533"/>
                  </a:lnTo>
                  <a:lnTo>
                    <a:pt x="1021" y="518"/>
                  </a:lnTo>
                  <a:lnTo>
                    <a:pt x="1035" y="507"/>
                  </a:lnTo>
                  <a:lnTo>
                    <a:pt x="1052" y="500"/>
                  </a:lnTo>
                  <a:lnTo>
                    <a:pt x="1071" y="498"/>
                  </a:lnTo>
                  <a:lnTo>
                    <a:pt x="1071" y="498"/>
                  </a:lnTo>
                  <a:lnTo>
                    <a:pt x="1090" y="500"/>
                  </a:lnTo>
                  <a:lnTo>
                    <a:pt x="1106" y="507"/>
                  </a:lnTo>
                  <a:lnTo>
                    <a:pt x="1120" y="518"/>
                  </a:lnTo>
                  <a:lnTo>
                    <a:pt x="1132" y="532"/>
                  </a:lnTo>
                  <a:lnTo>
                    <a:pt x="1139" y="549"/>
                  </a:lnTo>
                  <a:lnTo>
                    <a:pt x="1141" y="567"/>
                  </a:lnTo>
                  <a:lnTo>
                    <a:pt x="1139" y="624"/>
                  </a:lnTo>
                  <a:lnTo>
                    <a:pt x="1131" y="680"/>
                  </a:lnTo>
                  <a:lnTo>
                    <a:pt x="1118" y="734"/>
                  </a:lnTo>
                  <a:lnTo>
                    <a:pt x="1099" y="786"/>
                  </a:lnTo>
                  <a:lnTo>
                    <a:pt x="1076" y="837"/>
                  </a:lnTo>
                  <a:lnTo>
                    <a:pt x="1047" y="885"/>
                  </a:lnTo>
                  <a:lnTo>
                    <a:pt x="1015" y="930"/>
                  </a:lnTo>
                  <a:lnTo>
                    <a:pt x="977" y="972"/>
                  </a:lnTo>
                  <a:lnTo>
                    <a:pt x="936" y="1011"/>
                  </a:lnTo>
                  <a:lnTo>
                    <a:pt x="890" y="1044"/>
                  </a:lnTo>
                  <a:lnTo>
                    <a:pt x="843" y="1074"/>
                  </a:lnTo>
                  <a:lnTo>
                    <a:pt x="792" y="1098"/>
                  </a:lnTo>
                  <a:lnTo>
                    <a:pt x="741" y="1117"/>
                  </a:lnTo>
                  <a:lnTo>
                    <a:pt x="687" y="1131"/>
                  </a:lnTo>
                  <a:lnTo>
                    <a:pt x="631" y="1139"/>
                  </a:lnTo>
                  <a:lnTo>
                    <a:pt x="575" y="1143"/>
                  </a:lnTo>
                  <a:lnTo>
                    <a:pt x="571" y="1143"/>
                  </a:lnTo>
                  <a:lnTo>
                    <a:pt x="509" y="1139"/>
                  </a:lnTo>
                  <a:lnTo>
                    <a:pt x="448" y="1130"/>
                  </a:lnTo>
                  <a:lnTo>
                    <a:pt x="392" y="1114"/>
                  </a:lnTo>
                  <a:lnTo>
                    <a:pt x="337" y="1093"/>
                  </a:lnTo>
                  <a:lnTo>
                    <a:pt x="284" y="1065"/>
                  </a:lnTo>
                  <a:lnTo>
                    <a:pt x="235" y="1034"/>
                  </a:lnTo>
                  <a:lnTo>
                    <a:pt x="190" y="997"/>
                  </a:lnTo>
                  <a:lnTo>
                    <a:pt x="149" y="956"/>
                  </a:lnTo>
                  <a:lnTo>
                    <a:pt x="112" y="911"/>
                  </a:lnTo>
                  <a:lnTo>
                    <a:pt x="79" y="863"/>
                  </a:lnTo>
                  <a:lnTo>
                    <a:pt x="52" y="810"/>
                  </a:lnTo>
                  <a:lnTo>
                    <a:pt x="30" y="755"/>
                  </a:lnTo>
                  <a:lnTo>
                    <a:pt x="14" y="698"/>
                  </a:lnTo>
                  <a:lnTo>
                    <a:pt x="3" y="637"/>
                  </a:lnTo>
                  <a:lnTo>
                    <a:pt x="0" y="575"/>
                  </a:lnTo>
                  <a:lnTo>
                    <a:pt x="2" y="517"/>
                  </a:lnTo>
                  <a:lnTo>
                    <a:pt x="11" y="461"/>
                  </a:lnTo>
                  <a:lnTo>
                    <a:pt x="25" y="406"/>
                  </a:lnTo>
                  <a:lnTo>
                    <a:pt x="44" y="353"/>
                  </a:lnTo>
                  <a:lnTo>
                    <a:pt x="67" y="302"/>
                  </a:lnTo>
                  <a:lnTo>
                    <a:pt x="95" y="256"/>
                  </a:lnTo>
                  <a:lnTo>
                    <a:pt x="128" y="212"/>
                  </a:lnTo>
                  <a:lnTo>
                    <a:pt x="165" y="170"/>
                  </a:lnTo>
                  <a:lnTo>
                    <a:pt x="205" y="133"/>
                  </a:lnTo>
                  <a:lnTo>
                    <a:pt x="248" y="100"/>
                  </a:lnTo>
                  <a:lnTo>
                    <a:pt x="296" y="71"/>
                  </a:lnTo>
                  <a:lnTo>
                    <a:pt x="345" y="47"/>
                  </a:lnTo>
                  <a:lnTo>
                    <a:pt x="397" y="27"/>
                  </a:lnTo>
                  <a:lnTo>
                    <a:pt x="452" y="12"/>
                  </a:lnTo>
                  <a:lnTo>
                    <a:pt x="509" y="3"/>
                  </a:lnTo>
                  <a:lnTo>
                    <a:pt x="5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Freeform 252"/>
            <p:cNvSpPr>
              <a:spLocks noEditPoints="1"/>
            </p:cNvSpPr>
            <p:nvPr/>
          </p:nvSpPr>
          <p:spPr bwMode="auto">
            <a:xfrm>
              <a:off x="3636963" y="3463925"/>
              <a:ext cx="325438" cy="327025"/>
            </a:xfrm>
            <a:custGeom>
              <a:avLst/>
              <a:gdLst>
                <a:gd name="T0" fmla="*/ 946 w 2054"/>
                <a:gd name="T1" fmla="*/ 277 h 2059"/>
                <a:gd name="T2" fmla="*/ 785 w 2054"/>
                <a:gd name="T3" fmla="*/ 375 h 2059"/>
                <a:gd name="T4" fmla="*/ 568 w 2054"/>
                <a:gd name="T5" fmla="*/ 453 h 2059"/>
                <a:gd name="T6" fmla="*/ 451 w 2054"/>
                <a:gd name="T7" fmla="*/ 350 h 2059"/>
                <a:gd name="T8" fmla="*/ 349 w 2054"/>
                <a:gd name="T9" fmla="*/ 461 h 2059"/>
                <a:gd name="T10" fmla="*/ 449 w 2054"/>
                <a:gd name="T11" fmla="*/ 642 h 2059"/>
                <a:gd name="T12" fmla="*/ 327 w 2054"/>
                <a:gd name="T13" fmla="*/ 926 h 2059"/>
                <a:gd name="T14" fmla="*/ 142 w 2054"/>
                <a:gd name="T15" fmla="*/ 952 h 2059"/>
                <a:gd name="T16" fmla="*/ 147 w 2054"/>
                <a:gd name="T17" fmla="*/ 1108 h 2059"/>
                <a:gd name="T18" fmla="*/ 345 w 2054"/>
                <a:gd name="T19" fmla="*/ 1165 h 2059"/>
                <a:gd name="T20" fmla="*/ 460 w 2054"/>
                <a:gd name="T21" fmla="*/ 1451 h 2059"/>
                <a:gd name="T22" fmla="*/ 347 w 2054"/>
                <a:gd name="T23" fmla="*/ 1600 h 2059"/>
                <a:gd name="T24" fmla="*/ 455 w 2054"/>
                <a:gd name="T25" fmla="*/ 1708 h 2059"/>
                <a:gd name="T26" fmla="*/ 604 w 2054"/>
                <a:gd name="T27" fmla="*/ 1595 h 2059"/>
                <a:gd name="T28" fmla="*/ 889 w 2054"/>
                <a:gd name="T29" fmla="*/ 1711 h 2059"/>
                <a:gd name="T30" fmla="*/ 947 w 2054"/>
                <a:gd name="T31" fmla="*/ 1909 h 2059"/>
                <a:gd name="T32" fmla="*/ 1101 w 2054"/>
                <a:gd name="T33" fmla="*/ 1914 h 2059"/>
                <a:gd name="T34" fmla="*/ 1129 w 2054"/>
                <a:gd name="T35" fmla="*/ 1728 h 2059"/>
                <a:gd name="T36" fmla="*/ 1411 w 2054"/>
                <a:gd name="T37" fmla="*/ 1607 h 2059"/>
                <a:gd name="T38" fmla="*/ 1592 w 2054"/>
                <a:gd name="T39" fmla="*/ 1708 h 2059"/>
                <a:gd name="T40" fmla="*/ 1702 w 2054"/>
                <a:gd name="T41" fmla="*/ 1607 h 2059"/>
                <a:gd name="T42" fmla="*/ 1594 w 2054"/>
                <a:gd name="T43" fmla="*/ 1471 h 2059"/>
                <a:gd name="T44" fmla="*/ 1694 w 2054"/>
                <a:gd name="T45" fmla="*/ 1220 h 2059"/>
                <a:gd name="T46" fmla="*/ 1902 w 2054"/>
                <a:gd name="T47" fmla="*/ 1110 h 2059"/>
                <a:gd name="T48" fmla="*/ 1912 w 2054"/>
                <a:gd name="T49" fmla="*/ 958 h 2059"/>
                <a:gd name="T50" fmla="*/ 1739 w 2054"/>
                <a:gd name="T51" fmla="*/ 939 h 2059"/>
                <a:gd name="T52" fmla="*/ 1633 w 2054"/>
                <a:gd name="T53" fmla="*/ 689 h 2059"/>
                <a:gd name="T54" fmla="*/ 1700 w 2054"/>
                <a:gd name="T55" fmla="*/ 465 h 2059"/>
                <a:gd name="T56" fmla="*/ 1601 w 2054"/>
                <a:gd name="T57" fmla="*/ 351 h 2059"/>
                <a:gd name="T58" fmla="*/ 1485 w 2054"/>
                <a:gd name="T59" fmla="*/ 454 h 2059"/>
                <a:gd name="T60" fmla="*/ 1267 w 2054"/>
                <a:gd name="T61" fmla="*/ 376 h 2059"/>
                <a:gd name="T62" fmla="*/ 1106 w 2054"/>
                <a:gd name="T63" fmla="*/ 278 h 2059"/>
                <a:gd name="T64" fmla="*/ 958 w 2054"/>
                <a:gd name="T65" fmla="*/ 141 h 2059"/>
                <a:gd name="T66" fmla="*/ 1220 w 2054"/>
                <a:gd name="T67" fmla="*/ 68 h 2059"/>
                <a:gd name="T68" fmla="*/ 1394 w 2054"/>
                <a:gd name="T69" fmla="*/ 278 h 2059"/>
                <a:gd name="T70" fmla="*/ 1597 w 2054"/>
                <a:gd name="T71" fmla="*/ 209 h 2059"/>
                <a:gd name="T72" fmla="*/ 1831 w 2054"/>
                <a:gd name="T73" fmla="*/ 394 h 2059"/>
                <a:gd name="T74" fmla="*/ 1800 w 2054"/>
                <a:gd name="T75" fmla="*/ 565 h 2059"/>
                <a:gd name="T76" fmla="*/ 1932 w 2054"/>
                <a:gd name="T77" fmla="*/ 812 h 2059"/>
                <a:gd name="T78" fmla="*/ 2054 w 2054"/>
                <a:gd name="T79" fmla="*/ 961 h 2059"/>
                <a:gd name="T80" fmla="*/ 1961 w 2054"/>
                <a:gd name="T81" fmla="*/ 1238 h 2059"/>
                <a:gd name="T82" fmla="*/ 1751 w 2054"/>
                <a:gd name="T83" fmla="*/ 1445 h 2059"/>
                <a:gd name="T84" fmla="*/ 1839 w 2054"/>
                <a:gd name="T85" fmla="*/ 1640 h 2059"/>
                <a:gd name="T86" fmla="*/ 1644 w 2054"/>
                <a:gd name="T87" fmla="*/ 1842 h 2059"/>
                <a:gd name="T88" fmla="*/ 1441 w 2054"/>
                <a:gd name="T89" fmla="*/ 1756 h 2059"/>
                <a:gd name="T90" fmla="*/ 1235 w 2054"/>
                <a:gd name="T91" fmla="*/ 1966 h 2059"/>
                <a:gd name="T92" fmla="*/ 958 w 2054"/>
                <a:gd name="T93" fmla="*/ 2059 h 2059"/>
                <a:gd name="T94" fmla="*/ 810 w 2054"/>
                <a:gd name="T95" fmla="*/ 1937 h 2059"/>
                <a:gd name="T96" fmla="*/ 563 w 2054"/>
                <a:gd name="T97" fmla="*/ 1805 h 2059"/>
                <a:gd name="T98" fmla="*/ 398 w 2054"/>
                <a:gd name="T99" fmla="*/ 1838 h 2059"/>
                <a:gd name="T100" fmla="*/ 210 w 2054"/>
                <a:gd name="T101" fmla="*/ 1626 h 2059"/>
                <a:gd name="T102" fmla="*/ 278 w 2054"/>
                <a:gd name="T103" fmla="*/ 1398 h 2059"/>
                <a:gd name="T104" fmla="*/ 67 w 2054"/>
                <a:gd name="T105" fmla="*/ 1224 h 2059"/>
                <a:gd name="T106" fmla="*/ 2 w 2054"/>
                <a:gd name="T107" fmla="*/ 930 h 2059"/>
                <a:gd name="T108" fmla="*/ 151 w 2054"/>
                <a:gd name="T109" fmla="*/ 809 h 2059"/>
                <a:gd name="T110" fmla="*/ 237 w 2054"/>
                <a:gd name="T111" fmla="*/ 547 h 2059"/>
                <a:gd name="T112" fmla="*/ 233 w 2054"/>
                <a:gd name="T113" fmla="*/ 373 h 2059"/>
                <a:gd name="T114" fmla="*/ 456 w 2054"/>
                <a:gd name="T115" fmla="*/ 209 h 2059"/>
                <a:gd name="T116" fmla="*/ 707 w 2054"/>
                <a:gd name="T117" fmla="*/ 257 h 2059"/>
                <a:gd name="T118" fmla="*/ 851 w 2054"/>
                <a:gd name="T119" fmla="*/ 45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54" h="2059">
                  <a:moveTo>
                    <a:pt x="958" y="141"/>
                  </a:moveTo>
                  <a:lnTo>
                    <a:pt x="954" y="142"/>
                  </a:lnTo>
                  <a:lnTo>
                    <a:pt x="951" y="143"/>
                  </a:lnTo>
                  <a:lnTo>
                    <a:pt x="948" y="146"/>
                  </a:lnTo>
                  <a:lnTo>
                    <a:pt x="947" y="149"/>
                  </a:lnTo>
                  <a:lnTo>
                    <a:pt x="946" y="152"/>
                  </a:lnTo>
                  <a:lnTo>
                    <a:pt x="946" y="277"/>
                  </a:lnTo>
                  <a:lnTo>
                    <a:pt x="943" y="296"/>
                  </a:lnTo>
                  <a:lnTo>
                    <a:pt x="936" y="313"/>
                  </a:lnTo>
                  <a:lnTo>
                    <a:pt x="924" y="328"/>
                  </a:lnTo>
                  <a:lnTo>
                    <a:pt x="908" y="339"/>
                  </a:lnTo>
                  <a:lnTo>
                    <a:pt x="889" y="346"/>
                  </a:lnTo>
                  <a:lnTo>
                    <a:pt x="837" y="358"/>
                  </a:lnTo>
                  <a:lnTo>
                    <a:pt x="785" y="375"/>
                  </a:lnTo>
                  <a:lnTo>
                    <a:pt x="735" y="395"/>
                  </a:lnTo>
                  <a:lnTo>
                    <a:pt x="687" y="421"/>
                  </a:lnTo>
                  <a:lnTo>
                    <a:pt x="640" y="449"/>
                  </a:lnTo>
                  <a:lnTo>
                    <a:pt x="623" y="458"/>
                  </a:lnTo>
                  <a:lnTo>
                    <a:pt x="604" y="461"/>
                  </a:lnTo>
                  <a:lnTo>
                    <a:pt x="585" y="459"/>
                  </a:lnTo>
                  <a:lnTo>
                    <a:pt x="568" y="453"/>
                  </a:lnTo>
                  <a:lnTo>
                    <a:pt x="552" y="441"/>
                  </a:lnTo>
                  <a:lnTo>
                    <a:pt x="463" y="352"/>
                  </a:lnTo>
                  <a:lnTo>
                    <a:pt x="460" y="350"/>
                  </a:lnTo>
                  <a:lnTo>
                    <a:pt x="458" y="349"/>
                  </a:lnTo>
                  <a:lnTo>
                    <a:pt x="455" y="348"/>
                  </a:lnTo>
                  <a:lnTo>
                    <a:pt x="453" y="349"/>
                  </a:lnTo>
                  <a:lnTo>
                    <a:pt x="451" y="350"/>
                  </a:lnTo>
                  <a:lnTo>
                    <a:pt x="447" y="352"/>
                  </a:lnTo>
                  <a:lnTo>
                    <a:pt x="352" y="448"/>
                  </a:lnTo>
                  <a:lnTo>
                    <a:pt x="349" y="451"/>
                  </a:lnTo>
                  <a:lnTo>
                    <a:pt x="348" y="454"/>
                  </a:lnTo>
                  <a:lnTo>
                    <a:pt x="347" y="457"/>
                  </a:lnTo>
                  <a:lnTo>
                    <a:pt x="348" y="459"/>
                  </a:lnTo>
                  <a:lnTo>
                    <a:pt x="349" y="461"/>
                  </a:lnTo>
                  <a:lnTo>
                    <a:pt x="352" y="464"/>
                  </a:lnTo>
                  <a:lnTo>
                    <a:pt x="440" y="553"/>
                  </a:lnTo>
                  <a:lnTo>
                    <a:pt x="452" y="569"/>
                  </a:lnTo>
                  <a:lnTo>
                    <a:pt x="458" y="587"/>
                  </a:lnTo>
                  <a:lnTo>
                    <a:pt x="460" y="605"/>
                  </a:lnTo>
                  <a:lnTo>
                    <a:pt x="457" y="624"/>
                  </a:lnTo>
                  <a:lnTo>
                    <a:pt x="449" y="642"/>
                  </a:lnTo>
                  <a:lnTo>
                    <a:pt x="420" y="688"/>
                  </a:lnTo>
                  <a:lnTo>
                    <a:pt x="395" y="737"/>
                  </a:lnTo>
                  <a:lnTo>
                    <a:pt x="375" y="786"/>
                  </a:lnTo>
                  <a:lnTo>
                    <a:pt x="358" y="838"/>
                  </a:lnTo>
                  <a:lnTo>
                    <a:pt x="345" y="891"/>
                  </a:lnTo>
                  <a:lnTo>
                    <a:pt x="339" y="910"/>
                  </a:lnTo>
                  <a:lnTo>
                    <a:pt x="327" y="926"/>
                  </a:lnTo>
                  <a:lnTo>
                    <a:pt x="313" y="938"/>
                  </a:lnTo>
                  <a:lnTo>
                    <a:pt x="296" y="946"/>
                  </a:lnTo>
                  <a:lnTo>
                    <a:pt x="277" y="948"/>
                  </a:lnTo>
                  <a:lnTo>
                    <a:pt x="151" y="948"/>
                  </a:lnTo>
                  <a:lnTo>
                    <a:pt x="147" y="949"/>
                  </a:lnTo>
                  <a:lnTo>
                    <a:pt x="144" y="950"/>
                  </a:lnTo>
                  <a:lnTo>
                    <a:pt x="142" y="952"/>
                  </a:lnTo>
                  <a:lnTo>
                    <a:pt x="140" y="956"/>
                  </a:lnTo>
                  <a:lnTo>
                    <a:pt x="140" y="960"/>
                  </a:lnTo>
                  <a:lnTo>
                    <a:pt x="140" y="1096"/>
                  </a:lnTo>
                  <a:lnTo>
                    <a:pt x="140" y="1100"/>
                  </a:lnTo>
                  <a:lnTo>
                    <a:pt x="142" y="1104"/>
                  </a:lnTo>
                  <a:lnTo>
                    <a:pt x="144" y="1106"/>
                  </a:lnTo>
                  <a:lnTo>
                    <a:pt x="147" y="1108"/>
                  </a:lnTo>
                  <a:lnTo>
                    <a:pt x="151" y="1108"/>
                  </a:lnTo>
                  <a:lnTo>
                    <a:pt x="277" y="1108"/>
                  </a:lnTo>
                  <a:lnTo>
                    <a:pt x="296" y="1111"/>
                  </a:lnTo>
                  <a:lnTo>
                    <a:pt x="313" y="1118"/>
                  </a:lnTo>
                  <a:lnTo>
                    <a:pt x="327" y="1131"/>
                  </a:lnTo>
                  <a:lnTo>
                    <a:pt x="339" y="1147"/>
                  </a:lnTo>
                  <a:lnTo>
                    <a:pt x="345" y="1165"/>
                  </a:lnTo>
                  <a:lnTo>
                    <a:pt x="358" y="1218"/>
                  </a:lnTo>
                  <a:lnTo>
                    <a:pt x="375" y="1269"/>
                  </a:lnTo>
                  <a:lnTo>
                    <a:pt x="395" y="1320"/>
                  </a:lnTo>
                  <a:lnTo>
                    <a:pt x="420" y="1368"/>
                  </a:lnTo>
                  <a:lnTo>
                    <a:pt x="449" y="1414"/>
                  </a:lnTo>
                  <a:lnTo>
                    <a:pt x="457" y="1432"/>
                  </a:lnTo>
                  <a:lnTo>
                    <a:pt x="460" y="1451"/>
                  </a:lnTo>
                  <a:lnTo>
                    <a:pt x="458" y="1470"/>
                  </a:lnTo>
                  <a:lnTo>
                    <a:pt x="452" y="1488"/>
                  </a:lnTo>
                  <a:lnTo>
                    <a:pt x="440" y="1503"/>
                  </a:lnTo>
                  <a:lnTo>
                    <a:pt x="352" y="1592"/>
                  </a:lnTo>
                  <a:lnTo>
                    <a:pt x="349" y="1595"/>
                  </a:lnTo>
                  <a:lnTo>
                    <a:pt x="348" y="1598"/>
                  </a:lnTo>
                  <a:lnTo>
                    <a:pt x="347" y="1600"/>
                  </a:lnTo>
                  <a:lnTo>
                    <a:pt x="348" y="1602"/>
                  </a:lnTo>
                  <a:lnTo>
                    <a:pt x="349" y="1604"/>
                  </a:lnTo>
                  <a:lnTo>
                    <a:pt x="352" y="1608"/>
                  </a:lnTo>
                  <a:lnTo>
                    <a:pt x="447" y="1705"/>
                  </a:lnTo>
                  <a:lnTo>
                    <a:pt x="451" y="1707"/>
                  </a:lnTo>
                  <a:lnTo>
                    <a:pt x="453" y="1708"/>
                  </a:lnTo>
                  <a:lnTo>
                    <a:pt x="455" y="1708"/>
                  </a:lnTo>
                  <a:lnTo>
                    <a:pt x="458" y="1708"/>
                  </a:lnTo>
                  <a:lnTo>
                    <a:pt x="460" y="1707"/>
                  </a:lnTo>
                  <a:lnTo>
                    <a:pt x="463" y="1705"/>
                  </a:lnTo>
                  <a:lnTo>
                    <a:pt x="552" y="1616"/>
                  </a:lnTo>
                  <a:lnTo>
                    <a:pt x="568" y="1604"/>
                  </a:lnTo>
                  <a:lnTo>
                    <a:pt x="585" y="1597"/>
                  </a:lnTo>
                  <a:lnTo>
                    <a:pt x="604" y="1595"/>
                  </a:lnTo>
                  <a:lnTo>
                    <a:pt x="623" y="1598"/>
                  </a:lnTo>
                  <a:lnTo>
                    <a:pt x="640" y="1607"/>
                  </a:lnTo>
                  <a:lnTo>
                    <a:pt x="687" y="1636"/>
                  </a:lnTo>
                  <a:lnTo>
                    <a:pt x="735" y="1660"/>
                  </a:lnTo>
                  <a:lnTo>
                    <a:pt x="785" y="1682"/>
                  </a:lnTo>
                  <a:lnTo>
                    <a:pt x="837" y="1699"/>
                  </a:lnTo>
                  <a:lnTo>
                    <a:pt x="889" y="1711"/>
                  </a:lnTo>
                  <a:lnTo>
                    <a:pt x="908" y="1718"/>
                  </a:lnTo>
                  <a:lnTo>
                    <a:pt x="924" y="1728"/>
                  </a:lnTo>
                  <a:lnTo>
                    <a:pt x="936" y="1743"/>
                  </a:lnTo>
                  <a:lnTo>
                    <a:pt x="943" y="1760"/>
                  </a:lnTo>
                  <a:lnTo>
                    <a:pt x="946" y="1780"/>
                  </a:lnTo>
                  <a:lnTo>
                    <a:pt x="946" y="1906"/>
                  </a:lnTo>
                  <a:lnTo>
                    <a:pt x="947" y="1909"/>
                  </a:lnTo>
                  <a:lnTo>
                    <a:pt x="948" y="1912"/>
                  </a:lnTo>
                  <a:lnTo>
                    <a:pt x="951" y="1914"/>
                  </a:lnTo>
                  <a:lnTo>
                    <a:pt x="954" y="1916"/>
                  </a:lnTo>
                  <a:lnTo>
                    <a:pt x="958" y="1916"/>
                  </a:lnTo>
                  <a:lnTo>
                    <a:pt x="1094" y="1916"/>
                  </a:lnTo>
                  <a:lnTo>
                    <a:pt x="1098" y="1916"/>
                  </a:lnTo>
                  <a:lnTo>
                    <a:pt x="1101" y="1914"/>
                  </a:lnTo>
                  <a:lnTo>
                    <a:pt x="1103" y="1912"/>
                  </a:lnTo>
                  <a:lnTo>
                    <a:pt x="1106" y="1909"/>
                  </a:lnTo>
                  <a:lnTo>
                    <a:pt x="1106" y="1906"/>
                  </a:lnTo>
                  <a:lnTo>
                    <a:pt x="1106" y="1780"/>
                  </a:lnTo>
                  <a:lnTo>
                    <a:pt x="1109" y="1760"/>
                  </a:lnTo>
                  <a:lnTo>
                    <a:pt x="1116" y="1743"/>
                  </a:lnTo>
                  <a:lnTo>
                    <a:pt x="1129" y="1728"/>
                  </a:lnTo>
                  <a:lnTo>
                    <a:pt x="1143" y="1718"/>
                  </a:lnTo>
                  <a:lnTo>
                    <a:pt x="1162" y="1711"/>
                  </a:lnTo>
                  <a:lnTo>
                    <a:pt x="1215" y="1699"/>
                  </a:lnTo>
                  <a:lnTo>
                    <a:pt x="1267" y="1682"/>
                  </a:lnTo>
                  <a:lnTo>
                    <a:pt x="1316" y="1660"/>
                  </a:lnTo>
                  <a:lnTo>
                    <a:pt x="1365" y="1636"/>
                  </a:lnTo>
                  <a:lnTo>
                    <a:pt x="1411" y="1607"/>
                  </a:lnTo>
                  <a:lnTo>
                    <a:pt x="1429" y="1598"/>
                  </a:lnTo>
                  <a:lnTo>
                    <a:pt x="1448" y="1595"/>
                  </a:lnTo>
                  <a:lnTo>
                    <a:pt x="1467" y="1597"/>
                  </a:lnTo>
                  <a:lnTo>
                    <a:pt x="1485" y="1603"/>
                  </a:lnTo>
                  <a:lnTo>
                    <a:pt x="1500" y="1616"/>
                  </a:lnTo>
                  <a:lnTo>
                    <a:pt x="1589" y="1706"/>
                  </a:lnTo>
                  <a:lnTo>
                    <a:pt x="1592" y="1708"/>
                  </a:lnTo>
                  <a:lnTo>
                    <a:pt x="1594" y="1709"/>
                  </a:lnTo>
                  <a:lnTo>
                    <a:pt x="1597" y="1709"/>
                  </a:lnTo>
                  <a:lnTo>
                    <a:pt x="1599" y="1709"/>
                  </a:lnTo>
                  <a:lnTo>
                    <a:pt x="1601" y="1708"/>
                  </a:lnTo>
                  <a:lnTo>
                    <a:pt x="1604" y="1706"/>
                  </a:lnTo>
                  <a:lnTo>
                    <a:pt x="1700" y="1610"/>
                  </a:lnTo>
                  <a:lnTo>
                    <a:pt x="1702" y="1607"/>
                  </a:lnTo>
                  <a:lnTo>
                    <a:pt x="1703" y="1603"/>
                  </a:lnTo>
                  <a:lnTo>
                    <a:pt x="1703" y="1600"/>
                  </a:lnTo>
                  <a:lnTo>
                    <a:pt x="1702" y="1596"/>
                  </a:lnTo>
                  <a:lnTo>
                    <a:pt x="1700" y="1594"/>
                  </a:lnTo>
                  <a:lnTo>
                    <a:pt x="1612" y="1505"/>
                  </a:lnTo>
                  <a:lnTo>
                    <a:pt x="1600" y="1489"/>
                  </a:lnTo>
                  <a:lnTo>
                    <a:pt x="1594" y="1471"/>
                  </a:lnTo>
                  <a:lnTo>
                    <a:pt x="1592" y="1452"/>
                  </a:lnTo>
                  <a:lnTo>
                    <a:pt x="1595" y="1433"/>
                  </a:lnTo>
                  <a:lnTo>
                    <a:pt x="1603" y="1416"/>
                  </a:lnTo>
                  <a:lnTo>
                    <a:pt x="1633" y="1370"/>
                  </a:lnTo>
                  <a:lnTo>
                    <a:pt x="1657" y="1321"/>
                  </a:lnTo>
                  <a:lnTo>
                    <a:pt x="1678" y="1271"/>
                  </a:lnTo>
                  <a:lnTo>
                    <a:pt x="1694" y="1220"/>
                  </a:lnTo>
                  <a:lnTo>
                    <a:pt x="1707" y="1166"/>
                  </a:lnTo>
                  <a:lnTo>
                    <a:pt x="1714" y="1148"/>
                  </a:lnTo>
                  <a:lnTo>
                    <a:pt x="1725" y="1132"/>
                  </a:lnTo>
                  <a:lnTo>
                    <a:pt x="1739" y="1119"/>
                  </a:lnTo>
                  <a:lnTo>
                    <a:pt x="1756" y="1112"/>
                  </a:lnTo>
                  <a:lnTo>
                    <a:pt x="1776" y="1110"/>
                  </a:lnTo>
                  <a:lnTo>
                    <a:pt x="1902" y="1110"/>
                  </a:lnTo>
                  <a:lnTo>
                    <a:pt x="1905" y="1109"/>
                  </a:lnTo>
                  <a:lnTo>
                    <a:pt x="1908" y="1108"/>
                  </a:lnTo>
                  <a:lnTo>
                    <a:pt x="1910" y="1105"/>
                  </a:lnTo>
                  <a:lnTo>
                    <a:pt x="1912" y="1101"/>
                  </a:lnTo>
                  <a:lnTo>
                    <a:pt x="1912" y="1098"/>
                  </a:lnTo>
                  <a:lnTo>
                    <a:pt x="1912" y="961"/>
                  </a:lnTo>
                  <a:lnTo>
                    <a:pt x="1912" y="958"/>
                  </a:lnTo>
                  <a:lnTo>
                    <a:pt x="1910" y="955"/>
                  </a:lnTo>
                  <a:lnTo>
                    <a:pt x="1908" y="951"/>
                  </a:lnTo>
                  <a:lnTo>
                    <a:pt x="1905" y="950"/>
                  </a:lnTo>
                  <a:lnTo>
                    <a:pt x="1902" y="949"/>
                  </a:lnTo>
                  <a:lnTo>
                    <a:pt x="1776" y="949"/>
                  </a:lnTo>
                  <a:lnTo>
                    <a:pt x="1756" y="947"/>
                  </a:lnTo>
                  <a:lnTo>
                    <a:pt x="1739" y="939"/>
                  </a:lnTo>
                  <a:lnTo>
                    <a:pt x="1725" y="927"/>
                  </a:lnTo>
                  <a:lnTo>
                    <a:pt x="1714" y="911"/>
                  </a:lnTo>
                  <a:lnTo>
                    <a:pt x="1707" y="893"/>
                  </a:lnTo>
                  <a:lnTo>
                    <a:pt x="1694" y="839"/>
                  </a:lnTo>
                  <a:lnTo>
                    <a:pt x="1678" y="789"/>
                  </a:lnTo>
                  <a:lnTo>
                    <a:pt x="1657" y="738"/>
                  </a:lnTo>
                  <a:lnTo>
                    <a:pt x="1633" y="689"/>
                  </a:lnTo>
                  <a:lnTo>
                    <a:pt x="1603" y="643"/>
                  </a:lnTo>
                  <a:lnTo>
                    <a:pt x="1595" y="626"/>
                  </a:lnTo>
                  <a:lnTo>
                    <a:pt x="1592" y="607"/>
                  </a:lnTo>
                  <a:lnTo>
                    <a:pt x="1594" y="588"/>
                  </a:lnTo>
                  <a:lnTo>
                    <a:pt x="1600" y="570"/>
                  </a:lnTo>
                  <a:lnTo>
                    <a:pt x="1612" y="554"/>
                  </a:lnTo>
                  <a:lnTo>
                    <a:pt x="1700" y="465"/>
                  </a:lnTo>
                  <a:lnTo>
                    <a:pt x="1702" y="463"/>
                  </a:lnTo>
                  <a:lnTo>
                    <a:pt x="1703" y="460"/>
                  </a:lnTo>
                  <a:lnTo>
                    <a:pt x="1703" y="456"/>
                  </a:lnTo>
                  <a:lnTo>
                    <a:pt x="1702" y="453"/>
                  </a:lnTo>
                  <a:lnTo>
                    <a:pt x="1700" y="450"/>
                  </a:lnTo>
                  <a:lnTo>
                    <a:pt x="1604" y="353"/>
                  </a:lnTo>
                  <a:lnTo>
                    <a:pt x="1601" y="351"/>
                  </a:lnTo>
                  <a:lnTo>
                    <a:pt x="1599" y="350"/>
                  </a:lnTo>
                  <a:lnTo>
                    <a:pt x="1597" y="350"/>
                  </a:lnTo>
                  <a:lnTo>
                    <a:pt x="1594" y="350"/>
                  </a:lnTo>
                  <a:lnTo>
                    <a:pt x="1592" y="351"/>
                  </a:lnTo>
                  <a:lnTo>
                    <a:pt x="1589" y="353"/>
                  </a:lnTo>
                  <a:lnTo>
                    <a:pt x="1500" y="442"/>
                  </a:lnTo>
                  <a:lnTo>
                    <a:pt x="1485" y="454"/>
                  </a:lnTo>
                  <a:lnTo>
                    <a:pt x="1468" y="460"/>
                  </a:lnTo>
                  <a:lnTo>
                    <a:pt x="1450" y="463"/>
                  </a:lnTo>
                  <a:lnTo>
                    <a:pt x="1430" y="460"/>
                  </a:lnTo>
                  <a:lnTo>
                    <a:pt x="1411" y="450"/>
                  </a:lnTo>
                  <a:lnTo>
                    <a:pt x="1365" y="422"/>
                  </a:lnTo>
                  <a:lnTo>
                    <a:pt x="1316" y="398"/>
                  </a:lnTo>
                  <a:lnTo>
                    <a:pt x="1267" y="376"/>
                  </a:lnTo>
                  <a:lnTo>
                    <a:pt x="1215" y="360"/>
                  </a:lnTo>
                  <a:lnTo>
                    <a:pt x="1162" y="347"/>
                  </a:lnTo>
                  <a:lnTo>
                    <a:pt x="1143" y="341"/>
                  </a:lnTo>
                  <a:lnTo>
                    <a:pt x="1128" y="330"/>
                  </a:lnTo>
                  <a:lnTo>
                    <a:pt x="1116" y="315"/>
                  </a:lnTo>
                  <a:lnTo>
                    <a:pt x="1109" y="297"/>
                  </a:lnTo>
                  <a:lnTo>
                    <a:pt x="1106" y="278"/>
                  </a:lnTo>
                  <a:lnTo>
                    <a:pt x="1106" y="152"/>
                  </a:lnTo>
                  <a:lnTo>
                    <a:pt x="1106" y="149"/>
                  </a:lnTo>
                  <a:lnTo>
                    <a:pt x="1103" y="146"/>
                  </a:lnTo>
                  <a:lnTo>
                    <a:pt x="1101" y="143"/>
                  </a:lnTo>
                  <a:lnTo>
                    <a:pt x="1098" y="142"/>
                  </a:lnTo>
                  <a:lnTo>
                    <a:pt x="1094" y="141"/>
                  </a:lnTo>
                  <a:lnTo>
                    <a:pt x="958" y="141"/>
                  </a:lnTo>
                  <a:close/>
                  <a:moveTo>
                    <a:pt x="958" y="0"/>
                  </a:moveTo>
                  <a:lnTo>
                    <a:pt x="1095" y="0"/>
                  </a:lnTo>
                  <a:lnTo>
                    <a:pt x="1126" y="3"/>
                  </a:lnTo>
                  <a:lnTo>
                    <a:pt x="1154" y="13"/>
                  </a:lnTo>
                  <a:lnTo>
                    <a:pt x="1179" y="27"/>
                  </a:lnTo>
                  <a:lnTo>
                    <a:pt x="1201" y="45"/>
                  </a:lnTo>
                  <a:lnTo>
                    <a:pt x="1220" y="68"/>
                  </a:lnTo>
                  <a:lnTo>
                    <a:pt x="1234" y="93"/>
                  </a:lnTo>
                  <a:lnTo>
                    <a:pt x="1244" y="122"/>
                  </a:lnTo>
                  <a:lnTo>
                    <a:pt x="1247" y="152"/>
                  </a:lnTo>
                  <a:lnTo>
                    <a:pt x="1247" y="223"/>
                  </a:lnTo>
                  <a:lnTo>
                    <a:pt x="1297" y="238"/>
                  </a:lnTo>
                  <a:lnTo>
                    <a:pt x="1346" y="257"/>
                  </a:lnTo>
                  <a:lnTo>
                    <a:pt x="1394" y="278"/>
                  </a:lnTo>
                  <a:lnTo>
                    <a:pt x="1441" y="304"/>
                  </a:lnTo>
                  <a:lnTo>
                    <a:pt x="1490" y="254"/>
                  </a:lnTo>
                  <a:lnTo>
                    <a:pt x="1508" y="238"/>
                  </a:lnTo>
                  <a:lnTo>
                    <a:pt x="1528" y="225"/>
                  </a:lnTo>
                  <a:lnTo>
                    <a:pt x="1551" y="217"/>
                  </a:lnTo>
                  <a:lnTo>
                    <a:pt x="1574" y="212"/>
                  </a:lnTo>
                  <a:lnTo>
                    <a:pt x="1597" y="209"/>
                  </a:lnTo>
                  <a:lnTo>
                    <a:pt x="1628" y="213"/>
                  </a:lnTo>
                  <a:lnTo>
                    <a:pt x="1655" y="221"/>
                  </a:lnTo>
                  <a:lnTo>
                    <a:pt x="1681" y="235"/>
                  </a:lnTo>
                  <a:lnTo>
                    <a:pt x="1705" y="254"/>
                  </a:lnTo>
                  <a:lnTo>
                    <a:pt x="1800" y="350"/>
                  </a:lnTo>
                  <a:lnTo>
                    <a:pt x="1818" y="371"/>
                  </a:lnTo>
                  <a:lnTo>
                    <a:pt x="1831" y="394"/>
                  </a:lnTo>
                  <a:lnTo>
                    <a:pt x="1839" y="419"/>
                  </a:lnTo>
                  <a:lnTo>
                    <a:pt x="1844" y="445"/>
                  </a:lnTo>
                  <a:lnTo>
                    <a:pt x="1844" y="471"/>
                  </a:lnTo>
                  <a:lnTo>
                    <a:pt x="1839" y="496"/>
                  </a:lnTo>
                  <a:lnTo>
                    <a:pt x="1831" y="521"/>
                  </a:lnTo>
                  <a:lnTo>
                    <a:pt x="1818" y="544"/>
                  </a:lnTo>
                  <a:lnTo>
                    <a:pt x="1800" y="565"/>
                  </a:lnTo>
                  <a:lnTo>
                    <a:pt x="1751" y="614"/>
                  </a:lnTo>
                  <a:lnTo>
                    <a:pt x="1776" y="661"/>
                  </a:lnTo>
                  <a:lnTo>
                    <a:pt x="1797" y="709"/>
                  </a:lnTo>
                  <a:lnTo>
                    <a:pt x="1816" y="759"/>
                  </a:lnTo>
                  <a:lnTo>
                    <a:pt x="1832" y="809"/>
                  </a:lnTo>
                  <a:lnTo>
                    <a:pt x="1902" y="809"/>
                  </a:lnTo>
                  <a:lnTo>
                    <a:pt x="1932" y="812"/>
                  </a:lnTo>
                  <a:lnTo>
                    <a:pt x="1961" y="821"/>
                  </a:lnTo>
                  <a:lnTo>
                    <a:pt x="1987" y="835"/>
                  </a:lnTo>
                  <a:lnTo>
                    <a:pt x="2009" y="854"/>
                  </a:lnTo>
                  <a:lnTo>
                    <a:pt x="2027" y="876"/>
                  </a:lnTo>
                  <a:lnTo>
                    <a:pt x="2042" y="902"/>
                  </a:lnTo>
                  <a:lnTo>
                    <a:pt x="2050" y="930"/>
                  </a:lnTo>
                  <a:lnTo>
                    <a:pt x="2054" y="961"/>
                  </a:lnTo>
                  <a:lnTo>
                    <a:pt x="2054" y="1098"/>
                  </a:lnTo>
                  <a:lnTo>
                    <a:pt x="2050" y="1129"/>
                  </a:lnTo>
                  <a:lnTo>
                    <a:pt x="2042" y="1157"/>
                  </a:lnTo>
                  <a:lnTo>
                    <a:pt x="2027" y="1183"/>
                  </a:lnTo>
                  <a:lnTo>
                    <a:pt x="2009" y="1205"/>
                  </a:lnTo>
                  <a:lnTo>
                    <a:pt x="1987" y="1224"/>
                  </a:lnTo>
                  <a:lnTo>
                    <a:pt x="1961" y="1238"/>
                  </a:lnTo>
                  <a:lnTo>
                    <a:pt x="1932" y="1247"/>
                  </a:lnTo>
                  <a:lnTo>
                    <a:pt x="1902" y="1250"/>
                  </a:lnTo>
                  <a:lnTo>
                    <a:pt x="1832" y="1250"/>
                  </a:lnTo>
                  <a:lnTo>
                    <a:pt x="1816" y="1300"/>
                  </a:lnTo>
                  <a:lnTo>
                    <a:pt x="1797" y="1350"/>
                  </a:lnTo>
                  <a:lnTo>
                    <a:pt x="1776" y="1398"/>
                  </a:lnTo>
                  <a:lnTo>
                    <a:pt x="1751" y="1445"/>
                  </a:lnTo>
                  <a:lnTo>
                    <a:pt x="1800" y="1495"/>
                  </a:lnTo>
                  <a:lnTo>
                    <a:pt x="1818" y="1515"/>
                  </a:lnTo>
                  <a:lnTo>
                    <a:pt x="1831" y="1538"/>
                  </a:lnTo>
                  <a:lnTo>
                    <a:pt x="1839" y="1563"/>
                  </a:lnTo>
                  <a:lnTo>
                    <a:pt x="1844" y="1589"/>
                  </a:lnTo>
                  <a:lnTo>
                    <a:pt x="1844" y="1614"/>
                  </a:lnTo>
                  <a:lnTo>
                    <a:pt x="1839" y="1640"/>
                  </a:lnTo>
                  <a:lnTo>
                    <a:pt x="1831" y="1665"/>
                  </a:lnTo>
                  <a:lnTo>
                    <a:pt x="1818" y="1688"/>
                  </a:lnTo>
                  <a:lnTo>
                    <a:pt x="1800" y="1709"/>
                  </a:lnTo>
                  <a:lnTo>
                    <a:pt x="1705" y="1805"/>
                  </a:lnTo>
                  <a:lnTo>
                    <a:pt x="1687" y="1821"/>
                  </a:lnTo>
                  <a:lnTo>
                    <a:pt x="1665" y="1834"/>
                  </a:lnTo>
                  <a:lnTo>
                    <a:pt x="1644" y="1842"/>
                  </a:lnTo>
                  <a:lnTo>
                    <a:pt x="1621" y="1848"/>
                  </a:lnTo>
                  <a:lnTo>
                    <a:pt x="1597" y="1850"/>
                  </a:lnTo>
                  <a:lnTo>
                    <a:pt x="1567" y="1846"/>
                  </a:lnTo>
                  <a:lnTo>
                    <a:pt x="1539" y="1838"/>
                  </a:lnTo>
                  <a:lnTo>
                    <a:pt x="1514" y="1824"/>
                  </a:lnTo>
                  <a:lnTo>
                    <a:pt x="1490" y="1805"/>
                  </a:lnTo>
                  <a:lnTo>
                    <a:pt x="1441" y="1756"/>
                  </a:lnTo>
                  <a:lnTo>
                    <a:pt x="1394" y="1781"/>
                  </a:lnTo>
                  <a:lnTo>
                    <a:pt x="1346" y="1802"/>
                  </a:lnTo>
                  <a:lnTo>
                    <a:pt x="1297" y="1821"/>
                  </a:lnTo>
                  <a:lnTo>
                    <a:pt x="1247" y="1836"/>
                  </a:lnTo>
                  <a:lnTo>
                    <a:pt x="1247" y="1907"/>
                  </a:lnTo>
                  <a:lnTo>
                    <a:pt x="1244" y="1937"/>
                  </a:lnTo>
                  <a:lnTo>
                    <a:pt x="1235" y="1966"/>
                  </a:lnTo>
                  <a:lnTo>
                    <a:pt x="1220" y="1991"/>
                  </a:lnTo>
                  <a:lnTo>
                    <a:pt x="1203" y="2015"/>
                  </a:lnTo>
                  <a:lnTo>
                    <a:pt x="1179" y="2032"/>
                  </a:lnTo>
                  <a:lnTo>
                    <a:pt x="1154" y="2046"/>
                  </a:lnTo>
                  <a:lnTo>
                    <a:pt x="1126" y="2056"/>
                  </a:lnTo>
                  <a:lnTo>
                    <a:pt x="1095" y="2059"/>
                  </a:lnTo>
                  <a:lnTo>
                    <a:pt x="958" y="2059"/>
                  </a:lnTo>
                  <a:lnTo>
                    <a:pt x="927" y="2056"/>
                  </a:lnTo>
                  <a:lnTo>
                    <a:pt x="900" y="2046"/>
                  </a:lnTo>
                  <a:lnTo>
                    <a:pt x="874" y="2032"/>
                  </a:lnTo>
                  <a:lnTo>
                    <a:pt x="851" y="2015"/>
                  </a:lnTo>
                  <a:lnTo>
                    <a:pt x="832" y="1991"/>
                  </a:lnTo>
                  <a:lnTo>
                    <a:pt x="819" y="1966"/>
                  </a:lnTo>
                  <a:lnTo>
                    <a:pt x="810" y="1937"/>
                  </a:lnTo>
                  <a:lnTo>
                    <a:pt x="807" y="1907"/>
                  </a:lnTo>
                  <a:lnTo>
                    <a:pt x="807" y="1836"/>
                  </a:lnTo>
                  <a:lnTo>
                    <a:pt x="756" y="1821"/>
                  </a:lnTo>
                  <a:lnTo>
                    <a:pt x="707" y="1802"/>
                  </a:lnTo>
                  <a:lnTo>
                    <a:pt x="659" y="1781"/>
                  </a:lnTo>
                  <a:lnTo>
                    <a:pt x="613" y="1756"/>
                  </a:lnTo>
                  <a:lnTo>
                    <a:pt x="563" y="1805"/>
                  </a:lnTo>
                  <a:lnTo>
                    <a:pt x="545" y="1821"/>
                  </a:lnTo>
                  <a:lnTo>
                    <a:pt x="524" y="1834"/>
                  </a:lnTo>
                  <a:lnTo>
                    <a:pt x="503" y="1842"/>
                  </a:lnTo>
                  <a:lnTo>
                    <a:pt x="480" y="1848"/>
                  </a:lnTo>
                  <a:lnTo>
                    <a:pt x="456" y="1850"/>
                  </a:lnTo>
                  <a:lnTo>
                    <a:pt x="426" y="1846"/>
                  </a:lnTo>
                  <a:lnTo>
                    <a:pt x="398" y="1838"/>
                  </a:lnTo>
                  <a:lnTo>
                    <a:pt x="372" y="1824"/>
                  </a:lnTo>
                  <a:lnTo>
                    <a:pt x="349" y="1805"/>
                  </a:lnTo>
                  <a:lnTo>
                    <a:pt x="252" y="1709"/>
                  </a:lnTo>
                  <a:lnTo>
                    <a:pt x="237" y="1690"/>
                  </a:lnTo>
                  <a:lnTo>
                    <a:pt x="225" y="1670"/>
                  </a:lnTo>
                  <a:lnTo>
                    <a:pt x="215" y="1649"/>
                  </a:lnTo>
                  <a:lnTo>
                    <a:pt x="210" y="1626"/>
                  </a:lnTo>
                  <a:lnTo>
                    <a:pt x="208" y="1601"/>
                  </a:lnTo>
                  <a:lnTo>
                    <a:pt x="211" y="1572"/>
                  </a:lnTo>
                  <a:lnTo>
                    <a:pt x="220" y="1543"/>
                  </a:lnTo>
                  <a:lnTo>
                    <a:pt x="233" y="1517"/>
                  </a:lnTo>
                  <a:lnTo>
                    <a:pt x="252" y="1495"/>
                  </a:lnTo>
                  <a:lnTo>
                    <a:pt x="302" y="1445"/>
                  </a:lnTo>
                  <a:lnTo>
                    <a:pt x="278" y="1398"/>
                  </a:lnTo>
                  <a:lnTo>
                    <a:pt x="256" y="1350"/>
                  </a:lnTo>
                  <a:lnTo>
                    <a:pt x="237" y="1300"/>
                  </a:lnTo>
                  <a:lnTo>
                    <a:pt x="222" y="1250"/>
                  </a:lnTo>
                  <a:lnTo>
                    <a:pt x="151" y="1250"/>
                  </a:lnTo>
                  <a:lnTo>
                    <a:pt x="121" y="1247"/>
                  </a:lnTo>
                  <a:lnTo>
                    <a:pt x="92" y="1238"/>
                  </a:lnTo>
                  <a:lnTo>
                    <a:pt x="67" y="1224"/>
                  </a:lnTo>
                  <a:lnTo>
                    <a:pt x="45" y="1205"/>
                  </a:lnTo>
                  <a:lnTo>
                    <a:pt x="26" y="1183"/>
                  </a:lnTo>
                  <a:lnTo>
                    <a:pt x="12" y="1157"/>
                  </a:lnTo>
                  <a:lnTo>
                    <a:pt x="2" y="1129"/>
                  </a:lnTo>
                  <a:lnTo>
                    <a:pt x="0" y="1098"/>
                  </a:lnTo>
                  <a:lnTo>
                    <a:pt x="0" y="961"/>
                  </a:lnTo>
                  <a:lnTo>
                    <a:pt x="2" y="930"/>
                  </a:lnTo>
                  <a:lnTo>
                    <a:pt x="12" y="902"/>
                  </a:lnTo>
                  <a:lnTo>
                    <a:pt x="26" y="876"/>
                  </a:lnTo>
                  <a:lnTo>
                    <a:pt x="45" y="854"/>
                  </a:lnTo>
                  <a:lnTo>
                    <a:pt x="67" y="835"/>
                  </a:lnTo>
                  <a:lnTo>
                    <a:pt x="92" y="821"/>
                  </a:lnTo>
                  <a:lnTo>
                    <a:pt x="121" y="812"/>
                  </a:lnTo>
                  <a:lnTo>
                    <a:pt x="151" y="809"/>
                  </a:lnTo>
                  <a:lnTo>
                    <a:pt x="222" y="809"/>
                  </a:lnTo>
                  <a:lnTo>
                    <a:pt x="237" y="759"/>
                  </a:lnTo>
                  <a:lnTo>
                    <a:pt x="256" y="709"/>
                  </a:lnTo>
                  <a:lnTo>
                    <a:pt x="278" y="661"/>
                  </a:lnTo>
                  <a:lnTo>
                    <a:pt x="302" y="614"/>
                  </a:lnTo>
                  <a:lnTo>
                    <a:pt x="252" y="565"/>
                  </a:lnTo>
                  <a:lnTo>
                    <a:pt x="237" y="547"/>
                  </a:lnTo>
                  <a:lnTo>
                    <a:pt x="225" y="527"/>
                  </a:lnTo>
                  <a:lnTo>
                    <a:pt x="215" y="504"/>
                  </a:lnTo>
                  <a:lnTo>
                    <a:pt x="210" y="482"/>
                  </a:lnTo>
                  <a:lnTo>
                    <a:pt x="208" y="458"/>
                  </a:lnTo>
                  <a:lnTo>
                    <a:pt x="211" y="428"/>
                  </a:lnTo>
                  <a:lnTo>
                    <a:pt x="220" y="400"/>
                  </a:lnTo>
                  <a:lnTo>
                    <a:pt x="233" y="373"/>
                  </a:lnTo>
                  <a:lnTo>
                    <a:pt x="252" y="350"/>
                  </a:lnTo>
                  <a:lnTo>
                    <a:pt x="349" y="254"/>
                  </a:lnTo>
                  <a:lnTo>
                    <a:pt x="367" y="238"/>
                  </a:lnTo>
                  <a:lnTo>
                    <a:pt x="387" y="225"/>
                  </a:lnTo>
                  <a:lnTo>
                    <a:pt x="410" y="217"/>
                  </a:lnTo>
                  <a:lnTo>
                    <a:pt x="432" y="212"/>
                  </a:lnTo>
                  <a:lnTo>
                    <a:pt x="456" y="209"/>
                  </a:lnTo>
                  <a:lnTo>
                    <a:pt x="485" y="213"/>
                  </a:lnTo>
                  <a:lnTo>
                    <a:pt x="514" y="221"/>
                  </a:lnTo>
                  <a:lnTo>
                    <a:pt x="540" y="235"/>
                  </a:lnTo>
                  <a:lnTo>
                    <a:pt x="563" y="254"/>
                  </a:lnTo>
                  <a:lnTo>
                    <a:pt x="613" y="304"/>
                  </a:lnTo>
                  <a:lnTo>
                    <a:pt x="659" y="278"/>
                  </a:lnTo>
                  <a:lnTo>
                    <a:pt x="707" y="257"/>
                  </a:lnTo>
                  <a:lnTo>
                    <a:pt x="756" y="238"/>
                  </a:lnTo>
                  <a:lnTo>
                    <a:pt x="807" y="223"/>
                  </a:lnTo>
                  <a:lnTo>
                    <a:pt x="807" y="152"/>
                  </a:lnTo>
                  <a:lnTo>
                    <a:pt x="810" y="122"/>
                  </a:lnTo>
                  <a:lnTo>
                    <a:pt x="819" y="93"/>
                  </a:lnTo>
                  <a:lnTo>
                    <a:pt x="832" y="68"/>
                  </a:lnTo>
                  <a:lnTo>
                    <a:pt x="851" y="45"/>
                  </a:lnTo>
                  <a:lnTo>
                    <a:pt x="874" y="27"/>
                  </a:lnTo>
                  <a:lnTo>
                    <a:pt x="900" y="13"/>
                  </a:lnTo>
                  <a:lnTo>
                    <a:pt x="927" y="3"/>
                  </a:lnTo>
                  <a:lnTo>
                    <a:pt x="9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Freeform 253"/>
            <p:cNvSpPr>
              <a:spLocks noEditPoints="1"/>
            </p:cNvSpPr>
            <p:nvPr/>
          </p:nvSpPr>
          <p:spPr bwMode="auto">
            <a:xfrm>
              <a:off x="3733801" y="3562350"/>
              <a:ext cx="131763" cy="131763"/>
            </a:xfrm>
            <a:custGeom>
              <a:avLst/>
              <a:gdLst>
                <a:gd name="T0" fmla="*/ 374 w 833"/>
                <a:gd name="T1" fmla="*/ 144 h 835"/>
                <a:gd name="T2" fmla="*/ 299 w 833"/>
                <a:gd name="T3" fmla="*/ 166 h 835"/>
                <a:gd name="T4" fmla="*/ 234 w 833"/>
                <a:gd name="T5" fmla="*/ 208 h 835"/>
                <a:gd name="T6" fmla="*/ 183 w 833"/>
                <a:gd name="T7" fmla="*/ 266 h 835"/>
                <a:gd name="T8" fmla="*/ 151 w 833"/>
                <a:gd name="T9" fmla="*/ 337 h 835"/>
                <a:gd name="T10" fmla="*/ 139 w 833"/>
                <a:gd name="T11" fmla="*/ 418 h 835"/>
                <a:gd name="T12" fmla="*/ 151 w 833"/>
                <a:gd name="T13" fmla="*/ 498 h 835"/>
                <a:gd name="T14" fmla="*/ 183 w 833"/>
                <a:gd name="T15" fmla="*/ 569 h 835"/>
                <a:gd name="T16" fmla="*/ 234 w 833"/>
                <a:gd name="T17" fmla="*/ 627 h 835"/>
                <a:gd name="T18" fmla="*/ 299 w 833"/>
                <a:gd name="T19" fmla="*/ 669 h 835"/>
                <a:gd name="T20" fmla="*/ 374 w 833"/>
                <a:gd name="T21" fmla="*/ 691 h 835"/>
                <a:gd name="T22" fmla="*/ 457 w 833"/>
                <a:gd name="T23" fmla="*/ 691 h 835"/>
                <a:gd name="T24" fmla="*/ 531 w 833"/>
                <a:gd name="T25" fmla="*/ 669 h 835"/>
                <a:gd name="T26" fmla="*/ 597 w 833"/>
                <a:gd name="T27" fmla="*/ 627 h 835"/>
                <a:gd name="T28" fmla="*/ 647 w 833"/>
                <a:gd name="T29" fmla="*/ 569 h 835"/>
                <a:gd name="T30" fmla="*/ 680 w 833"/>
                <a:gd name="T31" fmla="*/ 498 h 835"/>
                <a:gd name="T32" fmla="*/ 692 w 833"/>
                <a:gd name="T33" fmla="*/ 418 h 835"/>
                <a:gd name="T34" fmla="*/ 680 w 833"/>
                <a:gd name="T35" fmla="*/ 338 h 835"/>
                <a:gd name="T36" fmla="*/ 647 w 833"/>
                <a:gd name="T37" fmla="*/ 267 h 835"/>
                <a:gd name="T38" fmla="*/ 597 w 833"/>
                <a:gd name="T39" fmla="*/ 209 h 835"/>
                <a:gd name="T40" fmla="*/ 531 w 833"/>
                <a:gd name="T41" fmla="*/ 167 h 835"/>
                <a:gd name="T42" fmla="*/ 457 w 833"/>
                <a:gd name="T43" fmla="*/ 144 h 835"/>
                <a:gd name="T44" fmla="*/ 416 w 833"/>
                <a:gd name="T45" fmla="*/ 0 h 835"/>
                <a:gd name="T46" fmla="*/ 519 w 833"/>
                <a:gd name="T47" fmla="*/ 13 h 835"/>
                <a:gd name="T48" fmla="*/ 612 w 833"/>
                <a:gd name="T49" fmla="*/ 49 h 835"/>
                <a:gd name="T50" fmla="*/ 693 w 833"/>
                <a:gd name="T51" fmla="*/ 106 h 835"/>
                <a:gd name="T52" fmla="*/ 758 w 833"/>
                <a:gd name="T53" fmla="*/ 180 h 835"/>
                <a:gd name="T54" fmla="*/ 805 w 833"/>
                <a:gd name="T55" fmla="*/ 266 h 835"/>
                <a:gd name="T56" fmla="*/ 829 w 833"/>
                <a:gd name="T57" fmla="*/ 366 h 835"/>
                <a:gd name="T58" fmla="*/ 829 w 833"/>
                <a:gd name="T59" fmla="*/ 469 h 835"/>
                <a:gd name="T60" fmla="*/ 805 w 833"/>
                <a:gd name="T61" fmla="*/ 569 h 835"/>
                <a:gd name="T62" fmla="*/ 758 w 833"/>
                <a:gd name="T63" fmla="*/ 655 h 835"/>
                <a:gd name="T64" fmla="*/ 693 w 833"/>
                <a:gd name="T65" fmla="*/ 729 h 835"/>
                <a:gd name="T66" fmla="*/ 612 w 833"/>
                <a:gd name="T67" fmla="*/ 786 h 835"/>
                <a:gd name="T68" fmla="*/ 519 w 833"/>
                <a:gd name="T69" fmla="*/ 822 h 835"/>
                <a:gd name="T70" fmla="*/ 416 w 833"/>
                <a:gd name="T71" fmla="*/ 835 h 835"/>
                <a:gd name="T72" fmla="*/ 313 w 833"/>
                <a:gd name="T73" fmla="*/ 822 h 835"/>
                <a:gd name="T74" fmla="*/ 220 w 833"/>
                <a:gd name="T75" fmla="*/ 786 h 835"/>
                <a:gd name="T76" fmla="*/ 139 w 833"/>
                <a:gd name="T77" fmla="*/ 729 h 835"/>
                <a:gd name="T78" fmla="*/ 74 w 833"/>
                <a:gd name="T79" fmla="*/ 655 h 835"/>
                <a:gd name="T80" fmla="*/ 27 w 833"/>
                <a:gd name="T81" fmla="*/ 569 h 835"/>
                <a:gd name="T82" fmla="*/ 3 w 833"/>
                <a:gd name="T83" fmla="*/ 469 h 835"/>
                <a:gd name="T84" fmla="*/ 3 w 833"/>
                <a:gd name="T85" fmla="*/ 366 h 835"/>
                <a:gd name="T86" fmla="*/ 27 w 833"/>
                <a:gd name="T87" fmla="*/ 266 h 835"/>
                <a:gd name="T88" fmla="*/ 74 w 833"/>
                <a:gd name="T89" fmla="*/ 180 h 835"/>
                <a:gd name="T90" fmla="*/ 139 w 833"/>
                <a:gd name="T91" fmla="*/ 106 h 835"/>
                <a:gd name="T92" fmla="*/ 220 w 833"/>
                <a:gd name="T93" fmla="*/ 49 h 835"/>
                <a:gd name="T94" fmla="*/ 313 w 833"/>
                <a:gd name="T95" fmla="*/ 13 h 835"/>
                <a:gd name="T96" fmla="*/ 416 w 833"/>
                <a:gd name="T97" fmla="*/ 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3" h="835">
                  <a:moveTo>
                    <a:pt x="415" y="141"/>
                  </a:moveTo>
                  <a:lnTo>
                    <a:pt x="374" y="144"/>
                  </a:lnTo>
                  <a:lnTo>
                    <a:pt x="335" y="152"/>
                  </a:lnTo>
                  <a:lnTo>
                    <a:pt x="299" y="166"/>
                  </a:lnTo>
                  <a:lnTo>
                    <a:pt x="265" y="185"/>
                  </a:lnTo>
                  <a:lnTo>
                    <a:pt x="234" y="208"/>
                  </a:lnTo>
                  <a:lnTo>
                    <a:pt x="207" y="236"/>
                  </a:lnTo>
                  <a:lnTo>
                    <a:pt x="183" y="266"/>
                  </a:lnTo>
                  <a:lnTo>
                    <a:pt x="164" y="301"/>
                  </a:lnTo>
                  <a:lnTo>
                    <a:pt x="151" y="337"/>
                  </a:lnTo>
                  <a:lnTo>
                    <a:pt x="142" y="376"/>
                  </a:lnTo>
                  <a:lnTo>
                    <a:pt x="139" y="418"/>
                  </a:lnTo>
                  <a:lnTo>
                    <a:pt x="142" y="459"/>
                  </a:lnTo>
                  <a:lnTo>
                    <a:pt x="151" y="498"/>
                  </a:lnTo>
                  <a:lnTo>
                    <a:pt x="164" y="534"/>
                  </a:lnTo>
                  <a:lnTo>
                    <a:pt x="183" y="569"/>
                  </a:lnTo>
                  <a:lnTo>
                    <a:pt x="207" y="599"/>
                  </a:lnTo>
                  <a:lnTo>
                    <a:pt x="234" y="627"/>
                  </a:lnTo>
                  <a:lnTo>
                    <a:pt x="265" y="650"/>
                  </a:lnTo>
                  <a:lnTo>
                    <a:pt x="299" y="669"/>
                  </a:lnTo>
                  <a:lnTo>
                    <a:pt x="335" y="683"/>
                  </a:lnTo>
                  <a:lnTo>
                    <a:pt x="374" y="691"/>
                  </a:lnTo>
                  <a:lnTo>
                    <a:pt x="415" y="694"/>
                  </a:lnTo>
                  <a:lnTo>
                    <a:pt x="457" y="691"/>
                  </a:lnTo>
                  <a:lnTo>
                    <a:pt x="495" y="683"/>
                  </a:lnTo>
                  <a:lnTo>
                    <a:pt x="531" y="669"/>
                  </a:lnTo>
                  <a:lnTo>
                    <a:pt x="565" y="650"/>
                  </a:lnTo>
                  <a:lnTo>
                    <a:pt x="597" y="627"/>
                  </a:lnTo>
                  <a:lnTo>
                    <a:pt x="624" y="599"/>
                  </a:lnTo>
                  <a:lnTo>
                    <a:pt x="647" y="569"/>
                  </a:lnTo>
                  <a:lnTo>
                    <a:pt x="665" y="534"/>
                  </a:lnTo>
                  <a:lnTo>
                    <a:pt x="680" y="498"/>
                  </a:lnTo>
                  <a:lnTo>
                    <a:pt x="689" y="459"/>
                  </a:lnTo>
                  <a:lnTo>
                    <a:pt x="692" y="418"/>
                  </a:lnTo>
                  <a:lnTo>
                    <a:pt x="689" y="376"/>
                  </a:lnTo>
                  <a:lnTo>
                    <a:pt x="680" y="338"/>
                  </a:lnTo>
                  <a:lnTo>
                    <a:pt x="665" y="301"/>
                  </a:lnTo>
                  <a:lnTo>
                    <a:pt x="647" y="267"/>
                  </a:lnTo>
                  <a:lnTo>
                    <a:pt x="624" y="236"/>
                  </a:lnTo>
                  <a:lnTo>
                    <a:pt x="597" y="209"/>
                  </a:lnTo>
                  <a:lnTo>
                    <a:pt x="565" y="185"/>
                  </a:lnTo>
                  <a:lnTo>
                    <a:pt x="531" y="167"/>
                  </a:lnTo>
                  <a:lnTo>
                    <a:pt x="495" y="152"/>
                  </a:lnTo>
                  <a:lnTo>
                    <a:pt x="457" y="144"/>
                  </a:lnTo>
                  <a:lnTo>
                    <a:pt x="415" y="141"/>
                  </a:lnTo>
                  <a:close/>
                  <a:moveTo>
                    <a:pt x="416" y="0"/>
                  </a:moveTo>
                  <a:lnTo>
                    <a:pt x="468" y="3"/>
                  </a:lnTo>
                  <a:lnTo>
                    <a:pt x="519" y="13"/>
                  </a:lnTo>
                  <a:lnTo>
                    <a:pt x="566" y="29"/>
                  </a:lnTo>
                  <a:lnTo>
                    <a:pt x="612" y="49"/>
                  </a:lnTo>
                  <a:lnTo>
                    <a:pt x="654" y="75"/>
                  </a:lnTo>
                  <a:lnTo>
                    <a:pt x="693" y="106"/>
                  </a:lnTo>
                  <a:lnTo>
                    <a:pt x="728" y="141"/>
                  </a:lnTo>
                  <a:lnTo>
                    <a:pt x="758" y="180"/>
                  </a:lnTo>
                  <a:lnTo>
                    <a:pt x="783" y="222"/>
                  </a:lnTo>
                  <a:lnTo>
                    <a:pt x="805" y="266"/>
                  </a:lnTo>
                  <a:lnTo>
                    <a:pt x="819" y="315"/>
                  </a:lnTo>
                  <a:lnTo>
                    <a:pt x="829" y="366"/>
                  </a:lnTo>
                  <a:lnTo>
                    <a:pt x="833" y="418"/>
                  </a:lnTo>
                  <a:lnTo>
                    <a:pt x="829" y="469"/>
                  </a:lnTo>
                  <a:lnTo>
                    <a:pt x="819" y="520"/>
                  </a:lnTo>
                  <a:lnTo>
                    <a:pt x="805" y="569"/>
                  </a:lnTo>
                  <a:lnTo>
                    <a:pt x="783" y="613"/>
                  </a:lnTo>
                  <a:lnTo>
                    <a:pt x="758" y="655"/>
                  </a:lnTo>
                  <a:lnTo>
                    <a:pt x="728" y="694"/>
                  </a:lnTo>
                  <a:lnTo>
                    <a:pt x="693" y="729"/>
                  </a:lnTo>
                  <a:lnTo>
                    <a:pt x="654" y="760"/>
                  </a:lnTo>
                  <a:lnTo>
                    <a:pt x="612" y="786"/>
                  </a:lnTo>
                  <a:lnTo>
                    <a:pt x="566" y="806"/>
                  </a:lnTo>
                  <a:lnTo>
                    <a:pt x="519" y="822"/>
                  </a:lnTo>
                  <a:lnTo>
                    <a:pt x="468" y="832"/>
                  </a:lnTo>
                  <a:lnTo>
                    <a:pt x="416" y="835"/>
                  </a:lnTo>
                  <a:lnTo>
                    <a:pt x="364" y="832"/>
                  </a:lnTo>
                  <a:lnTo>
                    <a:pt x="313" y="822"/>
                  </a:lnTo>
                  <a:lnTo>
                    <a:pt x="266" y="806"/>
                  </a:lnTo>
                  <a:lnTo>
                    <a:pt x="220" y="786"/>
                  </a:lnTo>
                  <a:lnTo>
                    <a:pt x="178" y="760"/>
                  </a:lnTo>
                  <a:lnTo>
                    <a:pt x="139" y="729"/>
                  </a:lnTo>
                  <a:lnTo>
                    <a:pt x="104" y="694"/>
                  </a:lnTo>
                  <a:lnTo>
                    <a:pt x="74" y="655"/>
                  </a:lnTo>
                  <a:lnTo>
                    <a:pt x="48" y="613"/>
                  </a:lnTo>
                  <a:lnTo>
                    <a:pt x="27" y="569"/>
                  </a:lnTo>
                  <a:lnTo>
                    <a:pt x="13" y="520"/>
                  </a:lnTo>
                  <a:lnTo>
                    <a:pt x="3" y="469"/>
                  </a:lnTo>
                  <a:lnTo>
                    <a:pt x="0" y="418"/>
                  </a:lnTo>
                  <a:lnTo>
                    <a:pt x="3" y="366"/>
                  </a:lnTo>
                  <a:lnTo>
                    <a:pt x="13" y="315"/>
                  </a:lnTo>
                  <a:lnTo>
                    <a:pt x="27" y="266"/>
                  </a:lnTo>
                  <a:lnTo>
                    <a:pt x="48" y="222"/>
                  </a:lnTo>
                  <a:lnTo>
                    <a:pt x="74" y="180"/>
                  </a:lnTo>
                  <a:lnTo>
                    <a:pt x="104" y="141"/>
                  </a:lnTo>
                  <a:lnTo>
                    <a:pt x="139" y="106"/>
                  </a:lnTo>
                  <a:lnTo>
                    <a:pt x="178" y="75"/>
                  </a:lnTo>
                  <a:lnTo>
                    <a:pt x="220" y="49"/>
                  </a:lnTo>
                  <a:lnTo>
                    <a:pt x="266" y="29"/>
                  </a:lnTo>
                  <a:lnTo>
                    <a:pt x="313" y="13"/>
                  </a:lnTo>
                  <a:lnTo>
                    <a:pt x="364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306373" y="3241052"/>
            <a:ext cx="764768" cy="504702"/>
            <a:chOff x="9058275" y="5100638"/>
            <a:chExt cx="550863" cy="363538"/>
          </a:xfrm>
          <a:solidFill>
            <a:schemeClr val="bg1"/>
          </a:solidFill>
        </p:grpSpPr>
        <p:sp>
          <p:nvSpPr>
            <p:cNvPr id="72" name="Freeform 411"/>
            <p:cNvSpPr>
              <a:spLocks noEditPoints="1"/>
            </p:cNvSpPr>
            <p:nvPr/>
          </p:nvSpPr>
          <p:spPr bwMode="auto">
            <a:xfrm>
              <a:off x="9058275" y="5100638"/>
              <a:ext cx="379413" cy="219075"/>
            </a:xfrm>
            <a:custGeom>
              <a:avLst/>
              <a:gdLst>
                <a:gd name="T0" fmla="*/ 470 w 2387"/>
                <a:gd name="T1" fmla="*/ 1221 h 1381"/>
                <a:gd name="T2" fmla="*/ 446 w 2387"/>
                <a:gd name="T3" fmla="*/ 0 h 1381"/>
                <a:gd name="T4" fmla="*/ 911 w 2387"/>
                <a:gd name="T5" fmla="*/ 160 h 1381"/>
                <a:gd name="T6" fmla="*/ 991 w 2387"/>
                <a:gd name="T7" fmla="*/ 190 h 1381"/>
                <a:gd name="T8" fmla="*/ 1093 w 2387"/>
                <a:gd name="T9" fmla="*/ 200 h 1381"/>
                <a:gd name="T10" fmla="*/ 1202 w 2387"/>
                <a:gd name="T11" fmla="*/ 159 h 1381"/>
                <a:gd name="T12" fmla="*/ 1336 w 2387"/>
                <a:gd name="T13" fmla="*/ 123 h 1381"/>
                <a:gd name="T14" fmla="*/ 1475 w 2387"/>
                <a:gd name="T15" fmla="*/ 142 h 1381"/>
                <a:gd name="T16" fmla="*/ 2368 w 2387"/>
                <a:gd name="T17" fmla="*/ 462 h 1381"/>
                <a:gd name="T18" fmla="*/ 2387 w 2387"/>
                <a:gd name="T19" fmla="*/ 510 h 1381"/>
                <a:gd name="T20" fmla="*/ 2383 w 2387"/>
                <a:gd name="T21" fmla="*/ 545 h 1381"/>
                <a:gd name="T22" fmla="*/ 2368 w 2387"/>
                <a:gd name="T23" fmla="*/ 612 h 1381"/>
                <a:gd name="T24" fmla="*/ 2331 w 2387"/>
                <a:gd name="T25" fmla="*/ 689 h 1381"/>
                <a:gd name="T26" fmla="*/ 2265 w 2387"/>
                <a:gd name="T27" fmla="*/ 758 h 1381"/>
                <a:gd name="T28" fmla="*/ 2162 w 2387"/>
                <a:gd name="T29" fmla="*/ 798 h 1381"/>
                <a:gd name="T30" fmla="*/ 2038 w 2387"/>
                <a:gd name="T31" fmla="*/ 790 h 1381"/>
                <a:gd name="T32" fmla="*/ 1682 w 2387"/>
                <a:gd name="T33" fmla="*/ 699 h 1381"/>
                <a:gd name="T34" fmla="*/ 1631 w 2387"/>
                <a:gd name="T35" fmla="*/ 789 h 1381"/>
                <a:gd name="T36" fmla="*/ 1553 w 2387"/>
                <a:gd name="T37" fmla="*/ 883 h 1381"/>
                <a:gd name="T38" fmla="*/ 1443 w 2387"/>
                <a:gd name="T39" fmla="*/ 964 h 1381"/>
                <a:gd name="T40" fmla="*/ 1304 w 2387"/>
                <a:gd name="T41" fmla="*/ 1014 h 1381"/>
                <a:gd name="T42" fmla="*/ 1145 w 2387"/>
                <a:gd name="T43" fmla="*/ 1020 h 1381"/>
                <a:gd name="T44" fmla="*/ 961 w 2387"/>
                <a:gd name="T45" fmla="*/ 979 h 1381"/>
                <a:gd name="T46" fmla="*/ 921 w 2387"/>
                <a:gd name="T47" fmla="*/ 944 h 1381"/>
                <a:gd name="T48" fmla="*/ 918 w 2387"/>
                <a:gd name="T49" fmla="*/ 890 h 1381"/>
                <a:gd name="T50" fmla="*/ 954 w 2387"/>
                <a:gd name="T51" fmla="*/ 849 h 1381"/>
                <a:gd name="T52" fmla="*/ 1007 w 2387"/>
                <a:gd name="T53" fmla="*/ 846 h 1381"/>
                <a:gd name="T54" fmla="*/ 1161 w 2387"/>
                <a:gd name="T55" fmla="*/ 880 h 1381"/>
                <a:gd name="T56" fmla="*/ 1297 w 2387"/>
                <a:gd name="T57" fmla="*/ 871 h 1381"/>
                <a:gd name="T58" fmla="*/ 1410 w 2387"/>
                <a:gd name="T59" fmla="*/ 820 h 1381"/>
                <a:gd name="T60" fmla="*/ 1492 w 2387"/>
                <a:gd name="T61" fmla="*/ 741 h 1381"/>
                <a:gd name="T62" fmla="*/ 1546 w 2387"/>
                <a:gd name="T63" fmla="*/ 659 h 1381"/>
                <a:gd name="T64" fmla="*/ 1575 w 2387"/>
                <a:gd name="T65" fmla="*/ 594 h 1381"/>
                <a:gd name="T66" fmla="*/ 1584 w 2387"/>
                <a:gd name="T67" fmla="*/ 566 h 1381"/>
                <a:gd name="T68" fmla="*/ 1618 w 2387"/>
                <a:gd name="T69" fmla="*/ 522 h 1381"/>
                <a:gd name="T70" fmla="*/ 1675 w 2387"/>
                <a:gd name="T71" fmla="*/ 518 h 1381"/>
                <a:gd name="T72" fmla="*/ 2098 w 2387"/>
                <a:gd name="T73" fmla="*/ 657 h 1381"/>
                <a:gd name="T74" fmla="*/ 2168 w 2387"/>
                <a:gd name="T75" fmla="*/ 651 h 1381"/>
                <a:gd name="T76" fmla="*/ 2214 w 2387"/>
                <a:gd name="T77" fmla="*/ 612 h 1381"/>
                <a:gd name="T78" fmla="*/ 2239 w 2387"/>
                <a:gd name="T79" fmla="*/ 555 h 1381"/>
                <a:gd name="T80" fmla="*/ 1364 w 2387"/>
                <a:gd name="T81" fmla="*/ 262 h 1381"/>
                <a:gd name="T82" fmla="*/ 1265 w 2387"/>
                <a:gd name="T83" fmla="*/ 284 h 1381"/>
                <a:gd name="T84" fmla="*/ 1145 w 2387"/>
                <a:gd name="T85" fmla="*/ 333 h 1381"/>
                <a:gd name="T86" fmla="*/ 1024 w 2387"/>
                <a:gd name="T87" fmla="*/ 339 h 1381"/>
                <a:gd name="T88" fmla="*/ 927 w 2387"/>
                <a:gd name="T89" fmla="*/ 315 h 1381"/>
                <a:gd name="T90" fmla="*/ 560 w 2387"/>
                <a:gd name="T91" fmla="*/ 1363 h 1381"/>
                <a:gd name="T92" fmla="*/ 513 w 2387"/>
                <a:gd name="T93" fmla="*/ 1381 h 1381"/>
                <a:gd name="T94" fmla="*/ 47 w 2387"/>
                <a:gd name="T95" fmla="*/ 1225 h 1381"/>
                <a:gd name="T96" fmla="*/ 7 w 2387"/>
                <a:gd name="T97" fmla="*/ 1189 h 1381"/>
                <a:gd name="T98" fmla="*/ 3 w 2387"/>
                <a:gd name="T99" fmla="*/ 1136 h 1381"/>
                <a:gd name="T100" fmla="*/ 395 w 2387"/>
                <a:gd name="T101" fmla="*/ 17 h 1381"/>
                <a:gd name="T102" fmla="*/ 446 w 2387"/>
                <a:gd name="T103" fmla="*/ 0 h 1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87" h="1381">
                  <a:moveTo>
                    <a:pt x="486" y="160"/>
                  </a:moveTo>
                  <a:lnTo>
                    <a:pt x="160" y="1114"/>
                  </a:lnTo>
                  <a:lnTo>
                    <a:pt x="470" y="1221"/>
                  </a:lnTo>
                  <a:lnTo>
                    <a:pt x="796" y="266"/>
                  </a:lnTo>
                  <a:lnTo>
                    <a:pt x="486" y="160"/>
                  </a:lnTo>
                  <a:close/>
                  <a:moveTo>
                    <a:pt x="446" y="0"/>
                  </a:moveTo>
                  <a:lnTo>
                    <a:pt x="465" y="4"/>
                  </a:lnTo>
                  <a:lnTo>
                    <a:pt x="905" y="159"/>
                  </a:lnTo>
                  <a:lnTo>
                    <a:pt x="911" y="160"/>
                  </a:lnTo>
                  <a:lnTo>
                    <a:pt x="915" y="162"/>
                  </a:lnTo>
                  <a:lnTo>
                    <a:pt x="919" y="165"/>
                  </a:lnTo>
                  <a:lnTo>
                    <a:pt x="991" y="190"/>
                  </a:lnTo>
                  <a:lnTo>
                    <a:pt x="1024" y="199"/>
                  </a:lnTo>
                  <a:lnTo>
                    <a:pt x="1058" y="202"/>
                  </a:lnTo>
                  <a:lnTo>
                    <a:pt x="1093" y="200"/>
                  </a:lnTo>
                  <a:lnTo>
                    <a:pt x="1126" y="192"/>
                  </a:lnTo>
                  <a:lnTo>
                    <a:pt x="1159" y="180"/>
                  </a:lnTo>
                  <a:lnTo>
                    <a:pt x="1202" y="159"/>
                  </a:lnTo>
                  <a:lnTo>
                    <a:pt x="1245" y="141"/>
                  </a:lnTo>
                  <a:lnTo>
                    <a:pt x="1290" y="129"/>
                  </a:lnTo>
                  <a:lnTo>
                    <a:pt x="1336" y="123"/>
                  </a:lnTo>
                  <a:lnTo>
                    <a:pt x="1384" y="124"/>
                  </a:lnTo>
                  <a:lnTo>
                    <a:pt x="1430" y="129"/>
                  </a:lnTo>
                  <a:lnTo>
                    <a:pt x="1475" y="142"/>
                  </a:lnTo>
                  <a:lnTo>
                    <a:pt x="2339" y="442"/>
                  </a:lnTo>
                  <a:lnTo>
                    <a:pt x="2355" y="449"/>
                  </a:lnTo>
                  <a:lnTo>
                    <a:pt x="2368" y="462"/>
                  </a:lnTo>
                  <a:lnTo>
                    <a:pt x="2379" y="475"/>
                  </a:lnTo>
                  <a:lnTo>
                    <a:pt x="2385" y="492"/>
                  </a:lnTo>
                  <a:lnTo>
                    <a:pt x="2387" y="510"/>
                  </a:lnTo>
                  <a:lnTo>
                    <a:pt x="2386" y="518"/>
                  </a:lnTo>
                  <a:lnTo>
                    <a:pt x="2385" y="529"/>
                  </a:lnTo>
                  <a:lnTo>
                    <a:pt x="2383" y="545"/>
                  </a:lnTo>
                  <a:lnTo>
                    <a:pt x="2380" y="565"/>
                  </a:lnTo>
                  <a:lnTo>
                    <a:pt x="2374" y="587"/>
                  </a:lnTo>
                  <a:lnTo>
                    <a:pt x="2368" y="612"/>
                  </a:lnTo>
                  <a:lnTo>
                    <a:pt x="2359" y="637"/>
                  </a:lnTo>
                  <a:lnTo>
                    <a:pt x="2347" y="663"/>
                  </a:lnTo>
                  <a:lnTo>
                    <a:pt x="2331" y="689"/>
                  </a:lnTo>
                  <a:lnTo>
                    <a:pt x="2313" y="714"/>
                  </a:lnTo>
                  <a:lnTo>
                    <a:pt x="2291" y="737"/>
                  </a:lnTo>
                  <a:lnTo>
                    <a:pt x="2265" y="758"/>
                  </a:lnTo>
                  <a:lnTo>
                    <a:pt x="2233" y="777"/>
                  </a:lnTo>
                  <a:lnTo>
                    <a:pt x="2199" y="790"/>
                  </a:lnTo>
                  <a:lnTo>
                    <a:pt x="2162" y="798"/>
                  </a:lnTo>
                  <a:lnTo>
                    <a:pt x="2123" y="801"/>
                  </a:lnTo>
                  <a:lnTo>
                    <a:pt x="2081" y="797"/>
                  </a:lnTo>
                  <a:lnTo>
                    <a:pt x="2038" y="790"/>
                  </a:lnTo>
                  <a:lnTo>
                    <a:pt x="1992" y="776"/>
                  </a:lnTo>
                  <a:lnTo>
                    <a:pt x="1694" y="674"/>
                  </a:lnTo>
                  <a:lnTo>
                    <a:pt x="1682" y="699"/>
                  </a:lnTo>
                  <a:lnTo>
                    <a:pt x="1668" y="728"/>
                  </a:lnTo>
                  <a:lnTo>
                    <a:pt x="1651" y="758"/>
                  </a:lnTo>
                  <a:lnTo>
                    <a:pt x="1631" y="789"/>
                  </a:lnTo>
                  <a:lnTo>
                    <a:pt x="1608" y="821"/>
                  </a:lnTo>
                  <a:lnTo>
                    <a:pt x="1583" y="852"/>
                  </a:lnTo>
                  <a:lnTo>
                    <a:pt x="1553" y="883"/>
                  </a:lnTo>
                  <a:lnTo>
                    <a:pt x="1519" y="913"/>
                  </a:lnTo>
                  <a:lnTo>
                    <a:pt x="1483" y="940"/>
                  </a:lnTo>
                  <a:lnTo>
                    <a:pt x="1443" y="964"/>
                  </a:lnTo>
                  <a:lnTo>
                    <a:pt x="1397" y="985"/>
                  </a:lnTo>
                  <a:lnTo>
                    <a:pt x="1351" y="1002"/>
                  </a:lnTo>
                  <a:lnTo>
                    <a:pt x="1304" y="1014"/>
                  </a:lnTo>
                  <a:lnTo>
                    <a:pt x="1253" y="1021"/>
                  </a:lnTo>
                  <a:lnTo>
                    <a:pt x="1202" y="1023"/>
                  </a:lnTo>
                  <a:lnTo>
                    <a:pt x="1145" y="1020"/>
                  </a:lnTo>
                  <a:lnTo>
                    <a:pt x="1086" y="1013"/>
                  </a:lnTo>
                  <a:lnTo>
                    <a:pt x="1024" y="999"/>
                  </a:lnTo>
                  <a:lnTo>
                    <a:pt x="961" y="979"/>
                  </a:lnTo>
                  <a:lnTo>
                    <a:pt x="944" y="971"/>
                  </a:lnTo>
                  <a:lnTo>
                    <a:pt x="931" y="959"/>
                  </a:lnTo>
                  <a:lnTo>
                    <a:pt x="921" y="944"/>
                  </a:lnTo>
                  <a:lnTo>
                    <a:pt x="915" y="926"/>
                  </a:lnTo>
                  <a:lnTo>
                    <a:pt x="914" y="908"/>
                  </a:lnTo>
                  <a:lnTo>
                    <a:pt x="918" y="890"/>
                  </a:lnTo>
                  <a:lnTo>
                    <a:pt x="926" y="872"/>
                  </a:lnTo>
                  <a:lnTo>
                    <a:pt x="938" y="859"/>
                  </a:lnTo>
                  <a:lnTo>
                    <a:pt x="954" y="849"/>
                  </a:lnTo>
                  <a:lnTo>
                    <a:pt x="971" y="843"/>
                  </a:lnTo>
                  <a:lnTo>
                    <a:pt x="988" y="842"/>
                  </a:lnTo>
                  <a:lnTo>
                    <a:pt x="1007" y="846"/>
                  </a:lnTo>
                  <a:lnTo>
                    <a:pt x="1060" y="862"/>
                  </a:lnTo>
                  <a:lnTo>
                    <a:pt x="1111" y="873"/>
                  </a:lnTo>
                  <a:lnTo>
                    <a:pt x="1161" y="880"/>
                  </a:lnTo>
                  <a:lnTo>
                    <a:pt x="1208" y="882"/>
                  </a:lnTo>
                  <a:lnTo>
                    <a:pt x="1253" y="879"/>
                  </a:lnTo>
                  <a:lnTo>
                    <a:pt x="1297" y="871"/>
                  </a:lnTo>
                  <a:lnTo>
                    <a:pt x="1336" y="859"/>
                  </a:lnTo>
                  <a:lnTo>
                    <a:pt x="1375" y="841"/>
                  </a:lnTo>
                  <a:lnTo>
                    <a:pt x="1410" y="820"/>
                  </a:lnTo>
                  <a:lnTo>
                    <a:pt x="1441" y="795"/>
                  </a:lnTo>
                  <a:lnTo>
                    <a:pt x="1468" y="769"/>
                  </a:lnTo>
                  <a:lnTo>
                    <a:pt x="1492" y="741"/>
                  </a:lnTo>
                  <a:lnTo>
                    <a:pt x="1512" y="714"/>
                  </a:lnTo>
                  <a:lnTo>
                    <a:pt x="1530" y="687"/>
                  </a:lnTo>
                  <a:lnTo>
                    <a:pt x="1546" y="659"/>
                  </a:lnTo>
                  <a:lnTo>
                    <a:pt x="1557" y="635"/>
                  </a:lnTo>
                  <a:lnTo>
                    <a:pt x="1568" y="613"/>
                  </a:lnTo>
                  <a:lnTo>
                    <a:pt x="1575" y="594"/>
                  </a:lnTo>
                  <a:lnTo>
                    <a:pt x="1580" y="580"/>
                  </a:lnTo>
                  <a:lnTo>
                    <a:pt x="1583" y="570"/>
                  </a:lnTo>
                  <a:lnTo>
                    <a:pt x="1584" y="566"/>
                  </a:lnTo>
                  <a:lnTo>
                    <a:pt x="1592" y="548"/>
                  </a:lnTo>
                  <a:lnTo>
                    <a:pt x="1604" y="533"/>
                  </a:lnTo>
                  <a:lnTo>
                    <a:pt x="1618" y="522"/>
                  </a:lnTo>
                  <a:lnTo>
                    <a:pt x="1637" y="516"/>
                  </a:lnTo>
                  <a:lnTo>
                    <a:pt x="1656" y="513"/>
                  </a:lnTo>
                  <a:lnTo>
                    <a:pt x="1675" y="518"/>
                  </a:lnTo>
                  <a:lnTo>
                    <a:pt x="2037" y="641"/>
                  </a:lnTo>
                  <a:lnTo>
                    <a:pt x="2069" y="651"/>
                  </a:lnTo>
                  <a:lnTo>
                    <a:pt x="2098" y="657"/>
                  </a:lnTo>
                  <a:lnTo>
                    <a:pt x="2124" y="659"/>
                  </a:lnTo>
                  <a:lnTo>
                    <a:pt x="2147" y="657"/>
                  </a:lnTo>
                  <a:lnTo>
                    <a:pt x="2168" y="651"/>
                  </a:lnTo>
                  <a:lnTo>
                    <a:pt x="2186" y="641"/>
                  </a:lnTo>
                  <a:lnTo>
                    <a:pt x="2202" y="627"/>
                  </a:lnTo>
                  <a:lnTo>
                    <a:pt x="2214" y="612"/>
                  </a:lnTo>
                  <a:lnTo>
                    <a:pt x="2225" y="593"/>
                  </a:lnTo>
                  <a:lnTo>
                    <a:pt x="2233" y="574"/>
                  </a:lnTo>
                  <a:lnTo>
                    <a:pt x="2239" y="555"/>
                  </a:lnTo>
                  <a:lnTo>
                    <a:pt x="1430" y="274"/>
                  </a:lnTo>
                  <a:lnTo>
                    <a:pt x="1397" y="265"/>
                  </a:lnTo>
                  <a:lnTo>
                    <a:pt x="1364" y="262"/>
                  </a:lnTo>
                  <a:lnTo>
                    <a:pt x="1330" y="264"/>
                  </a:lnTo>
                  <a:lnTo>
                    <a:pt x="1297" y="272"/>
                  </a:lnTo>
                  <a:lnTo>
                    <a:pt x="1265" y="284"/>
                  </a:lnTo>
                  <a:lnTo>
                    <a:pt x="1222" y="305"/>
                  </a:lnTo>
                  <a:lnTo>
                    <a:pt x="1184" y="321"/>
                  </a:lnTo>
                  <a:lnTo>
                    <a:pt x="1145" y="333"/>
                  </a:lnTo>
                  <a:lnTo>
                    <a:pt x="1105" y="339"/>
                  </a:lnTo>
                  <a:lnTo>
                    <a:pt x="1065" y="341"/>
                  </a:lnTo>
                  <a:lnTo>
                    <a:pt x="1024" y="339"/>
                  </a:lnTo>
                  <a:lnTo>
                    <a:pt x="984" y="333"/>
                  </a:lnTo>
                  <a:lnTo>
                    <a:pt x="945" y="321"/>
                  </a:lnTo>
                  <a:lnTo>
                    <a:pt x="927" y="315"/>
                  </a:lnTo>
                  <a:lnTo>
                    <a:pt x="579" y="1334"/>
                  </a:lnTo>
                  <a:lnTo>
                    <a:pt x="572" y="1350"/>
                  </a:lnTo>
                  <a:lnTo>
                    <a:pt x="560" y="1363"/>
                  </a:lnTo>
                  <a:lnTo>
                    <a:pt x="547" y="1373"/>
                  </a:lnTo>
                  <a:lnTo>
                    <a:pt x="530" y="1379"/>
                  </a:lnTo>
                  <a:lnTo>
                    <a:pt x="513" y="1381"/>
                  </a:lnTo>
                  <a:lnTo>
                    <a:pt x="502" y="1380"/>
                  </a:lnTo>
                  <a:lnTo>
                    <a:pt x="491" y="1378"/>
                  </a:lnTo>
                  <a:lnTo>
                    <a:pt x="47" y="1225"/>
                  </a:lnTo>
                  <a:lnTo>
                    <a:pt x="30" y="1217"/>
                  </a:lnTo>
                  <a:lnTo>
                    <a:pt x="17" y="1205"/>
                  </a:lnTo>
                  <a:lnTo>
                    <a:pt x="7" y="1189"/>
                  </a:lnTo>
                  <a:lnTo>
                    <a:pt x="1" y="1171"/>
                  </a:lnTo>
                  <a:lnTo>
                    <a:pt x="0" y="1153"/>
                  </a:lnTo>
                  <a:lnTo>
                    <a:pt x="3" y="1136"/>
                  </a:lnTo>
                  <a:lnTo>
                    <a:pt x="375" y="48"/>
                  </a:lnTo>
                  <a:lnTo>
                    <a:pt x="384" y="31"/>
                  </a:lnTo>
                  <a:lnTo>
                    <a:pt x="395" y="17"/>
                  </a:lnTo>
                  <a:lnTo>
                    <a:pt x="411" y="8"/>
                  </a:lnTo>
                  <a:lnTo>
                    <a:pt x="428" y="1"/>
                  </a:lnTo>
                  <a:lnTo>
                    <a:pt x="4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Freeform 412"/>
            <p:cNvSpPr>
              <a:spLocks noEditPoints="1"/>
            </p:cNvSpPr>
            <p:nvPr/>
          </p:nvSpPr>
          <p:spPr bwMode="auto">
            <a:xfrm>
              <a:off x="9166225" y="5100638"/>
              <a:ext cx="442913" cy="363538"/>
            </a:xfrm>
            <a:custGeom>
              <a:avLst/>
              <a:gdLst>
                <a:gd name="T0" fmla="*/ 2631 w 2793"/>
                <a:gd name="T1" fmla="*/ 1070 h 2289"/>
                <a:gd name="T2" fmla="*/ 2261 w 2793"/>
                <a:gd name="T3" fmla="*/ 11 h 2289"/>
                <a:gd name="T4" fmla="*/ 2792 w 2793"/>
                <a:gd name="T5" fmla="*/ 1090 h 2289"/>
                <a:gd name="T6" fmla="*/ 2770 w 2793"/>
                <a:gd name="T7" fmla="*/ 1156 h 2289"/>
                <a:gd name="T8" fmla="*/ 2087 w 2793"/>
                <a:gd name="T9" fmla="*/ 1599 h 2289"/>
                <a:gd name="T10" fmla="*/ 1758 w 2793"/>
                <a:gd name="T11" fmla="*/ 1825 h 2289"/>
                <a:gd name="T12" fmla="*/ 806 w 2793"/>
                <a:gd name="T13" fmla="*/ 2286 h 2289"/>
                <a:gd name="T14" fmla="*/ 678 w 2793"/>
                <a:gd name="T15" fmla="*/ 2264 h 2289"/>
                <a:gd name="T16" fmla="*/ 590 w 2793"/>
                <a:gd name="T17" fmla="*/ 2172 h 2289"/>
                <a:gd name="T18" fmla="*/ 505 w 2793"/>
                <a:gd name="T19" fmla="*/ 2139 h 2289"/>
                <a:gd name="T20" fmla="*/ 378 w 2793"/>
                <a:gd name="T21" fmla="*/ 2138 h 2289"/>
                <a:gd name="T22" fmla="*/ 276 w 2793"/>
                <a:gd name="T23" fmla="*/ 2061 h 2289"/>
                <a:gd name="T24" fmla="*/ 239 w 2793"/>
                <a:gd name="T25" fmla="*/ 1942 h 2289"/>
                <a:gd name="T26" fmla="*/ 122 w 2793"/>
                <a:gd name="T27" fmla="*/ 1901 h 2289"/>
                <a:gd name="T28" fmla="*/ 48 w 2793"/>
                <a:gd name="T29" fmla="*/ 1797 h 2289"/>
                <a:gd name="T30" fmla="*/ 51 w 2793"/>
                <a:gd name="T31" fmla="*/ 1672 h 2289"/>
                <a:gd name="T32" fmla="*/ 37 w 2793"/>
                <a:gd name="T33" fmla="*/ 1573 h 2289"/>
                <a:gd name="T34" fmla="*/ 0 w 2793"/>
                <a:gd name="T35" fmla="*/ 1450 h 2289"/>
                <a:gd name="T36" fmla="*/ 40 w 2793"/>
                <a:gd name="T37" fmla="*/ 1331 h 2289"/>
                <a:gd name="T38" fmla="*/ 422 w 2793"/>
                <a:gd name="T39" fmla="*/ 1118 h 2289"/>
                <a:gd name="T40" fmla="*/ 491 w 2793"/>
                <a:gd name="T41" fmla="*/ 1123 h 2289"/>
                <a:gd name="T42" fmla="*/ 523 w 2793"/>
                <a:gd name="T43" fmla="*/ 1186 h 2289"/>
                <a:gd name="T44" fmla="*/ 484 w 2793"/>
                <a:gd name="T45" fmla="*/ 1244 h 2289"/>
                <a:gd name="T46" fmla="*/ 144 w 2793"/>
                <a:gd name="T47" fmla="*/ 1432 h 2289"/>
                <a:gd name="T48" fmla="*/ 157 w 2793"/>
                <a:gd name="T49" fmla="*/ 1498 h 2289"/>
                <a:gd name="T50" fmla="*/ 218 w 2793"/>
                <a:gd name="T51" fmla="*/ 1518 h 2289"/>
                <a:gd name="T52" fmla="*/ 849 w 2793"/>
                <a:gd name="T53" fmla="*/ 1221 h 2289"/>
                <a:gd name="T54" fmla="*/ 907 w 2793"/>
                <a:gd name="T55" fmla="*/ 1260 h 2289"/>
                <a:gd name="T56" fmla="*/ 902 w 2793"/>
                <a:gd name="T57" fmla="*/ 1330 h 2289"/>
                <a:gd name="T58" fmla="*/ 217 w 2793"/>
                <a:gd name="T59" fmla="*/ 1677 h 2289"/>
                <a:gd name="T60" fmla="*/ 180 w 2793"/>
                <a:gd name="T61" fmla="*/ 1732 h 2289"/>
                <a:gd name="T62" fmla="*/ 209 w 2793"/>
                <a:gd name="T63" fmla="*/ 1791 h 2289"/>
                <a:gd name="T64" fmla="*/ 275 w 2793"/>
                <a:gd name="T65" fmla="*/ 1796 h 2289"/>
                <a:gd name="T66" fmla="*/ 1054 w 2793"/>
                <a:gd name="T67" fmla="*/ 1437 h 2289"/>
                <a:gd name="T68" fmla="*/ 1100 w 2793"/>
                <a:gd name="T69" fmla="*/ 1489 h 2289"/>
                <a:gd name="T70" fmla="*/ 1077 w 2793"/>
                <a:gd name="T71" fmla="*/ 1555 h 2289"/>
                <a:gd name="T72" fmla="*/ 390 w 2793"/>
                <a:gd name="T73" fmla="*/ 1905 h 2289"/>
                <a:gd name="T74" fmla="*/ 385 w 2793"/>
                <a:gd name="T75" fmla="*/ 1971 h 2289"/>
                <a:gd name="T76" fmla="*/ 440 w 2793"/>
                <a:gd name="T77" fmla="*/ 2008 h 2289"/>
                <a:gd name="T78" fmla="*/ 1136 w 2793"/>
                <a:gd name="T79" fmla="*/ 1675 h 2289"/>
                <a:gd name="T80" fmla="*/ 1205 w 2793"/>
                <a:gd name="T81" fmla="*/ 1680 h 2289"/>
                <a:gd name="T82" fmla="*/ 1237 w 2793"/>
                <a:gd name="T83" fmla="*/ 1744 h 2289"/>
                <a:gd name="T84" fmla="*/ 1198 w 2793"/>
                <a:gd name="T85" fmla="*/ 1802 h 2289"/>
                <a:gd name="T86" fmla="*/ 714 w 2793"/>
                <a:gd name="T87" fmla="*/ 2061 h 2289"/>
                <a:gd name="T88" fmla="*/ 727 w 2793"/>
                <a:gd name="T89" fmla="*/ 2125 h 2289"/>
                <a:gd name="T90" fmla="*/ 789 w 2793"/>
                <a:gd name="T91" fmla="*/ 2147 h 2289"/>
                <a:gd name="T92" fmla="*/ 1773 w 2793"/>
                <a:gd name="T93" fmla="*/ 1655 h 2289"/>
                <a:gd name="T94" fmla="*/ 2070 w 2793"/>
                <a:gd name="T95" fmla="*/ 1430 h 2289"/>
                <a:gd name="T96" fmla="*/ 1731 w 2793"/>
                <a:gd name="T97" fmla="*/ 272 h 2289"/>
                <a:gd name="T98" fmla="*/ 1770 w 2793"/>
                <a:gd name="T99" fmla="*/ 214 h 2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93" h="2289">
                  <a:moveTo>
                    <a:pt x="2189" y="164"/>
                  </a:moveTo>
                  <a:lnTo>
                    <a:pt x="1895" y="309"/>
                  </a:lnTo>
                  <a:lnTo>
                    <a:pt x="2337" y="1216"/>
                  </a:lnTo>
                  <a:lnTo>
                    <a:pt x="2631" y="1070"/>
                  </a:lnTo>
                  <a:lnTo>
                    <a:pt x="2189" y="164"/>
                  </a:lnTo>
                  <a:close/>
                  <a:moveTo>
                    <a:pt x="2226" y="0"/>
                  </a:moveTo>
                  <a:lnTo>
                    <a:pt x="2244" y="3"/>
                  </a:lnTo>
                  <a:lnTo>
                    <a:pt x="2261" y="11"/>
                  </a:lnTo>
                  <a:lnTo>
                    <a:pt x="2275" y="23"/>
                  </a:lnTo>
                  <a:lnTo>
                    <a:pt x="2285" y="39"/>
                  </a:lnTo>
                  <a:lnTo>
                    <a:pt x="2786" y="1072"/>
                  </a:lnTo>
                  <a:lnTo>
                    <a:pt x="2792" y="1090"/>
                  </a:lnTo>
                  <a:lnTo>
                    <a:pt x="2793" y="1108"/>
                  </a:lnTo>
                  <a:lnTo>
                    <a:pt x="2790" y="1125"/>
                  </a:lnTo>
                  <a:lnTo>
                    <a:pt x="2781" y="1141"/>
                  </a:lnTo>
                  <a:lnTo>
                    <a:pt x="2770" y="1156"/>
                  </a:lnTo>
                  <a:lnTo>
                    <a:pt x="2754" y="1166"/>
                  </a:lnTo>
                  <a:lnTo>
                    <a:pt x="2343" y="1368"/>
                  </a:lnTo>
                  <a:lnTo>
                    <a:pt x="2163" y="1534"/>
                  </a:lnTo>
                  <a:lnTo>
                    <a:pt x="2087" y="1599"/>
                  </a:lnTo>
                  <a:lnTo>
                    <a:pt x="2010" y="1661"/>
                  </a:lnTo>
                  <a:lnTo>
                    <a:pt x="1929" y="1721"/>
                  </a:lnTo>
                  <a:lnTo>
                    <a:pt x="1846" y="1774"/>
                  </a:lnTo>
                  <a:lnTo>
                    <a:pt x="1758" y="1825"/>
                  </a:lnTo>
                  <a:lnTo>
                    <a:pt x="1670" y="1872"/>
                  </a:lnTo>
                  <a:lnTo>
                    <a:pt x="864" y="2267"/>
                  </a:lnTo>
                  <a:lnTo>
                    <a:pt x="836" y="2279"/>
                  </a:lnTo>
                  <a:lnTo>
                    <a:pt x="806" y="2286"/>
                  </a:lnTo>
                  <a:lnTo>
                    <a:pt x="775" y="2289"/>
                  </a:lnTo>
                  <a:lnTo>
                    <a:pt x="741" y="2285"/>
                  </a:lnTo>
                  <a:lnTo>
                    <a:pt x="709" y="2277"/>
                  </a:lnTo>
                  <a:lnTo>
                    <a:pt x="678" y="2264"/>
                  </a:lnTo>
                  <a:lnTo>
                    <a:pt x="651" y="2247"/>
                  </a:lnTo>
                  <a:lnTo>
                    <a:pt x="627" y="2226"/>
                  </a:lnTo>
                  <a:lnTo>
                    <a:pt x="607" y="2201"/>
                  </a:lnTo>
                  <a:lnTo>
                    <a:pt x="590" y="2172"/>
                  </a:lnTo>
                  <a:lnTo>
                    <a:pt x="577" y="2141"/>
                  </a:lnTo>
                  <a:lnTo>
                    <a:pt x="571" y="2109"/>
                  </a:lnTo>
                  <a:lnTo>
                    <a:pt x="534" y="2127"/>
                  </a:lnTo>
                  <a:lnTo>
                    <a:pt x="505" y="2139"/>
                  </a:lnTo>
                  <a:lnTo>
                    <a:pt x="475" y="2146"/>
                  </a:lnTo>
                  <a:lnTo>
                    <a:pt x="444" y="2148"/>
                  </a:lnTo>
                  <a:lnTo>
                    <a:pt x="411" y="2146"/>
                  </a:lnTo>
                  <a:lnTo>
                    <a:pt x="378" y="2138"/>
                  </a:lnTo>
                  <a:lnTo>
                    <a:pt x="347" y="2124"/>
                  </a:lnTo>
                  <a:lnTo>
                    <a:pt x="321" y="2107"/>
                  </a:lnTo>
                  <a:lnTo>
                    <a:pt x="297" y="2086"/>
                  </a:lnTo>
                  <a:lnTo>
                    <a:pt x="276" y="2061"/>
                  </a:lnTo>
                  <a:lnTo>
                    <a:pt x="260" y="2033"/>
                  </a:lnTo>
                  <a:lnTo>
                    <a:pt x="248" y="2003"/>
                  </a:lnTo>
                  <a:lnTo>
                    <a:pt x="241" y="1973"/>
                  </a:lnTo>
                  <a:lnTo>
                    <a:pt x="239" y="1942"/>
                  </a:lnTo>
                  <a:lnTo>
                    <a:pt x="207" y="1939"/>
                  </a:lnTo>
                  <a:lnTo>
                    <a:pt x="178" y="1931"/>
                  </a:lnTo>
                  <a:lnTo>
                    <a:pt x="148" y="1918"/>
                  </a:lnTo>
                  <a:lnTo>
                    <a:pt x="122" y="1901"/>
                  </a:lnTo>
                  <a:lnTo>
                    <a:pt x="99" y="1880"/>
                  </a:lnTo>
                  <a:lnTo>
                    <a:pt x="78" y="1856"/>
                  </a:lnTo>
                  <a:lnTo>
                    <a:pt x="61" y="1827"/>
                  </a:lnTo>
                  <a:lnTo>
                    <a:pt x="48" y="1797"/>
                  </a:lnTo>
                  <a:lnTo>
                    <a:pt x="42" y="1765"/>
                  </a:lnTo>
                  <a:lnTo>
                    <a:pt x="40" y="1733"/>
                  </a:lnTo>
                  <a:lnTo>
                    <a:pt x="43" y="1702"/>
                  </a:lnTo>
                  <a:lnTo>
                    <a:pt x="51" y="1672"/>
                  </a:lnTo>
                  <a:lnTo>
                    <a:pt x="62" y="1643"/>
                  </a:lnTo>
                  <a:lnTo>
                    <a:pt x="79" y="1617"/>
                  </a:lnTo>
                  <a:lnTo>
                    <a:pt x="56" y="1597"/>
                  </a:lnTo>
                  <a:lnTo>
                    <a:pt x="37" y="1573"/>
                  </a:lnTo>
                  <a:lnTo>
                    <a:pt x="21" y="1545"/>
                  </a:lnTo>
                  <a:lnTo>
                    <a:pt x="9" y="1515"/>
                  </a:lnTo>
                  <a:lnTo>
                    <a:pt x="1" y="1482"/>
                  </a:lnTo>
                  <a:lnTo>
                    <a:pt x="0" y="1450"/>
                  </a:lnTo>
                  <a:lnTo>
                    <a:pt x="3" y="1419"/>
                  </a:lnTo>
                  <a:lnTo>
                    <a:pt x="11" y="1388"/>
                  </a:lnTo>
                  <a:lnTo>
                    <a:pt x="23" y="1358"/>
                  </a:lnTo>
                  <a:lnTo>
                    <a:pt x="40" y="1331"/>
                  </a:lnTo>
                  <a:lnTo>
                    <a:pt x="61" y="1307"/>
                  </a:lnTo>
                  <a:lnTo>
                    <a:pt x="86" y="1286"/>
                  </a:lnTo>
                  <a:lnTo>
                    <a:pt x="115" y="1269"/>
                  </a:lnTo>
                  <a:lnTo>
                    <a:pt x="422" y="1118"/>
                  </a:lnTo>
                  <a:lnTo>
                    <a:pt x="440" y="1112"/>
                  </a:lnTo>
                  <a:lnTo>
                    <a:pt x="459" y="1111"/>
                  </a:lnTo>
                  <a:lnTo>
                    <a:pt x="475" y="1115"/>
                  </a:lnTo>
                  <a:lnTo>
                    <a:pt x="491" y="1123"/>
                  </a:lnTo>
                  <a:lnTo>
                    <a:pt x="505" y="1135"/>
                  </a:lnTo>
                  <a:lnTo>
                    <a:pt x="515" y="1150"/>
                  </a:lnTo>
                  <a:lnTo>
                    <a:pt x="522" y="1168"/>
                  </a:lnTo>
                  <a:lnTo>
                    <a:pt x="523" y="1186"/>
                  </a:lnTo>
                  <a:lnTo>
                    <a:pt x="520" y="1204"/>
                  </a:lnTo>
                  <a:lnTo>
                    <a:pt x="511" y="1220"/>
                  </a:lnTo>
                  <a:lnTo>
                    <a:pt x="500" y="1234"/>
                  </a:lnTo>
                  <a:lnTo>
                    <a:pt x="484" y="1244"/>
                  </a:lnTo>
                  <a:lnTo>
                    <a:pt x="177" y="1394"/>
                  </a:lnTo>
                  <a:lnTo>
                    <a:pt x="162" y="1405"/>
                  </a:lnTo>
                  <a:lnTo>
                    <a:pt x="152" y="1418"/>
                  </a:lnTo>
                  <a:lnTo>
                    <a:pt x="144" y="1432"/>
                  </a:lnTo>
                  <a:lnTo>
                    <a:pt x="140" y="1449"/>
                  </a:lnTo>
                  <a:lnTo>
                    <a:pt x="141" y="1466"/>
                  </a:lnTo>
                  <a:lnTo>
                    <a:pt x="146" y="1483"/>
                  </a:lnTo>
                  <a:lnTo>
                    <a:pt x="157" y="1498"/>
                  </a:lnTo>
                  <a:lnTo>
                    <a:pt x="169" y="1508"/>
                  </a:lnTo>
                  <a:lnTo>
                    <a:pt x="184" y="1516"/>
                  </a:lnTo>
                  <a:lnTo>
                    <a:pt x="201" y="1519"/>
                  </a:lnTo>
                  <a:lnTo>
                    <a:pt x="218" y="1518"/>
                  </a:lnTo>
                  <a:lnTo>
                    <a:pt x="235" y="1513"/>
                  </a:lnTo>
                  <a:lnTo>
                    <a:pt x="813" y="1229"/>
                  </a:lnTo>
                  <a:lnTo>
                    <a:pt x="831" y="1222"/>
                  </a:lnTo>
                  <a:lnTo>
                    <a:pt x="849" y="1221"/>
                  </a:lnTo>
                  <a:lnTo>
                    <a:pt x="867" y="1225"/>
                  </a:lnTo>
                  <a:lnTo>
                    <a:pt x="882" y="1233"/>
                  </a:lnTo>
                  <a:lnTo>
                    <a:pt x="896" y="1244"/>
                  </a:lnTo>
                  <a:lnTo>
                    <a:pt x="907" y="1260"/>
                  </a:lnTo>
                  <a:lnTo>
                    <a:pt x="913" y="1278"/>
                  </a:lnTo>
                  <a:lnTo>
                    <a:pt x="914" y="1296"/>
                  </a:lnTo>
                  <a:lnTo>
                    <a:pt x="910" y="1314"/>
                  </a:lnTo>
                  <a:lnTo>
                    <a:pt x="902" y="1330"/>
                  </a:lnTo>
                  <a:lnTo>
                    <a:pt x="891" y="1344"/>
                  </a:lnTo>
                  <a:lnTo>
                    <a:pt x="875" y="1354"/>
                  </a:lnTo>
                  <a:lnTo>
                    <a:pt x="503" y="1537"/>
                  </a:lnTo>
                  <a:lnTo>
                    <a:pt x="217" y="1677"/>
                  </a:lnTo>
                  <a:lnTo>
                    <a:pt x="203" y="1688"/>
                  </a:lnTo>
                  <a:lnTo>
                    <a:pt x="192" y="1700"/>
                  </a:lnTo>
                  <a:lnTo>
                    <a:pt x="183" y="1715"/>
                  </a:lnTo>
                  <a:lnTo>
                    <a:pt x="180" y="1732"/>
                  </a:lnTo>
                  <a:lnTo>
                    <a:pt x="181" y="1750"/>
                  </a:lnTo>
                  <a:lnTo>
                    <a:pt x="186" y="1766"/>
                  </a:lnTo>
                  <a:lnTo>
                    <a:pt x="197" y="1781"/>
                  </a:lnTo>
                  <a:lnTo>
                    <a:pt x="209" y="1791"/>
                  </a:lnTo>
                  <a:lnTo>
                    <a:pt x="224" y="1799"/>
                  </a:lnTo>
                  <a:lnTo>
                    <a:pt x="241" y="1802"/>
                  </a:lnTo>
                  <a:lnTo>
                    <a:pt x="258" y="1801"/>
                  </a:lnTo>
                  <a:lnTo>
                    <a:pt x="275" y="1796"/>
                  </a:lnTo>
                  <a:lnTo>
                    <a:pt x="1000" y="1440"/>
                  </a:lnTo>
                  <a:lnTo>
                    <a:pt x="1018" y="1433"/>
                  </a:lnTo>
                  <a:lnTo>
                    <a:pt x="1036" y="1432"/>
                  </a:lnTo>
                  <a:lnTo>
                    <a:pt x="1054" y="1437"/>
                  </a:lnTo>
                  <a:lnTo>
                    <a:pt x="1070" y="1444"/>
                  </a:lnTo>
                  <a:lnTo>
                    <a:pt x="1083" y="1456"/>
                  </a:lnTo>
                  <a:lnTo>
                    <a:pt x="1094" y="1471"/>
                  </a:lnTo>
                  <a:lnTo>
                    <a:pt x="1100" y="1489"/>
                  </a:lnTo>
                  <a:lnTo>
                    <a:pt x="1101" y="1507"/>
                  </a:lnTo>
                  <a:lnTo>
                    <a:pt x="1097" y="1525"/>
                  </a:lnTo>
                  <a:lnTo>
                    <a:pt x="1089" y="1541"/>
                  </a:lnTo>
                  <a:lnTo>
                    <a:pt x="1077" y="1555"/>
                  </a:lnTo>
                  <a:lnTo>
                    <a:pt x="1062" y="1565"/>
                  </a:lnTo>
                  <a:lnTo>
                    <a:pt x="415" y="1882"/>
                  </a:lnTo>
                  <a:lnTo>
                    <a:pt x="402" y="1893"/>
                  </a:lnTo>
                  <a:lnTo>
                    <a:pt x="390" y="1905"/>
                  </a:lnTo>
                  <a:lnTo>
                    <a:pt x="383" y="1920"/>
                  </a:lnTo>
                  <a:lnTo>
                    <a:pt x="379" y="1937"/>
                  </a:lnTo>
                  <a:lnTo>
                    <a:pt x="380" y="1955"/>
                  </a:lnTo>
                  <a:lnTo>
                    <a:pt x="385" y="1971"/>
                  </a:lnTo>
                  <a:lnTo>
                    <a:pt x="395" y="1986"/>
                  </a:lnTo>
                  <a:lnTo>
                    <a:pt x="408" y="1996"/>
                  </a:lnTo>
                  <a:lnTo>
                    <a:pt x="423" y="2005"/>
                  </a:lnTo>
                  <a:lnTo>
                    <a:pt x="440" y="2008"/>
                  </a:lnTo>
                  <a:lnTo>
                    <a:pt x="458" y="2007"/>
                  </a:lnTo>
                  <a:lnTo>
                    <a:pt x="473" y="2001"/>
                  </a:lnTo>
                  <a:lnTo>
                    <a:pt x="686" y="1897"/>
                  </a:lnTo>
                  <a:lnTo>
                    <a:pt x="1136" y="1675"/>
                  </a:lnTo>
                  <a:lnTo>
                    <a:pt x="1154" y="1670"/>
                  </a:lnTo>
                  <a:lnTo>
                    <a:pt x="1172" y="1669"/>
                  </a:lnTo>
                  <a:lnTo>
                    <a:pt x="1189" y="1672"/>
                  </a:lnTo>
                  <a:lnTo>
                    <a:pt x="1205" y="1680"/>
                  </a:lnTo>
                  <a:lnTo>
                    <a:pt x="1219" y="1692"/>
                  </a:lnTo>
                  <a:lnTo>
                    <a:pt x="1229" y="1708"/>
                  </a:lnTo>
                  <a:lnTo>
                    <a:pt x="1236" y="1726"/>
                  </a:lnTo>
                  <a:lnTo>
                    <a:pt x="1237" y="1744"/>
                  </a:lnTo>
                  <a:lnTo>
                    <a:pt x="1233" y="1762"/>
                  </a:lnTo>
                  <a:lnTo>
                    <a:pt x="1225" y="1778"/>
                  </a:lnTo>
                  <a:lnTo>
                    <a:pt x="1214" y="1791"/>
                  </a:lnTo>
                  <a:lnTo>
                    <a:pt x="1198" y="1802"/>
                  </a:lnTo>
                  <a:lnTo>
                    <a:pt x="748" y="2023"/>
                  </a:lnTo>
                  <a:lnTo>
                    <a:pt x="733" y="2032"/>
                  </a:lnTo>
                  <a:lnTo>
                    <a:pt x="721" y="2045"/>
                  </a:lnTo>
                  <a:lnTo>
                    <a:pt x="714" y="2061"/>
                  </a:lnTo>
                  <a:lnTo>
                    <a:pt x="711" y="2077"/>
                  </a:lnTo>
                  <a:lnTo>
                    <a:pt x="711" y="2094"/>
                  </a:lnTo>
                  <a:lnTo>
                    <a:pt x="717" y="2111"/>
                  </a:lnTo>
                  <a:lnTo>
                    <a:pt x="727" y="2125"/>
                  </a:lnTo>
                  <a:lnTo>
                    <a:pt x="739" y="2137"/>
                  </a:lnTo>
                  <a:lnTo>
                    <a:pt x="754" y="2144"/>
                  </a:lnTo>
                  <a:lnTo>
                    <a:pt x="772" y="2148"/>
                  </a:lnTo>
                  <a:lnTo>
                    <a:pt x="789" y="2147"/>
                  </a:lnTo>
                  <a:lnTo>
                    <a:pt x="805" y="2142"/>
                  </a:lnTo>
                  <a:lnTo>
                    <a:pt x="1610" y="1745"/>
                  </a:lnTo>
                  <a:lnTo>
                    <a:pt x="1692" y="1703"/>
                  </a:lnTo>
                  <a:lnTo>
                    <a:pt x="1773" y="1655"/>
                  </a:lnTo>
                  <a:lnTo>
                    <a:pt x="1851" y="1604"/>
                  </a:lnTo>
                  <a:lnTo>
                    <a:pt x="1927" y="1550"/>
                  </a:lnTo>
                  <a:lnTo>
                    <a:pt x="1999" y="1491"/>
                  </a:lnTo>
                  <a:lnTo>
                    <a:pt x="2070" y="1430"/>
                  </a:lnTo>
                  <a:lnTo>
                    <a:pt x="2218" y="1293"/>
                  </a:lnTo>
                  <a:lnTo>
                    <a:pt x="1738" y="308"/>
                  </a:lnTo>
                  <a:lnTo>
                    <a:pt x="1732" y="290"/>
                  </a:lnTo>
                  <a:lnTo>
                    <a:pt x="1731" y="272"/>
                  </a:lnTo>
                  <a:lnTo>
                    <a:pt x="1734" y="254"/>
                  </a:lnTo>
                  <a:lnTo>
                    <a:pt x="1742" y="238"/>
                  </a:lnTo>
                  <a:lnTo>
                    <a:pt x="1754" y="225"/>
                  </a:lnTo>
                  <a:lnTo>
                    <a:pt x="1770" y="214"/>
                  </a:lnTo>
                  <a:lnTo>
                    <a:pt x="2190" y="7"/>
                  </a:lnTo>
                  <a:lnTo>
                    <a:pt x="2208" y="1"/>
                  </a:lnTo>
                  <a:lnTo>
                    <a:pt x="2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6608546" y="4468623"/>
            <a:ext cx="666378" cy="698588"/>
            <a:chOff x="7256463" y="5006975"/>
            <a:chExt cx="525463" cy="550863"/>
          </a:xfrm>
          <a:solidFill>
            <a:schemeClr val="bg1"/>
          </a:solidFill>
        </p:grpSpPr>
        <p:sp>
          <p:nvSpPr>
            <p:cNvPr id="75" name="Freeform 425"/>
            <p:cNvSpPr/>
            <p:nvPr/>
          </p:nvSpPr>
          <p:spPr bwMode="auto">
            <a:xfrm>
              <a:off x="7370763" y="5270500"/>
              <a:ext cx="296863" cy="36512"/>
            </a:xfrm>
            <a:custGeom>
              <a:avLst/>
              <a:gdLst>
                <a:gd name="T0" fmla="*/ 696 w 1871"/>
                <a:gd name="T1" fmla="*/ 0 h 237"/>
                <a:gd name="T2" fmla="*/ 731 w 1871"/>
                <a:gd name="T3" fmla="*/ 10 h 237"/>
                <a:gd name="T4" fmla="*/ 757 w 1871"/>
                <a:gd name="T5" fmla="*/ 34 h 237"/>
                <a:gd name="T6" fmla="*/ 766 w 1871"/>
                <a:gd name="T7" fmla="*/ 70 h 237"/>
                <a:gd name="T8" fmla="*/ 766 w 1871"/>
                <a:gd name="T9" fmla="*/ 89 h 237"/>
                <a:gd name="T10" fmla="*/ 768 w 1871"/>
                <a:gd name="T11" fmla="*/ 95 h 237"/>
                <a:gd name="T12" fmla="*/ 1101 w 1871"/>
                <a:gd name="T13" fmla="*/ 98 h 237"/>
                <a:gd name="T14" fmla="*/ 1103 w 1871"/>
                <a:gd name="T15" fmla="*/ 92 h 237"/>
                <a:gd name="T16" fmla="*/ 1104 w 1871"/>
                <a:gd name="T17" fmla="*/ 85 h 237"/>
                <a:gd name="T18" fmla="*/ 1107 w 1871"/>
                <a:gd name="T19" fmla="*/ 51 h 237"/>
                <a:gd name="T20" fmla="*/ 1125 w 1871"/>
                <a:gd name="T21" fmla="*/ 20 h 237"/>
                <a:gd name="T22" fmla="*/ 1156 w 1871"/>
                <a:gd name="T23" fmla="*/ 2 h 237"/>
                <a:gd name="T24" fmla="*/ 1801 w 1871"/>
                <a:gd name="T25" fmla="*/ 0 h 237"/>
                <a:gd name="T26" fmla="*/ 1836 w 1871"/>
                <a:gd name="T27" fmla="*/ 10 h 237"/>
                <a:gd name="T28" fmla="*/ 1861 w 1871"/>
                <a:gd name="T29" fmla="*/ 34 h 237"/>
                <a:gd name="T30" fmla="*/ 1871 w 1871"/>
                <a:gd name="T31" fmla="*/ 70 h 237"/>
                <a:gd name="T32" fmla="*/ 1861 w 1871"/>
                <a:gd name="T33" fmla="*/ 106 h 237"/>
                <a:gd name="T34" fmla="*/ 1836 w 1871"/>
                <a:gd name="T35" fmla="*/ 130 h 237"/>
                <a:gd name="T36" fmla="*/ 1801 w 1871"/>
                <a:gd name="T37" fmla="*/ 140 h 237"/>
                <a:gd name="T38" fmla="*/ 1223 w 1871"/>
                <a:gd name="T39" fmla="*/ 167 h 237"/>
                <a:gd name="T40" fmla="*/ 1185 w 1871"/>
                <a:gd name="T41" fmla="*/ 210 h 237"/>
                <a:gd name="T42" fmla="*/ 1135 w 1871"/>
                <a:gd name="T43" fmla="*/ 234 h 237"/>
                <a:gd name="T44" fmla="*/ 763 w 1871"/>
                <a:gd name="T45" fmla="*/ 237 h 237"/>
                <a:gd name="T46" fmla="*/ 708 w 1871"/>
                <a:gd name="T47" fmla="*/ 225 h 237"/>
                <a:gd name="T48" fmla="*/ 663 w 1871"/>
                <a:gd name="T49" fmla="*/ 191 h 237"/>
                <a:gd name="T50" fmla="*/ 635 w 1871"/>
                <a:gd name="T51" fmla="*/ 140 h 237"/>
                <a:gd name="T52" fmla="*/ 51 w 1871"/>
                <a:gd name="T53" fmla="*/ 138 h 237"/>
                <a:gd name="T54" fmla="*/ 20 w 1871"/>
                <a:gd name="T55" fmla="*/ 120 h 237"/>
                <a:gd name="T56" fmla="*/ 2 w 1871"/>
                <a:gd name="T57" fmla="*/ 89 h 237"/>
                <a:gd name="T58" fmla="*/ 3 w 1871"/>
                <a:gd name="T59" fmla="*/ 51 h 237"/>
                <a:gd name="T60" fmla="*/ 21 w 1871"/>
                <a:gd name="T61" fmla="*/ 20 h 237"/>
                <a:gd name="T62" fmla="*/ 52 w 1871"/>
                <a:gd name="T63" fmla="*/ 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71" h="237">
                  <a:moveTo>
                    <a:pt x="71" y="0"/>
                  </a:moveTo>
                  <a:lnTo>
                    <a:pt x="696" y="0"/>
                  </a:lnTo>
                  <a:lnTo>
                    <a:pt x="715" y="2"/>
                  </a:lnTo>
                  <a:lnTo>
                    <a:pt x="731" y="10"/>
                  </a:lnTo>
                  <a:lnTo>
                    <a:pt x="746" y="20"/>
                  </a:lnTo>
                  <a:lnTo>
                    <a:pt x="757" y="34"/>
                  </a:lnTo>
                  <a:lnTo>
                    <a:pt x="764" y="51"/>
                  </a:lnTo>
                  <a:lnTo>
                    <a:pt x="766" y="70"/>
                  </a:lnTo>
                  <a:lnTo>
                    <a:pt x="766" y="85"/>
                  </a:lnTo>
                  <a:lnTo>
                    <a:pt x="766" y="89"/>
                  </a:lnTo>
                  <a:lnTo>
                    <a:pt x="767" y="93"/>
                  </a:lnTo>
                  <a:lnTo>
                    <a:pt x="768" y="95"/>
                  </a:lnTo>
                  <a:lnTo>
                    <a:pt x="769" y="98"/>
                  </a:lnTo>
                  <a:lnTo>
                    <a:pt x="1101" y="98"/>
                  </a:lnTo>
                  <a:lnTo>
                    <a:pt x="1102" y="95"/>
                  </a:lnTo>
                  <a:lnTo>
                    <a:pt x="1103" y="92"/>
                  </a:lnTo>
                  <a:lnTo>
                    <a:pt x="1104" y="89"/>
                  </a:lnTo>
                  <a:lnTo>
                    <a:pt x="1104" y="85"/>
                  </a:lnTo>
                  <a:lnTo>
                    <a:pt x="1104" y="70"/>
                  </a:lnTo>
                  <a:lnTo>
                    <a:pt x="1107" y="51"/>
                  </a:lnTo>
                  <a:lnTo>
                    <a:pt x="1114" y="34"/>
                  </a:lnTo>
                  <a:lnTo>
                    <a:pt x="1125" y="20"/>
                  </a:lnTo>
                  <a:lnTo>
                    <a:pt x="1139" y="10"/>
                  </a:lnTo>
                  <a:lnTo>
                    <a:pt x="1156" y="2"/>
                  </a:lnTo>
                  <a:lnTo>
                    <a:pt x="1174" y="0"/>
                  </a:lnTo>
                  <a:lnTo>
                    <a:pt x="1801" y="0"/>
                  </a:lnTo>
                  <a:lnTo>
                    <a:pt x="1819" y="2"/>
                  </a:lnTo>
                  <a:lnTo>
                    <a:pt x="1836" y="10"/>
                  </a:lnTo>
                  <a:lnTo>
                    <a:pt x="1851" y="20"/>
                  </a:lnTo>
                  <a:lnTo>
                    <a:pt x="1861" y="34"/>
                  </a:lnTo>
                  <a:lnTo>
                    <a:pt x="1869" y="51"/>
                  </a:lnTo>
                  <a:lnTo>
                    <a:pt x="1871" y="70"/>
                  </a:lnTo>
                  <a:lnTo>
                    <a:pt x="1869" y="89"/>
                  </a:lnTo>
                  <a:lnTo>
                    <a:pt x="1861" y="106"/>
                  </a:lnTo>
                  <a:lnTo>
                    <a:pt x="1851" y="120"/>
                  </a:lnTo>
                  <a:lnTo>
                    <a:pt x="1836" y="130"/>
                  </a:lnTo>
                  <a:lnTo>
                    <a:pt x="1819" y="138"/>
                  </a:lnTo>
                  <a:lnTo>
                    <a:pt x="1801" y="140"/>
                  </a:lnTo>
                  <a:lnTo>
                    <a:pt x="1235" y="140"/>
                  </a:lnTo>
                  <a:lnTo>
                    <a:pt x="1223" y="167"/>
                  </a:lnTo>
                  <a:lnTo>
                    <a:pt x="1206" y="191"/>
                  </a:lnTo>
                  <a:lnTo>
                    <a:pt x="1185" y="210"/>
                  </a:lnTo>
                  <a:lnTo>
                    <a:pt x="1162" y="225"/>
                  </a:lnTo>
                  <a:lnTo>
                    <a:pt x="1135" y="234"/>
                  </a:lnTo>
                  <a:lnTo>
                    <a:pt x="1107" y="237"/>
                  </a:lnTo>
                  <a:lnTo>
                    <a:pt x="763" y="237"/>
                  </a:lnTo>
                  <a:lnTo>
                    <a:pt x="734" y="234"/>
                  </a:lnTo>
                  <a:lnTo>
                    <a:pt x="708" y="225"/>
                  </a:lnTo>
                  <a:lnTo>
                    <a:pt x="685" y="210"/>
                  </a:lnTo>
                  <a:lnTo>
                    <a:pt x="663" y="191"/>
                  </a:lnTo>
                  <a:lnTo>
                    <a:pt x="646" y="167"/>
                  </a:lnTo>
                  <a:lnTo>
                    <a:pt x="635" y="140"/>
                  </a:lnTo>
                  <a:lnTo>
                    <a:pt x="70" y="140"/>
                  </a:lnTo>
                  <a:lnTo>
                    <a:pt x="51" y="138"/>
                  </a:lnTo>
                  <a:lnTo>
                    <a:pt x="34" y="130"/>
                  </a:lnTo>
                  <a:lnTo>
                    <a:pt x="20" y="120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6" name="Freeform 426"/>
            <p:cNvSpPr>
              <a:spLocks noEditPoints="1"/>
            </p:cNvSpPr>
            <p:nvPr/>
          </p:nvSpPr>
          <p:spPr bwMode="auto">
            <a:xfrm>
              <a:off x="7261226" y="5006975"/>
              <a:ext cx="517525" cy="354012"/>
            </a:xfrm>
            <a:custGeom>
              <a:avLst/>
              <a:gdLst>
                <a:gd name="T0" fmla="*/ 420 w 3259"/>
                <a:gd name="T1" fmla="*/ 143 h 2237"/>
                <a:gd name="T2" fmla="*/ 389 w 3259"/>
                <a:gd name="T3" fmla="*/ 165 h 2237"/>
                <a:gd name="T4" fmla="*/ 377 w 3259"/>
                <a:gd name="T5" fmla="*/ 203 h 2237"/>
                <a:gd name="T6" fmla="*/ 374 w 3259"/>
                <a:gd name="T7" fmla="*/ 1797 h 2237"/>
                <a:gd name="T8" fmla="*/ 356 w 3259"/>
                <a:gd name="T9" fmla="*/ 1827 h 2237"/>
                <a:gd name="T10" fmla="*/ 325 w 3259"/>
                <a:gd name="T11" fmla="*/ 1845 h 2237"/>
                <a:gd name="T12" fmla="*/ 139 w 3259"/>
                <a:gd name="T13" fmla="*/ 1849 h 2237"/>
                <a:gd name="T14" fmla="*/ 143 w 3259"/>
                <a:gd name="T15" fmla="*/ 1966 h 2237"/>
                <a:gd name="T16" fmla="*/ 167 w 3259"/>
                <a:gd name="T17" fmla="*/ 2024 h 2237"/>
                <a:gd name="T18" fmla="*/ 212 w 3259"/>
                <a:gd name="T19" fmla="*/ 2069 h 2237"/>
                <a:gd name="T20" fmla="*/ 271 w 3259"/>
                <a:gd name="T21" fmla="*/ 2094 h 2237"/>
                <a:gd name="T22" fmla="*/ 2954 w 3259"/>
                <a:gd name="T23" fmla="*/ 2097 h 2237"/>
                <a:gd name="T24" fmla="*/ 3017 w 3259"/>
                <a:gd name="T25" fmla="*/ 2085 h 2237"/>
                <a:gd name="T26" fmla="*/ 3070 w 3259"/>
                <a:gd name="T27" fmla="*/ 2049 h 2237"/>
                <a:gd name="T28" fmla="*/ 3105 w 3259"/>
                <a:gd name="T29" fmla="*/ 1997 h 2237"/>
                <a:gd name="T30" fmla="*/ 3118 w 3259"/>
                <a:gd name="T31" fmla="*/ 1933 h 2237"/>
                <a:gd name="T32" fmla="*/ 2952 w 3259"/>
                <a:gd name="T33" fmla="*/ 1849 h 2237"/>
                <a:gd name="T34" fmla="*/ 2916 w 3259"/>
                <a:gd name="T35" fmla="*/ 1839 h 2237"/>
                <a:gd name="T36" fmla="*/ 2890 w 3259"/>
                <a:gd name="T37" fmla="*/ 1814 h 2237"/>
                <a:gd name="T38" fmla="*/ 2881 w 3259"/>
                <a:gd name="T39" fmla="*/ 1778 h 2237"/>
                <a:gd name="T40" fmla="*/ 2874 w 3259"/>
                <a:gd name="T41" fmla="*/ 186 h 2237"/>
                <a:gd name="T42" fmla="*/ 2848 w 3259"/>
                <a:gd name="T43" fmla="*/ 153 h 2237"/>
                <a:gd name="T44" fmla="*/ 2810 w 3259"/>
                <a:gd name="T45" fmla="*/ 140 h 2237"/>
                <a:gd name="T46" fmla="*/ 441 w 3259"/>
                <a:gd name="T47" fmla="*/ 0 h 2237"/>
                <a:gd name="T48" fmla="*/ 2846 w 3259"/>
                <a:gd name="T49" fmla="*/ 4 h 2237"/>
                <a:gd name="T50" fmla="*/ 2910 w 3259"/>
                <a:gd name="T51" fmla="*/ 26 h 2237"/>
                <a:gd name="T52" fmla="*/ 2964 w 3259"/>
                <a:gd name="T53" fmla="*/ 68 h 2237"/>
                <a:gd name="T54" fmla="*/ 3003 w 3259"/>
                <a:gd name="T55" fmla="*/ 126 h 2237"/>
                <a:gd name="T56" fmla="*/ 3021 w 3259"/>
                <a:gd name="T57" fmla="*/ 196 h 2237"/>
                <a:gd name="T58" fmla="*/ 3188 w 3259"/>
                <a:gd name="T59" fmla="*/ 1707 h 2237"/>
                <a:gd name="T60" fmla="*/ 3224 w 3259"/>
                <a:gd name="T61" fmla="*/ 1716 h 2237"/>
                <a:gd name="T62" fmla="*/ 3250 w 3259"/>
                <a:gd name="T63" fmla="*/ 1742 h 2237"/>
                <a:gd name="T64" fmla="*/ 3259 w 3259"/>
                <a:gd name="T65" fmla="*/ 1778 h 2237"/>
                <a:gd name="T66" fmla="*/ 3256 w 3259"/>
                <a:gd name="T67" fmla="*/ 1978 h 2237"/>
                <a:gd name="T68" fmla="*/ 3231 w 3259"/>
                <a:gd name="T69" fmla="*/ 2060 h 2237"/>
                <a:gd name="T70" fmla="*/ 3184 w 3259"/>
                <a:gd name="T71" fmla="*/ 2132 h 2237"/>
                <a:gd name="T72" fmla="*/ 3120 w 3259"/>
                <a:gd name="T73" fmla="*/ 2187 h 2237"/>
                <a:gd name="T74" fmla="*/ 3042 w 3259"/>
                <a:gd name="T75" fmla="*/ 2224 h 2237"/>
                <a:gd name="T76" fmla="*/ 2954 w 3259"/>
                <a:gd name="T77" fmla="*/ 2237 h 2237"/>
                <a:gd name="T78" fmla="*/ 259 w 3259"/>
                <a:gd name="T79" fmla="*/ 2234 h 2237"/>
                <a:gd name="T80" fmla="*/ 176 w 3259"/>
                <a:gd name="T81" fmla="*/ 2208 h 2237"/>
                <a:gd name="T82" fmla="*/ 105 w 3259"/>
                <a:gd name="T83" fmla="*/ 2162 h 2237"/>
                <a:gd name="T84" fmla="*/ 48 w 3259"/>
                <a:gd name="T85" fmla="*/ 2098 h 2237"/>
                <a:gd name="T86" fmla="*/ 12 w 3259"/>
                <a:gd name="T87" fmla="*/ 2020 h 2237"/>
                <a:gd name="T88" fmla="*/ 0 w 3259"/>
                <a:gd name="T89" fmla="*/ 1932 h 2237"/>
                <a:gd name="T90" fmla="*/ 2 w 3259"/>
                <a:gd name="T91" fmla="*/ 1759 h 2237"/>
                <a:gd name="T92" fmla="*/ 20 w 3259"/>
                <a:gd name="T93" fmla="*/ 1728 h 2237"/>
                <a:gd name="T94" fmla="*/ 52 w 3259"/>
                <a:gd name="T95" fmla="*/ 1710 h 2237"/>
                <a:gd name="T96" fmla="*/ 237 w 3259"/>
                <a:gd name="T97" fmla="*/ 1707 h 2237"/>
                <a:gd name="T98" fmla="*/ 240 w 3259"/>
                <a:gd name="T99" fmla="*/ 167 h 2237"/>
                <a:gd name="T100" fmla="*/ 265 w 3259"/>
                <a:gd name="T101" fmla="*/ 101 h 2237"/>
                <a:gd name="T102" fmla="*/ 309 w 3259"/>
                <a:gd name="T103" fmla="*/ 48 h 2237"/>
                <a:gd name="T104" fmla="*/ 370 w 3259"/>
                <a:gd name="T105" fmla="*/ 13 h 2237"/>
                <a:gd name="T106" fmla="*/ 441 w 3259"/>
                <a:gd name="T107" fmla="*/ 0 h 2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59" h="2237">
                  <a:moveTo>
                    <a:pt x="439" y="140"/>
                  </a:moveTo>
                  <a:lnTo>
                    <a:pt x="420" y="143"/>
                  </a:lnTo>
                  <a:lnTo>
                    <a:pt x="402" y="152"/>
                  </a:lnTo>
                  <a:lnTo>
                    <a:pt x="389" y="165"/>
                  </a:lnTo>
                  <a:lnTo>
                    <a:pt x="380" y="183"/>
                  </a:lnTo>
                  <a:lnTo>
                    <a:pt x="377" y="203"/>
                  </a:lnTo>
                  <a:lnTo>
                    <a:pt x="377" y="1778"/>
                  </a:lnTo>
                  <a:lnTo>
                    <a:pt x="374" y="1797"/>
                  </a:lnTo>
                  <a:lnTo>
                    <a:pt x="367" y="1814"/>
                  </a:lnTo>
                  <a:lnTo>
                    <a:pt x="356" y="1827"/>
                  </a:lnTo>
                  <a:lnTo>
                    <a:pt x="342" y="1839"/>
                  </a:lnTo>
                  <a:lnTo>
                    <a:pt x="325" y="1845"/>
                  </a:lnTo>
                  <a:lnTo>
                    <a:pt x="306" y="1849"/>
                  </a:lnTo>
                  <a:lnTo>
                    <a:pt x="139" y="1849"/>
                  </a:lnTo>
                  <a:lnTo>
                    <a:pt x="139" y="1933"/>
                  </a:lnTo>
                  <a:lnTo>
                    <a:pt x="143" y="1966"/>
                  </a:lnTo>
                  <a:lnTo>
                    <a:pt x="152" y="1997"/>
                  </a:lnTo>
                  <a:lnTo>
                    <a:pt x="167" y="2024"/>
                  </a:lnTo>
                  <a:lnTo>
                    <a:pt x="187" y="2049"/>
                  </a:lnTo>
                  <a:lnTo>
                    <a:pt x="212" y="2069"/>
                  </a:lnTo>
                  <a:lnTo>
                    <a:pt x="240" y="2085"/>
                  </a:lnTo>
                  <a:lnTo>
                    <a:pt x="271" y="2094"/>
                  </a:lnTo>
                  <a:lnTo>
                    <a:pt x="304" y="2097"/>
                  </a:lnTo>
                  <a:lnTo>
                    <a:pt x="2954" y="2097"/>
                  </a:lnTo>
                  <a:lnTo>
                    <a:pt x="2987" y="2094"/>
                  </a:lnTo>
                  <a:lnTo>
                    <a:pt x="3017" y="2085"/>
                  </a:lnTo>
                  <a:lnTo>
                    <a:pt x="3046" y="2069"/>
                  </a:lnTo>
                  <a:lnTo>
                    <a:pt x="3070" y="2049"/>
                  </a:lnTo>
                  <a:lnTo>
                    <a:pt x="3091" y="2024"/>
                  </a:lnTo>
                  <a:lnTo>
                    <a:pt x="3105" y="1997"/>
                  </a:lnTo>
                  <a:lnTo>
                    <a:pt x="3115" y="1966"/>
                  </a:lnTo>
                  <a:lnTo>
                    <a:pt x="3118" y="1933"/>
                  </a:lnTo>
                  <a:lnTo>
                    <a:pt x="3118" y="1849"/>
                  </a:lnTo>
                  <a:lnTo>
                    <a:pt x="2952" y="1849"/>
                  </a:lnTo>
                  <a:lnTo>
                    <a:pt x="2933" y="1845"/>
                  </a:lnTo>
                  <a:lnTo>
                    <a:pt x="2916" y="1839"/>
                  </a:lnTo>
                  <a:lnTo>
                    <a:pt x="2901" y="1827"/>
                  </a:lnTo>
                  <a:lnTo>
                    <a:pt x="2890" y="1814"/>
                  </a:lnTo>
                  <a:lnTo>
                    <a:pt x="2883" y="1797"/>
                  </a:lnTo>
                  <a:lnTo>
                    <a:pt x="2881" y="1778"/>
                  </a:lnTo>
                  <a:lnTo>
                    <a:pt x="2881" y="207"/>
                  </a:lnTo>
                  <a:lnTo>
                    <a:pt x="2874" y="186"/>
                  </a:lnTo>
                  <a:lnTo>
                    <a:pt x="2864" y="168"/>
                  </a:lnTo>
                  <a:lnTo>
                    <a:pt x="2848" y="153"/>
                  </a:lnTo>
                  <a:lnTo>
                    <a:pt x="2830" y="143"/>
                  </a:lnTo>
                  <a:lnTo>
                    <a:pt x="2810" y="140"/>
                  </a:lnTo>
                  <a:lnTo>
                    <a:pt x="439" y="140"/>
                  </a:lnTo>
                  <a:close/>
                  <a:moveTo>
                    <a:pt x="441" y="0"/>
                  </a:moveTo>
                  <a:lnTo>
                    <a:pt x="2810" y="0"/>
                  </a:lnTo>
                  <a:lnTo>
                    <a:pt x="2846" y="4"/>
                  </a:lnTo>
                  <a:lnTo>
                    <a:pt x="2880" y="12"/>
                  </a:lnTo>
                  <a:lnTo>
                    <a:pt x="2910" y="26"/>
                  </a:lnTo>
                  <a:lnTo>
                    <a:pt x="2939" y="45"/>
                  </a:lnTo>
                  <a:lnTo>
                    <a:pt x="2964" y="68"/>
                  </a:lnTo>
                  <a:lnTo>
                    <a:pt x="2986" y="96"/>
                  </a:lnTo>
                  <a:lnTo>
                    <a:pt x="3003" y="126"/>
                  </a:lnTo>
                  <a:lnTo>
                    <a:pt x="3014" y="160"/>
                  </a:lnTo>
                  <a:lnTo>
                    <a:pt x="3021" y="196"/>
                  </a:lnTo>
                  <a:lnTo>
                    <a:pt x="3021" y="1707"/>
                  </a:lnTo>
                  <a:lnTo>
                    <a:pt x="3188" y="1707"/>
                  </a:lnTo>
                  <a:lnTo>
                    <a:pt x="3207" y="1710"/>
                  </a:lnTo>
                  <a:lnTo>
                    <a:pt x="3224" y="1716"/>
                  </a:lnTo>
                  <a:lnTo>
                    <a:pt x="3238" y="1728"/>
                  </a:lnTo>
                  <a:lnTo>
                    <a:pt x="3250" y="1742"/>
                  </a:lnTo>
                  <a:lnTo>
                    <a:pt x="3256" y="1759"/>
                  </a:lnTo>
                  <a:lnTo>
                    <a:pt x="3259" y="1778"/>
                  </a:lnTo>
                  <a:lnTo>
                    <a:pt x="3259" y="1932"/>
                  </a:lnTo>
                  <a:lnTo>
                    <a:pt x="3256" y="1978"/>
                  </a:lnTo>
                  <a:lnTo>
                    <a:pt x="3246" y="2020"/>
                  </a:lnTo>
                  <a:lnTo>
                    <a:pt x="3231" y="2060"/>
                  </a:lnTo>
                  <a:lnTo>
                    <a:pt x="3209" y="2098"/>
                  </a:lnTo>
                  <a:lnTo>
                    <a:pt x="3184" y="2132"/>
                  </a:lnTo>
                  <a:lnTo>
                    <a:pt x="3154" y="2162"/>
                  </a:lnTo>
                  <a:lnTo>
                    <a:pt x="3120" y="2187"/>
                  </a:lnTo>
                  <a:lnTo>
                    <a:pt x="3082" y="2208"/>
                  </a:lnTo>
                  <a:lnTo>
                    <a:pt x="3042" y="2224"/>
                  </a:lnTo>
                  <a:lnTo>
                    <a:pt x="2999" y="2234"/>
                  </a:lnTo>
                  <a:lnTo>
                    <a:pt x="2954" y="2237"/>
                  </a:lnTo>
                  <a:lnTo>
                    <a:pt x="304" y="2237"/>
                  </a:lnTo>
                  <a:lnTo>
                    <a:pt x="259" y="2234"/>
                  </a:lnTo>
                  <a:lnTo>
                    <a:pt x="216" y="2223"/>
                  </a:lnTo>
                  <a:lnTo>
                    <a:pt x="176" y="2208"/>
                  </a:lnTo>
                  <a:lnTo>
                    <a:pt x="138" y="2187"/>
                  </a:lnTo>
                  <a:lnTo>
                    <a:pt x="105" y="2162"/>
                  </a:lnTo>
                  <a:lnTo>
                    <a:pt x="74" y="2132"/>
                  </a:lnTo>
                  <a:lnTo>
                    <a:pt x="48" y="2098"/>
                  </a:lnTo>
                  <a:lnTo>
                    <a:pt x="28" y="2060"/>
                  </a:lnTo>
                  <a:lnTo>
                    <a:pt x="12" y="2020"/>
                  </a:lnTo>
                  <a:lnTo>
                    <a:pt x="3" y="1978"/>
                  </a:lnTo>
                  <a:lnTo>
                    <a:pt x="0" y="1932"/>
                  </a:lnTo>
                  <a:lnTo>
                    <a:pt x="0" y="1778"/>
                  </a:lnTo>
                  <a:lnTo>
                    <a:pt x="2" y="1759"/>
                  </a:lnTo>
                  <a:lnTo>
                    <a:pt x="9" y="1742"/>
                  </a:lnTo>
                  <a:lnTo>
                    <a:pt x="20" y="1728"/>
                  </a:lnTo>
                  <a:lnTo>
                    <a:pt x="35" y="1716"/>
                  </a:lnTo>
                  <a:lnTo>
                    <a:pt x="52" y="1710"/>
                  </a:lnTo>
                  <a:lnTo>
                    <a:pt x="70" y="1707"/>
                  </a:lnTo>
                  <a:lnTo>
                    <a:pt x="237" y="1707"/>
                  </a:lnTo>
                  <a:lnTo>
                    <a:pt x="237" y="203"/>
                  </a:lnTo>
                  <a:lnTo>
                    <a:pt x="240" y="167"/>
                  </a:lnTo>
                  <a:lnTo>
                    <a:pt x="250" y="132"/>
                  </a:lnTo>
                  <a:lnTo>
                    <a:pt x="265" y="101"/>
                  </a:lnTo>
                  <a:lnTo>
                    <a:pt x="285" y="72"/>
                  </a:lnTo>
                  <a:lnTo>
                    <a:pt x="309" y="48"/>
                  </a:lnTo>
                  <a:lnTo>
                    <a:pt x="338" y="28"/>
                  </a:lnTo>
                  <a:lnTo>
                    <a:pt x="370" y="13"/>
                  </a:lnTo>
                  <a:lnTo>
                    <a:pt x="403" y="4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Freeform 427"/>
            <p:cNvSpPr>
              <a:spLocks noEditPoints="1"/>
            </p:cNvSpPr>
            <p:nvPr/>
          </p:nvSpPr>
          <p:spPr bwMode="auto">
            <a:xfrm>
              <a:off x="7256463" y="5395913"/>
              <a:ext cx="525463" cy="161925"/>
            </a:xfrm>
            <a:custGeom>
              <a:avLst/>
              <a:gdLst>
                <a:gd name="T0" fmla="*/ 1622 w 3314"/>
                <a:gd name="T1" fmla="*/ 499 h 1023"/>
                <a:gd name="T2" fmla="*/ 1559 w 3314"/>
                <a:gd name="T3" fmla="*/ 522 h 1023"/>
                <a:gd name="T4" fmla="*/ 1509 w 3314"/>
                <a:gd name="T5" fmla="*/ 565 h 1023"/>
                <a:gd name="T6" fmla="*/ 1476 w 3314"/>
                <a:gd name="T7" fmla="*/ 621 h 1023"/>
                <a:gd name="T8" fmla="*/ 1464 w 3314"/>
                <a:gd name="T9" fmla="*/ 688 h 1023"/>
                <a:gd name="T10" fmla="*/ 1476 w 3314"/>
                <a:gd name="T11" fmla="*/ 756 h 1023"/>
                <a:gd name="T12" fmla="*/ 1509 w 3314"/>
                <a:gd name="T13" fmla="*/ 812 h 1023"/>
                <a:gd name="T14" fmla="*/ 1559 w 3314"/>
                <a:gd name="T15" fmla="*/ 854 h 1023"/>
                <a:gd name="T16" fmla="*/ 1622 w 3314"/>
                <a:gd name="T17" fmla="*/ 878 h 1023"/>
                <a:gd name="T18" fmla="*/ 1692 w 3314"/>
                <a:gd name="T19" fmla="*/ 878 h 1023"/>
                <a:gd name="T20" fmla="*/ 1754 w 3314"/>
                <a:gd name="T21" fmla="*/ 854 h 1023"/>
                <a:gd name="T22" fmla="*/ 1804 w 3314"/>
                <a:gd name="T23" fmla="*/ 812 h 1023"/>
                <a:gd name="T24" fmla="*/ 1838 w 3314"/>
                <a:gd name="T25" fmla="*/ 756 h 1023"/>
                <a:gd name="T26" fmla="*/ 1850 w 3314"/>
                <a:gd name="T27" fmla="*/ 688 h 1023"/>
                <a:gd name="T28" fmla="*/ 1838 w 3314"/>
                <a:gd name="T29" fmla="*/ 621 h 1023"/>
                <a:gd name="T30" fmla="*/ 1804 w 3314"/>
                <a:gd name="T31" fmla="*/ 565 h 1023"/>
                <a:gd name="T32" fmla="*/ 1754 w 3314"/>
                <a:gd name="T33" fmla="*/ 522 h 1023"/>
                <a:gd name="T34" fmla="*/ 1692 w 3314"/>
                <a:gd name="T35" fmla="*/ 499 h 1023"/>
                <a:gd name="T36" fmla="*/ 1657 w 3314"/>
                <a:gd name="T37" fmla="*/ 0 h 1023"/>
                <a:gd name="T38" fmla="*/ 1693 w 3314"/>
                <a:gd name="T39" fmla="*/ 9 h 1023"/>
                <a:gd name="T40" fmla="*/ 1717 w 3314"/>
                <a:gd name="T41" fmla="*/ 35 h 1023"/>
                <a:gd name="T42" fmla="*/ 1727 w 3314"/>
                <a:gd name="T43" fmla="*/ 70 h 1023"/>
                <a:gd name="T44" fmla="*/ 1768 w 3314"/>
                <a:gd name="T45" fmla="*/ 375 h 1023"/>
                <a:gd name="T46" fmla="*/ 1843 w 3314"/>
                <a:gd name="T47" fmla="*/ 413 h 1023"/>
                <a:gd name="T48" fmla="*/ 1907 w 3314"/>
                <a:gd name="T49" fmla="*/ 469 h 1023"/>
                <a:gd name="T50" fmla="*/ 1954 w 3314"/>
                <a:gd name="T51" fmla="*/ 538 h 1023"/>
                <a:gd name="T52" fmla="*/ 1983 w 3314"/>
                <a:gd name="T53" fmla="*/ 618 h 1023"/>
                <a:gd name="T54" fmla="*/ 3263 w 3314"/>
                <a:gd name="T55" fmla="*/ 622 h 1023"/>
                <a:gd name="T56" fmla="*/ 3293 w 3314"/>
                <a:gd name="T57" fmla="*/ 640 h 1023"/>
                <a:gd name="T58" fmla="*/ 3312 w 3314"/>
                <a:gd name="T59" fmla="*/ 670 h 1023"/>
                <a:gd name="T60" fmla="*/ 3312 w 3314"/>
                <a:gd name="T61" fmla="*/ 707 h 1023"/>
                <a:gd name="T62" fmla="*/ 3293 w 3314"/>
                <a:gd name="T63" fmla="*/ 739 h 1023"/>
                <a:gd name="T64" fmla="*/ 3263 w 3314"/>
                <a:gd name="T65" fmla="*/ 757 h 1023"/>
                <a:gd name="T66" fmla="*/ 1983 w 3314"/>
                <a:gd name="T67" fmla="*/ 759 h 1023"/>
                <a:gd name="T68" fmla="*/ 1952 w 3314"/>
                <a:gd name="T69" fmla="*/ 844 h 1023"/>
                <a:gd name="T70" fmla="*/ 1901 w 3314"/>
                <a:gd name="T71" fmla="*/ 917 h 1023"/>
                <a:gd name="T72" fmla="*/ 1832 w 3314"/>
                <a:gd name="T73" fmla="*/ 973 h 1023"/>
                <a:gd name="T74" fmla="*/ 1749 w 3314"/>
                <a:gd name="T75" fmla="*/ 1009 h 1023"/>
                <a:gd name="T76" fmla="*/ 1657 w 3314"/>
                <a:gd name="T77" fmla="*/ 1023 h 1023"/>
                <a:gd name="T78" fmla="*/ 1565 w 3314"/>
                <a:gd name="T79" fmla="*/ 1009 h 1023"/>
                <a:gd name="T80" fmla="*/ 1482 w 3314"/>
                <a:gd name="T81" fmla="*/ 973 h 1023"/>
                <a:gd name="T82" fmla="*/ 1414 w 3314"/>
                <a:gd name="T83" fmla="*/ 917 h 1023"/>
                <a:gd name="T84" fmla="*/ 1362 w 3314"/>
                <a:gd name="T85" fmla="*/ 844 h 1023"/>
                <a:gd name="T86" fmla="*/ 1330 w 3314"/>
                <a:gd name="T87" fmla="*/ 759 h 1023"/>
                <a:gd name="T88" fmla="*/ 51 w 3314"/>
                <a:gd name="T89" fmla="*/ 757 h 1023"/>
                <a:gd name="T90" fmla="*/ 20 w 3314"/>
                <a:gd name="T91" fmla="*/ 739 h 1023"/>
                <a:gd name="T92" fmla="*/ 2 w 3314"/>
                <a:gd name="T93" fmla="*/ 707 h 1023"/>
                <a:gd name="T94" fmla="*/ 0 w 3314"/>
                <a:gd name="T95" fmla="*/ 689 h 1023"/>
                <a:gd name="T96" fmla="*/ 10 w 3314"/>
                <a:gd name="T97" fmla="*/ 653 h 1023"/>
                <a:gd name="T98" fmla="*/ 35 w 3314"/>
                <a:gd name="T99" fmla="*/ 628 h 1023"/>
                <a:gd name="T100" fmla="*/ 70 w 3314"/>
                <a:gd name="T101" fmla="*/ 618 h 1023"/>
                <a:gd name="T102" fmla="*/ 1342 w 3314"/>
                <a:gd name="T103" fmla="*/ 577 h 1023"/>
                <a:gd name="T104" fmla="*/ 1380 w 3314"/>
                <a:gd name="T105" fmla="*/ 502 h 1023"/>
                <a:gd name="T106" fmla="*/ 1436 w 3314"/>
                <a:gd name="T107" fmla="*/ 440 h 1023"/>
                <a:gd name="T108" fmla="*/ 1505 w 3314"/>
                <a:gd name="T109" fmla="*/ 392 h 1023"/>
                <a:gd name="T110" fmla="*/ 1587 w 3314"/>
                <a:gd name="T111" fmla="*/ 364 h 1023"/>
                <a:gd name="T112" fmla="*/ 1589 w 3314"/>
                <a:gd name="T113" fmla="*/ 51 h 1023"/>
                <a:gd name="T114" fmla="*/ 1607 w 3314"/>
                <a:gd name="T115" fmla="*/ 21 h 1023"/>
                <a:gd name="T116" fmla="*/ 1638 w 3314"/>
                <a:gd name="T117" fmla="*/ 3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14" h="1023">
                  <a:moveTo>
                    <a:pt x="1657" y="496"/>
                  </a:moveTo>
                  <a:lnTo>
                    <a:pt x="1622" y="499"/>
                  </a:lnTo>
                  <a:lnTo>
                    <a:pt x="1589" y="507"/>
                  </a:lnTo>
                  <a:lnTo>
                    <a:pt x="1559" y="522"/>
                  </a:lnTo>
                  <a:lnTo>
                    <a:pt x="1533" y="541"/>
                  </a:lnTo>
                  <a:lnTo>
                    <a:pt x="1509" y="565"/>
                  </a:lnTo>
                  <a:lnTo>
                    <a:pt x="1490" y="591"/>
                  </a:lnTo>
                  <a:lnTo>
                    <a:pt x="1476" y="621"/>
                  </a:lnTo>
                  <a:lnTo>
                    <a:pt x="1467" y="653"/>
                  </a:lnTo>
                  <a:lnTo>
                    <a:pt x="1464" y="688"/>
                  </a:lnTo>
                  <a:lnTo>
                    <a:pt x="1467" y="723"/>
                  </a:lnTo>
                  <a:lnTo>
                    <a:pt x="1476" y="756"/>
                  </a:lnTo>
                  <a:lnTo>
                    <a:pt x="1490" y="786"/>
                  </a:lnTo>
                  <a:lnTo>
                    <a:pt x="1509" y="812"/>
                  </a:lnTo>
                  <a:lnTo>
                    <a:pt x="1533" y="835"/>
                  </a:lnTo>
                  <a:lnTo>
                    <a:pt x="1559" y="854"/>
                  </a:lnTo>
                  <a:lnTo>
                    <a:pt x="1589" y="869"/>
                  </a:lnTo>
                  <a:lnTo>
                    <a:pt x="1622" y="878"/>
                  </a:lnTo>
                  <a:lnTo>
                    <a:pt x="1657" y="881"/>
                  </a:lnTo>
                  <a:lnTo>
                    <a:pt x="1692" y="878"/>
                  </a:lnTo>
                  <a:lnTo>
                    <a:pt x="1725" y="869"/>
                  </a:lnTo>
                  <a:lnTo>
                    <a:pt x="1754" y="854"/>
                  </a:lnTo>
                  <a:lnTo>
                    <a:pt x="1781" y="835"/>
                  </a:lnTo>
                  <a:lnTo>
                    <a:pt x="1804" y="812"/>
                  </a:lnTo>
                  <a:lnTo>
                    <a:pt x="1823" y="786"/>
                  </a:lnTo>
                  <a:lnTo>
                    <a:pt x="1838" y="756"/>
                  </a:lnTo>
                  <a:lnTo>
                    <a:pt x="1847" y="723"/>
                  </a:lnTo>
                  <a:lnTo>
                    <a:pt x="1850" y="688"/>
                  </a:lnTo>
                  <a:lnTo>
                    <a:pt x="1847" y="653"/>
                  </a:lnTo>
                  <a:lnTo>
                    <a:pt x="1838" y="621"/>
                  </a:lnTo>
                  <a:lnTo>
                    <a:pt x="1823" y="591"/>
                  </a:lnTo>
                  <a:lnTo>
                    <a:pt x="1804" y="565"/>
                  </a:lnTo>
                  <a:lnTo>
                    <a:pt x="1781" y="541"/>
                  </a:lnTo>
                  <a:lnTo>
                    <a:pt x="1754" y="522"/>
                  </a:lnTo>
                  <a:lnTo>
                    <a:pt x="1725" y="507"/>
                  </a:lnTo>
                  <a:lnTo>
                    <a:pt x="1692" y="499"/>
                  </a:lnTo>
                  <a:lnTo>
                    <a:pt x="1657" y="496"/>
                  </a:lnTo>
                  <a:close/>
                  <a:moveTo>
                    <a:pt x="1657" y="0"/>
                  </a:moveTo>
                  <a:lnTo>
                    <a:pt x="1676" y="3"/>
                  </a:lnTo>
                  <a:lnTo>
                    <a:pt x="1693" y="9"/>
                  </a:lnTo>
                  <a:lnTo>
                    <a:pt x="1707" y="21"/>
                  </a:lnTo>
                  <a:lnTo>
                    <a:pt x="1717" y="35"/>
                  </a:lnTo>
                  <a:lnTo>
                    <a:pt x="1725" y="51"/>
                  </a:lnTo>
                  <a:lnTo>
                    <a:pt x="1727" y="70"/>
                  </a:lnTo>
                  <a:lnTo>
                    <a:pt x="1727" y="364"/>
                  </a:lnTo>
                  <a:lnTo>
                    <a:pt x="1768" y="375"/>
                  </a:lnTo>
                  <a:lnTo>
                    <a:pt x="1807" y="392"/>
                  </a:lnTo>
                  <a:lnTo>
                    <a:pt x="1843" y="413"/>
                  </a:lnTo>
                  <a:lnTo>
                    <a:pt x="1877" y="440"/>
                  </a:lnTo>
                  <a:lnTo>
                    <a:pt x="1907" y="469"/>
                  </a:lnTo>
                  <a:lnTo>
                    <a:pt x="1932" y="502"/>
                  </a:lnTo>
                  <a:lnTo>
                    <a:pt x="1954" y="538"/>
                  </a:lnTo>
                  <a:lnTo>
                    <a:pt x="1971" y="577"/>
                  </a:lnTo>
                  <a:lnTo>
                    <a:pt x="1983" y="618"/>
                  </a:lnTo>
                  <a:lnTo>
                    <a:pt x="3244" y="618"/>
                  </a:lnTo>
                  <a:lnTo>
                    <a:pt x="3263" y="622"/>
                  </a:lnTo>
                  <a:lnTo>
                    <a:pt x="3279" y="628"/>
                  </a:lnTo>
                  <a:lnTo>
                    <a:pt x="3293" y="640"/>
                  </a:lnTo>
                  <a:lnTo>
                    <a:pt x="3304" y="653"/>
                  </a:lnTo>
                  <a:lnTo>
                    <a:pt x="3312" y="670"/>
                  </a:lnTo>
                  <a:lnTo>
                    <a:pt x="3314" y="689"/>
                  </a:lnTo>
                  <a:lnTo>
                    <a:pt x="3312" y="707"/>
                  </a:lnTo>
                  <a:lnTo>
                    <a:pt x="3304" y="724"/>
                  </a:lnTo>
                  <a:lnTo>
                    <a:pt x="3293" y="739"/>
                  </a:lnTo>
                  <a:lnTo>
                    <a:pt x="3279" y="750"/>
                  </a:lnTo>
                  <a:lnTo>
                    <a:pt x="3263" y="757"/>
                  </a:lnTo>
                  <a:lnTo>
                    <a:pt x="3244" y="759"/>
                  </a:lnTo>
                  <a:lnTo>
                    <a:pt x="1983" y="759"/>
                  </a:lnTo>
                  <a:lnTo>
                    <a:pt x="1971" y="803"/>
                  </a:lnTo>
                  <a:lnTo>
                    <a:pt x="1952" y="844"/>
                  </a:lnTo>
                  <a:lnTo>
                    <a:pt x="1928" y="882"/>
                  </a:lnTo>
                  <a:lnTo>
                    <a:pt x="1901" y="917"/>
                  </a:lnTo>
                  <a:lnTo>
                    <a:pt x="1868" y="947"/>
                  </a:lnTo>
                  <a:lnTo>
                    <a:pt x="1832" y="973"/>
                  </a:lnTo>
                  <a:lnTo>
                    <a:pt x="1791" y="994"/>
                  </a:lnTo>
                  <a:lnTo>
                    <a:pt x="1749" y="1009"/>
                  </a:lnTo>
                  <a:lnTo>
                    <a:pt x="1703" y="1018"/>
                  </a:lnTo>
                  <a:lnTo>
                    <a:pt x="1657" y="1023"/>
                  </a:lnTo>
                  <a:lnTo>
                    <a:pt x="1610" y="1018"/>
                  </a:lnTo>
                  <a:lnTo>
                    <a:pt x="1565" y="1009"/>
                  </a:lnTo>
                  <a:lnTo>
                    <a:pt x="1522" y="994"/>
                  </a:lnTo>
                  <a:lnTo>
                    <a:pt x="1482" y="973"/>
                  </a:lnTo>
                  <a:lnTo>
                    <a:pt x="1446" y="947"/>
                  </a:lnTo>
                  <a:lnTo>
                    <a:pt x="1414" y="917"/>
                  </a:lnTo>
                  <a:lnTo>
                    <a:pt x="1385" y="882"/>
                  </a:lnTo>
                  <a:lnTo>
                    <a:pt x="1362" y="844"/>
                  </a:lnTo>
                  <a:lnTo>
                    <a:pt x="1343" y="803"/>
                  </a:lnTo>
                  <a:lnTo>
                    <a:pt x="1330" y="759"/>
                  </a:lnTo>
                  <a:lnTo>
                    <a:pt x="70" y="759"/>
                  </a:lnTo>
                  <a:lnTo>
                    <a:pt x="51" y="757"/>
                  </a:lnTo>
                  <a:lnTo>
                    <a:pt x="35" y="750"/>
                  </a:lnTo>
                  <a:lnTo>
                    <a:pt x="20" y="739"/>
                  </a:lnTo>
                  <a:lnTo>
                    <a:pt x="10" y="724"/>
                  </a:lnTo>
                  <a:lnTo>
                    <a:pt x="2" y="707"/>
                  </a:lnTo>
                  <a:lnTo>
                    <a:pt x="0" y="689"/>
                  </a:lnTo>
                  <a:lnTo>
                    <a:pt x="0" y="689"/>
                  </a:lnTo>
                  <a:lnTo>
                    <a:pt x="2" y="670"/>
                  </a:lnTo>
                  <a:lnTo>
                    <a:pt x="10" y="653"/>
                  </a:lnTo>
                  <a:lnTo>
                    <a:pt x="20" y="640"/>
                  </a:lnTo>
                  <a:lnTo>
                    <a:pt x="35" y="628"/>
                  </a:lnTo>
                  <a:lnTo>
                    <a:pt x="51" y="622"/>
                  </a:lnTo>
                  <a:lnTo>
                    <a:pt x="70" y="618"/>
                  </a:lnTo>
                  <a:lnTo>
                    <a:pt x="1330" y="618"/>
                  </a:lnTo>
                  <a:lnTo>
                    <a:pt x="1342" y="577"/>
                  </a:lnTo>
                  <a:lnTo>
                    <a:pt x="1359" y="538"/>
                  </a:lnTo>
                  <a:lnTo>
                    <a:pt x="1380" y="502"/>
                  </a:lnTo>
                  <a:lnTo>
                    <a:pt x="1407" y="469"/>
                  </a:lnTo>
                  <a:lnTo>
                    <a:pt x="1436" y="440"/>
                  </a:lnTo>
                  <a:lnTo>
                    <a:pt x="1469" y="413"/>
                  </a:lnTo>
                  <a:lnTo>
                    <a:pt x="1505" y="392"/>
                  </a:lnTo>
                  <a:lnTo>
                    <a:pt x="1544" y="375"/>
                  </a:lnTo>
                  <a:lnTo>
                    <a:pt x="1587" y="364"/>
                  </a:lnTo>
                  <a:lnTo>
                    <a:pt x="1587" y="70"/>
                  </a:lnTo>
                  <a:lnTo>
                    <a:pt x="1589" y="51"/>
                  </a:lnTo>
                  <a:lnTo>
                    <a:pt x="1596" y="35"/>
                  </a:lnTo>
                  <a:lnTo>
                    <a:pt x="1607" y="21"/>
                  </a:lnTo>
                  <a:lnTo>
                    <a:pt x="1621" y="9"/>
                  </a:lnTo>
                  <a:lnTo>
                    <a:pt x="1638" y="3"/>
                  </a:lnTo>
                  <a:lnTo>
                    <a:pt x="16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608142" y="4350734"/>
            <a:ext cx="555625" cy="519113"/>
            <a:chOff x="3521075" y="5022850"/>
            <a:chExt cx="555625" cy="519113"/>
          </a:xfrm>
          <a:solidFill>
            <a:schemeClr val="bg1"/>
          </a:solidFill>
        </p:grpSpPr>
        <p:sp>
          <p:nvSpPr>
            <p:cNvPr id="79" name="Freeform 454"/>
            <p:cNvSpPr>
              <a:spLocks noEditPoints="1"/>
            </p:cNvSpPr>
            <p:nvPr/>
          </p:nvSpPr>
          <p:spPr bwMode="auto">
            <a:xfrm>
              <a:off x="3521075" y="5022850"/>
              <a:ext cx="498475" cy="481013"/>
            </a:xfrm>
            <a:custGeom>
              <a:avLst/>
              <a:gdLst>
                <a:gd name="T0" fmla="*/ 151 w 3145"/>
                <a:gd name="T1" fmla="*/ 1322 h 3028"/>
                <a:gd name="T2" fmla="*/ 143 w 3145"/>
                <a:gd name="T3" fmla="*/ 2772 h 3028"/>
                <a:gd name="T4" fmla="*/ 189 w 3145"/>
                <a:gd name="T5" fmla="*/ 2805 h 3028"/>
                <a:gd name="T6" fmla="*/ 660 w 3145"/>
                <a:gd name="T7" fmla="*/ 2786 h 3028"/>
                <a:gd name="T8" fmla="*/ 667 w 3145"/>
                <a:gd name="T9" fmla="*/ 1335 h 3028"/>
                <a:gd name="T10" fmla="*/ 623 w 3145"/>
                <a:gd name="T11" fmla="*/ 1302 h 3028"/>
                <a:gd name="T12" fmla="*/ 1662 w 3145"/>
                <a:gd name="T13" fmla="*/ 6 h 3028"/>
                <a:gd name="T14" fmla="*/ 1812 w 3145"/>
                <a:gd name="T15" fmla="*/ 57 h 3028"/>
                <a:gd name="T16" fmla="*/ 1937 w 3145"/>
                <a:gd name="T17" fmla="*/ 174 h 3028"/>
                <a:gd name="T18" fmla="*/ 2008 w 3145"/>
                <a:gd name="T19" fmla="*/ 348 h 3028"/>
                <a:gd name="T20" fmla="*/ 2024 w 3145"/>
                <a:gd name="T21" fmla="*/ 1013 h 3028"/>
                <a:gd name="T22" fmla="*/ 2870 w 3145"/>
                <a:gd name="T23" fmla="*/ 1043 h 3028"/>
                <a:gd name="T24" fmla="*/ 3036 w 3145"/>
                <a:gd name="T25" fmla="*/ 1158 h 3028"/>
                <a:gd name="T26" fmla="*/ 3132 w 3145"/>
                <a:gd name="T27" fmla="*/ 1338 h 3028"/>
                <a:gd name="T28" fmla="*/ 3145 w 3145"/>
                <a:gd name="T29" fmla="*/ 1463 h 3028"/>
                <a:gd name="T30" fmla="*/ 3116 w 3145"/>
                <a:gd name="T31" fmla="*/ 1576 h 3028"/>
                <a:gd name="T32" fmla="*/ 3058 w 3145"/>
                <a:gd name="T33" fmla="*/ 1599 h 3028"/>
                <a:gd name="T34" fmla="*/ 3006 w 3145"/>
                <a:gd name="T35" fmla="*/ 1570 h 3028"/>
                <a:gd name="T36" fmla="*/ 3004 w 3145"/>
                <a:gd name="T37" fmla="*/ 1453 h 3028"/>
                <a:gd name="T38" fmla="*/ 2977 w 3145"/>
                <a:gd name="T39" fmla="*/ 1322 h 3028"/>
                <a:gd name="T40" fmla="*/ 2872 w 3145"/>
                <a:gd name="T41" fmla="*/ 1202 h 3028"/>
                <a:gd name="T42" fmla="*/ 2714 w 3145"/>
                <a:gd name="T43" fmla="*/ 1155 h 3028"/>
                <a:gd name="T44" fmla="*/ 1904 w 3145"/>
                <a:gd name="T45" fmla="*/ 1134 h 3028"/>
                <a:gd name="T46" fmla="*/ 1884 w 3145"/>
                <a:gd name="T47" fmla="*/ 517 h 3028"/>
                <a:gd name="T48" fmla="*/ 1853 w 3145"/>
                <a:gd name="T49" fmla="*/ 318 h 3028"/>
                <a:gd name="T50" fmla="*/ 1764 w 3145"/>
                <a:gd name="T51" fmla="*/ 193 h 3028"/>
                <a:gd name="T52" fmla="*/ 1635 w 3145"/>
                <a:gd name="T53" fmla="*/ 144 h 3028"/>
                <a:gd name="T54" fmla="*/ 1511 w 3145"/>
                <a:gd name="T55" fmla="*/ 145 h 3028"/>
                <a:gd name="T56" fmla="*/ 1477 w 3145"/>
                <a:gd name="T57" fmla="*/ 754 h 3028"/>
                <a:gd name="T58" fmla="*/ 1404 w 3145"/>
                <a:gd name="T59" fmla="*/ 948 h 3028"/>
                <a:gd name="T60" fmla="*/ 1283 w 3145"/>
                <a:gd name="T61" fmla="*/ 1104 h 3028"/>
                <a:gd name="T62" fmla="*/ 1135 w 3145"/>
                <a:gd name="T63" fmla="*/ 1226 h 3028"/>
                <a:gd name="T64" fmla="*/ 986 w 3145"/>
                <a:gd name="T65" fmla="*/ 1315 h 3028"/>
                <a:gd name="T66" fmla="*/ 858 w 3145"/>
                <a:gd name="T67" fmla="*/ 1373 h 3028"/>
                <a:gd name="T68" fmla="*/ 814 w 3145"/>
                <a:gd name="T69" fmla="*/ 2640 h 3028"/>
                <a:gd name="T70" fmla="*/ 882 w 3145"/>
                <a:gd name="T71" fmla="*/ 2788 h 3028"/>
                <a:gd name="T72" fmla="*/ 1017 w 3145"/>
                <a:gd name="T73" fmla="*/ 2875 h 3028"/>
                <a:gd name="T74" fmla="*/ 1982 w 3145"/>
                <a:gd name="T75" fmla="*/ 2889 h 3028"/>
                <a:gd name="T76" fmla="*/ 2032 w 3145"/>
                <a:gd name="T77" fmla="*/ 2939 h 3028"/>
                <a:gd name="T78" fmla="*/ 2014 w 3145"/>
                <a:gd name="T79" fmla="*/ 3007 h 3028"/>
                <a:gd name="T80" fmla="*/ 1101 w 3145"/>
                <a:gd name="T81" fmla="*/ 3028 h 3028"/>
                <a:gd name="T82" fmla="*/ 916 w 3145"/>
                <a:gd name="T83" fmla="*/ 2986 h 3028"/>
                <a:gd name="T84" fmla="*/ 770 w 3145"/>
                <a:gd name="T85" fmla="*/ 2874 h 3028"/>
                <a:gd name="T86" fmla="*/ 680 w 3145"/>
                <a:gd name="T87" fmla="*/ 2936 h 3028"/>
                <a:gd name="T88" fmla="*/ 155 w 3145"/>
                <a:gd name="T89" fmla="*/ 2942 h 3028"/>
                <a:gd name="T90" fmla="*/ 44 w 3145"/>
                <a:gd name="T91" fmla="*/ 2879 h 3028"/>
                <a:gd name="T92" fmla="*/ 0 w 3145"/>
                <a:gd name="T93" fmla="*/ 2757 h 3028"/>
                <a:gd name="T94" fmla="*/ 25 w 3145"/>
                <a:gd name="T95" fmla="*/ 1255 h 3028"/>
                <a:gd name="T96" fmla="*/ 123 w 3145"/>
                <a:gd name="T97" fmla="*/ 1174 h 3028"/>
                <a:gd name="T98" fmla="*/ 656 w 3145"/>
                <a:gd name="T99" fmla="*/ 1165 h 3028"/>
                <a:gd name="T100" fmla="*/ 764 w 3145"/>
                <a:gd name="T101" fmla="*/ 1226 h 3028"/>
                <a:gd name="T102" fmla="*/ 864 w 3145"/>
                <a:gd name="T103" fmla="*/ 1217 h 3028"/>
                <a:gd name="T104" fmla="*/ 998 w 3145"/>
                <a:gd name="T105" fmla="*/ 1146 h 3028"/>
                <a:gd name="T106" fmla="*/ 1140 w 3145"/>
                <a:gd name="T107" fmla="*/ 1043 h 3028"/>
                <a:gd name="T108" fmla="*/ 1261 w 3145"/>
                <a:gd name="T109" fmla="*/ 907 h 3028"/>
                <a:gd name="T110" fmla="*/ 1336 w 3145"/>
                <a:gd name="T111" fmla="*/ 739 h 3028"/>
                <a:gd name="T112" fmla="*/ 1348 w 3145"/>
                <a:gd name="T113" fmla="*/ 74 h 3028"/>
                <a:gd name="T114" fmla="*/ 1395 w 3145"/>
                <a:gd name="T115" fmla="*/ 26 h 3028"/>
                <a:gd name="T116" fmla="*/ 1444 w 3145"/>
                <a:gd name="T117" fmla="*/ 14 h 3028"/>
                <a:gd name="T118" fmla="*/ 1555 w 3145"/>
                <a:gd name="T119" fmla="*/ 0 h 3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45" h="3028">
                  <a:moveTo>
                    <a:pt x="189" y="1302"/>
                  </a:moveTo>
                  <a:lnTo>
                    <a:pt x="174" y="1304"/>
                  </a:lnTo>
                  <a:lnTo>
                    <a:pt x="160" y="1312"/>
                  </a:lnTo>
                  <a:lnTo>
                    <a:pt x="151" y="1322"/>
                  </a:lnTo>
                  <a:lnTo>
                    <a:pt x="143" y="1335"/>
                  </a:lnTo>
                  <a:lnTo>
                    <a:pt x="141" y="1350"/>
                  </a:lnTo>
                  <a:lnTo>
                    <a:pt x="141" y="2757"/>
                  </a:lnTo>
                  <a:lnTo>
                    <a:pt x="143" y="2772"/>
                  </a:lnTo>
                  <a:lnTo>
                    <a:pt x="151" y="2786"/>
                  </a:lnTo>
                  <a:lnTo>
                    <a:pt x="160" y="2795"/>
                  </a:lnTo>
                  <a:lnTo>
                    <a:pt x="174" y="2803"/>
                  </a:lnTo>
                  <a:lnTo>
                    <a:pt x="189" y="2805"/>
                  </a:lnTo>
                  <a:lnTo>
                    <a:pt x="622" y="2805"/>
                  </a:lnTo>
                  <a:lnTo>
                    <a:pt x="636" y="2803"/>
                  </a:lnTo>
                  <a:lnTo>
                    <a:pt x="650" y="2795"/>
                  </a:lnTo>
                  <a:lnTo>
                    <a:pt x="660" y="2786"/>
                  </a:lnTo>
                  <a:lnTo>
                    <a:pt x="667" y="2772"/>
                  </a:lnTo>
                  <a:lnTo>
                    <a:pt x="669" y="2757"/>
                  </a:lnTo>
                  <a:lnTo>
                    <a:pt x="669" y="1350"/>
                  </a:lnTo>
                  <a:lnTo>
                    <a:pt x="667" y="1335"/>
                  </a:lnTo>
                  <a:lnTo>
                    <a:pt x="660" y="1322"/>
                  </a:lnTo>
                  <a:lnTo>
                    <a:pt x="650" y="1312"/>
                  </a:lnTo>
                  <a:lnTo>
                    <a:pt x="638" y="1304"/>
                  </a:lnTo>
                  <a:lnTo>
                    <a:pt x="623" y="1302"/>
                  </a:lnTo>
                  <a:lnTo>
                    <a:pt x="189" y="1302"/>
                  </a:lnTo>
                  <a:close/>
                  <a:moveTo>
                    <a:pt x="1589" y="0"/>
                  </a:moveTo>
                  <a:lnTo>
                    <a:pt x="1625" y="2"/>
                  </a:lnTo>
                  <a:lnTo>
                    <a:pt x="1662" y="6"/>
                  </a:lnTo>
                  <a:lnTo>
                    <a:pt x="1700" y="14"/>
                  </a:lnTo>
                  <a:lnTo>
                    <a:pt x="1738" y="24"/>
                  </a:lnTo>
                  <a:lnTo>
                    <a:pt x="1775" y="38"/>
                  </a:lnTo>
                  <a:lnTo>
                    <a:pt x="1812" y="57"/>
                  </a:lnTo>
                  <a:lnTo>
                    <a:pt x="1847" y="81"/>
                  </a:lnTo>
                  <a:lnTo>
                    <a:pt x="1881" y="108"/>
                  </a:lnTo>
                  <a:lnTo>
                    <a:pt x="1911" y="139"/>
                  </a:lnTo>
                  <a:lnTo>
                    <a:pt x="1937" y="174"/>
                  </a:lnTo>
                  <a:lnTo>
                    <a:pt x="1961" y="212"/>
                  </a:lnTo>
                  <a:lnTo>
                    <a:pt x="1980" y="254"/>
                  </a:lnTo>
                  <a:lnTo>
                    <a:pt x="1996" y="300"/>
                  </a:lnTo>
                  <a:lnTo>
                    <a:pt x="2008" y="348"/>
                  </a:lnTo>
                  <a:lnTo>
                    <a:pt x="2018" y="401"/>
                  </a:lnTo>
                  <a:lnTo>
                    <a:pt x="2023" y="457"/>
                  </a:lnTo>
                  <a:lnTo>
                    <a:pt x="2024" y="517"/>
                  </a:lnTo>
                  <a:lnTo>
                    <a:pt x="2024" y="1013"/>
                  </a:lnTo>
                  <a:lnTo>
                    <a:pt x="2714" y="1013"/>
                  </a:lnTo>
                  <a:lnTo>
                    <a:pt x="2768" y="1018"/>
                  </a:lnTo>
                  <a:lnTo>
                    <a:pt x="2820" y="1027"/>
                  </a:lnTo>
                  <a:lnTo>
                    <a:pt x="2870" y="1043"/>
                  </a:lnTo>
                  <a:lnTo>
                    <a:pt x="2916" y="1064"/>
                  </a:lnTo>
                  <a:lnTo>
                    <a:pt x="2960" y="1091"/>
                  </a:lnTo>
                  <a:lnTo>
                    <a:pt x="3000" y="1122"/>
                  </a:lnTo>
                  <a:lnTo>
                    <a:pt x="3036" y="1158"/>
                  </a:lnTo>
                  <a:lnTo>
                    <a:pt x="3067" y="1199"/>
                  </a:lnTo>
                  <a:lnTo>
                    <a:pt x="3095" y="1242"/>
                  </a:lnTo>
                  <a:lnTo>
                    <a:pt x="3116" y="1289"/>
                  </a:lnTo>
                  <a:lnTo>
                    <a:pt x="3132" y="1338"/>
                  </a:lnTo>
                  <a:lnTo>
                    <a:pt x="3141" y="1390"/>
                  </a:lnTo>
                  <a:lnTo>
                    <a:pt x="3145" y="1444"/>
                  </a:lnTo>
                  <a:lnTo>
                    <a:pt x="3145" y="1458"/>
                  </a:lnTo>
                  <a:lnTo>
                    <a:pt x="3145" y="1463"/>
                  </a:lnTo>
                  <a:lnTo>
                    <a:pt x="3145" y="1470"/>
                  </a:lnTo>
                  <a:lnTo>
                    <a:pt x="3133" y="1541"/>
                  </a:lnTo>
                  <a:lnTo>
                    <a:pt x="3126" y="1560"/>
                  </a:lnTo>
                  <a:lnTo>
                    <a:pt x="3116" y="1576"/>
                  </a:lnTo>
                  <a:lnTo>
                    <a:pt x="3101" y="1588"/>
                  </a:lnTo>
                  <a:lnTo>
                    <a:pt x="3083" y="1596"/>
                  </a:lnTo>
                  <a:lnTo>
                    <a:pt x="3063" y="1599"/>
                  </a:lnTo>
                  <a:lnTo>
                    <a:pt x="3058" y="1599"/>
                  </a:lnTo>
                  <a:lnTo>
                    <a:pt x="3052" y="1598"/>
                  </a:lnTo>
                  <a:lnTo>
                    <a:pt x="3033" y="1594"/>
                  </a:lnTo>
                  <a:lnTo>
                    <a:pt x="3018" y="1584"/>
                  </a:lnTo>
                  <a:lnTo>
                    <a:pt x="3006" y="1570"/>
                  </a:lnTo>
                  <a:lnTo>
                    <a:pt x="2997" y="1554"/>
                  </a:lnTo>
                  <a:lnTo>
                    <a:pt x="2993" y="1537"/>
                  </a:lnTo>
                  <a:lnTo>
                    <a:pt x="2994" y="1518"/>
                  </a:lnTo>
                  <a:lnTo>
                    <a:pt x="3004" y="1453"/>
                  </a:lnTo>
                  <a:lnTo>
                    <a:pt x="3004" y="1445"/>
                  </a:lnTo>
                  <a:lnTo>
                    <a:pt x="3001" y="1402"/>
                  </a:lnTo>
                  <a:lnTo>
                    <a:pt x="2992" y="1362"/>
                  </a:lnTo>
                  <a:lnTo>
                    <a:pt x="2977" y="1322"/>
                  </a:lnTo>
                  <a:lnTo>
                    <a:pt x="2957" y="1286"/>
                  </a:lnTo>
                  <a:lnTo>
                    <a:pt x="2932" y="1255"/>
                  </a:lnTo>
                  <a:lnTo>
                    <a:pt x="2904" y="1226"/>
                  </a:lnTo>
                  <a:lnTo>
                    <a:pt x="2872" y="1202"/>
                  </a:lnTo>
                  <a:lnTo>
                    <a:pt x="2836" y="1182"/>
                  </a:lnTo>
                  <a:lnTo>
                    <a:pt x="2798" y="1167"/>
                  </a:lnTo>
                  <a:lnTo>
                    <a:pt x="2756" y="1158"/>
                  </a:lnTo>
                  <a:lnTo>
                    <a:pt x="2714" y="1155"/>
                  </a:lnTo>
                  <a:lnTo>
                    <a:pt x="1954" y="1155"/>
                  </a:lnTo>
                  <a:lnTo>
                    <a:pt x="1935" y="1152"/>
                  </a:lnTo>
                  <a:lnTo>
                    <a:pt x="1918" y="1146"/>
                  </a:lnTo>
                  <a:lnTo>
                    <a:pt x="1904" y="1134"/>
                  </a:lnTo>
                  <a:lnTo>
                    <a:pt x="1894" y="1120"/>
                  </a:lnTo>
                  <a:lnTo>
                    <a:pt x="1886" y="1103"/>
                  </a:lnTo>
                  <a:lnTo>
                    <a:pt x="1884" y="1084"/>
                  </a:lnTo>
                  <a:lnTo>
                    <a:pt x="1884" y="517"/>
                  </a:lnTo>
                  <a:lnTo>
                    <a:pt x="1882" y="460"/>
                  </a:lnTo>
                  <a:lnTo>
                    <a:pt x="1877" y="408"/>
                  </a:lnTo>
                  <a:lnTo>
                    <a:pt x="1867" y="360"/>
                  </a:lnTo>
                  <a:lnTo>
                    <a:pt x="1853" y="318"/>
                  </a:lnTo>
                  <a:lnTo>
                    <a:pt x="1836" y="280"/>
                  </a:lnTo>
                  <a:lnTo>
                    <a:pt x="1816" y="246"/>
                  </a:lnTo>
                  <a:lnTo>
                    <a:pt x="1792" y="217"/>
                  </a:lnTo>
                  <a:lnTo>
                    <a:pt x="1764" y="193"/>
                  </a:lnTo>
                  <a:lnTo>
                    <a:pt x="1733" y="174"/>
                  </a:lnTo>
                  <a:lnTo>
                    <a:pt x="1702" y="160"/>
                  </a:lnTo>
                  <a:lnTo>
                    <a:pt x="1668" y="150"/>
                  </a:lnTo>
                  <a:lnTo>
                    <a:pt x="1635" y="144"/>
                  </a:lnTo>
                  <a:lnTo>
                    <a:pt x="1601" y="141"/>
                  </a:lnTo>
                  <a:lnTo>
                    <a:pt x="1569" y="141"/>
                  </a:lnTo>
                  <a:lnTo>
                    <a:pt x="1538" y="142"/>
                  </a:lnTo>
                  <a:lnTo>
                    <a:pt x="1511" y="145"/>
                  </a:lnTo>
                  <a:lnTo>
                    <a:pt x="1486" y="148"/>
                  </a:lnTo>
                  <a:lnTo>
                    <a:pt x="1486" y="642"/>
                  </a:lnTo>
                  <a:lnTo>
                    <a:pt x="1484" y="699"/>
                  </a:lnTo>
                  <a:lnTo>
                    <a:pt x="1477" y="754"/>
                  </a:lnTo>
                  <a:lnTo>
                    <a:pt x="1464" y="806"/>
                  </a:lnTo>
                  <a:lnTo>
                    <a:pt x="1448" y="856"/>
                  </a:lnTo>
                  <a:lnTo>
                    <a:pt x="1428" y="903"/>
                  </a:lnTo>
                  <a:lnTo>
                    <a:pt x="1404" y="948"/>
                  </a:lnTo>
                  <a:lnTo>
                    <a:pt x="1377" y="991"/>
                  </a:lnTo>
                  <a:lnTo>
                    <a:pt x="1348" y="1031"/>
                  </a:lnTo>
                  <a:lnTo>
                    <a:pt x="1317" y="1069"/>
                  </a:lnTo>
                  <a:lnTo>
                    <a:pt x="1283" y="1104"/>
                  </a:lnTo>
                  <a:lnTo>
                    <a:pt x="1247" y="1138"/>
                  </a:lnTo>
                  <a:lnTo>
                    <a:pt x="1210" y="1170"/>
                  </a:lnTo>
                  <a:lnTo>
                    <a:pt x="1173" y="1200"/>
                  </a:lnTo>
                  <a:lnTo>
                    <a:pt x="1135" y="1226"/>
                  </a:lnTo>
                  <a:lnTo>
                    <a:pt x="1097" y="1252"/>
                  </a:lnTo>
                  <a:lnTo>
                    <a:pt x="1059" y="1275"/>
                  </a:lnTo>
                  <a:lnTo>
                    <a:pt x="1022" y="1296"/>
                  </a:lnTo>
                  <a:lnTo>
                    <a:pt x="986" y="1315"/>
                  </a:lnTo>
                  <a:lnTo>
                    <a:pt x="951" y="1333"/>
                  </a:lnTo>
                  <a:lnTo>
                    <a:pt x="918" y="1348"/>
                  </a:lnTo>
                  <a:lnTo>
                    <a:pt x="887" y="1362"/>
                  </a:lnTo>
                  <a:lnTo>
                    <a:pt x="858" y="1373"/>
                  </a:lnTo>
                  <a:lnTo>
                    <a:pt x="833" y="1384"/>
                  </a:lnTo>
                  <a:lnTo>
                    <a:pt x="810" y="1391"/>
                  </a:lnTo>
                  <a:lnTo>
                    <a:pt x="810" y="2597"/>
                  </a:lnTo>
                  <a:lnTo>
                    <a:pt x="814" y="2640"/>
                  </a:lnTo>
                  <a:lnTo>
                    <a:pt x="823" y="2681"/>
                  </a:lnTo>
                  <a:lnTo>
                    <a:pt x="837" y="2719"/>
                  </a:lnTo>
                  <a:lnTo>
                    <a:pt x="857" y="2755"/>
                  </a:lnTo>
                  <a:lnTo>
                    <a:pt x="882" y="2788"/>
                  </a:lnTo>
                  <a:lnTo>
                    <a:pt x="910" y="2816"/>
                  </a:lnTo>
                  <a:lnTo>
                    <a:pt x="943" y="2841"/>
                  </a:lnTo>
                  <a:lnTo>
                    <a:pt x="979" y="2861"/>
                  </a:lnTo>
                  <a:lnTo>
                    <a:pt x="1017" y="2875"/>
                  </a:lnTo>
                  <a:lnTo>
                    <a:pt x="1059" y="2884"/>
                  </a:lnTo>
                  <a:lnTo>
                    <a:pt x="1101" y="2887"/>
                  </a:lnTo>
                  <a:lnTo>
                    <a:pt x="1964" y="2887"/>
                  </a:lnTo>
                  <a:lnTo>
                    <a:pt x="1982" y="2889"/>
                  </a:lnTo>
                  <a:lnTo>
                    <a:pt x="1999" y="2897"/>
                  </a:lnTo>
                  <a:lnTo>
                    <a:pt x="2014" y="2907"/>
                  </a:lnTo>
                  <a:lnTo>
                    <a:pt x="2024" y="2922"/>
                  </a:lnTo>
                  <a:lnTo>
                    <a:pt x="2032" y="2939"/>
                  </a:lnTo>
                  <a:lnTo>
                    <a:pt x="2034" y="2957"/>
                  </a:lnTo>
                  <a:lnTo>
                    <a:pt x="2032" y="2976"/>
                  </a:lnTo>
                  <a:lnTo>
                    <a:pt x="2024" y="2993"/>
                  </a:lnTo>
                  <a:lnTo>
                    <a:pt x="2014" y="3007"/>
                  </a:lnTo>
                  <a:lnTo>
                    <a:pt x="1999" y="3019"/>
                  </a:lnTo>
                  <a:lnTo>
                    <a:pt x="1982" y="3025"/>
                  </a:lnTo>
                  <a:lnTo>
                    <a:pt x="1964" y="3028"/>
                  </a:lnTo>
                  <a:lnTo>
                    <a:pt x="1101" y="3028"/>
                  </a:lnTo>
                  <a:lnTo>
                    <a:pt x="1052" y="3025"/>
                  </a:lnTo>
                  <a:lnTo>
                    <a:pt x="1005" y="3016"/>
                  </a:lnTo>
                  <a:lnTo>
                    <a:pt x="959" y="3004"/>
                  </a:lnTo>
                  <a:lnTo>
                    <a:pt x="916" y="2986"/>
                  </a:lnTo>
                  <a:lnTo>
                    <a:pt x="875" y="2964"/>
                  </a:lnTo>
                  <a:lnTo>
                    <a:pt x="837" y="2937"/>
                  </a:lnTo>
                  <a:lnTo>
                    <a:pt x="802" y="2906"/>
                  </a:lnTo>
                  <a:lnTo>
                    <a:pt x="770" y="2874"/>
                  </a:lnTo>
                  <a:lnTo>
                    <a:pt x="752" y="2894"/>
                  </a:lnTo>
                  <a:lnTo>
                    <a:pt x="731" y="2912"/>
                  </a:lnTo>
                  <a:lnTo>
                    <a:pt x="707" y="2925"/>
                  </a:lnTo>
                  <a:lnTo>
                    <a:pt x="680" y="2936"/>
                  </a:lnTo>
                  <a:lnTo>
                    <a:pt x="652" y="2943"/>
                  </a:lnTo>
                  <a:lnTo>
                    <a:pt x="623" y="2946"/>
                  </a:lnTo>
                  <a:lnTo>
                    <a:pt x="189" y="2946"/>
                  </a:lnTo>
                  <a:lnTo>
                    <a:pt x="155" y="2942"/>
                  </a:lnTo>
                  <a:lnTo>
                    <a:pt x="123" y="2934"/>
                  </a:lnTo>
                  <a:lnTo>
                    <a:pt x="93" y="2920"/>
                  </a:lnTo>
                  <a:lnTo>
                    <a:pt x="67" y="2901"/>
                  </a:lnTo>
                  <a:lnTo>
                    <a:pt x="44" y="2879"/>
                  </a:lnTo>
                  <a:lnTo>
                    <a:pt x="25" y="2852"/>
                  </a:lnTo>
                  <a:lnTo>
                    <a:pt x="12" y="2823"/>
                  </a:lnTo>
                  <a:lnTo>
                    <a:pt x="3" y="2791"/>
                  </a:lnTo>
                  <a:lnTo>
                    <a:pt x="0" y="2757"/>
                  </a:lnTo>
                  <a:lnTo>
                    <a:pt x="0" y="1350"/>
                  </a:lnTo>
                  <a:lnTo>
                    <a:pt x="3" y="1316"/>
                  </a:lnTo>
                  <a:lnTo>
                    <a:pt x="12" y="1284"/>
                  </a:lnTo>
                  <a:lnTo>
                    <a:pt x="25" y="1255"/>
                  </a:lnTo>
                  <a:lnTo>
                    <a:pt x="44" y="1229"/>
                  </a:lnTo>
                  <a:lnTo>
                    <a:pt x="67" y="1206"/>
                  </a:lnTo>
                  <a:lnTo>
                    <a:pt x="93" y="1188"/>
                  </a:lnTo>
                  <a:lnTo>
                    <a:pt x="123" y="1174"/>
                  </a:lnTo>
                  <a:lnTo>
                    <a:pt x="155" y="1165"/>
                  </a:lnTo>
                  <a:lnTo>
                    <a:pt x="189" y="1162"/>
                  </a:lnTo>
                  <a:lnTo>
                    <a:pt x="623" y="1162"/>
                  </a:lnTo>
                  <a:lnTo>
                    <a:pt x="656" y="1165"/>
                  </a:lnTo>
                  <a:lnTo>
                    <a:pt x="686" y="1173"/>
                  </a:lnTo>
                  <a:lnTo>
                    <a:pt x="715" y="1187"/>
                  </a:lnTo>
                  <a:lnTo>
                    <a:pt x="742" y="1204"/>
                  </a:lnTo>
                  <a:lnTo>
                    <a:pt x="764" y="1226"/>
                  </a:lnTo>
                  <a:lnTo>
                    <a:pt x="783" y="1252"/>
                  </a:lnTo>
                  <a:lnTo>
                    <a:pt x="806" y="1242"/>
                  </a:lnTo>
                  <a:lnTo>
                    <a:pt x="834" y="1230"/>
                  </a:lnTo>
                  <a:lnTo>
                    <a:pt x="864" y="1217"/>
                  </a:lnTo>
                  <a:lnTo>
                    <a:pt x="895" y="1202"/>
                  </a:lnTo>
                  <a:lnTo>
                    <a:pt x="928" y="1185"/>
                  </a:lnTo>
                  <a:lnTo>
                    <a:pt x="963" y="1166"/>
                  </a:lnTo>
                  <a:lnTo>
                    <a:pt x="998" y="1146"/>
                  </a:lnTo>
                  <a:lnTo>
                    <a:pt x="1034" y="1122"/>
                  </a:lnTo>
                  <a:lnTo>
                    <a:pt x="1070" y="1098"/>
                  </a:lnTo>
                  <a:lnTo>
                    <a:pt x="1105" y="1072"/>
                  </a:lnTo>
                  <a:lnTo>
                    <a:pt x="1140" y="1043"/>
                  </a:lnTo>
                  <a:lnTo>
                    <a:pt x="1173" y="1012"/>
                  </a:lnTo>
                  <a:lnTo>
                    <a:pt x="1205" y="979"/>
                  </a:lnTo>
                  <a:lnTo>
                    <a:pt x="1235" y="945"/>
                  </a:lnTo>
                  <a:lnTo>
                    <a:pt x="1261" y="907"/>
                  </a:lnTo>
                  <a:lnTo>
                    <a:pt x="1286" y="869"/>
                  </a:lnTo>
                  <a:lnTo>
                    <a:pt x="1306" y="828"/>
                  </a:lnTo>
                  <a:lnTo>
                    <a:pt x="1323" y="785"/>
                  </a:lnTo>
                  <a:lnTo>
                    <a:pt x="1336" y="739"/>
                  </a:lnTo>
                  <a:lnTo>
                    <a:pt x="1343" y="691"/>
                  </a:lnTo>
                  <a:lnTo>
                    <a:pt x="1345" y="642"/>
                  </a:lnTo>
                  <a:lnTo>
                    <a:pt x="1345" y="92"/>
                  </a:lnTo>
                  <a:lnTo>
                    <a:pt x="1348" y="74"/>
                  </a:lnTo>
                  <a:lnTo>
                    <a:pt x="1355" y="58"/>
                  </a:lnTo>
                  <a:lnTo>
                    <a:pt x="1365" y="45"/>
                  </a:lnTo>
                  <a:lnTo>
                    <a:pt x="1378" y="33"/>
                  </a:lnTo>
                  <a:lnTo>
                    <a:pt x="1395" y="26"/>
                  </a:lnTo>
                  <a:lnTo>
                    <a:pt x="1399" y="24"/>
                  </a:lnTo>
                  <a:lnTo>
                    <a:pt x="1410" y="21"/>
                  </a:lnTo>
                  <a:lnTo>
                    <a:pt x="1425" y="17"/>
                  </a:lnTo>
                  <a:lnTo>
                    <a:pt x="1444" y="14"/>
                  </a:lnTo>
                  <a:lnTo>
                    <a:pt x="1467" y="10"/>
                  </a:lnTo>
                  <a:lnTo>
                    <a:pt x="1494" y="5"/>
                  </a:lnTo>
                  <a:lnTo>
                    <a:pt x="1523" y="2"/>
                  </a:lnTo>
                  <a:lnTo>
                    <a:pt x="1555" y="0"/>
                  </a:lnTo>
                  <a:lnTo>
                    <a:pt x="15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0" name="Freeform 455"/>
            <p:cNvSpPr>
              <a:spLocks noEditPoints="1"/>
            </p:cNvSpPr>
            <p:nvPr/>
          </p:nvSpPr>
          <p:spPr bwMode="auto">
            <a:xfrm>
              <a:off x="3873500" y="5302250"/>
              <a:ext cx="203200" cy="239713"/>
            </a:xfrm>
            <a:custGeom>
              <a:avLst/>
              <a:gdLst>
                <a:gd name="T0" fmla="*/ 141 w 1277"/>
                <a:gd name="T1" fmla="*/ 1373 h 1513"/>
                <a:gd name="T2" fmla="*/ 1137 w 1277"/>
                <a:gd name="T3" fmla="*/ 781 h 1513"/>
                <a:gd name="T4" fmla="*/ 638 w 1277"/>
                <a:gd name="T5" fmla="*/ 140 h 1513"/>
                <a:gd name="T6" fmla="*/ 554 w 1277"/>
                <a:gd name="T7" fmla="*/ 153 h 1513"/>
                <a:gd name="T8" fmla="*/ 481 w 1277"/>
                <a:gd name="T9" fmla="*/ 187 h 1513"/>
                <a:gd name="T10" fmla="*/ 420 w 1277"/>
                <a:gd name="T11" fmla="*/ 240 h 1513"/>
                <a:gd name="T12" fmla="*/ 376 w 1277"/>
                <a:gd name="T13" fmla="*/ 308 h 1513"/>
                <a:gd name="T14" fmla="*/ 352 w 1277"/>
                <a:gd name="T15" fmla="*/ 387 h 1513"/>
                <a:gd name="T16" fmla="*/ 349 w 1277"/>
                <a:gd name="T17" fmla="*/ 641 h 1513"/>
                <a:gd name="T18" fmla="*/ 928 w 1277"/>
                <a:gd name="T19" fmla="*/ 429 h 1513"/>
                <a:gd name="T20" fmla="*/ 915 w 1277"/>
                <a:gd name="T21" fmla="*/ 346 h 1513"/>
                <a:gd name="T22" fmla="*/ 881 w 1277"/>
                <a:gd name="T23" fmla="*/ 273 h 1513"/>
                <a:gd name="T24" fmla="*/ 828 w 1277"/>
                <a:gd name="T25" fmla="*/ 211 h 1513"/>
                <a:gd name="T26" fmla="*/ 760 w 1277"/>
                <a:gd name="T27" fmla="*/ 168 h 1513"/>
                <a:gd name="T28" fmla="*/ 681 w 1277"/>
                <a:gd name="T29" fmla="*/ 144 h 1513"/>
                <a:gd name="T30" fmla="*/ 638 w 1277"/>
                <a:gd name="T31" fmla="*/ 0 h 1513"/>
                <a:gd name="T32" fmla="*/ 744 w 1277"/>
                <a:gd name="T33" fmla="*/ 12 h 1513"/>
                <a:gd name="T34" fmla="*/ 841 w 1277"/>
                <a:gd name="T35" fmla="*/ 50 h 1513"/>
                <a:gd name="T36" fmla="*/ 924 w 1277"/>
                <a:gd name="T37" fmla="*/ 109 h 1513"/>
                <a:gd name="T38" fmla="*/ 992 w 1277"/>
                <a:gd name="T39" fmla="*/ 184 h 1513"/>
                <a:gd name="T40" fmla="*/ 1040 w 1277"/>
                <a:gd name="T41" fmla="*/ 274 h 1513"/>
                <a:gd name="T42" fmla="*/ 1066 w 1277"/>
                <a:gd name="T43" fmla="*/ 375 h 1513"/>
                <a:gd name="T44" fmla="*/ 1069 w 1277"/>
                <a:gd name="T45" fmla="*/ 641 h 1513"/>
                <a:gd name="T46" fmla="*/ 1226 w 1277"/>
                <a:gd name="T47" fmla="*/ 643 h 1513"/>
                <a:gd name="T48" fmla="*/ 1257 w 1277"/>
                <a:gd name="T49" fmla="*/ 661 h 1513"/>
                <a:gd name="T50" fmla="*/ 1275 w 1277"/>
                <a:gd name="T51" fmla="*/ 692 h 1513"/>
                <a:gd name="T52" fmla="*/ 1277 w 1277"/>
                <a:gd name="T53" fmla="*/ 1443 h 1513"/>
                <a:gd name="T54" fmla="*/ 1267 w 1277"/>
                <a:gd name="T55" fmla="*/ 1478 h 1513"/>
                <a:gd name="T56" fmla="*/ 1243 w 1277"/>
                <a:gd name="T57" fmla="*/ 1503 h 1513"/>
                <a:gd name="T58" fmla="*/ 1207 w 1277"/>
                <a:gd name="T59" fmla="*/ 1513 h 1513"/>
                <a:gd name="T60" fmla="*/ 52 w 1277"/>
                <a:gd name="T61" fmla="*/ 1510 h 1513"/>
                <a:gd name="T62" fmla="*/ 21 w 1277"/>
                <a:gd name="T63" fmla="*/ 1492 h 1513"/>
                <a:gd name="T64" fmla="*/ 3 w 1277"/>
                <a:gd name="T65" fmla="*/ 1461 h 1513"/>
                <a:gd name="T66" fmla="*/ 0 w 1277"/>
                <a:gd name="T67" fmla="*/ 710 h 1513"/>
                <a:gd name="T68" fmla="*/ 9 w 1277"/>
                <a:gd name="T69" fmla="*/ 675 h 1513"/>
                <a:gd name="T70" fmla="*/ 35 w 1277"/>
                <a:gd name="T71" fmla="*/ 650 h 1513"/>
                <a:gd name="T72" fmla="*/ 71 w 1277"/>
                <a:gd name="T73" fmla="*/ 640 h 1513"/>
                <a:gd name="T74" fmla="*/ 209 w 1277"/>
                <a:gd name="T75" fmla="*/ 428 h 1513"/>
                <a:gd name="T76" fmla="*/ 221 w 1277"/>
                <a:gd name="T77" fmla="*/ 324 h 1513"/>
                <a:gd name="T78" fmla="*/ 258 w 1277"/>
                <a:gd name="T79" fmla="*/ 227 h 1513"/>
                <a:gd name="T80" fmla="*/ 317 w 1277"/>
                <a:gd name="T81" fmla="*/ 144 h 1513"/>
                <a:gd name="T82" fmla="*/ 392 w 1277"/>
                <a:gd name="T83" fmla="*/ 77 h 1513"/>
                <a:gd name="T84" fmla="*/ 482 w 1277"/>
                <a:gd name="T85" fmla="*/ 28 h 1513"/>
                <a:gd name="T86" fmla="*/ 584 w 1277"/>
                <a:gd name="T87" fmla="*/ 3 h 1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77" h="1513">
                  <a:moveTo>
                    <a:pt x="141" y="781"/>
                  </a:moveTo>
                  <a:lnTo>
                    <a:pt x="141" y="1373"/>
                  </a:lnTo>
                  <a:lnTo>
                    <a:pt x="1137" y="1373"/>
                  </a:lnTo>
                  <a:lnTo>
                    <a:pt x="1137" y="781"/>
                  </a:lnTo>
                  <a:lnTo>
                    <a:pt x="141" y="781"/>
                  </a:lnTo>
                  <a:close/>
                  <a:moveTo>
                    <a:pt x="638" y="140"/>
                  </a:moveTo>
                  <a:lnTo>
                    <a:pt x="596" y="144"/>
                  </a:lnTo>
                  <a:lnTo>
                    <a:pt x="554" y="153"/>
                  </a:lnTo>
                  <a:lnTo>
                    <a:pt x="516" y="168"/>
                  </a:lnTo>
                  <a:lnTo>
                    <a:pt x="481" y="187"/>
                  </a:lnTo>
                  <a:lnTo>
                    <a:pt x="448" y="211"/>
                  </a:lnTo>
                  <a:lnTo>
                    <a:pt x="420" y="240"/>
                  </a:lnTo>
                  <a:lnTo>
                    <a:pt x="395" y="272"/>
                  </a:lnTo>
                  <a:lnTo>
                    <a:pt x="376" y="308"/>
                  </a:lnTo>
                  <a:lnTo>
                    <a:pt x="361" y="346"/>
                  </a:lnTo>
                  <a:lnTo>
                    <a:pt x="352" y="387"/>
                  </a:lnTo>
                  <a:lnTo>
                    <a:pt x="349" y="429"/>
                  </a:lnTo>
                  <a:lnTo>
                    <a:pt x="349" y="641"/>
                  </a:lnTo>
                  <a:lnTo>
                    <a:pt x="928" y="641"/>
                  </a:lnTo>
                  <a:lnTo>
                    <a:pt x="928" y="429"/>
                  </a:lnTo>
                  <a:lnTo>
                    <a:pt x="925" y="387"/>
                  </a:lnTo>
                  <a:lnTo>
                    <a:pt x="915" y="346"/>
                  </a:lnTo>
                  <a:lnTo>
                    <a:pt x="900" y="308"/>
                  </a:lnTo>
                  <a:lnTo>
                    <a:pt x="881" y="273"/>
                  </a:lnTo>
                  <a:lnTo>
                    <a:pt x="857" y="240"/>
                  </a:lnTo>
                  <a:lnTo>
                    <a:pt x="828" y="211"/>
                  </a:lnTo>
                  <a:lnTo>
                    <a:pt x="795" y="187"/>
                  </a:lnTo>
                  <a:lnTo>
                    <a:pt x="760" y="168"/>
                  </a:lnTo>
                  <a:lnTo>
                    <a:pt x="722" y="153"/>
                  </a:lnTo>
                  <a:lnTo>
                    <a:pt x="681" y="144"/>
                  </a:lnTo>
                  <a:lnTo>
                    <a:pt x="638" y="140"/>
                  </a:lnTo>
                  <a:close/>
                  <a:moveTo>
                    <a:pt x="638" y="0"/>
                  </a:moveTo>
                  <a:lnTo>
                    <a:pt x="692" y="3"/>
                  </a:lnTo>
                  <a:lnTo>
                    <a:pt x="744" y="12"/>
                  </a:lnTo>
                  <a:lnTo>
                    <a:pt x="794" y="28"/>
                  </a:lnTo>
                  <a:lnTo>
                    <a:pt x="841" y="50"/>
                  </a:lnTo>
                  <a:lnTo>
                    <a:pt x="884" y="77"/>
                  </a:lnTo>
                  <a:lnTo>
                    <a:pt x="924" y="109"/>
                  </a:lnTo>
                  <a:lnTo>
                    <a:pt x="960" y="144"/>
                  </a:lnTo>
                  <a:lnTo>
                    <a:pt x="992" y="184"/>
                  </a:lnTo>
                  <a:lnTo>
                    <a:pt x="1018" y="227"/>
                  </a:lnTo>
                  <a:lnTo>
                    <a:pt x="1040" y="274"/>
                  </a:lnTo>
                  <a:lnTo>
                    <a:pt x="1056" y="324"/>
                  </a:lnTo>
                  <a:lnTo>
                    <a:pt x="1066" y="375"/>
                  </a:lnTo>
                  <a:lnTo>
                    <a:pt x="1069" y="429"/>
                  </a:lnTo>
                  <a:lnTo>
                    <a:pt x="1069" y="641"/>
                  </a:lnTo>
                  <a:lnTo>
                    <a:pt x="1207" y="641"/>
                  </a:lnTo>
                  <a:lnTo>
                    <a:pt x="1226" y="643"/>
                  </a:lnTo>
                  <a:lnTo>
                    <a:pt x="1243" y="651"/>
                  </a:lnTo>
                  <a:lnTo>
                    <a:pt x="1257" y="661"/>
                  </a:lnTo>
                  <a:lnTo>
                    <a:pt x="1267" y="675"/>
                  </a:lnTo>
                  <a:lnTo>
                    <a:pt x="1275" y="692"/>
                  </a:lnTo>
                  <a:lnTo>
                    <a:pt x="1277" y="711"/>
                  </a:lnTo>
                  <a:lnTo>
                    <a:pt x="1277" y="1443"/>
                  </a:lnTo>
                  <a:lnTo>
                    <a:pt x="1275" y="1461"/>
                  </a:lnTo>
                  <a:lnTo>
                    <a:pt x="1267" y="1478"/>
                  </a:lnTo>
                  <a:lnTo>
                    <a:pt x="1257" y="1492"/>
                  </a:lnTo>
                  <a:lnTo>
                    <a:pt x="1243" y="1503"/>
                  </a:lnTo>
                  <a:lnTo>
                    <a:pt x="1226" y="1510"/>
                  </a:lnTo>
                  <a:lnTo>
                    <a:pt x="1207" y="1513"/>
                  </a:lnTo>
                  <a:lnTo>
                    <a:pt x="71" y="1513"/>
                  </a:lnTo>
                  <a:lnTo>
                    <a:pt x="52" y="1510"/>
                  </a:lnTo>
                  <a:lnTo>
                    <a:pt x="35" y="1503"/>
                  </a:lnTo>
                  <a:lnTo>
                    <a:pt x="21" y="1492"/>
                  </a:lnTo>
                  <a:lnTo>
                    <a:pt x="9" y="1478"/>
                  </a:lnTo>
                  <a:lnTo>
                    <a:pt x="3" y="1461"/>
                  </a:lnTo>
                  <a:lnTo>
                    <a:pt x="0" y="1443"/>
                  </a:lnTo>
                  <a:lnTo>
                    <a:pt x="0" y="710"/>
                  </a:lnTo>
                  <a:lnTo>
                    <a:pt x="3" y="692"/>
                  </a:lnTo>
                  <a:lnTo>
                    <a:pt x="9" y="675"/>
                  </a:lnTo>
                  <a:lnTo>
                    <a:pt x="21" y="660"/>
                  </a:lnTo>
                  <a:lnTo>
                    <a:pt x="35" y="650"/>
                  </a:lnTo>
                  <a:lnTo>
                    <a:pt x="52" y="642"/>
                  </a:lnTo>
                  <a:lnTo>
                    <a:pt x="71" y="640"/>
                  </a:lnTo>
                  <a:lnTo>
                    <a:pt x="209" y="640"/>
                  </a:lnTo>
                  <a:lnTo>
                    <a:pt x="209" y="428"/>
                  </a:lnTo>
                  <a:lnTo>
                    <a:pt x="212" y="375"/>
                  </a:lnTo>
                  <a:lnTo>
                    <a:pt x="221" y="324"/>
                  </a:lnTo>
                  <a:lnTo>
                    <a:pt x="237" y="274"/>
                  </a:lnTo>
                  <a:lnTo>
                    <a:pt x="258" y="227"/>
                  </a:lnTo>
                  <a:lnTo>
                    <a:pt x="285" y="184"/>
                  </a:lnTo>
                  <a:lnTo>
                    <a:pt x="317" y="144"/>
                  </a:lnTo>
                  <a:lnTo>
                    <a:pt x="353" y="108"/>
                  </a:lnTo>
                  <a:lnTo>
                    <a:pt x="392" y="77"/>
                  </a:lnTo>
                  <a:lnTo>
                    <a:pt x="436" y="50"/>
                  </a:lnTo>
                  <a:lnTo>
                    <a:pt x="482" y="28"/>
                  </a:lnTo>
                  <a:lnTo>
                    <a:pt x="532" y="12"/>
                  </a:lnTo>
                  <a:lnTo>
                    <a:pt x="584" y="3"/>
                  </a:lnTo>
                  <a:lnTo>
                    <a:pt x="6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1715935" y="34287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310237" y="-318422"/>
            <a:ext cx="11502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01</a:t>
            </a:r>
            <a:endParaRPr lang="zh-CN" altLang="en-US" sz="11500" dirty="0">
              <a:solidFill>
                <a:schemeClr val="bg1"/>
              </a:solidFill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195294" y="2956558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64" name="矩形 63"/>
          <p:cNvSpPr/>
          <p:nvPr/>
        </p:nvSpPr>
        <p:spPr>
          <a:xfrm>
            <a:off x="1284851" y="3348959"/>
            <a:ext cx="25834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65" name="矩形 64"/>
          <p:cNvSpPr/>
          <p:nvPr/>
        </p:nvSpPr>
        <p:spPr>
          <a:xfrm>
            <a:off x="2195294" y="4349852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81" name="矩形 80"/>
          <p:cNvSpPr/>
          <p:nvPr/>
        </p:nvSpPr>
        <p:spPr>
          <a:xfrm>
            <a:off x="1284851" y="4742253"/>
            <a:ext cx="25834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82" name="矩形 81"/>
          <p:cNvSpPr/>
          <p:nvPr/>
        </p:nvSpPr>
        <p:spPr>
          <a:xfrm>
            <a:off x="3037284" y="1634499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83" name="矩形 82"/>
          <p:cNvSpPr/>
          <p:nvPr/>
        </p:nvSpPr>
        <p:spPr>
          <a:xfrm>
            <a:off x="2126841" y="2026900"/>
            <a:ext cx="25834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84" name="矩形 83"/>
          <p:cNvSpPr/>
          <p:nvPr/>
        </p:nvSpPr>
        <p:spPr>
          <a:xfrm>
            <a:off x="7455867" y="1628693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85" name="矩形 84"/>
          <p:cNvSpPr/>
          <p:nvPr/>
        </p:nvSpPr>
        <p:spPr>
          <a:xfrm>
            <a:off x="7432163" y="2021094"/>
            <a:ext cx="25834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86" name="矩形 85"/>
          <p:cNvSpPr/>
          <p:nvPr/>
        </p:nvSpPr>
        <p:spPr>
          <a:xfrm>
            <a:off x="7878137" y="2934478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87" name="矩形 86"/>
          <p:cNvSpPr/>
          <p:nvPr/>
        </p:nvSpPr>
        <p:spPr>
          <a:xfrm>
            <a:off x="7854433" y="3326879"/>
            <a:ext cx="25834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88" name="矩形 87"/>
          <p:cNvSpPr/>
          <p:nvPr/>
        </p:nvSpPr>
        <p:spPr>
          <a:xfrm>
            <a:off x="8381992" y="4357561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89" name="矩形 88"/>
          <p:cNvSpPr/>
          <p:nvPr/>
        </p:nvSpPr>
        <p:spPr>
          <a:xfrm>
            <a:off x="8358288" y="4749962"/>
            <a:ext cx="25834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4147438" y="2128365"/>
            <a:ext cx="1003673" cy="232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5151110" y="2048778"/>
            <a:ext cx="173543" cy="183491"/>
          </a:xfrm>
          <a:custGeom>
            <a:avLst/>
            <a:gdLst>
              <a:gd name="T0" fmla="*/ 7 w 15"/>
              <a:gd name="T1" fmla="*/ 0 h 16"/>
              <a:gd name="T2" fmla="*/ 0 w 15"/>
              <a:gd name="T3" fmla="*/ 7 h 16"/>
              <a:gd name="T4" fmla="*/ 0 w 15"/>
              <a:gd name="T5" fmla="*/ 8 h 16"/>
              <a:gd name="T6" fmla="*/ 0 w 15"/>
              <a:gd name="T7" fmla="*/ 9 h 16"/>
              <a:gd name="T8" fmla="*/ 7 w 15"/>
              <a:gd name="T9" fmla="*/ 16 h 16"/>
              <a:gd name="T10" fmla="*/ 15 w 15"/>
              <a:gd name="T11" fmla="*/ 8 h 16"/>
              <a:gd name="T12" fmla="*/ 7 w 15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16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7"/>
                  <a:pt x="0" y="8"/>
                  <a:pt x="0" y="8"/>
                </a:cubicBezTo>
                <a:cubicBezTo>
                  <a:pt x="0" y="8"/>
                  <a:pt x="0" y="9"/>
                  <a:pt x="0" y="9"/>
                </a:cubicBezTo>
                <a:cubicBezTo>
                  <a:pt x="0" y="13"/>
                  <a:pt x="3" y="16"/>
                  <a:pt x="7" y="16"/>
                </a:cubicBezTo>
                <a:cubicBezTo>
                  <a:pt x="11" y="16"/>
                  <a:pt x="15" y="12"/>
                  <a:pt x="15" y="8"/>
                </a:cubicBezTo>
                <a:cubicBezTo>
                  <a:pt x="15" y="4"/>
                  <a:pt x="11" y="0"/>
                  <a:pt x="7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4147438" y="3069032"/>
            <a:ext cx="1003673" cy="232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5151110" y="3000499"/>
            <a:ext cx="173543" cy="172437"/>
          </a:xfrm>
          <a:custGeom>
            <a:avLst/>
            <a:gdLst>
              <a:gd name="T0" fmla="*/ 7 w 15"/>
              <a:gd name="T1" fmla="*/ 0 h 15"/>
              <a:gd name="T2" fmla="*/ 0 w 15"/>
              <a:gd name="T3" fmla="*/ 6 h 15"/>
              <a:gd name="T4" fmla="*/ 0 w 15"/>
              <a:gd name="T5" fmla="*/ 7 h 15"/>
              <a:gd name="T6" fmla="*/ 0 w 15"/>
              <a:gd name="T7" fmla="*/ 8 h 15"/>
              <a:gd name="T8" fmla="*/ 7 w 15"/>
              <a:gd name="T9" fmla="*/ 15 h 15"/>
              <a:gd name="T10" fmla="*/ 15 w 15"/>
              <a:gd name="T11" fmla="*/ 7 h 15"/>
              <a:gd name="T12" fmla="*/ 7 w 15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15">
                <a:moveTo>
                  <a:pt x="7" y="0"/>
                </a:moveTo>
                <a:cubicBezTo>
                  <a:pt x="3" y="0"/>
                  <a:pt x="0" y="2"/>
                  <a:pt x="0" y="6"/>
                </a:cubicBezTo>
                <a:cubicBezTo>
                  <a:pt x="0" y="7"/>
                  <a:pt x="0" y="7"/>
                  <a:pt x="0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12"/>
                  <a:pt x="3" y="15"/>
                  <a:pt x="7" y="15"/>
                </a:cubicBezTo>
                <a:cubicBezTo>
                  <a:pt x="11" y="15"/>
                  <a:pt x="15" y="11"/>
                  <a:pt x="15" y="7"/>
                </a:cubicBezTo>
                <a:cubicBezTo>
                  <a:pt x="15" y="3"/>
                  <a:pt x="11" y="0"/>
                  <a:pt x="7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4147438" y="4009699"/>
            <a:ext cx="1003673" cy="232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Freeform 10"/>
          <p:cNvSpPr/>
          <p:nvPr/>
        </p:nvSpPr>
        <p:spPr bwMode="auto">
          <a:xfrm>
            <a:off x="5151110" y="3941166"/>
            <a:ext cx="173543" cy="172437"/>
          </a:xfrm>
          <a:custGeom>
            <a:avLst/>
            <a:gdLst>
              <a:gd name="T0" fmla="*/ 7 w 15"/>
              <a:gd name="T1" fmla="*/ 0 h 15"/>
              <a:gd name="T2" fmla="*/ 0 w 15"/>
              <a:gd name="T3" fmla="*/ 6 h 15"/>
              <a:gd name="T4" fmla="*/ 0 w 15"/>
              <a:gd name="T5" fmla="*/ 7 h 15"/>
              <a:gd name="T6" fmla="*/ 0 w 15"/>
              <a:gd name="T7" fmla="*/ 8 h 15"/>
              <a:gd name="T8" fmla="*/ 7 w 15"/>
              <a:gd name="T9" fmla="*/ 15 h 15"/>
              <a:gd name="T10" fmla="*/ 15 w 15"/>
              <a:gd name="T11" fmla="*/ 7 h 15"/>
              <a:gd name="T12" fmla="*/ 7 w 15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15">
                <a:moveTo>
                  <a:pt x="7" y="0"/>
                </a:moveTo>
                <a:cubicBezTo>
                  <a:pt x="3" y="0"/>
                  <a:pt x="0" y="2"/>
                  <a:pt x="0" y="6"/>
                </a:cubicBezTo>
                <a:cubicBezTo>
                  <a:pt x="0" y="7"/>
                  <a:pt x="0" y="7"/>
                  <a:pt x="0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12"/>
                  <a:pt x="3" y="15"/>
                  <a:pt x="7" y="15"/>
                </a:cubicBezTo>
                <a:cubicBezTo>
                  <a:pt x="11" y="15"/>
                  <a:pt x="15" y="11"/>
                  <a:pt x="15" y="7"/>
                </a:cubicBezTo>
                <a:cubicBezTo>
                  <a:pt x="15" y="3"/>
                  <a:pt x="11" y="0"/>
                  <a:pt x="7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" name="Freeform 11"/>
          <p:cNvSpPr>
            <a:spLocks noEditPoints="1"/>
          </p:cNvSpPr>
          <p:nvPr/>
        </p:nvSpPr>
        <p:spPr bwMode="auto">
          <a:xfrm>
            <a:off x="4147438" y="4996791"/>
            <a:ext cx="1003673" cy="221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Freeform 12"/>
          <p:cNvSpPr/>
          <p:nvPr/>
        </p:nvSpPr>
        <p:spPr bwMode="auto">
          <a:xfrm>
            <a:off x="5151111" y="4916101"/>
            <a:ext cx="173543" cy="183491"/>
          </a:xfrm>
          <a:custGeom>
            <a:avLst/>
            <a:gdLst>
              <a:gd name="T0" fmla="*/ 7 w 15"/>
              <a:gd name="T1" fmla="*/ 0 h 16"/>
              <a:gd name="T2" fmla="*/ 0 w 15"/>
              <a:gd name="T3" fmla="*/ 7 h 16"/>
              <a:gd name="T4" fmla="*/ 0 w 15"/>
              <a:gd name="T5" fmla="*/ 8 h 16"/>
              <a:gd name="T6" fmla="*/ 0 w 15"/>
              <a:gd name="T7" fmla="*/ 9 h 16"/>
              <a:gd name="T8" fmla="*/ 7 w 15"/>
              <a:gd name="T9" fmla="*/ 16 h 16"/>
              <a:gd name="T10" fmla="*/ 15 w 15"/>
              <a:gd name="T11" fmla="*/ 8 h 16"/>
              <a:gd name="T12" fmla="*/ 7 w 15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16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7"/>
                  <a:pt x="0" y="8"/>
                  <a:pt x="0" y="8"/>
                </a:cubicBezTo>
                <a:cubicBezTo>
                  <a:pt x="0" y="8"/>
                  <a:pt x="0" y="9"/>
                  <a:pt x="0" y="9"/>
                </a:cubicBezTo>
                <a:cubicBezTo>
                  <a:pt x="0" y="13"/>
                  <a:pt x="3" y="16"/>
                  <a:pt x="7" y="16"/>
                </a:cubicBezTo>
                <a:cubicBezTo>
                  <a:pt x="11" y="16"/>
                  <a:pt x="15" y="12"/>
                  <a:pt x="15" y="8"/>
                </a:cubicBezTo>
                <a:cubicBezTo>
                  <a:pt x="15" y="4"/>
                  <a:pt x="11" y="0"/>
                  <a:pt x="7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" name="Freeform 13"/>
          <p:cNvSpPr/>
          <p:nvPr/>
        </p:nvSpPr>
        <p:spPr bwMode="auto">
          <a:xfrm>
            <a:off x="3154819" y="3459227"/>
            <a:ext cx="542735" cy="1077733"/>
          </a:xfrm>
          <a:custGeom>
            <a:avLst/>
            <a:gdLst>
              <a:gd name="T0" fmla="*/ 47 w 47"/>
              <a:gd name="T1" fmla="*/ 84 h 94"/>
              <a:gd name="T2" fmla="*/ 10 w 47"/>
              <a:gd name="T3" fmla="*/ 47 h 94"/>
              <a:gd name="T4" fmla="*/ 47 w 47"/>
              <a:gd name="T5" fmla="*/ 11 h 94"/>
              <a:gd name="T6" fmla="*/ 47 w 47"/>
              <a:gd name="T7" fmla="*/ 0 h 94"/>
              <a:gd name="T8" fmla="*/ 0 w 47"/>
              <a:gd name="T9" fmla="*/ 47 h 94"/>
              <a:gd name="T10" fmla="*/ 47 w 47"/>
              <a:gd name="T11" fmla="*/ 94 h 94"/>
              <a:gd name="T12" fmla="*/ 47 w 47"/>
              <a:gd name="T13" fmla="*/ 8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94">
                <a:moveTo>
                  <a:pt x="47" y="84"/>
                </a:moveTo>
                <a:cubicBezTo>
                  <a:pt x="27" y="84"/>
                  <a:pt x="10" y="67"/>
                  <a:pt x="10" y="47"/>
                </a:cubicBezTo>
                <a:cubicBezTo>
                  <a:pt x="10" y="27"/>
                  <a:pt x="27" y="11"/>
                  <a:pt x="47" y="11"/>
                </a:cubicBezTo>
                <a:cubicBezTo>
                  <a:pt x="47" y="0"/>
                  <a:pt x="47" y="0"/>
                  <a:pt x="47" y="0"/>
                </a:cubicBezTo>
                <a:cubicBezTo>
                  <a:pt x="21" y="1"/>
                  <a:pt x="0" y="22"/>
                  <a:pt x="0" y="47"/>
                </a:cubicBezTo>
                <a:cubicBezTo>
                  <a:pt x="0" y="73"/>
                  <a:pt x="21" y="94"/>
                  <a:pt x="47" y="94"/>
                </a:cubicBezTo>
                <a:lnTo>
                  <a:pt x="47" y="84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" name="Freeform 14"/>
          <p:cNvSpPr/>
          <p:nvPr/>
        </p:nvSpPr>
        <p:spPr bwMode="auto">
          <a:xfrm>
            <a:off x="3154819" y="1543626"/>
            <a:ext cx="542735" cy="1078837"/>
          </a:xfrm>
          <a:custGeom>
            <a:avLst/>
            <a:gdLst>
              <a:gd name="T0" fmla="*/ 47 w 47"/>
              <a:gd name="T1" fmla="*/ 84 h 94"/>
              <a:gd name="T2" fmla="*/ 10 w 47"/>
              <a:gd name="T3" fmla="*/ 47 h 94"/>
              <a:gd name="T4" fmla="*/ 47 w 47"/>
              <a:gd name="T5" fmla="*/ 11 h 94"/>
              <a:gd name="T6" fmla="*/ 47 w 47"/>
              <a:gd name="T7" fmla="*/ 0 h 94"/>
              <a:gd name="T8" fmla="*/ 0 w 47"/>
              <a:gd name="T9" fmla="*/ 47 h 94"/>
              <a:gd name="T10" fmla="*/ 47 w 47"/>
              <a:gd name="T11" fmla="*/ 94 h 94"/>
              <a:gd name="T12" fmla="*/ 47 w 47"/>
              <a:gd name="T13" fmla="*/ 8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94">
                <a:moveTo>
                  <a:pt x="47" y="84"/>
                </a:moveTo>
                <a:cubicBezTo>
                  <a:pt x="27" y="84"/>
                  <a:pt x="10" y="67"/>
                  <a:pt x="10" y="47"/>
                </a:cubicBezTo>
                <a:cubicBezTo>
                  <a:pt x="10" y="27"/>
                  <a:pt x="27" y="11"/>
                  <a:pt x="47" y="11"/>
                </a:cubicBezTo>
                <a:cubicBezTo>
                  <a:pt x="47" y="0"/>
                  <a:pt x="47" y="0"/>
                  <a:pt x="47" y="0"/>
                </a:cubicBezTo>
                <a:cubicBezTo>
                  <a:pt x="21" y="1"/>
                  <a:pt x="0" y="22"/>
                  <a:pt x="0" y="47"/>
                </a:cubicBezTo>
                <a:cubicBezTo>
                  <a:pt x="0" y="73"/>
                  <a:pt x="21" y="94"/>
                  <a:pt x="47" y="94"/>
                </a:cubicBezTo>
                <a:lnTo>
                  <a:pt x="47" y="84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Freeform 15"/>
          <p:cNvSpPr/>
          <p:nvPr/>
        </p:nvSpPr>
        <p:spPr bwMode="auto">
          <a:xfrm>
            <a:off x="3697554" y="2507506"/>
            <a:ext cx="530576" cy="1077733"/>
          </a:xfrm>
          <a:custGeom>
            <a:avLst/>
            <a:gdLst>
              <a:gd name="T0" fmla="*/ 0 w 46"/>
              <a:gd name="T1" fmla="*/ 10 h 94"/>
              <a:gd name="T2" fmla="*/ 36 w 46"/>
              <a:gd name="T3" fmla="*/ 47 h 94"/>
              <a:gd name="T4" fmla="*/ 0 w 46"/>
              <a:gd name="T5" fmla="*/ 83 h 94"/>
              <a:gd name="T6" fmla="*/ 0 w 46"/>
              <a:gd name="T7" fmla="*/ 94 h 94"/>
              <a:gd name="T8" fmla="*/ 46 w 46"/>
              <a:gd name="T9" fmla="*/ 47 h 94"/>
              <a:gd name="T10" fmla="*/ 0 w 46"/>
              <a:gd name="T11" fmla="*/ 0 h 94"/>
              <a:gd name="T12" fmla="*/ 0 w 46"/>
              <a:gd name="T13" fmla="*/ 1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4">
                <a:moveTo>
                  <a:pt x="0" y="10"/>
                </a:moveTo>
                <a:cubicBezTo>
                  <a:pt x="20" y="11"/>
                  <a:pt x="36" y="27"/>
                  <a:pt x="36" y="47"/>
                </a:cubicBezTo>
                <a:cubicBezTo>
                  <a:pt x="36" y="67"/>
                  <a:pt x="20" y="83"/>
                  <a:pt x="0" y="83"/>
                </a:cubicBezTo>
                <a:cubicBezTo>
                  <a:pt x="0" y="94"/>
                  <a:pt x="0" y="94"/>
                  <a:pt x="0" y="94"/>
                </a:cubicBezTo>
                <a:cubicBezTo>
                  <a:pt x="25" y="94"/>
                  <a:pt x="46" y="73"/>
                  <a:pt x="46" y="47"/>
                </a:cubicBezTo>
                <a:cubicBezTo>
                  <a:pt x="46" y="21"/>
                  <a:pt x="25" y="0"/>
                  <a:pt x="0" y="0"/>
                </a:cubicBezTo>
                <a:lnTo>
                  <a:pt x="0" y="10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" name="Freeform 16"/>
          <p:cNvSpPr/>
          <p:nvPr/>
        </p:nvSpPr>
        <p:spPr bwMode="auto">
          <a:xfrm>
            <a:off x="3154819" y="2507506"/>
            <a:ext cx="542735" cy="1077733"/>
          </a:xfrm>
          <a:custGeom>
            <a:avLst/>
            <a:gdLst>
              <a:gd name="T0" fmla="*/ 47 w 47"/>
              <a:gd name="T1" fmla="*/ 83 h 94"/>
              <a:gd name="T2" fmla="*/ 10 w 47"/>
              <a:gd name="T3" fmla="*/ 47 h 94"/>
              <a:gd name="T4" fmla="*/ 47 w 47"/>
              <a:gd name="T5" fmla="*/ 10 h 94"/>
              <a:gd name="T6" fmla="*/ 47 w 47"/>
              <a:gd name="T7" fmla="*/ 0 h 94"/>
              <a:gd name="T8" fmla="*/ 0 w 47"/>
              <a:gd name="T9" fmla="*/ 47 h 94"/>
              <a:gd name="T10" fmla="*/ 47 w 47"/>
              <a:gd name="T11" fmla="*/ 94 h 94"/>
              <a:gd name="T12" fmla="*/ 47 w 47"/>
              <a:gd name="T13" fmla="*/ 8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94">
                <a:moveTo>
                  <a:pt x="47" y="83"/>
                </a:moveTo>
                <a:cubicBezTo>
                  <a:pt x="27" y="83"/>
                  <a:pt x="10" y="67"/>
                  <a:pt x="10" y="47"/>
                </a:cubicBezTo>
                <a:cubicBezTo>
                  <a:pt x="10" y="27"/>
                  <a:pt x="27" y="11"/>
                  <a:pt x="47" y="10"/>
                </a:cubicBezTo>
                <a:cubicBezTo>
                  <a:pt x="47" y="0"/>
                  <a:pt x="47" y="0"/>
                  <a:pt x="47" y="0"/>
                </a:cubicBez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21" y="94"/>
                  <a:pt x="47" y="94"/>
                </a:cubicBezTo>
                <a:lnTo>
                  <a:pt x="47" y="83"/>
                </a:lnTo>
                <a:close/>
              </a:path>
            </a:pathLst>
          </a:custGeom>
          <a:solidFill>
            <a:srgbClr val="FBD26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" name="Freeform 17"/>
          <p:cNvSpPr/>
          <p:nvPr/>
        </p:nvSpPr>
        <p:spPr bwMode="auto">
          <a:xfrm>
            <a:off x="3697553" y="1543626"/>
            <a:ext cx="530576" cy="1078837"/>
          </a:xfrm>
          <a:custGeom>
            <a:avLst/>
            <a:gdLst>
              <a:gd name="T0" fmla="*/ 0 w 46"/>
              <a:gd name="T1" fmla="*/ 11 h 94"/>
              <a:gd name="T2" fmla="*/ 36 w 46"/>
              <a:gd name="T3" fmla="*/ 47 h 94"/>
              <a:gd name="T4" fmla="*/ 0 w 46"/>
              <a:gd name="T5" fmla="*/ 84 h 94"/>
              <a:gd name="T6" fmla="*/ 0 w 46"/>
              <a:gd name="T7" fmla="*/ 94 h 94"/>
              <a:gd name="T8" fmla="*/ 46 w 46"/>
              <a:gd name="T9" fmla="*/ 47 h 94"/>
              <a:gd name="T10" fmla="*/ 0 w 46"/>
              <a:gd name="T11" fmla="*/ 0 h 94"/>
              <a:gd name="T12" fmla="*/ 0 w 46"/>
              <a:gd name="T13" fmla="*/ 1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4">
                <a:moveTo>
                  <a:pt x="0" y="11"/>
                </a:moveTo>
                <a:cubicBezTo>
                  <a:pt x="20" y="11"/>
                  <a:pt x="36" y="27"/>
                  <a:pt x="36" y="47"/>
                </a:cubicBezTo>
                <a:cubicBezTo>
                  <a:pt x="36" y="67"/>
                  <a:pt x="20" y="84"/>
                  <a:pt x="0" y="84"/>
                </a:cubicBezTo>
                <a:cubicBezTo>
                  <a:pt x="0" y="94"/>
                  <a:pt x="0" y="94"/>
                  <a:pt x="0" y="94"/>
                </a:cubicBezTo>
                <a:cubicBezTo>
                  <a:pt x="25" y="94"/>
                  <a:pt x="46" y="73"/>
                  <a:pt x="46" y="47"/>
                </a:cubicBezTo>
                <a:cubicBezTo>
                  <a:pt x="46" y="22"/>
                  <a:pt x="25" y="1"/>
                  <a:pt x="0" y="0"/>
                </a:cubicBezTo>
                <a:lnTo>
                  <a:pt x="0" y="11"/>
                </a:lnTo>
                <a:close/>
              </a:path>
            </a:pathLst>
          </a:custGeom>
          <a:solidFill>
            <a:srgbClr val="2A83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8" name="Freeform 18"/>
          <p:cNvSpPr/>
          <p:nvPr/>
        </p:nvSpPr>
        <p:spPr bwMode="auto">
          <a:xfrm>
            <a:off x="3697554" y="4423107"/>
            <a:ext cx="530576" cy="1077733"/>
          </a:xfrm>
          <a:custGeom>
            <a:avLst/>
            <a:gdLst>
              <a:gd name="T0" fmla="*/ 0 w 46"/>
              <a:gd name="T1" fmla="*/ 11 h 94"/>
              <a:gd name="T2" fmla="*/ 36 w 46"/>
              <a:gd name="T3" fmla="*/ 47 h 94"/>
              <a:gd name="T4" fmla="*/ 0 w 46"/>
              <a:gd name="T5" fmla="*/ 84 h 94"/>
              <a:gd name="T6" fmla="*/ 0 w 46"/>
              <a:gd name="T7" fmla="*/ 94 h 94"/>
              <a:gd name="T8" fmla="*/ 46 w 46"/>
              <a:gd name="T9" fmla="*/ 47 h 94"/>
              <a:gd name="T10" fmla="*/ 0 w 46"/>
              <a:gd name="T11" fmla="*/ 0 h 94"/>
              <a:gd name="T12" fmla="*/ 0 w 46"/>
              <a:gd name="T13" fmla="*/ 1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4">
                <a:moveTo>
                  <a:pt x="0" y="11"/>
                </a:moveTo>
                <a:cubicBezTo>
                  <a:pt x="20" y="11"/>
                  <a:pt x="36" y="27"/>
                  <a:pt x="36" y="47"/>
                </a:cubicBezTo>
                <a:cubicBezTo>
                  <a:pt x="36" y="67"/>
                  <a:pt x="20" y="83"/>
                  <a:pt x="0" y="84"/>
                </a:cubicBezTo>
                <a:cubicBezTo>
                  <a:pt x="0" y="94"/>
                  <a:pt x="0" y="94"/>
                  <a:pt x="0" y="94"/>
                </a:cubicBezTo>
                <a:cubicBezTo>
                  <a:pt x="25" y="94"/>
                  <a:pt x="46" y="73"/>
                  <a:pt x="46" y="47"/>
                </a:cubicBezTo>
                <a:cubicBezTo>
                  <a:pt x="46" y="21"/>
                  <a:pt x="25" y="0"/>
                  <a:pt x="0" y="0"/>
                </a:cubicBezTo>
                <a:lnTo>
                  <a:pt x="0" y="11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9" name="Freeform 19"/>
          <p:cNvSpPr/>
          <p:nvPr/>
        </p:nvSpPr>
        <p:spPr bwMode="auto">
          <a:xfrm>
            <a:off x="3154819" y="4423106"/>
            <a:ext cx="542735" cy="1077733"/>
          </a:xfrm>
          <a:custGeom>
            <a:avLst/>
            <a:gdLst>
              <a:gd name="T0" fmla="*/ 47 w 47"/>
              <a:gd name="T1" fmla="*/ 84 h 94"/>
              <a:gd name="T2" fmla="*/ 10 w 47"/>
              <a:gd name="T3" fmla="*/ 47 h 94"/>
              <a:gd name="T4" fmla="*/ 47 w 47"/>
              <a:gd name="T5" fmla="*/ 11 h 94"/>
              <a:gd name="T6" fmla="*/ 47 w 47"/>
              <a:gd name="T7" fmla="*/ 0 h 94"/>
              <a:gd name="T8" fmla="*/ 0 w 47"/>
              <a:gd name="T9" fmla="*/ 47 h 94"/>
              <a:gd name="T10" fmla="*/ 47 w 47"/>
              <a:gd name="T11" fmla="*/ 94 h 94"/>
              <a:gd name="T12" fmla="*/ 47 w 47"/>
              <a:gd name="T13" fmla="*/ 8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94">
                <a:moveTo>
                  <a:pt x="47" y="84"/>
                </a:moveTo>
                <a:cubicBezTo>
                  <a:pt x="27" y="83"/>
                  <a:pt x="10" y="67"/>
                  <a:pt x="10" y="47"/>
                </a:cubicBezTo>
                <a:cubicBezTo>
                  <a:pt x="10" y="27"/>
                  <a:pt x="27" y="11"/>
                  <a:pt x="47" y="11"/>
                </a:cubicBezTo>
                <a:cubicBezTo>
                  <a:pt x="47" y="0"/>
                  <a:pt x="47" y="0"/>
                  <a:pt x="47" y="0"/>
                </a:cubicBez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21" y="94"/>
                  <a:pt x="47" y="94"/>
                </a:cubicBezTo>
                <a:lnTo>
                  <a:pt x="47" y="84"/>
                </a:lnTo>
                <a:close/>
              </a:path>
            </a:pathLst>
          </a:custGeom>
          <a:solidFill>
            <a:srgbClr val="9CE0B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" name="Freeform 20"/>
          <p:cNvSpPr/>
          <p:nvPr/>
        </p:nvSpPr>
        <p:spPr bwMode="auto">
          <a:xfrm>
            <a:off x="3697554" y="3459227"/>
            <a:ext cx="530576" cy="1077733"/>
          </a:xfrm>
          <a:custGeom>
            <a:avLst/>
            <a:gdLst>
              <a:gd name="T0" fmla="*/ 0 w 46"/>
              <a:gd name="T1" fmla="*/ 11 h 94"/>
              <a:gd name="T2" fmla="*/ 36 w 46"/>
              <a:gd name="T3" fmla="*/ 47 h 94"/>
              <a:gd name="T4" fmla="*/ 0 w 46"/>
              <a:gd name="T5" fmla="*/ 84 h 94"/>
              <a:gd name="T6" fmla="*/ 0 w 46"/>
              <a:gd name="T7" fmla="*/ 94 h 94"/>
              <a:gd name="T8" fmla="*/ 46 w 46"/>
              <a:gd name="T9" fmla="*/ 47 h 94"/>
              <a:gd name="T10" fmla="*/ 0 w 46"/>
              <a:gd name="T11" fmla="*/ 0 h 94"/>
              <a:gd name="T12" fmla="*/ 0 w 46"/>
              <a:gd name="T13" fmla="*/ 1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4">
                <a:moveTo>
                  <a:pt x="0" y="11"/>
                </a:moveTo>
                <a:cubicBezTo>
                  <a:pt x="20" y="11"/>
                  <a:pt x="36" y="27"/>
                  <a:pt x="36" y="47"/>
                </a:cubicBezTo>
                <a:cubicBezTo>
                  <a:pt x="36" y="67"/>
                  <a:pt x="20" y="84"/>
                  <a:pt x="0" y="84"/>
                </a:cubicBezTo>
                <a:cubicBezTo>
                  <a:pt x="0" y="94"/>
                  <a:pt x="0" y="94"/>
                  <a:pt x="0" y="94"/>
                </a:cubicBezTo>
                <a:cubicBezTo>
                  <a:pt x="25" y="94"/>
                  <a:pt x="46" y="73"/>
                  <a:pt x="46" y="47"/>
                </a:cubicBezTo>
                <a:cubicBezTo>
                  <a:pt x="46" y="22"/>
                  <a:pt x="25" y="1"/>
                  <a:pt x="0" y="0"/>
                </a:cubicBezTo>
                <a:lnTo>
                  <a:pt x="0" y="1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0" name="Arc 69"/>
          <p:cNvSpPr/>
          <p:nvPr/>
        </p:nvSpPr>
        <p:spPr>
          <a:xfrm rot="5400000">
            <a:off x="3737897" y="1664746"/>
            <a:ext cx="966094" cy="966093"/>
          </a:xfrm>
          <a:prstGeom prst="arc">
            <a:avLst>
              <a:gd name="adj1" fmla="val 10827129"/>
              <a:gd name="adj2" fmla="val 0"/>
            </a:avLst>
          </a:prstGeom>
          <a:ln w="19050"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1" name="Isosceles Triangle 70"/>
          <p:cNvSpPr/>
          <p:nvPr/>
        </p:nvSpPr>
        <p:spPr>
          <a:xfrm rot="16200000">
            <a:off x="4126815" y="1635016"/>
            <a:ext cx="187118" cy="88502"/>
          </a:xfrm>
          <a:prstGeom prst="triangle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2" name="Isosceles Triangle 71"/>
          <p:cNvSpPr/>
          <p:nvPr/>
        </p:nvSpPr>
        <p:spPr>
          <a:xfrm rot="16200000">
            <a:off x="4126815" y="2583410"/>
            <a:ext cx="187118" cy="88502"/>
          </a:xfrm>
          <a:prstGeom prst="triangle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6" name="Arc 75"/>
          <p:cNvSpPr/>
          <p:nvPr/>
        </p:nvSpPr>
        <p:spPr>
          <a:xfrm rot="5400000">
            <a:off x="3737897" y="2619702"/>
            <a:ext cx="966094" cy="966093"/>
          </a:xfrm>
          <a:prstGeom prst="arc">
            <a:avLst>
              <a:gd name="adj1" fmla="val 10827129"/>
              <a:gd name="adj2" fmla="val 0"/>
            </a:avLst>
          </a:prstGeom>
          <a:ln w="19050"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8" name="Isosceles Triangle 77"/>
          <p:cNvSpPr/>
          <p:nvPr/>
        </p:nvSpPr>
        <p:spPr>
          <a:xfrm rot="16200000">
            <a:off x="4126815" y="2589972"/>
            <a:ext cx="187118" cy="88502"/>
          </a:xfrm>
          <a:prstGeom prst="triangle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9" name="Isosceles Triangle 78"/>
          <p:cNvSpPr/>
          <p:nvPr/>
        </p:nvSpPr>
        <p:spPr>
          <a:xfrm rot="16200000">
            <a:off x="4126815" y="3538366"/>
            <a:ext cx="187118" cy="88502"/>
          </a:xfrm>
          <a:prstGeom prst="triangle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1" name="Arc 80"/>
          <p:cNvSpPr/>
          <p:nvPr/>
        </p:nvSpPr>
        <p:spPr>
          <a:xfrm rot="5400000">
            <a:off x="3737897" y="3574659"/>
            <a:ext cx="966094" cy="966093"/>
          </a:xfrm>
          <a:prstGeom prst="arc">
            <a:avLst>
              <a:gd name="adj1" fmla="val 10827129"/>
              <a:gd name="adj2" fmla="val 0"/>
            </a:avLst>
          </a:prstGeom>
          <a:ln w="19050"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3" name="Isosceles Triangle 82"/>
          <p:cNvSpPr/>
          <p:nvPr/>
        </p:nvSpPr>
        <p:spPr>
          <a:xfrm rot="16200000">
            <a:off x="4126815" y="3544929"/>
            <a:ext cx="187118" cy="88502"/>
          </a:xfrm>
          <a:prstGeom prst="triangle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4" name="Isosceles Triangle 83"/>
          <p:cNvSpPr/>
          <p:nvPr/>
        </p:nvSpPr>
        <p:spPr>
          <a:xfrm rot="16200000">
            <a:off x="4126815" y="4493322"/>
            <a:ext cx="187118" cy="88502"/>
          </a:xfrm>
          <a:prstGeom prst="triangle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6" name="Arc 85"/>
          <p:cNvSpPr/>
          <p:nvPr/>
        </p:nvSpPr>
        <p:spPr>
          <a:xfrm rot="5400000">
            <a:off x="3737897" y="4534746"/>
            <a:ext cx="966094" cy="966093"/>
          </a:xfrm>
          <a:prstGeom prst="arc">
            <a:avLst>
              <a:gd name="adj1" fmla="val 10827129"/>
              <a:gd name="adj2" fmla="val 0"/>
            </a:avLst>
          </a:prstGeom>
          <a:ln w="19050"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8" name="Isosceles Triangle 87"/>
          <p:cNvSpPr/>
          <p:nvPr/>
        </p:nvSpPr>
        <p:spPr>
          <a:xfrm rot="16200000">
            <a:off x="4126815" y="4505016"/>
            <a:ext cx="187118" cy="88502"/>
          </a:xfrm>
          <a:prstGeom prst="triangle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9" name="Isosceles Triangle 88"/>
          <p:cNvSpPr/>
          <p:nvPr/>
        </p:nvSpPr>
        <p:spPr>
          <a:xfrm rot="16200000">
            <a:off x="4126815" y="5453410"/>
            <a:ext cx="187118" cy="88502"/>
          </a:xfrm>
          <a:prstGeom prst="triangle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6" name="Freeform 18"/>
          <p:cNvSpPr/>
          <p:nvPr/>
        </p:nvSpPr>
        <p:spPr bwMode="auto">
          <a:xfrm>
            <a:off x="3644281" y="4868907"/>
            <a:ext cx="113972" cy="218329"/>
          </a:xfrm>
          <a:custGeom>
            <a:avLst/>
            <a:gdLst>
              <a:gd name="T0" fmla="*/ 445 w 827"/>
              <a:gd name="T1" fmla="*/ 0 h 1593"/>
              <a:gd name="T2" fmla="*/ 498 w 827"/>
              <a:gd name="T3" fmla="*/ 8 h 1593"/>
              <a:gd name="T4" fmla="*/ 515 w 827"/>
              <a:gd name="T5" fmla="*/ 47 h 1593"/>
              <a:gd name="T6" fmla="*/ 516 w 827"/>
              <a:gd name="T7" fmla="*/ 123 h 1593"/>
              <a:gd name="T8" fmla="*/ 525 w 827"/>
              <a:gd name="T9" fmla="*/ 163 h 1593"/>
              <a:gd name="T10" fmla="*/ 563 w 827"/>
              <a:gd name="T11" fmla="*/ 178 h 1593"/>
              <a:gd name="T12" fmla="*/ 691 w 827"/>
              <a:gd name="T13" fmla="*/ 207 h 1593"/>
              <a:gd name="T14" fmla="*/ 767 w 827"/>
              <a:gd name="T15" fmla="*/ 246 h 1593"/>
              <a:gd name="T16" fmla="*/ 771 w 827"/>
              <a:gd name="T17" fmla="*/ 287 h 1593"/>
              <a:gd name="T18" fmla="*/ 726 w 827"/>
              <a:gd name="T19" fmla="*/ 434 h 1593"/>
              <a:gd name="T20" fmla="*/ 700 w 827"/>
              <a:gd name="T21" fmla="*/ 455 h 1593"/>
              <a:gd name="T22" fmla="*/ 621 w 827"/>
              <a:gd name="T23" fmla="*/ 425 h 1593"/>
              <a:gd name="T24" fmla="*/ 473 w 827"/>
              <a:gd name="T25" fmla="*/ 396 h 1593"/>
              <a:gd name="T26" fmla="*/ 377 w 827"/>
              <a:gd name="T27" fmla="*/ 402 h 1593"/>
              <a:gd name="T28" fmla="*/ 315 w 827"/>
              <a:gd name="T29" fmla="*/ 437 h 1593"/>
              <a:gd name="T30" fmla="*/ 291 w 827"/>
              <a:gd name="T31" fmla="*/ 496 h 1593"/>
              <a:gd name="T32" fmla="*/ 314 w 827"/>
              <a:gd name="T33" fmla="*/ 557 h 1593"/>
              <a:gd name="T34" fmla="*/ 402 w 827"/>
              <a:gd name="T35" fmla="*/ 618 h 1593"/>
              <a:gd name="T36" fmla="*/ 572 w 827"/>
              <a:gd name="T37" fmla="*/ 691 h 1593"/>
              <a:gd name="T38" fmla="*/ 712 w 827"/>
              <a:gd name="T39" fmla="*/ 778 h 1593"/>
              <a:gd name="T40" fmla="*/ 791 w 827"/>
              <a:gd name="T41" fmla="*/ 886 h 1593"/>
              <a:gd name="T42" fmla="*/ 826 w 827"/>
              <a:gd name="T43" fmla="*/ 1009 h 1593"/>
              <a:gd name="T44" fmla="*/ 812 w 827"/>
              <a:gd name="T45" fmla="*/ 1137 h 1593"/>
              <a:gd name="T46" fmla="*/ 747 w 827"/>
              <a:gd name="T47" fmla="*/ 1256 h 1593"/>
              <a:gd name="T48" fmla="*/ 640 w 827"/>
              <a:gd name="T49" fmla="*/ 1345 h 1593"/>
              <a:gd name="T50" fmla="*/ 535 w 827"/>
              <a:gd name="T51" fmla="*/ 1387 h 1593"/>
              <a:gd name="T52" fmla="*/ 506 w 827"/>
              <a:gd name="T53" fmla="*/ 1423 h 1593"/>
              <a:gd name="T54" fmla="*/ 505 w 827"/>
              <a:gd name="T55" fmla="*/ 1545 h 1593"/>
              <a:gd name="T56" fmla="*/ 489 w 827"/>
              <a:gd name="T57" fmla="*/ 1585 h 1593"/>
              <a:gd name="T58" fmla="*/ 404 w 827"/>
              <a:gd name="T59" fmla="*/ 1593 h 1593"/>
              <a:gd name="T60" fmla="*/ 318 w 827"/>
              <a:gd name="T61" fmla="*/ 1584 h 1593"/>
              <a:gd name="T62" fmla="*/ 300 w 827"/>
              <a:gd name="T63" fmla="*/ 1542 h 1593"/>
              <a:gd name="T64" fmla="*/ 299 w 827"/>
              <a:gd name="T65" fmla="*/ 1446 h 1593"/>
              <a:gd name="T66" fmla="*/ 288 w 827"/>
              <a:gd name="T67" fmla="*/ 1413 h 1593"/>
              <a:gd name="T68" fmla="*/ 244 w 827"/>
              <a:gd name="T69" fmla="*/ 1401 h 1593"/>
              <a:gd name="T70" fmla="*/ 94 w 827"/>
              <a:gd name="T71" fmla="*/ 1365 h 1593"/>
              <a:gd name="T72" fmla="*/ 14 w 827"/>
              <a:gd name="T73" fmla="*/ 1325 h 1593"/>
              <a:gd name="T74" fmla="*/ 0 w 827"/>
              <a:gd name="T75" fmla="*/ 1293 h 1593"/>
              <a:gd name="T76" fmla="*/ 23 w 827"/>
              <a:gd name="T77" fmla="*/ 1198 h 1593"/>
              <a:gd name="T78" fmla="*/ 51 w 827"/>
              <a:gd name="T79" fmla="*/ 1113 h 1593"/>
              <a:gd name="T80" fmla="*/ 78 w 827"/>
              <a:gd name="T81" fmla="*/ 1102 h 1593"/>
              <a:gd name="T82" fmla="*/ 159 w 827"/>
              <a:gd name="T83" fmla="*/ 1137 h 1593"/>
              <a:gd name="T84" fmla="*/ 325 w 827"/>
              <a:gd name="T85" fmla="*/ 1180 h 1593"/>
              <a:gd name="T86" fmla="*/ 435 w 827"/>
              <a:gd name="T87" fmla="*/ 1173 h 1593"/>
              <a:gd name="T88" fmla="*/ 512 w 827"/>
              <a:gd name="T89" fmla="*/ 1132 h 1593"/>
              <a:gd name="T90" fmla="*/ 542 w 827"/>
              <a:gd name="T91" fmla="*/ 1070 h 1593"/>
              <a:gd name="T92" fmla="*/ 529 w 827"/>
              <a:gd name="T93" fmla="*/ 1004 h 1593"/>
              <a:gd name="T94" fmla="*/ 471 w 827"/>
              <a:gd name="T95" fmla="*/ 946 h 1593"/>
              <a:gd name="T96" fmla="*/ 369 w 827"/>
              <a:gd name="T97" fmla="*/ 898 h 1593"/>
              <a:gd name="T98" fmla="*/ 233 w 827"/>
              <a:gd name="T99" fmla="*/ 840 h 1593"/>
              <a:gd name="T100" fmla="*/ 126 w 827"/>
              <a:gd name="T101" fmla="*/ 772 h 1593"/>
              <a:gd name="T102" fmla="*/ 54 w 827"/>
              <a:gd name="T103" fmla="*/ 691 h 1593"/>
              <a:gd name="T104" fmla="*/ 15 w 827"/>
              <a:gd name="T105" fmla="*/ 591 h 1593"/>
              <a:gd name="T106" fmla="*/ 15 w 827"/>
              <a:gd name="T107" fmla="*/ 467 h 1593"/>
              <a:gd name="T108" fmla="*/ 58 w 827"/>
              <a:gd name="T109" fmla="*/ 351 h 1593"/>
              <a:gd name="T110" fmla="*/ 139 w 827"/>
              <a:gd name="T111" fmla="*/ 263 h 1593"/>
              <a:gd name="T112" fmla="*/ 254 w 827"/>
              <a:gd name="T113" fmla="*/ 203 h 1593"/>
              <a:gd name="T114" fmla="*/ 300 w 827"/>
              <a:gd name="T115" fmla="*/ 183 h 1593"/>
              <a:gd name="T116" fmla="*/ 314 w 827"/>
              <a:gd name="T117" fmla="*/ 156 h 1593"/>
              <a:gd name="T118" fmla="*/ 315 w 827"/>
              <a:gd name="T119" fmla="*/ 87 h 1593"/>
              <a:gd name="T120" fmla="*/ 320 w 827"/>
              <a:gd name="T121" fmla="*/ 21 h 1593"/>
              <a:gd name="T122" fmla="*/ 352 w 827"/>
              <a:gd name="T123" fmla="*/ 1 h 1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7" h="1593">
                <a:moveTo>
                  <a:pt x="371" y="0"/>
                </a:moveTo>
                <a:lnTo>
                  <a:pt x="415" y="0"/>
                </a:lnTo>
                <a:lnTo>
                  <a:pt x="445" y="0"/>
                </a:lnTo>
                <a:lnTo>
                  <a:pt x="468" y="1"/>
                </a:lnTo>
                <a:lnTo>
                  <a:pt x="485" y="3"/>
                </a:lnTo>
                <a:lnTo>
                  <a:pt x="498" y="8"/>
                </a:lnTo>
                <a:lnTo>
                  <a:pt x="506" y="17"/>
                </a:lnTo>
                <a:lnTo>
                  <a:pt x="512" y="29"/>
                </a:lnTo>
                <a:lnTo>
                  <a:pt x="515" y="47"/>
                </a:lnTo>
                <a:lnTo>
                  <a:pt x="516" y="70"/>
                </a:lnTo>
                <a:lnTo>
                  <a:pt x="516" y="99"/>
                </a:lnTo>
                <a:lnTo>
                  <a:pt x="516" y="123"/>
                </a:lnTo>
                <a:lnTo>
                  <a:pt x="517" y="141"/>
                </a:lnTo>
                <a:lnTo>
                  <a:pt x="519" y="154"/>
                </a:lnTo>
                <a:lnTo>
                  <a:pt x="525" y="163"/>
                </a:lnTo>
                <a:lnTo>
                  <a:pt x="533" y="169"/>
                </a:lnTo>
                <a:lnTo>
                  <a:pt x="545" y="173"/>
                </a:lnTo>
                <a:lnTo>
                  <a:pt x="563" y="178"/>
                </a:lnTo>
                <a:lnTo>
                  <a:pt x="586" y="181"/>
                </a:lnTo>
                <a:lnTo>
                  <a:pt x="640" y="192"/>
                </a:lnTo>
                <a:lnTo>
                  <a:pt x="691" y="207"/>
                </a:lnTo>
                <a:lnTo>
                  <a:pt x="742" y="228"/>
                </a:lnTo>
                <a:lnTo>
                  <a:pt x="756" y="236"/>
                </a:lnTo>
                <a:lnTo>
                  <a:pt x="767" y="246"/>
                </a:lnTo>
                <a:lnTo>
                  <a:pt x="772" y="258"/>
                </a:lnTo>
                <a:lnTo>
                  <a:pt x="775" y="271"/>
                </a:lnTo>
                <a:lnTo>
                  <a:pt x="771" y="287"/>
                </a:lnTo>
                <a:lnTo>
                  <a:pt x="753" y="352"/>
                </a:lnTo>
                <a:lnTo>
                  <a:pt x="733" y="416"/>
                </a:lnTo>
                <a:lnTo>
                  <a:pt x="726" y="434"/>
                </a:lnTo>
                <a:lnTo>
                  <a:pt x="720" y="446"/>
                </a:lnTo>
                <a:lnTo>
                  <a:pt x="711" y="452"/>
                </a:lnTo>
                <a:lnTo>
                  <a:pt x="700" y="455"/>
                </a:lnTo>
                <a:lnTo>
                  <a:pt x="686" y="451"/>
                </a:lnTo>
                <a:lnTo>
                  <a:pt x="668" y="445"/>
                </a:lnTo>
                <a:lnTo>
                  <a:pt x="621" y="425"/>
                </a:lnTo>
                <a:lnTo>
                  <a:pt x="573" y="410"/>
                </a:lnTo>
                <a:lnTo>
                  <a:pt x="524" y="400"/>
                </a:lnTo>
                <a:lnTo>
                  <a:pt x="473" y="396"/>
                </a:lnTo>
                <a:lnTo>
                  <a:pt x="422" y="396"/>
                </a:lnTo>
                <a:lnTo>
                  <a:pt x="399" y="398"/>
                </a:lnTo>
                <a:lnTo>
                  <a:pt x="377" y="402"/>
                </a:lnTo>
                <a:lnTo>
                  <a:pt x="356" y="409"/>
                </a:lnTo>
                <a:lnTo>
                  <a:pt x="333" y="422"/>
                </a:lnTo>
                <a:lnTo>
                  <a:pt x="315" y="437"/>
                </a:lnTo>
                <a:lnTo>
                  <a:pt x="302" y="456"/>
                </a:lnTo>
                <a:lnTo>
                  <a:pt x="295" y="475"/>
                </a:lnTo>
                <a:lnTo>
                  <a:pt x="291" y="496"/>
                </a:lnTo>
                <a:lnTo>
                  <a:pt x="293" y="517"/>
                </a:lnTo>
                <a:lnTo>
                  <a:pt x="301" y="538"/>
                </a:lnTo>
                <a:lnTo>
                  <a:pt x="314" y="557"/>
                </a:lnTo>
                <a:lnTo>
                  <a:pt x="333" y="575"/>
                </a:lnTo>
                <a:lnTo>
                  <a:pt x="366" y="598"/>
                </a:lnTo>
                <a:lnTo>
                  <a:pt x="402" y="618"/>
                </a:lnTo>
                <a:lnTo>
                  <a:pt x="440" y="635"/>
                </a:lnTo>
                <a:lnTo>
                  <a:pt x="506" y="662"/>
                </a:lnTo>
                <a:lnTo>
                  <a:pt x="572" y="691"/>
                </a:lnTo>
                <a:lnTo>
                  <a:pt x="635" y="724"/>
                </a:lnTo>
                <a:lnTo>
                  <a:pt x="676" y="749"/>
                </a:lnTo>
                <a:lnTo>
                  <a:pt x="712" y="778"/>
                </a:lnTo>
                <a:lnTo>
                  <a:pt x="743" y="811"/>
                </a:lnTo>
                <a:lnTo>
                  <a:pt x="770" y="847"/>
                </a:lnTo>
                <a:lnTo>
                  <a:pt x="791" y="886"/>
                </a:lnTo>
                <a:lnTo>
                  <a:pt x="808" y="925"/>
                </a:lnTo>
                <a:lnTo>
                  <a:pt x="819" y="967"/>
                </a:lnTo>
                <a:lnTo>
                  <a:pt x="826" y="1009"/>
                </a:lnTo>
                <a:lnTo>
                  <a:pt x="827" y="1052"/>
                </a:lnTo>
                <a:lnTo>
                  <a:pt x="822" y="1095"/>
                </a:lnTo>
                <a:lnTo>
                  <a:pt x="812" y="1137"/>
                </a:lnTo>
                <a:lnTo>
                  <a:pt x="796" y="1179"/>
                </a:lnTo>
                <a:lnTo>
                  <a:pt x="775" y="1218"/>
                </a:lnTo>
                <a:lnTo>
                  <a:pt x="747" y="1256"/>
                </a:lnTo>
                <a:lnTo>
                  <a:pt x="715" y="1290"/>
                </a:lnTo>
                <a:lnTo>
                  <a:pt x="679" y="1320"/>
                </a:lnTo>
                <a:lnTo>
                  <a:pt x="640" y="1345"/>
                </a:lnTo>
                <a:lnTo>
                  <a:pt x="598" y="1366"/>
                </a:lnTo>
                <a:lnTo>
                  <a:pt x="553" y="1380"/>
                </a:lnTo>
                <a:lnTo>
                  <a:pt x="535" y="1387"/>
                </a:lnTo>
                <a:lnTo>
                  <a:pt x="521" y="1396"/>
                </a:lnTo>
                <a:lnTo>
                  <a:pt x="512" y="1407"/>
                </a:lnTo>
                <a:lnTo>
                  <a:pt x="506" y="1423"/>
                </a:lnTo>
                <a:lnTo>
                  <a:pt x="505" y="1442"/>
                </a:lnTo>
                <a:lnTo>
                  <a:pt x="506" y="1493"/>
                </a:lnTo>
                <a:lnTo>
                  <a:pt x="505" y="1545"/>
                </a:lnTo>
                <a:lnTo>
                  <a:pt x="504" y="1562"/>
                </a:lnTo>
                <a:lnTo>
                  <a:pt x="497" y="1575"/>
                </a:lnTo>
                <a:lnTo>
                  <a:pt x="489" y="1585"/>
                </a:lnTo>
                <a:lnTo>
                  <a:pt x="475" y="1590"/>
                </a:lnTo>
                <a:lnTo>
                  <a:pt x="459" y="1593"/>
                </a:lnTo>
                <a:lnTo>
                  <a:pt x="404" y="1593"/>
                </a:lnTo>
                <a:lnTo>
                  <a:pt x="348" y="1593"/>
                </a:lnTo>
                <a:lnTo>
                  <a:pt x="331" y="1590"/>
                </a:lnTo>
                <a:lnTo>
                  <a:pt x="318" y="1584"/>
                </a:lnTo>
                <a:lnTo>
                  <a:pt x="308" y="1574"/>
                </a:lnTo>
                <a:lnTo>
                  <a:pt x="302" y="1559"/>
                </a:lnTo>
                <a:lnTo>
                  <a:pt x="300" y="1542"/>
                </a:lnTo>
                <a:lnTo>
                  <a:pt x="300" y="1505"/>
                </a:lnTo>
                <a:lnTo>
                  <a:pt x="299" y="1466"/>
                </a:lnTo>
                <a:lnTo>
                  <a:pt x="299" y="1446"/>
                </a:lnTo>
                <a:lnTo>
                  <a:pt x="298" y="1431"/>
                </a:lnTo>
                <a:lnTo>
                  <a:pt x="293" y="1421"/>
                </a:lnTo>
                <a:lnTo>
                  <a:pt x="288" y="1413"/>
                </a:lnTo>
                <a:lnTo>
                  <a:pt x="278" y="1407"/>
                </a:lnTo>
                <a:lnTo>
                  <a:pt x="264" y="1404"/>
                </a:lnTo>
                <a:lnTo>
                  <a:pt x="244" y="1401"/>
                </a:lnTo>
                <a:lnTo>
                  <a:pt x="193" y="1392"/>
                </a:lnTo>
                <a:lnTo>
                  <a:pt x="142" y="1380"/>
                </a:lnTo>
                <a:lnTo>
                  <a:pt x="94" y="1365"/>
                </a:lnTo>
                <a:lnTo>
                  <a:pt x="46" y="1345"/>
                </a:lnTo>
                <a:lnTo>
                  <a:pt x="28" y="1335"/>
                </a:lnTo>
                <a:lnTo>
                  <a:pt x="14" y="1325"/>
                </a:lnTo>
                <a:lnTo>
                  <a:pt x="5" y="1317"/>
                </a:lnTo>
                <a:lnTo>
                  <a:pt x="1" y="1306"/>
                </a:lnTo>
                <a:lnTo>
                  <a:pt x="0" y="1293"/>
                </a:lnTo>
                <a:lnTo>
                  <a:pt x="2" y="1277"/>
                </a:lnTo>
                <a:lnTo>
                  <a:pt x="6" y="1256"/>
                </a:lnTo>
                <a:lnTo>
                  <a:pt x="23" y="1198"/>
                </a:lnTo>
                <a:lnTo>
                  <a:pt x="39" y="1142"/>
                </a:lnTo>
                <a:lnTo>
                  <a:pt x="45" y="1125"/>
                </a:lnTo>
                <a:lnTo>
                  <a:pt x="51" y="1113"/>
                </a:lnTo>
                <a:lnTo>
                  <a:pt x="58" y="1105"/>
                </a:lnTo>
                <a:lnTo>
                  <a:pt x="67" y="1102"/>
                </a:lnTo>
                <a:lnTo>
                  <a:pt x="78" y="1102"/>
                </a:lnTo>
                <a:lnTo>
                  <a:pt x="90" y="1107"/>
                </a:lnTo>
                <a:lnTo>
                  <a:pt x="106" y="1113"/>
                </a:lnTo>
                <a:lnTo>
                  <a:pt x="159" y="1137"/>
                </a:lnTo>
                <a:lnTo>
                  <a:pt x="212" y="1157"/>
                </a:lnTo>
                <a:lnTo>
                  <a:pt x="268" y="1170"/>
                </a:lnTo>
                <a:lnTo>
                  <a:pt x="325" y="1180"/>
                </a:lnTo>
                <a:lnTo>
                  <a:pt x="363" y="1182"/>
                </a:lnTo>
                <a:lnTo>
                  <a:pt x="399" y="1180"/>
                </a:lnTo>
                <a:lnTo>
                  <a:pt x="435" y="1173"/>
                </a:lnTo>
                <a:lnTo>
                  <a:pt x="469" y="1161"/>
                </a:lnTo>
                <a:lnTo>
                  <a:pt x="493" y="1148"/>
                </a:lnTo>
                <a:lnTo>
                  <a:pt x="512" y="1132"/>
                </a:lnTo>
                <a:lnTo>
                  <a:pt x="527" y="1113"/>
                </a:lnTo>
                <a:lnTo>
                  <a:pt x="537" y="1092"/>
                </a:lnTo>
                <a:lnTo>
                  <a:pt x="542" y="1070"/>
                </a:lnTo>
                <a:lnTo>
                  <a:pt x="542" y="1049"/>
                </a:lnTo>
                <a:lnTo>
                  <a:pt x="539" y="1026"/>
                </a:lnTo>
                <a:lnTo>
                  <a:pt x="529" y="1004"/>
                </a:lnTo>
                <a:lnTo>
                  <a:pt x="516" y="983"/>
                </a:lnTo>
                <a:lnTo>
                  <a:pt x="496" y="964"/>
                </a:lnTo>
                <a:lnTo>
                  <a:pt x="471" y="946"/>
                </a:lnTo>
                <a:lnTo>
                  <a:pt x="444" y="929"/>
                </a:lnTo>
                <a:lnTo>
                  <a:pt x="414" y="916"/>
                </a:lnTo>
                <a:lnTo>
                  <a:pt x="369" y="898"/>
                </a:lnTo>
                <a:lnTo>
                  <a:pt x="323" y="879"/>
                </a:lnTo>
                <a:lnTo>
                  <a:pt x="278" y="860"/>
                </a:lnTo>
                <a:lnTo>
                  <a:pt x="233" y="840"/>
                </a:lnTo>
                <a:lnTo>
                  <a:pt x="189" y="816"/>
                </a:lnTo>
                <a:lnTo>
                  <a:pt x="157" y="795"/>
                </a:lnTo>
                <a:lnTo>
                  <a:pt x="126" y="772"/>
                </a:lnTo>
                <a:lnTo>
                  <a:pt x="98" y="747"/>
                </a:lnTo>
                <a:lnTo>
                  <a:pt x="74" y="720"/>
                </a:lnTo>
                <a:lnTo>
                  <a:pt x="54" y="691"/>
                </a:lnTo>
                <a:lnTo>
                  <a:pt x="37" y="660"/>
                </a:lnTo>
                <a:lnTo>
                  <a:pt x="24" y="627"/>
                </a:lnTo>
                <a:lnTo>
                  <a:pt x="15" y="591"/>
                </a:lnTo>
                <a:lnTo>
                  <a:pt x="10" y="553"/>
                </a:lnTo>
                <a:lnTo>
                  <a:pt x="10" y="513"/>
                </a:lnTo>
                <a:lnTo>
                  <a:pt x="15" y="467"/>
                </a:lnTo>
                <a:lnTo>
                  <a:pt x="25" y="425"/>
                </a:lnTo>
                <a:lnTo>
                  <a:pt x="39" y="386"/>
                </a:lnTo>
                <a:lnTo>
                  <a:pt x="58" y="351"/>
                </a:lnTo>
                <a:lnTo>
                  <a:pt x="81" y="318"/>
                </a:lnTo>
                <a:lnTo>
                  <a:pt x="108" y="289"/>
                </a:lnTo>
                <a:lnTo>
                  <a:pt x="139" y="263"/>
                </a:lnTo>
                <a:lnTo>
                  <a:pt x="174" y="240"/>
                </a:lnTo>
                <a:lnTo>
                  <a:pt x="212" y="220"/>
                </a:lnTo>
                <a:lnTo>
                  <a:pt x="254" y="203"/>
                </a:lnTo>
                <a:lnTo>
                  <a:pt x="274" y="195"/>
                </a:lnTo>
                <a:lnTo>
                  <a:pt x="289" y="190"/>
                </a:lnTo>
                <a:lnTo>
                  <a:pt x="300" y="183"/>
                </a:lnTo>
                <a:lnTo>
                  <a:pt x="308" y="177"/>
                </a:lnTo>
                <a:lnTo>
                  <a:pt x="312" y="168"/>
                </a:lnTo>
                <a:lnTo>
                  <a:pt x="314" y="156"/>
                </a:lnTo>
                <a:lnTo>
                  <a:pt x="315" y="141"/>
                </a:lnTo>
                <a:lnTo>
                  <a:pt x="315" y="120"/>
                </a:lnTo>
                <a:lnTo>
                  <a:pt x="315" y="87"/>
                </a:lnTo>
                <a:lnTo>
                  <a:pt x="315" y="56"/>
                </a:lnTo>
                <a:lnTo>
                  <a:pt x="316" y="36"/>
                </a:lnTo>
                <a:lnTo>
                  <a:pt x="320" y="21"/>
                </a:lnTo>
                <a:lnTo>
                  <a:pt x="326" y="10"/>
                </a:lnTo>
                <a:lnTo>
                  <a:pt x="336" y="5"/>
                </a:lnTo>
                <a:lnTo>
                  <a:pt x="352" y="1"/>
                </a:lnTo>
                <a:lnTo>
                  <a:pt x="371" y="0"/>
                </a:lnTo>
                <a:close/>
              </a:path>
            </a:pathLst>
          </a:custGeom>
          <a:solidFill>
            <a:srgbClr val="9CE0B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7" name="Freeform 19"/>
          <p:cNvSpPr>
            <a:spLocks noEditPoints="1"/>
          </p:cNvSpPr>
          <p:nvPr/>
        </p:nvSpPr>
        <p:spPr bwMode="auto">
          <a:xfrm>
            <a:off x="3489115" y="4731592"/>
            <a:ext cx="424302" cy="492958"/>
          </a:xfrm>
          <a:custGeom>
            <a:avLst/>
            <a:gdLst>
              <a:gd name="T0" fmla="*/ 1277 w 3088"/>
              <a:gd name="T1" fmla="*/ 663 h 3592"/>
              <a:gd name="T2" fmla="*/ 955 w 3088"/>
              <a:gd name="T3" fmla="*/ 791 h 3592"/>
              <a:gd name="T4" fmla="*/ 689 w 3088"/>
              <a:gd name="T5" fmla="*/ 1004 h 3592"/>
              <a:gd name="T6" fmla="*/ 496 w 3088"/>
              <a:gd name="T7" fmla="*/ 1284 h 3592"/>
              <a:gd name="T8" fmla="*/ 391 w 3088"/>
              <a:gd name="T9" fmla="*/ 1617 h 3592"/>
              <a:gd name="T10" fmla="*/ 391 w 3088"/>
              <a:gd name="T11" fmla="*/ 1976 h 3592"/>
              <a:gd name="T12" fmla="*/ 496 w 3088"/>
              <a:gd name="T13" fmla="*/ 2308 h 3592"/>
              <a:gd name="T14" fmla="*/ 689 w 3088"/>
              <a:gd name="T15" fmla="*/ 2589 h 3592"/>
              <a:gd name="T16" fmla="*/ 955 w 3088"/>
              <a:gd name="T17" fmla="*/ 2801 h 3592"/>
              <a:gd name="T18" fmla="*/ 1277 w 3088"/>
              <a:gd name="T19" fmla="*/ 2929 h 3592"/>
              <a:gd name="T20" fmla="*/ 1630 w 3088"/>
              <a:gd name="T21" fmla="*/ 2958 h 3592"/>
              <a:gd name="T22" fmla="*/ 1959 w 3088"/>
              <a:gd name="T23" fmla="*/ 2884 h 3592"/>
              <a:gd name="T24" fmla="*/ 2246 w 3088"/>
              <a:gd name="T25" fmla="*/ 2726 h 3592"/>
              <a:gd name="T26" fmla="*/ 2475 w 3088"/>
              <a:gd name="T27" fmla="*/ 2497 h 3592"/>
              <a:gd name="T28" fmla="*/ 2634 w 3088"/>
              <a:gd name="T29" fmla="*/ 2211 h 3592"/>
              <a:gd name="T30" fmla="*/ 2706 w 3088"/>
              <a:gd name="T31" fmla="*/ 1883 h 3592"/>
              <a:gd name="T32" fmla="*/ 2679 w 3088"/>
              <a:gd name="T33" fmla="*/ 1529 h 3592"/>
              <a:gd name="T34" fmla="*/ 2551 w 3088"/>
              <a:gd name="T35" fmla="*/ 1208 h 3592"/>
              <a:gd name="T36" fmla="*/ 2337 w 3088"/>
              <a:gd name="T37" fmla="*/ 944 h 3592"/>
              <a:gd name="T38" fmla="*/ 2057 w 3088"/>
              <a:gd name="T39" fmla="*/ 750 h 3592"/>
              <a:gd name="T40" fmla="*/ 1725 w 3088"/>
              <a:gd name="T41" fmla="*/ 646 h 3592"/>
              <a:gd name="T42" fmla="*/ 1557 w 3088"/>
              <a:gd name="T43" fmla="*/ 1 h 3592"/>
              <a:gd name="T44" fmla="*/ 1621 w 3088"/>
              <a:gd name="T45" fmla="*/ 39 h 3592"/>
              <a:gd name="T46" fmla="*/ 2010 w 3088"/>
              <a:gd name="T47" fmla="*/ 278 h 3592"/>
              <a:gd name="T48" fmla="*/ 2427 w 3088"/>
              <a:gd name="T49" fmla="*/ 456 h 3592"/>
              <a:gd name="T50" fmla="*/ 2828 w 3088"/>
              <a:gd name="T51" fmla="*/ 546 h 3592"/>
              <a:gd name="T52" fmla="*/ 3051 w 3088"/>
              <a:gd name="T53" fmla="*/ 577 h 3592"/>
              <a:gd name="T54" fmla="*/ 3087 w 3088"/>
              <a:gd name="T55" fmla="*/ 630 h 3592"/>
              <a:gd name="T56" fmla="*/ 3086 w 3088"/>
              <a:gd name="T57" fmla="*/ 1810 h 3592"/>
              <a:gd name="T58" fmla="*/ 3046 w 3088"/>
              <a:gd name="T59" fmla="*/ 2262 h 3592"/>
              <a:gd name="T60" fmla="*/ 2938 w 3088"/>
              <a:gd name="T61" fmla="*/ 2537 h 3592"/>
              <a:gd name="T62" fmla="*/ 2757 w 3088"/>
              <a:gd name="T63" fmla="*/ 2805 h 3592"/>
              <a:gd name="T64" fmla="*/ 2484 w 3088"/>
              <a:gd name="T65" fmla="*/ 3078 h 3592"/>
              <a:gd name="T66" fmla="*/ 2171 w 3088"/>
              <a:gd name="T67" fmla="*/ 3300 h 3592"/>
              <a:gd name="T68" fmla="*/ 1796 w 3088"/>
              <a:gd name="T69" fmla="*/ 3494 h 3592"/>
              <a:gd name="T70" fmla="*/ 1549 w 3088"/>
              <a:gd name="T71" fmla="*/ 3592 h 3592"/>
              <a:gd name="T72" fmla="*/ 1296 w 3088"/>
              <a:gd name="T73" fmla="*/ 3499 h 3592"/>
              <a:gd name="T74" fmla="*/ 891 w 3088"/>
              <a:gd name="T75" fmla="*/ 3284 h 3592"/>
              <a:gd name="T76" fmla="*/ 525 w 3088"/>
              <a:gd name="T77" fmla="*/ 3005 h 3592"/>
              <a:gd name="T78" fmla="*/ 282 w 3088"/>
              <a:gd name="T79" fmla="*/ 2741 h 3592"/>
              <a:gd name="T80" fmla="*/ 118 w 3088"/>
              <a:gd name="T81" fmla="*/ 2469 h 3592"/>
              <a:gd name="T82" fmla="*/ 25 w 3088"/>
              <a:gd name="T83" fmla="*/ 2161 h 3592"/>
              <a:gd name="T84" fmla="*/ 0 w 3088"/>
              <a:gd name="T85" fmla="*/ 1506 h 3592"/>
              <a:gd name="T86" fmla="*/ 3 w 3088"/>
              <a:gd name="T87" fmla="*/ 621 h 3592"/>
              <a:gd name="T88" fmla="*/ 44 w 3088"/>
              <a:gd name="T89" fmla="*/ 575 h 3592"/>
              <a:gd name="T90" fmla="*/ 324 w 3088"/>
              <a:gd name="T91" fmla="*/ 541 h 3592"/>
              <a:gd name="T92" fmla="*/ 764 w 3088"/>
              <a:gd name="T93" fmla="*/ 420 h 3592"/>
              <a:gd name="T94" fmla="*/ 1176 w 3088"/>
              <a:gd name="T95" fmla="*/ 224 h 3592"/>
              <a:gd name="T96" fmla="*/ 1489 w 3088"/>
              <a:gd name="T97" fmla="*/ 24 h 3592"/>
              <a:gd name="T98" fmla="*/ 1545 w 3088"/>
              <a:gd name="T99" fmla="*/ 0 h 3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88" h="3592">
                <a:moveTo>
                  <a:pt x="1544" y="632"/>
                </a:moveTo>
                <a:lnTo>
                  <a:pt x="1453" y="635"/>
                </a:lnTo>
                <a:lnTo>
                  <a:pt x="1363" y="646"/>
                </a:lnTo>
                <a:lnTo>
                  <a:pt x="1277" y="663"/>
                </a:lnTo>
                <a:lnTo>
                  <a:pt x="1192" y="686"/>
                </a:lnTo>
                <a:lnTo>
                  <a:pt x="1110" y="715"/>
                </a:lnTo>
                <a:lnTo>
                  <a:pt x="1031" y="750"/>
                </a:lnTo>
                <a:lnTo>
                  <a:pt x="955" y="791"/>
                </a:lnTo>
                <a:lnTo>
                  <a:pt x="883" y="837"/>
                </a:lnTo>
                <a:lnTo>
                  <a:pt x="814" y="888"/>
                </a:lnTo>
                <a:lnTo>
                  <a:pt x="749" y="944"/>
                </a:lnTo>
                <a:lnTo>
                  <a:pt x="689" y="1004"/>
                </a:lnTo>
                <a:lnTo>
                  <a:pt x="634" y="1068"/>
                </a:lnTo>
                <a:lnTo>
                  <a:pt x="583" y="1136"/>
                </a:lnTo>
                <a:lnTo>
                  <a:pt x="537" y="1208"/>
                </a:lnTo>
                <a:lnTo>
                  <a:pt x="496" y="1284"/>
                </a:lnTo>
                <a:lnTo>
                  <a:pt x="461" y="1363"/>
                </a:lnTo>
                <a:lnTo>
                  <a:pt x="432" y="1445"/>
                </a:lnTo>
                <a:lnTo>
                  <a:pt x="409" y="1529"/>
                </a:lnTo>
                <a:lnTo>
                  <a:pt x="391" y="1617"/>
                </a:lnTo>
                <a:lnTo>
                  <a:pt x="381" y="1705"/>
                </a:lnTo>
                <a:lnTo>
                  <a:pt x="378" y="1796"/>
                </a:lnTo>
                <a:lnTo>
                  <a:pt x="381" y="1887"/>
                </a:lnTo>
                <a:lnTo>
                  <a:pt x="391" y="1976"/>
                </a:lnTo>
                <a:lnTo>
                  <a:pt x="409" y="2063"/>
                </a:lnTo>
                <a:lnTo>
                  <a:pt x="432" y="2148"/>
                </a:lnTo>
                <a:lnTo>
                  <a:pt x="461" y="2229"/>
                </a:lnTo>
                <a:lnTo>
                  <a:pt x="496" y="2308"/>
                </a:lnTo>
                <a:lnTo>
                  <a:pt x="537" y="2383"/>
                </a:lnTo>
                <a:lnTo>
                  <a:pt x="583" y="2456"/>
                </a:lnTo>
                <a:lnTo>
                  <a:pt x="634" y="2524"/>
                </a:lnTo>
                <a:lnTo>
                  <a:pt x="689" y="2589"/>
                </a:lnTo>
                <a:lnTo>
                  <a:pt x="749" y="2649"/>
                </a:lnTo>
                <a:lnTo>
                  <a:pt x="814" y="2705"/>
                </a:lnTo>
                <a:lnTo>
                  <a:pt x="883" y="2755"/>
                </a:lnTo>
                <a:lnTo>
                  <a:pt x="955" y="2801"/>
                </a:lnTo>
                <a:lnTo>
                  <a:pt x="1031" y="2842"/>
                </a:lnTo>
                <a:lnTo>
                  <a:pt x="1110" y="2877"/>
                </a:lnTo>
                <a:lnTo>
                  <a:pt x="1192" y="2906"/>
                </a:lnTo>
                <a:lnTo>
                  <a:pt x="1277" y="2929"/>
                </a:lnTo>
                <a:lnTo>
                  <a:pt x="1363" y="2947"/>
                </a:lnTo>
                <a:lnTo>
                  <a:pt x="1453" y="2957"/>
                </a:lnTo>
                <a:lnTo>
                  <a:pt x="1544" y="2961"/>
                </a:lnTo>
                <a:lnTo>
                  <a:pt x="1630" y="2958"/>
                </a:lnTo>
                <a:lnTo>
                  <a:pt x="1716" y="2948"/>
                </a:lnTo>
                <a:lnTo>
                  <a:pt x="1799" y="2933"/>
                </a:lnTo>
                <a:lnTo>
                  <a:pt x="1881" y="2911"/>
                </a:lnTo>
                <a:lnTo>
                  <a:pt x="1959" y="2884"/>
                </a:lnTo>
                <a:lnTo>
                  <a:pt x="2036" y="2853"/>
                </a:lnTo>
                <a:lnTo>
                  <a:pt x="2109" y="2815"/>
                </a:lnTo>
                <a:lnTo>
                  <a:pt x="2179" y="2773"/>
                </a:lnTo>
                <a:lnTo>
                  <a:pt x="2246" y="2726"/>
                </a:lnTo>
                <a:lnTo>
                  <a:pt x="2309" y="2674"/>
                </a:lnTo>
                <a:lnTo>
                  <a:pt x="2369" y="2620"/>
                </a:lnTo>
                <a:lnTo>
                  <a:pt x="2424" y="2559"/>
                </a:lnTo>
                <a:lnTo>
                  <a:pt x="2475" y="2497"/>
                </a:lnTo>
                <a:lnTo>
                  <a:pt x="2522" y="2430"/>
                </a:lnTo>
                <a:lnTo>
                  <a:pt x="2564" y="2360"/>
                </a:lnTo>
                <a:lnTo>
                  <a:pt x="2601" y="2287"/>
                </a:lnTo>
                <a:lnTo>
                  <a:pt x="2634" y="2211"/>
                </a:lnTo>
                <a:lnTo>
                  <a:pt x="2660" y="2133"/>
                </a:lnTo>
                <a:lnTo>
                  <a:pt x="2682" y="2052"/>
                </a:lnTo>
                <a:lnTo>
                  <a:pt x="2698" y="1969"/>
                </a:lnTo>
                <a:lnTo>
                  <a:pt x="2706" y="1883"/>
                </a:lnTo>
                <a:lnTo>
                  <a:pt x="2710" y="1796"/>
                </a:lnTo>
                <a:lnTo>
                  <a:pt x="2706" y="1705"/>
                </a:lnTo>
                <a:lnTo>
                  <a:pt x="2697" y="1617"/>
                </a:lnTo>
                <a:lnTo>
                  <a:pt x="2679" y="1529"/>
                </a:lnTo>
                <a:lnTo>
                  <a:pt x="2656" y="1445"/>
                </a:lnTo>
                <a:lnTo>
                  <a:pt x="2627" y="1363"/>
                </a:lnTo>
                <a:lnTo>
                  <a:pt x="2591" y="1284"/>
                </a:lnTo>
                <a:lnTo>
                  <a:pt x="2551" y="1208"/>
                </a:lnTo>
                <a:lnTo>
                  <a:pt x="2505" y="1136"/>
                </a:lnTo>
                <a:lnTo>
                  <a:pt x="2453" y="1068"/>
                </a:lnTo>
                <a:lnTo>
                  <a:pt x="2397" y="1004"/>
                </a:lnTo>
                <a:lnTo>
                  <a:pt x="2337" y="944"/>
                </a:lnTo>
                <a:lnTo>
                  <a:pt x="2274" y="888"/>
                </a:lnTo>
                <a:lnTo>
                  <a:pt x="2205" y="837"/>
                </a:lnTo>
                <a:lnTo>
                  <a:pt x="2132" y="791"/>
                </a:lnTo>
                <a:lnTo>
                  <a:pt x="2057" y="750"/>
                </a:lnTo>
                <a:lnTo>
                  <a:pt x="1978" y="715"/>
                </a:lnTo>
                <a:lnTo>
                  <a:pt x="1896" y="686"/>
                </a:lnTo>
                <a:lnTo>
                  <a:pt x="1811" y="663"/>
                </a:lnTo>
                <a:lnTo>
                  <a:pt x="1725" y="646"/>
                </a:lnTo>
                <a:lnTo>
                  <a:pt x="1635" y="635"/>
                </a:lnTo>
                <a:lnTo>
                  <a:pt x="1544" y="632"/>
                </a:lnTo>
                <a:close/>
                <a:moveTo>
                  <a:pt x="1545" y="0"/>
                </a:moveTo>
                <a:lnTo>
                  <a:pt x="1557" y="1"/>
                </a:lnTo>
                <a:lnTo>
                  <a:pt x="1569" y="6"/>
                </a:lnTo>
                <a:lnTo>
                  <a:pt x="1583" y="14"/>
                </a:lnTo>
                <a:lnTo>
                  <a:pt x="1600" y="25"/>
                </a:lnTo>
                <a:lnTo>
                  <a:pt x="1621" y="39"/>
                </a:lnTo>
                <a:lnTo>
                  <a:pt x="1716" y="104"/>
                </a:lnTo>
                <a:lnTo>
                  <a:pt x="1812" y="165"/>
                </a:lnTo>
                <a:lnTo>
                  <a:pt x="1910" y="223"/>
                </a:lnTo>
                <a:lnTo>
                  <a:pt x="2010" y="278"/>
                </a:lnTo>
                <a:lnTo>
                  <a:pt x="2112" y="329"/>
                </a:lnTo>
                <a:lnTo>
                  <a:pt x="2215" y="375"/>
                </a:lnTo>
                <a:lnTo>
                  <a:pt x="2320" y="418"/>
                </a:lnTo>
                <a:lnTo>
                  <a:pt x="2427" y="456"/>
                </a:lnTo>
                <a:lnTo>
                  <a:pt x="2537" y="489"/>
                </a:lnTo>
                <a:lnTo>
                  <a:pt x="2648" y="516"/>
                </a:lnTo>
                <a:lnTo>
                  <a:pt x="2738" y="532"/>
                </a:lnTo>
                <a:lnTo>
                  <a:pt x="2828" y="546"/>
                </a:lnTo>
                <a:lnTo>
                  <a:pt x="2919" y="556"/>
                </a:lnTo>
                <a:lnTo>
                  <a:pt x="3010" y="567"/>
                </a:lnTo>
                <a:lnTo>
                  <a:pt x="3032" y="572"/>
                </a:lnTo>
                <a:lnTo>
                  <a:pt x="3051" y="577"/>
                </a:lnTo>
                <a:lnTo>
                  <a:pt x="3065" y="586"/>
                </a:lnTo>
                <a:lnTo>
                  <a:pt x="3075" y="597"/>
                </a:lnTo>
                <a:lnTo>
                  <a:pt x="3082" y="611"/>
                </a:lnTo>
                <a:lnTo>
                  <a:pt x="3087" y="630"/>
                </a:lnTo>
                <a:lnTo>
                  <a:pt x="3088" y="653"/>
                </a:lnTo>
                <a:lnTo>
                  <a:pt x="3088" y="1352"/>
                </a:lnTo>
                <a:lnTo>
                  <a:pt x="3088" y="1580"/>
                </a:lnTo>
                <a:lnTo>
                  <a:pt x="3086" y="1810"/>
                </a:lnTo>
                <a:lnTo>
                  <a:pt x="3080" y="2039"/>
                </a:lnTo>
                <a:lnTo>
                  <a:pt x="3074" y="2115"/>
                </a:lnTo>
                <a:lnTo>
                  <a:pt x="3063" y="2190"/>
                </a:lnTo>
                <a:lnTo>
                  <a:pt x="3046" y="2262"/>
                </a:lnTo>
                <a:lnTo>
                  <a:pt x="3025" y="2333"/>
                </a:lnTo>
                <a:lnTo>
                  <a:pt x="3000" y="2402"/>
                </a:lnTo>
                <a:lnTo>
                  <a:pt x="2972" y="2470"/>
                </a:lnTo>
                <a:lnTo>
                  <a:pt x="2938" y="2537"/>
                </a:lnTo>
                <a:lnTo>
                  <a:pt x="2900" y="2601"/>
                </a:lnTo>
                <a:lnTo>
                  <a:pt x="2860" y="2664"/>
                </a:lnTo>
                <a:lnTo>
                  <a:pt x="2817" y="2727"/>
                </a:lnTo>
                <a:lnTo>
                  <a:pt x="2757" y="2805"/>
                </a:lnTo>
                <a:lnTo>
                  <a:pt x="2693" y="2878"/>
                </a:lnTo>
                <a:lnTo>
                  <a:pt x="2627" y="2948"/>
                </a:lnTo>
                <a:lnTo>
                  <a:pt x="2556" y="3015"/>
                </a:lnTo>
                <a:lnTo>
                  <a:pt x="2484" y="3078"/>
                </a:lnTo>
                <a:lnTo>
                  <a:pt x="2410" y="3138"/>
                </a:lnTo>
                <a:lnTo>
                  <a:pt x="2332" y="3195"/>
                </a:lnTo>
                <a:lnTo>
                  <a:pt x="2252" y="3249"/>
                </a:lnTo>
                <a:lnTo>
                  <a:pt x="2171" y="3300"/>
                </a:lnTo>
                <a:lnTo>
                  <a:pt x="2086" y="3349"/>
                </a:lnTo>
                <a:lnTo>
                  <a:pt x="2001" y="3396"/>
                </a:lnTo>
                <a:lnTo>
                  <a:pt x="1900" y="3447"/>
                </a:lnTo>
                <a:lnTo>
                  <a:pt x="1796" y="3494"/>
                </a:lnTo>
                <a:lnTo>
                  <a:pt x="1692" y="3540"/>
                </a:lnTo>
                <a:lnTo>
                  <a:pt x="1588" y="3583"/>
                </a:lnTo>
                <a:lnTo>
                  <a:pt x="1570" y="3590"/>
                </a:lnTo>
                <a:lnTo>
                  <a:pt x="1549" y="3592"/>
                </a:lnTo>
                <a:lnTo>
                  <a:pt x="1530" y="3592"/>
                </a:lnTo>
                <a:lnTo>
                  <a:pt x="1511" y="3588"/>
                </a:lnTo>
                <a:lnTo>
                  <a:pt x="1404" y="3545"/>
                </a:lnTo>
                <a:lnTo>
                  <a:pt x="1296" y="3499"/>
                </a:lnTo>
                <a:lnTo>
                  <a:pt x="1192" y="3451"/>
                </a:lnTo>
                <a:lnTo>
                  <a:pt x="1089" y="3399"/>
                </a:lnTo>
                <a:lnTo>
                  <a:pt x="989" y="3343"/>
                </a:lnTo>
                <a:lnTo>
                  <a:pt x="891" y="3284"/>
                </a:lnTo>
                <a:lnTo>
                  <a:pt x="796" y="3220"/>
                </a:lnTo>
                <a:lnTo>
                  <a:pt x="702" y="3152"/>
                </a:lnTo>
                <a:lnTo>
                  <a:pt x="613" y="3081"/>
                </a:lnTo>
                <a:lnTo>
                  <a:pt x="525" y="3005"/>
                </a:lnTo>
                <a:lnTo>
                  <a:pt x="440" y="2924"/>
                </a:lnTo>
                <a:lnTo>
                  <a:pt x="385" y="2865"/>
                </a:lnTo>
                <a:lnTo>
                  <a:pt x="331" y="2803"/>
                </a:lnTo>
                <a:lnTo>
                  <a:pt x="282" y="2741"/>
                </a:lnTo>
                <a:lnTo>
                  <a:pt x="234" y="2677"/>
                </a:lnTo>
                <a:lnTo>
                  <a:pt x="192" y="2610"/>
                </a:lnTo>
                <a:lnTo>
                  <a:pt x="153" y="2540"/>
                </a:lnTo>
                <a:lnTo>
                  <a:pt x="118" y="2469"/>
                </a:lnTo>
                <a:lnTo>
                  <a:pt x="88" y="2394"/>
                </a:lnTo>
                <a:lnTo>
                  <a:pt x="62" y="2318"/>
                </a:lnTo>
                <a:lnTo>
                  <a:pt x="42" y="2239"/>
                </a:lnTo>
                <a:lnTo>
                  <a:pt x="25" y="2161"/>
                </a:lnTo>
                <a:lnTo>
                  <a:pt x="13" y="2084"/>
                </a:lnTo>
                <a:lnTo>
                  <a:pt x="5" y="2004"/>
                </a:lnTo>
                <a:lnTo>
                  <a:pt x="3" y="1925"/>
                </a:lnTo>
                <a:lnTo>
                  <a:pt x="0" y="1506"/>
                </a:lnTo>
                <a:lnTo>
                  <a:pt x="0" y="1087"/>
                </a:lnTo>
                <a:lnTo>
                  <a:pt x="1" y="668"/>
                </a:lnTo>
                <a:lnTo>
                  <a:pt x="1" y="642"/>
                </a:lnTo>
                <a:lnTo>
                  <a:pt x="3" y="621"/>
                </a:lnTo>
                <a:lnTo>
                  <a:pt x="9" y="604"/>
                </a:lnTo>
                <a:lnTo>
                  <a:pt x="16" y="591"/>
                </a:lnTo>
                <a:lnTo>
                  <a:pt x="28" y="582"/>
                </a:lnTo>
                <a:lnTo>
                  <a:pt x="44" y="575"/>
                </a:lnTo>
                <a:lnTo>
                  <a:pt x="65" y="571"/>
                </a:lnTo>
                <a:lnTo>
                  <a:pt x="91" y="569"/>
                </a:lnTo>
                <a:lnTo>
                  <a:pt x="209" y="558"/>
                </a:lnTo>
                <a:lnTo>
                  <a:pt x="324" y="541"/>
                </a:lnTo>
                <a:lnTo>
                  <a:pt x="437" y="518"/>
                </a:lnTo>
                <a:lnTo>
                  <a:pt x="548" y="491"/>
                </a:lnTo>
                <a:lnTo>
                  <a:pt x="657" y="458"/>
                </a:lnTo>
                <a:lnTo>
                  <a:pt x="764" y="420"/>
                </a:lnTo>
                <a:lnTo>
                  <a:pt x="869" y="377"/>
                </a:lnTo>
                <a:lnTo>
                  <a:pt x="973" y="330"/>
                </a:lnTo>
                <a:lnTo>
                  <a:pt x="1075" y="279"/>
                </a:lnTo>
                <a:lnTo>
                  <a:pt x="1176" y="224"/>
                </a:lnTo>
                <a:lnTo>
                  <a:pt x="1274" y="165"/>
                </a:lnTo>
                <a:lnTo>
                  <a:pt x="1372" y="102"/>
                </a:lnTo>
                <a:lnTo>
                  <a:pt x="1468" y="38"/>
                </a:lnTo>
                <a:lnTo>
                  <a:pt x="1489" y="24"/>
                </a:lnTo>
                <a:lnTo>
                  <a:pt x="1507" y="13"/>
                </a:lnTo>
                <a:lnTo>
                  <a:pt x="1521" y="5"/>
                </a:lnTo>
                <a:lnTo>
                  <a:pt x="1534" y="1"/>
                </a:lnTo>
                <a:lnTo>
                  <a:pt x="1545" y="0"/>
                </a:lnTo>
                <a:close/>
              </a:path>
            </a:pathLst>
          </a:custGeom>
          <a:solidFill>
            <a:srgbClr val="9CE0B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8" name="Freeform 47"/>
          <p:cNvSpPr/>
          <p:nvPr/>
        </p:nvSpPr>
        <p:spPr bwMode="auto">
          <a:xfrm>
            <a:off x="3423319" y="3773999"/>
            <a:ext cx="501197" cy="468241"/>
          </a:xfrm>
          <a:custGeom>
            <a:avLst/>
            <a:gdLst>
              <a:gd name="connsiteX0" fmla="*/ 104775 w 579438"/>
              <a:gd name="connsiteY0" fmla="*/ 158750 h 541337"/>
              <a:gd name="connsiteX1" fmla="*/ 99193 w 579438"/>
              <a:gd name="connsiteY1" fmla="*/ 170591 h 541337"/>
              <a:gd name="connsiteX2" fmla="*/ 94569 w 579438"/>
              <a:gd name="connsiteY2" fmla="*/ 183072 h 541337"/>
              <a:gd name="connsiteX3" fmla="*/ 90741 w 579438"/>
              <a:gd name="connsiteY3" fmla="*/ 195872 h 541337"/>
              <a:gd name="connsiteX4" fmla="*/ 87552 w 579438"/>
              <a:gd name="connsiteY4" fmla="*/ 208833 h 541337"/>
              <a:gd name="connsiteX5" fmla="*/ 85478 w 579438"/>
              <a:gd name="connsiteY5" fmla="*/ 222434 h 541337"/>
              <a:gd name="connsiteX6" fmla="*/ 84043 w 579438"/>
              <a:gd name="connsiteY6" fmla="*/ 235875 h 541337"/>
              <a:gd name="connsiteX7" fmla="*/ 83724 w 579438"/>
              <a:gd name="connsiteY7" fmla="*/ 249955 h 541337"/>
              <a:gd name="connsiteX8" fmla="*/ 83724 w 579438"/>
              <a:gd name="connsiteY8" fmla="*/ 252196 h 541337"/>
              <a:gd name="connsiteX9" fmla="*/ 42420 w 579438"/>
              <a:gd name="connsiteY9" fmla="*/ 293638 h 541337"/>
              <a:gd name="connsiteX10" fmla="*/ 39071 w 579438"/>
              <a:gd name="connsiteY10" fmla="*/ 296518 h 541337"/>
              <a:gd name="connsiteX11" fmla="*/ 35244 w 579438"/>
              <a:gd name="connsiteY11" fmla="*/ 298438 h 541337"/>
              <a:gd name="connsiteX12" fmla="*/ 31257 w 579438"/>
              <a:gd name="connsiteY12" fmla="*/ 299718 h 541337"/>
              <a:gd name="connsiteX13" fmla="*/ 27111 w 579438"/>
              <a:gd name="connsiteY13" fmla="*/ 300038 h 541337"/>
              <a:gd name="connsiteX14" fmla="*/ 22964 w 579438"/>
              <a:gd name="connsiteY14" fmla="*/ 299718 h 541337"/>
              <a:gd name="connsiteX15" fmla="*/ 18977 w 579438"/>
              <a:gd name="connsiteY15" fmla="*/ 298438 h 541337"/>
              <a:gd name="connsiteX16" fmla="*/ 15150 w 579438"/>
              <a:gd name="connsiteY16" fmla="*/ 296518 h 541337"/>
              <a:gd name="connsiteX17" fmla="*/ 11642 w 579438"/>
              <a:gd name="connsiteY17" fmla="*/ 293638 h 541337"/>
              <a:gd name="connsiteX18" fmla="*/ 6379 w 579438"/>
              <a:gd name="connsiteY18" fmla="*/ 288358 h 541337"/>
              <a:gd name="connsiteX19" fmla="*/ 3508 w 579438"/>
              <a:gd name="connsiteY19" fmla="*/ 284837 h 541337"/>
              <a:gd name="connsiteX20" fmla="*/ 1595 w 579438"/>
              <a:gd name="connsiteY20" fmla="*/ 280997 h 541337"/>
              <a:gd name="connsiteX21" fmla="*/ 319 w 579438"/>
              <a:gd name="connsiteY21" fmla="*/ 276997 h 541337"/>
              <a:gd name="connsiteX22" fmla="*/ 0 w 579438"/>
              <a:gd name="connsiteY22" fmla="*/ 272837 h 541337"/>
              <a:gd name="connsiteX23" fmla="*/ 319 w 579438"/>
              <a:gd name="connsiteY23" fmla="*/ 268836 h 541337"/>
              <a:gd name="connsiteX24" fmla="*/ 1595 w 579438"/>
              <a:gd name="connsiteY24" fmla="*/ 264676 h 541337"/>
              <a:gd name="connsiteX25" fmla="*/ 3508 w 579438"/>
              <a:gd name="connsiteY25" fmla="*/ 260996 h 541337"/>
              <a:gd name="connsiteX26" fmla="*/ 6379 w 579438"/>
              <a:gd name="connsiteY26" fmla="*/ 257316 h 541337"/>
              <a:gd name="connsiteX27" fmla="*/ 288526 w 579438"/>
              <a:gd name="connsiteY27" fmla="*/ 71437 h 541337"/>
              <a:gd name="connsiteX28" fmla="*/ 301526 w 579438"/>
              <a:gd name="connsiteY28" fmla="*/ 71755 h 541337"/>
              <a:gd name="connsiteX29" fmla="*/ 314367 w 579438"/>
              <a:gd name="connsiteY29" fmla="*/ 73185 h 541337"/>
              <a:gd name="connsiteX30" fmla="*/ 326733 w 579438"/>
              <a:gd name="connsiteY30" fmla="*/ 75568 h 541337"/>
              <a:gd name="connsiteX31" fmla="*/ 338940 w 579438"/>
              <a:gd name="connsiteY31" fmla="*/ 78745 h 541337"/>
              <a:gd name="connsiteX32" fmla="*/ 350672 w 579438"/>
              <a:gd name="connsiteY32" fmla="*/ 82716 h 541337"/>
              <a:gd name="connsiteX33" fmla="*/ 362086 w 579438"/>
              <a:gd name="connsiteY33" fmla="*/ 87482 h 541337"/>
              <a:gd name="connsiteX34" fmla="*/ 373184 w 579438"/>
              <a:gd name="connsiteY34" fmla="*/ 93201 h 541337"/>
              <a:gd name="connsiteX35" fmla="*/ 383806 w 579438"/>
              <a:gd name="connsiteY35" fmla="*/ 99396 h 541337"/>
              <a:gd name="connsiteX36" fmla="*/ 393793 w 579438"/>
              <a:gd name="connsiteY36" fmla="*/ 106227 h 541337"/>
              <a:gd name="connsiteX37" fmla="*/ 355745 w 579438"/>
              <a:gd name="connsiteY37" fmla="*/ 144353 h 541337"/>
              <a:gd name="connsiteX38" fmla="*/ 347343 w 579438"/>
              <a:gd name="connsiteY38" fmla="*/ 139428 h 541337"/>
              <a:gd name="connsiteX39" fmla="*/ 338465 w 579438"/>
              <a:gd name="connsiteY39" fmla="*/ 134980 h 541337"/>
              <a:gd name="connsiteX40" fmla="*/ 329111 w 579438"/>
              <a:gd name="connsiteY40" fmla="*/ 131326 h 541337"/>
              <a:gd name="connsiteX41" fmla="*/ 319282 w 579438"/>
              <a:gd name="connsiteY41" fmla="*/ 128308 h 541337"/>
              <a:gd name="connsiteX42" fmla="*/ 309294 w 579438"/>
              <a:gd name="connsiteY42" fmla="*/ 126243 h 541337"/>
              <a:gd name="connsiteX43" fmla="*/ 298989 w 579438"/>
              <a:gd name="connsiteY43" fmla="*/ 124972 h 541337"/>
              <a:gd name="connsiteX44" fmla="*/ 288526 w 579438"/>
              <a:gd name="connsiteY44" fmla="*/ 124337 h 541337"/>
              <a:gd name="connsiteX45" fmla="*/ 277111 w 579438"/>
              <a:gd name="connsiteY45" fmla="*/ 124972 h 541337"/>
              <a:gd name="connsiteX46" fmla="*/ 266014 w 579438"/>
              <a:gd name="connsiteY46" fmla="*/ 126561 h 541337"/>
              <a:gd name="connsiteX47" fmla="*/ 255392 w 579438"/>
              <a:gd name="connsiteY47" fmla="*/ 128944 h 541337"/>
              <a:gd name="connsiteX48" fmla="*/ 245087 w 579438"/>
              <a:gd name="connsiteY48" fmla="*/ 132280 h 541337"/>
              <a:gd name="connsiteX49" fmla="*/ 235100 w 579438"/>
              <a:gd name="connsiteY49" fmla="*/ 136410 h 541337"/>
              <a:gd name="connsiteX50" fmla="*/ 225587 w 579438"/>
              <a:gd name="connsiteY50" fmla="*/ 141493 h 541337"/>
              <a:gd name="connsiteX51" fmla="*/ 216551 w 579438"/>
              <a:gd name="connsiteY51" fmla="*/ 147371 h 541337"/>
              <a:gd name="connsiteX52" fmla="*/ 208307 w 579438"/>
              <a:gd name="connsiteY52" fmla="*/ 153884 h 541337"/>
              <a:gd name="connsiteX53" fmla="*/ 200380 w 579438"/>
              <a:gd name="connsiteY53" fmla="*/ 161033 h 541337"/>
              <a:gd name="connsiteX54" fmla="*/ 193246 w 579438"/>
              <a:gd name="connsiteY54" fmla="*/ 168817 h 541337"/>
              <a:gd name="connsiteX55" fmla="*/ 186746 w 579438"/>
              <a:gd name="connsiteY55" fmla="*/ 177395 h 541337"/>
              <a:gd name="connsiteX56" fmla="*/ 180881 w 579438"/>
              <a:gd name="connsiteY56" fmla="*/ 186291 h 541337"/>
              <a:gd name="connsiteX57" fmla="*/ 175966 w 579438"/>
              <a:gd name="connsiteY57" fmla="*/ 195823 h 541337"/>
              <a:gd name="connsiteX58" fmla="*/ 171686 w 579438"/>
              <a:gd name="connsiteY58" fmla="*/ 205672 h 541337"/>
              <a:gd name="connsiteX59" fmla="*/ 168356 w 579438"/>
              <a:gd name="connsiteY59" fmla="*/ 216156 h 541337"/>
              <a:gd name="connsiteX60" fmla="*/ 165978 w 579438"/>
              <a:gd name="connsiteY60" fmla="*/ 226959 h 541337"/>
              <a:gd name="connsiteX61" fmla="*/ 164393 w 579438"/>
              <a:gd name="connsiteY61" fmla="*/ 238079 h 541337"/>
              <a:gd name="connsiteX62" fmla="*/ 163917 w 579438"/>
              <a:gd name="connsiteY62" fmla="*/ 249357 h 541337"/>
              <a:gd name="connsiteX63" fmla="*/ 164393 w 579438"/>
              <a:gd name="connsiteY63" fmla="*/ 260795 h 541337"/>
              <a:gd name="connsiteX64" fmla="*/ 165978 w 579438"/>
              <a:gd name="connsiteY64" fmla="*/ 271915 h 541337"/>
              <a:gd name="connsiteX65" fmla="*/ 168356 w 579438"/>
              <a:gd name="connsiteY65" fmla="*/ 282559 h 541337"/>
              <a:gd name="connsiteX66" fmla="*/ 171686 w 579438"/>
              <a:gd name="connsiteY66" fmla="*/ 292884 h 541337"/>
              <a:gd name="connsiteX67" fmla="*/ 175966 w 579438"/>
              <a:gd name="connsiteY67" fmla="*/ 302892 h 541337"/>
              <a:gd name="connsiteX68" fmla="*/ 180881 w 579438"/>
              <a:gd name="connsiteY68" fmla="*/ 312424 h 541337"/>
              <a:gd name="connsiteX69" fmla="*/ 186746 w 579438"/>
              <a:gd name="connsiteY69" fmla="*/ 321479 h 541337"/>
              <a:gd name="connsiteX70" fmla="*/ 193246 w 579438"/>
              <a:gd name="connsiteY70" fmla="*/ 329739 h 541337"/>
              <a:gd name="connsiteX71" fmla="*/ 200380 w 579438"/>
              <a:gd name="connsiteY71" fmla="*/ 337682 h 541337"/>
              <a:gd name="connsiteX72" fmla="*/ 208149 w 579438"/>
              <a:gd name="connsiteY72" fmla="*/ 344990 h 541337"/>
              <a:gd name="connsiteX73" fmla="*/ 216551 w 579438"/>
              <a:gd name="connsiteY73" fmla="*/ 351503 h 541337"/>
              <a:gd name="connsiteX74" fmla="*/ 225587 w 579438"/>
              <a:gd name="connsiteY74" fmla="*/ 357380 h 541337"/>
              <a:gd name="connsiteX75" fmla="*/ 235100 w 579438"/>
              <a:gd name="connsiteY75" fmla="*/ 362305 h 541337"/>
              <a:gd name="connsiteX76" fmla="*/ 244929 w 579438"/>
              <a:gd name="connsiteY76" fmla="*/ 366435 h 541337"/>
              <a:gd name="connsiteX77" fmla="*/ 255234 w 579438"/>
              <a:gd name="connsiteY77" fmla="*/ 369771 h 541337"/>
              <a:gd name="connsiteX78" fmla="*/ 266014 w 579438"/>
              <a:gd name="connsiteY78" fmla="*/ 372313 h 541337"/>
              <a:gd name="connsiteX79" fmla="*/ 277111 w 579438"/>
              <a:gd name="connsiteY79" fmla="*/ 373902 h 541337"/>
              <a:gd name="connsiteX80" fmla="*/ 288526 w 579438"/>
              <a:gd name="connsiteY80" fmla="*/ 374219 h 541337"/>
              <a:gd name="connsiteX81" fmla="*/ 299782 w 579438"/>
              <a:gd name="connsiteY81" fmla="*/ 373902 h 541337"/>
              <a:gd name="connsiteX82" fmla="*/ 310879 w 579438"/>
              <a:gd name="connsiteY82" fmla="*/ 372313 h 541337"/>
              <a:gd name="connsiteX83" fmla="*/ 321501 w 579438"/>
              <a:gd name="connsiteY83" fmla="*/ 369771 h 541337"/>
              <a:gd name="connsiteX84" fmla="*/ 331965 w 579438"/>
              <a:gd name="connsiteY84" fmla="*/ 366435 h 541337"/>
              <a:gd name="connsiteX85" fmla="*/ 341794 w 579438"/>
              <a:gd name="connsiteY85" fmla="*/ 362305 h 541337"/>
              <a:gd name="connsiteX86" fmla="*/ 351306 w 579438"/>
              <a:gd name="connsiteY86" fmla="*/ 357380 h 541337"/>
              <a:gd name="connsiteX87" fmla="*/ 360184 w 579438"/>
              <a:gd name="connsiteY87" fmla="*/ 351503 h 541337"/>
              <a:gd name="connsiteX88" fmla="*/ 368586 w 579438"/>
              <a:gd name="connsiteY88" fmla="*/ 344990 h 541337"/>
              <a:gd name="connsiteX89" fmla="*/ 376354 w 579438"/>
              <a:gd name="connsiteY89" fmla="*/ 337682 h 541337"/>
              <a:gd name="connsiteX90" fmla="*/ 383647 w 579438"/>
              <a:gd name="connsiteY90" fmla="*/ 329898 h 541337"/>
              <a:gd name="connsiteX91" fmla="*/ 390147 w 579438"/>
              <a:gd name="connsiteY91" fmla="*/ 321479 h 541337"/>
              <a:gd name="connsiteX92" fmla="*/ 395854 w 579438"/>
              <a:gd name="connsiteY92" fmla="*/ 312424 h 541337"/>
              <a:gd name="connsiteX93" fmla="*/ 400769 w 579438"/>
              <a:gd name="connsiteY93" fmla="*/ 302892 h 541337"/>
              <a:gd name="connsiteX94" fmla="*/ 405049 w 579438"/>
              <a:gd name="connsiteY94" fmla="*/ 293043 h 541337"/>
              <a:gd name="connsiteX95" fmla="*/ 408379 w 579438"/>
              <a:gd name="connsiteY95" fmla="*/ 282717 h 541337"/>
              <a:gd name="connsiteX96" fmla="*/ 410915 w 579438"/>
              <a:gd name="connsiteY96" fmla="*/ 271915 h 541337"/>
              <a:gd name="connsiteX97" fmla="*/ 412501 w 579438"/>
              <a:gd name="connsiteY97" fmla="*/ 260795 h 541337"/>
              <a:gd name="connsiteX98" fmla="*/ 412976 w 579438"/>
              <a:gd name="connsiteY98" fmla="*/ 249357 h 541337"/>
              <a:gd name="connsiteX99" fmla="*/ 412818 w 579438"/>
              <a:gd name="connsiteY99" fmla="*/ 243321 h 541337"/>
              <a:gd name="connsiteX100" fmla="*/ 412183 w 579438"/>
              <a:gd name="connsiteY100" fmla="*/ 237443 h 541337"/>
              <a:gd name="connsiteX101" fmla="*/ 456573 w 579438"/>
              <a:gd name="connsiteY101" fmla="*/ 192963 h 541337"/>
              <a:gd name="connsiteX102" fmla="*/ 459744 w 579438"/>
              <a:gd name="connsiteY102" fmla="*/ 203765 h 541337"/>
              <a:gd name="connsiteX103" fmla="*/ 462439 w 579438"/>
              <a:gd name="connsiteY103" fmla="*/ 214727 h 541337"/>
              <a:gd name="connsiteX104" fmla="*/ 464183 w 579438"/>
              <a:gd name="connsiteY104" fmla="*/ 226164 h 541337"/>
              <a:gd name="connsiteX105" fmla="*/ 465134 w 579438"/>
              <a:gd name="connsiteY105" fmla="*/ 237761 h 541337"/>
              <a:gd name="connsiteX106" fmla="*/ 465768 w 579438"/>
              <a:gd name="connsiteY106" fmla="*/ 249357 h 541337"/>
              <a:gd name="connsiteX107" fmla="*/ 465134 w 579438"/>
              <a:gd name="connsiteY107" fmla="*/ 262543 h 541337"/>
              <a:gd name="connsiteX108" fmla="*/ 463707 w 579438"/>
              <a:gd name="connsiteY108" fmla="*/ 275251 h 541337"/>
              <a:gd name="connsiteX109" fmla="*/ 461488 w 579438"/>
              <a:gd name="connsiteY109" fmla="*/ 287801 h 541337"/>
              <a:gd name="connsiteX110" fmla="*/ 458317 w 579438"/>
              <a:gd name="connsiteY110" fmla="*/ 300192 h 541337"/>
              <a:gd name="connsiteX111" fmla="*/ 454354 w 579438"/>
              <a:gd name="connsiteY111" fmla="*/ 311947 h 541337"/>
              <a:gd name="connsiteX112" fmla="*/ 449598 w 579438"/>
              <a:gd name="connsiteY112" fmla="*/ 323385 h 541337"/>
              <a:gd name="connsiteX113" fmla="*/ 444049 w 579438"/>
              <a:gd name="connsiteY113" fmla="*/ 334505 h 541337"/>
              <a:gd name="connsiteX114" fmla="*/ 437708 w 579438"/>
              <a:gd name="connsiteY114" fmla="*/ 345148 h 541337"/>
              <a:gd name="connsiteX115" fmla="*/ 430891 w 579438"/>
              <a:gd name="connsiteY115" fmla="*/ 355156 h 541337"/>
              <a:gd name="connsiteX116" fmla="*/ 440086 w 579438"/>
              <a:gd name="connsiteY116" fmla="*/ 364370 h 541337"/>
              <a:gd name="connsiteX117" fmla="*/ 446744 w 579438"/>
              <a:gd name="connsiteY117" fmla="*/ 357698 h 541337"/>
              <a:gd name="connsiteX118" fmla="*/ 569133 w 579438"/>
              <a:gd name="connsiteY118" fmla="*/ 480495 h 541337"/>
              <a:gd name="connsiteX119" fmla="*/ 572780 w 579438"/>
              <a:gd name="connsiteY119" fmla="*/ 484943 h 541337"/>
              <a:gd name="connsiteX120" fmla="*/ 575792 w 579438"/>
              <a:gd name="connsiteY120" fmla="*/ 489709 h 541337"/>
              <a:gd name="connsiteX121" fmla="*/ 577694 w 579438"/>
              <a:gd name="connsiteY121" fmla="*/ 494951 h 541337"/>
              <a:gd name="connsiteX122" fmla="*/ 578963 w 579438"/>
              <a:gd name="connsiteY122" fmla="*/ 500193 h 541337"/>
              <a:gd name="connsiteX123" fmla="*/ 579438 w 579438"/>
              <a:gd name="connsiteY123" fmla="*/ 505753 h 541337"/>
              <a:gd name="connsiteX124" fmla="*/ 579121 w 579438"/>
              <a:gd name="connsiteY124" fmla="*/ 511154 h 541337"/>
              <a:gd name="connsiteX125" fmla="*/ 577853 w 579438"/>
              <a:gd name="connsiteY125" fmla="*/ 516397 h 541337"/>
              <a:gd name="connsiteX126" fmla="*/ 575792 w 579438"/>
              <a:gd name="connsiteY126" fmla="*/ 521639 h 541337"/>
              <a:gd name="connsiteX127" fmla="*/ 572938 w 579438"/>
              <a:gd name="connsiteY127" fmla="*/ 526564 h 541337"/>
              <a:gd name="connsiteX128" fmla="*/ 569292 w 579438"/>
              <a:gd name="connsiteY128" fmla="*/ 531012 h 541337"/>
              <a:gd name="connsiteX129" fmla="*/ 564853 w 579438"/>
              <a:gd name="connsiteY129" fmla="*/ 534665 h 541337"/>
              <a:gd name="connsiteX130" fmla="*/ 559938 w 579438"/>
              <a:gd name="connsiteY130" fmla="*/ 537684 h 541337"/>
              <a:gd name="connsiteX131" fmla="*/ 554865 w 579438"/>
              <a:gd name="connsiteY131" fmla="*/ 539590 h 541337"/>
              <a:gd name="connsiteX132" fmla="*/ 549634 w 579438"/>
              <a:gd name="connsiteY132" fmla="*/ 540861 h 541337"/>
              <a:gd name="connsiteX133" fmla="*/ 544085 w 579438"/>
              <a:gd name="connsiteY133" fmla="*/ 541337 h 541337"/>
              <a:gd name="connsiteX134" fmla="*/ 538695 w 579438"/>
              <a:gd name="connsiteY134" fmla="*/ 540861 h 541337"/>
              <a:gd name="connsiteX135" fmla="*/ 533463 w 579438"/>
              <a:gd name="connsiteY135" fmla="*/ 539590 h 541337"/>
              <a:gd name="connsiteX136" fmla="*/ 528231 w 579438"/>
              <a:gd name="connsiteY136" fmla="*/ 537684 h 541337"/>
              <a:gd name="connsiteX137" fmla="*/ 523317 w 579438"/>
              <a:gd name="connsiteY137" fmla="*/ 534665 h 541337"/>
              <a:gd name="connsiteX138" fmla="*/ 519195 w 579438"/>
              <a:gd name="connsiteY138" fmla="*/ 531012 h 541337"/>
              <a:gd name="connsiteX139" fmla="*/ 396806 w 579438"/>
              <a:gd name="connsiteY139" fmla="*/ 408056 h 541337"/>
              <a:gd name="connsiteX140" fmla="*/ 403464 w 579438"/>
              <a:gd name="connsiteY140" fmla="*/ 401384 h 541337"/>
              <a:gd name="connsiteX141" fmla="*/ 394110 w 579438"/>
              <a:gd name="connsiteY141" fmla="*/ 392329 h 541337"/>
              <a:gd name="connsiteX142" fmla="*/ 384123 w 579438"/>
              <a:gd name="connsiteY142" fmla="*/ 399319 h 541337"/>
              <a:gd name="connsiteX143" fmla="*/ 373501 w 579438"/>
              <a:gd name="connsiteY143" fmla="*/ 405673 h 541337"/>
              <a:gd name="connsiteX144" fmla="*/ 362562 w 579438"/>
              <a:gd name="connsiteY144" fmla="*/ 411074 h 541337"/>
              <a:gd name="connsiteX145" fmla="*/ 351147 w 579438"/>
              <a:gd name="connsiteY145" fmla="*/ 415840 h 541337"/>
              <a:gd name="connsiteX146" fmla="*/ 339099 w 579438"/>
              <a:gd name="connsiteY146" fmla="*/ 419970 h 541337"/>
              <a:gd name="connsiteX147" fmla="*/ 327050 w 579438"/>
              <a:gd name="connsiteY147" fmla="*/ 423147 h 541337"/>
              <a:gd name="connsiteX148" fmla="*/ 314367 w 579438"/>
              <a:gd name="connsiteY148" fmla="*/ 425371 h 541337"/>
              <a:gd name="connsiteX149" fmla="*/ 301526 w 579438"/>
              <a:gd name="connsiteY149" fmla="*/ 426801 h 541337"/>
              <a:gd name="connsiteX150" fmla="*/ 288526 w 579438"/>
              <a:gd name="connsiteY150" fmla="*/ 427437 h 541337"/>
              <a:gd name="connsiteX151" fmla="*/ 274575 w 579438"/>
              <a:gd name="connsiteY151" fmla="*/ 426801 h 541337"/>
              <a:gd name="connsiteX152" fmla="*/ 261099 w 579438"/>
              <a:gd name="connsiteY152" fmla="*/ 425213 h 541337"/>
              <a:gd name="connsiteX153" fmla="*/ 247624 w 579438"/>
              <a:gd name="connsiteY153" fmla="*/ 422671 h 541337"/>
              <a:gd name="connsiteX154" fmla="*/ 234783 w 579438"/>
              <a:gd name="connsiteY154" fmla="*/ 419017 h 541337"/>
              <a:gd name="connsiteX155" fmla="*/ 222417 w 579438"/>
              <a:gd name="connsiteY155" fmla="*/ 414728 h 541337"/>
              <a:gd name="connsiteX156" fmla="*/ 210368 w 579438"/>
              <a:gd name="connsiteY156" fmla="*/ 409168 h 541337"/>
              <a:gd name="connsiteX157" fmla="*/ 198954 w 579438"/>
              <a:gd name="connsiteY157" fmla="*/ 402972 h 541337"/>
              <a:gd name="connsiteX158" fmla="*/ 187856 w 579438"/>
              <a:gd name="connsiteY158" fmla="*/ 396142 h 541337"/>
              <a:gd name="connsiteX159" fmla="*/ 177551 w 579438"/>
              <a:gd name="connsiteY159" fmla="*/ 388199 h 541337"/>
              <a:gd name="connsiteX160" fmla="*/ 167722 w 579438"/>
              <a:gd name="connsiteY160" fmla="*/ 379779 h 541337"/>
              <a:gd name="connsiteX161" fmla="*/ 158527 w 579438"/>
              <a:gd name="connsiteY161" fmla="*/ 370566 h 541337"/>
              <a:gd name="connsiteX162" fmla="*/ 150125 w 579438"/>
              <a:gd name="connsiteY162" fmla="*/ 360716 h 541337"/>
              <a:gd name="connsiteX163" fmla="*/ 142198 w 579438"/>
              <a:gd name="connsiteY163" fmla="*/ 350232 h 541337"/>
              <a:gd name="connsiteX164" fmla="*/ 135381 w 579438"/>
              <a:gd name="connsiteY164" fmla="*/ 339112 h 541337"/>
              <a:gd name="connsiteX165" fmla="*/ 129198 w 579438"/>
              <a:gd name="connsiteY165" fmla="*/ 327674 h 541337"/>
              <a:gd name="connsiteX166" fmla="*/ 123649 w 579438"/>
              <a:gd name="connsiteY166" fmla="*/ 315601 h 541337"/>
              <a:gd name="connsiteX167" fmla="*/ 119369 w 579438"/>
              <a:gd name="connsiteY167" fmla="*/ 303210 h 541337"/>
              <a:gd name="connsiteX168" fmla="*/ 115881 w 579438"/>
              <a:gd name="connsiteY168" fmla="*/ 290343 h 541337"/>
              <a:gd name="connsiteX169" fmla="*/ 113186 w 579438"/>
              <a:gd name="connsiteY169" fmla="*/ 276840 h 541337"/>
              <a:gd name="connsiteX170" fmla="*/ 111601 w 579438"/>
              <a:gd name="connsiteY170" fmla="*/ 263337 h 541337"/>
              <a:gd name="connsiteX171" fmla="*/ 111125 w 579438"/>
              <a:gd name="connsiteY171" fmla="*/ 249357 h 541337"/>
              <a:gd name="connsiteX172" fmla="*/ 111601 w 579438"/>
              <a:gd name="connsiteY172" fmla="*/ 235537 h 541337"/>
              <a:gd name="connsiteX173" fmla="*/ 113186 w 579438"/>
              <a:gd name="connsiteY173" fmla="*/ 221875 h 541337"/>
              <a:gd name="connsiteX174" fmla="*/ 115881 w 579438"/>
              <a:gd name="connsiteY174" fmla="*/ 208531 h 541337"/>
              <a:gd name="connsiteX175" fmla="*/ 119369 w 579438"/>
              <a:gd name="connsiteY175" fmla="*/ 195664 h 541337"/>
              <a:gd name="connsiteX176" fmla="*/ 123649 w 579438"/>
              <a:gd name="connsiteY176" fmla="*/ 183114 h 541337"/>
              <a:gd name="connsiteX177" fmla="*/ 129198 w 579438"/>
              <a:gd name="connsiteY177" fmla="*/ 171200 h 541337"/>
              <a:gd name="connsiteX178" fmla="*/ 135381 w 579438"/>
              <a:gd name="connsiteY178" fmla="*/ 159444 h 541337"/>
              <a:gd name="connsiteX179" fmla="*/ 142198 w 579438"/>
              <a:gd name="connsiteY179" fmla="*/ 148642 h 541337"/>
              <a:gd name="connsiteX180" fmla="*/ 150125 w 579438"/>
              <a:gd name="connsiteY180" fmla="*/ 138157 h 541337"/>
              <a:gd name="connsiteX181" fmla="*/ 158527 w 579438"/>
              <a:gd name="connsiteY181" fmla="*/ 128308 h 541337"/>
              <a:gd name="connsiteX182" fmla="*/ 167722 w 579438"/>
              <a:gd name="connsiteY182" fmla="*/ 119094 h 541337"/>
              <a:gd name="connsiteX183" fmla="*/ 177551 w 579438"/>
              <a:gd name="connsiteY183" fmla="*/ 110516 h 541337"/>
              <a:gd name="connsiteX184" fmla="*/ 187856 w 579438"/>
              <a:gd name="connsiteY184" fmla="*/ 102732 h 541337"/>
              <a:gd name="connsiteX185" fmla="*/ 198954 w 579438"/>
              <a:gd name="connsiteY185" fmla="*/ 95584 h 541337"/>
              <a:gd name="connsiteX186" fmla="*/ 210368 w 579438"/>
              <a:gd name="connsiteY186" fmla="*/ 89388 h 541337"/>
              <a:gd name="connsiteX187" fmla="*/ 222417 w 579438"/>
              <a:gd name="connsiteY187" fmla="*/ 84146 h 541337"/>
              <a:gd name="connsiteX188" fmla="*/ 234783 w 579438"/>
              <a:gd name="connsiteY188" fmla="*/ 79698 h 541337"/>
              <a:gd name="connsiteX189" fmla="*/ 247624 w 579438"/>
              <a:gd name="connsiteY189" fmla="*/ 76044 h 541337"/>
              <a:gd name="connsiteX190" fmla="*/ 261099 w 579438"/>
              <a:gd name="connsiteY190" fmla="*/ 73661 h 541337"/>
              <a:gd name="connsiteX191" fmla="*/ 274575 w 579438"/>
              <a:gd name="connsiteY191" fmla="*/ 72073 h 541337"/>
              <a:gd name="connsiteX192" fmla="*/ 561981 w 579438"/>
              <a:gd name="connsiteY192" fmla="*/ 0 h 541337"/>
              <a:gd name="connsiteX193" fmla="*/ 563410 w 579438"/>
              <a:gd name="connsiteY193" fmla="*/ 0 h 541337"/>
              <a:gd name="connsiteX194" fmla="*/ 567059 w 579438"/>
              <a:gd name="connsiteY194" fmla="*/ 158 h 541337"/>
              <a:gd name="connsiteX195" fmla="*/ 570074 w 579438"/>
              <a:gd name="connsiteY195" fmla="*/ 1108 h 541337"/>
              <a:gd name="connsiteX196" fmla="*/ 572613 w 579438"/>
              <a:gd name="connsiteY196" fmla="*/ 2375 h 541337"/>
              <a:gd name="connsiteX197" fmla="*/ 574359 w 579438"/>
              <a:gd name="connsiteY197" fmla="*/ 4434 h 541337"/>
              <a:gd name="connsiteX198" fmla="*/ 575628 w 579438"/>
              <a:gd name="connsiteY198" fmla="*/ 6968 h 541337"/>
              <a:gd name="connsiteX199" fmla="*/ 576263 w 579438"/>
              <a:gd name="connsiteY199" fmla="*/ 10135 h 541337"/>
              <a:gd name="connsiteX200" fmla="*/ 576263 w 579438"/>
              <a:gd name="connsiteY200" fmla="*/ 14094 h 541337"/>
              <a:gd name="connsiteX201" fmla="*/ 571820 w 579438"/>
              <a:gd name="connsiteY201" fmla="*/ 109587 h 541337"/>
              <a:gd name="connsiteX202" fmla="*/ 571661 w 579438"/>
              <a:gd name="connsiteY202" fmla="*/ 112437 h 541337"/>
              <a:gd name="connsiteX203" fmla="*/ 571185 w 579438"/>
              <a:gd name="connsiteY203" fmla="*/ 114971 h 541337"/>
              <a:gd name="connsiteX204" fmla="*/ 570233 w 579438"/>
              <a:gd name="connsiteY204" fmla="*/ 117663 h 541337"/>
              <a:gd name="connsiteX205" fmla="*/ 568964 w 579438"/>
              <a:gd name="connsiteY205" fmla="*/ 119880 h 541337"/>
              <a:gd name="connsiteX206" fmla="*/ 567059 w 579438"/>
              <a:gd name="connsiteY206" fmla="*/ 121939 h 541337"/>
              <a:gd name="connsiteX207" fmla="*/ 564520 w 579438"/>
              <a:gd name="connsiteY207" fmla="*/ 123681 h 541337"/>
              <a:gd name="connsiteX208" fmla="*/ 561823 w 579438"/>
              <a:gd name="connsiteY208" fmla="*/ 124948 h 541337"/>
              <a:gd name="connsiteX209" fmla="*/ 559601 w 579438"/>
              <a:gd name="connsiteY209" fmla="*/ 125106 h 541337"/>
              <a:gd name="connsiteX210" fmla="*/ 557380 w 579438"/>
              <a:gd name="connsiteY210" fmla="*/ 124631 h 541337"/>
              <a:gd name="connsiteX211" fmla="*/ 555475 w 579438"/>
              <a:gd name="connsiteY211" fmla="*/ 123839 h 541337"/>
              <a:gd name="connsiteX212" fmla="*/ 553571 w 579438"/>
              <a:gd name="connsiteY212" fmla="*/ 122572 h 541337"/>
              <a:gd name="connsiteX213" fmla="*/ 551984 w 579438"/>
              <a:gd name="connsiteY213" fmla="*/ 120989 h 541337"/>
              <a:gd name="connsiteX214" fmla="*/ 550239 w 579438"/>
              <a:gd name="connsiteY214" fmla="*/ 119405 h 541337"/>
              <a:gd name="connsiteX215" fmla="*/ 520723 w 579438"/>
              <a:gd name="connsiteY215" fmla="*/ 90108 h 541337"/>
              <a:gd name="connsiteX216" fmla="*/ 509774 w 579438"/>
              <a:gd name="connsiteY216" fmla="*/ 101193 h 541337"/>
              <a:gd name="connsiteX217" fmla="*/ 419324 w 579438"/>
              <a:gd name="connsiteY217" fmla="*/ 191301 h 541337"/>
              <a:gd name="connsiteX218" fmla="*/ 391713 w 579438"/>
              <a:gd name="connsiteY218" fmla="*/ 219173 h 541337"/>
              <a:gd name="connsiteX219" fmla="*/ 298564 w 579438"/>
              <a:gd name="connsiteY219" fmla="*/ 312131 h 541337"/>
              <a:gd name="connsiteX220" fmla="*/ 293169 w 579438"/>
              <a:gd name="connsiteY220" fmla="*/ 317516 h 541337"/>
              <a:gd name="connsiteX221" fmla="*/ 290313 w 579438"/>
              <a:gd name="connsiteY221" fmla="*/ 319733 h 541337"/>
              <a:gd name="connsiteX222" fmla="*/ 287298 w 579438"/>
              <a:gd name="connsiteY222" fmla="*/ 321633 h 541337"/>
              <a:gd name="connsiteX223" fmla="*/ 284124 w 579438"/>
              <a:gd name="connsiteY223" fmla="*/ 322900 h 541337"/>
              <a:gd name="connsiteX224" fmla="*/ 280633 w 579438"/>
              <a:gd name="connsiteY224" fmla="*/ 323692 h 541337"/>
              <a:gd name="connsiteX225" fmla="*/ 279681 w 579438"/>
              <a:gd name="connsiteY225" fmla="*/ 323692 h 541337"/>
              <a:gd name="connsiteX226" fmla="*/ 278888 w 579438"/>
              <a:gd name="connsiteY226" fmla="*/ 323850 h 541337"/>
              <a:gd name="connsiteX227" fmla="*/ 277935 w 579438"/>
              <a:gd name="connsiteY227" fmla="*/ 323850 h 541337"/>
              <a:gd name="connsiteX228" fmla="*/ 273810 w 579438"/>
              <a:gd name="connsiteY228" fmla="*/ 323534 h 541337"/>
              <a:gd name="connsiteX229" fmla="*/ 269843 w 579438"/>
              <a:gd name="connsiteY229" fmla="*/ 322267 h 541337"/>
              <a:gd name="connsiteX230" fmla="*/ 266034 w 579438"/>
              <a:gd name="connsiteY230" fmla="*/ 320366 h 541337"/>
              <a:gd name="connsiteX231" fmla="*/ 262702 w 579438"/>
              <a:gd name="connsiteY231" fmla="*/ 317516 h 541337"/>
              <a:gd name="connsiteX232" fmla="*/ 257306 w 579438"/>
              <a:gd name="connsiteY232" fmla="*/ 312131 h 541337"/>
              <a:gd name="connsiteX233" fmla="*/ 237471 w 579438"/>
              <a:gd name="connsiteY233" fmla="*/ 292336 h 541337"/>
              <a:gd name="connsiteX234" fmla="*/ 190500 w 579438"/>
              <a:gd name="connsiteY234" fmla="*/ 245303 h 541337"/>
              <a:gd name="connsiteX235" fmla="*/ 191452 w 579438"/>
              <a:gd name="connsiteY235" fmla="*/ 235643 h 541337"/>
              <a:gd name="connsiteX236" fmla="*/ 193198 w 579438"/>
              <a:gd name="connsiteY236" fmla="*/ 226141 h 541337"/>
              <a:gd name="connsiteX237" fmla="*/ 195737 w 579438"/>
              <a:gd name="connsiteY237" fmla="*/ 217114 h 541337"/>
              <a:gd name="connsiteX238" fmla="*/ 199228 w 579438"/>
              <a:gd name="connsiteY238" fmla="*/ 208246 h 541337"/>
              <a:gd name="connsiteX239" fmla="*/ 203671 w 579438"/>
              <a:gd name="connsiteY239" fmla="*/ 200011 h 541337"/>
              <a:gd name="connsiteX240" fmla="*/ 208749 w 579438"/>
              <a:gd name="connsiteY240" fmla="*/ 192093 h 541337"/>
              <a:gd name="connsiteX241" fmla="*/ 277935 w 579438"/>
              <a:gd name="connsiteY241" fmla="*/ 261139 h 541337"/>
              <a:gd name="connsiteX242" fmla="*/ 280633 w 579438"/>
              <a:gd name="connsiteY242" fmla="*/ 258447 h 541337"/>
              <a:gd name="connsiteX243" fmla="*/ 485019 w 579438"/>
              <a:gd name="connsiteY243" fmla="*/ 54318 h 541337"/>
              <a:gd name="connsiteX244" fmla="*/ 469786 w 579438"/>
              <a:gd name="connsiteY244" fmla="*/ 39273 h 541337"/>
              <a:gd name="connsiteX245" fmla="*/ 455028 w 579438"/>
              <a:gd name="connsiteY245" fmla="*/ 24071 h 541337"/>
              <a:gd name="connsiteX246" fmla="*/ 453441 w 579438"/>
              <a:gd name="connsiteY246" fmla="*/ 22645 h 541337"/>
              <a:gd name="connsiteX247" fmla="*/ 452171 w 579438"/>
              <a:gd name="connsiteY247" fmla="*/ 21062 h 541337"/>
              <a:gd name="connsiteX248" fmla="*/ 451219 w 579438"/>
              <a:gd name="connsiteY248" fmla="*/ 19478 h 541337"/>
              <a:gd name="connsiteX249" fmla="*/ 450426 w 579438"/>
              <a:gd name="connsiteY249" fmla="*/ 17736 h 541337"/>
              <a:gd name="connsiteX250" fmla="*/ 450109 w 579438"/>
              <a:gd name="connsiteY250" fmla="*/ 15836 h 541337"/>
              <a:gd name="connsiteX251" fmla="*/ 450267 w 579438"/>
              <a:gd name="connsiteY251" fmla="*/ 13461 h 541337"/>
              <a:gd name="connsiteX252" fmla="*/ 451219 w 579438"/>
              <a:gd name="connsiteY252" fmla="*/ 11243 h 541337"/>
              <a:gd name="connsiteX253" fmla="*/ 452806 w 579438"/>
              <a:gd name="connsiteY253" fmla="*/ 8551 h 541337"/>
              <a:gd name="connsiteX254" fmla="*/ 454552 w 579438"/>
              <a:gd name="connsiteY254" fmla="*/ 6809 h 541337"/>
              <a:gd name="connsiteX255" fmla="*/ 456615 w 579438"/>
              <a:gd name="connsiteY255" fmla="*/ 5542 h 541337"/>
              <a:gd name="connsiteX256" fmla="*/ 459154 w 579438"/>
              <a:gd name="connsiteY256" fmla="*/ 5067 h 541337"/>
              <a:gd name="connsiteX257" fmla="*/ 461534 w 579438"/>
              <a:gd name="connsiteY257" fmla="*/ 4751 h 541337"/>
              <a:gd name="connsiteX258" fmla="*/ 464073 w 579438"/>
              <a:gd name="connsiteY258" fmla="*/ 4592 h 541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</a:cxnLst>
            <a:rect l="l" t="t" r="r" b="b"/>
            <a:pathLst>
              <a:path w="579438" h="541337">
                <a:moveTo>
                  <a:pt x="104775" y="158750"/>
                </a:moveTo>
                <a:lnTo>
                  <a:pt x="99193" y="170591"/>
                </a:lnTo>
                <a:lnTo>
                  <a:pt x="94569" y="183072"/>
                </a:lnTo>
                <a:lnTo>
                  <a:pt x="90741" y="195872"/>
                </a:lnTo>
                <a:lnTo>
                  <a:pt x="87552" y="208833"/>
                </a:lnTo>
                <a:lnTo>
                  <a:pt x="85478" y="222434"/>
                </a:lnTo>
                <a:lnTo>
                  <a:pt x="84043" y="235875"/>
                </a:lnTo>
                <a:lnTo>
                  <a:pt x="83724" y="249955"/>
                </a:lnTo>
                <a:lnTo>
                  <a:pt x="83724" y="252196"/>
                </a:lnTo>
                <a:lnTo>
                  <a:pt x="42420" y="293638"/>
                </a:lnTo>
                <a:lnTo>
                  <a:pt x="39071" y="296518"/>
                </a:lnTo>
                <a:lnTo>
                  <a:pt x="35244" y="298438"/>
                </a:lnTo>
                <a:lnTo>
                  <a:pt x="31257" y="299718"/>
                </a:lnTo>
                <a:lnTo>
                  <a:pt x="27111" y="300038"/>
                </a:lnTo>
                <a:lnTo>
                  <a:pt x="22964" y="299718"/>
                </a:lnTo>
                <a:lnTo>
                  <a:pt x="18977" y="298438"/>
                </a:lnTo>
                <a:lnTo>
                  <a:pt x="15150" y="296518"/>
                </a:lnTo>
                <a:lnTo>
                  <a:pt x="11642" y="293638"/>
                </a:lnTo>
                <a:lnTo>
                  <a:pt x="6379" y="288358"/>
                </a:lnTo>
                <a:lnTo>
                  <a:pt x="3508" y="284837"/>
                </a:lnTo>
                <a:lnTo>
                  <a:pt x="1595" y="280997"/>
                </a:lnTo>
                <a:lnTo>
                  <a:pt x="319" y="276997"/>
                </a:lnTo>
                <a:lnTo>
                  <a:pt x="0" y="272837"/>
                </a:lnTo>
                <a:lnTo>
                  <a:pt x="319" y="268836"/>
                </a:lnTo>
                <a:lnTo>
                  <a:pt x="1595" y="264676"/>
                </a:lnTo>
                <a:lnTo>
                  <a:pt x="3508" y="260996"/>
                </a:lnTo>
                <a:lnTo>
                  <a:pt x="6379" y="257316"/>
                </a:lnTo>
                <a:close/>
                <a:moveTo>
                  <a:pt x="288526" y="71437"/>
                </a:moveTo>
                <a:lnTo>
                  <a:pt x="301526" y="71755"/>
                </a:lnTo>
                <a:lnTo>
                  <a:pt x="314367" y="73185"/>
                </a:lnTo>
                <a:lnTo>
                  <a:pt x="326733" y="75568"/>
                </a:lnTo>
                <a:lnTo>
                  <a:pt x="338940" y="78745"/>
                </a:lnTo>
                <a:lnTo>
                  <a:pt x="350672" y="82716"/>
                </a:lnTo>
                <a:lnTo>
                  <a:pt x="362086" y="87482"/>
                </a:lnTo>
                <a:lnTo>
                  <a:pt x="373184" y="93201"/>
                </a:lnTo>
                <a:lnTo>
                  <a:pt x="383806" y="99396"/>
                </a:lnTo>
                <a:lnTo>
                  <a:pt x="393793" y="106227"/>
                </a:lnTo>
                <a:lnTo>
                  <a:pt x="355745" y="144353"/>
                </a:lnTo>
                <a:lnTo>
                  <a:pt x="347343" y="139428"/>
                </a:lnTo>
                <a:lnTo>
                  <a:pt x="338465" y="134980"/>
                </a:lnTo>
                <a:lnTo>
                  <a:pt x="329111" y="131326"/>
                </a:lnTo>
                <a:lnTo>
                  <a:pt x="319282" y="128308"/>
                </a:lnTo>
                <a:lnTo>
                  <a:pt x="309294" y="126243"/>
                </a:lnTo>
                <a:lnTo>
                  <a:pt x="298989" y="124972"/>
                </a:lnTo>
                <a:lnTo>
                  <a:pt x="288526" y="124337"/>
                </a:lnTo>
                <a:lnTo>
                  <a:pt x="277111" y="124972"/>
                </a:lnTo>
                <a:lnTo>
                  <a:pt x="266014" y="126561"/>
                </a:lnTo>
                <a:lnTo>
                  <a:pt x="255392" y="128944"/>
                </a:lnTo>
                <a:lnTo>
                  <a:pt x="245087" y="132280"/>
                </a:lnTo>
                <a:lnTo>
                  <a:pt x="235100" y="136410"/>
                </a:lnTo>
                <a:lnTo>
                  <a:pt x="225587" y="141493"/>
                </a:lnTo>
                <a:lnTo>
                  <a:pt x="216551" y="147371"/>
                </a:lnTo>
                <a:lnTo>
                  <a:pt x="208307" y="153884"/>
                </a:lnTo>
                <a:lnTo>
                  <a:pt x="200380" y="161033"/>
                </a:lnTo>
                <a:lnTo>
                  <a:pt x="193246" y="168817"/>
                </a:lnTo>
                <a:lnTo>
                  <a:pt x="186746" y="177395"/>
                </a:lnTo>
                <a:lnTo>
                  <a:pt x="180881" y="186291"/>
                </a:lnTo>
                <a:lnTo>
                  <a:pt x="175966" y="195823"/>
                </a:lnTo>
                <a:lnTo>
                  <a:pt x="171686" y="205672"/>
                </a:lnTo>
                <a:lnTo>
                  <a:pt x="168356" y="216156"/>
                </a:lnTo>
                <a:lnTo>
                  <a:pt x="165978" y="226959"/>
                </a:lnTo>
                <a:lnTo>
                  <a:pt x="164393" y="238079"/>
                </a:lnTo>
                <a:lnTo>
                  <a:pt x="163917" y="249357"/>
                </a:lnTo>
                <a:lnTo>
                  <a:pt x="164393" y="260795"/>
                </a:lnTo>
                <a:lnTo>
                  <a:pt x="165978" y="271915"/>
                </a:lnTo>
                <a:lnTo>
                  <a:pt x="168356" y="282559"/>
                </a:lnTo>
                <a:lnTo>
                  <a:pt x="171686" y="292884"/>
                </a:lnTo>
                <a:lnTo>
                  <a:pt x="175966" y="302892"/>
                </a:lnTo>
                <a:lnTo>
                  <a:pt x="180881" y="312424"/>
                </a:lnTo>
                <a:lnTo>
                  <a:pt x="186746" y="321479"/>
                </a:lnTo>
                <a:lnTo>
                  <a:pt x="193246" y="329739"/>
                </a:lnTo>
                <a:lnTo>
                  <a:pt x="200380" y="337682"/>
                </a:lnTo>
                <a:lnTo>
                  <a:pt x="208149" y="344990"/>
                </a:lnTo>
                <a:lnTo>
                  <a:pt x="216551" y="351503"/>
                </a:lnTo>
                <a:lnTo>
                  <a:pt x="225587" y="357380"/>
                </a:lnTo>
                <a:lnTo>
                  <a:pt x="235100" y="362305"/>
                </a:lnTo>
                <a:lnTo>
                  <a:pt x="244929" y="366435"/>
                </a:lnTo>
                <a:lnTo>
                  <a:pt x="255234" y="369771"/>
                </a:lnTo>
                <a:lnTo>
                  <a:pt x="266014" y="372313"/>
                </a:lnTo>
                <a:lnTo>
                  <a:pt x="277111" y="373902"/>
                </a:lnTo>
                <a:lnTo>
                  <a:pt x="288526" y="374219"/>
                </a:lnTo>
                <a:lnTo>
                  <a:pt x="299782" y="373902"/>
                </a:lnTo>
                <a:lnTo>
                  <a:pt x="310879" y="372313"/>
                </a:lnTo>
                <a:lnTo>
                  <a:pt x="321501" y="369771"/>
                </a:lnTo>
                <a:lnTo>
                  <a:pt x="331965" y="366435"/>
                </a:lnTo>
                <a:lnTo>
                  <a:pt x="341794" y="362305"/>
                </a:lnTo>
                <a:lnTo>
                  <a:pt x="351306" y="357380"/>
                </a:lnTo>
                <a:lnTo>
                  <a:pt x="360184" y="351503"/>
                </a:lnTo>
                <a:lnTo>
                  <a:pt x="368586" y="344990"/>
                </a:lnTo>
                <a:lnTo>
                  <a:pt x="376354" y="337682"/>
                </a:lnTo>
                <a:lnTo>
                  <a:pt x="383647" y="329898"/>
                </a:lnTo>
                <a:lnTo>
                  <a:pt x="390147" y="321479"/>
                </a:lnTo>
                <a:lnTo>
                  <a:pt x="395854" y="312424"/>
                </a:lnTo>
                <a:lnTo>
                  <a:pt x="400769" y="302892"/>
                </a:lnTo>
                <a:lnTo>
                  <a:pt x="405049" y="293043"/>
                </a:lnTo>
                <a:lnTo>
                  <a:pt x="408379" y="282717"/>
                </a:lnTo>
                <a:lnTo>
                  <a:pt x="410915" y="271915"/>
                </a:lnTo>
                <a:lnTo>
                  <a:pt x="412501" y="260795"/>
                </a:lnTo>
                <a:lnTo>
                  <a:pt x="412976" y="249357"/>
                </a:lnTo>
                <a:lnTo>
                  <a:pt x="412818" y="243321"/>
                </a:lnTo>
                <a:lnTo>
                  <a:pt x="412183" y="237443"/>
                </a:lnTo>
                <a:lnTo>
                  <a:pt x="456573" y="192963"/>
                </a:lnTo>
                <a:lnTo>
                  <a:pt x="459744" y="203765"/>
                </a:lnTo>
                <a:lnTo>
                  <a:pt x="462439" y="214727"/>
                </a:lnTo>
                <a:lnTo>
                  <a:pt x="464183" y="226164"/>
                </a:lnTo>
                <a:lnTo>
                  <a:pt x="465134" y="237761"/>
                </a:lnTo>
                <a:lnTo>
                  <a:pt x="465768" y="249357"/>
                </a:lnTo>
                <a:lnTo>
                  <a:pt x="465134" y="262543"/>
                </a:lnTo>
                <a:lnTo>
                  <a:pt x="463707" y="275251"/>
                </a:lnTo>
                <a:lnTo>
                  <a:pt x="461488" y="287801"/>
                </a:lnTo>
                <a:lnTo>
                  <a:pt x="458317" y="300192"/>
                </a:lnTo>
                <a:lnTo>
                  <a:pt x="454354" y="311947"/>
                </a:lnTo>
                <a:lnTo>
                  <a:pt x="449598" y="323385"/>
                </a:lnTo>
                <a:lnTo>
                  <a:pt x="444049" y="334505"/>
                </a:lnTo>
                <a:lnTo>
                  <a:pt x="437708" y="345148"/>
                </a:lnTo>
                <a:lnTo>
                  <a:pt x="430891" y="355156"/>
                </a:lnTo>
                <a:lnTo>
                  <a:pt x="440086" y="364370"/>
                </a:lnTo>
                <a:lnTo>
                  <a:pt x="446744" y="357698"/>
                </a:lnTo>
                <a:lnTo>
                  <a:pt x="569133" y="480495"/>
                </a:lnTo>
                <a:lnTo>
                  <a:pt x="572780" y="484943"/>
                </a:lnTo>
                <a:lnTo>
                  <a:pt x="575792" y="489709"/>
                </a:lnTo>
                <a:lnTo>
                  <a:pt x="577694" y="494951"/>
                </a:lnTo>
                <a:lnTo>
                  <a:pt x="578963" y="500193"/>
                </a:lnTo>
                <a:lnTo>
                  <a:pt x="579438" y="505753"/>
                </a:lnTo>
                <a:lnTo>
                  <a:pt x="579121" y="511154"/>
                </a:lnTo>
                <a:lnTo>
                  <a:pt x="577853" y="516397"/>
                </a:lnTo>
                <a:lnTo>
                  <a:pt x="575792" y="521639"/>
                </a:lnTo>
                <a:lnTo>
                  <a:pt x="572938" y="526564"/>
                </a:lnTo>
                <a:lnTo>
                  <a:pt x="569292" y="531012"/>
                </a:lnTo>
                <a:lnTo>
                  <a:pt x="564853" y="534665"/>
                </a:lnTo>
                <a:lnTo>
                  <a:pt x="559938" y="537684"/>
                </a:lnTo>
                <a:lnTo>
                  <a:pt x="554865" y="539590"/>
                </a:lnTo>
                <a:lnTo>
                  <a:pt x="549634" y="540861"/>
                </a:lnTo>
                <a:lnTo>
                  <a:pt x="544085" y="541337"/>
                </a:lnTo>
                <a:lnTo>
                  <a:pt x="538695" y="540861"/>
                </a:lnTo>
                <a:lnTo>
                  <a:pt x="533463" y="539590"/>
                </a:lnTo>
                <a:lnTo>
                  <a:pt x="528231" y="537684"/>
                </a:lnTo>
                <a:lnTo>
                  <a:pt x="523317" y="534665"/>
                </a:lnTo>
                <a:lnTo>
                  <a:pt x="519195" y="531012"/>
                </a:lnTo>
                <a:lnTo>
                  <a:pt x="396806" y="408056"/>
                </a:lnTo>
                <a:lnTo>
                  <a:pt x="403464" y="401384"/>
                </a:lnTo>
                <a:lnTo>
                  <a:pt x="394110" y="392329"/>
                </a:lnTo>
                <a:lnTo>
                  <a:pt x="384123" y="399319"/>
                </a:lnTo>
                <a:lnTo>
                  <a:pt x="373501" y="405673"/>
                </a:lnTo>
                <a:lnTo>
                  <a:pt x="362562" y="411074"/>
                </a:lnTo>
                <a:lnTo>
                  <a:pt x="351147" y="415840"/>
                </a:lnTo>
                <a:lnTo>
                  <a:pt x="339099" y="419970"/>
                </a:lnTo>
                <a:lnTo>
                  <a:pt x="327050" y="423147"/>
                </a:lnTo>
                <a:lnTo>
                  <a:pt x="314367" y="425371"/>
                </a:lnTo>
                <a:lnTo>
                  <a:pt x="301526" y="426801"/>
                </a:lnTo>
                <a:lnTo>
                  <a:pt x="288526" y="427437"/>
                </a:lnTo>
                <a:lnTo>
                  <a:pt x="274575" y="426801"/>
                </a:lnTo>
                <a:lnTo>
                  <a:pt x="261099" y="425213"/>
                </a:lnTo>
                <a:lnTo>
                  <a:pt x="247624" y="422671"/>
                </a:lnTo>
                <a:lnTo>
                  <a:pt x="234783" y="419017"/>
                </a:lnTo>
                <a:lnTo>
                  <a:pt x="222417" y="414728"/>
                </a:lnTo>
                <a:lnTo>
                  <a:pt x="210368" y="409168"/>
                </a:lnTo>
                <a:lnTo>
                  <a:pt x="198954" y="402972"/>
                </a:lnTo>
                <a:lnTo>
                  <a:pt x="187856" y="396142"/>
                </a:lnTo>
                <a:lnTo>
                  <a:pt x="177551" y="388199"/>
                </a:lnTo>
                <a:lnTo>
                  <a:pt x="167722" y="379779"/>
                </a:lnTo>
                <a:lnTo>
                  <a:pt x="158527" y="370566"/>
                </a:lnTo>
                <a:lnTo>
                  <a:pt x="150125" y="360716"/>
                </a:lnTo>
                <a:lnTo>
                  <a:pt x="142198" y="350232"/>
                </a:lnTo>
                <a:lnTo>
                  <a:pt x="135381" y="339112"/>
                </a:lnTo>
                <a:lnTo>
                  <a:pt x="129198" y="327674"/>
                </a:lnTo>
                <a:lnTo>
                  <a:pt x="123649" y="315601"/>
                </a:lnTo>
                <a:lnTo>
                  <a:pt x="119369" y="303210"/>
                </a:lnTo>
                <a:lnTo>
                  <a:pt x="115881" y="290343"/>
                </a:lnTo>
                <a:lnTo>
                  <a:pt x="113186" y="276840"/>
                </a:lnTo>
                <a:lnTo>
                  <a:pt x="111601" y="263337"/>
                </a:lnTo>
                <a:lnTo>
                  <a:pt x="111125" y="249357"/>
                </a:lnTo>
                <a:lnTo>
                  <a:pt x="111601" y="235537"/>
                </a:lnTo>
                <a:lnTo>
                  <a:pt x="113186" y="221875"/>
                </a:lnTo>
                <a:lnTo>
                  <a:pt x="115881" y="208531"/>
                </a:lnTo>
                <a:lnTo>
                  <a:pt x="119369" y="195664"/>
                </a:lnTo>
                <a:lnTo>
                  <a:pt x="123649" y="183114"/>
                </a:lnTo>
                <a:lnTo>
                  <a:pt x="129198" y="171200"/>
                </a:lnTo>
                <a:lnTo>
                  <a:pt x="135381" y="159444"/>
                </a:lnTo>
                <a:lnTo>
                  <a:pt x="142198" y="148642"/>
                </a:lnTo>
                <a:lnTo>
                  <a:pt x="150125" y="138157"/>
                </a:lnTo>
                <a:lnTo>
                  <a:pt x="158527" y="128308"/>
                </a:lnTo>
                <a:lnTo>
                  <a:pt x="167722" y="119094"/>
                </a:lnTo>
                <a:lnTo>
                  <a:pt x="177551" y="110516"/>
                </a:lnTo>
                <a:lnTo>
                  <a:pt x="187856" y="102732"/>
                </a:lnTo>
                <a:lnTo>
                  <a:pt x="198954" y="95584"/>
                </a:lnTo>
                <a:lnTo>
                  <a:pt x="210368" y="89388"/>
                </a:lnTo>
                <a:lnTo>
                  <a:pt x="222417" y="84146"/>
                </a:lnTo>
                <a:lnTo>
                  <a:pt x="234783" y="79698"/>
                </a:lnTo>
                <a:lnTo>
                  <a:pt x="247624" y="76044"/>
                </a:lnTo>
                <a:lnTo>
                  <a:pt x="261099" y="73661"/>
                </a:lnTo>
                <a:lnTo>
                  <a:pt x="274575" y="72073"/>
                </a:lnTo>
                <a:close/>
                <a:moveTo>
                  <a:pt x="561981" y="0"/>
                </a:moveTo>
                <a:lnTo>
                  <a:pt x="563410" y="0"/>
                </a:lnTo>
                <a:lnTo>
                  <a:pt x="567059" y="158"/>
                </a:lnTo>
                <a:lnTo>
                  <a:pt x="570074" y="1108"/>
                </a:lnTo>
                <a:lnTo>
                  <a:pt x="572613" y="2375"/>
                </a:lnTo>
                <a:lnTo>
                  <a:pt x="574359" y="4434"/>
                </a:lnTo>
                <a:lnTo>
                  <a:pt x="575628" y="6968"/>
                </a:lnTo>
                <a:lnTo>
                  <a:pt x="576263" y="10135"/>
                </a:lnTo>
                <a:lnTo>
                  <a:pt x="576263" y="14094"/>
                </a:lnTo>
                <a:lnTo>
                  <a:pt x="571820" y="109587"/>
                </a:lnTo>
                <a:lnTo>
                  <a:pt x="571661" y="112437"/>
                </a:lnTo>
                <a:lnTo>
                  <a:pt x="571185" y="114971"/>
                </a:lnTo>
                <a:lnTo>
                  <a:pt x="570233" y="117663"/>
                </a:lnTo>
                <a:lnTo>
                  <a:pt x="568964" y="119880"/>
                </a:lnTo>
                <a:lnTo>
                  <a:pt x="567059" y="121939"/>
                </a:lnTo>
                <a:lnTo>
                  <a:pt x="564520" y="123681"/>
                </a:lnTo>
                <a:lnTo>
                  <a:pt x="561823" y="124948"/>
                </a:lnTo>
                <a:lnTo>
                  <a:pt x="559601" y="125106"/>
                </a:lnTo>
                <a:lnTo>
                  <a:pt x="557380" y="124631"/>
                </a:lnTo>
                <a:lnTo>
                  <a:pt x="555475" y="123839"/>
                </a:lnTo>
                <a:lnTo>
                  <a:pt x="553571" y="122572"/>
                </a:lnTo>
                <a:lnTo>
                  <a:pt x="551984" y="120989"/>
                </a:lnTo>
                <a:lnTo>
                  <a:pt x="550239" y="119405"/>
                </a:lnTo>
                <a:lnTo>
                  <a:pt x="520723" y="90108"/>
                </a:lnTo>
                <a:lnTo>
                  <a:pt x="509774" y="101193"/>
                </a:lnTo>
                <a:lnTo>
                  <a:pt x="419324" y="191301"/>
                </a:lnTo>
                <a:lnTo>
                  <a:pt x="391713" y="219173"/>
                </a:lnTo>
                <a:lnTo>
                  <a:pt x="298564" y="312131"/>
                </a:lnTo>
                <a:lnTo>
                  <a:pt x="293169" y="317516"/>
                </a:lnTo>
                <a:lnTo>
                  <a:pt x="290313" y="319733"/>
                </a:lnTo>
                <a:lnTo>
                  <a:pt x="287298" y="321633"/>
                </a:lnTo>
                <a:lnTo>
                  <a:pt x="284124" y="322900"/>
                </a:lnTo>
                <a:lnTo>
                  <a:pt x="280633" y="323692"/>
                </a:lnTo>
                <a:lnTo>
                  <a:pt x="279681" y="323692"/>
                </a:lnTo>
                <a:lnTo>
                  <a:pt x="278888" y="323850"/>
                </a:lnTo>
                <a:lnTo>
                  <a:pt x="277935" y="323850"/>
                </a:lnTo>
                <a:lnTo>
                  <a:pt x="273810" y="323534"/>
                </a:lnTo>
                <a:lnTo>
                  <a:pt x="269843" y="322267"/>
                </a:lnTo>
                <a:lnTo>
                  <a:pt x="266034" y="320366"/>
                </a:lnTo>
                <a:lnTo>
                  <a:pt x="262702" y="317516"/>
                </a:lnTo>
                <a:lnTo>
                  <a:pt x="257306" y="312131"/>
                </a:lnTo>
                <a:lnTo>
                  <a:pt x="237471" y="292336"/>
                </a:lnTo>
                <a:lnTo>
                  <a:pt x="190500" y="245303"/>
                </a:lnTo>
                <a:lnTo>
                  <a:pt x="191452" y="235643"/>
                </a:lnTo>
                <a:lnTo>
                  <a:pt x="193198" y="226141"/>
                </a:lnTo>
                <a:lnTo>
                  <a:pt x="195737" y="217114"/>
                </a:lnTo>
                <a:lnTo>
                  <a:pt x="199228" y="208246"/>
                </a:lnTo>
                <a:lnTo>
                  <a:pt x="203671" y="200011"/>
                </a:lnTo>
                <a:lnTo>
                  <a:pt x="208749" y="192093"/>
                </a:lnTo>
                <a:lnTo>
                  <a:pt x="277935" y="261139"/>
                </a:lnTo>
                <a:lnTo>
                  <a:pt x="280633" y="258447"/>
                </a:lnTo>
                <a:lnTo>
                  <a:pt x="485019" y="54318"/>
                </a:lnTo>
                <a:lnTo>
                  <a:pt x="469786" y="39273"/>
                </a:lnTo>
                <a:lnTo>
                  <a:pt x="455028" y="24071"/>
                </a:lnTo>
                <a:lnTo>
                  <a:pt x="453441" y="22645"/>
                </a:lnTo>
                <a:lnTo>
                  <a:pt x="452171" y="21062"/>
                </a:lnTo>
                <a:lnTo>
                  <a:pt x="451219" y="19478"/>
                </a:lnTo>
                <a:lnTo>
                  <a:pt x="450426" y="17736"/>
                </a:lnTo>
                <a:lnTo>
                  <a:pt x="450109" y="15836"/>
                </a:lnTo>
                <a:lnTo>
                  <a:pt x="450267" y="13461"/>
                </a:lnTo>
                <a:lnTo>
                  <a:pt x="451219" y="11243"/>
                </a:lnTo>
                <a:lnTo>
                  <a:pt x="452806" y="8551"/>
                </a:lnTo>
                <a:lnTo>
                  <a:pt x="454552" y="6809"/>
                </a:lnTo>
                <a:lnTo>
                  <a:pt x="456615" y="5542"/>
                </a:lnTo>
                <a:lnTo>
                  <a:pt x="459154" y="5067"/>
                </a:lnTo>
                <a:lnTo>
                  <a:pt x="461534" y="4751"/>
                </a:lnTo>
                <a:lnTo>
                  <a:pt x="464073" y="4592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50" name="Freeform 274"/>
          <p:cNvSpPr>
            <a:spLocks noEditPoints="1"/>
          </p:cNvSpPr>
          <p:nvPr/>
        </p:nvSpPr>
        <p:spPr bwMode="auto">
          <a:xfrm>
            <a:off x="3452698" y="2864227"/>
            <a:ext cx="435288" cy="315824"/>
          </a:xfrm>
          <a:custGeom>
            <a:avLst/>
            <a:gdLst>
              <a:gd name="T0" fmla="*/ 378 w 3169"/>
              <a:gd name="T1" fmla="*/ 260 h 2308"/>
              <a:gd name="T2" fmla="*/ 325 w 3169"/>
              <a:gd name="T3" fmla="*/ 283 h 2308"/>
              <a:gd name="T4" fmla="*/ 284 w 3169"/>
              <a:gd name="T5" fmla="*/ 323 h 2308"/>
              <a:gd name="T6" fmla="*/ 262 w 3169"/>
              <a:gd name="T7" fmla="*/ 376 h 2308"/>
              <a:gd name="T8" fmla="*/ 258 w 3169"/>
              <a:gd name="T9" fmla="*/ 464 h 2308"/>
              <a:gd name="T10" fmla="*/ 2947 w 3169"/>
              <a:gd name="T11" fmla="*/ 406 h 2308"/>
              <a:gd name="T12" fmla="*/ 2935 w 3169"/>
              <a:gd name="T13" fmla="*/ 349 h 2308"/>
              <a:gd name="T14" fmla="*/ 2902 w 3169"/>
              <a:gd name="T15" fmla="*/ 301 h 2308"/>
              <a:gd name="T16" fmla="*/ 2856 w 3169"/>
              <a:gd name="T17" fmla="*/ 269 h 2308"/>
              <a:gd name="T18" fmla="*/ 2797 w 3169"/>
              <a:gd name="T19" fmla="*/ 258 h 2308"/>
              <a:gd name="T20" fmla="*/ 413 w 3169"/>
              <a:gd name="T21" fmla="*/ 0 h 2308"/>
              <a:gd name="T22" fmla="*/ 2807 w 3169"/>
              <a:gd name="T23" fmla="*/ 3 h 2308"/>
              <a:gd name="T24" fmla="*/ 2905 w 3169"/>
              <a:gd name="T25" fmla="*/ 27 h 2308"/>
              <a:gd name="T26" fmla="*/ 2991 w 3169"/>
              <a:gd name="T27" fmla="*/ 74 h 2308"/>
              <a:gd name="T28" fmla="*/ 3064 w 3169"/>
              <a:gd name="T29" fmla="*/ 138 h 2308"/>
              <a:gd name="T30" fmla="*/ 3120 w 3169"/>
              <a:gd name="T31" fmla="*/ 218 h 2308"/>
              <a:gd name="T32" fmla="*/ 3156 w 3169"/>
              <a:gd name="T33" fmla="*/ 311 h 2308"/>
              <a:gd name="T34" fmla="*/ 3169 w 3169"/>
              <a:gd name="T35" fmla="*/ 412 h 2308"/>
              <a:gd name="T36" fmla="*/ 3122 w 3169"/>
              <a:gd name="T37" fmla="*/ 962 h 2308"/>
              <a:gd name="T38" fmla="*/ 2961 w 3169"/>
              <a:gd name="T39" fmla="*/ 962 h 2308"/>
              <a:gd name="T40" fmla="*/ 2947 w 3169"/>
              <a:gd name="T41" fmla="*/ 856 h 2308"/>
              <a:gd name="T42" fmla="*/ 258 w 3169"/>
              <a:gd name="T43" fmla="*/ 1900 h 2308"/>
              <a:gd name="T44" fmla="*/ 270 w 3169"/>
              <a:gd name="T45" fmla="*/ 1958 h 2308"/>
              <a:gd name="T46" fmla="*/ 302 w 3169"/>
              <a:gd name="T47" fmla="*/ 2006 h 2308"/>
              <a:gd name="T48" fmla="*/ 349 w 3169"/>
              <a:gd name="T49" fmla="*/ 2038 h 2308"/>
              <a:gd name="T50" fmla="*/ 408 w 3169"/>
              <a:gd name="T51" fmla="*/ 2049 h 2308"/>
              <a:gd name="T52" fmla="*/ 2246 w 3169"/>
              <a:gd name="T53" fmla="*/ 2308 h 2308"/>
              <a:gd name="T54" fmla="*/ 362 w 3169"/>
              <a:gd name="T55" fmla="*/ 2305 h 2308"/>
              <a:gd name="T56" fmla="*/ 264 w 3169"/>
              <a:gd name="T57" fmla="*/ 2279 h 2308"/>
              <a:gd name="T58" fmla="*/ 177 w 3169"/>
              <a:gd name="T59" fmla="*/ 2234 h 2308"/>
              <a:gd name="T60" fmla="*/ 104 w 3169"/>
              <a:gd name="T61" fmla="*/ 2169 h 2308"/>
              <a:gd name="T62" fmla="*/ 49 w 3169"/>
              <a:gd name="T63" fmla="*/ 2089 h 2308"/>
              <a:gd name="T64" fmla="*/ 12 w 3169"/>
              <a:gd name="T65" fmla="*/ 1997 h 2308"/>
              <a:gd name="T66" fmla="*/ 0 w 3169"/>
              <a:gd name="T67" fmla="*/ 1895 h 2308"/>
              <a:gd name="T68" fmla="*/ 3 w 3169"/>
              <a:gd name="T69" fmla="*/ 361 h 2308"/>
              <a:gd name="T70" fmla="*/ 28 w 3169"/>
              <a:gd name="T71" fmla="*/ 263 h 2308"/>
              <a:gd name="T72" fmla="*/ 74 w 3169"/>
              <a:gd name="T73" fmla="*/ 177 h 2308"/>
              <a:gd name="T74" fmla="*/ 139 w 3169"/>
              <a:gd name="T75" fmla="*/ 104 h 2308"/>
              <a:gd name="T76" fmla="*/ 220 w 3169"/>
              <a:gd name="T77" fmla="*/ 48 h 2308"/>
              <a:gd name="T78" fmla="*/ 312 w 3169"/>
              <a:gd name="T79" fmla="*/ 12 h 2308"/>
              <a:gd name="T80" fmla="*/ 413 w 3169"/>
              <a:gd name="T81" fmla="*/ 0 h 2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169" h="2308">
                <a:moveTo>
                  <a:pt x="408" y="258"/>
                </a:moveTo>
                <a:lnTo>
                  <a:pt x="378" y="260"/>
                </a:lnTo>
                <a:lnTo>
                  <a:pt x="349" y="269"/>
                </a:lnTo>
                <a:lnTo>
                  <a:pt x="325" y="283"/>
                </a:lnTo>
                <a:lnTo>
                  <a:pt x="303" y="301"/>
                </a:lnTo>
                <a:lnTo>
                  <a:pt x="284" y="323"/>
                </a:lnTo>
                <a:lnTo>
                  <a:pt x="271" y="349"/>
                </a:lnTo>
                <a:lnTo>
                  <a:pt x="262" y="376"/>
                </a:lnTo>
                <a:lnTo>
                  <a:pt x="258" y="406"/>
                </a:lnTo>
                <a:lnTo>
                  <a:pt x="258" y="464"/>
                </a:lnTo>
                <a:lnTo>
                  <a:pt x="2947" y="464"/>
                </a:lnTo>
                <a:lnTo>
                  <a:pt x="2947" y="406"/>
                </a:lnTo>
                <a:lnTo>
                  <a:pt x="2944" y="376"/>
                </a:lnTo>
                <a:lnTo>
                  <a:pt x="2935" y="349"/>
                </a:lnTo>
                <a:lnTo>
                  <a:pt x="2921" y="323"/>
                </a:lnTo>
                <a:lnTo>
                  <a:pt x="2902" y="301"/>
                </a:lnTo>
                <a:lnTo>
                  <a:pt x="2881" y="283"/>
                </a:lnTo>
                <a:lnTo>
                  <a:pt x="2856" y="269"/>
                </a:lnTo>
                <a:lnTo>
                  <a:pt x="2827" y="260"/>
                </a:lnTo>
                <a:lnTo>
                  <a:pt x="2797" y="258"/>
                </a:lnTo>
                <a:lnTo>
                  <a:pt x="408" y="258"/>
                </a:lnTo>
                <a:close/>
                <a:moveTo>
                  <a:pt x="413" y="0"/>
                </a:moveTo>
                <a:lnTo>
                  <a:pt x="2756" y="0"/>
                </a:lnTo>
                <a:lnTo>
                  <a:pt x="2807" y="3"/>
                </a:lnTo>
                <a:lnTo>
                  <a:pt x="2857" y="12"/>
                </a:lnTo>
                <a:lnTo>
                  <a:pt x="2905" y="27"/>
                </a:lnTo>
                <a:lnTo>
                  <a:pt x="2949" y="47"/>
                </a:lnTo>
                <a:lnTo>
                  <a:pt x="2991" y="74"/>
                </a:lnTo>
                <a:lnTo>
                  <a:pt x="3030" y="104"/>
                </a:lnTo>
                <a:lnTo>
                  <a:pt x="3064" y="138"/>
                </a:lnTo>
                <a:lnTo>
                  <a:pt x="3094" y="177"/>
                </a:lnTo>
                <a:lnTo>
                  <a:pt x="3120" y="218"/>
                </a:lnTo>
                <a:lnTo>
                  <a:pt x="3141" y="263"/>
                </a:lnTo>
                <a:lnTo>
                  <a:pt x="3156" y="311"/>
                </a:lnTo>
                <a:lnTo>
                  <a:pt x="3165" y="360"/>
                </a:lnTo>
                <a:lnTo>
                  <a:pt x="3169" y="412"/>
                </a:lnTo>
                <a:lnTo>
                  <a:pt x="3169" y="964"/>
                </a:lnTo>
                <a:lnTo>
                  <a:pt x="3122" y="962"/>
                </a:lnTo>
                <a:lnTo>
                  <a:pt x="2976" y="962"/>
                </a:lnTo>
                <a:lnTo>
                  <a:pt x="2961" y="962"/>
                </a:lnTo>
                <a:lnTo>
                  <a:pt x="2947" y="962"/>
                </a:lnTo>
                <a:lnTo>
                  <a:pt x="2947" y="856"/>
                </a:lnTo>
                <a:lnTo>
                  <a:pt x="258" y="856"/>
                </a:lnTo>
                <a:lnTo>
                  <a:pt x="258" y="1900"/>
                </a:lnTo>
                <a:lnTo>
                  <a:pt x="262" y="1930"/>
                </a:lnTo>
                <a:lnTo>
                  <a:pt x="270" y="1958"/>
                </a:lnTo>
                <a:lnTo>
                  <a:pt x="284" y="1984"/>
                </a:lnTo>
                <a:lnTo>
                  <a:pt x="302" y="2006"/>
                </a:lnTo>
                <a:lnTo>
                  <a:pt x="324" y="2023"/>
                </a:lnTo>
                <a:lnTo>
                  <a:pt x="349" y="2038"/>
                </a:lnTo>
                <a:lnTo>
                  <a:pt x="377" y="2047"/>
                </a:lnTo>
                <a:lnTo>
                  <a:pt x="408" y="2049"/>
                </a:lnTo>
                <a:lnTo>
                  <a:pt x="2246" y="2049"/>
                </a:lnTo>
                <a:lnTo>
                  <a:pt x="2246" y="2308"/>
                </a:lnTo>
                <a:lnTo>
                  <a:pt x="413" y="2308"/>
                </a:lnTo>
                <a:lnTo>
                  <a:pt x="362" y="2305"/>
                </a:lnTo>
                <a:lnTo>
                  <a:pt x="312" y="2295"/>
                </a:lnTo>
                <a:lnTo>
                  <a:pt x="264" y="2279"/>
                </a:lnTo>
                <a:lnTo>
                  <a:pt x="220" y="2260"/>
                </a:lnTo>
                <a:lnTo>
                  <a:pt x="177" y="2234"/>
                </a:lnTo>
                <a:lnTo>
                  <a:pt x="140" y="2203"/>
                </a:lnTo>
                <a:lnTo>
                  <a:pt x="104" y="2169"/>
                </a:lnTo>
                <a:lnTo>
                  <a:pt x="74" y="2131"/>
                </a:lnTo>
                <a:lnTo>
                  <a:pt x="49" y="2089"/>
                </a:lnTo>
                <a:lnTo>
                  <a:pt x="28" y="2045"/>
                </a:lnTo>
                <a:lnTo>
                  <a:pt x="12" y="1997"/>
                </a:lnTo>
                <a:lnTo>
                  <a:pt x="3" y="1947"/>
                </a:lnTo>
                <a:lnTo>
                  <a:pt x="0" y="1895"/>
                </a:lnTo>
                <a:lnTo>
                  <a:pt x="0" y="412"/>
                </a:lnTo>
                <a:lnTo>
                  <a:pt x="3" y="361"/>
                </a:lnTo>
                <a:lnTo>
                  <a:pt x="12" y="311"/>
                </a:lnTo>
                <a:lnTo>
                  <a:pt x="28" y="263"/>
                </a:lnTo>
                <a:lnTo>
                  <a:pt x="49" y="219"/>
                </a:lnTo>
                <a:lnTo>
                  <a:pt x="74" y="177"/>
                </a:lnTo>
                <a:lnTo>
                  <a:pt x="104" y="138"/>
                </a:lnTo>
                <a:lnTo>
                  <a:pt x="139" y="104"/>
                </a:lnTo>
                <a:lnTo>
                  <a:pt x="177" y="74"/>
                </a:lnTo>
                <a:lnTo>
                  <a:pt x="220" y="48"/>
                </a:lnTo>
                <a:lnTo>
                  <a:pt x="264" y="27"/>
                </a:lnTo>
                <a:lnTo>
                  <a:pt x="312" y="12"/>
                </a:lnTo>
                <a:lnTo>
                  <a:pt x="362" y="3"/>
                </a:lnTo>
                <a:lnTo>
                  <a:pt x="413" y="0"/>
                </a:lnTo>
                <a:close/>
              </a:path>
            </a:pathLst>
          </a:custGeom>
          <a:solidFill>
            <a:srgbClr val="FBD26B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1" name="Freeform 275"/>
          <p:cNvSpPr>
            <a:spLocks noEditPoints="1"/>
          </p:cNvSpPr>
          <p:nvPr/>
        </p:nvSpPr>
        <p:spPr bwMode="auto">
          <a:xfrm>
            <a:off x="3787746" y="3022140"/>
            <a:ext cx="167523" cy="211464"/>
          </a:xfrm>
          <a:custGeom>
            <a:avLst/>
            <a:gdLst>
              <a:gd name="T0" fmla="*/ 561 w 1218"/>
              <a:gd name="T1" fmla="*/ 966 h 1541"/>
              <a:gd name="T2" fmla="*/ 516 w 1218"/>
              <a:gd name="T3" fmla="*/ 1013 h 1541"/>
              <a:gd name="T4" fmla="*/ 510 w 1218"/>
              <a:gd name="T5" fmla="*/ 1080 h 1541"/>
              <a:gd name="T6" fmla="*/ 548 w 1218"/>
              <a:gd name="T7" fmla="*/ 1135 h 1541"/>
              <a:gd name="T8" fmla="*/ 558 w 1218"/>
              <a:gd name="T9" fmla="*/ 1155 h 1541"/>
              <a:gd name="T10" fmla="*/ 568 w 1218"/>
              <a:gd name="T11" fmla="*/ 1316 h 1541"/>
              <a:gd name="T12" fmla="*/ 609 w 1218"/>
              <a:gd name="T13" fmla="*/ 1336 h 1541"/>
              <a:gd name="T14" fmla="*/ 649 w 1218"/>
              <a:gd name="T15" fmla="*/ 1316 h 1541"/>
              <a:gd name="T16" fmla="*/ 659 w 1218"/>
              <a:gd name="T17" fmla="*/ 1156 h 1541"/>
              <a:gd name="T18" fmla="*/ 669 w 1218"/>
              <a:gd name="T19" fmla="*/ 1134 h 1541"/>
              <a:gd name="T20" fmla="*/ 707 w 1218"/>
              <a:gd name="T21" fmla="*/ 1078 h 1541"/>
              <a:gd name="T22" fmla="*/ 699 w 1218"/>
              <a:gd name="T23" fmla="*/ 1009 h 1541"/>
              <a:gd name="T24" fmla="*/ 649 w 1218"/>
              <a:gd name="T25" fmla="*/ 962 h 1541"/>
              <a:gd name="T26" fmla="*/ 536 w 1218"/>
              <a:gd name="T27" fmla="*/ 201 h 1541"/>
              <a:gd name="T28" fmla="*/ 438 w 1218"/>
              <a:gd name="T29" fmla="*/ 228 h 1541"/>
              <a:gd name="T30" fmla="*/ 368 w 1218"/>
              <a:gd name="T31" fmla="*/ 297 h 1541"/>
              <a:gd name="T32" fmla="*/ 341 w 1218"/>
              <a:gd name="T33" fmla="*/ 395 h 1541"/>
              <a:gd name="T34" fmla="*/ 347 w 1218"/>
              <a:gd name="T35" fmla="*/ 692 h 1541"/>
              <a:gd name="T36" fmla="*/ 877 w 1218"/>
              <a:gd name="T37" fmla="*/ 649 h 1541"/>
              <a:gd name="T38" fmla="*/ 873 w 1218"/>
              <a:gd name="T39" fmla="*/ 361 h 1541"/>
              <a:gd name="T40" fmla="*/ 831 w 1218"/>
              <a:gd name="T41" fmla="*/ 271 h 1541"/>
              <a:gd name="T42" fmla="*/ 750 w 1218"/>
              <a:gd name="T43" fmla="*/ 213 h 1541"/>
              <a:gd name="T44" fmla="*/ 536 w 1218"/>
              <a:gd name="T45" fmla="*/ 201 h 1541"/>
              <a:gd name="T46" fmla="*/ 733 w 1218"/>
              <a:gd name="T47" fmla="*/ 4 h 1541"/>
              <a:gd name="T48" fmla="*/ 868 w 1218"/>
              <a:gd name="T49" fmla="*/ 47 h 1541"/>
              <a:gd name="T50" fmla="*/ 978 w 1218"/>
              <a:gd name="T51" fmla="*/ 132 h 1541"/>
              <a:gd name="T52" fmla="*/ 1051 w 1218"/>
              <a:gd name="T53" fmla="*/ 252 h 1541"/>
              <a:gd name="T54" fmla="*/ 1078 w 1218"/>
              <a:gd name="T55" fmla="*/ 394 h 1541"/>
              <a:gd name="T56" fmla="*/ 1075 w 1218"/>
              <a:gd name="T57" fmla="*/ 695 h 1541"/>
              <a:gd name="T58" fmla="*/ 1156 w 1218"/>
              <a:gd name="T59" fmla="*/ 737 h 1541"/>
              <a:gd name="T60" fmla="*/ 1207 w 1218"/>
              <a:gd name="T61" fmla="*/ 813 h 1541"/>
              <a:gd name="T62" fmla="*/ 1218 w 1218"/>
              <a:gd name="T63" fmla="*/ 1358 h 1541"/>
              <a:gd name="T64" fmla="*/ 1192 w 1218"/>
              <a:gd name="T65" fmla="*/ 1450 h 1541"/>
              <a:gd name="T66" fmla="*/ 1127 w 1218"/>
              <a:gd name="T67" fmla="*/ 1517 h 1541"/>
              <a:gd name="T68" fmla="*/ 1034 w 1218"/>
              <a:gd name="T69" fmla="*/ 1541 h 1541"/>
              <a:gd name="T70" fmla="*/ 119 w 1218"/>
              <a:gd name="T71" fmla="*/ 1530 h 1541"/>
              <a:gd name="T72" fmla="*/ 43 w 1218"/>
              <a:gd name="T73" fmla="*/ 1476 h 1541"/>
              <a:gd name="T74" fmla="*/ 2 w 1218"/>
              <a:gd name="T75" fmla="*/ 1391 h 1541"/>
              <a:gd name="T76" fmla="*/ 2 w 1218"/>
              <a:gd name="T77" fmla="*/ 842 h 1541"/>
              <a:gd name="T78" fmla="*/ 41 w 1218"/>
              <a:gd name="T79" fmla="*/ 759 h 1541"/>
              <a:gd name="T80" fmla="*/ 115 w 1218"/>
              <a:gd name="T81" fmla="*/ 704 h 1541"/>
              <a:gd name="T82" fmla="*/ 142 w 1218"/>
              <a:gd name="T83" fmla="*/ 648 h 1541"/>
              <a:gd name="T84" fmla="*/ 154 w 1218"/>
              <a:gd name="T85" fmla="*/ 297 h 1541"/>
              <a:gd name="T86" fmla="*/ 213 w 1218"/>
              <a:gd name="T87" fmla="*/ 169 h 1541"/>
              <a:gd name="T88" fmla="*/ 312 w 1218"/>
              <a:gd name="T89" fmla="*/ 70 h 1541"/>
              <a:gd name="T90" fmla="*/ 439 w 1218"/>
              <a:gd name="T91" fmla="*/ 13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18" h="1541">
                <a:moveTo>
                  <a:pt x="603" y="954"/>
                </a:moveTo>
                <a:lnTo>
                  <a:pt x="582" y="958"/>
                </a:lnTo>
                <a:lnTo>
                  <a:pt x="561" y="966"/>
                </a:lnTo>
                <a:lnTo>
                  <a:pt x="543" y="978"/>
                </a:lnTo>
                <a:lnTo>
                  <a:pt x="528" y="995"/>
                </a:lnTo>
                <a:lnTo>
                  <a:pt x="516" y="1013"/>
                </a:lnTo>
                <a:lnTo>
                  <a:pt x="509" y="1036"/>
                </a:lnTo>
                <a:lnTo>
                  <a:pt x="507" y="1058"/>
                </a:lnTo>
                <a:lnTo>
                  <a:pt x="510" y="1080"/>
                </a:lnTo>
                <a:lnTo>
                  <a:pt x="518" y="1101"/>
                </a:lnTo>
                <a:lnTo>
                  <a:pt x="531" y="1119"/>
                </a:lnTo>
                <a:lnTo>
                  <a:pt x="548" y="1135"/>
                </a:lnTo>
                <a:lnTo>
                  <a:pt x="554" y="1141"/>
                </a:lnTo>
                <a:lnTo>
                  <a:pt x="558" y="1148"/>
                </a:lnTo>
                <a:lnTo>
                  <a:pt x="558" y="1155"/>
                </a:lnTo>
                <a:lnTo>
                  <a:pt x="558" y="1286"/>
                </a:lnTo>
                <a:lnTo>
                  <a:pt x="561" y="1302"/>
                </a:lnTo>
                <a:lnTo>
                  <a:pt x="568" y="1316"/>
                </a:lnTo>
                <a:lnTo>
                  <a:pt x="579" y="1327"/>
                </a:lnTo>
                <a:lnTo>
                  <a:pt x="592" y="1334"/>
                </a:lnTo>
                <a:lnTo>
                  <a:pt x="609" y="1336"/>
                </a:lnTo>
                <a:lnTo>
                  <a:pt x="624" y="1334"/>
                </a:lnTo>
                <a:lnTo>
                  <a:pt x="638" y="1327"/>
                </a:lnTo>
                <a:lnTo>
                  <a:pt x="649" y="1316"/>
                </a:lnTo>
                <a:lnTo>
                  <a:pt x="656" y="1302"/>
                </a:lnTo>
                <a:lnTo>
                  <a:pt x="659" y="1286"/>
                </a:lnTo>
                <a:lnTo>
                  <a:pt x="659" y="1156"/>
                </a:lnTo>
                <a:lnTo>
                  <a:pt x="660" y="1148"/>
                </a:lnTo>
                <a:lnTo>
                  <a:pt x="663" y="1141"/>
                </a:lnTo>
                <a:lnTo>
                  <a:pt x="669" y="1134"/>
                </a:lnTo>
                <a:lnTo>
                  <a:pt x="688" y="1118"/>
                </a:lnTo>
                <a:lnTo>
                  <a:pt x="700" y="1099"/>
                </a:lnTo>
                <a:lnTo>
                  <a:pt x="707" y="1078"/>
                </a:lnTo>
                <a:lnTo>
                  <a:pt x="709" y="1053"/>
                </a:lnTo>
                <a:lnTo>
                  <a:pt x="706" y="1030"/>
                </a:lnTo>
                <a:lnTo>
                  <a:pt x="699" y="1009"/>
                </a:lnTo>
                <a:lnTo>
                  <a:pt x="685" y="990"/>
                </a:lnTo>
                <a:lnTo>
                  <a:pt x="669" y="975"/>
                </a:lnTo>
                <a:lnTo>
                  <a:pt x="649" y="962"/>
                </a:lnTo>
                <a:lnTo>
                  <a:pt x="625" y="956"/>
                </a:lnTo>
                <a:lnTo>
                  <a:pt x="603" y="954"/>
                </a:lnTo>
                <a:close/>
                <a:moveTo>
                  <a:pt x="536" y="201"/>
                </a:moveTo>
                <a:lnTo>
                  <a:pt x="501" y="204"/>
                </a:lnTo>
                <a:lnTo>
                  <a:pt x="468" y="213"/>
                </a:lnTo>
                <a:lnTo>
                  <a:pt x="438" y="228"/>
                </a:lnTo>
                <a:lnTo>
                  <a:pt x="411" y="246"/>
                </a:lnTo>
                <a:lnTo>
                  <a:pt x="388" y="271"/>
                </a:lnTo>
                <a:lnTo>
                  <a:pt x="368" y="297"/>
                </a:lnTo>
                <a:lnTo>
                  <a:pt x="354" y="327"/>
                </a:lnTo>
                <a:lnTo>
                  <a:pt x="345" y="361"/>
                </a:lnTo>
                <a:lnTo>
                  <a:pt x="341" y="395"/>
                </a:lnTo>
                <a:lnTo>
                  <a:pt x="341" y="649"/>
                </a:lnTo>
                <a:lnTo>
                  <a:pt x="344" y="671"/>
                </a:lnTo>
                <a:lnTo>
                  <a:pt x="347" y="692"/>
                </a:lnTo>
                <a:lnTo>
                  <a:pt x="872" y="692"/>
                </a:lnTo>
                <a:lnTo>
                  <a:pt x="876" y="671"/>
                </a:lnTo>
                <a:lnTo>
                  <a:pt x="877" y="649"/>
                </a:lnTo>
                <a:lnTo>
                  <a:pt x="876" y="649"/>
                </a:lnTo>
                <a:lnTo>
                  <a:pt x="876" y="395"/>
                </a:lnTo>
                <a:lnTo>
                  <a:pt x="873" y="361"/>
                </a:lnTo>
                <a:lnTo>
                  <a:pt x="864" y="327"/>
                </a:lnTo>
                <a:lnTo>
                  <a:pt x="849" y="297"/>
                </a:lnTo>
                <a:lnTo>
                  <a:pt x="831" y="271"/>
                </a:lnTo>
                <a:lnTo>
                  <a:pt x="807" y="246"/>
                </a:lnTo>
                <a:lnTo>
                  <a:pt x="781" y="228"/>
                </a:lnTo>
                <a:lnTo>
                  <a:pt x="750" y="213"/>
                </a:lnTo>
                <a:lnTo>
                  <a:pt x="717" y="204"/>
                </a:lnTo>
                <a:lnTo>
                  <a:pt x="683" y="201"/>
                </a:lnTo>
                <a:lnTo>
                  <a:pt x="536" y="201"/>
                </a:lnTo>
                <a:close/>
                <a:moveTo>
                  <a:pt x="537" y="0"/>
                </a:moveTo>
                <a:lnTo>
                  <a:pt x="683" y="0"/>
                </a:lnTo>
                <a:lnTo>
                  <a:pt x="733" y="4"/>
                </a:lnTo>
                <a:lnTo>
                  <a:pt x="781" y="13"/>
                </a:lnTo>
                <a:lnTo>
                  <a:pt x="826" y="27"/>
                </a:lnTo>
                <a:lnTo>
                  <a:pt x="868" y="47"/>
                </a:lnTo>
                <a:lnTo>
                  <a:pt x="908" y="71"/>
                </a:lnTo>
                <a:lnTo>
                  <a:pt x="945" y="100"/>
                </a:lnTo>
                <a:lnTo>
                  <a:pt x="978" y="132"/>
                </a:lnTo>
                <a:lnTo>
                  <a:pt x="1007" y="169"/>
                </a:lnTo>
                <a:lnTo>
                  <a:pt x="1031" y="209"/>
                </a:lnTo>
                <a:lnTo>
                  <a:pt x="1051" y="252"/>
                </a:lnTo>
                <a:lnTo>
                  <a:pt x="1066" y="297"/>
                </a:lnTo>
                <a:lnTo>
                  <a:pt x="1075" y="345"/>
                </a:lnTo>
                <a:lnTo>
                  <a:pt x="1078" y="394"/>
                </a:lnTo>
                <a:lnTo>
                  <a:pt x="1078" y="648"/>
                </a:lnTo>
                <a:lnTo>
                  <a:pt x="1077" y="672"/>
                </a:lnTo>
                <a:lnTo>
                  <a:pt x="1075" y="695"/>
                </a:lnTo>
                <a:lnTo>
                  <a:pt x="1105" y="705"/>
                </a:lnTo>
                <a:lnTo>
                  <a:pt x="1131" y="720"/>
                </a:lnTo>
                <a:lnTo>
                  <a:pt x="1156" y="737"/>
                </a:lnTo>
                <a:lnTo>
                  <a:pt x="1177" y="760"/>
                </a:lnTo>
                <a:lnTo>
                  <a:pt x="1194" y="784"/>
                </a:lnTo>
                <a:lnTo>
                  <a:pt x="1207" y="813"/>
                </a:lnTo>
                <a:lnTo>
                  <a:pt x="1214" y="843"/>
                </a:lnTo>
                <a:lnTo>
                  <a:pt x="1218" y="874"/>
                </a:lnTo>
                <a:lnTo>
                  <a:pt x="1218" y="1358"/>
                </a:lnTo>
                <a:lnTo>
                  <a:pt x="1214" y="1391"/>
                </a:lnTo>
                <a:lnTo>
                  <a:pt x="1205" y="1421"/>
                </a:lnTo>
                <a:lnTo>
                  <a:pt x="1192" y="1450"/>
                </a:lnTo>
                <a:lnTo>
                  <a:pt x="1174" y="1476"/>
                </a:lnTo>
                <a:lnTo>
                  <a:pt x="1152" y="1498"/>
                </a:lnTo>
                <a:lnTo>
                  <a:pt x="1127" y="1517"/>
                </a:lnTo>
                <a:lnTo>
                  <a:pt x="1098" y="1530"/>
                </a:lnTo>
                <a:lnTo>
                  <a:pt x="1067" y="1539"/>
                </a:lnTo>
                <a:lnTo>
                  <a:pt x="1034" y="1541"/>
                </a:lnTo>
                <a:lnTo>
                  <a:pt x="183" y="1541"/>
                </a:lnTo>
                <a:lnTo>
                  <a:pt x="150" y="1539"/>
                </a:lnTo>
                <a:lnTo>
                  <a:pt x="119" y="1530"/>
                </a:lnTo>
                <a:lnTo>
                  <a:pt x="91" y="1517"/>
                </a:lnTo>
                <a:lnTo>
                  <a:pt x="65" y="1498"/>
                </a:lnTo>
                <a:lnTo>
                  <a:pt x="43" y="1476"/>
                </a:lnTo>
                <a:lnTo>
                  <a:pt x="24" y="1450"/>
                </a:lnTo>
                <a:lnTo>
                  <a:pt x="11" y="1421"/>
                </a:lnTo>
                <a:lnTo>
                  <a:pt x="2" y="1391"/>
                </a:lnTo>
                <a:lnTo>
                  <a:pt x="0" y="1358"/>
                </a:lnTo>
                <a:lnTo>
                  <a:pt x="0" y="874"/>
                </a:lnTo>
                <a:lnTo>
                  <a:pt x="2" y="842"/>
                </a:lnTo>
                <a:lnTo>
                  <a:pt x="11" y="812"/>
                </a:lnTo>
                <a:lnTo>
                  <a:pt x="24" y="784"/>
                </a:lnTo>
                <a:lnTo>
                  <a:pt x="41" y="759"/>
                </a:lnTo>
                <a:lnTo>
                  <a:pt x="63" y="736"/>
                </a:lnTo>
                <a:lnTo>
                  <a:pt x="88" y="719"/>
                </a:lnTo>
                <a:lnTo>
                  <a:pt x="115" y="704"/>
                </a:lnTo>
                <a:lnTo>
                  <a:pt x="145" y="695"/>
                </a:lnTo>
                <a:lnTo>
                  <a:pt x="143" y="671"/>
                </a:lnTo>
                <a:lnTo>
                  <a:pt x="142" y="648"/>
                </a:lnTo>
                <a:lnTo>
                  <a:pt x="142" y="394"/>
                </a:lnTo>
                <a:lnTo>
                  <a:pt x="145" y="345"/>
                </a:lnTo>
                <a:lnTo>
                  <a:pt x="154" y="297"/>
                </a:lnTo>
                <a:lnTo>
                  <a:pt x="168" y="252"/>
                </a:lnTo>
                <a:lnTo>
                  <a:pt x="188" y="209"/>
                </a:lnTo>
                <a:lnTo>
                  <a:pt x="213" y="169"/>
                </a:lnTo>
                <a:lnTo>
                  <a:pt x="242" y="132"/>
                </a:lnTo>
                <a:lnTo>
                  <a:pt x="275" y="100"/>
                </a:lnTo>
                <a:lnTo>
                  <a:pt x="312" y="70"/>
                </a:lnTo>
                <a:lnTo>
                  <a:pt x="351" y="46"/>
                </a:lnTo>
                <a:lnTo>
                  <a:pt x="394" y="27"/>
                </a:lnTo>
                <a:lnTo>
                  <a:pt x="439" y="13"/>
                </a:lnTo>
                <a:lnTo>
                  <a:pt x="487" y="4"/>
                </a:lnTo>
                <a:lnTo>
                  <a:pt x="537" y="0"/>
                </a:lnTo>
                <a:close/>
              </a:path>
            </a:pathLst>
          </a:custGeom>
          <a:solidFill>
            <a:srgbClr val="FBD26B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2" name="Freeform 66"/>
          <p:cNvSpPr>
            <a:spLocks noEditPoints="1"/>
          </p:cNvSpPr>
          <p:nvPr/>
        </p:nvSpPr>
        <p:spPr bwMode="auto">
          <a:xfrm>
            <a:off x="3479925" y="1859713"/>
            <a:ext cx="433493" cy="431935"/>
          </a:xfrm>
          <a:custGeom>
            <a:avLst/>
            <a:gdLst>
              <a:gd name="T0" fmla="*/ 3130 w 3331"/>
              <a:gd name="T1" fmla="*/ 1290 h 3328"/>
              <a:gd name="T2" fmla="*/ 3082 w 3331"/>
              <a:gd name="T3" fmla="*/ 1039 h 3328"/>
              <a:gd name="T4" fmla="*/ 2984 w 3331"/>
              <a:gd name="T5" fmla="*/ 809 h 3328"/>
              <a:gd name="T6" fmla="*/ 2841 w 3331"/>
              <a:gd name="T7" fmla="*/ 606 h 3328"/>
              <a:gd name="T8" fmla="*/ 2661 w 3331"/>
              <a:gd name="T9" fmla="*/ 438 h 3328"/>
              <a:gd name="T10" fmla="*/ 2449 w 3331"/>
              <a:gd name="T11" fmla="*/ 310 h 3328"/>
              <a:gd name="T12" fmla="*/ 2210 w 3331"/>
              <a:gd name="T13" fmla="*/ 227 h 3328"/>
              <a:gd name="T14" fmla="*/ 1571 w 3331"/>
              <a:gd name="T15" fmla="*/ 185 h 3328"/>
              <a:gd name="T16" fmla="*/ 1632 w 3331"/>
              <a:gd name="T17" fmla="*/ 207 h 3328"/>
              <a:gd name="T18" fmla="*/ 1666 w 3331"/>
              <a:gd name="T19" fmla="*/ 261 h 3328"/>
              <a:gd name="T20" fmla="*/ 1672 w 3331"/>
              <a:gd name="T21" fmla="*/ 1578 h 3328"/>
              <a:gd name="T22" fmla="*/ 1708 w 3331"/>
              <a:gd name="T23" fmla="*/ 1635 h 3328"/>
              <a:gd name="T24" fmla="*/ 1773 w 3331"/>
              <a:gd name="T25" fmla="*/ 1659 h 3328"/>
              <a:gd name="T26" fmla="*/ 3087 w 3331"/>
              <a:gd name="T27" fmla="*/ 1669 h 3328"/>
              <a:gd name="T28" fmla="*/ 3132 w 3331"/>
              <a:gd name="T29" fmla="*/ 1714 h 3328"/>
              <a:gd name="T30" fmla="*/ 3139 w 3331"/>
              <a:gd name="T31" fmla="*/ 1846 h 3328"/>
              <a:gd name="T32" fmla="*/ 3103 w 3331"/>
              <a:gd name="T33" fmla="*/ 2109 h 3328"/>
              <a:gd name="T34" fmla="*/ 3023 w 3331"/>
              <a:gd name="T35" fmla="*/ 2358 h 3328"/>
              <a:gd name="T36" fmla="*/ 2903 w 3331"/>
              <a:gd name="T37" fmla="*/ 2590 h 3328"/>
              <a:gd name="T38" fmla="*/ 2743 w 3331"/>
              <a:gd name="T39" fmla="*/ 2802 h 3328"/>
              <a:gd name="T40" fmla="*/ 2549 w 3331"/>
              <a:gd name="T41" fmla="*/ 2986 h 3328"/>
              <a:gd name="T42" fmla="*/ 2330 w 3331"/>
              <a:gd name="T43" fmla="*/ 3133 h 3328"/>
              <a:gd name="T44" fmla="*/ 2091 w 3331"/>
              <a:gd name="T45" fmla="*/ 3240 h 3328"/>
              <a:gd name="T46" fmla="*/ 1837 w 3331"/>
              <a:gd name="T47" fmla="*/ 3305 h 3328"/>
              <a:gd name="T48" fmla="*/ 1571 w 3331"/>
              <a:gd name="T49" fmla="*/ 3328 h 3328"/>
              <a:gd name="T50" fmla="*/ 1440 w 3331"/>
              <a:gd name="T51" fmla="*/ 3322 h 3328"/>
              <a:gd name="T52" fmla="*/ 1169 w 3331"/>
              <a:gd name="T53" fmla="*/ 3276 h 3328"/>
              <a:gd name="T54" fmla="*/ 912 w 3331"/>
              <a:gd name="T55" fmla="*/ 3182 h 3328"/>
              <a:gd name="T56" fmla="*/ 674 w 3331"/>
              <a:gd name="T57" fmla="*/ 3046 h 3328"/>
              <a:gd name="T58" fmla="*/ 460 w 3331"/>
              <a:gd name="T59" fmla="*/ 2866 h 3328"/>
              <a:gd name="T60" fmla="*/ 281 w 3331"/>
              <a:gd name="T61" fmla="*/ 2653 h 3328"/>
              <a:gd name="T62" fmla="*/ 145 w 3331"/>
              <a:gd name="T63" fmla="*/ 2415 h 3328"/>
              <a:gd name="T64" fmla="*/ 51 w 3331"/>
              <a:gd name="T65" fmla="*/ 2158 h 3328"/>
              <a:gd name="T66" fmla="*/ 4 w 3331"/>
              <a:gd name="T67" fmla="*/ 1887 h 3328"/>
              <a:gd name="T68" fmla="*/ 5 w 3331"/>
              <a:gd name="T69" fmla="*/ 1613 h 3328"/>
              <a:gd name="T70" fmla="*/ 52 w 3331"/>
              <a:gd name="T71" fmla="*/ 1349 h 3328"/>
              <a:gd name="T72" fmla="*/ 142 w 3331"/>
              <a:gd name="T73" fmla="*/ 1100 h 3328"/>
              <a:gd name="T74" fmla="*/ 274 w 3331"/>
              <a:gd name="T75" fmla="*/ 868 h 3328"/>
              <a:gd name="T76" fmla="*/ 446 w 3331"/>
              <a:gd name="T77" fmla="*/ 659 h 3328"/>
              <a:gd name="T78" fmla="*/ 651 w 3331"/>
              <a:gd name="T79" fmla="*/ 482 h 3328"/>
              <a:gd name="T80" fmla="*/ 880 w 3331"/>
              <a:gd name="T81" fmla="*/ 344 h 3328"/>
              <a:gd name="T82" fmla="*/ 1128 w 3331"/>
              <a:gd name="T83" fmla="*/ 249 h 3328"/>
              <a:gd name="T84" fmla="*/ 1389 w 3331"/>
              <a:gd name="T85" fmla="*/ 196 h 3328"/>
              <a:gd name="T86" fmla="*/ 1943 w 3331"/>
              <a:gd name="T87" fmla="*/ 0 h 3328"/>
              <a:gd name="T88" fmla="*/ 2222 w 3331"/>
              <a:gd name="T89" fmla="*/ 29 h 3328"/>
              <a:gd name="T90" fmla="*/ 2482 w 3331"/>
              <a:gd name="T91" fmla="*/ 109 h 3328"/>
              <a:gd name="T92" fmla="*/ 2718 w 3331"/>
              <a:gd name="T93" fmla="*/ 237 h 3328"/>
              <a:gd name="T94" fmla="*/ 2923 w 3331"/>
              <a:gd name="T95" fmla="*/ 407 h 3328"/>
              <a:gd name="T96" fmla="*/ 3094 w 3331"/>
              <a:gd name="T97" fmla="*/ 613 h 3328"/>
              <a:gd name="T98" fmla="*/ 3222 w 3331"/>
              <a:gd name="T99" fmla="*/ 848 h 3328"/>
              <a:gd name="T100" fmla="*/ 3302 w 3331"/>
              <a:gd name="T101" fmla="*/ 1109 h 3328"/>
              <a:gd name="T102" fmla="*/ 3331 w 3331"/>
              <a:gd name="T103" fmla="*/ 1388 h 3328"/>
              <a:gd name="T104" fmla="*/ 3310 w 3331"/>
              <a:gd name="T105" fmla="*/ 1449 h 3328"/>
              <a:gd name="T106" fmla="*/ 3256 w 3331"/>
              <a:gd name="T107" fmla="*/ 1484 h 3328"/>
              <a:gd name="T108" fmla="*/ 1920 w 3331"/>
              <a:gd name="T109" fmla="*/ 1484 h 3328"/>
              <a:gd name="T110" fmla="*/ 1866 w 3331"/>
              <a:gd name="T111" fmla="*/ 1449 h 3328"/>
              <a:gd name="T112" fmla="*/ 1844 w 3331"/>
              <a:gd name="T113" fmla="*/ 1388 h 3328"/>
              <a:gd name="T114" fmla="*/ 1854 w 3331"/>
              <a:gd name="T115" fmla="*/ 55 h 3328"/>
              <a:gd name="T116" fmla="*/ 1899 w 3331"/>
              <a:gd name="T117" fmla="*/ 10 h 3328"/>
              <a:gd name="T118" fmla="*/ 1943 w 3331"/>
              <a:gd name="T119" fmla="*/ 0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31" h="3328">
                <a:moveTo>
                  <a:pt x="2040" y="201"/>
                </a:moveTo>
                <a:lnTo>
                  <a:pt x="2040" y="1290"/>
                </a:lnTo>
                <a:lnTo>
                  <a:pt x="3130" y="1290"/>
                </a:lnTo>
                <a:lnTo>
                  <a:pt x="3120" y="1204"/>
                </a:lnTo>
                <a:lnTo>
                  <a:pt x="3104" y="1120"/>
                </a:lnTo>
                <a:lnTo>
                  <a:pt x="3082" y="1039"/>
                </a:lnTo>
                <a:lnTo>
                  <a:pt x="3055" y="959"/>
                </a:lnTo>
                <a:lnTo>
                  <a:pt x="3021" y="882"/>
                </a:lnTo>
                <a:lnTo>
                  <a:pt x="2984" y="809"/>
                </a:lnTo>
                <a:lnTo>
                  <a:pt x="2941" y="737"/>
                </a:lnTo>
                <a:lnTo>
                  <a:pt x="2893" y="670"/>
                </a:lnTo>
                <a:lnTo>
                  <a:pt x="2841" y="606"/>
                </a:lnTo>
                <a:lnTo>
                  <a:pt x="2785" y="546"/>
                </a:lnTo>
                <a:lnTo>
                  <a:pt x="2725" y="490"/>
                </a:lnTo>
                <a:lnTo>
                  <a:pt x="2661" y="438"/>
                </a:lnTo>
                <a:lnTo>
                  <a:pt x="2593" y="390"/>
                </a:lnTo>
                <a:lnTo>
                  <a:pt x="2522" y="347"/>
                </a:lnTo>
                <a:lnTo>
                  <a:pt x="2449" y="310"/>
                </a:lnTo>
                <a:lnTo>
                  <a:pt x="2371" y="276"/>
                </a:lnTo>
                <a:lnTo>
                  <a:pt x="2292" y="249"/>
                </a:lnTo>
                <a:lnTo>
                  <a:pt x="2210" y="227"/>
                </a:lnTo>
                <a:lnTo>
                  <a:pt x="2127" y="211"/>
                </a:lnTo>
                <a:lnTo>
                  <a:pt x="2040" y="201"/>
                </a:lnTo>
                <a:close/>
                <a:moveTo>
                  <a:pt x="1571" y="185"/>
                </a:moveTo>
                <a:lnTo>
                  <a:pt x="1593" y="189"/>
                </a:lnTo>
                <a:lnTo>
                  <a:pt x="1614" y="196"/>
                </a:lnTo>
                <a:lnTo>
                  <a:pt x="1632" y="207"/>
                </a:lnTo>
                <a:lnTo>
                  <a:pt x="1647" y="222"/>
                </a:lnTo>
                <a:lnTo>
                  <a:pt x="1658" y="240"/>
                </a:lnTo>
                <a:lnTo>
                  <a:pt x="1666" y="261"/>
                </a:lnTo>
                <a:lnTo>
                  <a:pt x="1669" y="284"/>
                </a:lnTo>
                <a:lnTo>
                  <a:pt x="1669" y="1555"/>
                </a:lnTo>
                <a:lnTo>
                  <a:pt x="1672" y="1578"/>
                </a:lnTo>
                <a:lnTo>
                  <a:pt x="1680" y="1600"/>
                </a:lnTo>
                <a:lnTo>
                  <a:pt x="1692" y="1619"/>
                </a:lnTo>
                <a:lnTo>
                  <a:pt x="1708" y="1635"/>
                </a:lnTo>
                <a:lnTo>
                  <a:pt x="1728" y="1648"/>
                </a:lnTo>
                <a:lnTo>
                  <a:pt x="1749" y="1656"/>
                </a:lnTo>
                <a:lnTo>
                  <a:pt x="1773" y="1659"/>
                </a:lnTo>
                <a:lnTo>
                  <a:pt x="3044" y="1659"/>
                </a:lnTo>
                <a:lnTo>
                  <a:pt x="3067" y="1661"/>
                </a:lnTo>
                <a:lnTo>
                  <a:pt x="3087" y="1669"/>
                </a:lnTo>
                <a:lnTo>
                  <a:pt x="3106" y="1680"/>
                </a:lnTo>
                <a:lnTo>
                  <a:pt x="3121" y="1695"/>
                </a:lnTo>
                <a:lnTo>
                  <a:pt x="3132" y="1714"/>
                </a:lnTo>
                <a:lnTo>
                  <a:pt x="3139" y="1734"/>
                </a:lnTo>
                <a:lnTo>
                  <a:pt x="3142" y="1757"/>
                </a:lnTo>
                <a:lnTo>
                  <a:pt x="3139" y="1846"/>
                </a:lnTo>
                <a:lnTo>
                  <a:pt x="3132" y="1935"/>
                </a:lnTo>
                <a:lnTo>
                  <a:pt x="3120" y="2022"/>
                </a:lnTo>
                <a:lnTo>
                  <a:pt x="3103" y="2109"/>
                </a:lnTo>
                <a:lnTo>
                  <a:pt x="3081" y="2193"/>
                </a:lnTo>
                <a:lnTo>
                  <a:pt x="3055" y="2277"/>
                </a:lnTo>
                <a:lnTo>
                  <a:pt x="3023" y="2358"/>
                </a:lnTo>
                <a:lnTo>
                  <a:pt x="2988" y="2438"/>
                </a:lnTo>
                <a:lnTo>
                  <a:pt x="2948" y="2515"/>
                </a:lnTo>
                <a:lnTo>
                  <a:pt x="2903" y="2590"/>
                </a:lnTo>
                <a:lnTo>
                  <a:pt x="2854" y="2664"/>
                </a:lnTo>
                <a:lnTo>
                  <a:pt x="2801" y="2734"/>
                </a:lnTo>
                <a:lnTo>
                  <a:pt x="2743" y="2802"/>
                </a:lnTo>
                <a:lnTo>
                  <a:pt x="2682" y="2867"/>
                </a:lnTo>
                <a:lnTo>
                  <a:pt x="2617" y="2928"/>
                </a:lnTo>
                <a:lnTo>
                  <a:pt x="2549" y="2986"/>
                </a:lnTo>
                <a:lnTo>
                  <a:pt x="2478" y="3039"/>
                </a:lnTo>
                <a:lnTo>
                  <a:pt x="2405" y="3088"/>
                </a:lnTo>
                <a:lnTo>
                  <a:pt x="2330" y="3133"/>
                </a:lnTo>
                <a:lnTo>
                  <a:pt x="2252" y="3173"/>
                </a:lnTo>
                <a:lnTo>
                  <a:pt x="2173" y="3208"/>
                </a:lnTo>
                <a:lnTo>
                  <a:pt x="2091" y="3240"/>
                </a:lnTo>
                <a:lnTo>
                  <a:pt x="2008" y="3266"/>
                </a:lnTo>
                <a:lnTo>
                  <a:pt x="1922" y="3288"/>
                </a:lnTo>
                <a:lnTo>
                  <a:pt x="1837" y="3305"/>
                </a:lnTo>
                <a:lnTo>
                  <a:pt x="1749" y="3317"/>
                </a:lnTo>
                <a:lnTo>
                  <a:pt x="1660" y="3325"/>
                </a:lnTo>
                <a:lnTo>
                  <a:pt x="1571" y="3328"/>
                </a:lnTo>
                <a:lnTo>
                  <a:pt x="1571" y="3328"/>
                </a:lnTo>
                <a:lnTo>
                  <a:pt x="1533" y="3328"/>
                </a:lnTo>
                <a:lnTo>
                  <a:pt x="1440" y="3322"/>
                </a:lnTo>
                <a:lnTo>
                  <a:pt x="1349" y="3312"/>
                </a:lnTo>
                <a:lnTo>
                  <a:pt x="1258" y="3296"/>
                </a:lnTo>
                <a:lnTo>
                  <a:pt x="1169" y="3276"/>
                </a:lnTo>
                <a:lnTo>
                  <a:pt x="1082" y="3249"/>
                </a:lnTo>
                <a:lnTo>
                  <a:pt x="995" y="3219"/>
                </a:lnTo>
                <a:lnTo>
                  <a:pt x="912" y="3182"/>
                </a:lnTo>
                <a:lnTo>
                  <a:pt x="830" y="3141"/>
                </a:lnTo>
                <a:lnTo>
                  <a:pt x="751" y="3095"/>
                </a:lnTo>
                <a:lnTo>
                  <a:pt x="674" y="3046"/>
                </a:lnTo>
                <a:lnTo>
                  <a:pt x="600" y="2990"/>
                </a:lnTo>
                <a:lnTo>
                  <a:pt x="529" y="2930"/>
                </a:lnTo>
                <a:lnTo>
                  <a:pt x="460" y="2866"/>
                </a:lnTo>
                <a:lnTo>
                  <a:pt x="396" y="2798"/>
                </a:lnTo>
                <a:lnTo>
                  <a:pt x="337" y="2727"/>
                </a:lnTo>
                <a:lnTo>
                  <a:pt x="281" y="2653"/>
                </a:lnTo>
                <a:lnTo>
                  <a:pt x="231" y="2576"/>
                </a:lnTo>
                <a:lnTo>
                  <a:pt x="185" y="2497"/>
                </a:lnTo>
                <a:lnTo>
                  <a:pt x="145" y="2415"/>
                </a:lnTo>
                <a:lnTo>
                  <a:pt x="108" y="2332"/>
                </a:lnTo>
                <a:lnTo>
                  <a:pt x="77" y="2245"/>
                </a:lnTo>
                <a:lnTo>
                  <a:pt x="51" y="2158"/>
                </a:lnTo>
                <a:lnTo>
                  <a:pt x="31" y="2069"/>
                </a:lnTo>
                <a:lnTo>
                  <a:pt x="14" y="1978"/>
                </a:lnTo>
                <a:lnTo>
                  <a:pt x="4" y="1887"/>
                </a:lnTo>
                <a:lnTo>
                  <a:pt x="0" y="1794"/>
                </a:lnTo>
                <a:lnTo>
                  <a:pt x="0" y="1704"/>
                </a:lnTo>
                <a:lnTo>
                  <a:pt x="5" y="1613"/>
                </a:lnTo>
                <a:lnTo>
                  <a:pt x="16" y="1524"/>
                </a:lnTo>
                <a:lnTo>
                  <a:pt x="32" y="1436"/>
                </a:lnTo>
                <a:lnTo>
                  <a:pt x="52" y="1349"/>
                </a:lnTo>
                <a:lnTo>
                  <a:pt x="77" y="1265"/>
                </a:lnTo>
                <a:lnTo>
                  <a:pt x="107" y="1181"/>
                </a:lnTo>
                <a:lnTo>
                  <a:pt x="142" y="1100"/>
                </a:lnTo>
                <a:lnTo>
                  <a:pt x="181" y="1020"/>
                </a:lnTo>
                <a:lnTo>
                  <a:pt x="225" y="943"/>
                </a:lnTo>
                <a:lnTo>
                  <a:pt x="274" y="868"/>
                </a:lnTo>
                <a:lnTo>
                  <a:pt x="327" y="795"/>
                </a:lnTo>
                <a:lnTo>
                  <a:pt x="384" y="726"/>
                </a:lnTo>
                <a:lnTo>
                  <a:pt x="446" y="659"/>
                </a:lnTo>
                <a:lnTo>
                  <a:pt x="511" y="596"/>
                </a:lnTo>
                <a:lnTo>
                  <a:pt x="580" y="537"/>
                </a:lnTo>
                <a:lnTo>
                  <a:pt x="651" y="482"/>
                </a:lnTo>
                <a:lnTo>
                  <a:pt x="725" y="432"/>
                </a:lnTo>
                <a:lnTo>
                  <a:pt x="801" y="386"/>
                </a:lnTo>
                <a:lnTo>
                  <a:pt x="880" y="344"/>
                </a:lnTo>
                <a:lnTo>
                  <a:pt x="961" y="308"/>
                </a:lnTo>
                <a:lnTo>
                  <a:pt x="1043" y="276"/>
                </a:lnTo>
                <a:lnTo>
                  <a:pt x="1128" y="249"/>
                </a:lnTo>
                <a:lnTo>
                  <a:pt x="1213" y="226"/>
                </a:lnTo>
                <a:lnTo>
                  <a:pt x="1301" y="209"/>
                </a:lnTo>
                <a:lnTo>
                  <a:pt x="1389" y="196"/>
                </a:lnTo>
                <a:lnTo>
                  <a:pt x="1480" y="189"/>
                </a:lnTo>
                <a:lnTo>
                  <a:pt x="1571" y="185"/>
                </a:lnTo>
                <a:close/>
                <a:moveTo>
                  <a:pt x="1943" y="0"/>
                </a:moveTo>
                <a:lnTo>
                  <a:pt x="2037" y="3"/>
                </a:lnTo>
                <a:lnTo>
                  <a:pt x="2130" y="13"/>
                </a:lnTo>
                <a:lnTo>
                  <a:pt x="2222" y="29"/>
                </a:lnTo>
                <a:lnTo>
                  <a:pt x="2311" y="50"/>
                </a:lnTo>
                <a:lnTo>
                  <a:pt x="2398" y="77"/>
                </a:lnTo>
                <a:lnTo>
                  <a:pt x="2482" y="109"/>
                </a:lnTo>
                <a:lnTo>
                  <a:pt x="2564" y="147"/>
                </a:lnTo>
                <a:lnTo>
                  <a:pt x="2642" y="190"/>
                </a:lnTo>
                <a:lnTo>
                  <a:pt x="2718" y="237"/>
                </a:lnTo>
                <a:lnTo>
                  <a:pt x="2790" y="289"/>
                </a:lnTo>
                <a:lnTo>
                  <a:pt x="2858" y="346"/>
                </a:lnTo>
                <a:lnTo>
                  <a:pt x="2923" y="407"/>
                </a:lnTo>
                <a:lnTo>
                  <a:pt x="2985" y="472"/>
                </a:lnTo>
                <a:lnTo>
                  <a:pt x="3041" y="541"/>
                </a:lnTo>
                <a:lnTo>
                  <a:pt x="3094" y="613"/>
                </a:lnTo>
                <a:lnTo>
                  <a:pt x="3140" y="688"/>
                </a:lnTo>
                <a:lnTo>
                  <a:pt x="3183" y="767"/>
                </a:lnTo>
                <a:lnTo>
                  <a:pt x="3222" y="848"/>
                </a:lnTo>
                <a:lnTo>
                  <a:pt x="3253" y="933"/>
                </a:lnTo>
                <a:lnTo>
                  <a:pt x="3281" y="1019"/>
                </a:lnTo>
                <a:lnTo>
                  <a:pt x="3302" y="1109"/>
                </a:lnTo>
                <a:lnTo>
                  <a:pt x="3318" y="1200"/>
                </a:lnTo>
                <a:lnTo>
                  <a:pt x="3328" y="1293"/>
                </a:lnTo>
                <a:lnTo>
                  <a:pt x="3331" y="1388"/>
                </a:lnTo>
                <a:lnTo>
                  <a:pt x="3328" y="1410"/>
                </a:lnTo>
                <a:lnTo>
                  <a:pt x="3321" y="1431"/>
                </a:lnTo>
                <a:lnTo>
                  <a:pt x="3310" y="1449"/>
                </a:lnTo>
                <a:lnTo>
                  <a:pt x="3294" y="1464"/>
                </a:lnTo>
                <a:lnTo>
                  <a:pt x="3276" y="1477"/>
                </a:lnTo>
                <a:lnTo>
                  <a:pt x="3256" y="1484"/>
                </a:lnTo>
                <a:lnTo>
                  <a:pt x="3232" y="1486"/>
                </a:lnTo>
                <a:lnTo>
                  <a:pt x="1943" y="1486"/>
                </a:lnTo>
                <a:lnTo>
                  <a:pt x="1920" y="1484"/>
                </a:lnTo>
                <a:lnTo>
                  <a:pt x="1899" y="1477"/>
                </a:lnTo>
                <a:lnTo>
                  <a:pt x="1881" y="1464"/>
                </a:lnTo>
                <a:lnTo>
                  <a:pt x="1866" y="1449"/>
                </a:lnTo>
                <a:lnTo>
                  <a:pt x="1854" y="1431"/>
                </a:lnTo>
                <a:lnTo>
                  <a:pt x="1847" y="1410"/>
                </a:lnTo>
                <a:lnTo>
                  <a:pt x="1844" y="1388"/>
                </a:lnTo>
                <a:lnTo>
                  <a:pt x="1844" y="98"/>
                </a:lnTo>
                <a:lnTo>
                  <a:pt x="1847" y="75"/>
                </a:lnTo>
                <a:lnTo>
                  <a:pt x="1854" y="55"/>
                </a:lnTo>
                <a:lnTo>
                  <a:pt x="1866" y="37"/>
                </a:lnTo>
                <a:lnTo>
                  <a:pt x="1881" y="22"/>
                </a:lnTo>
                <a:lnTo>
                  <a:pt x="1899" y="10"/>
                </a:lnTo>
                <a:lnTo>
                  <a:pt x="1920" y="3"/>
                </a:lnTo>
                <a:lnTo>
                  <a:pt x="1943" y="0"/>
                </a:lnTo>
                <a:lnTo>
                  <a:pt x="1943" y="0"/>
                </a:lnTo>
                <a:close/>
              </a:path>
            </a:pathLst>
          </a:custGeom>
          <a:solidFill>
            <a:srgbClr val="2A83A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5" name="Inhaltsplatzhalter 4"/>
          <p:cNvSpPr txBox="1"/>
          <p:nvPr/>
        </p:nvSpPr>
        <p:spPr>
          <a:xfrm>
            <a:off x="5564710" y="1946570"/>
            <a:ext cx="746980" cy="36358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40%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7" name="Inhaltsplatzhalter 4"/>
          <p:cNvSpPr txBox="1"/>
          <p:nvPr/>
        </p:nvSpPr>
        <p:spPr>
          <a:xfrm>
            <a:off x="5564710" y="2902760"/>
            <a:ext cx="746980" cy="36358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50%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9" name="Inhaltsplatzhalter 4"/>
          <p:cNvSpPr txBox="1"/>
          <p:nvPr/>
        </p:nvSpPr>
        <p:spPr>
          <a:xfrm>
            <a:off x="5564710" y="3858950"/>
            <a:ext cx="746980" cy="36358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70%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1" name="Inhaltsplatzhalter 4"/>
          <p:cNvSpPr txBox="1"/>
          <p:nvPr/>
        </p:nvSpPr>
        <p:spPr>
          <a:xfrm>
            <a:off x="5564710" y="4815141"/>
            <a:ext cx="746980" cy="36358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50%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885488" y="1803628"/>
            <a:ext cx="1937216" cy="5336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0" rtlCol="0" anchor="ctr"/>
          <a:lstStyle/>
          <a:p>
            <a:pPr algn="ctr"/>
            <a:r>
              <a:rPr 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Option 01</a:t>
            </a:r>
          </a:p>
        </p:txBody>
      </p:sp>
      <p:sp>
        <p:nvSpPr>
          <p:cNvPr id="66" name="Pentagon 65"/>
          <p:cNvSpPr/>
          <p:nvPr/>
        </p:nvSpPr>
        <p:spPr>
          <a:xfrm>
            <a:off x="885488" y="1803628"/>
            <a:ext cx="660669" cy="533679"/>
          </a:xfrm>
          <a:prstGeom prst="homePlate">
            <a:avLst/>
          </a:prstGeom>
          <a:solidFill>
            <a:srgbClr val="2A8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cs typeface="+mn-ea"/>
                <a:sym typeface="+mn-lt"/>
              </a:rPr>
              <a:t>01</a:t>
            </a:r>
          </a:p>
        </p:txBody>
      </p:sp>
      <p:sp>
        <p:nvSpPr>
          <p:cNvPr id="68" name="Rectangle 67"/>
          <p:cNvSpPr/>
          <p:nvPr/>
        </p:nvSpPr>
        <p:spPr>
          <a:xfrm>
            <a:off x="885488" y="2762905"/>
            <a:ext cx="1937216" cy="5336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0" rtlCol="0" anchor="ctr"/>
          <a:lstStyle/>
          <a:p>
            <a:pPr algn="ctr"/>
            <a:r>
              <a:rPr 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Option 02</a:t>
            </a:r>
          </a:p>
        </p:txBody>
      </p:sp>
      <p:sp>
        <p:nvSpPr>
          <p:cNvPr id="69" name="Pentagon 68"/>
          <p:cNvSpPr/>
          <p:nvPr/>
        </p:nvSpPr>
        <p:spPr>
          <a:xfrm>
            <a:off x="885488" y="2762905"/>
            <a:ext cx="660669" cy="533679"/>
          </a:xfrm>
          <a:prstGeom prst="homePlate">
            <a:avLst/>
          </a:prstGeom>
          <a:solidFill>
            <a:srgbClr val="FBD2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cs typeface="+mn-ea"/>
                <a:sym typeface="+mn-lt"/>
              </a:rPr>
              <a:t>02</a:t>
            </a:r>
          </a:p>
        </p:txBody>
      </p:sp>
      <p:sp>
        <p:nvSpPr>
          <p:cNvPr id="91" name="Rectangle 90"/>
          <p:cNvSpPr/>
          <p:nvPr/>
        </p:nvSpPr>
        <p:spPr>
          <a:xfrm>
            <a:off x="885488" y="3722181"/>
            <a:ext cx="1937216" cy="5336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0" rtlCol="0" anchor="ctr"/>
          <a:lstStyle/>
          <a:p>
            <a:pPr algn="ctr"/>
            <a:r>
              <a:rPr 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Option 03</a:t>
            </a:r>
          </a:p>
        </p:txBody>
      </p:sp>
      <p:sp>
        <p:nvSpPr>
          <p:cNvPr id="92" name="Pentagon 91"/>
          <p:cNvSpPr/>
          <p:nvPr/>
        </p:nvSpPr>
        <p:spPr>
          <a:xfrm>
            <a:off x="885488" y="3722181"/>
            <a:ext cx="660669" cy="533679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cs typeface="+mn-ea"/>
                <a:sym typeface="+mn-lt"/>
              </a:rPr>
              <a:t>03</a:t>
            </a:r>
          </a:p>
        </p:txBody>
      </p:sp>
      <p:sp>
        <p:nvSpPr>
          <p:cNvPr id="94" name="Rectangle 93"/>
          <p:cNvSpPr/>
          <p:nvPr/>
        </p:nvSpPr>
        <p:spPr>
          <a:xfrm>
            <a:off x="885488" y="4681459"/>
            <a:ext cx="1937216" cy="5336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0" rtlCol="0" anchor="ctr"/>
          <a:lstStyle/>
          <a:p>
            <a:pPr algn="ctr"/>
            <a:r>
              <a:rPr 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Option 04</a:t>
            </a:r>
          </a:p>
        </p:txBody>
      </p:sp>
      <p:sp>
        <p:nvSpPr>
          <p:cNvPr id="95" name="Pentagon 94"/>
          <p:cNvSpPr/>
          <p:nvPr/>
        </p:nvSpPr>
        <p:spPr>
          <a:xfrm>
            <a:off x="885488" y="4681459"/>
            <a:ext cx="660669" cy="533679"/>
          </a:xfrm>
          <a:prstGeom prst="homePlate">
            <a:avLst/>
          </a:prstGeom>
          <a:solidFill>
            <a:srgbClr val="9CE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cs typeface="+mn-ea"/>
                <a:sym typeface="+mn-lt"/>
              </a:rPr>
              <a:t>04</a:t>
            </a:r>
          </a:p>
        </p:txBody>
      </p:sp>
      <p:sp>
        <p:nvSpPr>
          <p:cNvPr id="53" name="矩形 52"/>
          <p:cNvSpPr/>
          <p:nvPr/>
        </p:nvSpPr>
        <p:spPr>
          <a:xfrm>
            <a:off x="1715935" y="34287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310237" y="-318422"/>
            <a:ext cx="11502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01</a:t>
            </a:r>
            <a:endParaRPr lang="zh-CN" altLang="en-US" sz="11500" dirty="0">
              <a:solidFill>
                <a:schemeClr val="bg1"/>
              </a:solidFill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439352" y="1767352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64" name="矩形 63"/>
          <p:cNvSpPr/>
          <p:nvPr/>
        </p:nvSpPr>
        <p:spPr>
          <a:xfrm>
            <a:off x="6453781" y="2133114"/>
            <a:ext cx="482381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67" name="矩形 66"/>
          <p:cNvSpPr/>
          <p:nvPr/>
        </p:nvSpPr>
        <p:spPr>
          <a:xfrm>
            <a:off x="6439352" y="2783340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73" name="矩形 72"/>
          <p:cNvSpPr/>
          <p:nvPr/>
        </p:nvSpPr>
        <p:spPr>
          <a:xfrm>
            <a:off x="6453781" y="3149102"/>
            <a:ext cx="482381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74" name="矩形 73"/>
          <p:cNvSpPr/>
          <p:nvPr/>
        </p:nvSpPr>
        <p:spPr>
          <a:xfrm>
            <a:off x="6439352" y="3735828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75" name="矩形 74"/>
          <p:cNvSpPr/>
          <p:nvPr/>
        </p:nvSpPr>
        <p:spPr>
          <a:xfrm>
            <a:off x="6453781" y="4101590"/>
            <a:ext cx="482381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77" name="矩形 76"/>
          <p:cNvSpPr/>
          <p:nvPr/>
        </p:nvSpPr>
        <p:spPr>
          <a:xfrm>
            <a:off x="6439352" y="4688316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80" name="矩形 79"/>
          <p:cNvSpPr/>
          <p:nvPr/>
        </p:nvSpPr>
        <p:spPr>
          <a:xfrm>
            <a:off x="6453781" y="5054078"/>
            <a:ext cx="482381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83A2"/>
          </a:solidFill>
          <a:ln w="0">
            <a:noFill/>
          </a:ln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20" name="圆角矩形 3"/>
          <p:cNvSpPr/>
          <p:nvPr/>
        </p:nvSpPr>
        <p:spPr>
          <a:xfrm>
            <a:off x="885368" y="937986"/>
            <a:ext cx="10566403" cy="5386214"/>
          </a:xfrm>
          <a:custGeom>
            <a:avLst/>
            <a:gdLst>
              <a:gd name="connsiteX0" fmla="*/ 0 w 10421262"/>
              <a:gd name="connsiteY0" fmla="*/ 885389 h 5312229"/>
              <a:gd name="connsiteX1" fmla="*/ 885389 w 10421262"/>
              <a:gd name="connsiteY1" fmla="*/ 0 h 5312229"/>
              <a:gd name="connsiteX2" fmla="*/ 9535873 w 10421262"/>
              <a:gd name="connsiteY2" fmla="*/ 0 h 5312229"/>
              <a:gd name="connsiteX3" fmla="*/ 10421262 w 10421262"/>
              <a:gd name="connsiteY3" fmla="*/ 885389 h 5312229"/>
              <a:gd name="connsiteX4" fmla="*/ 10421262 w 10421262"/>
              <a:gd name="connsiteY4" fmla="*/ 4426840 h 5312229"/>
              <a:gd name="connsiteX5" fmla="*/ 9535873 w 10421262"/>
              <a:gd name="connsiteY5" fmla="*/ 5312229 h 5312229"/>
              <a:gd name="connsiteX6" fmla="*/ 885389 w 10421262"/>
              <a:gd name="connsiteY6" fmla="*/ 5312229 h 5312229"/>
              <a:gd name="connsiteX7" fmla="*/ 0 w 10421262"/>
              <a:gd name="connsiteY7" fmla="*/ 4426840 h 5312229"/>
              <a:gd name="connsiteX8" fmla="*/ 0 w 10421262"/>
              <a:gd name="connsiteY8" fmla="*/ 885389 h 5312229"/>
              <a:gd name="connsiteX0" fmla="*/ 0 w 10421262"/>
              <a:gd name="connsiteY0" fmla="*/ 889017 h 5315857"/>
              <a:gd name="connsiteX1" fmla="*/ 885389 w 10421262"/>
              <a:gd name="connsiteY1" fmla="*/ 3628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721603 w 10421262"/>
              <a:gd name="connsiteY7" fmla="*/ 5297714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06746 w 10421262"/>
              <a:gd name="connsiteY5" fmla="*/ 1799772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305146 w 10421262"/>
              <a:gd name="connsiteY5" fmla="*/ 2017487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903531 h 5330371"/>
              <a:gd name="connsiteX1" fmla="*/ 986989 w 10421262"/>
              <a:gd name="connsiteY1" fmla="*/ 90714 h 5330371"/>
              <a:gd name="connsiteX2" fmla="*/ 2786746 w 10421262"/>
              <a:gd name="connsiteY2" fmla="*/ 14514 h 5330371"/>
              <a:gd name="connsiteX3" fmla="*/ 7445832 w 10421262"/>
              <a:gd name="connsiteY3" fmla="*/ 0 h 5330371"/>
              <a:gd name="connsiteX4" fmla="*/ 9535873 w 10421262"/>
              <a:gd name="connsiteY4" fmla="*/ 18142 h 5330371"/>
              <a:gd name="connsiteX5" fmla="*/ 10421262 w 10421262"/>
              <a:gd name="connsiteY5" fmla="*/ 903531 h 5330371"/>
              <a:gd name="connsiteX6" fmla="*/ 10305146 w 10421262"/>
              <a:gd name="connsiteY6" fmla="*/ 2032001 h 5330371"/>
              <a:gd name="connsiteX7" fmla="*/ 10421262 w 10421262"/>
              <a:gd name="connsiteY7" fmla="*/ 4444982 h 5330371"/>
              <a:gd name="connsiteX8" fmla="*/ 9535873 w 10421262"/>
              <a:gd name="connsiteY8" fmla="*/ 5330371 h 5330371"/>
              <a:gd name="connsiteX9" fmla="*/ 6966861 w 10421262"/>
              <a:gd name="connsiteY9" fmla="*/ 5181599 h 5330371"/>
              <a:gd name="connsiteX10" fmla="*/ 885389 w 10421262"/>
              <a:gd name="connsiteY10" fmla="*/ 5330371 h 5330371"/>
              <a:gd name="connsiteX11" fmla="*/ 0 w 10421262"/>
              <a:gd name="connsiteY11" fmla="*/ 4444982 h 5330371"/>
              <a:gd name="connsiteX12" fmla="*/ 0 w 10421262"/>
              <a:gd name="connsiteY12" fmla="*/ 903531 h 5330371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7431318 w 10421262"/>
              <a:gd name="connsiteY3" fmla="*/ 116114 h 5315857"/>
              <a:gd name="connsiteX4" fmla="*/ 9535873 w 10421262"/>
              <a:gd name="connsiteY4" fmla="*/ 3628 h 5315857"/>
              <a:gd name="connsiteX5" fmla="*/ 10421262 w 10421262"/>
              <a:gd name="connsiteY5" fmla="*/ 889017 h 5315857"/>
              <a:gd name="connsiteX6" fmla="*/ 10305146 w 10421262"/>
              <a:gd name="connsiteY6" fmla="*/ 2017487 h 5315857"/>
              <a:gd name="connsiteX7" fmla="*/ 10421262 w 10421262"/>
              <a:gd name="connsiteY7" fmla="*/ 4430468 h 5315857"/>
              <a:gd name="connsiteX8" fmla="*/ 9535873 w 10421262"/>
              <a:gd name="connsiteY8" fmla="*/ 5315857 h 5315857"/>
              <a:gd name="connsiteX9" fmla="*/ 6966861 w 10421262"/>
              <a:gd name="connsiteY9" fmla="*/ 5167085 h 5315857"/>
              <a:gd name="connsiteX10" fmla="*/ 885389 w 10421262"/>
              <a:gd name="connsiteY10" fmla="*/ 5315857 h 5315857"/>
              <a:gd name="connsiteX11" fmla="*/ 0 w 10421262"/>
              <a:gd name="connsiteY11" fmla="*/ 4430468 h 5315857"/>
              <a:gd name="connsiteX12" fmla="*/ 0 w 10421262"/>
              <a:gd name="connsiteY12" fmla="*/ 889017 h 5315857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2815774 w 10421262"/>
              <a:gd name="connsiteY2" fmla="*/ 185057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3048002 w 10421262"/>
              <a:gd name="connsiteY2" fmla="*/ 39914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21262" h="5312229">
                <a:moveTo>
                  <a:pt x="0" y="885389"/>
                </a:moveTo>
                <a:cubicBezTo>
                  <a:pt x="0" y="396402"/>
                  <a:pt x="498002" y="72572"/>
                  <a:pt x="986989" y="72572"/>
                </a:cubicBezTo>
                <a:lnTo>
                  <a:pt x="3048002" y="39914"/>
                </a:lnTo>
                <a:lnTo>
                  <a:pt x="7431318" y="112486"/>
                </a:lnTo>
                <a:lnTo>
                  <a:pt x="9535873" y="0"/>
                </a:lnTo>
                <a:cubicBezTo>
                  <a:pt x="10024860" y="0"/>
                  <a:pt x="10421262" y="396402"/>
                  <a:pt x="10421262" y="885389"/>
                </a:cubicBezTo>
                <a:lnTo>
                  <a:pt x="10305146" y="2013859"/>
                </a:lnTo>
                <a:cubicBezTo>
                  <a:pt x="10309985" y="2890758"/>
                  <a:pt x="10416423" y="3549941"/>
                  <a:pt x="10421262" y="4426840"/>
                </a:cubicBezTo>
                <a:cubicBezTo>
                  <a:pt x="10421262" y="4915827"/>
                  <a:pt x="10024860" y="5312229"/>
                  <a:pt x="9535873" y="5312229"/>
                </a:cubicBezTo>
                <a:cubicBezTo>
                  <a:pt x="8892412" y="5219096"/>
                  <a:pt x="8350551" y="5154990"/>
                  <a:pt x="6966861" y="5163457"/>
                </a:cubicBezTo>
                <a:lnTo>
                  <a:pt x="885389" y="5312229"/>
                </a:lnTo>
                <a:cubicBezTo>
                  <a:pt x="396402" y="5312229"/>
                  <a:pt x="0" y="4915827"/>
                  <a:pt x="0" y="4426840"/>
                </a:cubicBezTo>
                <a:lnTo>
                  <a:pt x="0" y="885389"/>
                </a:lnTo>
                <a:close/>
              </a:path>
            </a:pathLst>
          </a:custGeom>
          <a:pattFill prst="dkDnDiag">
            <a:fgClr>
              <a:srgbClr val="2A83A2"/>
            </a:fgClr>
            <a:bgClr>
              <a:schemeClr val="tx1">
                <a:lumMod val="95000"/>
                <a:lumOff val="5000"/>
              </a:schemeClr>
            </a:bgClr>
          </a:pattFill>
          <a:ln>
            <a:noFill/>
          </a:ln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85368" y="772885"/>
            <a:ext cx="10421262" cy="5312229"/>
          </a:xfrm>
          <a:custGeom>
            <a:avLst/>
            <a:gdLst>
              <a:gd name="connsiteX0" fmla="*/ 0 w 10421262"/>
              <a:gd name="connsiteY0" fmla="*/ 885389 h 5312229"/>
              <a:gd name="connsiteX1" fmla="*/ 885389 w 10421262"/>
              <a:gd name="connsiteY1" fmla="*/ 0 h 5312229"/>
              <a:gd name="connsiteX2" fmla="*/ 9535873 w 10421262"/>
              <a:gd name="connsiteY2" fmla="*/ 0 h 5312229"/>
              <a:gd name="connsiteX3" fmla="*/ 10421262 w 10421262"/>
              <a:gd name="connsiteY3" fmla="*/ 885389 h 5312229"/>
              <a:gd name="connsiteX4" fmla="*/ 10421262 w 10421262"/>
              <a:gd name="connsiteY4" fmla="*/ 4426840 h 5312229"/>
              <a:gd name="connsiteX5" fmla="*/ 9535873 w 10421262"/>
              <a:gd name="connsiteY5" fmla="*/ 5312229 h 5312229"/>
              <a:gd name="connsiteX6" fmla="*/ 885389 w 10421262"/>
              <a:gd name="connsiteY6" fmla="*/ 5312229 h 5312229"/>
              <a:gd name="connsiteX7" fmla="*/ 0 w 10421262"/>
              <a:gd name="connsiteY7" fmla="*/ 4426840 h 5312229"/>
              <a:gd name="connsiteX8" fmla="*/ 0 w 10421262"/>
              <a:gd name="connsiteY8" fmla="*/ 885389 h 5312229"/>
              <a:gd name="connsiteX0" fmla="*/ 0 w 10421262"/>
              <a:gd name="connsiteY0" fmla="*/ 889017 h 5315857"/>
              <a:gd name="connsiteX1" fmla="*/ 885389 w 10421262"/>
              <a:gd name="connsiteY1" fmla="*/ 3628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721603 w 10421262"/>
              <a:gd name="connsiteY7" fmla="*/ 5297714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06746 w 10421262"/>
              <a:gd name="connsiteY5" fmla="*/ 1799772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305146 w 10421262"/>
              <a:gd name="connsiteY5" fmla="*/ 2017487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903531 h 5330371"/>
              <a:gd name="connsiteX1" fmla="*/ 986989 w 10421262"/>
              <a:gd name="connsiteY1" fmla="*/ 90714 h 5330371"/>
              <a:gd name="connsiteX2" fmla="*/ 2786746 w 10421262"/>
              <a:gd name="connsiteY2" fmla="*/ 14514 h 5330371"/>
              <a:gd name="connsiteX3" fmla="*/ 7445832 w 10421262"/>
              <a:gd name="connsiteY3" fmla="*/ 0 h 5330371"/>
              <a:gd name="connsiteX4" fmla="*/ 9535873 w 10421262"/>
              <a:gd name="connsiteY4" fmla="*/ 18142 h 5330371"/>
              <a:gd name="connsiteX5" fmla="*/ 10421262 w 10421262"/>
              <a:gd name="connsiteY5" fmla="*/ 903531 h 5330371"/>
              <a:gd name="connsiteX6" fmla="*/ 10305146 w 10421262"/>
              <a:gd name="connsiteY6" fmla="*/ 2032001 h 5330371"/>
              <a:gd name="connsiteX7" fmla="*/ 10421262 w 10421262"/>
              <a:gd name="connsiteY7" fmla="*/ 4444982 h 5330371"/>
              <a:gd name="connsiteX8" fmla="*/ 9535873 w 10421262"/>
              <a:gd name="connsiteY8" fmla="*/ 5330371 h 5330371"/>
              <a:gd name="connsiteX9" fmla="*/ 6966861 w 10421262"/>
              <a:gd name="connsiteY9" fmla="*/ 5181599 h 5330371"/>
              <a:gd name="connsiteX10" fmla="*/ 885389 w 10421262"/>
              <a:gd name="connsiteY10" fmla="*/ 5330371 h 5330371"/>
              <a:gd name="connsiteX11" fmla="*/ 0 w 10421262"/>
              <a:gd name="connsiteY11" fmla="*/ 4444982 h 5330371"/>
              <a:gd name="connsiteX12" fmla="*/ 0 w 10421262"/>
              <a:gd name="connsiteY12" fmla="*/ 903531 h 5330371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7431318 w 10421262"/>
              <a:gd name="connsiteY3" fmla="*/ 116114 h 5315857"/>
              <a:gd name="connsiteX4" fmla="*/ 9535873 w 10421262"/>
              <a:gd name="connsiteY4" fmla="*/ 3628 h 5315857"/>
              <a:gd name="connsiteX5" fmla="*/ 10421262 w 10421262"/>
              <a:gd name="connsiteY5" fmla="*/ 889017 h 5315857"/>
              <a:gd name="connsiteX6" fmla="*/ 10305146 w 10421262"/>
              <a:gd name="connsiteY6" fmla="*/ 2017487 h 5315857"/>
              <a:gd name="connsiteX7" fmla="*/ 10421262 w 10421262"/>
              <a:gd name="connsiteY7" fmla="*/ 4430468 h 5315857"/>
              <a:gd name="connsiteX8" fmla="*/ 9535873 w 10421262"/>
              <a:gd name="connsiteY8" fmla="*/ 5315857 h 5315857"/>
              <a:gd name="connsiteX9" fmla="*/ 6966861 w 10421262"/>
              <a:gd name="connsiteY9" fmla="*/ 5167085 h 5315857"/>
              <a:gd name="connsiteX10" fmla="*/ 885389 w 10421262"/>
              <a:gd name="connsiteY10" fmla="*/ 5315857 h 5315857"/>
              <a:gd name="connsiteX11" fmla="*/ 0 w 10421262"/>
              <a:gd name="connsiteY11" fmla="*/ 4430468 h 5315857"/>
              <a:gd name="connsiteX12" fmla="*/ 0 w 10421262"/>
              <a:gd name="connsiteY12" fmla="*/ 889017 h 5315857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2815774 w 10421262"/>
              <a:gd name="connsiteY2" fmla="*/ 185057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3048002 w 10421262"/>
              <a:gd name="connsiteY2" fmla="*/ 39914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21262" h="5312229">
                <a:moveTo>
                  <a:pt x="0" y="885389"/>
                </a:moveTo>
                <a:cubicBezTo>
                  <a:pt x="0" y="396402"/>
                  <a:pt x="498002" y="72572"/>
                  <a:pt x="986989" y="72572"/>
                </a:cubicBezTo>
                <a:lnTo>
                  <a:pt x="3048002" y="39914"/>
                </a:lnTo>
                <a:lnTo>
                  <a:pt x="7431318" y="112486"/>
                </a:lnTo>
                <a:lnTo>
                  <a:pt x="9535873" y="0"/>
                </a:lnTo>
                <a:cubicBezTo>
                  <a:pt x="10024860" y="0"/>
                  <a:pt x="10421262" y="396402"/>
                  <a:pt x="10421262" y="885389"/>
                </a:cubicBezTo>
                <a:lnTo>
                  <a:pt x="10305146" y="2013859"/>
                </a:lnTo>
                <a:cubicBezTo>
                  <a:pt x="10309985" y="2890758"/>
                  <a:pt x="10416423" y="3549941"/>
                  <a:pt x="10421262" y="4426840"/>
                </a:cubicBezTo>
                <a:cubicBezTo>
                  <a:pt x="10421262" y="4915827"/>
                  <a:pt x="10024860" y="5312229"/>
                  <a:pt x="9535873" y="5312229"/>
                </a:cubicBezTo>
                <a:cubicBezTo>
                  <a:pt x="8892412" y="5219096"/>
                  <a:pt x="8350551" y="5154990"/>
                  <a:pt x="6966861" y="5163457"/>
                </a:cubicBezTo>
                <a:lnTo>
                  <a:pt x="885389" y="5312229"/>
                </a:lnTo>
                <a:cubicBezTo>
                  <a:pt x="396402" y="5312229"/>
                  <a:pt x="0" y="4915827"/>
                  <a:pt x="0" y="4426840"/>
                </a:cubicBezTo>
                <a:lnTo>
                  <a:pt x="0" y="885389"/>
                </a:lnTo>
                <a:close/>
              </a:path>
            </a:pathLst>
          </a:custGeom>
          <a:solidFill>
            <a:srgbClr val="FFFFFF"/>
          </a:solidFill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21313" y="906785"/>
            <a:ext cx="555171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CONTENTS</a:t>
            </a:r>
            <a:endParaRPr lang="zh-CN" altLang="en-US" sz="11500" dirty="0"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33287" y="3148671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n w="1905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上半年工作总结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2033917" y="3148671"/>
            <a:ext cx="669673" cy="435468"/>
          </a:xfrm>
          <a:custGeom>
            <a:avLst/>
            <a:gdLst>
              <a:gd name="connsiteX0" fmla="*/ 347420 w 669673"/>
              <a:gd name="connsiteY0" fmla="*/ 0 h 435468"/>
              <a:gd name="connsiteX1" fmla="*/ 538603 w 669673"/>
              <a:gd name="connsiteY1" fmla="*/ 203 h 435468"/>
              <a:gd name="connsiteX2" fmla="*/ 561876 w 669673"/>
              <a:gd name="connsiteY2" fmla="*/ 1794 h 435468"/>
              <a:gd name="connsiteX3" fmla="*/ 656428 w 669673"/>
              <a:gd name="connsiteY3" fmla="*/ 64142 h 435468"/>
              <a:gd name="connsiteX4" fmla="*/ 669623 w 669673"/>
              <a:gd name="connsiteY4" fmla="*/ 173671 h 435468"/>
              <a:gd name="connsiteX5" fmla="*/ 656428 w 669673"/>
              <a:gd name="connsiteY5" fmla="*/ 367578 h 435468"/>
              <a:gd name="connsiteX6" fmla="*/ 613507 w 669673"/>
              <a:gd name="connsiteY6" fmla="*/ 429855 h 435468"/>
              <a:gd name="connsiteX7" fmla="*/ 582663 w 669673"/>
              <a:gd name="connsiteY7" fmla="*/ 434165 h 435468"/>
              <a:gd name="connsiteX8" fmla="*/ 445077 w 669673"/>
              <a:gd name="connsiteY8" fmla="*/ 435468 h 435468"/>
              <a:gd name="connsiteX9" fmla="*/ 389341 w 669673"/>
              <a:gd name="connsiteY9" fmla="*/ 432594 h 435468"/>
              <a:gd name="connsiteX10" fmla="*/ 132804 w 669673"/>
              <a:gd name="connsiteY10" fmla="*/ 426082 h 435468"/>
              <a:gd name="connsiteX11" fmla="*/ 91939 w 669673"/>
              <a:gd name="connsiteY11" fmla="*/ 425836 h 435468"/>
              <a:gd name="connsiteX12" fmla="*/ 55621 w 669673"/>
              <a:gd name="connsiteY12" fmla="*/ 416361 h 435468"/>
              <a:gd name="connsiteX13" fmla="*/ 0 w 669673"/>
              <a:gd name="connsiteY13" fmla="*/ 364403 h 435468"/>
              <a:gd name="connsiteX14" fmla="*/ 0 w 669673"/>
              <a:gd name="connsiteY14" fmla="*/ 70492 h 435468"/>
              <a:gd name="connsiteX15" fmla="*/ 45483 w 669673"/>
              <a:gd name="connsiteY15" fmla="*/ 8052 h 435468"/>
              <a:gd name="connsiteX16" fmla="*/ 50740 w 669673"/>
              <a:gd name="connsiteY16" fmla="*/ 6136 h 435468"/>
              <a:gd name="connsiteX17" fmla="*/ 347420 w 669673"/>
              <a:gd name="connsiteY17" fmla="*/ 0 h 435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69673" h="435468">
                <a:moveTo>
                  <a:pt x="347420" y="0"/>
                </a:moveTo>
                <a:lnTo>
                  <a:pt x="538603" y="203"/>
                </a:lnTo>
                <a:lnTo>
                  <a:pt x="561876" y="1794"/>
                </a:lnTo>
                <a:cubicBezTo>
                  <a:pt x="622891" y="11163"/>
                  <a:pt x="656428" y="33706"/>
                  <a:pt x="656428" y="64142"/>
                </a:cubicBezTo>
                <a:lnTo>
                  <a:pt x="669623" y="173671"/>
                </a:lnTo>
                <a:cubicBezTo>
                  <a:pt x="670661" y="246446"/>
                  <a:pt x="655390" y="294803"/>
                  <a:pt x="656428" y="367578"/>
                </a:cubicBezTo>
                <a:cubicBezTo>
                  <a:pt x="656428" y="403744"/>
                  <a:pt x="641523" y="421320"/>
                  <a:pt x="613507" y="429855"/>
                </a:cubicBezTo>
                <a:lnTo>
                  <a:pt x="582663" y="434165"/>
                </a:lnTo>
                <a:lnTo>
                  <a:pt x="445077" y="435468"/>
                </a:lnTo>
                <a:lnTo>
                  <a:pt x="389341" y="432594"/>
                </a:lnTo>
                <a:cubicBezTo>
                  <a:pt x="319459" y="429445"/>
                  <a:pt x="242378" y="427123"/>
                  <a:pt x="132804" y="426082"/>
                </a:cubicBezTo>
                <a:lnTo>
                  <a:pt x="91939" y="425836"/>
                </a:lnTo>
                <a:lnTo>
                  <a:pt x="55621" y="416361"/>
                </a:lnTo>
                <a:cubicBezTo>
                  <a:pt x="21256" y="403064"/>
                  <a:pt x="0" y="384694"/>
                  <a:pt x="0" y="364403"/>
                </a:cubicBezTo>
                <a:lnTo>
                  <a:pt x="0" y="70492"/>
                </a:lnTo>
                <a:cubicBezTo>
                  <a:pt x="0" y="50201"/>
                  <a:pt x="12416" y="24606"/>
                  <a:pt x="45483" y="8052"/>
                </a:cubicBezTo>
                <a:lnTo>
                  <a:pt x="50740" y="6136"/>
                </a:lnTo>
                <a:lnTo>
                  <a:pt x="347420" y="0"/>
                </a:lnTo>
                <a:close/>
              </a:path>
            </a:pathLst>
          </a:custGeom>
          <a:noFill/>
          <a:ln>
            <a:solidFill>
              <a:srgbClr val="2A83A2"/>
            </a:solidFill>
          </a:ln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63614" y="2983434"/>
            <a:ext cx="412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01</a:t>
            </a:r>
            <a:endParaRPr lang="zh-CN" altLang="en-US" sz="3600" dirty="0"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833287" y="385230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ln w="1905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未来的努力方向</a:t>
            </a:r>
          </a:p>
        </p:txBody>
      </p:sp>
      <p:sp>
        <p:nvSpPr>
          <p:cNvPr id="49" name="任意多边形 48"/>
          <p:cNvSpPr/>
          <p:nvPr/>
        </p:nvSpPr>
        <p:spPr>
          <a:xfrm>
            <a:off x="2033917" y="3852308"/>
            <a:ext cx="669673" cy="435468"/>
          </a:xfrm>
          <a:custGeom>
            <a:avLst/>
            <a:gdLst>
              <a:gd name="connsiteX0" fmla="*/ 347420 w 669673"/>
              <a:gd name="connsiteY0" fmla="*/ 0 h 435468"/>
              <a:gd name="connsiteX1" fmla="*/ 538603 w 669673"/>
              <a:gd name="connsiteY1" fmla="*/ 203 h 435468"/>
              <a:gd name="connsiteX2" fmla="*/ 561876 w 669673"/>
              <a:gd name="connsiteY2" fmla="*/ 1794 h 435468"/>
              <a:gd name="connsiteX3" fmla="*/ 656428 w 669673"/>
              <a:gd name="connsiteY3" fmla="*/ 64142 h 435468"/>
              <a:gd name="connsiteX4" fmla="*/ 669623 w 669673"/>
              <a:gd name="connsiteY4" fmla="*/ 173671 h 435468"/>
              <a:gd name="connsiteX5" fmla="*/ 656428 w 669673"/>
              <a:gd name="connsiteY5" fmla="*/ 367578 h 435468"/>
              <a:gd name="connsiteX6" fmla="*/ 613507 w 669673"/>
              <a:gd name="connsiteY6" fmla="*/ 429855 h 435468"/>
              <a:gd name="connsiteX7" fmla="*/ 582663 w 669673"/>
              <a:gd name="connsiteY7" fmla="*/ 434165 h 435468"/>
              <a:gd name="connsiteX8" fmla="*/ 445077 w 669673"/>
              <a:gd name="connsiteY8" fmla="*/ 435468 h 435468"/>
              <a:gd name="connsiteX9" fmla="*/ 389341 w 669673"/>
              <a:gd name="connsiteY9" fmla="*/ 432594 h 435468"/>
              <a:gd name="connsiteX10" fmla="*/ 132804 w 669673"/>
              <a:gd name="connsiteY10" fmla="*/ 426082 h 435468"/>
              <a:gd name="connsiteX11" fmla="*/ 91939 w 669673"/>
              <a:gd name="connsiteY11" fmla="*/ 425836 h 435468"/>
              <a:gd name="connsiteX12" fmla="*/ 55621 w 669673"/>
              <a:gd name="connsiteY12" fmla="*/ 416361 h 435468"/>
              <a:gd name="connsiteX13" fmla="*/ 0 w 669673"/>
              <a:gd name="connsiteY13" fmla="*/ 364403 h 435468"/>
              <a:gd name="connsiteX14" fmla="*/ 0 w 669673"/>
              <a:gd name="connsiteY14" fmla="*/ 70492 h 435468"/>
              <a:gd name="connsiteX15" fmla="*/ 45483 w 669673"/>
              <a:gd name="connsiteY15" fmla="*/ 8052 h 435468"/>
              <a:gd name="connsiteX16" fmla="*/ 50740 w 669673"/>
              <a:gd name="connsiteY16" fmla="*/ 6136 h 435468"/>
              <a:gd name="connsiteX17" fmla="*/ 347420 w 669673"/>
              <a:gd name="connsiteY17" fmla="*/ 0 h 435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69673" h="435468">
                <a:moveTo>
                  <a:pt x="347420" y="0"/>
                </a:moveTo>
                <a:lnTo>
                  <a:pt x="538603" y="203"/>
                </a:lnTo>
                <a:lnTo>
                  <a:pt x="561876" y="1794"/>
                </a:lnTo>
                <a:cubicBezTo>
                  <a:pt x="622891" y="11163"/>
                  <a:pt x="656428" y="33706"/>
                  <a:pt x="656428" y="64142"/>
                </a:cubicBezTo>
                <a:lnTo>
                  <a:pt x="669623" y="173671"/>
                </a:lnTo>
                <a:cubicBezTo>
                  <a:pt x="670661" y="246446"/>
                  <a:pt x="655390" y="294803"/>
                  <a:pt x="656428" y="367578"/>
                </a:cubicBezTo>
                <a:cubicBezTo>
                  <a:pt x="656428" y="403744"/>
                  <a:pt x="641523" y="421320"/>
                  <a:pt x="613507" y="429855"/>
                </a:cubicBezTo>
                <a:lnTo>
                  <a:pt x="582663" y="434165"/>
                </a:lnTo>
                <a:lnTo>
                  <a:pt x="445077" y="435468"/>
                </a:lnTo>
                <a:lnTo>
                  <a:pt x="389341" y="432594"/>
                </a:lnTo>
                <a:cubicBezTo>
                  <a:pt x="319459" y="429445"/>
                  <a:pt x="242378" y="427123"/>
                  <a:pt x="132804" y="426082"/>
                </a:cubicBezTo>
                <a:lnTo>
                  <a:pt x="91939" y="425836"/>
                </a:lnTo>
                <a:lnTo>
                  <a:pt x="55621" y="416361"/>
                </a:lnTo>
                <a:cubicBezTo>
                  <a:pt x="21256" y="403064"/>
                  <a:pt x="0" y="384694"/>
                  <a:pt x="0" y="364403"/>
                </a:cubicBezTo>
                <a:lnTo>
                  <a:pt x="0" y="70492"/>
                </a:lnTo>
                <a:cubicBezTo>
                  <a:pt x="0" y="50201"/>
                  <a:pt x="12416" y="24606"/>
                  <a:pt x="45483" y="8052"/>
                </a:cubicBezTo>
                <a:lnTo>
                  <a:pt x="50740" y="6136"/>
                </a:lnTo>
                <a:lnTo>
                  <a:pt x="347420" y="0"/>
                </a:lnTo>
                <a:close/>
              </a:path>
            </a:pathLst>
          </a:custGeom>
          <a:noFill/>
          <a:ln>
            <a:solidFill>
              <a:srgbClr val="2A83A2"/>
            </a:solidFill>
          </a:ln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163614" y="3687071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03</a:t>
            </a:r>
            <a:endParaRPr lang="zh-CN" altLang="en-US" sz="3600" dirty="0"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808826" y="3148671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ln w="1905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近期的工作安排</a:t>
            </a:r>
          </a:p>
        </p:txBody>
      </p:sp>
      <p:sp>
        <p:nvSpPr>
          <p:cNvPr id="56" name="任意多边形 55"/>
          <p:cNvSpPr/>
          <p:nvPr/>
        </p:nvSpPr>
        <p:spPr>
          <a:xfrm>
            <a:off x="6009456" y="3148671"/>
            <a:ext cx="669673" cy="435468"/>
          </a:xfrm>
          <a:custGeom>
            <a:avLst/>
            <a:gdLst>
              <a:gd name="connsiteX0" fmla="*/ 347420 w 669673"/>
              <a:gd name="connsiteY0" fmla="*/ 0 h 435468"/>
              <a:gd name="connsiteX1" fmla="*/ 538603 w 669673"/>
              <a:gd name="connsiteY1" fmla="*/ 203 h 435468"/>
              <a:gd name="connsiteX2" fmla="*/ 561876 w 669673"/>
              <a:gd name="connsiteY2" fmla="*/ 1794 h 435468"/>
              <a:gd name="connsiteX3" fmla="*/ 656428 w 669673"/>
              <a:gd name="connsiteY3" fmla="*/ 64142 h 435468"/>
              <a:gd name="connsiteX4" fmla="*/ 669623 w 669673"/>
              <a:gd name="connsiteY4" fmla="*/ 173671 h 435468"/>
              <a:gd name="connsiteX5" fmla="*/ 656428 w 669673"/>
              <a:gd name="connsiteY5" fmla="*/ 367578 h 435468"/>
              <a:gd name="connsiteX6" fmla="*/ 613507 w 669673"/>
              <a:gd name="connsiteY6" fmla="*/ 429855 h 435468"/>
              <a:gd name="connsiteX7" fmla="*/ 582663 w 669673"/>
              <a:gd name="connsiteY7" fmla="*/ 434165 h 435468"/>
              <a:gd name="connsiteX8" fmla="*/ 445077 w 669673"/>
              <a:gd name="connsiteY8" fmla="*/ 435468 h 435468"/>
              <a:gd name="connsiteX9" fmla="*/ 389341 w 669673"/>
              <a:gd name="connsiteY9" fmla="*/ 432594 h 435468"/>
              <a:gd name="connsiteX10" fmla="*/ 132804 w 669673"/>
              <a:gd name="connsiteY10" fmla="*/ 426082 h 435468"/>
              <a:gd name="connsiteX11" fmla="*/ 91939 w 669673"/>
              <a:gd name="connsiteY11" fmla="*/ 425836 h 435468"/>
              <a:gd name="connsiteX12" fmla="*/ 55621 w 669673"/>
              <a:gd name="connsiteY12" fmla="*/ 416361 h 435468"/>
              <a:gd name="connsiteX13" fmla="*/ 0 w 669673"/>
              <a:gd name="connsiteY13" fmla="*/ 364403 h 435468"/>
              <a:gd name="connsiteX14" fmla="*/ 0 w 669673"/>
              <a:gd name="connsiteY14" fmla="*/ 70492 h 435468"/>
              <a:gd name="connsiteX15" fmla="*/ 45483 w 669673"/>
              <a:gd name="connsiteY15" fmla="*/ 8052 h 435468"/>
              <a:gd name="connsiteX16" fmla="*/ 50740 w 669673"/>
              <a:gd name="connsiteY16" fmla="*/ 6136 h 435468"/>
              <a:gd name="connsiteX17" fmla="*/ 347420 w 669673"/>
              <a:gd name="connsiteY17" fmla="*/ 0 h 435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69673" h="435468">
                <a:moveTo>
                  <a:pt x="347420" y="0"/>
                </a:moveTo>
                <a:lnTo>
                  <a:pt x="538603" y="203"/>
                </a:lnTo>
                <a:lnTo>
                  <a:pt x="561876" y="1794"/>
                </a:lnTo>
                <a:cubicBezTo>
                  <a:pt x="622891" y="11163"/>
                  <a:pt x="656428" y="33706"/>
                  <a:pt x="656428" y="64142"/>
                </a:cubicBezTo>
                <a:lnTo>
                  <a:pt x="669623" y="173671"/>
                </a:lnTo>
                <a:cubicBezTo>
                  <a:pt x="670661" y="246446"/>
                  <a:pt x="655390" y="294803"/>
                  <a:pt x="656428" y="367578"/>
                </a:cubicBezTo>
                <a:cubicBezTo>
                  <a:pt x="656428" y="403744"/>
                  <a:pt x="641523" y="421320"/>
                  <a:pt x="613507" y="429855"/>
                </a:cubicBezTo>
                <a:lnTo>
                  <a:pt x="582663" y="434165"/>
                </a:lnTo>
                <a:lnTo>
                  <a:pt x="445077" y="435468"/>
                </a:lnTo>
                <a:lnTo>
                  <a:pt x="389341" y="432594"/>
                </a:lnTo>
                <a:cubicBezTo>
                  <a:pt x="319459" y="429445"/>
                  <a:pt x="242378" y="427123"/>
                  <a:pt x="132804" y="426082"/>
                </a:cubicBezTo>
                <a:lnTo>
                  <a:pt x="91939" y="425836"/>
                </a:lnTo>
                <a:lnTo>
                  <a:pt x="55621" y="416361"/>
                </a:lnTo>
                <a:cubicBezTo>
                  <a:pt x="21256" y="403064"/>
                  <a:pt x="0" y="384694"/>
                  <a:pt x="0" y="364403"/>
                </a:cubicBezTo>
                <a:lnTo>
                  <a:pt x="0" y="70492"/>
                </a:lnTo>
                <a:cubicBezTo>
                  <a:pt x="0" y="50201"/>
                  <a:pt x="12416" y="24606"/>
                  <a:pt x="45483" y="8052"/>
                </a:cubicBezTo>
                <a:lnTo>
                  <a:pt x="50740" y="6136"/>
                </a:lnTo>
                <a:lnTo>
                  <a:pt x="347420" y="0"/>
                </a:lnTo>
                <a:close/>
              </a:path>
            </a:pathLst>
          </a:custGeom>
          <a:noFill/>
          <a:ln>
            <a:solidFill>
              <a:srgbClr val="2A83A2"/>
            </a:solidFill>
          </a:ln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139153" y="2983434"/>
            <a:ext cx="5036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02</a:t>
            </a:r>
            <a:endParaRPr lang="zh-CN" altLang="en-US" sz="3600" dirty="0"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808826" y="385230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ln w="1905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预期的年度成果</a:t>
            </a:r>
          </a:p>
        </p:txBody>
      </p:sp>
      <p:sp>
        <p:nvSpPr>
          <p:cNvPr id="59" name="任意多边形 58"/>
          <p:cNvSpPr/>
          <p:nvPr/>
        </p:nvSpPr>
        <p:spPr>
          <a:xfrm>
            <a:off x="6009456" y="3852308"/>
            <a:ext cx="669673" cy="435468"/>
          </a:xfrm>
          <a:custGeom>
            <a:avLst/>
            <a:gdLst>
              <a:gd name="connsiteX0" fmla="*/ 347420 w 669673"/>
              <a:gd name="connsiteY0" fmla="*/ 0 h 435468"/>
              <a:gd name="connsiteX1" fmla="*/ 538603 w 669673"/>
              <a:gd name="connsiteY1" fmla="*/ 203 h 435468"/>
              <a:gd name="connsiteX2" fmla="*/ 561876 w 669673"/>
              <a:gd name="connsiteY2" fmla="*/ 1794 h 435468"/>
              <a:gd name="connsiteX3" fmla="*/ 656428 w 669673"/>
              <a:gd name="connsiteY3" fmla="*/ 64142 h 435468"/>
              <a:gd name="connsiteX4" fmla="*/ 669623 w 669673"/>
              <a:gd name="connsiteY4" fmla="*/ 173671 h 435468"/>
              <a:gd name="connsiteX5" fmla="*/ 656428 w 669673"/>
              <a:gd name="connsiteY5" fmla="*/ 367578 h 435468"/>
              <a:gd name="connsiteX6" fmla="*/ 613507 w 669673"/>
              <a:gd name="connsiteY6" fmla="*/ 429855 h 435468"/>
              <a:gd name="connsiteX7" fmla="*/ 582663 w 669673"/>
              <a:gd name="connsiteY7" fmla="*/ 434165 h 435468"/>
              <a:gd name="connsiteX8" fmla="*/ 445077 w 669673"/>
              <a:gd name="connsiteY8" fmla="*/ 435468 h 435468"/>
              <a:gd name="connsiteX9" fmla="*/ 389341 w 669673"/>
              <a:gd name="connsiteY9" fmla="*/ 432594 h 435468"/>
              <a:gd name="connsiteX10" fmla="*/ 132804 w 669673"/>
              <a:gd name="connsiteY10" fmla="*/ 426082 h 435468"/>
              <a:gd name="connsiteX11" fmla="*/ 91939 w 669673"/>
              <a:gd name="connsiteY11" fmla="*/ 425836 h 435468"/>
              <a:gd name="connsiteX12" fmla="*/ 55621 w 669673"/>
              <a:gd name="connsiteY12" fmla="*/ 416361 h 435468"/>
              <a:gd name="connsiteX13" fmla="*/ 0 w 669673"/>
              <a:gd name="connsiteY13" fmla="*/ 364403 h 435468"/>
              <a:gd name="connsiteX14" fmla="*/ 0 w 669673"/>
              <a:gd name="connsiteY14" fmla="*/ 70492 h 435468"/>
              <a:gd name="connsiteX15" fmla="*/ 45483 w 669673"/>
              <a:gd name="connsiteY15" fmla="*/ 8052 h 435468"/>
              <a:gd name="connsiteX16" fmla="*/ 50740 w 669673"/>
              <a:gd name="connsiteY16" fmla="*/ 6136 h 435468"/>
              <a:gd name="connsiteX17" fmla="*/ 347420 w 669673"/>
              <a:gd name="connsiteY17" fmla="*/ 0 h 435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69673" h="435468">
                <a:moveTo>
                  <a:pt x="347420" y="0"/>
                </a:moveTo>
                <a:lnTo>
                  <a:pt x="538603" y="203"/>
                </a:lnTo>
                <a:lnTo>
                  <a:pt x="561876" y="1794"/>
                </a:lnTo>
                <a:cubicBezTo>
                  <a:pt x="622891" y="11163"/>
                  <a:pt x="656428" y="33706"/>
                  <a:pt x="656428" y="64142"/>
                </a:cubicBezTo>
                <a:lnTo>
                  <a:pt x="669623" y="173671"/>
                </a:lnTo>
                <a:cubicBezTo>
                  <a:pt x="670661" y="246446"/>
                  <a:pt x="655390" y="294803"/>
                  <a:pt x="656428" y="367578"/>
                </a:cubicBezTo>
                <a:cubicBezTo>
                  <a:pt x="656428" y="403744"/>
                  <a:pt x="641523" y="421320"/>
                  <a:pt x="613507" y="429855"/>
                </a:cubicBezTo>
                <a:lnTo>
                  <a:pt x="582663" y="434165"/>
                </a:lnTo>
                <a:lnTo>
                  <a:pt x="445077" y="435468"/>
                </a:lnTo>
                <a:lnTo>
                  <a:pt x="389341" y="432594"/>
                </a:lnTo>
                <a:cubicBezTo>
                  <a:pt x="319459" y="429445"/>
                  <a:pt x="242378" y="427123"/>
                  <a:pt x="132804" y="426082"/>
                </a:cubicBezTo>
                <a:lnTo>
                  <a:pt x="91939" y="425836"/>
                </a:lnTo>
                <a:lnTo>
                  <a:pt x="55621" y="416361"/>
                </a:lnTo>
                <a:cubicBezTo>
                  <a:pt x="21256" y="403064"/>
                  <a:pt x="0" y="384694"/>
                  <a:pt x="0" y="364403"/>
                </a:cubicBezTo>
                <a:lnTo>
                  <a:pt x="0" y="70492"/>
                </a:lnTo>
                <a:cubicBezTo>
                  <a:pt x="0" y="50201"/>
                  <a:pt x="12416" y="24606"/>
                  <a:pt x="45483" y="8052"/>
                </a:cubicBezTo>
                <a:lnTo>
                  <a:pt x="50740" y="6136"/>
                </a:lnTo>
                <a:lnTo>
                  <a:pt x="347420" y="0"/>
                </a:lnTo>
                <a:close/>
              </a:path>
            </a:pathLst>
          </a:custGeom>
          <a:noFill/>
          <a:ln>
            <a:solidFill>
              <a:srgbClr val="2A83A2"/>
            </a:solidFill>
          </a:ln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139153" y="3687071"/>
            <a:ext cx="5052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04</a:t>
            </a:r>
            <a:endParaRPr lang="zh-CN" altLang="en-US" sz="3600" dirty="0"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8393A08-3EC1-98F4-8200-CC9AD9A414ED}"/>
              </a:ext>
            </a:extLst>
          </p:cNvPr>
          <p:cNvSpPr txBox="1"/>
          <p:nvPr/>
        </p:nvSpPr>
        <p:spPr>
          <a:xfrm>
            <a:off x="107086400" y="-546422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5-1-P-P-T-模  板 网   w w  w.5 1 p p t m   ob an.c o m</a:t>
            </a:r>
          </a:p>
        </p:txBody>
      </p:sp>
    </p:spTree>
    <p:extLst>
      <p:ext uri="{BB962C8B-B14F-4D97-AF65-F5344CB8AC3E}">
        <p14:creationId xmlns:p14="http://schemas.microsoft.com/office/powerpoint/2010/main" val="11015983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83A2"/>
          </a:solidFill>
          <a:ln w="0">
            <a:noFill/>
          </a:ln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20" name="圆角矩形 3"/>
          <p:cNvSpPr/>
          <p:nvPr/>
        </p:nvSpPr>
        <p:spPr>
          <a:xfrm>
            <a:off x="885368" y="937986"/>
            <a:ext cx="10566403" cy="5386214"/>
          </a:xfrm>
          <a:custGeom>
            <a:avLst/>
            <a:gdLst>
              <a:gd name="connsiteX0" fmla="*/ 0 w 10421262"/>
              <a:gd name="connsiteY0" fmla="*/ 885389 h 5312229"/>
              <a:gd name="connsiteX1" fmla="*/ 885389 w 10421262"/>
              <a:gd name="connsiteY1" fmla="*/ 0 h 5312229"/>
              <a:gd name="connsiteX2" fmla="*/ 9535873 w 10421262"/>
              <a:gd name="connsiteY2" fmla="*/ 0 h 5312229"/>
              <a:gd name="connsiteX3" fmla="*/ 10421262 w 10421262"/>
              <a:gd name="connsiteY3" fmla="*/ 885389 h 5312229"/>
              <a:gd name="connsiteX4" fmla="*/ 10421262 w 10421262"/>
              <a:gd name="connsiteY4" fmla="*/ 4426840 h 5312229"/>
              <a:gd name="connsiteX5" fmla="*/ 9535873 w 10421262"/>
              <a:gd name="connsiteY5" fmla="*/ 5312229 h 5312229"/>
              <a:gd name="connsiteX6" fmla="*/ 885389 w 10421262"/>
              <a:gd name="connsiteY6" fmla="*/ 5312229 h 5312229"/>
              <a:gd name="connsiteX7" fmla="*/ 0 w 10421262"/>
              <a:gd name="connsiteY7" fmla="*/ 4426840 h 5312229"/>
              <a:gd name="connsiteX8" fmla="*/ 0 w 10421262"/>
              <a:gd name="connsiteY8" fmla="*/ 885389 h 5312229"/>
              <a:gd name="connsiteX0" fmla="*/ 0 w 10421262"/>
              <a:gd name="connsiteY0" fmla="*/ 889017 h 5315857"/>
              <a:gd name="connsiteX1" fmla="*/ 885389 w 10421262"/>
              <a:gd name="connsiteY1" fmla="*/ 3628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721603 w 10421262"/>
              <a:gd name="connsiteY7" fmla="*/ 5297714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06746 w 10421262"/>
              <a:gd name="connsiteY5" fmla="*/ 1799772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305146 w 10421262"/>
              <a:gd name="connsiteY5" fmla="*/ 2017487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903531 h 5330371"/>
              <a:gd name="connsiteX1" fmla="*/ 986989 w 10421262"/>
              <a:gd name="connsiteY1" fmla="*/ 90714 h 5330371"/>
              <a:gd name="connsiteX2" fmla="*/ 2786746 w 10421262"/>
              <a:gd name="connsiteY2" fmla="*/ 14514 h 5330371"/>
              <a:gd name="connsiteX3" fmla="*/ 7445832 w 10421262"/>
              <a:gd name="connsiteY3" fmla="*/ 0 h 5330371"/>
              <a:gd name="connsiteX4" fmla="*/ 9535873 w 10421262"/>
              <a:gd name="connsiteY4" fmla="*/ 18142 h 5330371"/>
              <a:gd name="connsiteX5" fmla="*/ 10421262 w 10421262"/>
              <a:gd name="connsiteY5" fmla="*/ 903531 h 5330371"/>
              <a:gd name="connsiteX6" fmla="*/ 10305146 w 10421262"/>
              <a:gd name="connsiteY6" fmla="*/ 2032001 h 5330371"/>
              <a:gd name="connsiteX7" fmla="*/ 10421262 w 10421262"/>
              <a:gd name="connsiteY7" fmla="*/ 4444982 h 5330371"/>
              <a:gd name="connsiteX8" fmla="*/ 9535873 w 10421262"/>
              <a:gd name="connsiteY8" fmla="*/ 5330371 h 5330371"/>
              <a:gd name="connsiteX9" fmla="*/ 6966861 w 10421262"/>
              <a:gd name="connsiteY9" fmla="*/ 5181599 h 5330371"/>
              <a:gd name="connsiteX10" fmla="*/ 885389 w 10421262"/>
              <a:gd name="connsiteY10" fmla="*/ 5330371 h 5330371"/>
              <a:gd name="connsiteX11" fmla="*/ 0 w 10421262"/>
              <a:gd name="connsiteY11" fmla="*/ 4444982 h 5330371"/>
              <a:gd name="connsiteX12" fmla="*/ 0 w 10421262"/>
              <a:gd name="connsiteY12" fmla="*/ 903531 h 5330371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7431318 w 10421262"/>
              <a:gd name="connsiteY3" fmla="*/ 116114 h 5315857"/>
              <a:gd name="connsiteX4" fmla="*/ 9535873 w 10421262"/>
              <a:gd name="connsiteY4" fmla="*/ 3628 h 5315857"/>
              <a:gd name="connsiteX5" fmla="*/ 10421262 w 10421262"/>
              <a:gd name="connsiteY5" fmla="*/ 889017 h 5315857"/>
              <a:gd name="connsiteX6" fmla="*/ 10305146 w 10421262"/>
              <a:gd name="connsiteY6" fmla="*/ 2017487 h 5315857"/>
              <a:gd name="connsiteX7" fmla="*/ 10421262 w 10421262"/>
              <a:gd name="connsiteY7" fmla="*/ 4430468 h 5315857"/>
              <a:gd name="connsiteX8" fmla="*/ 9535873 w 10421262"/>
              <a:gd name="connsiteY8" fmla="*/ 5315857 h 5315857"/>
              <a:gd name="connsiteX9" fmla="*/ 6966861 w 10421262"/>
              <a:gd name="connsiteY9" fmla="*/ 5167085 h 5315857"/>
              <a:gd name="connsiteX10" fmla="*/ 885389 w 10421262"/>
              <a:gd name="connsiteY10" fmla="*/ 5315857 h 5315857"/>
              <a:gd name="connsiteX11" fmla="*/ 0 w 10421262"/>
              <a:gd name="connsiteY11" fmla="*/ 4430468 h 5315857"/>
              <a:gd name="connsiteX12" fmla="*/ 0 w 10421262"/>
              <a:gd name="connsiteY12" fmla="*/ 889017 h 5315857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2815774 w 10421262"/>
              <a:gd name="connsiteY2" fmla="*/ 185057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3048002 w 10421262"/>
              <a:gd name="connsiteY2" fmla="*/ 39914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21262" h="5312229">
                <a:moveTo>
                  <a:pt x="0" y="885389"/>
                </a:moveTo>
                <a:cubicBezTo>
                  <a:pt x="0" y="396402"/>
                  <a:pt x="498002" y="72572"/>
                  <a:pt x="986989" y="72572"/>
                </a:cubicBezTo>
                <a:lnTo>
                  <a:pt x="3048002" y="39914"/>
                </a:lnTo>
                <a:lnTo>
                  <a:pt x="7431318" y="112486"/>
                </a:lnTo>
                <a:lnTo>
                  <a:pt x="9535873" y="0"/>
                </a:lnTo>
                <a:cubicBezTo>
                  <a:pt x="10024860" y="0"/>
                  <a:pt x="10421262" y="396402"/>
                  <a:pt x="10421262" y="885389"/>
                </a:cubicBezTo>
                <a:lnTo>
                  <a:pt x="10305146" y="2013859"/>
                </a:lnTo>
                <a:cubicBezTo>
                  <a:pt x="10309985" y="2890758"/>
                  <a:pt x="10416423" y="3549941"/>
                  <a:pt x="10421262" y="4426840"/>
                </a:cubicBezTo>
                <a:cubicBezTo>
                  <a:pt x="10421262" y="4915827"/>
                  <a:pt x="10024860" y="5312229"/>
                  <a:pt x="9535873" y="5312229"/>
                </a:cubicBezTo>
                <a:cubicBezTo>
                  <a:pt x="8892412" y="5219096"/>
                  <a:pt x="8350551" y="5154990"/>
                  <a:pt x="6966861" y="5163457"/>
                </a:cubicBezTo>
                <a:lnTo>
                  <a:pt x="885389" y="5312229"/>
                </a:lnTo>
                <a:cubicBezTo>
                  <a:pt x="396402" y="5312229"/>
                  <a:pt x="0" y="4915827"/>
                  <a:pt x="0" y="4426840"/>
                </a:cubicBezTo>
                <a:lnTo>
                  <a:pt x="0" y="885389"/>
                </a:lnTo>
                <a:close/>
              </a:path>
            </a:pathLst>
          </a:custGeom>
          <a:pattFill prst="dkDnDiag">
            <a:fgClr>
              <a:srgbClr val="2A83A2"/>
            </a:fgClr>
            <a:bgClr>
              <a:schemeClr val="tx1">
                <a:lumMod val="95000"/>
                <a:lumOff val="5000"/>
              </a:schemeClr>
            </a:bgClr>
          </a:pattFill>
          <a:ln>
            <a:noFill/>
          </a:ln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85368" y="772885"/>
            <a:ext cx="10421262" cy="5312229"/>
          </a:xfrm>
          <a:custGeom>
            <a:avLst/>
            <a:gdLst>
              <a:gd name="connsiteX0" fmla="*/ 0 w 10421262"/>
              <a:gd name="connsiteY0" fmla="*/ 885389 h 5312229"/>
              <a:gd name="connsiteX1" fmla="*/ 885389 w 10421262"/>
              <a:gd name="connsiteY1" fmla="*/ 0 h 5312229"/>
              <a:gd name="connsiteX2" fmla="*/ 9535873 w 10421262"/>
              <a:gd name="connsiteY2" fmla="*/ 0 h 5312229"/>
              <a:gd name="connsiteX3" fmla="*/ 10421262 w 10421262"/>
              <a:gd name="connsiteY3" fmla="*/ 885389 h 5312229"/>
              <a:gd name="connsiteX4" fmla="*/ 10421262 w 10421262"/>
              <a:gd name="connsiteY4" fmla="*/ 4426840 h 5312229"/>
              <a:gd name="connsiteX5" fmla="*/ 9535873 w 10421262"/>
              <a:gd name="connsiteY5" fmla="*/ 5312229 h 5312229"/>
              <a:gd name="connsiteX6" fmla="*/ 885389 w 10421262"/>
              <a:gd name="connsiteY6" fmla="*/ 5312229 h 5312229"/>
              <a:gd name="connsiteX7" fmla="*/ 0 w 10421262"/>
              <a:gd name="connsiteY7" fmla="*/ 4426840 h 5312229"/>
              <a:gd name="connsiteX8" fmla="*/ 0 w 10421262"/>
              <a:gd name="connsiteY8" fmla="*/ 885389 h 5312229"/>
              <a:gd name="connsiteX0" fmla="*/ 0 w 10421262"/>
              <a:gd name="connsiteY0" fmla="*/ 889017 h 5315857"/>
              <a:gd name="connsiteX1" fmla="*/ 885389 w 10421262"/>
              <a:gd name="connsiteY1" fmla="*/ 3628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721603 w 10421262"/>
              <a:gd name="connsiteY7" fmla="*/ 5297714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06746 w 10421262"/>
              <a:gd name="connsiteY5" fmla="*/ 1799772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305146 w 10421262"/>
              <a:gd name="connsiteY5" fmla="*/ 2017487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903531 h 5330371"/>
              <a:gd name="connsiteX1" fmla="*/ 986989 w 10421262"/>
              <a:gd name="connsiteY1" fmla="*/ 90714 h 5330371"/>
              <a:gd name="connsiteX2" fmla="*/ 2786746 w 10421262"/>
              <a:gd name="connsiteY2" fmla="*/ 14514 h 5330371"/>
              <a:gd name="connsiteX3" fmla="*/ 7445832 w 10421262"/>
              <a:gd name="connsiteY3" fmla="*/ 0 h 5330371"/>
              <a:gd name="connsiteX4" fmla="*/ 9535873 w 10421262"/>
              <a:gd name="connsiteY4" fmla="*/ 18142 h 5330371"/>
              <a:gd name="connsiteX5" fmla="*/ 10421262 w 10421262"/>
              <a:gd name="connsiteY5" fmla="*/ 903531 h 5330371"/>
              <a:gd name="connsiteX6" fmla="*/ 10305146 w 10421262"/>
              <a:gd name="connsiteY6" fmla="*/ 2032001 h 5330371"/>
              <a:gd name="connsiteX7" fmla="*/ 10421262 w 10421262"/>
              <a:gd name="connsiteY7" fmla="*/ 4444982 h 5330371"/>
              <a:gd name="connsiteX8" fmla="*/ 9535873 w 10421262"/>
              <a:gd name="connsiteY8" fmla="*/ 5330371 h 5330371"/>
              <a:gd name="connsiteX9" fmla="*/ 6966861 w 10421262"/>
              <a:gd name="connsiteY9" fmla="*/ 5181599 h 5330371"/>
              <a:gd name="connsiteX10" fmla="*/ 885389 w 10421262"/>
              <a:gd name="connsiteY10" fmla="*/ 5330371 h 5330371"/>
              <a:gd name="connsiteX11" fmla="*/ 0 w 10421262"/>
              <a:gd name="connsiteY11" fmla="*/ 4444982 h 5330371"/>
              <a:gd name="connsiteX12" fmla="*/ 0 w 10421262"/>
              <a:gd name="connsiteY12" fmla="*/ 903531 h 5330371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7431318 w 10421262"/>
              <a:gd name="connsiteY3" fmla="*/ 116114 h 5315857"/>
              <a:gd name="connsiteX4" fmla="*/ 9535873 w 10421262"/>
              <a:gd name="connsiteY4" fmla="*/ 3628 h 5315857"/>
              <a:gd name="connsiteX5" fmla="*/ 10421262 w 10421262"/>
              <a:gd name="connsiteY5" fmla="*/ 889017 h 5315857"/>
              <a:gd name="connsiteX6" fmla="*/ 10305146 w 10421262"/>
              <a:gd name="connsiteY6" fmla="*/ 2017487 h 5315857"/>
              <a:gd name="connsiteX7" fmla="*/ 10421262 w 10421262"/>
              <a:gd name="connsiteY7" fmla="*/ 4430468 h 5315857"/>
              <a:gd name="connsiteX8" fmla="*/ 9535873 w 10421262"/>
              <a:gd name="connsiteY8" fmla="*/ 5315857 h 5315857"/>
              <a:gd name="connsiteX9" fmla="*/ 6966861 w 10421262"/>
              <a:gd name="connsiteY9" fmla="*/ 5167085 h 5315857"/>
              <a:gd name="connsiteX10" fmla="*/ 885389 w 10421262"/>
              <a:gd name="connsiteY10" fmla="*/ 5315857 h 5315857"/>
              <a:gd name="connsiteX11" fmla="*/ 0 w 10421262"/>
              <a:gd name="connsiteY11" fmla="*/ 4430468 h 5315857"/>
              <a:gd name="connsiteX12" fmla="*/ 0 w 10421262"/>
              <a:gd name="connsiteY12" fmla="*/ 889017 h 5315857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2815774 w 10421262"/>
              <a:gd name="connsiteY2" fmla="*/ 185057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3048002 w 10421262"/>
              <a:gd name="connsiteY2" fmla="*/ 39914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21262" h="5312229">
                <a:moveTo>
                  <a:pt x="0" y="885389"/>
                </a:moveTo>
                <a:cubicBezTo>
                  <a:pt x="0" y="396402"/>
                  <a:pt x="498002" y="72572"/>
                  <a:pt x="986989" y="72572"/>
                </a:cubicBezTo>
                <a:lnTo>
                  <a:pt x="3048002" y="39914"/>
                </a:lnTo>
                <a:lnTo>
                  <a:pt x="7431318" y="112486"/>
                </a:lnTo>
                <a:lnTo>
                  <a:pt x="9535873" y="0"/>
                </a:lnTo>
                <a:cubicBezTo>
                  <a:pt x="10024860" y="0"/>
                  <a:pt x="10421262" y="396402"/>
                  <a:pt x="10421262" y="885389"/>
                </a:cubicBezTo>
                <a:lnTo>
                  <a:pt x="10305146" y="2013859"/>
                </a:lnTo>
                <a:cubicBezTo>
                  <a:pt x="10309985" y="2890758"/>
                  <a:pt x="10416423" y="3549941"/>
                  <a:pt x="10421262" y="4426840"/>
                </a:cubicBezTo>
                <a:cubicBezTo>
                  <a:pt x="10421262" y="4915827"/>
                  <a:pt x="10024860" y="5312229"/>
                  <a:pt x="9535873" y="5312229"/>
                </a:cubicBezTo>
                <a:cubicBezTo>
                  <a:pt x="8892412" y="5219096"/>
                  <a:pt x="8350551" y="5154990"/>
                  <a:pt x="6966861" y="5163457"/>
                </a:cubicBezTo>
                <a:lnTo>
                  <a:pt x="885389" y="5312229"/>
                </a:lnTo>
                <a:cubicBezTo>
                  <a:pt x="396402" y="5312229"/>
                  <a:pt x="0" y="4915827"/>
                  <a:pt x="0" y="4426840"/>
                </a:cubicBezTo>
                <a:lnTo>
                  <a:pt x="0" y="885389"/>
                </a:lnTo>
                <a:close/>
              </a:path>
            </a:pathLst>
          </a:custGeom>
          <a:solidFill>
            <a:srgbClr val="FFFFFF"/>
          </a:solidFill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59827" y="937986"/>
            <a:ext cx="247468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2021</a:t>
            </a:r>
            <a:endParaRPr lang="zh-CN" altLang="en-US" sz="11500" dirty="0"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47635" y="2565634"/>
            <a:ext cx="4241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dirty="0"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谢谢观看</a:t>
            </a:r>
            <a:r>
              <a:rPr lang="en-US" altLang="zh-CN" sz="5000" dirty="0"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THANKS</a:t>
            </a:r>
            <a:endParaRPr lang="zh-CN" altLang="en-US" sz="5000" dirty="0"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84739" y="3342582"/>
            <a:ext cx="54264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Half year work summary plan ppt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808989" y="3932963"/>
            <a:ext cx="4574017" cy="446783"/>
            <a:chOff x="3541483" y="3932963"/>
            <a:chExt cx="4574017" cy="446783"/>
          </a:xfrm>
        </p:grpSpPr>
        <p:sp>
          <p:nvSpPr>
            <p:cNvPr id="21" name="圆角矩形 3"/>
            <p:cNvSpPr/>
            <p:nvPr/>
          </p:nvSpPr>
          <p:spPr>
            <a:xfrm>
              <a:off x="3541483" y="3932963"/>
              <a:ext cx="2223048" cy="446783"/>
            </a:xfrm>
            <a:custGeom>
              <a:avLst/>
              <a:gdLst>
                <a:gd name="connsiteX0" fmla="*/ 0 w 10421262"/>
                <a:gd name="connsiteY0" fmla="*/ 885389 h 5312229"/>
                <a:gd name="connsiteX1" fmla="*/ 885389 w 10421262"/>
                <a:gd name="connsiteY1" fmla="*/ 0 h 5312229"/>
                <a:gd name="connsiteX2" fmla="*/ 9535873 w 10421262"/>
                <a:gd name="connsiteY2" fmla="*/ 0 h 5312229"/>
                <a:gd name="connsiteX3" fmla="*/ 10421262 w 10421262"/>
                <a:gd name="connsiteY3" fmla="*/ 885389 h 5312229"/>
                <a:gd name="connsiteX4" fmla="*/ 10421262 w 10421262"/>
                <a:gd name="connsiteY4" fmla="*/ 4426840 h 5312229"/>
                <a:gd name="connsiteX5" fmla="*/ 9535873 w 10421262"/>
                <a:gd name="connsiteY5" fmla="*/ 5312229 h 5312229"/>
                <a:gd name="connsiteX6" fmla="*/ 885389 w 10421262"/>
                <a:gd name="connsiteY6" fmla="*/ 5312229 h 5312229"/>
                <a:gd name="connsiteX7" fmla="*/ 0 w 10421262"/>
                <a:gd name="connsiteY7" fmla="*/ 4426840 h 5312229"/>
                <a:gd name="connsiteX8" fmla="*/ 0 w 10421262"/>
                <a:gd name="connsiteY8" fmla="*/ 885389 h 5312229"/>
                <a:gd name="connsiteX0" fmla="*/ 0 w 10421262"/>
                <a:gd name="connsiteY0" fmla="*/ 889017 h 5315857"/>
                <a:gd name="connsiteX1" fmla="*/ 885389 w 10421262"/>
                <a:gd name="connsiteY1" fmla="*/ 3628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885389 w 10421262"/>
                <a:gd name="connsiteY7" fmla="*/ 5315857 h 5315857"/>
                <a:gd name="connsiteX8" fmla="*/ 0 w 10421262"/>
                <a:gd name="connsiteY8" fmla="*/ 4430468 h 5315857"/>
                <a:gd name="connsiteX9" fmla="*/ 0 w 10421262"/>
                <a:gd name="connsiteY9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885389 w 10421262"/>
                <a:gd name="connsiteY7" fmla="*/ 5315857 h 5315857"/>
                <a:gd name="connsiteX8" fmla="*/ 0 w 10421262"/>
                <a:gd name="connsiteY8" fmla="*/ 4430468 h 5315857"/>
                <a:gd name="connsiteX9" fmla="*/ 0 w 10421262"/>
                <a:gd name="connsiteY9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7721603 w 10421262"/>
                <a:gd name="connsiteY7" fmla="*/ 5297714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7605489 w 10421262"/>
                <a:gd name="connsiteY7" fmla="*/ 5036457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7605489 w 10421262"/>
                <a:gd name="connsiteY7" fmla="*/ 5036457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7605489 w 10421262"/>
                <a:gd name="connsiteY7" fmla="*/ 5036457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6966861 w 10421262"/>
                <a:gd name="connsiteY7" fmla="*/ 5167085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9869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6966861 w 10421262"/>
                <a:gd name="connsiteY7" fmla="*/ 5167085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9869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06746 w 10421262"/>
                <a:gd name="connsiteY5" fmla="*/ 1799772 h 5315857"/>
                <a:gd name="connsiteX6" fmla="*/ 10421262 w 10421262"/>
                <a:gd name="connsiteY6" fmla="*/ 4430468 h 5315857"/>
                <a:gd name="connsiteX7" fmla="*/ 9535873 w 10421262"/>
                <a:gd name="connsiteY7" fmla="*/ 5315857 h 5315857"/>
                <a:gd name="connsiteX8" fmla="*/ 6966861 w 10421262"/>
                <a:gd name="connsiteY8" fmla="*/ 5167085 h 5315857"/>
                <a:gd name="connsiteX9" fmla="*/ 885389 w 10421262"/>
                <a:gd name="connsiteY9" fmla="*/ 5315857 h 5315857"/>
                <a:gd name="connsiteX10" fmla="*/ 0 w 10421262"/>
                <a:gd name="connsiteY10" fmla="*/ 4430468 h 5315857"/>
                <a:gd name="connsiteX11" fmla="*/ 0 w 10421262"/>
                <a:gd name="connsiteY11" fmla="*/ 889017 h 5315857"/>
                <a:gd name="connsiteX0" fmla="*/ 0 w 10421262"/>
                <a:gd name="connsiteY0" fmla="*/ 889017 h 5315857"/>
                <a:gd name="connsiteX1" fmla="*/ 9869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305146 w 10421262"/>
                <a:gd name="connsiteY5" fmla="*/ 2017487 h 5315857"/>
                <a:gd name="connsiteX6" fmla="*/ 10421262 w 10421262"/>
                <a:gd name="connsiteY6" fmla="*/ 4430468 h 5315857"/>
                <a:gd name="connsiteX7" fmla="*/ 9535873 w 10421262"/>
                <a:gd name="connsiteY7" fmla="*/ 5315857 h 5315857"/>
                <a:gd name="connsiteX8" fmla="*/ 6966861 w 10421262"/>
                <a:gd name="connsiteY8" fmla="*/ 5167085 h 5315857"/>
                <a:gd name="connsiteX9" fmla="*/ 885389 w 10421262"/>
                <a:gd name="connsiteY9" fmla="*/ 5315857 h 5315857"/>
                <a:gd name="connsiteX10" fmla="*/ 0 w 10421262"/>
                <a:gd name="connsiteY10" fmla="*/ 4430468 h 5315857"/>
                <a:gd name="connsiteX11" fmla="*/ 0 w 10421262"/>
                <a:gd name="connsiteY11" fmla="*/ 889017 h 5315857"/>
                <a:gd name="connsiteX0" fmla="*/ 0 w 10421262"/>
                <a:gd name="connsiteY0" fmla="*/ 903531 h 5330371"/>
                <a:gd name="connsiteX1" fmla="*/ 986989 w 10421262"/>
                <a:gd name="connsiteY1" fmla="*/ 90714 h 5330371"/>
                <a:gd name="connsiteX2" fmla="*/ 2786746 w 10421262"/>
                <a:gd name="connsiteY2" fmla="*/ 14514 h 5330371"/>
                <a:gd name="connsiteX3" fmla="*/ 7445832 w 10421262"/>
                <a:gd name="connsiteY3" fmla="*/ 0 h 5330371"/>
                <a:gd name="connsiteX4" fmla="*/ 9535873 w 10421262"/>
                <a:gd name="connsiteY4" fmla="*/ 18142 h 5330371"/>
                <a:gd name="connsiteX5" fmla="*/ 10421262 w 10421262"/>
                <a:gd name="connsiteY5" fmla="*/ 903531 h 5330371"/>
                <a:gd name="connsiteX6" fmla="*/ 10305146 w 10421262"/>
                <a:gd name="connsiteY6" fmla="*/ 2032001 h 5330371"/>
                <a:gd name="connsiteX7" fmla="*/ 10421262 w 10421262"/>
                <a:gd name="connsiteY7" fmla="*/ 4444982 h 5330371"/>
                <a:gd name="connsiteX8" fmla="*/ 9535873 w 10421262"/>
                <a:gd name="connsiteY8" fmla="*/ 5330371 h 5330371"/>
                <a:gd name="connsiteX9" fmla="*/ 6966861 w 10421262"/>
                <a:gd name="connsiteY9" fmla="*/ 5181599 h 5330371"/>
                <a:gd name="connsiteX10" fmla="*/ 885389 w 10421262"/>
                <a:gd name="connsiteY10" fmla="*/ 5330371 h 5330371"/>
                <a:gd name="connsiteX11" fmla="*/ 0 w 10421262"/>
                <a:gd name="connsiteY11" fmla="*/ 4444982 h 5330371"/>
                <a:gd name="connsiteX12" fmla="*/ 0 w 10421262"/>
                <a:gd name="connsiteY12" fmla="*/ 903531 h 5330371"/>
                <a:gd name="connsiteX0" fmla="*/ 0 w 10421262"/>
                <a:gd name="connsiteY0" fmla="*/ 889017 h 5315857"/>
                <a:gd name="connsiteX1" fmla="*/ 986989 w 10421262"/>
                <a:gd name="connsiteY1" fmla="*/ 76200 h 5315857"/>
                <a:gd name="connsiteX2" fmla="*/ 2786746 w 10421262"/>
                <a:gd name="connsiteY2" fmla="*/ 0 h 5315857"/>
                <a:gd name="connsiteX3" fmla="*/ 7431318 w 10421262"/>
                <a:gd name="connsiteY3" fmla="*/ 116114 h 5315857"/>
                <a:gd name="connsiteX4" fmla="*/ 9535873 w 10421262"/>
                <a:gd name="connsiteY4" fmla="*/ 3628 h 5315857"/>
                <a:gd name="connsiteX5" fmla="*/ 10421262 w 10421262"/>
                <a:gd name="connsiteY5" fmla="*/ 889017 h 5315857"/>
                <a:gd name="connsiteX6" fmla="*/ 10305146 w 10421262"/>
                <a:gd name="connsiteY6" fmla="*/ 2017487 h 5315857"/>
                <a:gd name="connsiteX7" fmla="*/ 10421262 w 10421262"/>
                <a:gd name="connsiteY7" fmla="*/ 4430468 h 5315857"/>
                <a:gd name="connsiteX8" fmla="*/ 9535873 w 10421262"/>
                <a:gd name="connsiteY8" fmla="*/ 5315857 h 5315857"/>
                <a:gd name="connsiteX9" fmla="*/ 6966861 w 10421262"/>
                <a:gd name="connsiteY9" fmla="*/ 5167085 h 5315857"/>
                <a:gd name="connsiteX10" fmla="*/ 885389 w 10421262"/>
                <a:gd name="connsiteY10" fmla="*/ 5315857 h 5315857"/>
                <a:gd name="connsiteX11" fmla="*/ 0 w 10421262"/>
                <a:gd name="connsiteY11" fmla="*/ 4430468 h 5315857"/>
                <a:gd name="connsiteX12" fmla="*/ 0 w 10421262"/>
                <a:gd name="connsiteY12" fmla="*/ 889017 h 5315857"/>
                <a:gd name="connsiteX0" fmla="*/ 0 w 10421262"/>
                <a:gd name="connsiteY0" fmla="*/ 885389 h 5312229"/>
                <a:gd name="connsiteX1" fmla="*/ 986989 w 10421262"/>
                <a:gd name="connsiteY1" fmla="*/ 72572 h 5312229"/>
                <a:gd name="connsiteX2" fmla="*/ 2815774 w 10421262"/>
                <a:gd name="connsiteY2" fmla="*/ 185057 h 5312229"/>
                <a:gd name="connsiteX3" fmla="*/ 7431318 w 10421262"/>
                <a:gd name="connsiteY3" fmla="*/ 112486 h 5312229"/>
                <a:gd name="connsiteX4" fmla="*/ 9535873 w 10421262"/>
                <a:gd name="connsiteY4" fmla="*/ 0 h 5312229"/>
                <a:gd name="connsiteX5" fmla="*/ 10421262 w 10421262"/>
                <a:gd name="connsiteY5" fmla="*/ 885389 h 5312229"/>
                <a:gd name="connsiteX6" fmla="*/ 10305146 w 10421262"/>
                <a:gd name="connsiteY6" fmla="*/ 2013859 h 5312229"/>
                <a:gd name="connsiteX7" fmla="*/ 10421262 w 10421262"/>
                <a:gd name="connsiteY7" fmla="*/ 4426840 h 5312229"/>
                <a:gd name="connsiteX8" fmla="*/ 9535873 w 10421262"/>
                <a:gd name="connsiteY8" fmla="*/ 5312229 h 5312229"/>
                <a:gd name="connsiteX9" fmla="*/ 6966861 w 10421262"/>
                <a:gd name="connsiteY9" fmla="*/ 5163457 h 5312229"/>
                <a:gd name="connsiteX10" fmla="*/ 885389 w 10421262"/>
                <a:gd name="connsiteY10" fmla="*/ 5312229 h 5312229"/>
                <a:gd name="connsiteX11" fmla="*/ 0 w 10421262"/>
                <a:gd name="connsiteY11" fmla="*/ 4426840 h 5312229"/>
                <a:gd name="connsiteX12" fmla="*/ 0 w 10421262"/>
                <a:gd name="connsiteY12" fmla="*/ 885389 h 5312229"/>
                <a:gd name="connsiteX0" fmla="*/ 0 w 10421262"/>
                <a:gd name="connsiteY0" fmla="*/ 885389 h 5312229"/>
                <a:gd name="connsiteX1" fmla="*/ 986989 w 10421262"/>
                <a:gd name="connsiteY1" fmla="*/ 72572 h 5312229"/>
                <a:gd name="connsiteX2" fmla="*/ 3048002 w 10421262"/>
                <a:gd name="connsiteY2" fmla="*/ 39914 h 5312229"/>
                <a:gd name="connsiteX3" fmla="*/ 7431318 w 10421262"/>
                <a:gd name="connsiteY3" fmla="*/ 112486 h 5312229"/>
                <a:gd name="connsiteX4" fmla="*/ 9535873 w 10421262"/>
                <a:gd name="connsiteY4" fmla="*/ 0 h 5312229"/>
                <a:gd name="connsiteX5" fmla="*/ 10421262 w 10421262"/>
                <a:gd name="connsiteY5" fmla="*/ 885389 h 5312229"/>
                <a:gd name="connsiteX6" fmla="*/ 10305146 w 10421262"/>
                <a:gd name="connsiteY6" fmla="*/ 2013859 h 5312229"/>
                <a:gd name="connsiteX7" fmla="*/ 10421262 w 10421262"/>
                <a:gd name="connsiteY7" fmla="*/ 4426840 h 5312229"/>
                <a:gd name="connsiteX8" fmla="*/ 9535873 w 10421262"/>
                <a:gd name="connsiteY8" fmla="*/ 5312229 h 5312229"/>
                <a:gd name="connsiteX9" fmla="*/ 6966861 w 10421262"/>
                <a:gd name="connsiteY9" fmla="*/ 5163457 h 5312229"/>
                <a:gd name="connsiteX10" fmla="*/ 885389 w 10421262"/>
                <a:gd name="connsiteY10" fmla="*/ 5312229 h 5312229"/>
                <a:gd name="connsiteX11" fmla="*/ 0 w 10421262"/>
                <a:gd name="connsiteY11" fmla="*/ 4426840 h 5312229"/>
                <a:gd name="connsiteX12" fmla="*/ 0 w 10421262"/>
                <a:gd name="connsiteY12" fmla="*/ 885389 h 5312229"/>
                <a:gd name="connsiteX0" fmla="*/ 0 w 10421262"/>
                <a:gd name="connsiteY0" fmla="*/ 922128 h 5348968"/>
                <a:gd name="connsiteX1" fmla="*/ 986989 w 10421262"/>
                <a:gd name="connsiteY1" fmla="*/ 109311 h 5348968"/>
                <a:gd name="connsiteX2" fmla="*/ 3048002 w 10421262"/>
                <a:gd name="connsiteY2" fmla="*/ 76653 h 5348968"/>
                <a:gd name="connsiteX3" fmla="*/ 7431318 w 10421262"/>
                <a:gd name="connsiteY3" fmla="*/ 149225 h 5348968"/>
                <a:gd name="connsiteX4" fmla="*/ 9535873 w 10421262"/>
                <a:gd name="connsiteY4" fmla="*/ 36739 h 5348968"/>
                <a:gd name="connsiteX5" fmla="*/ 10421262 w 10421262"/>
                <a:gd name="connsiteY5" fmla="*/ 922128 h 5348968"/>
                <a:gd name="connsiteX6" fmla="*/ 10305146 w 10421262"/>
                <a:gd name="connsiteY6" fmla="*/ 2050598 h 5348968"/>
                <a:gd name="connsiteX7" fmla="*/ 10421262 w 10421262"/>
                <a:gd name="connsiteY7" fmla="*/ 4463579 h 5348968"/>
                <a:gd name="connsiteX8" fmla="*/ 9535873 w 10421262"/>
                <a:gd name="connsiteY8" fmla="*/ 5348968 h 5348968"/>
                <a:gd name="connsiteX9" fmla="*/ 6966861 w 10421262"/>
                <a:gd name="connsiteY9" fmla="*/ 5200196 h 5348968"/>
                <a:gd name="connsiteX10" fmla="*/ 885389 w 10421262"/>
                <a:gd name="connsiteY10" fmla="*/ 5348968 h 5348968"/>
                <a:gd name="connsiteX11" fmla="*/ 0 w 10421262"/>
                <a:gd name="connsiteY11" fmla="*/ 4463579 h 5348968"/>
                <a:gd name="connsiteX12" fmla="*/ 0 w 10421262"/>
                <a:gd name="connsiteY12" fmla="*/ 922128 h 5348968"/>
                <a:gd name="connsiteX0" fmla="*/ 0 w 10421262"/>
                <a:gd name="connsiteY0" fmla="*/ 922128 h 5348968"/>
                <a:gd name="connsiteX1" fmla="*/ 986989 w 10421262"/>
                <a:gd name="connsiteY1" fmla="*/ 109311 h 5348968"/>
                <a:gd name="connsiteX2" fmla="*/ 3048002 w 10421262"/>
                <a:gd name="connsiteY2" fmla="*/ 76653 h 5348968"/>
                <a:gd name="connsiteX3" fmla="*/ 7431318 w 10421262"/>
                <a:gd name="connsiteY3" fmla="*/ 149225 h 5348968"/>
                <a:gd name="connsiteX4" fmla="*/ 9535873 w 10421262"/>
                <a:gd name="connsiteY4" fmla="*/ 36739 h 5348968"/>
                <a:gd name="connsiteX5" fmla="*/ 10302839 w 10421262"/>
                <a:gd name="connsiteY5" fmla="*/ 845615 h 5348968"/>
                <a:gd name="connsiteX6" fmla="*/ 10305146 w 10421262"/>
                <a:gd name="connsiteY6" fmla="*/ 2050598 h 5348968"/>
                <a:gd name="connsiteX7" fmla="*/ 10421262 w 10421262"/>
                <a:gd name="connsiteY7" fmla="*/ 4463579 h 5348968"/>
                <a:gd name="connsiteX8" fmla="*/ 9535873 w 10421262"/>
                <a:gd name="connsiteY8" fmla="*/ 5348968 h 5348968"/>
                <a:gd name="connsiteX9" fmla="*/ 6966861 w 10421262"/>
                <a:gd name="connsiteY9" fmla="*/ 5200196 h 5348968"/>
                <a:gd name="connsiteX10" fmla="*/ 885389 w 10421262"/>
                <a:gd name="connsiteY10" fmla="*/ 5348968 h 5348968"/>
                <a:gd name="connsiteX11" fmla="*/ 0 w 10421262"/>
                <a:gd name="connsiteY11" fmla="*/ 4463579 h 5348968"/>
                <a:gd name="connsiteX12" fmla="*/ 0 w 10421262"/>
                <a:gd name="connsiteY12" fmla="*/ 922128 h 5348968"/>
                <a:gd name="connsiteX0" fmla="*/ 0 w 10306321"/>
                <a:gd name="connsiteY0" fmla="*/ 922128 h 5348968"/>
                <a:gd name="connsiteX1" fmla="*/ 986989 w 10306321"/>
                <a:gd name="connsiteY1" fmla="*/ 109311 h 5348968"/>
                <a:gd name="connsiteX2" fmla="*/ 3048002 w 10306321"/>
                <a:gd name="connsiteY2" fmla="*/ 76653 h 5348968"/>
                <a:gd name="connsiteX3" fmla="*/ 7431318 w 10306321"/>
                <a:gd name="connsiteY3" fmla="*/ 149225 h 5348968"/>
                <a:gd name="connsiteX4" fmla="*/ 9535873 w 10306321"/>
                <a:gd name="connsiteY4" fmla="*/ 36739 h 5348968"/>
                <a:gd name="connsiteX5" fmla="*/ 10302839 w 10306321"/>
                <a:gd name="connsiteY5" fmla="*/ 845615 h 5348968"/>
                <a:gd name="connsiteX6" fmla="*/ 10305146 w 10306321"/>
                <a:gd name="connsiteY6" fmla="*/ 2050598 h 5348968"/>
                <a:gd name="connsiteX7" fmla="*/ 10302839 w 10306321"/>
                <a:gd name="connsiteY7" fmla="*/ 4501835 h 5348968"/>
                <a:gd name="connsiteX8" fmla="*/ 9535873 w 10306321"/>
                <a:gd name="connsiteY8" fmla="*/ 5348968 h 5348968"/>
                <a:gd name="connsiteX9" fmla="*/ 6966861 w 10306321"/>
                <a:gd name="connsiteY9" fmla="*/ 5200196 h 5348968"/>
                <a:gd name="connsiteX10" fmla="*/ 885389 w 10306321"/>
                <a:gd name="connsiteY10" fmla="*/ 5348968 h 5348968"/>
                <a:gd name="connsiteX11" fmla="*/ 0 w 10306321"/>
                <a:gd name="connsiteY11" fmla="*/ 4463579 h 5348968"/>
                <a:gd name="connsiteX12" fmla="*/ 0 w 10306321"/>
                <a:gd name="connsiteY12" fmla="*/ 922128 h 5348968"/>
                <a:gd name="connsiteX0" fmla="*/ 0 w 10306321"/>
                <a:gd name="connsiteY0" fmla="*/ 922128 h 5349040"/>
                <a:gd name="connsiteX1" fmla="*/ 986989 w 10306321"/>
                <a:gd name="connsiteY1" fmla="*/ 109311 h 5349040"/>
                <a:gd name="connsiteX2" fmla="*/ 3048002 w 10306321"/>
                <a:gd name="connsiteY2" fmla="*/ 76653 h 5349040"/>
                <a:gd name="connsiteX3" fmla="*/ 7431318 w 10306321"/>
                <a:gd name="connsiteY3" fmla="*/ 149225 h 5349040"/>
                <a:gd name="connsiteX4" fmla="*/ 9535873 w 10306321"/>
                <a:gd name="connsiteY4" fmla="*/ 36739 h 5349040"/>
                <a:gd name="connsiteX5" fmla="*/ 10302839 w 10306321"/>
                <a:gd name="connsiteY5" fmla="*/ 845615 h 5349040"/>
                <a:gd name="connsiteX6" fmla="*/ 10305146 w 10306321"/>
                <a:gd name="connsiteY6" fmla="*/ 2050598 h 5349040"/>
                <a:gd name="connsiteX7" fmla="*/ 10302839 w 10306321"/>
                <a:gd name="connsiteY7" fmla="*/ 4501835 h 5349040"/>
                <a:gd name="connsiteX8" fmla="*/ 9535873 w 10306321"/>
                <a:gd name="connsiteY8" fmla="*/ 5348968 h 5349040"/>
                <a:gd name="connsiteX9" fmla="*/ 6966861 w 10306321"/>
                <a:gd name="connsiteY9" fmla="*/ 5200196 h 5349040"/>
                <a:gd name="connsiteX10" fmla="*/ 885389 w 10306321"/>
                <a:gd name="connsiteY10" fmla="*/ 5348968 h 5349040"/>
                <a:gd name="connsiteX11" fmla="*/ 0 w 10306321"/>
                <a:gd name="connsiteY11" fmla="*/ 4463579 h 5349040"/>
                <a:gd name="connsiteX12" fmla="*/ 0 w 10306321"/>
                <a:gd name="connsiteY12" fmla="*/ 922128 h 5349040"/>
                <a:gd name="connsiteX0" fmla="*/ 0 w 10364596"/>
                <a:gd name="connsiteY0" fmla="*/ 922128 h 5349040"/>
                <a:gd name="connsiteX1" fmla="*/ 986989 w 10364596"/>
                <a:gd name="connsiteY1" fmla="*/ 109311 h 5349040"/>
                <a:gd name="connsiteX2" fmla="*/ 3048002 w 10364596"/>
                <a:gd name="connsiteY2" fmla="*/ 76653 h 5349040"/>
                <a:gd name="connsiteX3" fmla="*/ 7431318 w 10364596"/>
                <a:gd name="connsiteY3" fmla="*/ 149225 h 5349040"/>
                <a:gd name="connsiteX4" fmla="*/ 9535873 w 10364596"/>
                <a:gd name="connsiteY4" fmla="*/ 36739 h 5349040"/>
                <a:gd name="connsiteX5" fmla="*/ 10302839 w 10364596"/>
                <a:gd name="connsiteY5" fmla="*/ 845615 h 5349040"/>
                <a:gd name="connsiteX6" fmla="*/ 10364358 w 10364596"/>
                <a:gd name="connsiteY6" fmla="*/ 2165373 h 5349040"/>
                <a:gd name="connsiteX7" fmla="*/ 10302839 w 10364596"/>
                <a:gd name="connsiteY7" fmla="*/ 4501835 h 5349040"/>
                <a:gd name="connsiteX8" fmla="*/ 9535873 w 10364596"/>
                <a:gd name="connsiteY8" fmla="*/ 5348968 h 5349040"/>
                <a:gd name="connsiteX9" fmla="*/ 6966861 w 10364596"/>
                <a:gd name="connsiteY9" fmla="*/ 5200196 h 5349040"/>
                <a:gd name="connsiteX10" fmla="*/ 885389 w 10364596"/>
                <a:gd name="connsiteY10" fmla="*/ 5348968 h 5349040"/>
                <a:gd name="connsiteX11" fmla="*/ 0 w 10364596"/>
                <a:gd name="connsiteY11" fmla="*/ 4463579 h 5349040"/>
                <a:gd name="connsiteX12" fmla="*/ 0 w 10364596"/>
                <a:gd name="connsiteY12" fmla="*/ 922128 h 5349040"/>
                <a:gd name="connsiteX0" fmla="*/ 0 w 10364596"/>
                <a:gd name="connsiteY0" fmla="*/ 1311444 h 5738356"/>
                <a:gd name="connsiteX1" fmla="*/ 1016594 w 10364596"/>
                <a:gd name="connsiteY1" fmla="*/ 77803 h 5738356"/>
                <a:gd name="connsiteX2" fmla="*/ 3048002 w 10364596"/>
                <a:gd name="connsiteY2" fmla="*/ 465969 h 5738356"/>
                <a:gd name="connsiteX3" fmla="*/ 7431318 w 10364596"/>
                <a:gd name="connsiteY3" fmla="*/ 538541 h 5738356"/>
                <a:gd name="connsiteX4" fmla="*/ 9535873 w 10364596"/>
                <a:gd name="connsiteY4" fmla="*/ 426055 h 5738356"/>
                <a:gd name="connsiteX5" fmla="*/ 10302839 w 10364596"/>
                <a:gd name="connsiteY5" fmla="*/ 1234931 h 5738356"/>
                <a:gd name="connsiteX6" fmla="*/ 10364358 w 10364596"/>
                <a:gd name="connsiteY6" fmla="*/ 2554689 h 5738356"/>
                <a:gd name="connsiteX7" fmla="*/ 10302839 w 10364596"/>
                <a:gd name="connsiteY7" fmla="*/ 4891151 h 5738356"/>
                <a:gd name="connsiteX8" fmla="*/ 9535873 w 10364596"/>
                <a:gd name="connsiteY8" fmla="*/ 5738284 h 5738356"/>
                <a:gd name="connsiteX9" fmla="*/ 6966861 w 10364596"/>
                <a:gd name="connsiteY9" fmla="*/ 5589512 h 5738356"/>
                <a:gd name="connsiteX10" fmla="*/ 885389 w 10364596"/>
                <a:gd name="connsiteY10" fmla="*/ 5738284 h 5738356"/>
                <a:gd name="connsiteX11" fmla="*/ 0 w 10364596"/>
                <a:gd name="connsiteY11" fmla="*/ 4852895 h 5738356"/>
                <a:gd name="connsiteX12" fmla="*/ 0 w 10364596"/>
                <a:gd name="connsiteY12" fmla="*/ 1311444 h 5738356"/>
                <a:gd name="connsiteX0" fmla="*/ 0 w 10364596"/>
                <a:gd name="connsiteY0" fmla="*/ 956553 h 5383465"/>
                <a:gd name="connsiteX1" fmla="*/ 1001791 w 10364596"/>
                <a:gd name="connsiteY1" fmla="*/ 105480 h 5383465"/>
                <a:gd name="connsiteX2" fmla="*/ 3048002 w 10364596"/>
                <a:gd name="connsiteY2" fmla="*/ 111078 h 5383465"/>
                <a:gd name="connsiteX3" fmla="*/ 7431318 w 10364596"/>
                <a:gd name="connsiteY3" fmla="*/ 183650 h 5383465"/>
                <a:gd name="connsiteX4" fmla="*/ 9535873 w 10364596"/>
                <a:gd name="connsiteY4" fmla="*/ 71164 h 5383465"/>
                <a:gd name="connsiteX5" fmla="*/ 10302839 w 10364596"/>
                <a:gd name="connsiteY5" fmla="*/ 880040 h 5383465"/>
                <a:gd name="connsiteX6" fmla="*/ 10364358 w 10364596"/>
                <a:gd name="connsiteY6" fmla="*/ 2199798 h 5383465"/>
                <a:gd name="connsiteX7" fmla="*/ 10302839 w 10364596"/>
                <a:gd name="connsiteY7" fmla="*/ 4536260 h 5383465"/>
                <a:gd name="connsiteX8" fmla="*/ 9535873 w 10364596"/>
                <a:gd name="connsiteY8" fmla="*/ 5383393 h 5383465"/>
                <a:gd name="connsiteX9" fmla="*/ 6966861 w 10364596"/>
                <a:gd name="connsiteY9" fmla="*/ 5234621 h 5383465"/>
                <a:gd name="connsiteX10" fmla="*/ 885389 w 10364596"/>
                <a:gd name="connsiteY10" fmla="*/ 5383393 h 5383465"/>
                <a:gd name="connsiteX11" fmla="*/ 0 w 10364596"/>
                <a:gd name="connsiteY11" fmla="*/ 4498004 h 5383465"/>
                <a:gd name="connsiteX12" fmla="*/ 0 w 10364596"/>
                <a:gd name="connsiteY12" fmla="*/ 956553 h 538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64596" h="5383465">
                  <a:moveTo>
                    <a:pt x="0" y="956553"/>
                  </a:moveTo>
                  <a:cubicBezTo>
                    <a:pt x="0" y="467566"/>
                    <a:pt x="231549" y="-277087"/>
                    <a:pt x="1001791" y="105480"/>
                  </a:cubicBezTo>
                  <a:lnTo>
                    <a:pt x="3048002" y="111078"/>
                  </a:lnTo>
                  <a:lnTo>
                    <a:pt x="7431318" y="183650"/>
                  </a:lnTo>
                  <a:lnTo>
                    <a:pt x="9535873" y="71164"/>
                  </a:lnTo>
                  <a:cubicBezTo>
                    <a:pt x="10024860" y="71164"/>
                    <a:pt x="10302839" y="391053"/>
                    <a:pt x="10302839" y="880040"/>
                  </a:cubicBezTo>
                  <a:lnTo>
                    <a:pt x="10364358" y="2199798"/>
                  </a:lnTo>
                  <a:cubicBezTo>
                    <a:pt x="10369197" y="3076697"/>
                    <a:pt x="10298000" y="3659361"/>
                    <a:pt x="10302839" y="4536260"/>
                  </a:cubicBezTo>
                  <a:cubicBezTo>
                    <a:pt x="10302838" y="5407817"/>
                    <a:pt x="10024860" y="5383393"/>
                    <a:pt x="9535873" y="5383393"/>
                  </a:cubicBezTo>
                  <a:cubicBezTo>
                    <a:pt x="8892412" y="5290260"/>
                    <a:pt x="8350551" y="5226154"/>
                    <a:pt x="6966861" y="5234621"/>
                  </a:cubicBezTo>
                  <a:lnTo>
                    <a:pt x="885389" y="5383393"/>
                  </a:lnTo>
                  <a:cubicBezTo>
                    <a:pt x="396402" y="5383393"/>
                    <a:pt x="0" y="4986991"/>
                    <a:pt x="0" y="4498004"/>
                  </a:cubicBezTo>
                  <a:lnTo>
                    <a:pt x="0" y="956553"/>
                  </a:lnTo>
                  <a:close/>
                </a:path>
              </a:pathLst>
            </a:custGeom>
            <a:noFill/>
            <a:ln>
              <a:solidFill>
                <a:srgbClr val="2A83A2"/>
              </a:solidFill>
            </a:ln>
          </p:spPr>
          <p:txBody>
            <a:bodyPr rtlCol="0" anchor="ctr">
              <a:noAutofit/>
            </a:bodyPr>
            <a:lstStyle/>
            <a:p>
              <a:pPr algn="l"/>
              <a:endParaRPr lang="zh-CN" altLang="en-US" dirty="0">
                <a:solidFill>
                  <a:srgbClr val="FFFFFF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669404" y="4002465"/>
              <a:ext cx="19672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模板网</a:t>
              </a:r>
            </a:p>
          </p:txBody>
        </p:sp>
        <p:sp>
          <p:nvSpPr>
            <p:cNvPr id="23" name="圆角矩形 3"/>
            <p:cNvSpPr/>
            <p:nvPr/>
          </p:nvSpPr>
          <p:spPr>
            <a:xfrm>
              <a:off x="5892452" y="3932963"/>
              <a:ext cx="2223048" cy="446783"/>
            </a:xfrm>
            <a:custGeom>
              <a:avLst/>
              <a:gdLst>
                <a:gd name="connsiteX0" fmla="*/ 0 w 10421262"/>
                <a:gd name="connsiteY0" fmla="*/ 885389 h 5312229"/>
                <a:gd name="connsiteX1" fmla="*/ 885389 w 10421262"/>
                <a:gd name="connsiteY1" fmla="*/ 0 h 5312229"/>
                <a:gd name="connsiteX2" fmla="*/ 9535873 w 10421262"/>
                <a:gd name="connsiteY2" fmla="*/ 0 h 5312229"/>
                <a:gd name="connsiteX3" fmla="*/ 10421262 w 10421262"/>
                <a:gd name="connsiteY3" fmla="*/ 885389 h 5312229"/>
                <a:gd name="connsiteX4" fmla="*/ 10421262 w 10421262"/>
                <a:gd name="connsiteY4" fmla="*/ 4426840 h 5312229"/>
                <a:gd name="connsiteX5" fmla="*/ 9535873 w 10421262"/>
                <a:gd name="connsiteY5" fmla="*/ 5312229 h 5312229"/>
                <a:gd name="connsiteX6" fmla="*/ 885389 w 10421262"/>
                <a:gd name="connsiteY6" fmla="*/ 5312229 h 5312229"/>
                <a:gd name="connsiteX7" fmla="*/ 0 w 10421262"/>
                <a:gd name="connsiteY7" fmla="*/ 4426840 h 5312229"/>
                <a:gd name="connsiteX8" fmla="*/ 0 w 10421262"/>
                <a:gd name="connsiteY8" fmla="*/ 885389 h 5312229"/>
                <a:gd name="connsiteX0" fmla="*/ 0 w 10421262"/>
                <a:gd name="connsiteY0" fmla="*/ 889017 h 5315857"/>
                <a:gd name="connsiteX1" fmla="*/ 885389 w 10421262"/>
                <a:gd name="connsiteY1" fmla="*/ 3628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885389 w 10421262"/>
                <a:gd name="connsiteY7" fmla="*/ 5315857 h 5315857"/>
                <a:gd name="connsiteX8" fmla="*/ 0 w 10421262"/>
                <a:gd name="connsiteY8" fmla="*/ 4430468 h 5315857"/>
                <a:gd name="connsiteX9" fmla="*/ 0 w 10421262"/>
                <a:gd name="connsiteY9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885389 w 10421262"/>
                <a:gd name="connsiteY7" fmla="*/ 5315857 h 5315857"/>
                <a:gd name="connsiteX8" fmla="*/ 0 w 10421262"/>
                <a:gd name="connsiteY8" fmla="*/ 4430468 h 5315857"/>
                <a:gd name="connsiteX9" fmla="*/ 0 w 10421262"/>
                <a:gd name="connsiteY9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7721603 w 10421262"/>
                <a:gd name="connsiteY7" fmla="*/ 5297714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7605489 w 10421262"/>
                <a:gd name="connsiteY7" fmla="*/ 5036457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7605489 w 10421262"/>
                <a:gd name="connsiteY7" fmla="*/ 5036457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7605489 w 10421262"/>
                <a:gd name="connsiteY7" fmla="*/ 5036457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11901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6966861 w 10421262"/>
                <a:gd name="connsiteY7" fmla="*/ 5167085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9869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21262 w 10421262"/>
                <a:gd name="connsiteY5" fmla="*/ 4430468 h 5315857"/>
                <a:gd name="connsiteX6" fmla="*/ 9535873 w 10421262"/>
                <a:gd name="connsiteY6" fmla="*/ 5315857 h 5315857"/>
                <a:gd name="connsiteX7" fmla="*/ 6966861 w 10421262"/>
                <a:gd name="connsiteY7" fmla="*/ 5167085 h 5315857"/>
                <a:gd name="connsiteX8" fmla="*/ 885389 w 10421262"/>
                <a:gd name="connsiteY8" fmla="*/ 5315857 h 5315857"/>
                <a:gd name="connsiteX9" fmla="*/ 0 w 10421262"/>
                <a:gd name="connsiteY9" fmla="*/ 4430468 h 5315857"/>
                <a:gd name="connsiteX10" fmla="*/ 0 w 10421262"/>
                <a:gd name="connsiteY10" fmla="*/ 889017 h 5315857"/>
                <a:gd name="connsiteX0" fmla="*/ 0 w 10421262"/>
                <a:gd name="connsiteY0" fmla="*/ 889017 h 5315857"/>
                <a:gd name="connsiteX1" fmla="*/ 9869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406746 w 10421262"/>
                <a:gd name="connsiteY5" fmla="*/ 1799772 h 5315857"/>
                <a:gd name="connsiteX6" fmla="*/ 10421262 w 10421262"/>
                <a:gd name="connsiteY6" fmla="*/ 4430468 h 5315857"/>
                <a:gd name="connsiteX7" fmla="*/ 9535873 w 10421262"/>
                <a:gd name="connsiteY7" fmla="*/ 5315857 h 5315857"/>
                <a:gd name="connsiteX8" fmla="*/ 6966861 w 10421262"/>
                <a:gd name="connsiteY8" fmla="*/ 5167085 h 5315857"/>
                <a:gd name="connsiteX9" fmla="*/ 885389 w 10421262"/>
                <a:gd name="connsiteY9" fmla="*/ 5315857 h 5315857"/>
                <a:gd name="connsiteX10" fmla="*/ 0 w 10421262"/>
                <a:gd name="connsiteY10" fmla="*/ 4430468 h 5315857"/>
                <a:gd name="connsiteX11" fmla="*/ 0 w 10421262"/>
                <a:gd name="connsiteY11" fmla="*/ 889017 h 5315857"/>
                <a:gd name="connsiteX0" fmla="*/ 0 w 10421262"/>
                <a:gd name="connsiteY0" fmla="*/ 889017 h 5315857"/>
                <a:gd name="connsiteX1" fmla="*/ 986989 w 10421262"/>
                <a:gd name="connsiteY1" fmla="*/ 76200 h 5315857"/>
                <a:gd name="connsiteX2" fmla="*/ 2786746 w 10421262"/>
                <a:gd name="connsiteY2" fmla="*/ 0 h 5315857"/>
                <a:gd name="connsiteX3" fmla="*/ 9535873 w 10421262"/>
                <a:gd name="connsiteY3" fmla="*/ 3628 h 5315857"/>
                <a:gd name="connsiteX4" fmla="*/ 10421262 w 10421262"/>
                <a:gd name="connsiteY4" fmla="*/ 889017 h 5315857"/>
                <a:gd name="connsiteX5" fmla="*/ 10305146 w 10421262"/>
                <a:gd name="connsiteY5" fmla="*/ 2017487 h 5315857"/>
                <a:gd name="connsiteX6" fmla="*/ 10421262 w 10421262"/>
                <a:gd name="connsiteY6" fmla="*/ 4430468 h 5315857"/>
                <a:gd name="connsiteX7" fmla="*/ 9535873 w 10421262"/>
                <a:gd name="connsiteY7" fmla="*/ 5315857 h 5315857"/>
                <a:gd name="connsiteX8" fmla="*/ 6966861 w 10421262"/>
                <a:gd name="connsiteY8" fmla="*/ 5167085 h 5315857"/>
                <a:gd name="connsiteX9" fmla="*/ 885389 w 10421262"/>
                <a:gd name="connsiteY9" fmla="*/ 5315857 h 5315857"/>
                <a:gd name="connsiteX10" fmla="*/ 0 w 10421262"/>
                <a:gd name="connsiteY10" fmla="*/ 4430468 h 5315857"/>
                <a:gd name="connsiteX11" fmla="*/ 0 w 10421262"/>
                <a:gd name="connsiteY11" fmla="*/ 889017 h 5315857"/>
                <a:gd name="connsiteX0" fmla="*/ 0 w 10421262"/>
                <a:gd name="connsiteY0" fmla="*/ 903531 h 5330371"/>
                <a:gd name="connsiteX1" fmla="*/ 986989 w 10421262"/>
                <a:gd name="connsiteY1" fmla="*/ 90714 h 5330371"/>
                <a:gd name="connsiteX2" fmla="*/ 2786746 w 10421262"/>
                <a:gd name="connsiteY2" fmla="*/ 14514 h 5330371"/>
                <a:gd name="connsiteX3" fmla="*/ 7445832 w 10421262"/>
                <a:gd name="connsiteY3" fmla="*/ 0 h 5330371"/>
                <a:gd name="connsiteX4" fmla="*/ 9535873 w 10421262"/>
                <a:gd name="connsiteY4" fmla="*/ 18142 h 5330371"/>
                <a:gd name="connsiteX5" fmla="*/ 10421262 w 10421262"/>
                <a:gd name="connsiteY5" fmla="*/ 903531 h 5330371"/>
                <a:gd name="connsiteX6" fmla="*/ 10305146 w 10421262"/>
                <a:gd name="connsiteY6" fmla="*/ 2032001 h 5330371"/>
                <a:gd name="connsiteX7" fmla="*/ 10421262 w 10421262"/>
                <a:gd name="connsiteY7" fmla="*/ 4444982 h 5330371"/>
                <a:gd name="connsiteX8" fmla="*/ 9535873 w 10421262"/>
                <a:gd name="connsiteY8" fmla="*/ 5330371 h 5330371"/>
                <a:gd name="connsiteX9" fmla="*/ 6966861 w 10421262"/>
                <a:gd name="connsiteY9" fmla="*/ 5181599 h 5330371"/>
                <a:gd name="connsiteX10" fmla="*/ 885389 w 10421262"/>
                <a:gd name="connsiteY10" fmla="*/ 5330371 h 5330371"/>
                <a:gd name="connsiteX11" fmla="*/ 0 w 10421262"/>
                <a:gd name="connsiteY11" fmla="*/ 4444982 h 5330371"/>
                <a:gd name="connsiteX12" fmla="*/ 0 w 10421262"/>
                <a:gd name="connsiteY12" fmla="*/ 903531 h 5330371"/>
                <a:gd name="connsiteX0" fmla="*/ 0 w 10421262"/>
                <a:gd name="connsiteY0" fmla="*/ 889017 h 5315857"/>
                <a:gd name="connsiteX1" fmla="*/ 986989 w 10421262"/>
                <a:gd name="connsiteY1" fmla="*/ 76200 h 5315857"/>
                <a:gd name="connsiteX2" fmla="*/ 2786746 w 10421262"/>
                <a:gd name="connsiteY2" fmla="*/ 0 h 5315857"/>
                <a:gd name="connsiteX3" fmla="*/ 7431318 w 10421262"/>
                <a:gd name="connsiteY3" fmla="*/ 116114 h 5315857"/>
                <a:gd name="connsiteX4" fmla="*/ 9535873 w 10421262"/>
                <a:gd name="connsiteY4" fmla="*/ 3628 h 5315857"/>
                <a:gd name="connsiteX5" fmla="*/ 10421262 w 10421262"/>
                <a:gd name="connsiteY5" fmla="*/ 889017 h 5315857"/>
                <a:gd name="connsiteX6" fmla="*/ 10305146 w 10421262"/>
                <a:gd name="connsiteY6" fmla="*/ 2017487 h 5315857"/>
                <a:gd name="connsiteX7" fmla="*/ 10421262 w 10421262"/>
                <a:gd name="connsiteY7" fmla="*/ 4430468 h 5315857"/>
                <a:gd name="connsiteX8" fmla="*/ 9535873 w 10421262"/>
                <a:gd name="connsiteY8" fmla="*/ 5315857 h 5315857"/>
                <a:gd name="connsiteX9" fmla="*/ 6966861 w 10421262"/>
                <a:gd name="connsiteY9" fmla="*/ 5167085 h 5315857"/>
                <a:gd name="connsiteX10" fmla="*/ 885389 w 10421262"/>
                <a:gd name="connsiteY10" fmla="*/ 5315857 h 5315857"/>
                <a:gd name="connsiteX11" fmla="*/ 0 w 10421262"/>
                <a:gd name="connsiteY11" fmla="*/ 4430468 h 5315857"/>
                <a:gd name="connsiteX12" fmla="*/ 0 w 10421262"/>
                <a:gd name="connsiteY12" fmla="*/ 889017 h 5315857"/>
                <a:gd name="connsiteX0" fmla="*/ 0 w 10421262"/>
                <a:gd name="connsiteY0" fmla="*/ 885389 h 5312229"/>
                <a:gd name="connsiteX1" fmla="*/ 986989 w 10421262"/>
                <a:gd name="connsiteY1" fmla="*/ 72572 h 5312229"/>
                <a:gd name="connsiteX2" fmla="*/ 2815774 w 10421262"/>
                <a:gd name="connsiteY2" fmla="*/ 185057 h 5312229"/>
                <a:gd name="connsiteX3" fmla="*/ 7431318 w 10421262"/>
                <a:gd name="connsiteY3" fmla="*/ 112486 h 5312229"/>
                <a:gd name="connsiteX4" fmla="*/ 9535873 w 10421262"/>
                <a:gd name="connsiteY4" fmla="*/ 0 h 5312229"/>
                <a:gd name="connsiteX5" fmla="*/ 10421262 w 10421262"/>
                <a:gd name="connsiteY5" fmla="*/ 885389 h 5312229"/>
                <a:gd name="connsiteX6" fmla="*/ 10305146 w 10421262"/>
                <a:gd name="connsiteY6" fmla="*/ 2013859 h 5312229"/>
                <a:gd name="connsiteX7" fmla="*/ 10421262 w 10421262"/>
                <a:gd name="connsiteY7" fmla="*/ 4426840 h 5312229"/>
                <a:gd name="connsiteX8" fmla="*/ 9535873 w 10421262"/>
                <a:gd name="connsiteY8" fmla="*/ 5312229 h 5312229"/>
                <a:gd name="connsiteX9" fmla="*/ 6966861 w 10421262"/>
                <a:gd name="connsiteY9" fmla="*/ 5163457 h 5312229"/>
                <a:gd name="connsiteX10" fmla="*/ 885389 w 10421262"/>
                <a:gd name="connsiteY10" fmla="*/ 5312229 h 5312229"/>
                <a:gd name="connsiteX11" fmla="*/ 0 w 10421262"/>
                <a:gd name="connsiteY11" fmla="*/ 4426840 h 5312229"/>
                <a:gd name="connsiteX12" fmla="*/ 0 w 10421262"/>
                <a:gd name="connsiteY12" fmla="*/ 885389 h 5312229"/>
                <a:gd name="connsiteX0" fmla="*/ 0 w 10421262"/>
                <a:gd name="connsiteY0" fmla="*/ 885389 h 5312229"/>
                <a:gd name="connsiteX1" fmla="*/ 986989 w 10421262"/>
                <a:gd name="connsiteY1" fmla="*/ 72572 h 5312229"/>
                <a:gd name="connsiteX2" fmla="*/ 3048002 w 10421262"/>
                <a:gd name="connsiteY2" fmla="*/ 39914 h 5312229"/>
                <a:gd name="connsiteX3" fmla="*/ 7431318 w 10421262"/>
                <a:gd name="connsiteY3" fmla="*/ 112486 h 5312229"/>
                <a:gd name="connsiteX4" fmla="*/ 9535873 w 10421262"/>
                <a:gd name="connsiteY4" fmla="*/ 0 h 5312229"/>
                <a:gd name="connsiteX5" fmla="*/ 10421262 w 10421262"/>
                <a:gd name="connsiteY5" fmla="*/ 885389 h 5312229"/>
                <a:gd name="connsiteX6" fmla="*/ 10305146 w 10421262"/>
                <a:gd name="connsiteY6" fmla="*/ 2013859 h 5312229"/>
                <a:gd name="connsiteX7" fmla="*/ 10421262 w 10421262"/>
                <a:gd name="connsiteY7" fmla="*/ 4426840 h 5312229"/>
                <a:gd name="connsiteX8" fmla="*/ 9535873 w 10421262"/>
                <a:gd name="connsiteY8" fmla="*/ 5312229 h 5312229"/>
                <a:gd name="connsiteX9" fmla="*/ 6966861 w 10421262"/>
                <a:gd name="connsiteY9" fmla="*/ 5163457 h 5312229"/>
                <a:gd name="connsiteX10" fmla="*/ 885389 w 10421262"/>
                <a:gd name="connsiteY10" fmla="*/ 5312229 h 5312229"/>
                <a:gd name="connsiteX11" fmla="*/ 0 w 10421262"/>
                <a:gd name="connsiteY11" fmla="*/ 4426840 h 5312229"/>
                <a:gd name="connsiteX12" fmla="*/ 0 w 10421262"/>
                <a:gd name="connsiteY12" fmla="*/ 885389 h 5312229"/>
                <a:gd name="connsiteX0" fmla="*/ 0 w 10421262"/>
                <a:gd name="connsiteY0" fmla="*/ 922128 h 5348968"/>
                <a:gd name="connsiteX1" fmla="*/ 986989 w 10421262"/>
                <a:gd name="connsiteY1" fmla="*/ 109311 h 5348968"/>
                <a:gd name="connsiteX2" fmla="*/ 3048002 w 10421262"/>
                <a:gd name="connsiteY2" fmla="*/ 76653 h 5348968"/>
                <a:gd name="connsiteX3" fmla="*/ 7431318 w 10421262"/>
                <a:gd name="connsiteY3" fmla="*/ 149225 h 5348968"/>
                <a:gd name="connsiteX4" fmla="*/ 9535873 w 10421262"/>
                <a:gd name="connsiteY4" fmla="*/ 36739 h 5348968"/>
                <a:gd name="connsiteX5" fmla="*/ 10421262 w 10421262"/>
                <a:gd name="connsiteY5" fmla="*/ 922128 h 5348968"/>
                <a:gd name="connsiteX6" fmla="*/ 10305146 w 10421262"/>
                <a:gd name="connsiteY6" fmla="*/ 2050598 h 5348968"/>
                <a:gd name="connsiteX7" fmla="*/ 10421262 w 10421262"/>
                <a:gd name="connsiteY7" fmla="*/ 4463579 h 5348968"/>
                <a:gd name="connsiteX8" fmla="*/ 9535873 w 10421262"/>
                <a:gd name="connsiteY8" fmla="*/ 5348968 h 5348968"/>
                <a:gd name="connsiteX9" fmla="*/ 6966861 w 10421262"/>
                <a:gd name="connsiteY9" fmla="*/ 5200196 h 5348968"/>
                <a:gd name="connsiteX10" fmla="*/ 885389 w 10421262"/>
                <a:gd name="connsiteY10" fmla="*/ 5348968 h 5348968"/>
                <a:gd name="connsiteX11" fmla="*/ 0 w 10421262"/>
                <a:gd name="connsiteY11" fmla="*/ 4463579 h 5348968"/>
                <a:gd name="connsiteX12" fmla="*/ 0 w 10421262"/>
                <a:gd name="connsiteY12" fmla="*/ 922128 h 5348968"/>
                <a:gd name="connsiteX0" fmla="*/ 0 w 10421262"/>
                <a:gd name="connsiteY0" fmla="*/ 922128 h 5348968"/>
                <a:gd name="connsiteX1" fmla="*/ 986989 w 10421262"/>
                <a:gd name="connsiteY1" fmla="*/ 109311 h 5348968"/>
                <a:gd name="connsiteX2" fmla="*/ 3048002 w 10421262"/>
                <a:gd name="connsiteY2" fmla="*/ 76653 h 5348968"/>
                <a:gd name="connsiteX3" fmla="*/ 7431318 w 10421262"/>
                <a:gd name="connsiteY3" fmla="*/ 149225 h 5348968"/>
                <a:gd name="connsiteX4" fmla="*/ 9535873 w 10421262"/>
                <a:gd name="connsiteY4" fmla="*/ 36739 h 5348968"/>
                <a:gd name="connsiteX5" fmla="*/ 10302839 w 10421262"/>
                <a:gd name="connsiteY5" fmla="*/ 845615 h 5348968"/>
                <a:gd name="connsiteX6" fmla="*/ 10305146 w 10421262"/>
                <a:gd name="connsiteY6" fmla="*/ 2050598 h 5348968"/>
                <a:gd name="connsiteX7" fmla="*/ 10421262 w 10421262"/>
                <a:gd name="connsiteY7" fmla="*/ 4463579 h 5348968"/>
                <a:gd name="connsiteX8" fmla="*/ 9535873 w 10421262"/>
                <a:gd name="connsiteY8" fmla="*/ 5348968 h 5348968"/>
                <a:gd name="connsiteX9" fmla="*/ 6966861 w 10421262"/>
                <a:gd name="connsiteY9" fmla="*/ 5200196 h 5348968"/>
                <a:gd name="connsiteX10" fmla="*/ 885389 w 10421262"/>
                <a:gd name="connsiteY10" fmla="*/ 5348968 h 5348968"/>
                <a:gd name="connsiteX11" fmla="*/ 0 w 10421262"/>
                <a:gd name="connsiteY11" fmla="*/ 4463579 h 5348968"/>
                <a:gd name="connsiteX12" fmla="*/ 0 w 10421262"/>
                <a:gd name="connsiteY12" fmla="*/ 922128 h 5348968"/>
                <a:gd name="connsiteX0" fmla="*/ 0 w 10306321"/>
                <a:gd name="connsiteY0" fmla="*/ 922128 h 5348968"/>
                <a:gd name="connsiteX1" fmla="*/ 986989 w 10306321"/>
                <a:gd name="connsiteY1" fmla="*/ 109311 h 5348968"/>
                <a:gd name="connsiteX2" fmla="*/ 3048002 w 10306321"/>
                <a:gd name="connsiteY2" fmla="*/ 76653 h 5348968"/>
                <a:gd name="connsiteX3" fmla="*/ 7431318 w 10306321"/>
                <a:gd name="connsiteY3" fmla="*/ 149225 h 5348968"/>
                <a:gd name="connsiteX4" fmla="*/ 9535873 w 10306321"/>
                <a:gd name="connsiteY4" fmla="*/ 36739 h 5348968"/>
                <a:gd name="connsiteX5" fmla="*/ 10302839 w 10306321"/>
                <a:gd name="connsiteY5" fmla="*/ 845615 h 5348968"/>
                <a:gd name="connsiteX6" fmla="*/ 10305146 w 10306321"/>
                <a:gd name="connsiteY6" fmla="*/ 2050598 h 5348968"/>
                <a:gd name="connsiteX7" fmla="*/ 10302839 w 10306321"/>
                <a:gd name="connsiteY7" fmla="*/ 4501835 h 5348968"/>
                <a:gd name="connsiteX8" fmla="*/ 9535873 w 10306321"/>
                <a:gd name="connsiteY8" fmla="*/ 5348968 h 5348968"/>
                <a:gd name="connsiteX9" fmla="*/ 6966861 w 10306321"/>
                <a:gd name="connsiteY9" fmla="*/ 5200196 h 5348968"/>
                <a:gd name="connsiteX10" fmla="*/ 885389 w 10306321"/>
                <a:gd name="connsiteY10" fmla="*/ 5348968 h 5348968"/>
                <a:gd name="connsiteX11" fmla="*/ 0 w 10306321"/>
                <a:gd name="connsiteY11" fmla="*/ 4463579 h 5348968"/>
                <a:gd name="connsiteX12" fmla="*/ 0 w 10306321"/>
                <a:gd name="connsiteY12" fmla="*/ 922128 h 5348968"/>
                <a:gd name="connsiteX0" fmla="*/ 0 w 10306321"/>
                <a:gd name="connsiteY0" fmla="*/ 922128 h 5349040"/>
                <a:gd name="connsiteX1" fmla="*/ 986989 w 10306321"/>
                <a:gd name="connsiteY1" fmla="*/ 109311 h 5349040"/>
                <a:gd name="connsiteX2" fmla="*/ 3048002 w 10306321"/>
                <a:gd name="connsiteY2" fmla="*/ 76653 h 5349040"/>
                <a:gd name="connsiteX3" fmla="*/ 7431318 w 10306321"/>
                <a:gd name="connsiteY3" fmla="*/ 149225 h 5349040"/>
                <a:gd name="connsiteX4" fmla="*/ 9535873 w 10306321"/>
                <a:gd name="connsiteY4" fmla="*/ 36739 h 5349040"/>
                <a:gd name="connsiteX5" fmla="*/ 10302839 w 10306321"/>
                <a:gd name="connsiteY5" fmla="*/ 845615 h 5349040"/>
                <a:gd name="connsiteX6" fmla="*/ 10305146 w 10306321"/>
                <a:gd name="connsiteY6" fmla="*/ 2050598 h 5349040"/>
                <a:gd name="connsiteX7" fmla="*/ 10302839 w 10306321"/>
                <a:gd name="connsiteY7" fmla="*/ 4501835 h 5349040"/>
                <a:gd name="connsiteX8" fmla="*/ 9535873 w 10306321"/>
                <a:gd name="connsiteY8" fmla="*/ 5348968 h 5349040"/>
                <a:gd name="connsiteX9" fmla="*/ 6966861 w 10306321"/>
                <a:gd name="connsiteY9" fmla="*/ 5200196 h 5349040"/>
                <a:gd name="connsiteX10" fmla="*/ 885389 w 10306321"/>
                <a:gd name="connsiteY10" fmla="*/ 5348968 h 5349040"/>
                <a:gd name="connsiteX11" fmla="*/ 0 w 10306321"/>
                <a:gd name="connsiteY11" fmla="*/ 4463579 h 5349040"/>
                <a:gd name="connsiteX12" fmla="*/ 0 w 10306321"/>
                <a:gd name="connsiteY12" fmla="*/ 922128 h 5349040"/>
                <a:gd name="connsiteX0" fmla="*/ 0 w 10364596"/>
                <a:gd name="connsiteY0" fmla="*/ 922128 h 5349040"/>
                <a:gd name="connsiteX1" fmla="*/ 986989 w 10364596"/>
                <a:gd name="connsiteY1" fmla="*/ 109311 h 5349040"/>
                <a:gd name="connsiteX2" fmla="*/ 3048002 w 10364596"/>
                <a:gd name="connsiteY2" fmla="*/ 76653 h 5349040"/>
                <a:gd name="connsiteX3" fmla="*/ 7431318 w 10364596"/>
                <a:gd name="connsiteY3" fmla="*/ 149225 h 5349040"/>
                <a:gd name="connsiteX4" fmla="*/ 9535873 w 10364596"/>
                <a:gd name="connsiteY4" fmla="*/ 36739 h 5349040"/>
                <a:gd name="connsiteX5" fmla="*/ 10302839 w 10364596"/>
                <a:gd name="connsiteY5" fmla="*/ 845615 h 5349040"/>
                <a:gd name="connsiteX6" fmla="*/ 10364358 w 10364596"/>
                <a:gd name="connsiteY6" fmla="*/ 2165373 h 5349040"/>
                <a:gd name="connsiteX7" fmla="*/ 10302839 w 10364596"/>
                <a:gd name="connsiteY7" fmla="*/ 4501835 h 5349040"/>
                <a:gd name="connsiteX8" fmla="*/ 9535873 w 10364596"/>
                <a:gd name="connsiteY8" fmla="*/ 5348968 h 5349040"/>
                <a:gd name="connsiteX9" fmla="*/ 6966861 w 10364596"/>
                <a:gd name="connsiteY9" fmla="*/ 5200196 h 5349040"/>
                <a:gd name="connsiteX10" fmla="*/ 885389 w 10364596"/>
                <a:gd name="connsiteY10" fmla="*/ 5348968 h 5349040"/>
                <a:gd name="connsiteX11" fmla="*/ 0 w 10364596"/>
                <a:gd name="connsiteY11" fmla="*/ 4463579 h 5349040"/>
                <a:gd name="connsiteX12" fmla="*/ 0 w 10364596"/>
                <a:gd name="connsiteY12" fmla="*/ 922128 h 5349040"/>
                <a:gd name="connsiteX0" fmla="*/ 0 w 10364596"/>
                <a:gd name="connsiteY0" fmla="*/ 1311444 h 5738356"/>
                <a:gd name="connsiteX1" fmla="*/ 1016594 w 10364596"/>
                <a:gd name="connsiteY1" fmla="*/ 77803 h 5738356"/>
                <a:gd name="connsiteX2" fmla="*/ 3048002 w 10364596"/>
                <a:gd name="connsiteY2" fmla="*/ 465969 h 5738356"/>
                <a:gd name="connsiteX3" fmla="*/ 7431318 w 10364596"/>
                <a:gd name="connsiteY3" fmla="*/ 538541 h 5738356"/>
                <a:gd name="connsiteX4" fmla="*/ 9535873 w 10364596"/>
                <a:gd name="connsiteY4" fmla="*/ 426055 h 5738356"/>
                <a:gd name="connsiteX5" fmla="*/ 10302839 w 10364596"/>
                <a:gd name="connsiteY5" fmla="*/ 1234931 h 5738356"/>
                <a:gd name="connsiteX6" fmla="*/ 10364358 w 10364596"/>
                <a:gd name="connsiteY6" fmla="*/ 2554689 h 5738356"/>
                <a:gd name="connsiteX7" fmla="*/ 10302839 w 10364596"/>
                <a:gd name="connsiteY7" fmla="*/ 4891151 h 5738356"/>
                <a:gd name="connsiteX8" fmla="*/ 9535873 w 10364596"/>
                <a:gd name="connsiteY8" fmla="*/ 5738284 h 5738356"/>
                <a:gd name="connsiteX9" fmla="*/ 6966861 w 10364596"/>
                <a:gd name="connsiteY9" fmla="*/ 5589512 h 5738356"/>
                <a:gd name="connsiteX10" fmla="*/ 885389 w 10364596"/>
                <a:gd name="connsiteY10" fmla="*/ 5738284 h 5738356"/>
                <a:gd name="connsiteX11" fmla="*/ 0 w 10364596"/>
                <a:gd name="connsiteY11" fmla="*/ 4852895 h 5738356"/>
                <a:gd name="connsiteX12" fmla="*/ 0 w 10364596"/>
                <a:gd name="connsiteY12" fmla="*/ 1311444 h 5738356"/>
                <a:gd name="connsiteX0" fmla="*/ 0 w 10364596"/>
                <a:gd name="connsiteY0" fmla="*/ 956553 h 5383465"/>
                <a:gd name="connsiteX1" fmla="*/ 1001791 w 10364596"/>
                <a:gd name="connsiteY1" fmla="*/ 105480 h 5383465"/>
                <a:gd name="connsiteX2" fmla="*/ 3048002 w 10364596"/>
                <a:gd name="connsiteY2" fmla="*/ 111078 h 5383465"/>
                <a:gd name="connsiteX3" fmla="*/ 7431318 w 10364596"/>
                <a:gd name="connsiteY3" fmla="*/ 183650 h 5383465"/>
                <a:gd name="connsiteX4" fmla="*/ 9535873 w 10364596"/>
                <a:gd name="connsiteY4" fmla="*/ 71164 h 5383465"/>
                <a:gd name="connsiteX5" fmla="*/ 10302839 w 10364596"/>
                <a:gd name="connsiteY5" fmla="*/ 880040 h 5383465"/>
                <a:gd name="connsiteX6" fmla="*/ 10364358 w 10364596"/>
                <a:gd name="connsiteY6" fmla="*/ 2199798 h 5383465"/>
                <a:gd name="connsiteX7" fmla="*/ 10302839 w 10364596"/>
                <a:gd name="connsiteY7" fmla="*/ 4536260 h 5383465"/>
                <a:gd name="connsiteX8" fmla="*/ 9535873 w 10364596"/>
                <a:gd name="connsiteY8" fmla="*/ 5383393 h 5383465"/>
                <a:gd name="connsiteX9" fmla="*/ 6966861 w 10364596"/>
                <a:gd name="connsiteY9" fmla="*/ 5234621 h 5383465"/>
                <a:gd name="connsiteX10" fmla="*/ 885389 w 10364596"/>
                <a:gd name="connsiteY10" fmla="*/ 5383393 h 5383465"/>
                <a:gd name="connsiteX11" fmla="*/ 0 w 10364596"/>
                <a:gd name="connsiteY11" fmla="*/ 4498004 h 5383465"/>
                <a:gd name="connsiteX12" fmla="*/ 0 w 10364596"/>
                <a:gd name="connsiteY12" fmla="*/ 956553 h 538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64596" h="5383465">
                  <a:moveTo>
                    <a:pt x="0" y="956553"/>
                  </a:moveTo>
                  <a:cubicBezTo>
                    <a:pt x="0" y="467566"/>
                    <a:pt x="231549" y="-277087"/>
                    <a:pt x="1001791" y="105480"/>
                  </a:cubicBezTo>
                  <a:lnTo>
                    <a:pt x="3048002" y="111078"/>
                  </a:lnTo>
                  <a:lnTo>
                    <a:pt x="7431318" y="183650"/>
                  </a:lnTo>
                  <a:lnTo>
                    <a:pt x="9535873" y="71164"/>
                  </a:lnTo>
                  <a:cubicBezTo>
                    <a:pt x="10024860" y="71164"/>
                    <a:pt x="10302839" y="391053"/>
                    <a:pt x="10302839" y="880040"/>
                  </a:cubicBezTo>
                  <a:lnTo>
                    <a:pt x="10364358" y="2199798"/>
                  </a:lnTo>
                  <a:cubicBezTo>
                    <a:pt x="10369197" y="3076697"/>
                    <a:pt x="10298000" y="3659361"/>
                    <a:pt x="10302839" y="4536260"/>
                  </a:cubicBezTo>
                  <a:cubicBezTo>
                    <a:pt x="10302838" y="5407817"/>
                    <a:pt x="10024860" y="5383393"/>
                    <a:pt x="9535873" y="5383393"/>
                  </a:cubicBezTo>
                  <a:cubicBezTo>
                    <a:pt x="8892412" y="5290260"/>
                    <a:pt x="8350551" y="5226154"/>
                    <a:pt x="6966861" y="5234621"/>
                  </a:cubicBezTo>
                  <a:lnTo>
                    <a:pt x="885389" y="5383393"/>
                  </a:lnTo>
                  <a:cubicBezTo>
                    <a:pt x="396402" y="5383393"/>
                    <a:pt x="0" y="4986991"/>
                    <a:pt x="0" y="4498004"/>
                  </a:cubicBezTo>
                  <a:lnTo>
                    <a:pt x="0" y="956553"/>
                  </a:lnTo>
                  <a:close/>
                </a:path>
              </a:pathLst>
            </a:custGeom>
            <a:noFill/>
            <a:ln>
              <a:solidFill>
                <a:srgbClr val="2A83A2"/>
              </a:solidFill>
            </a:ln>
          </p:spPr>
          <p:txBody>
            <a:bodyPr rtlCol="0" anchor="ctr">
              <a:noAutofit/>
            </a:bodyPr>
            <a:lstStyle/>
            <a:p>
              <a:pPr algn="l"/>
              <a:endParaRPr lang="zh-CN" altLang="en-US" dirty="0">
                <a:solidFill>
                  <a:srgbClr val="FFFFFF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329035" y="4002465"/>
              <a:ext cx="13596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2021.10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11237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97973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83A2"/>
          </a:solidFill>
          <a:ln w="0">
            <a:noFill/>
          </a:ln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20" name="圆角矩形 3"/>
          <p:cNvSpPr/>
          <p:nvPr/>
        </p:nvSpPr>
        <p:spPr>
          <a:xfrm>
            <a:off x="885368" y="937986"/>
            <a:ext cx="10566403" cy="5386214"/>
          </a:xfrm>
          <a:custGeom>
            <a:avLst/>
            <a:gdLst>
              <a:gd name="connsiteX0" fmla="*/ 0 w 10421262"/>
              <a:gd name="connsiteY0" fmla="*/ 885389 h 5312229"/>
              <a:gd name="connsiteX1" fmla="*/ 885389 w 10421262"/>
              <a:gd name="connsiteY1" fmla="*/ 0 h 5312229"/>
              <a:gd name="connsiteX2" fmla="*/ 9535873 w 10421262"/>
              <a:gd name="connsiteY2" fmla="*/ 0 h 5312229"/>
              <a:gd name="connsiteX3" fmla="*/ 10421262 w 10421262"/>
              <a:gd name="connsiteY3" fmla="*/ 885389 h 5312229"/>
              <a:gd name="connsiteX4" fmla="*/ 10421262 w 10421262"/>
              <a:gd name="connsiteY4" fmla="*/ 4426840 h 5312229"/>
              <a:gd name="connsiteX5" fmla="*/ 9535873 w 10421262"/>
              <a:gd name="connsiteY5" fmla="*/ 5312229 h 5312229"/>
              <a:gd name="connsiteX6" fmla="*/ 885389 w 10421262"/>
              <a:gd name="connsiteY6" fmla="*/ 5312229 h 5312229"/>
              <a:gd name="connsiteX7" fmla="*/ 0 w 10421262"/>
              <a:gd name="connsiteY7" fmla="*/ 4426840 h 5312229"/>
              <a:gd name="connsiteX8" fmla="*/ 0 w 10421262"/>
              <a:gd name="connsiteY8" fmla="*/ 885389 h 5312229"/>
              <a:gd name="connsiteX0" fmla="*/ 0 w 10421262"/>
              <a:gd name="connsiteY0" fmla="*/ 889017 h 5315857"/>
              <a:gd name="connsiteX1" fmla="*/ 885389 w 10421262"/>
              <a:gd name="connsiteY1" fmla="*/ 3628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721603 w 10421262"/>
              <a:gd name="connsiteY7" fmla="*/ 5297714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06746 w 10421262"/>
              <a:gd name="connsiteY5" fmla="*/ 1799772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305146 w 10421262"/>
              <a:gd name="connsiteY5" fmla="*/ 2017487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903531 h 5330371"/>
              <a:gd name="connsiteX1" fmla="*/ 986989 w 10421262"/>
              <a:gd name="connsiteY1" fmla="*/ 90714 h 5330371"/>
              <a:gd name="connsiteX2" fmla="*/ 2786746 w 10421262"/>
              <a:gd name="connsiteY2" fmla="*/ 14514 h 5330371"/>
              <a:gd name="connsiteX3" fmla="*/ 7445832 w 10421262"/>
              <a:gd name="connsiteY3" fmla="*/ 0 h 5330371"/>
              <a:gd name="connsiteX4" fmla="*/ 9535873 w 10421262"/>
              <a:gd name="connsiteY4" fmla="*/ 18142 h 5330371"/>
              <a:gd name="connsiteX5" fmla="*/ 10421262 w 10421262"/>
              <a:gd name="connsiteY5" fmla="*/ 903531 h 5330371"/>
              <a:gd name="connsiteX6" fmla="*/ 10305146 w 10421262"/>
              <a:gd name="connsiteY6" fmla="*/ 2032001 h 5330371"/>
              <a:gd name="connsiteX7" fmla="*/ 10421262 w 10421262"/>
              <a:gd name="connsiteY7" fmla="*/ 4444982 h 5330371"/>
              <a:gd name="connsiteX8" fmla="*/ 9535873 w 10421262"/>
              <a:gd name="connsiteY8" fmla="*/ 5330371 h 5330371"/>
              <a:gd name="connsiteX9" fmla="*/ 6966861 w 10421262"/>
              <a:gd name="connsiteY9" fmla="*/ 5181599 h 5330371"/>
              <a:gd name="connsiteX10" fmla="*/ 885389 w 10421262"/>
              <a:gd name="connsiteY10" fmla="*/ 5330371 h 5330371"/>
              <a:gd name="connsiteX11" fmla="*/ 0 w 10421262"/>
              <a:gd name="connsiteY11" fmla="*/ 4444982 h 5330371"/>
              <a:gd name="connsiteX12" fmla="*/ 0 w 10421262"/>
              <a:gd name="connsiteY12" fmla="*/ 903531 h 5330371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7431318 w 10421262"/>
              <a:gd name="connsiteY3" fmla="*/ 116114 h 5315857"/>
              <a:gd name="connsiteX4" fmla="*/ 9535873 w 10421262"/>
              <a:gd name="connsiteY4" fmla="*/ 3628 h 5315857"/>
              <a:gd name="connsiteX5" fmla="*/ 10421262 w 10421262"/>
              <a:gd name="connsiteY5" fmla="*/ 889017 h 5315857"/>
              <a:gd name="connsiteX6" fmla="*/ 10305146 w 10421262"/>
              <a:gd name="connsiteY6" fmla="*/ 2017487 h 5315857"/>
              <a:gd name="connsiteX7" fmla="*/ 10421262 w 10421262"/>
              <a:gd name="connsiteY7" fmla="*/ 4430468 h 5315857"/>
              <a:gd name="connsiteX8" fmla="*/ 9535873 w 10421262"/>
              <a:gd name="connsiteY8" fmla="*/ 5315857 h 5315857"/>
              <a:gd name="connsiteX9" fmla="*/ 6966861 w 10421262"/>
              <a:gd name="connsiteY9" fmla="*/ 5167085 h 5315857"/>
              <a:gd name="connsiteX10" fmla="*/ 885389 w 10421262"/>
              <a:gd name="connsiteY10" fmla="*/ 5315857 h 5315857"/>
              <a:gd name="connsiteX11" fmla="*/ 0 w 10421262"/>
              <a:gd name="connsiteY11" fmla="*/ 4430468 h 5315857"/>
              <a:gd name="connsiteX12" fmla="*/ 0 w 10421262"/>
              <a:gd name="connsiteY12" fmla="*/ 889017 h 5315857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2815774 w 10421262"/>
              <a:gd name="connsiteY2" fmla="*/ 185057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3048002 w 10421262"/>
              <a:gd name="connsiteY2" fmla="*/ 39914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21262" h="5312229">
                <a:moveTo>
                  <a:pt x="0" y="885389"/>
                </a:moveTo>
                <a:cubicBezTo>
                  <a:pt x="0" y="396402"/>
                  <a:pt x="498002" y="72572"/>
                  <a:pt x="986989" y="72572"/>
                </a:cubicBezTo>
                <a:lnTo>
                  <a:pt x="3048002" y="39914"/>
                </a:lnTo>
                <a:lnTo>
                  <a:pt x="7431318" y="112486"/>
                </a:lnTo>
                <a:lnTo>
                  <a:pt x="9535873" y="0"/>
                </a:lnTo>
                <a:cubicBezTo>
                  <a:pt x="10024860" y="0"/>
                  <a:pt x="10421262" y="396402"/>
                  <a:pt x="10421262" y="885389"/>
                </a:cubicBezTo>
                <a:lnTo>
                  <a:pt x="10305146" y="2013859"/>
                </a:lnTo>
                <a:cubicBezTo>
                  <a:pt x="10309985" y="2890758"/>
                  <a:pt x="10416423" y="3549941"/>
                  <a:pt x="10421262" y="4426840"/>
                </a:cubicBezTo>
                <a:cubicBezTo>
                  <a:pt x="10421262" y="4915827"/>
                  <a:pt x="10024860" y="5312229"/>
                  <a:pt x="9535873" y="5312229"/>
                </a:cubicBezTo>
                <a:cubicBezTo>
                  <a:pt x="8892412" y="5219096"/>
                  <a:pt x="8350551" y="5154990"/>
                  <a:pt x="6966861" y="5163457"/>
                </a:cubicBezTo>
                <a:lnTo>
                  <a:pt x="885389" y="5312229"/>
                </a:lnTo>
                <a:cubicBezTo>
                  <a:pt x="396402" y="5312229"/>
                  <a:pt x="0" y="4915827"/>
                  <a:pt x="0" y="4426840"/>
                </a:cubicBezTo>
                <a:lnTo>
                  <a:pt x="0" y="885389"/>
                </a:lnTo>
                <a:close/>
              </a:path>
            </a:pathLst>
          </a:custGeom>
          <a:pattFill prst="dkDnDiag">
            <a:fgClr>
              <a:srgbClr val="2A83A2"/>
            </a:fgClr>
            <a:bgClr>
              <a:schemeClr val="tx1">
                <a:lumMod val="95000"/>
                <a:lumOff val="5000"/>
              </a:schemeClr>
            </a:bgClr>
          </a:pattFill>
          <a:ln>
            <a:noFill/>
          </a:ln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85368" y="772885"/>
            <a:ext cx="10421262" cy="5312229"/>
          </a:xfrm>
          <a:custGeom>
            <a:avLst/>
            <a:gdLst>
              <a:gd name="connsiteX0" fmla="*/ 0 w 10421262"/>
              <a:gd name="connsiteY0" fmla="*/ 885389 h 5312229"/>
              <a:gd name="connsiteX1" fmla="*/ 885389 w 10421262"/>
              <a:gd name="connsiteY1" fmla="*/ 0 h 5312229"/>
              <a:gd name="connsiteX2" fmla="*/ 9535873 w 10421262"/>
              <a:gd name="connsiteY2" fmla="*/ 0 h 5312229"/>
              <a:gd name="connsiteX3" fmla="*/ 10421262 w 10421262"/>
              <a:gd name="connsiteY3" fmla="*/ 885389 h 5312229"/>
              <a:gd name="connsiteX4" fmla="*/ 10421262 w 10421262"/>
              <a:gd name="connsiteY4" fmla="*/ 4426840 h 5312229"/>
              <a:gd name="connsiteX5" fmla="*/ 9535873 w 10421262"/>
              <a:gd name="connsiteY5" fmla="*/ 5312229 h 5312229"/>
              <a:gd name="connsiteX6" fmla="*/ 885389 w 10421262"/>
              <a:gd name="connsiteY6" fmla="*/ 5312229 h 5312229"/>
              <a:gd name="connsiteX7" fmla="*/ 0 w 10421262"/>
              <a:gd name="connsiteY7" fmla="*/ 4426840 h 5312229"/>
              <a:gd name="connsiteX8" fmla="*/ 0 w 10421262"/>
              <a:gd name="connsiteY8" fmla="*/ 885389 h 5312229"/>
              <a:gd name="connsiteX0" fmla="*/ 0 w 10421262"/>
              <a:gd name="connsiteY0" fmla="*/ 889017 h 5315857"/>
              <a:gd name="connsiteX1" fmla="*/ 885389 w 10421262"/>
              <a:gd name="connsiteY1" fmla="*/ 3628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721603 w 10421262"/>
              <a:gd name="connsiteY7" fmla="*/ 5297714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06746 w 10421262"/>
              <a:gd name="connsiteY5" fmla="*/ 1799772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305146 w 10421262"/>
              <a:gd name="connsiteY5" fmla="*/ 2017487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903531 h 5330371"/>
              <a:gd name="connsiteX1" fmla="*/ 986989 w 10421262"/>
              <a:gd name="connsiteY1" fmla="*/ 90714 h 5330371"/>
              <a:gd name="connsiteX2" fmla="*/ 2786746 w 10421262"/>
              <a:gd name="connsiteY2" fmla="*/ 14514 h 5330371"/>
              <a:gd name="connsiteX3" fmla="*/ 7445832 w 10421262"/>
              <a:gd name="connsiteY3" fmla="*/ 0 h 5330371"/>
              <a:gd name="connsiteX4" fmla="*/ 9535873 w 10421262"/>
              <a:gd name="connsiteY4" fmla="*/ 18142 h 5330371"/>
              <a:gd name="connsiteX5" fmla="*/ 10421262 w 10421262"/>
              <a:gd name="connsiteY5" fmla="*/ 903531 h 5330371"/>
              <a:gd name="connsiteX6" fmla="*/ 10305146 w 10421262"/>
              <a:gd name="connsiteY6" fmla="*/ 2032001 h 5330371"/>
              <a:gd name="connsiteX7" fmla="*/ 10421262 w 10421262"/>
              <a:gd name="connsiteY7" fmla="*/ 4444982 h 5330371"/>
              <a:gd name="connsiteX8" fmla="*/ 9535873 w 10421262"/>
              <a:gd name="connsiteY8" fmla="*/ 5330371 h 5330371"/>
              <a:gd name="connsiteX9" fmla="*/ 6966861 w 10421262"/>
              <a:gd name="connsiteY9" fmla="*/ 5181599 h 5330371"/>
              <a:gd name="connsiteX10" fmla="*/ 885389 w 10421262"/>
              <a:gd name="connsiteY10" fmla="*/ 5330371 h 5330371"/>
              <a:gd name="connsiteX11" fmla="*/ 0 w 10421262"/>
              <a:gd name="connsiteY11" fmla="*/ 4444982 h 5330371"/>
              <a:gd name="connsiteX12" fmla="*/ 0 w 10421262"/>
              <a:gd name="connsiteY12" fmla="*/ 903531 h 5330371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7431318 w 10421262"/>
              <a:gd name="connsiteY3" fmla="*/ 116114 h 5315857"/>
              <a:gd name="connsiteX4" fmla="*/ 9535873 w 10421262"/>
              <a:gd name="connsiteY4" fmla="*/ 3628 h 5315857"/>
              <a:gd name="connsiteX5" fmla="*/ 10421262 w 10421262"/>
              <a:gd name="connsiteY5" fmla="*/ 889017 h 5315857"/>
              <a:gd name="connsiteX6" fmla="*/ 10305146 w 10421262"/>
              <a:gd name="connsiteY6" fmla="*/ 2017487 h 5315857"/>
              <a:gd name="connsiteX7" fmla="*/ 10421262 w 10421262"/>
              <a:gd name="connsiteY7" fmla="*/ 4430468 h 5315857"/>
              <a:gd name="connsiteX8" fmla="*/ 9535873 w 10421262"/>
              <a:gd name="connsiteY8" fmla="*/ 5315857 h 5315857"/>
              <a:gd name="connsiteX9" fmla="*/ 6966861 w 10421262"/>
              <a:gd name="connsiteY9" fmla="*/ 5167085 h 5315857"/>
              <a:gd name="connsiteX10" fmla="*/ 885389 w 10421262"/>
              <a:gd name="connsiteY10" fmla="*/ 5315857 h 5315857"/>
              <a:gd name="connsiteX11" fmla="*/ 0 w 10421262"/>
              <a:gd name="connsiteY11" fmla="*/ 4430468 h 5315857"/>
              <a:gd name="connsiteX12" fmla="*/ 0 w 10421262"/>
              <a:gd name="connsiteY12" fmla="*/ 889017 h 5315857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2815774 w 10421262"/>
              <a:gd name="connsiteY2" fmla="*/ 185057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3048002 w 10421262"/>
              <a:gd name="connsiteY2" fmla="*/ 39914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21262" h="5312229">
                <a:moveTo>
                  <a:pt x="0" y="885389"/>
                </a:moveTo>
                <a:cubicBezTo>
                  <a:pt x="0" y="396402"/>
                  <a:pt x="498002" y="72572"/>
                  <a:pt x="986989" y="72572"/>
                </a:cubicBezTo>
                <a:lnTo>
                  <a:pt x="3048002" y="39914"/>
                </a:lnTo>
                <a:lnTo>
                  <a:pt x="7431318" y="112486"/>
                </a:lnTo>
                <a:lnTo>
                  <a:pt x="9535873" y="0"/>
                </a:lnTo>
                <a:cubicBezTo>
                  <a:pt x="10024860" y="0"/>
                  <a:pt x="10421262" y="396402"/>
                  <a:pt x="10421262" y="885389"/>
                </a:cubicBezTo>
                <a:lnTo>
                  <a:pt x="10305146" y="2013859"/>
                </a:lnTo>
                <a:cubicBezTo>
                  <a:pt x="10309985" y="2890758"/>
                  <a:pt x="10416423" y="3549941"/>
                  <a:pt x="10421262" y="4426840"/>
                </a:cubicBezTo>
                <a:cubicBezTo>
                  <a:pt x="10421262" y="4915827"/>
                  <a:pt x="10024860" y="5312229"/>
                  <a:pt x="9535873" y="5312229"/>
                </a:cubicBezTo>
                <a:cubicBezTo>
                  <a:pt x="8892412" y="5219096"/>
                  <a:pt x="8350551" y="5154990"/>
                  <a:pt x="6966861" y="5163457"/>
                </a:cubicBezTo>
                <a:lnTo>
                  <a:pt x="885389" y="5312229"/>
                </a:lnTo>
                <a:cubicBezTo>
                  <a:pt x="396402" y="5312229"/>
                  <a:pt x="0" y="4915827"/>
                  <a:pt x="0" y="4426840"/>
                </a:cubicBezTo>
                <a:lnTo>
                  <a:pt x="0" y="885389"/>
                </a:lnTo>
                <a:close/>
              </a:path>
            </a:pathLst>
          </a:custGeom>
          <a:solidFill>
            <a:srgbClr val="FFFFFF"/>
          </a:solidFill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92711" y="1023953"/>
            <a:ext cx="555171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PART01</a:t>
            </a:r>
            <a:endParaRPr lang="zh-CN" altLang="en-US" sz="11500" dirty="0"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59462" y="2722014"/>
            <a:ext cx="467307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dirty="0">
                <a:ln w="1905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上半年工作总结</a:t>
            </a:r>
            <a:endParaRPr lang="zh-CN" altLang="en-US" sz="5000" dirty="0">
              <a:solidFill>
                <a:schemeClr val="tx1">
                  <a:lumMod val="95000"/>
                  <a:lumOff val="5000"/>
                </a:schemeClr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3130" y="373061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095245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719066" y="2640074"/>
            <a:ext cx="1937917" cy="282169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dir="33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Freeform 12"/>
          <p:cNvSpPr/>
          <p:nvPr/>
        </p:nvSpPr>
        <p:spPr bwMode="auto">
          <a:xfrm>
            <a:off x="2592116" y="2604369"/>
            <a:ext cx="191819" cy="105084"/>
          </a:xfrm>
          <a:custGeom>
            <a:avLst/>
            <a:gdLst>
              <a:gd name="T0" fmla="*/ 143 w 143"/>
              <a:gd name="T1" fmla="*/ 4 h 80"/>
              <a:gd name="T2" fmla="*/ 138 w 143"/>
              <a:gd name="T3" fmla="*/ 0 h 80"/>
              <a:gd name="T4" fmla="*/ 5 w 143"/>
              <a:gd name="T5" fmla="*/ 0 h 80"/>
              <a:gd name="T6" fmla="*/ 0 w 143"/>
              <a:gd name="T7" fmla="*/ 4 h 80"/>
              <a:gd name="T8" fmla="*/ 0 w 143"/>
              <a:gd name="T9" fmla="*/ 75 h 80"/>
              <a:gd name="T10" fmla="*/ 5 w 143"/>
              <a:gd name="T11" fmla="*/ 80 h 80"/>
              <a:gd name="T12" fmla="*/ 24 w 143"/>
              <a:gd name="T13" fmla="*/ 80 h 80"/>
              <a:gd name="T14" fmla="*/ 24 w 143"/>
              <a:gd name="T15" fmla="*/ 79 h 80"/>
              <a:gd name="T16" fmla="*/ 35 w 143"/>
              <a:gd name="T17" fmla="*/ 68 h 80"/>
              <a:gd name="T18" fmla="*/ 46 w 143"/>
              <a:gd name="T19" fmla="*/ 79 h 80"/>
              <a:gd name="T20" fmla="*/ 46 w 143"/>
              <a:gd name="T21" fmla="*/ 80 h 80"/>
              <a:gd name="T22" fmla="*/ 99 w 143"/>
              <a:gd name="T23" fmla="*/ 80 h 80"/>
              <a:gd name="T24" fmla="*/ 99 w 143"/>
              <a:gd name="T25" fmla="*/ 79 h 80"/>
              <a:gd name="T26" fmla="*/ 110 w 143"/>
              <a:gd name="T27" fmla="*/ 68 h 80"/>
              <a:gd name="T28" fmla="*/ 121 w 143"/>
              <a:gd name="T29" fmla="*/ 79 h 80"/>
              <a:gd name="T30" fmla="*/ 121 w 143"/>
              <a:gd name="T31" fmla="*/ 80 h 80"/>
              <a:gd name="T32" fmla="*/ 138 w 143"/>
              <a:gd name="T33" fmla="*/ 80 h 80"/>
              <a:gd name="T34" fmla="*/ 143 w 143"/>
              <a:gd name="T35" fmla="*/ 75 h 80"/>
              <a:gd name="T36" fmla="*/ 143 w 143"/>
              <a:gd name="T37" fmla="*/ 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3" h="80">
                <a:moveTo>
                  <a:pt x="143" y="4"/>
                </a:moveTo>
                <a:cubicBezTo>
                  <a:pt x="143" y="2"/>
                  <a:pt x="140" y="0"/>
                  <a:pt x="138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8"/>
                  <a:pt x="2" y="80"/>
                  <a:pt x="5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79"/>
                  <a:pt x="24" y="79"/>
                  <a:pt x="24" y="79"/>
                </a:cubicBezTo>
                <a:cubicBezTo>
                  <a:pt x="24" y="73"/>
                  <a:pt x="29" y="68"/>
                  <a:pt x="35" y="68"/>
                </a:cubicBezTo>
                <a:cubicBezTo>
                  <a:pt x="41" y="68"/>
                  <a:pt x="46" y="73"/>
                  <a:pt x="46" y="79"/>
                </a:cubicBezTo>
                <a:cubicBezTo>
                  <a:pt x="46" y="79"/>
                  <a:pt x="46" y="79"/>
                  <a:pt x="46" y="80"/>
                </a:cubicBezTo>
                <a:cubicBezTo>
                  <a:pt x="99" y="80"/>
                  <a:pt x="99" y="80"/>
                  <a:pt x="99" y="80"/>
                </a:cubicBezTo>
                <a:cubicBezTo>
                  <a:pt x="99" y="79"/>
                  <a:pt x="99" y="79"/>
                  <a:pt x="99" y="79"/>
                </a:cubicBezTo>
                <a:cubicBezTo>
                  <a:pt x="99" y="73"/>
                  <a:pt x="104" y="68"/>
                  <a:pt x="110" y="68"/>
                </a:cubicBezTo>
                <a:cubicBezTo>
                  <a:pt x="116" y="68"/>
                  <a:pt x="121" y="73"/>
                  <a:pt x="121" y="79"/>
                </a:cubicBezTo>
                <a:cubicBezTo>
                  <a:pt x="121" y="79"/>
                  <a:pt x="121" y="79"/>
                  <a:pt x="121" y="80"/>
                </a:cubicBezTo>
                <a:cubicBezTo>
                  <a:pt x="138" y="80"/>
                  <a:pt x="138" y="80"/>
                  <a:pt x="138" y="80"/>
                </a:cubicBezTo>
                <a:cubicBezTo>
                  <a:pt x="140" y="80"/>
                  <a:pt x="143" y="78"/>
                  <a:pt x="143" y="75"/>
                </a:cubicBezTo>
                <a:lnTo>
                  <a:pt x="143" y="4"/>
                </a:lnTo>
                <a:close/>
              </a:path>
            </a:pathLst>
          </a:custGeom>
          <a:solidFill>
            <a:srgbClr val="41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" name="Freeform 13"/>
          <p:cNvSpPr/>
          <p:nvPr/>
        </p:nvSpPr>
        <p:spPr bwMode="auto">
          <a:xfrm>
            <a:off x="2711654" y="2604369"/>
            <a:ext cx="27800" cy="90627"/>
          </a:xfrm>
          <a:custGeom>
            <a:avLst/>
            <a:gdLst>
              <a:gd name="T0" fmla="*/ 2 w 21"/>
              <a:gd name="T1" fmla="*/ 0 h 69"/>
              <a:gd name="T2" fmla="*/ 0 w 21"/>
              <a:gd name="T3" fmla="*/ 9 h 69"/>
              <a:gd name="T4" fmla="*/ 16 w 21"/>
              <a:gd name="T5" fmla="*/ 69 h 69"/>
              <a:gd name="T6" fmla="*/ 21 w 21"/>
              <a:gd name="T7" fmla="*/ 68 h 69"/>
              <a:gd name="T8" fmla="*/ 21 w 21"/>
              <a:gd name="T9" fmla="*/ 68 h 69"/>
              <a:gd name="T10" fmla="*/ 6 w 21"/>
              <a:gd name="T11" fmla="*/ 8 h 69"/>
              <a:gd name="T12" fmla="*/ 8 w 21"/>
              <a:gd name="T13" fmla="*/ 0 h 69"/>
              <a:gd name="T14" fmla="*/ 2 w 21"/>
              <a:gd name="T15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69">
                <a:moveTo>
                  <a:pt x="2" y="0"/>
                </a:moveTo>
                <a:cubicBezTo>
                  <a:pt x="0" y="3"/>
                  <a:pt x="0" y="6"/>
                  <a:pt x="0" y="9"/>
                </a:cubicBezTo>
                <a:cubicBezTo>
                  <a:pt x="16" y="69"/>
                  <a:pt x="16" y="69"/>
                  <a:pt x="16" y="69"/>
                </a:cubicBezTo>
                <a:cubicBezTo>
                  <a:pt x="17" y="68"/>
                  <a:pt x="19" y="68"/>
                  <a:pt x="21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6" y="8"/>
                  <a:pt x="6" y="8"/>
                  <a:pt x="6" y="8"/>
                </a:cubicBezTo>
                <a:cubicBezTo>
                  <a:pt x="6" y="5"/>
                  <a:pt x="6" y="2"/>
                  <a:pt x="8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Freeform 14"/>
          <p:cNvSpPr/>
          <p:nvPr/>
        </p:nvSpPr>
        <p:spPr bwMode="auto">
          <a:xfrm>
            <a:off x="2634927" y="2604369"/>
            <a:ext cx="29468" cy="89515"/>
          </a:xfrm>
          <a:custGeom>
            <a:avLst/>
            <a:gdLst>
              <a:gd name="T0" fmla="*/ 0 w 22"/>
              <a:gd name="T1" fmla="*/ 68 h 68"/>
              <a:gd name="T2" fmla="*/ 3 w 22"/>
              <a:gd name="T3" fmla="*/ 68 h 68"/>
              <a:gd name="T4" fmla="*/ 6 w 22"/>
              <a:gd name="T5" fmla="*/ 68 h 68"/>
              <a:gd name="T6" fmla="*/ 22 w 22"/>
              <a:gd name="T7" fmla="*/ 9 h 68"/>
              <a:gd name="T8" fmla="*/ 22 w 22"/>
              <a:gd name="T9" fmla="*/ 8 h 68"/>
              <a:gd name="T10" fmla="*/ 20 w 22"/>
              <a:gd name="T11" fmla="*/ 0 h 68"/>
              <a:gd name="T12" fmla="*/ 14 w 22"/>
              <a:gd name="T13" fmla="*/ 0 h 68"/>
              <a:gd name="T14" fmla="*/ 14 w 22"/>
              <a:gd name="T15" fmla="*/ 0 h 68"/>
              <a:gd name="T16" fmla="*/ 16 w 22"/>
              <a:gd name="T17" fmla="*/ 8 h 68"/>
              <a:gd name="T18" fmla="*/ 0 w 22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" h="68">
                <a:moveTo>
                  <a:pt x="0" y="68"/>
                </a:moveTo>
                <a:cubicBezTo>
                  <a:pt x="1" y="68"/>
                  <a:pt x="2" y="68"/>
                  <a:pt x="3" y="68"/>
                </a:cubicBezTo>
                <a:cubicBezTo>
                  <a:pt x="4" y="68"/>
                  <a:pt x="5" y="68"/>
                  <a:pt x="6" y="68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6"/>
                  <a:pt x="22" y="3"/>
                  <a:pt x="2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6" y="2"/>
                  <a:pt x="16" y="5"/>
                  <a:pt x="16" y="8"/>
                </a:cubicBezTo>
                <a:lnTo>
                  <a:pt x="0" y="68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" name="Freeform 15"/>
          <p:cNvSpPr/>
          <p:nvPr/>
        </p:nvSpPr>
        <p:spPr bwMode="auto">
          <a:xfrm>
            <a:off x="2633815" y="469900"/>
            <a:ext cx="108419" cy="2235661"/>
          </a:xfrm>
          <a:custGeom>
            <a:avLst/>
            <a:gdLst>
              <a:gd name="T0" fmla="*/ 64 w 81"/>
              <a:gd name="T1" fmla="*/ 1601 h 1699"/>
              <a:gd name="T2" fmla="*/ 66 w 81"/>
              <a:gd name="T3" fmla="*/ 1589 h 1699"/>
              <a:gd name="T4" fmla="*/ 71 w 81"/>
              <a:gd name="T5" fmla="*/ 1580 h 1699"/>
              <a:gd name="T6" fmla="*/ 63 w 81"/>
              <a:gd name="T7" fmla="*/ 1555 h 1699"/>
              <a:gd name="T8" fmla="*/ 44 w 81"/>
              <a:gd name="T9" fmla="*/ 1550 h 1699"/>
              <a:gd name="T10" fmla="*/ 44 w 81"/>
              <a:gd name="T11" fmla="*/ 0 h 1699"/>
              <a:gd name="T12" fmla="*/ 37 w 81"/>
              <a:gd name="T13" fmla="*/ 0 h 1699"/>
              <a:gd name="T14" fmla="*/ 37 w 81"/>
              <a:gd name="T15" fmla="*/ 1550 h 1699"/>
              <a:gd name="T16" fmla="*/ 18 w 81"/>
              <a:gd name="T17" fmla="*/ 1555 h 1699"/>
              <a:gd name="T18" fmla="*/ 10 w 81"/>
              <a:gd name="T19" fmla="*/ 1580 h 1699"/>
              <a:gd name="T20" fmla="*/ 15 w 81"/>
              <a:gd name="T21" fmla="*/ 1589 h 1699"/>
              <a:gd name="T22" fmla="*/ 17 w 81"/>
              <a:gd name="T23" fmla="*/ 1601 h 1699"/>
              <a:gd name="T24" fmla="*/ 0 w 81"/>
              <a:gd name="T25" fmla="*/ 1695 h 1699"/>
              <a:gd name="T26" fmla="*/ 2 w 81"/>
              <a:gd name="T27" fmla="*/ 1698 h 1699"/>
              <a:gd name="T28" fmla="*/ 6 w 81"/>
              <a:gd name="T29" fmla="*/ 1696 h 1699"/>
              <a:gd name="T30" fmla="*/ 23 w 81"/>
              <a:gd name="T31" fmla="*/ 1602 h 1699"/>
              <a:gd name="T32" fmla="*/ 23 w 81"/>
              <a:gd name="T33" fmla="*/ 1602 h 1699"/>
              <a:gd name="T34" fmla="*/ 20 w 81"/>
              <a:gd name="T35" fmla="*/ 1587 h 1699"/>
              <a:gd name="T36" fmla="*/ 15 w 81"/>
              <a:gd name="T37" fmla="*/ 1577 h 1699"/>
              <a:gd name="T38" fmla="*/ 21 w 81"/>
              <a:gd name="T39" fmla="*/ 1561 h 1699"/>
              <a:gd name="T40" fmla="*/ 37 w 81"/>
              <a:gd name="T41" fmla="*/ 1556 h 1699"/>
              <a:gd name="T42" fmla="*/ 37 w 81"/>
              <a:gd name="T43" fmla="*/ 1561 h 1699"/>
              <a:gd name="T44" fmla="*/ 40 w 81"/>
              <a:gd name="T45" fmla="*/ 1564 h 1699"/>
              <a:gd name="T46" fmla="*/ 44 w 81"/>
              <a:gd name="T47" fmla="*/ 1561 h 1699"/>
              <a:gd name="T48" fmla="*/ 44 w 81"/>
              <a:gd name="T49" fmla="*/ 1556 h 1699"/>
              <a:gd name="T50" fmla="*/ 60 w 81"/>
              <a:gd name="T51" fmla="*/ 1561 h 1699"/>
              <a:gd name="T52" fmla="*/ 66 w 81"/>
              <a:gd name="T53" fmla="*/ 1577 h 1699"/>
              <a:gd name="T54" fmla="*/ 61 w 81"/>
              <a:gd name="T55" fmla="*/ 1586 h 1699"/>
              <a:gd name="T56" fmla="*/ 58 w 81"/>
              <a:gd name="T57" fmla="*/ 1602 h 1699"/>
              <a:gd name="T58" fmla="*/ 75 w 81"/>
              <a:gd name="T59" fmla="*/ 1696 h 1699"/>
              <a:gd name="T60" fmla="*/ 78 w 81"/>
              <a:gd name="T61" fmla="*/ 1699 h 1699"/>
              <a:gd name="T62" fmla="*/ 79 w 81"/>
              <a:gd name="T63" fmla="*/ 1698 h 1699"/>
              <a:gd name="T64" fmla="*/ 81 w 81"/>
              <a:gd name="T65" fmla="*/ 1695 h 1699"/>
              <a:gd name="T66" fmla="*/ 64 w 81"/>
              <a:gd name="T67" fmla="*/ 1601 h 1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1" h="1699">
                <a:moveTo>
                  <a:pt x="64" y="1601"/>
                </a:moveTo>
                <a:cubicBezTo>
                  <a:pt x="64" y="1597"/>
                  <a:pt x="64" y="1593"/>
                  <a:pt x="66" y="1589"/>
                </a:cubicBezTo>
                <a:cubicBezTo>
                  <a:pt x="71" y="1580"/>
                  <a:pt x="71" y="1580"/>
                  <a:pt x="71" y="1580"/>
                </a:cubicBezTo>
                <a:cubicBezTo>
                  <a:pt x="76" y="1571"/>
                  <a:pt x="72" y="1560"/>
                  <a:pt x="63" y="1555"/>
                </a:cubicBezTo>
                <a:cubicBezTo>
                  <a:pt x="57" y="1552"/>
                  <a:pt x="51" y="1550"/>
                  <a:pt x="44" y="1550"/>
                </a:cubicBezTo>
                <a:cubicBezTo>
                  <a:pt x="44" y="0"/>
                  <a:pt x="44" y="0"/>
                  <a:pt x="44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1550"/>
                  <a:pt x="37" y="1550"/>
                  <a:pt x="37" y="1550"/>
                </a:cubicBezTo>
                <a:cubicBezTo>
                  <a:pt x="30" y="1551"/>
                  <a:pt x="24" y="1552"/>
                  <a:pt x="18" y="1555"/>
                </a:cubicBezTo>
                <a:cubicBezTo>
                  <a:pt x="9" y="1560"/>
                  <a:pt x="5" y="1571"/>
                  <a:pt x="10" y="1580"/>
                </a:cubicBezTo>
                <a:cubicBezTo>
                  <a:pt x="15" y="1589"/>
                  <a:pt x="15" y="1589"/>
                  <a:pt x="15" y="1589"/>
                </a:cubicBezTo>
                <a:cubicBezTo>
                  <a:pt x="17" y="1593"/>
                  <a:pt x="17" y="1597"/>
                  <a:pt x="17" y="1601"/>
                </a:cubicBezTo>
                <a:cubicBezTo>
                  <a:pt x="0" y="1695"/>
                  <a:pt x="0" y="1695"/>
                  <a:pt x="0" y="1695"/>
                </a:cubicBezTo>
                <a:cubicBezTo>
                  <a:pt x="0" y="1696"/>
                  <a:pt x="1" y="1698"/>
                  <a:pt x="2" y="1698"/>
                </a:cubicBezTo>
                <a:cubicBezTo>
                  <a:pt x="4" y="1698"/>
                  <a:pt x="5" y="1697"/>
                  <a:pt x="6" y="1696"/>
                </a:cubicBezTo>
                <a:cubicBezTo>
                  <a:pt x="23" y="1602"/>
                  <a:pt x="23" y="1602"/>
                  <a:pt x="23" y="1602"/>
                </a:cubicBezTo>
                <a:cubicBezTo>
                  <a:pt x="23" y="1602"/>
                  <a:pt x="23" y="1602"/>
                  <a:pt x="23" y="1602"/>
                </a:cubicBezTo>
                <a:cubicBezTo>
                  <a:pt x="24" y="1596"/>
                  <a:pt x="23" y="1591"/>
                  <a:pt x="20" y="1587"/>
                </a:cubicBezTo>
                <a:cubicBezTo>
                  <a:pt x="15" y="1577"/>
                  <a:pt x="15" y="1577"/>
                  <a:pt x="15" y="1577"/>
                </a:cubicBezTo>
                <a:cubicBezTo>
                  <a:pt x="12" y="1571"/>
                  <a:pt x="15" y="1564"/>
                  <a:pt x="21" y="1561"/>
                </a:cubicBezTo>
                <a:cubicBezTo>
                  <a:pt x="26" y="1558"/>
                  <a:pt x="31" y="1557"/>
                  <a:pt x="37" y="1556"/>
                </a:cubicBezTo>
                <a:cubicBezTo>
                  <a:pt x="37" y="1561"/>
                  <a:pt x="37" y="1561"/>
                  <a:pt x="37" y="1561"/>
                </a:cubicBezTo>
                <a:cubicBezTo>
                  <a:pt x="37" y="1562"/>
                  <a:pt x="39" y="1564"/>
                  <a:pt x="40" y="1564"/>
                </a:cubicBezTo>
                <a:cubicBezTo>
                  <a:pt x="42" y="1564"/>
                  <a:pt x="44" y="1562"/>
                  <a:pt x="44" y="1561"/>
                </a:cubicBezTo>
                <a:cubicBezTo>
                  <a:pt x="44" y="1556"/>
                  <a:pt x="44" y="1556"/>
                  <a:pt x="44" y="1556"/>
                </a:cubicBezTo>
                <a:cubicBezTo>
                  <a:pt x="50" y="1556"/>
                  <a:pt x="55" y="1558"/>
                  <a:pt x="60" y="1561"/>
                </a:cubicBezTo>
                <a:cubicBezTo>
                  <a:pt x="66" y="1564"/>
                  <a:pt x="69" y="1571"/>
                  <a:pt x="66" y="1577"/>
                </a:cubicBezTo>
                <a:cubicBezTo>
                  <a:pt x="61" y="1586"/>
                  <a:pt x="61" y="1586"/>
                  <a:pt x="61" y="1586"/>
                </a:cubicBezTo>
                <a:cubicBezTo>
                  <a:pt x="58" y="1591"/>
                  <a:pt x="58" y="1597"/>
                  <a:pt x="58" y="1602"/>
                </a:cubicBezTo>
                <a:cubicBezTo>
                  <a:pt x="75" y="1696"/>
                  <a:pt x="75" y="1696"/>
                  <a:pt x="75" y="1696"/>
                </a:cubicBezTo>
                <a:cubicBezTo>
                  <a:pt x="75" y="1697"/>
                  <a:pt x="77" y="1699"/>
                  <a:pt x="78" y="1699"/>
                </a:cubicBezTo>
                <a:cubicBezTo>
                  <a:pt x="78" y="1699"/>
                  <a:pt x="78" y="1698"/>
                  <a:pt x="79" y="1698"/>
                </a:cubicBezTo>
                <a:cubicBezTo>
                  <a:pt x="80" y="1698"/>
                  <a:pt x="81" y="1697"/>
                  <a:pt x="81" y="1695"/>
                </a:cubicBezTo>
                <a:lnTo>
                  <a:pt x="64" y="1601"/>
                </a:lnTo>
                <a:close/>
              </a:path>
            </a:pathLst>
          </a:custGeom>
          <a:solidFill>
            <a:srgbClr val="9C9C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992885" y="1923293"/>
            <a:ext cx="1937917" cy="282169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dir="33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Freeform 22"/>
          <p:cNvSpPr/>
          <p:nvPr/>
        </p:nvSpPr>
        <p:spPr bwMode="auto">
          <a:xfrm>
            <a:off x="4865934" y="1887589"/>
            <a:ext cx="191819" cy="105084"/>
          </a:xfrm>
          <a:custGeom>
            <a:avLst/>
            <a:gdLst>
              <a:gd name="T0" fmla="*/ 143 w 143"/>
              <a:gd name="T1" fmla="*/ 4 h 80"/>
              <a:gd name="T2" fmla="*/ 138 w 143"/>
              <a:gd name="T3" fmla="*/ 0 h 80"/>
              <a:gd name="T4" fmla="*/ 5 w 143"/>
              <a:gd name="T5" fmla="*/ 0 h 80"/>
              <a:gd name="T6" fmla="*/ 0 w 143"/>
              <a:gd name="T7" fmla="*/ 4 h 80"/>
              <a:gd name="T8" fmla="*/ 0 w 143"/>
              <a:gd name="T9" fmla="*/ 75 h 80"/>
              <a:gd name="T10" fmla="*/ 5 w 143"/>
              <a:gd name="T11" fmla="*/ 80 h 80"/>
              <a:gd name="T12" fmla="*/ 24 w 143"/>
              <a:gd name="T13" fmla="*/ 80 h 80"/>
              <a:gd name="T14" fmla="*/ 24 w 143"/>
              <a:gd name="T15" fmla="*/ 79 h 80"/>
              <a:gd name="T16" fmla="*/ 35 w 143"/>
              <a:gd name="T17" fmla="*/ 68 h 80"/>
              <a:gd name="T18" fmla="*/ 46 w 143"/>
              <a:gd name="T19" fmla="*/ 79 h 80"/>
              <a:gd name="T20" fmla="*/ 46 w 143"/>
              <a:gd name="T21" fmla="*/ 80 h 80"/>
              <a:gd name="T22" fmla="*/ 99 w 143"/>
              <a:gd name="T23" fmla="*/ 80 h 80"/>
              <a:gd name="T24" fmla="*/ 99 w 143"/>
              <a:gd name="T25" fmla="*/ 79 h 80"/>
              <a:gd name="T26" fmla="*/ 110 w 143"/>
              <a:gd name="T27" fmla="*/ 68 h 80"/>
              <a:gd name="T28" fmla="*/ 121 w 143"/>
              <a:gd name="T29" fmla="*/ 79 h 80"/>
              <a:gd name="T30" fmla="*/ 121 w 143"/>
              <a:gd name="T31" fmla="*/ 80 h 80"/>
              <a:gd name="T32" fmla="*/ 138 w 143"/>
              <a:gd name="T33" fmla="*/ 80 h 80"/>
              <a:gd name="T34" fmla="*/ 143 w 143"/>
              <a:gd name="T35" fmla="*/ 75 h 80"/>
              <a:gd name="T36" fmla="*/ 143 w 143"/>
              <a:gd name="T37" fmla="*/ 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3" h="80">
                <a:moveTo>
                  <a:pt x="143" y="4"/>
                </a:moveTo>
                <a:cubicBezTo>
                  <a:pt x="143" y="2"/>
                  <a:pt x="140" y="0"/>
                  <a:pt x="138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8"/>
                  <a:pt x="2" y="80"/>
                  <a:pt x="5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79"/>
                  <a:pt x="24" y="79"/>
                  <a:pt x="24" y="79"/>
                </a:cubicBezTo>
                <a:cubicBezTo>
                  <a:pt x="24" y="73"/>
                  <a:pt x="29" y="68"/>
                  <a:pt x="35" y="68"/>
                </a:cubicBezTo>
                <a:cubicBezTo>
                  <a:pt x="41" y="68"/>
                  <a:pt x="46" y="73"/>
                  <a:pt x="46" y="79"/>
                </a:cubicBezTo>
                <a:cubicBezTo>
                  <a:pt x="46" y="79"/>
                  <a:pt x="46" y="79"/>
                  <a:pt x="46" y="80"/>
                </a:cubicBezTo>
                <a:cubicBezTo>
                  <a:pt x="99" y="80"/>
                  <a:pt x="99" y="80"/>
                  <a:pt x="99" y="80"/>
                </a:cubicBezTo>
                <a:cubicBezTo>
                  <a:pt x="99" y="79"/>
                  <a:pt x="99" y="79"/>
                  <a:pt x="99" y="79"/>
                </a:cubicBezTo>
                <a:cubicBezTo>
                  <a:pt x="99" y="73"/>
                  <a:pt x="104" y="68"/>
                  <a:pt x="110" y="68"/>
                </a:cubicBezTo>
                <a:cubicBezTo>
                  <a:pt x="116" y="68"/>
                  <a:pt x="121" y="73"/>
                  <a:pt x="121" y="79"/>
                </a:cubicBezTo>
                <a:cubicBezTo>
                  <a:pt x="121" y="79"/>
                  <a:pt x="121" y="79"/>
                  <a:pt x="121" y="80"/>
                </a:cubicBezTo>
                <a:cubicBezTo>
                  <a:pt x="138" y="80"/>
                  <a:pt x="138" y="80"/>
                  <a:pt x="138" y="80"/>
                </a:cubicBezTo>
                <a:cubicBezTo>
                  <a:pt x="140" y="80"/>
                  <a:pt x="143" y="78"/>
                  <a:pt x="143" y="75"/>
                </a:cubicBezTo>
                <a:lnTo>
                  <a:pt x="143" y="4"/>
                </a:lnTo>
                <a:close/>
              </a:path>
            </a:pathLst>
          </a:custGeom>
          <a:solidFill>
            <a:srgbClr val="41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4" name="Freeform 23"/>
          <p:cNvSpPr/>
          <p:nvPr/>
        </p:nvSpPr>
        <p:spPr bwMode="auto">
          <a:xfrm>
            <a:off x="4985474" y="1887589"/>
            <a:ext cx="27800" cy="90627"/>
          </a:xfrm>
          <a:custGeom>
            <a:avLst/>
            <a:gdLst>
              <a:gd name="T0" fmla="*/ 2 w 21"/>
              <a:gd name="T1" fmla="*/ 0 h 69"/>
              <a:gd name="T2" fmla="*/ 0 w 21"/>
              <a:gd name="T3" fmla="*/ 9 h 69"/>
              <a:gd name="T4" fmla="*/ 16 w 21"/>
              <a:gd name="T5" fmla="*/ 69 h 69"/>
              <a:gd name="T6" fmla="*/ 21 w 21"/>
              <a:gd name="T7" fmla="*/ 68 h 69"/>
              <a:gd name="T8" fmla="*/ 21 w 21"/>
              <a:gd name="T9" fmla="*/ 68 h 69"/>
              <a:gd name="T10" fmla="*/ 6 w 21"/>
              <a:gd name="T11" fmla="*/ 8 h 69"/>
              <a:gd name="T12" fmla="*/ 8 w 21"/>
              <a:gd name="T13" fmla="*/ 0 h 69"/>
              <a:gd name="T14" fmla="*/ 2 w 21"/>
              <a:gd name="T15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69">
                <a:moveTo>
                  <a:pt x="2" y="0"/>
                </a:moveTo>
                <a:cubicBezTo>
                  <a:pt x="0" y="3"/>
                  <a:pt x="0" y="6"/>
                  <a:pt x="0" y="9"/>
                </a:cubicBezTo>
                <a:cubicBezTo>
                  <a:pt x="16" y="69"/>
                  <a:pt x="16" y="69"/>
                  <a:pt x="16" y="69"/>
                </a:cubicBezTo>
                <a:cubicBezTo>
                  <a:pt x="17" y="68"/>
                  <a:pt x="19" y="68"/>
                  <a:pt x="21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6" y="8"/>
                  <a:pt x="6" y="8"/>
                  <a:pt x="6" y="8"/>
                </a:cubicBezTo>
                <a:cubicBezTo>
                  <a:pt x="6" y="5"/>
                  <a:pt x="6" y="2"/>
                  <a:pt x="8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5" name="Freeform 24"/>
          <p:cNvSpPr/>
          <p:nvPr/>
        </p:nvSpPr>
        <p:spPr bwMode="auto">
          <a:xfrm>
            <a:off x="4908746" y="1887589"/>
            <a:ext cx="29468" cy="89515"/>
          </a:xfrm>
          <a:custGeom>
            <a:avLst/>
            <a:gdLst>
              <a:gd name="T0" fmla="*/ 0 w 22"/>
              <a:gd name="T1" fmla="*/ 68 h 68"/>
              <a:gd name="T2" fmla="*/ 3 w 22"/>
              <a:gd name="T3" fmla="*/ 68 h 68"/>
              <a:gd name="T4" fmla="*/ 6 w 22"/>
              <a:gd name="T5" fmla="*/ 68 h 68"/>
              <a:gd name="T6" fmla="*/ 22 w 22"/>
              <a:gd name="T7" fmla="*/ 9 h 68"/>
              <a:gd name="T8" fmla="*/ 22 w 22"/>
              <a:gd name="T9" fmla="*/ 8 h 68"/>
              <a:gd name="T10" fmla="*/ 20 w 22"/>
              <a:gd name="T11" fmla="*/ 0 h 68"/>
              <a:gd name="T12" fmla="*/ 14 w 22"/>
              <a:gd name="T13" fmla="*/ 0 h 68"/>
              <a:gd name="T14" fmla="*/ 14 w 22"/>
              <a:gd name="T15" fmla="*/ 0 h 68"/>
              <a:gd name="T16" fmla="*/ 16 w 22"/>
              <a:gd name="T17" fmla="*/ 8 h 68"/>
              <a:gd name="T18" fmla="*/ 0 w 22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" h="68">
                <a:moveTo>
                  <a:pt x="0" y="68"/>
                </a:moveTo>
                <a:cubicBezTo>
                  <a:pt x="1" y="68"/>
                  <a:pt x="2" y="68"/>
                  <a:pt x="3" y="68"/>
                </a:cubicBezTo>
                <a:cubicBezTo>
                  <a:pt x="4" y="68"/>
                  <a:pt x="5" y="68"/>
                  <a:pt x="6" y="68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6"/>
                  <a:pt x="22" y="3"/>
                  <a:pt x="2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6" y="2"/>
                  <a:pt x="16" y="5"/>
                  <a:pt x="16" y="8"/>
                </a:cubicBezTo>
                <a:lnTo>
                  <a:pt x="0" y="68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6" name="Freeform 25"/>
          <p:cNvSpPr/>
          <p:nvPr/>
        </p:nvSpPr>
        <p:spPr bwMode="auto">
          <a:xfrm>
            <a:off x="4907635" y="-246881"/>
            <a:ext cx="108419" cy="2235661"/>
          </a:xfrm>
          <a:custGeom>
            <a:avLst/>
            <a:gdLst>
              <a:gd name="T0" fmla="*/ 64 w 81"/>
              <a:gd name="T1" fmla="*/ 1601 h 1699"/>
              <a:gd name="T2" fmla="*/ 66 w 81"/>
              <a:gd name="T3" fmla="*/ 1589 h 1699"/>
              <a:gd name="T4" fmla="*/ 71 w 81"/>
              <a:gd name="T5" fmla="*/ 1580 h 1699"/>
              <a:gd name="T6" fmla="*/ 63 w 81"/>
              <a:gd name="T7" fmla="*/ 1555 h 1699"/>
              <a:gd name="T8" fmla="*/ 44 w 81"/>
              <a:gd name="T9" fmla="*/ 1550 h 1699"/>
              <a:gd name="T10" fmla="*/ 44 w 81"/>
              <a:gd name="T11" fmla="*/ 0 h 1699"/>
              <a:gd name="T12" fmla="*/ 37 w 81"/>
              <a:gd name="T13" fmla="*/ 0 h 1699"/>
              <a:gd name="T14" fmla="*/ 37 w 81"/>
              <a:gd name="T15" fmla="*/ 1550 h 1699"/>
              <a:gd name="T16" fmla="*/ 18 w 81"/>
              <a:gd name="T17" fmla="*/ 1555 h 1699"/>
              <a:gd name="T18" fmla="*/ 10 w 81"/>
              <a:gd name="T19" fmla="*/ 1580 h 1699"/>
              <a:gd name="T20" fmla="*/ 15 w 81"/>
              <a:gd name="T21" fmla="*/ 1589 h 1699"/>
              <a:gd name="T22" fmla="*/ 17 w 81"/>
              <a:gd name="T23" fmla="*/ 1601 h 1699"/>
              <a:gd name="T24" fmla="*/ 0 w 81"/>
              <a:gd name="T25" fmla="*/ 1695 h 1699"/>
              <a:gd name="T26" fmla="*/ 2 w 81"/>
              <a:gd name="T27" fmla="*/ 1698 h 1699"/>
              <a:gd name="T28" fmla="*/ 6 w 81"/>
              <a:gd name="T29" fmla="*/ 1696 h 1699"/>
              <a:gd name="T30" fmla="*/ 23 w 81"/>
              <a:gd name="T31" fmla="*/ 1602 h 1699"/>
              <a:gd name="T32" fmla="*/ 23 w 81"/>
              <a:gd name="T33" fmla="*/ 1602 h 1699"/>
              <a:gd name="T34" fmla="*/ 20 w 81"/>
              <a:gd name="T35" fmla="*/ 1587 h 1699"/>
              <a:gd name="T36" fmla="*/ 15 w 81"/>
              <a:gd name="T37" fmla="*/ 1577 h 1699"/>
              <a:gd name="T38" fmla="*/ 21 w 81"/>
              <a:gd name="T39" fmla="*/ 1561 h 1699"/>
              <a:gd name="T40" fmla="*/ 37 w 81"/>
              <a:gd name="T41" fmla="*/ 1556 h 1699"/>
              <a:gd name="T42" fmla="*/ 37 w 81"/>
              <a:gd name="T43" fmla="*/ 1561 h 1699"/>
              <a:gd name="T44" fmla="*/ 40 w 81"/>
              <a:gd name="T45" fmla="*/ 1564 h 1699"/>
              <a:gd name="T46" fmla="*/ 44 w 81"/>
              <a:gd name="T47" fmla="*/ 1561 h 1699"/>
              <a:gd name="T48" fmla="*/ 44 w 81"/>
              <a:gd name="T49" fmla="*/ 1556 h 1699"/>
              <a:gd name="T50" fmla="*/ 60 w 81"/>
              <a:gd name="T51" fmla="*/ 1561 h 1699"/>
              <a:gd name="T52" fmla="*/ 66 w 81"/>
              <a:gd name="T53" fmla="*/ 1577 h 1699"/>
              <a:gd name="T54" fmla="*/ 61 w 81"/>
              <a:gd name="T55" fmla="*/ 1586 h 1699"/>
              <a:gd name="T56" fmla="*/ 58 w 81"/>
              <a:gd name="T57" fmla="*/ 1602 h 1699"/>
              <a:gd name="T58" fmla="*/ 75 w 81"/>
              <a:gd name="T59" fmla="*/ 1696 h 1699"/>
              <a:gd name="T60" fmla="*/ 78 w 81"/>
              <a:gd name="T61" fmla="*/ 1699 h 1699"/>
              <a:gd name="T62" fmla="*/ 79 w 81"/>
              <a:gd name="T63" fmla="*/ 1698 h 1699"/>
              <a:gd name="T64" fmla="*/ 81 w 81"/>
              <a:gd name="T65" fmla="*/ 1695 h 1699"/>
              <a:gd name="T66" fmla="*/ 64 w 81"/>
              <a:gd name="T67" fmla="*/ 1601 h 1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1" h="1699">
                <a:moveTo>
                  <a:pt x="64" y="1601"/>
                </a:moveTo>
                <a:cubicBezTo>
                  <a:pt x="64" y="1597"/>
                  <a:pt x="64" y="1593"/>
                  <a:pt x="66" y="1589"/>
                </a:cubicBezTo>
                <a:cubicBezTo>
                  <a:pt x="71" y="1580"/>
                  <a:pt x="71" y="1580"/>
                  <a:pt x="71" y="1580"/>
                </a:cubicBezTo>
                <a:cubicBezTo>
                  <a:pt x="76" y="1571"/>
                  <a:pt x="72" y="1560"/>
                  <a:pt x="63" y="1555"/>
                </a:cubicBezTo>
                <a:cubicBezTo>
                  <a:pt x="57" y="1552"/>
                  <a:pt x="51" y="1550"/>
                  <a:pt x="44" y="1550"/>
                </a:cubicBezTo>
                <a:cubicBezTo>
                  <a:pt x="44" y="0"/>
                  <a:pt x="44" y="0"/>
                  <a:pt x="44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1550"/>
                  <a:pt x="37" y="1550"/>
                  <a:pt x="37" y="1550"/>
                </a:cubicBezTo>
                <a:cubicBezTo>
                  <a:pt x="30" y="1551"/>
                  <a:pt x="24" y="1552"/>
                  <a:pt x="18" y="1555"/>
                </a:cubicBezTo>
                <a:cubicBezTo>
                  <a:pt x="9" y="1560"/>
                  <a:pt x="5" y="1571"/>
                  <a:pt x="10" y="1580"/>
                </a:cubicBezTo>
                <a:cubicBezTo>
                  <a:pt x="15" y="1589"/>
                  <a:pt x="15" y="1589"/>
                  <a:pt x="15" y="1589"/>
                </a:cubicBezTo>
                <a:cubicBezTo>
                  <a:pt x="17" y="1593"/>
                  <a:pt x="17" y="1597"/>
                  <a:pt x="17" y="1601"/>
                </a:cubicBezTo>
                <a:cubicBezTo>
                  <a:pt x="0" y="1695"/>
                  <a:pt x="0" y="1695"/>
                  <a:pt x="0" y="1695"/>
                </a:cubicBezTo>
                <a:cubicBezTo>
                  <a:pt x="0" y="1696"/>
                  <a:pt x="1" y="1698"/>
                  <a:pt x="2" y="1698"/>
                </a:cubicBezTo>
                <a:cubicBezTo>
                  <a:pt x="4" y="1698"/>
                  <a:pt x="5" y="1697"/>
                  <a:pt x="6" y="1696"/>
                </a:cubicBezTo>
                <a:cubicBezTo>
                  <a:pt x="23" y="1602"/>
                  <a:pt x="23" y="1602"/>
                  <a:pt x="23" y="1602"/>
                </a:cubicBezTo>
                <a:cubicBezTo>
                  <a:pt x="23" y="1602"/>
                  <a:pt x="23" y="1602"/>
                  <a:pt x="23" y="1602"/>
                </a:cubicBezTo>
                <a:cubicBezTo>
                  <a:pt x="24" y="1596"/>
                  <a:pt x="23" y="1591"/>
                  <a:pt x="20" y="1587"/>
                </a:cubicBezTo>
                <a:cubicBezTo>
                  <a:pt x="15" y="1577"/>
                  <a:pt x="15" y="1577"/>
                  <a:pt x="15" y="1577"/>
                </a:cubicBezTo>
                <a:cubicBezTo>
                  <a:pt x="12" y="1571"/>
                  <a:pt x="15" y="1564"/>
                  <a:pt x="21" y="1561"/>
                </a:cubicBezTo>
                <a:cubicBezTo>
                  <a:pt x="26" y="1558"/>
                  <a:pt x="31" y="1557"/>
                  <a:pt x="37" y="1556"/>
                </a:cubicBezTo>
                <a:cubicBezTo>
                  <a:pt x="37" y="1561"/>
                  <a:pt x="37" y="1561"/>
                  <a:pt x="37" y="1561"/>
                </a:cubicBezTo>
                <a:cubicBezTo>
                  <a:pt x="37" y="1562"/>
                  <a:pt x="39" y="1564"/>
                  <a:pt x="40" y="1564"/>
                </a:cubicBezTo>
                <a:cubicBezTo>
                  <a:pt x="42" y="1564"/>
                  <a:pt x="44" y="1562"/>
                  <a:pt x="44" y="1561"/>
                </a:cubicBezTo>
                <a:cubicBezTo>
                  <a:pt x="44" y="1556"/>
                  <a:pt x="44" y="1556"/>
                  <a:pt x="44" y="1556"/>
                </a:cubicBezTo>
                <a:cubicBezTo>
                  <a:pt x="50" y="1556"/>
                  <a:pt x="55" y="1558"/>
                  <a:pt x="60" y="1561"/>
                </a:cubicBezTo>
                <a:cubicBezTo>
                  <a:pt x="66" y="1564"/>
                  <a:pt x="69" y="1571"/>
                  <a:pt x="66" y="1577"/>
                </a:cubicBezTo>
                <a:cubicBezTo>
                  <a:pt x="61" y="1586"/>
                  <a:pt x="61" y="1586"/>
                  <a:pt x="61" y="1586"/>
                </a:cubicBezTo>
                <a:cubicBezTo>
                  <a:pt x="58" y="1591"/>
                  <a:pt x="58" y="1597"/>
                  <a:pt x="58" y="1602"/>
                </a:cubicBezTo>
                <a:cubicBezTo>
                  <a:pt x="75" y="1696"/>
                  <a:pt x="75" y="1696"/>
                  <a:pt x="75" y="1696"/>
                </a:cubicBezTo>
                <a:cubicBezTo>
                  <a:pt x="75" y="1697"/>
                  <a:pt x="77" y="1699"/>
                  <a:pt x="78" y="1699"/>
                </a:cubicBezTo>
                <a:cubicBezTo>
                  <a:pt x="78" y="1699"/>
                  <a:pt x="78" y="1698"/>
                  <a:pt x="79" y="1698"/>
                </a:cubicBezTo>
                <a:cubicBezTo>
                  <a:pt x="80" y="1698"/>
                  <a:pt x="81" y="1697"/>
                  <a:pt x="81" y="1695"/>
                </a:cubicBezTo>
                <a:lnTo>
                  <a:pt x="64" y="1601"/>
                </a:lnTo>
                <a:close/>
              </a:path>
            </a:pathLst>
          </a:custGeom>
          <a:solidFill>
            <a:srgbClr val="9C9C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266703" y="2640074"/>
            <a:ext cx="1937917" cy="282169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dir="33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Freeform 29"/>
          <p:cNvSpPr/>
          <p:nvPr/>
        </p:nvSpPr>
        <p:spPr bwMode="auto">
          <a:xfrm>
            <a:off x="7139754" y="2604369"/>
            <a:ext cx="191819" cy="105084"/>
          </a:xfrm>
          <a:custGeom>
            <a:avLst/>
            <a:gdLst>
              <a:gd name="T0" fmla="*/ 143 w 143"/>
              <a:gd name="T1" fmla="*/ 4 h 80"/>
              <a:gd name="T2" fmla="*/ 138 w 143"/>
              <a:gd name="T3" fmla="*/ 0 h 80"/>
              <a:gd name="T4" fmla="*/ 5 w 143"/>
              <a:gd name="T5" fmla="*/ 0 h 80"/>
              <a:gd name="T6" fmla="*/ 0 w 143"/>
              <a:gd name="T7" fmla="*/ 4 h 80"/>
              <a:gd name="T8" fmla="*/ 0 w 143"/>
              <a:gd name="T9" fmla="*/ 75 h 80"/>
              <a:gd name="T10" fmla="*/ 5 w 143"/>
              <a:gd name="T11" fmla="*/ 80 h 80"/>
              <a:gd name="T12" fmla="*/ 24 w 143"/>
              <a:gd name="T13" fmla="*/ 80 h 80"/>
              <a:gd name="T14" fmla="*/ 24 w 143"/>
              <a:gd name="T15" fmla="*/ 79 h 80"/>
              <a:gd name="T16" fmla="*/ 35 w 143"/>
              <a:gd name="T17" fmla="*/ 68 h 80"/>
              <a:gd name="T18" fmla="*/ 46 w 143"/>
              <a:gd name="T19" fmla="*/ 79 h 80"/>
              <a:gd name="T20" fmla="*/ 46 w 143"/>
              <a:gd name="T21" fmla="*/ 80 h 80"/>
              <a:gd name="T22" fmla="*/ 99 w 143"/>
              <a:gd name="T23" fmla="*/ 80 h 80"/>
              <a:gd name="T24" fmla="*/ 99 w 143"/>
              <a:gd name="T25" fmla="*/ 79 h 80"/>
              <a:gd name="T26" fmla="*/ 110 w 143"/>
              <a:gd name="T27" fmla="*/ 68 h 80"/>
              <a:gd name="T28" fmla="*/ 121 w 143"/>
              <a:gd name="T29" fmla="*/ 79 h 80"/>
              <a:gd name="T30" fmla="*/ 121 w 143"/>
              <a:gd name="T31" fmla="*/ 80 h 80"/>
              <a:gd name="T32" fmla="*/ 138 w 143"/>
              <a:gd name="T33" fmla="*/ 80 h 80"/>
              <a:gd name="T34" fmla="*/ 143 w 143"/>
              <a:gd name="T35" fmla="*/ 75 h 80"/>
              <a:gd name="T36" fmla="*/ 143 w 143"/>
              <a:gd name="T37" fmla="*/ 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3" h="80">
                <a:moveTo>
                  <a:pt x="143" y="4"/>
                </a:moveTo>
                <a:cubicBezTo>
                  <a:pt x="143" y="2"/>
                  <a:pt x="140" y="0"/>
                  <a:pt x="138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8"/>
                  <a:pt x="2" y="80"/>
                  <a:pt x="5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79"/>
                  <a:pt x="24" y="79"/>
                  <a:pt x="24" y="79"/>
                </a:cubicBezTo>
                <a:cubicBezTo>
                  <a:pt x="24" y="73"/>
                  <a:pt x="29" y="68"/>
                  <a:pt x="35" y="68"/>
                </a:cubicBezTo>
                <a:cubicBezTo>
                  <a:pt x="41" y="68"/>
                  <a:pt x="46" y="73"/>
                  <a:pt x="46" y="79"/>
                </a:cubicBezTo>
                <a:cubicBezTo>
                  <a:pt x="46" y="79"/>
                  <a:pt x="46" y="79"/>
                  <a:pt x="46" y="80"/>
                </a:cubicBezTo>
                <a:cubicBezTo>
                  <a:pt x="99" y="80"/>
                  <a:pt x="99" y="80"/>
                  <a:pt x="99" y="80"/>
                </a:cubicBezTo>
                <a:cubicBezTo>
                  <a:pt x="99" y="79"/>
                  <a:pt x="99" y="79"/>
                  <a:pt x="99" y="79"/>
                </a:cubicBezTo>
                <a:cubicBezTo>
                  <a:pt x="99" y="73"/>
                  <a:pt x="104" y="68"/>
                  <a:pt x="110" y="68"/>
                </a:cubicBezTo>
                <a:cubicBezTo>
                  <a:pt x="116" y="68"/>
                  <a:pt x="121" y="73"/>
                  <a:pt x="121" y="79"/>
                </a:cubicBezTo>
                <a:cubicBezTo>
                  <a:pt x="121" y="79"/>
                  <a:pt x="121" y="79"/>
                  <a:pt x="121" y="80"/>
                </a:cubicBezTo>
                <a:cubicBezTo>
                  <a:pt x="138" y="80"/>
                  <a:pt x="138" y="80"/>
                  <a:pt x="138" y="80"/>
                </a:cubicBezTo>
                <a:cubicBezTo>
                  <a:pt x="140" y="80"/>
                  <a:pt x="143" y="78"/>
                  <a:pt x="143" y="75"/>
                </a:cubicBezTo>
                <a:lnTo>
                  <a:pt x="143" y="4"/>
                </a:lnTo>
                <a:close/>
              </a:path>
            </a:pathLst>
          </a:custGeom>
          <a:solidFill>
            <a:srgbClr val="41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1" name="Freeform 30"/>
          <p:cNvSpPr/>
          <p:nvPr/>
        </p:nvSpPr>
        <p:spPr bwMode="auto">
          <a:xfrm>
            <a:off x="7259293" y="2604369"/>
            <a:ext cx="27800" cy="90627"/>
          </a:xfrm>
          <a:custGeom>
            <a:avLst/>
            <a:gdLst>
              <a:gd name="T0" fmla="*/ 2 w 21"/>
              <a:gd name="T1" fmla="*/ 0 h 69"/>
              <a:gd name="T2" fmla="*/ 0 w 21"/>
              <a:gd name="T3" fmla="*/ 9 h 69"/>
              <a:gd name="T4" fmla="*/ 16 w 21"/>
              <a:gd name="T5" fmla="*/ 69 h 69"/>
              <a:gd name="T6" fmla="*/ 21 w 21"/>
              <a:gd name="T7" fmla="*/ 68 h 69"/>
              <a:gd name="T8" fmla="*/ 21 w 21"/>
              <a:gd name="T9" fmla="*/ 68 h 69"/>
              <a:gd name="T10" fmla="*/ 6 w 21"/>
              <a:gd name="T11" fmla="*/ 8 h 69"/>
              <a:gd name="T12" fmla="*/ 8 w 21"/>
              <a:gd name="T13" fmla="*/ 0 h 69"/>
              <a:gd name="T14" fmla="*/ 2 w 21"/>
              <a:gd name="T15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69">
                <a:moveTo>
                  <a:pt x="2" y="0"/>
                </a:moveTo>
                <a:cubicBezTo>
                  <a:pt x="0" y="3"/>
                  <a:pt x="0" y="6"/>
                  <a:pt x="0" y="9"/>
                </a:cubicBezTo>
                <a:cubicBezTo>
                  <a:pt x="16" y="69"/>
                  <a:pt x="16" y="69"/>
                  <a:pt x="16" y="69"/>
                </a:cubicBezTo>
                <a:cubicBezTo>
                  <a:pt x="17" y="68"/>
                  <a:pt x="19" y="68"/>
                  <a:pt x="21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6" y="8"/>
                  <a:pt x="6" y="8"/>
                  <a:pt x="6" y="8"/>
                </a:cubicBezTo>
                <a:cubicBezTo>
                  <a:pt x="6" y="5"/>
                  <a:pt x="6" y="2"/>
                  <a:pt x="8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2" name="Freeform 31"/>
          <p:cNvSpPr/>
          <p:nvPr/>
        </p:nvSpPr>
        <p:spPr bwMode="auto">
          <a:xfrm>
            <a:off x="7182566" y="2604369"/>
            <a:ext cx="29468" cy="89515"/>
          </a:xfrm>
          <a:custGeom>
            <a:avLst/>
            <a:gdLst>
              <a:gd name="T0" fmla="*/ 0 w 22"/>
              <a:gd name="T1" fmla="*/ 68 h 68"/>
              <a:gd name="T2" fmla="*/ 3 w 22"/>
              <a:gd name="T3" fmla="*/ 68 h 68"/>
              <a:gd name="T4" fmla="*/ 6 w 22"/>
              <a:gd name="T5" fmla="*/ 68 h 68"/>
              <a:gd name="T6" fmla="*/ 22 w 22"/>
              <a:gd name="T7" fmla="*/ 9 h 68"/>
              <a:gd name="T8" fmla="*/ 22 w 22"/>
              <a:gd name="T9" fmla="*/ 8 h 68"/>
              <a:gd name="T10" fmla="*/ 20 w 22"/>
              <a:gd name="T11" fmla="*/ 0 h 68"/>
              <a:gd name="T12" fmla="*/ 14 w 22"/>
              <a:gd name="T13" fmla="*/ 0 h 68"/>
              <a:gd name="T14" fmla="*/ 14 w 22"/>
              <a:gd name="T15" fmla="*/ 0 h 68"/>
              <a:gd name="T16" fmla="*/ 16 w 22"/>
              <a:gd name="T17" fmla="*/ 8 h 68"/>
              <a:gd name="T18" fmla="*/ 0 w 22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" h="68">
                <a:moveTo>
                  <a:pt x="0" y="68"/>
                </a:moveTo>
                <a:cubicBezTo>
                  <a:pt x="1" y="68"/>
                  <a:pt x="2" y="68"/>
                  <a:pt x="3" y="68"/>
                </a:cubicBezTo>
                <a:cubicBezTo>
                  <a:pt x="4" y="68"/>
                  <a:pt x="5" y="68"/>
                  <a:pt x="6" y="68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6"/>
                  <a:pt x="22" y="3"/>
                  <a:pt x="2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6" y="2"/>
                  <a:pt x="16" y="5"/>
                  <a:pt x="16" y="8"/>
                </a:cubicBezTo>
                <a:lnTo>
                  <a:pt x="0" y="68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3" name="Freeform 32"/>
          <p:cNvSpPr/>
          <p:nvPr/>
        </p:nvSpPr>
        <p:spPr bwMode="auto">
          <a:xfrm>
            <a:off x="7181454" y="469900"/>
            <a:ext cx="108419" cy="2235661"/>
          </a:xfrm>
          <a:custGeom>
            <a:avLst/>
            <a:gdLst>
              <a:gd name="T0" fmla="*/ 64 w 81"/>
              <a:gd name="T1" fmla="*/ 1601 h 1699"/>
              <a:gd name="T2" fmla="*/ 66 w 81"/>
              <a:gd name="T3" fmla="*/ 1589 h 1699"/>
              <a:gd name="T4" fmla="*/ 71 w 81"/>
              <a:gd name="T5" fmla="*/ 1580 h 1699"/>
              <a:gd name="T6" fmla="*/ 63 w 81"/>
              <a:gd name="T7" fmla="*/ 1555 h 1699"/>
              <a:gd name="T8" fmla="*/ 44 w 81"/>
              <a:gd name="T9" fmla="*/ 1550 h 1699"/>
              <a:gd name="T10" fmla="*/ 44 w 81"/>
              <a:gd name="T11" fmla="*/ 0 h 1699"/>
              <a:gd name="T12" fmla="*/ 37 w 81"/>
              <a:gd name="T13" fmla="*/ 0 h 1699"/>
              <a:gd name="T14" fmla="*/ 37 w 81"/>
              <a:gd name="T15" fmla="*/ 1550 h 1699"/>
              <a:gd name="T16" fmla="*/ 18 w 81"/>
              <a:gd name="T17" fmla="*/ 1555 h 1699"/>
              <a:gd name="T18" fmla="*/ 10 w 81"/>
              <a:gd name="T19" fmla="*/ 1580 h 1699"/>
              <a:gd name="T20" fmla="*/ 15 w 81"/>
              <a:gd name="T21" fmla="*/ 1589 h 1699"/>
              <a:gd name="T22" fmla="*/ 17 w 81"/>
              <a:gd name="T23" fmla="*/ 1601 h 1699"/>
              <a:gd name="T24" fmla="*/ 0 w 81"/>
              <a:gd name="T25" fmla="*/ 1695 h 1699"/>
              <a:gd name="T26" fmla="*/ 2 w 81"/>
              <a:gd name="T27" fmla="*/ 1698 h 1699"/>
              <a:gd name="T28" fmla="*/ 6 w 81"/>
              <a:gd name="T29" fmla="*/ 1696 h 1699"/>
              <a:gd name="T30" fmla="*/ 23 w 81"/>
              <a:gd name="T31" fmla="*/ 1602 h 1699"/>
              <a:gd name="T32" fmla="*/ 23 w 81"/>
              <a:gd name="T33" fmla="*/ 1602 h 1699"/>
              <a:gd name="T34" fmla="*/ 20 w 81"/>
              <a:gd name="T35" fmla="*/ 1587 h 1699"/>
              <a:gd name="T36" fmla="*/ 15 w 81"/>
              <a:gd name="T37" fmla="*/ 1577 h 1699"/>
              <a:gd name="T38" fmla="*/ 21 w 81"/>
              <a:gd name="T39" fmla="*/ 1561 h 1699"/>
              <a:gd name="T40" fmla="*/ 37 w 81"/>
              <a:gd name="T41" fmla="*/ 1556 h 1699"/>
              <a:gd name="T42" fmla="*/ 37 w 81"/>
              <a:gd name="T43" fmla="*/ 1561 h 1699"/>
              <a:gd name="T44" fmla="*/ 40 w 81"/>
              <a:gd name="T45" fmla="*/ 1564 h 1699"/>
              <a:gd name="T46" fmla="*/ 44 w 81"/>
              <a:gd name="T47" fmla="*/ 1561 h 1699"/>
              <a:gd name="T48" fmla="*/ 44 w 81"/>
              <a:gd name="T49" fmla="*/ 1556 h 1699"/>
              <a:gd name="T50" fmla="*/ 60 w 81"/>
              <a:gd name="T51" fmla="*/ 1561 h 1699"/>
              <a:gd name="T52" fmla="*/ 66 w 81"/>
              <a:gd name="T53" fmla="*/ 1577 h 1699"/>
              <a:gd name="T54" fmla="*/ 61 w 81"/>
              <a:gd name="T55" fmla="*/ 1586 h 1699"/>
              <a:gd name="T56" fmla="*/ 58 w 81"/>
              <a:gd name="T57" fmla="*/ 1602 h 1699"/>
              <a:gd name="T58" fmla="*/ 75 w 81"/>
              <a:gd name="T59" fmla="*/ 1696 h 1699"/>
              <a:gd name="T60" fmla="*/ 78 w 81"/>
              <a:gd name="T61" fmla="*/ 1699 h 1699"/>
              <a:gd name="T62" fmla="*/ 79 w 81"/>
              <a:gd name="T63" fmla="*/ 1698 h 1699"/>
              <a:gd name="T64" fmla="*/ 81 w 81"/>
              <a:gd name="T65" fmla="*/ 1695 h 1699"/>
              <a:gd name="T66" fmla="*/ 64 w 81"/>
              <a:gd name="T67" fmla="*/ 1601 h 1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1" h="1699">
                <a:moveTo>
                  <a:pt x="64" y="1601"/>
                </a:moveTo>
                <a:cubicBezTo>
                  <a:pt x="64" y="1597"/>
                  <a:pt x="64" y="1593"/>
                  <a:pt x="66" y="1589"/>
                </a:cubicBezTo>
                <a:cubicBezTo>
                  <a:pt x="71" y="1580"/>
                  <a:pt x="71" y="1580"/>
                  <a:pt x="71" y="1580"/>
                </a:cubicBezTo>
                <a:cubicBezTo>
                  <a:pt x="76" y="1571"/>
                  <a:pt x="72" y="1560"/>
                  <a:pt x="63" y="1555"/>
                </a:cubicBezTo>
                <a:cubicBezTo>
                  <a:pt x="57" y="1552"/>
                  <a:pt x="51" y="1550"/>
                  <a:pt x="44" y="1550"/>
                </a:cubicBezTo>
                <a:cubicBezTo>
                  <a:pt x="44" y="0"/>
                  <a:pt x="44" y="0"/>
                  <a:pt x="44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1550"/>
                  <a:pt x="37" y="1550"/>
                  <a:pt x="37" y="1550"/>
                </a:cubicBezTo>
                <a:cubicBezTo>
                  <a:pt x="30" y="1551"/>
                  <a:pt x="24" y="1552"/>
                  <a:pt x="18" y="1555"/>
                </a:cubicBezTo>
                <a:cubicBezTo>
                  <a:pt x="9" y="1560"/>
                  <a:pt x="5" y="1571"/>
                  <a:pt x="10" y="1580"/>
                </a:cubicBezTo>
                <a:cubicBezTo>
                  <a:pt x="15" y="1589"/>
                  <a:pt x="15" y="1589"/>
                  <a:pt x="15" y="1589"/>
                </a:cubicBezTo>
                <a:cubicBezTo>
                  <a:pt x="17" y="1593"/>
                  <a:pt x="17" y="1597"/>
                  <a:pt x="17" y="1601"/>
                </a:cubicBezTo>
                <a:cubicBezTo>
                  <a:pt x="0" y="1695"/>
                  <a:pt x="0" y="1695"/>
                  <a:pt x="0" y="1695"/>
                </a:cubicBezTo>
                <a:cubicBezTo>
                  <a:pt x="0" y="1696"/>
                  <a:pt x="1" y="1698"/>
                  <a:pt x="2" y="1698"/>
                </a:cubicBezTo>
                <a:cubicBezTo>
                  <a:pt x="4" y="1698"/>
                  <a:pt x="5" y="1697"/>
                  <a:pt x="6" y="1696"/>
                </a:cubicBezTo>
                <a:cubicBezTo>
                  <a:pt x="23" y="1602"/>
                  <a:pt x="23" y="1602"/>
                  <a:pt x="23" y="1602"/>
                </a:cubicBezTo>
                <a:cubicBezTo>
                  <a:pt x="23" y="1602"/>
                  <a:pt x="23" y="1602"/>
                  <a:pt x="23" y="1602"/>
                </a:cubicBezTo>
                <a:cubicBezTo>
                  <a:pt x="24" y="1596"/>
                  <a:pt x="23" y="1591"/>
                  <a:pt x="20" y="1587"/>
                </a:cubicBezTo>
                <a:cubicBezTo>
                  <a:pt x="15" y="1577"/>
                  <a:pt x="15" y="1577"/>
                  <a:pt x="15" y="1577"/>
                </a:cubicBezTo>
                <a:cubicBezTo>
                  <a:pt x="12" y="1571"/>
                  <a:pt x="15" y="1564"/>
                  <a:pt x="21" y="1561"/>
                </a:cubicBezTo>
                <a:cubicBezTo>
                  <a:pt x="26" y="1558"/>
                  <a:pt x="31" y="1557"/>
                  <a:pt x="37" y="1556"/>
                </a:cubicBezTo>
                <a:cubicBezTo>
                  <a:pt x="37" y="1561"/>
                  <a:pt x="37" y="1561"/>
                  <a:pt x="37" y="1561"/>
                </a:cubicBezTo>
                <a:cubicBezTo>
                  <a:pt x="37" y="1562"/>
                  <a:pt x="39" y="1564"/>
                  <a:pt x="40" y="1564"/>
                </a:cubicBezTo>
                <a:cubicBezTo>
                  <a:pt x="42" y="1564"/>
                  <a:pt x="44" y="1562"/>
                  <a:pt x="44" y="1561"/>
                </a:cubicBezTo>
                <a:cubicBezTo>
                  <a:pt x="44" y="1556"/>
                  <a:pt x="44" y="1556"/>
                  <a:pt x="44" y="1556"/>
                </a:cubicBezTo>
                <a:cubicBezTo>
                  <a:pt x="50" y="1556"/>
                  <a:pt x="55" y="1558"/>
                  <a:pt x="60" y="1561"/>
                </a:cubicBezTo>
                <a:cubicBezTo>
                  <a:pt x="66" y="1564"/>
                  <a:pt x="69" y="1571"/>
                  <a:pt x="66" y="1577"/>
                </a:cubicBezTo>
                <a:cubicBezTo>
                  <a:pt x="61" y="1586"/>
                  <a:pt x="61" y="1586"/>
                  <a:pt x="61" y="1586"/>
                </a:cubicBezTo>
                <a:cubicBezTo>
                  <a:pt x="58" y="1591"/>
                  <a:pt x="58" y="1597"/>
                  <a:pt x="58" y="1602"/>
                </a:cubicBezTo>
                <a:cubicBezTo>
                  <a:pt x="75" y="1696"/>
                  <a:pt x="75" y="1696"/>
                  <a:pt x="75" y="1696"/>
                </a:cubicBezTo>
                <a:cubicBezTo>
                  <a:pt x="75" y="1697"/>
                  <a:pt x="77" y="1699"/>
                  <a:pt x="78" y="1699"/>
                </a:cubicBezTo>
                <a:cubicBezTo>
                  <a:pt x="78" y="1699"/>
                  <a:pt x="78" y="1698"/>
                  <a:pt x="79" y="1698"/>
                </a:cubicBezTo>
                <a:cubicBezTo>
                  <a:pt x="80" y="1698"/>
                  <a:pt x="81" y="1697"/>
                  <a:pt x="81" y="1695"/>
                </a:cubicBezTo>
                <a:lnTo>
                  <a:pt x="64" y="1601"/>
                </a:lnTo>
                <a:close/>
              </a:path>
            </a:pathLst>
          </a:custGeom>
          <a:solidFill>
            <a:srgbClr val="9C9C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540523" y="1923293"/>
            <a:ext cx="1937917" cy="282169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dir="33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7" name="Freeform 36"/>
          <p:cNvSpPr/>
          <p:nvPr/>
        </p:nvSpPr>
        <p:spPr bwMode="auto">
          <a:xfrm>
            <a:off x="9413572" y="1887589"/>
            <a:ext cx="191819" cy="105084"/>
          </a:xfrm>
          <a:custGeom>
            <a:avLst/>
            <a:gdLst>
              <a:gd name="T0" fmla="*/ 143 w 143"/>
              <a:gd name="T1" fmla="*/ 4 h 80"/>
              <a:gd name="T2" fmla="*/ 138 w 143"/>
              <a:gd name="T3" fmla="*/ 0 h 80"/>
              <a:gd name="T4" fmla="*/ 5 w 143"/>
              <a:gd name="T5" fmla="*/ 0 h 80"/>
              <a:gd name="T6" fmla="*/ 0 w 143"/>
              <a:gd name="T7" fmla="*/ 4 h 80"/>
              <a:gd name="T8" fmla="*/ 0 w 143"/>
              <a:gd name="T9" fmla="*/ 75 h 80"/>
              <a:gd name="T10" fmla="*/ 5 w 143"/>
              <a:gd name="T11" fmla="*/ 80 h 80"/>
              <a:gd name="T12" fmla="*/ 24 w 143"/>
              <a:gd name="T13" fmla="*/ 80 h 80"/>
              <a:gd name="T14" fmla="*/ 24 w 143"/>
              <a:gd name="T15" fmla="*/ 79 h 80"/>
              <a:gd name="T16" fmla="*/ 35 w 143"/>
              <a:gd name="T17" fmla="*/ 68 h 80"/>
              <a:gd name="T18" fmla="*/ 46 w 143"/>
              <a:gd name="T19" fmla="*/ 79 h 80"/>
              <a:gd name="T20" fmla="*/ 46 w 143"/>
              <a:gd name="T21" fmla="*/ 80 h 80"/>
              <a:gd name="T22" fmla="*/ 99 w 143"/>
              <a:gd name="T23" fmla="*/ 80 h 80"/>
              <a:gd name="T24" fmla="*/ 99 w 143"/>
              <a:gd name="T25" fmla="*/ 79 h 80"/>
              <a:gd name="T26" fmla="*/ 110 w 143"/>
              <a:gd name="T27" fmla="*/ 68 h 80"/>
              <a:gd name="T28" fmla="*/ 121 w 143"/>
              <a:gd name="T29" fmla="*/ 79 h 80"/>
              <a:gd name="T30" fmla="*/ 121 w 143"/>
              <a:gd name="T31" fmla="*/ 80 h 80"/>
              <a:gd name="T32" fmla="*/ 138 w 143"/>
              <a:gd name="T33" fmla="*/ 80 h 80"/>
              <a:gd name="T34" fmla="*/ 143 w 143"/>
              <a:gd name="T35" fmla="*/ 75 h 80"/>
              <a:gd name="T36" fmla="*/ 143 w 143"/>
              <a:gd name="T37" fmla="*/ 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3" h="80">
                <a:moveTo>
                  <a:pt x="143" y="4"/>
                </a:moveTo>
                <a:cubicBezTo>
                  <a:pt x="143" y="2"/>
                  <a:pt x="140" y="0"/>
                  <a:pt x="138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8"/>
                  <a:pt x="2" y="80"/>
                  <a:pt x="5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79"/>
                  <a:pt x="24" y="79"/>
                  <a:pt x="24" y="79"/>
                </a:cubicBezTo>
                <a:cubicBezTo>
                  <a:pt x="24" y="73"/>
                  <a:pt x="29" y="68"/>
                  <a:pt x="35" y="68"/>
                </a:cubicBezTo>
                <a:cubicBezTo>
                  <a:pt x="41" y="68"/>
                  <a:pt x="46" y="73"/>
                  <a:pt x="46" y="79"/>
                </a:cubicBezTo>
                <a:cubicBezTo>
                  <a:pt x="46" y="79"/>
                  <a:pt x="46" y="79"/>
                  <a:pt x="46" y="80"/>
                </a:cubicBezTo>
                <a:cubicBezTo>
                  <a:pt x="99" y="80"/>
                  <a:pt x="99" y="80"/>
                  <a:pt x="99" y="80"/>
                </a:cubicBezTo>
                <a:cubicBezTo>
                  <a:pt x="99" y="79"/>
                  <a:pt x="99" y="79"/>
                  <a:pt x="99" y="79"/>
                </a:cubicBezTo>
                <a:cubicBezTo>
                  <a:pt x="99" y="73"/>
                  <a:pt x="104" y="68"/>
                  <a:pt x="110" y="68"/>
                </a:cubicBezTo>
                <a:cubicBezTo>
                  <a:pt x="116" y="68"/>
                  <a:pt x="121" y="73"/>
                  <a:pt x="121" y="79"/>
                </a:cubicBezTo>
                <a:cubicBezTo>
                  <a:pt x="121" y="79"/>
                  <a:pt x="121" y="79"/>
                  <a:pt x="121" y="80"/>
                </a:cubicBezTo>
                <a:cubicBezTo>
                  <a:pt x="138" y="80"/>
                  <a:pt x="138" y="80"/>
                  <a:pt x="138" y="80"/>
                </a:cubicBezTo>
                <a:cubicBezTo>
                  <a:pt x="140" y="80"/>
                  <a:pt x="143" y="78"/>
                  <a:pt x="143" y="75"/>
                </a:cubicBezTo>
                <a:lnTo>
                  <a:pt x="143" y="4"/>
                </a:lnTo>
                <a:close/>
              </a:path>
            </a:pathLst>
          </a:custGeom>
          <a:solidFill>
            <a:srgbClr val="41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8" name="Freeform 37"/>
          <p:cNvSpPr/>
          <p:nvPr/>
        </p:nvSpPr>
        <p:spPr bwMode="auto">
          <a:xfrm>
            <a:off x="9533112" y="1887589"/>
            <a:ext cx="27800" cy="90627"/>
          </a:xfrm>
          <a:custGeom>
            <a:avLst/>
            <a:gdLst>
              <a:gd name="T0" fmla="*/ 2 w 21"/>
              <a:gd name="T1" fmla="*/ 0 h 69"/>
              <a:gd name="T2" fmla="*/ 0 w 21"/>
              <a:gd name="T3" fmla="*/ 9 h 69"/>
              <a:gd name="T4" fmla="*/ 16 w 21"/>
              <a:gd name="T5" fmla="*/ 69 h 69"/>
              <a:gd name="T6" fmla="*/ 21 w 21"/>
              <a:gd name="T7" fmla="*/ 68 h 69"/>
              <a:gd name="T8" fmla="*/ 21 w 21"/>
              <a:gd name="T9" fmla="*/ 68 h 69"/>
              <a:gd name="T10" fmla="*/ 6 w 21"/>
              <a:gd name="T11" fmla="*/ 8 h 69"/>
              <a:gd name="T12" fmla="*/ 8 w 21"/>
              <a:gd name="T13" fmla="*/ 0 h 69"/>
              <a:gd name="T14" fmla="*/ 2 w 21"/>
              <a:gd name="T15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69">
                <a:moveTo>
                  <a:pt x="2" y="0"/>
                </a:moveTo>
                <a:cubicBezTo>
                  <a:pt x="0" y="3"/>
                  <a:pt x="0" y="6"/>
                  <a:pt x="0" y="9"/>
                </a:cubicBezTo>
                <a:cubicBezTo>
                  <a:pt x="16" y="69"/>
                  <a:pt x="16" y="69"/>
                  <a:pt x="16" y="69"/>
                </a:cubicBezTo>
                <a:cubicBezTo>
                  <a:pt x="17" y="68"/>
                  <a:pt x="19" y="68"/>
                  <a:pt x="21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6" y="8"/>
                  <a:pt x="6" y="8"/>
                  <a:pt x="6" y="8"/>
                </a:cubicBezTo>
                <a:cubicBezTo>
                  <a:pt x="6" y="5"/>
                  <a:pt x="6" y="2"/>
                  <a:pt x="8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9" name="Freeform 38"/>
          <p:cNvSpPr/>
          <p:nvPr/>
        </p:nvSpPr>
        <p:spPr bwMode="auto">
          <a:xfrm>
            <a:off x="9456384" y="1887589"/>
            <a:ext cx="29468" cy="89515"/>
          </a:xfrm>
          <a:custGeom>
            <a:avLst/>
            <a:gdLst>
              <a:gd name="T0" fmla="*/ 0 w 22"/>
              <a:gd name="T1" fmla="*/ 68 h 68"/>
              <a:gd name="T2" fmla="*/ 3 w 22"/>
              <a:gd name="T3" fmla="*/ 68 h 68"/>
              <a:gd name="T4" fmla="*/ 6 w 22"/>
              <a:gd name="T5" fmla="*/ 68 h 68"/>
              <a:gd name="T6" fmla="*/ 22 w 22"/>
              <a:gd name="T7" fmla="*/ 9 h 68"/>
              <a:gd name="T8" fmla="*/ 22 w 22"/>
              <a:gd name="T9" fmla="*/ 8 h 68"/>
              <a:gd name="T10" fmla="*/ 20 w 22"/>
              <a:gd name="T11" fmla="*/ 0 h 68"/>
              <a:gd name="T12" fmla="*/ 14 w 22"/>
              <a:gd name="T13" fmla="*/ 0 h 68"/>
              <a:gd name="T14" fmla="*/ 14 w 22"/>
              <a:gd name="T15" fmla="*/ 0 h 68"/>
              <a:gd name="T16" fmla="*/ 16 w 22"/>
              <a:gd name="T17" fmla="*/ 8 h 68"/>
              <a:gd name="T18" fmla="*/ 0 w 22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" h="68">
                <a:moveTo>
                  <a:pt x="0" y="68"/>
                </a:moveTo>
                <a:cubicBezTo>
                  <a:pt x="1" y="68"/>
                  <a:pt x="2" y="68"/>
                  <a:pt x="3" y="68"/>
                </a:cubicBezTo>
                <a:cubicBezTo>
                  <a:pt x="4" y="68"/>
                  <a:pt x="5" y="68"/>
                  <a:pt x="6" y="68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6"/>
                  <a:pt x="22" y="3"/>
                  <a:pt x="2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6" y="2"/>
                  <a:pt x="16" y="5"/>
                  <a:pt x="16" y="8"/>
                </a:cubicBezTo>
                <a:lnTo>
                  <a:pt x="0" y="68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0" name="Freeform 39"/>
          <p:cNvSpPr/>
          <p:nvPr/>
        </p:nvSpPr>
        <p:spPr bwMode="auto">
          <a:xfrm>
            <a:off x="9455272" y="-246881"/>
            <a:ext cx="108419" cy="2235661"/>
          </a:xfrm>
          <a:custGeom>
            <a:avLst/>
            <a:gdLst>
              <a:gd name="T0" fmla="*/ 64 w 81"/>
              <a:gd name="T1" fmla="*/ 1601 h 1699"/>
              <a:gd name="T2" fmla="*/ 66 w 81"/>
              <a:gd name="T3" fmla="*/ 1589 h 1699"/>
              <a:gd name="T4" fmla="*/ 71 w 81"/>
              <a:gd name="T5" fmla="*/ 1580 h 1699"/>
              <a:gd name="T6" fmla="*/ 63 w 81"/>
              <a:gd name="T7" fmla="*/ 1555 h 1699"/>
              <a:gd name="T8" fmla="*/ 44 w 81"/>
              <a:gd name="T9" fmla="*/ 1550 h 1699"/>
              <a:gd name="T10" fmla="*/ 44 w 81"/>
              <a:gd name="T11" fmla="*/ 0 h 1699"/>
              <a:gd name="T12" fmla="*/ 37 w 81"/>
              <a:gd name="T13" fmla="*/ 0 h 1699"/>
              <a:gd name="T14" fmla="*/ 37 w 81"/>
              <a:gd name="T15" fmla="*/ 1550 h 1699"/>
              <a:gd name="T16" fmla="*/ 18 w 81"/>
              <a:gd name="T17" fmla="*/ 1555 h 1699"/>
              <a:gd name="T18" fmla="*/ 10 w 81"/>
              <a:gd name="T19" fmla="*/ 1580 h 1699"/>
              <a:gd name="T20" fmla="*/ 15 w 81"/>
              <a:gd name="T21" fmla="*/ 1589 h 1699"/>
              <a:gd name="T22" fmla="*/ 17 w 81"/>
              <a:gd name="T23" fmla="*/ 1601 h 1699"/>
              <a:gd name="T24" fmla="*/ 0 w 81"/>
              <a:gd name="T25" fmla="*/ 1695 h 1699"/>
              <a:gd name="T26" fmla="*/ 2 w 81"/>
              <a:gd name="T27" fmla="*/ 1698 h 1699"/>
              <a:gd name="T28" fmla="*/ 6 w 81"/>
              <a:gd name="T29" fmla="*/ 1696 h 1699"/>
              <a:gd name="T30" fmla="*/ 23 w 81"/>
              <a:gd name="T31" fmla="*/ 1602 h 1699"/>
              <a:gd name="T32" fmla="*/ 23 w 81"/>
              <a:gd name="T33" fmla="*/ 1602 h 1699"/>
              <a:gd name="T34" fmla="*/ 20 w 81"/>
              <a:gd name="T35" fmla="*/ 1587 h 1699"/>
              <a:gd name="T36" fmla="*/ 15 w 81"/>
              <a:gd name="T37" fmla="*/ 1577 h 1699"/>
              <a:gd name="T38" fmla="*/ 21 w 81"/>
              <a:gd name="T39" fmla="*/ 1561 h 1699"/>
              <a:gd name="T40" fmla="*/ 37 w 81"/>
              <a:gd name="T41" fmla="*/ 1556 h 1699"/>
              <a:gd name="T42" fmla="*/ 37 w 81"/>
              <a:gd name="T43" fmla="*/ 1561 h 1699"/>
              <a:gd name="T44" fmla="*/ 40 w 81"/>
              <a:gd name="T45" fmla="*/ 1564 h 1699"/>
              <a:gd name="T46" fmla="*/ 44 w 81"/>
              <a:gd name="T47" fmla="*/ 1561 h 1699"/>
              <a:gd name="T48" fmla="*/ 44 w 81"/>
              <a:gd name="T49" fmla="*/ 1556 h 1699"/>
              <a:gd name="T50" fmla="*/ 60 w 81"/>
              <a:gd name="T51" fmla="*/ 1561 h 1699"/>
              <a:gd name="T52" fmla="*/ 66 w 81"/>
              <a:gd name="T53" fmla="*/ 1577 h 1699"/>
              <a:gd name="T54" fmla="*/ 61 w 81"/>
              <a:gd name="T55" fmla="*/ 1586 h 1699"/>
              <a:gd name="T56" fmla="*/ 58 w 81"/>
              <a:gd name="T57" fmla="*/ 1602 h 1699"/>
              <a:gd name="T58" fmla="*/ 75 w 81"/>
              <a:gd name="T59" fmla="*/ 1696 h 1699"/>
              <a:gd name="T60" fmla="*/ 78 w 81"/>
              <a:gd name="T61" fmla="*/ 1699 h 1699"/>
              <a:gd name="T62" fmla="*/ 79 w 81"/>
              <a:gd name="T63" fmla="*/ 1698 h 1699"/>
              <a:gd name="T64" fmla="*/ 81 w 81"/>
              <a:gd name="T65" fmla="*/ 1695 h 1699"/>
              <a:gd name="T66" fmla="*/ 64 w 81"/>
              <a:gd name="T67" fmla="*/ 1601 h 1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1" h="1699">
                <a:moveTo>
                  <a:pt x="64" y="1601"/>
                </a:moveTo>
                <a:cubicBezTo>
                  <a:pt x="64" y="1597"/>
                  <a:pt x="64" y="1593"/>
                  <a:pt x="66" y="1589"/>
                </a:cubicBezTo>
                <a:cubicBezTo>
                  <a:pt x="71" y="1580"/>
                  <a:pt x="71" y="1580"/>
                  <a:pt x="71" y="1580"/>
                </a:cubicBezTo>
                <a:cubicBezTo>
                  <a:pt x="76" y="1571"/>
                  <a:pt x="72" y="1560"/>
                  <a:pt x="63" y="1555"/>
                </a:cubicBezTo>
                <a:cubicBezTo>
                  <a:pt x="57" y="1552"/>
                  <a:pt x="51" y="1550"/>
                  <a:pt x="44" y="1550"/>
                </a:cubicBezTo>
                <a:cubicBezTo>
                  <a:pt x="44" y="0"/>
                  <a:pt x="44" y="0"/>
                  <a:pt x="44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1550"/>
                  <a:pt x="37" y="1550"/>
                  <a:pt x="37" y="1550"/>
                </a:cubicBezTo>
                <a:cubicBezTo>
                  <a:pt x="30" y="1551"/>
                  <a:pt x="24" y="1552"/>
                  <a:pt x="18" y="1555"/>
                </a:cubicBezTo>
                <a:cubicBezTo>
                  <a:pt x="9" y="1560"/>
                  <a:pt x="5" y="1571"/>
                  <a:pt x="10" y="1580"/>
                </a:cubicBezTo>
                <a:cubicBezTo>
                  <a:pt x="15" y="1589"/>
                  <a:pt x="15" y="1589"/>
                  <a:pt x="15" y="1589"/>
                </a:cubicBezTo>
                <a:cubicBezTo>
                  <a:pt x="17" y="1593"/>
                  <a:pt x="17" y="1597"/>
                  <a:pt x="17" y="1601"/>
                </a:cubicBezTo>
                <a:cubicBezTo>
                  <a:pt x="0" y="1695"/>
                  <a:pt x="0" y="1695"/>
                  <a:pt x="0" y="1695"/>
                </a:cubicBezTo>
                <a:cubicBezTo>
                  <a:pt x="0" y="1696"/>
                  <a:pt x="1" y="1698"/>
                  <a:pt x="2" y="1698"/>
                </a:cubicBezTo>
                <a:cubicBezTo>
                  <a:pt x="4" y="1698"/>
                  <a:pt x="5" y="1697"/>
                  <a:pt x="6" y="1696"/>
                </a:cubicBezTo>
                <a:cubicBezTo>
                  <a:pt x="23" y="1602"/>
                  <a:pt x="23" y="1602"/>
                  <a:pt x="23" y="1602"/>
                </a:cubicBezTo>
                <a:cubicBezTo>
                  <a:pt x="23" y="1602"/>
                  <a:pt x="23" y="1602"/>
                  <a:pt x="23" y="1602"/>
                </a:cubicBezTo>
                <a:cubicBezTo>
                  <a:pt x="24" y="1596"/>
                  <a:pt x="23" y="1591"/>
                  <a:pt x="20" y="1587"/>
                </a:cubicBezTo>
                <a:cubicBezTo>
                  <a:pt x="15" y="1577"/>
                  <a:pt x="15" y="1577"/>
                  <a:pt x="15" y="1577"/>
                </a:cubicBezTo>
                <a:cubicBezTo>
                  <a:pt x="12" y="1571"/>
                  <a:pt x="15" y="1564"/>
                  <a:pt x="21" y="1561"/>
                </a:cubicBezTo>
                <a:cubicBezTo>
                  <a:pt x="26" y="1558"/>
                  <a:pt x="31" y="1557"/>
                  <a:pt x="37" y="1556"/>
                </a:cubicBezTo>
                <a:cubicBezTo>
                  <a:pt x="37" y="1561"/>
                  <a:pt x="37" y="1561"/>
                  <a:pt x="37" y="1561"/>
                </a:cubicBezTo>
                <a:cubicBezTo>
                  <a:pt x="37" y="1562"/>
                  <a:pt x="39" y="1564"/>
                  <a:pt x="40" y="1564"/>
                </a:cubicBezTo>
                <a:cubicBezTo>
                  <a:pt x="42" y="1564"/>
                  <a:pt x="44" y="1562"/>
                  <a:pt x="44" y="1561"/>
                </a:cubicBezTo>
                <a:cubicBezTo>
                  <a:pt x="44" y="1556"/>
                  <a:pt x="44" y="1556"/>
                  <a:pt x="44" y="1556"/>
                </a:cubicBezTo>
                <a:cubicBezTo>
                  <a:pt x="50" y="1556"/>
                  <a:pt x="55" y="1558"/>
                  <a:pt x="60" y="1561"/>
                </a:cubicBezTo>
                <a:cubicBezTo>
                  <a:pt x="66" y="1564"/>
                  <a:pt x="69" y="1571"/>
                  <a:pt x="66" y="1577"/>
                </a:cubicBezTo>
                <a:cubicBezTo>
                  <a:pt x="61" y="1586"/>
                  <a:pt x="61" y="1586"/>
                  <a:pt x="61" y="1586"/>
                </a:cubicBezTo>
                <a:cubicBezTo>
                  <a:pt x="58" y="1591"/>
                  <a:pt x="58" y="1597"/>
                  <a:pt x="58" y="1602"/>
                </a:cubicBezTo>
                <a:cubicBezTo>
                  <a:pt x="75" y="1696"/>
                  <a:pt x="75" y="1696"/>
                  <a:pt x="75" y="1696"/>
                </a:cubicBezTo>
                <a:cubicBezTo>
                  <a:pt x="75" y="1697"/>
                  <a:pt x="77" y="1699"/>
                  <a:pt x="78" y="1699"/>
                </a:cubicBezTo>
                <a:cubicBezTo>
                  <a:pt x="78" y="1699"/>
                  <a:pt x="78" y="1698"/>
                  <a:pt x="79" y="1698"/>
                </a:cubicBezTo>
                <a:cubicBezTo>
                  <a:pt x="80" y="1698"/>
                  <a:pt x="81" y="1697"/>
                  <a:pt x="81" y="1695"/>
                </a:cubicBezTo>
                <a:lnTo>
                  <a:pt x="64" y="1601"/>
                </a:lnTo>
                <a:close/>
              </a:path>
            </a:pathLst>
          </a:custGeom>
          <a:solidFill>
            <a:srgbClr val="9C9C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2" name="Freeform 91"/>
          <p:cNvSpPr>
            <a:spLocks noEditPoints="1"/>
          </p:cNvSpPr>
          <p:nvPr/>
        </p:nvSpPr>
        <p:spPr bwMode="auto">
          <a:xfrm>
            <a:off x="6890362" y="3061839"/>
            <a:ext cx="690603" cy="328226"/>
          </a:xfrm>
          <a:custGeom>
            <a:avLst/>
            <a:gdLst>
              <a:gd name="T0" fmla="*/ 227 w 3643"/>
              <a:gd name="T1" fmla="*/ 1180 h 1728"/>
              <a:gd name="T2" fmla="*/ 163 w 3643"/>
              <a:gd name="T3" fmla="*/ 1377 h 1728"/>
              <a:gd name="T4" fmla="*/ 282 w 3643"/>
              <a:gd name="T5" fmla="*/ 1542 h 1728"/>
              <a:gd name="T6" fmla="*/ 491 w 3643"/>
              <a:gd name="T7" fmla="*/ 1542 h 1728"/>
              <a:gd name="T8" fmla="*/ 611 w 3643"/>
              <a:gd name="T9" fmla="*/ 1377 h 1728"/>
              <a:gd name="T10" fmla="*/ 548 w 3643"/>
              <a:gd name="T11" fmla="*/ 1180 h 1728"/>
              <a:gd name="T12" fmla="*/ 2303 w 3643"/>
              <a:gd name="T13" fmla="*/ 1114 h 1728"/>
              <a:gd name="T14" fmla="*/ 2120 w 3643"/>
              <a:gd name="T15" fmla="*/ 1207 h 1728"/>
              <a:gd name="T16" fmla="*/ 2088 w 3643"/>
              <a:gd name="T17" fmla="*/ 1413 h 1728"/>
              <a:gd name="T18" fmla="*/ 2232 w 3643"/>
              <a:gd name="T19" fmla="*/ 1556 h 1728"/>
              <a:gd name="T20" fmla="*/ 2438 w 3643"/>
              <a:gd name="T21" fmla="*/ 1523 h 1728"/>
              <a:gd name="T22" fmla="*/ 2531 w 3643"/>
              <a:gd name="T23" fmla="*/ 1341 h 1728"/>
              <a:gd name="T24" fmla="*/ 2438 w 3643"/>
              <a:gd name="T25" fmla="*/ 1157 h 1728"/>
              <a:gd name="T26" fmla="*/ 3220 w 3643"/>
              <a:gd name="T27" fmla="*/ 163 h 1728"/>
              <a:gd name="T28" fmla="*/ 3055 w 3643"/>
              <a:gd name="T29" fmla="*/ 282 h 1728"/>
              <a:gd name="T30" fmla="*/ 3055 w 3643"/>
              <a:gd name="T31" fmla="*/ 492 h 1728"/>
              <a:gd name="T32" fmla="*/ 3220 w 3643"/>
              <a:gd name="T33" fmla="*/ 611 h 1728"/>
              <a:gd name="T34" fmla="*/ 3417 w 3643"/>
              <a:gd name="T35" fmla="*/ 547 h 1728"/>
              <a:gd name="T36" fmla="*/ 3480 w 3643"/>
              <a:gd name="T37" fmla="*/ 350 h 1728"/>
              <a:gd name="T38" fmla="*/ 3360 w 3643"/>
              <a:gd name="T39" fmla="*/ 185 h 1728"/>
              <a:gd name="T40" fmla="*/ 1268 w 3643"/>
              <a:gd name="T41" fmla="*/ 172 h 1728"/>
              <a:gd name="T42" fmla="*/ 1124 w 3643"/>
              <a:gd name="T43" fmla="*/ 316 h 1728"/>
              <a:gd name="T44" fmla="*/ 1157 w 3643"/>
              <a:gd name="T45" fmla="*/ 522 h 1728"/>
              <a:gd name="T46" fmla="*/ 1339 w 3643"/>
              <a:gd name="T47" fmla="*/ 615 h 1728"/>
              <a:gd name="T48" fmla="*/ 1523 w 3643"/>
              <a:gd name="T49" fmla="*/ 522 h 1728"/>
              <a:gd name="T50" fmla="*/ 1555 w 3643"/>
              <a:gd name="T51" fmla="*/ 316 h 1728"/>
              <a:gd name="T52" fmla="*/ 1411 w 3643"/>
              <a:gd name="T53" fmla="*/ 172 h 1728"/>
              <a:gd name="T54" fmla="*/ 3396 w 3643"/>
              <a:gd name="T55" fmla="*/ 26 h 1728"/>
              <a:gd name="T56" fmla="*/ 3598 w 3643"/>
              <a:gd name="T57" fmla="*/ 205 h 1728"/>
              <a:gd name="T58" fmla="*/ 3631 w 3643"/>
              <a:gd name="T59" fmla="*/ 482 h 1728"/>
              <a:gd name="T60" fmla="*/ 3477 w 3643"/>
              <a:gd name="T61" fmla="*/ 704 h 1728"/>
              <a:gd name="T62" fmla="*/ 3210 w 3643"/>
              <a:gd name="T63" fmla="*/ 772 h 1728"/>
              <a:gd name="T64" fmla="*/ 2649 w 3643"/>
              <a:gd name="T65" fmla="*/ 1167 h 1728"/>
              <a:gd name="T66" fmla="*/ 2678 w 3643"/>
              <a:gd name="T67" fmla="*/ 1436 h 1728"/>
              <a:gd name="T68" fmla="*/ 2524 w 3643"/>
              <a:gd name="T69" fmla="*/ 1658 h 1728"/>
              <a:gd name="T70" fmla="*/ 2255 w 3643"/>
              <a:gd name="T71" fmla="*/ 1725 h 1728"/>
              <a:gd name="T72" fmla="*/ 2014 w 3643"/>
              <a:gd name="T73" fmla="*/ 1597 h 1728"/>
              <a:gd name="T74" fmla="*/ 1917 w 3643"/>
              <a:gd name="T75" fmla="*/ 1341 h 1728"/>
              <a:gd name="T76" fmla="*/ 1551 w 3643"/>
              <a:gd name="T77" fmla="*/ 711 h 1728"/>
              <a:gd name="T78" fmla="*/ 1294 w 3643"/>
              <a:gd name="T79" fmla="*/ 772 h 1728"/>
              <a:gd name="T80" fmla="*/ 732 w 3643"/>
              <a:gd name="T81" fmla="*/ 1167 h 1728"/>
              <a:gd name="T82" fmla="*/ 762 w 3643"/>
              <a:gd name="T83" fmla="*/ 1436 h 1728"/>
              <a:gd name="T84" fmla="*/ 607 w 3643"/>
              <a:gd name="T85" fmla="*/ 1658 h 1728"/>
              <a:gd name="T86" fmla="*/ 338 w 3643"/>
              <a:gd name="T87" fmla="*/ 1725 h 1728"/>
              <a:gd name="T88" fmla="*/ 97 w 3643"/>
              <a:gd name="T89" fmla="*/ 1597 h 1728"/>
              <a:gd name="T90" fmla="*/ 0 w 3643"/>
              <a:gd name="T91" fmla="*/ 1341 h 1728"/>
              <a:gd name="T92" fmla="*/ 97 w 3643"/>
              <a:gd name="T93" fmla="*/ 1084 h 1728"/>
              <a:gd name="T94" fmla="*/ 338 w 3643"/>
              <a:gd name="T95" fmla="*/ 957 h 1728"/>
              <a:gd name="T96" fmla="*/ 597 w 3643"/>
              <a:gd name="T97" fmla="*/ 1016 h 1728"/>
              <a:gd name="T98" fmla="*/ 952 w 3643"/>
              <a:gd name="T99" fmla="*/ 387 h 1728"/>
              <a:gd name="T100" fmla="*/ 1051 w 3643"/>
              <a:gd name="T101" fmla="*/ 130 h 1728"/>
              <a:gd name="T102" fmla="*/ 1291 w 3643"/>
              <a:gd name="T103" fmla="*/ 2 h 1728"/>
              <a:gd name="T104" fmla="*/ 1561 w 3643"/>
              <a:gd name="T105" fmla="*/ 69 h 1728"/>
              <a:gd name="T106" fmla="*/ 1714 w 3643"/>
              <a:gd name="T107" fmla="*/ 291 h 1728"/>
              <a:gd name="T108" fmla="*/ 1686 w 3643"/>
              <a:gd name="T109" fmla="*/ 560 h 1728"/>
              <a:gd name="T110" fmla="*/ 2255 w 3643"/>
              <a:gd name="T111" fmla="*/ 957 h 1728"/>
              <a:gd name="T112" fmla="*/ 2514 w 3643"/>
              <a:gd name="T113" fmla="*/ 1016 h 1728"/>
              <a:gd name="T114" fmla="*/ 2869 w 3643"/>
              <a:gd name="T115" fmla="*/ 387 h 1728"/>
              <a:gd name="T116" fmla="*/ 2968 w 3643"/>
              <a:gd name="T117" fmla="*/ 130 h 1728"/>
              <a:gd name="T118" fmla="*/ 3208 w 3643"/>
              <a:gd name="T119" fmla="*/ 2 h 1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43" h="1728">
                <a:moveTo>
                  <a:pt x="387" y="1114"/>
                </a:moveTo>
                <a:lnTo>
                  <a:pt x="350" y="1116"/>
                </a:lnTo>
                <a:lnTo>
                  <a:pt x="315" y="1125"/>
                </a:lnTo>
                <a:lnTo>
                  <a:pt x="282" y="1139"/>
                </a:lnTo>
                <a:lnTo>
                  <a:pt x="253" y="1157"/>
                </a:lnTo>
                <a:lnTo>
                  <a:pt x="227" y="1180"/>
                </a:lnTo>
                <a:lnTo>
                  <a:pt x="204" y="1207"/>
                </a:lnTo>
                <a:lnTo>
                  <a:pt x="185" y="1237"/>
                </a:lnTo>
                <a:lnTo>
                  <a:pt x="171" y="1269"/>
                </a:lnTo>
                <a:lnTo>
                  <a:pt x="163" y="1304"/>
                </a:lnTo>
                <a:lnTo>
                  <a:pt x="160" y="1341"/>
                </a:lnTo>
                <a:lnTo>
                  <a:pt x="163" y="1377"/>
                </a:lnTo>
                <a:lnTo>
                  <a:pt x="171" y="1413"/>
                </a:lnTo>
                <a:lnTo>
                  <a:pt x="185" y="1445"/>
                </a:lnTo>
                <a:lnTo>
                  <a:pt x="204" y="1475"/>
                </a:lnTo>
                <a:lnTo>
                  <a:pt x="227" y="1501"/>
                </a:lnTo>
                <a:lnTo>
                  <a:pt x="253" y="1523"/>
                </a:lnTo>
                <a:lnTo>
                  <a:pt x="282" y="1542"/>
                </a:lnTo>
                <a:lnTo>
                  <a:pt x="315" y="1556"/>
                </a:lnTo>
                <a:lnTo>
                  <a:pt x="350" y="1564"/>
                </a:lnTo>
                <a:lnTo>
                  <a:pt x="387" y="1568"/>
                </a:lnTo>
                <a:lnTo>
                  <a:pt x="424" y="1564"/>
                </a:lnTo>
                <a:lnTo>
                  <a:pt x="458" y="1556"/>
                </a:lnTo>
                <a:lnTo>
                  <a:pt x="491" y="1542"/>
                </a:lnTo>
                <a:lnTo>
                  <a:pt x="521" y="1523"/>
                </a:lnTo>
                <a:lnTo>
                  <a:pt x="548" y="1501"/>
                </a:lnTo>
                <a:lnTo>
                  <a:pt x="570" y="1475"/>
                </a:lnTo>
                <a:lnTo>
                  <a:pt x="588" y="1445"/>
                </a:lnTo>
                <a:lnTo>
                  <a:pt x="602" y="1413"/>
                </a:lnTo>
                <a:lnTo>
                  <a:pt x="611" y="1377"/>
                </a:lnTo>
                <a:lnTo>
                  <a:pt x="614" y="1341"/>
                </a:lnTo>
                <a:lnTo>
                  <a:pt x="611" y="1304"/>
                </a:lnTo>
                <a:lnTo>
                  <a:pt x="602" y="1269"/>
                </a:lnTo>
                <a:lnTo>
                  <a:pt x="588" y="1237"/>
                </a:lnTo>
                <a:lnTo>
                  <a:pt x="570" y="1207"/>
                </a:lnTo>
                <a:lnTo>
                  <a:pt x="548" y="1180"/>
                </a:lnTo>
                <a:lnTo>
                  <a:pt x="521" y="1157"/>
                </a:lnTo>
                <a:lnTo>
                  <a:pt x="491" y="1139"/>
                </a:lnTo>
                <a:lnTo>
                  <a:pt x="458" y="1125"/>
                </a:lnTo>
                <a:lnTo>
                  <a:pt x="424" y="1116"/>
                </a:lnTo>
                <a:lnTo>
                  <a:pt x="387" y="1114"/>
                </a:lnTo>
                <a:close/>
                <a:moveTo>
                  <a:pt x="2303" y="1114"/>
                </a:moveTo>
                <a:lnTo>
                  <a:pt x="2266" y="1116"/>
                </a:lnTo>
                <a:lnTo>
                  <a:pt x="2232" y="1125"/>
                </a:lnTo>
                <a:lnTo>
                  <a:pt x="2199" y="1139"/>
                </a:lnTo>
                <a:lnTo>
                  <a:pt x="2169" y="1157"/>
                </a:lnTo>
                <a:lnTo>
                  <a:pt x="2142" y="1180"/>
                </a:lnTo>
                <a:lnTo>
                  <a:pt x="2120" y="1207"/>
                </a:lnTo>
                <a:lnTo>
                  <a:pt x="2102" y="1237"/>
                </a:lnTo>
                <a:lnTo>
                  <a:pt x="2088" y="1269"/>
                </a:lnTo>
                <a:lnTo>
                  <a:pt x="2079" y="1304"/>
                </a:lnTo>
                <a:lnTo>
                  <a:pt x="2076" y="1341"/>
                </a:lnTo>
                <a:lnTo>
                  <a:pt x="2079" y="1377"/>
                </a:lnTo>
                <a:lnTo>
                  <a:pt x="2088" y="1413"/>
                </a:lnTo>
                <a:lnTo>
                  <a:pt x="2102" y="1445"/>
                </a:lnTo>
                <a:lnTo>
                  <a:pt x="2120" y="1475"/>
                </a:lnTo>
                <a:lnTo>
                  <a:pt x="2142" y="1501"/>
                </a:lnTo>
                <a:lnTo>
                  <a:pt x="2169" y="1523"/>
                </a:lnTo>
                <a:lnTo>
                  <a:pt x="2199" y="1542"/>
                </a:lnTo>
                <a:lnTo>
                  <a:pt x="2232" y="1556"/>
                </a:lnTo>
                <a:lnTo>
                  <a:pt x="2266" y="1564"/>
                </a:lnTo>
                <a:lnTo>
                  <a:pt x="2303" y="1568"/>
                </a:lnTo>
                <a:lnTo>
                  <a:pt x="2340" y="1564"/>
                </a:lnTo>
                <a:lnTo>
                  <a:pt x="2375" y="1556"/>
                </a:lnTo>
                <a:lnTo>
                  <a:pt x="2408" y="1542"/>
                </a:lnTo>
                <a:lnTo>
                  <a:pt x="2438" y="1523"/>
                </a:lnTo>
                <a:lnTo>
                  <a:pt x="2463" y="1501"/>
                </a:lnTo>
                <a:lnTo>
                  <a:pt x="2486" y="1475"/>
                </a:lnTo>
                <a:lnTo>
                  <a:pt x="2505" y="1445"/>
                </a:lnTo>
                <a:lnTo>
                  <a:pt x="2519" y="1413"/>
                </a:lnTo>
                <a:lnTo>
                  <a:pt x="2527" y="1377"/>
                </a:lnTo>
                <a:lnTo>
                  <a:pt x="2531" y="1341"/>
                </a:lnTo>
                <a:lnTo>
                  <a:pt x="2527" y="1304"/>
                </a:lnTo>
                <a:lnTo>
                  <a:pt x="2519" y="1269"/>
                </a:lnTo>
                <a:lnTo>
                  <a:pt x="2505" y="1237"/>
                </a:lnTo>
                <a:lnTo>
                  <a:pt x="2486" y="1207"/>
                </a:lnTo>
                <a:lnTo>
                  <a:pt x="2463" y="1180"/>
                </a:lnTo>
                <a:lnTo>
                  <a:pt x="2438" y="1157"/>
                </a:lnTo>
                <a:lnTo>
                  <a:pt x="2408" y="1139"/>
                </a:lnTo>
                <a:lnTo>
                  <a:pt x="2375" y="1125"/>
                </a:lnTo>
                <a:lnTo>
                  <a:pt x="2340" y="1116"/>
                </a:lnTo>
                <a:lnTo>
                  <a:pt x="2303" y="1114"/>
                </a:lnTo>
                <a:close/>
                <a:moveTo>
                  <a:pt x="3256" y="160"/>
                </a:moveTo>
                <a:lnTo>
                  <a:pt x="3220" y="163"/>
                </a:lnTo>
                <a:lnTo>
                  <a:pt x="3184" y="172"/>
                </a:lnTo>
                <a:lnTo>
                  <a:pt x="3152" y="185"/>
                </a:lnTo>
                <a:lnTo>
                  <a:pt x="3122" y="204"/>
                </a:lnTo>
                <a:lnTo>
                  <a:pt x="3096" y="226"/>
                </a:lnTo>
                <a:lnTo>
                  <a:pt x="3073" y="253"/>
                </a:lnTo>
                <a:lnTo>
                  <a:pt x="3055" y="282"/>
                </a:lnTo>
                <a:lnTo>
                  <a:pt x="3041" y="316"/>
                </a:lnTo>
                <a:lnTo>
                  <a:pt x="3032" y="350"/>
                </a:lnTo>
                <a:lnTo>
                  <a:pt x="3030" y="387"/>
                </a:lnTo>
                <a:lnTo>
                  <a:pt x="3032" y="424"/>
                </a:lnTo>
                <a:lnTo>
                  <a:pt x="3041" y="458"/>
                </a:lnTo>
                <a:lnTo>
                  <a:pt x="3055" y="492"/>
                </a:lnTo>
                <a:lnTo>
                  <a:pt x="3073" y="522"/>
                </a:lnTo>
                <a:lnTo>
                  <a:pt x="3096" y="547"/>
                </a:lnTo>
                <a:lnTo>
                  <a:pt x="3122" y="570"/>
                </a:lnTo>
                <a:lnTo>
                  <a:pt x="3152" y="589"/>
                </a:lnTo>
                <a:lnTo>
                  <a:pt x="3184" y="602"/>
                </a:lnTo>
                <a:lnTo>
                  <a:pt x="3220" y="611"/>
                </a:lnTo>
                <a:lnTo>
                  <a:pt x="3256" y="615"/>
                </a:lnTo>
                <a:lnTo>
                  <a:pt x="3293" y="611"/>
                </a:lnTo>
                <a:lnTo>
                  <a:pt x="3328" y="602"/>
                </a:lnTo>
                <a:lnTo>
                  <a:pt x="3360" y="589"/>
                </a:lnTo>
                <a:lnTo>
                  <a:pt x="3390" y="570"/>
                </a:lnTo>
                <a:lnTo>
                  <a:pt x="3417" y="547"/>
                </a:lnTo>
                <a:lnTo>
                  <a:pt x="3439" y="522"/>
                </a:lnTo>
                <a:lnTo>
                  <a:pt x="3458" y="492"/>
                </a:lnTo>
                <a:lnTo>
                  <a:pt x="3472" y="458"/>
                </a:lnTo>
                <a:lnTo>
                  <a:pt x="3480" y="424"/>
                </a:lnTo>
                <a:lnTo>
                  <a:pt x="3483" y="387"/>
                </a:lnTo>
                <a:lnTo>
                  <a:pt x="3480" y="350"/>
                </a:lnTo>
                <a:lnTo>
                  <a:pt x="3472" y="316"/>
                </a:lnTo>
                <a:lnTo>
                  <a:pt x="3458" y="282"/>
                </a:lnTo>
                <a:lnTo>
                  <a:pt x="3439" y="253"/>
                </a:lnTo>
                <a:lnTo>
                  <a:pt x="3417" y="226"/>
                </a:lnTo>
                <a:lnTo>
                  <a:pt x="3390" y="204"/>
                </a:lnTo>
                <a:lnTo>
                  <a:pt x="3360" y="185"/>
                </a:lnTo>
                <a:lnTo>
                  <a:pt x="3328" y="172"/>
                </a:lnTo>
                <a:lnTo>
                  <a:pt x="3293" y="163"/>
                </a:lnTo>
                <a:lnTo>
                  <a:pt x="3256" y="160"/>
                </a:lnTo>
                <a:close/>
                <a:moveTo>
                  <a:pt x="1339" y="160"/>
                </a:moveTo>
                <a:lnTo>
                  <a:pt x="1303" y="163"/>
                </a:lnTo>
                <a:lnTo>
                  <a:pt x="1268" y="172"/>
                </a:lnTo>
                <a:lnTo>
                  <a:pt x="1235" y="185"/>
                </a:lnTo>
                <a:lnTo>
                  <a:pt x="1206" y="204"/>
                </a:lnTo>
                <a:lnTo>
                  <a:pt x="1179" y="226"/>
                </a:lnTo>
                <a:lnTo>
                  <a:pt x="1157" y="253"/>
                </a:lnTo>
                <a:lnTo>
                  <a:pt x="1138" y="282"/>
                </a:lnTo>
                <a:lnTo>
                  <a:pt x="1124" y="316"/>
                </a:lnTo>
                <a:lnTo>
                  <a:pt x="1116" y="350"/>
                </a:lnTo>
                <a:lnTo>
                  <a:pt x="1113" y="387"/>
                </a:lnTo>
                <a:lnTo>
                  <a:pt x="1116" y="424"/>
                </a:lnTo>
                <a:lnTo>
                  <a:pt x="1124" y="458"/>
                </a:lnTo>
                <a:lnTo>
                  <a:pt x="1138" y="492"/>
                </a:lnTo>
                <a:lnTo>
                  <a:pt x="1157" y="522"/>
                </a:lnTo>
                <a:lnTo>
                  <a:pt x="1179" y="547"/>
                </a:lnTo>
                <a:lnTo>
                  <a:pt x="1206" y="570"/>
                </a:lnTo>
                <a:lnTo>
                  <a:pt x="1235" y="589"/>
                </a:lnTo>
                <a:lnTo>
                  <a:pt x="1268" y="602"/>
                </a:lnTo>
                <a:lnTo>
                  <a:pt x="1303" y="611"/>
                </a:lnTo>
                <a:lnTo>
                  <a:pt x="1339" y="615"/>
                </a:lnTo>
                <a:lnTo>
                  <a:pt x="1376" y="611"/>
                </a:lnTo>
                <a:lnTo>
                  <a:pt x="1411" y="602"/>
                </a:lnTo>
                <a:lnTo>
                  <a:pt x="1443" y="589"/>
                </a:lnTo>
                <a:lnTo>
                  <a:pt x="1473" y="570"/>
                </a:lnTo>
                <a:lnTo>
                  <a:pt x="1500" y="547"/>
                </a:lnTo>
                <a:lnTo>
                  <a:pt x="1523" y="522"/>
                </a:lnTo>
                <a:lnTo>
                  <a:pt x="1541" y="492"/>
                </a:lnTo>
                <a:lnTo>
                  <a:pt x="1555" y="458"/>
                </a:lnTo>
                <a:lnTo>
                  <a:pt x="1564" y="424"/>
                </a:lnTo>
                <a:lnTo>
                  <a:pt x="1566" y="387"/>
                </a:lnTo>
                <a:lnTo>
                  <a:pt x="1564" y="350"/>
                </a:lnTo>
                <a:lnTo>
                  <a:pt x="1555" y="316"/>
                </a:lnTo>
                <a:lnTo>
                  <a:pt x="1541" y="282"/>
                </a:lnTo>
                <a:lnTo>
                  <a:pt x="1523" y="253"/>
                </a:lnTo>
                <a:lnTo>
                  <a:pt x="1500" y="226"/>
                </a:lnTo>
                <a:lnTo>
                  <a:pt x="1473" y="204"/>
                </a:lnTo>
                <a:lnTo>
                  <a:pt x="1443" y="185"/>
                </a:lnTo>
                <a:lnTo>
                  <a:pt x="1411" y="172"/>
                </a:lnTo>
                <a:lnTo>
                  <a:pt x="1376" y="163"/>
                </a:lnTo>
                <a:lnTo>
                  <a:pt x="1339" y="160"/>
                </a:lnTo>
                <a:close/>
                <a:moveTo>
                  <a:pt x="3256" y="0"/>
                </a:moveTo>
                <a:lnTo>
                  <a:pt x="3305" y="2"/>
                </a:lnTo>
                <a:lnTo>
                  <a:pt x="3351" y="11"/>
                </a:lnTo>
                <a:lnTo>
                  <a:pt x="3396" y="26"/>
                </a:lnTo>
                <a:lnTo>
                  <a:pt x="3438" y="46"/>
                </a:lnTo>
                <a:lnTo>
                  <a:pt x="3477" y="69"/>
                </a:lnTo>
                <a:lnTo>
                  <a:pt x="3513" y="98"/>
                </a:lnTo>
                <a:lnTo>
                  <a:pt x="3545" y="130"/>
                </a:lnTo>
                <a:lnTo>
                  <a:pt x="3574" y="166"/>
                </a:lnTo>
                <a:lnTo>
                  <a:pt x="3598" y="205"/>
                </a:lnTo>
                <a:lnTo>
                  <a:pt x="3617" y="247"/>
                </a:lnTo>
                <a:lnTo>
                  <a:pt x="3631" y="291"/>
                </a:lnTo>
                <a:lnTo>
                  <a:pt x="3640" y="339"/>
                </a:lnTo>
                <a:lnTo>
                  <a:pt x="3643" y="387"/>
                </a:lnTo>
                <a:lnTo>
                  <a:pt x="3640" y="435"/>
                </a:lnTo>
                <a:lnTo>
                  <a:pt x="3631" y="482"/>
                </a:lnTo>
                <a:lnTo>
                  <a:pt x="3617" y="527"/>
                </a:lnTo>
                <a:lnTo>
                  <a:pt x="3598" y="569"/>
                </a:lnTo>
                <a:lnTo>
                  <a:pt x="3574" y="608"/>
                </a:lnTo>
                <a:lnTo>
                  <a:pt x="3545" y="644"/>
                </a:lnTo>
                <a:lnTo>
                  <a:pt x="3513" y="676"/>
                </a:lnTo>
                <a:lnTo>
                  <a:pt x="3477" y="704"/>
                </a:lnTo>
                <a:lnTo>
                  <a:pt x="3438" y="729"/>
                </a:lnTo>
                <a:lnTo>
                  <a:pt x="3396" y="748"/>
                </a:lnTo>
                <a:lnTo>
                  <a:pt x="3351" y="762"/>
                </a:lnTo>
                <a:lnTo>
                  <a:pt x="3305" y="771"/>
                </a:lnTo>
                <a:lnTo>
                  <a:pt x="3256" y="774"/>
                </a:lnTo>
                <a:lnTo>
                  <a:pt x="3210" y="772"/>
                </a:lnTo>
                <a:lnTo>
                  <a:pt x="3166" y="763"/>
                </a:lnTo>
                <a:lnTo>
                  <a:pt x="3124" y="751"/>
                </a:lnTo>
                <a:lnTo>
                  <a:pt x="3083" y="733"/>
                </a:lnTo>
                <a:lnTo>
                  <a:pt x="3045" y="711"/>
                </a:lnTo>
                <a:lnTo>
                  <a:pt x="2627" y="1129"/>
                </a:lnTo>
                <a:lnTo>
                  <a:pt x="2649" y="1167"/>
                </a:lnTo>
                <a:lnTo>
                  <a:pt x="2667" y="1208"/>
                </a:lnTo>
                <a:lnTo>
                  <a:pt x="2679" y="1250"/>
                </a:lnTo>
                <a:lnTo>
                  <a:pt x="2688" y="1294"/>
                </a:lnTo>
                <a:lnTo>
                  <a:pt x="2690" y="1341"/>
                </a:lnTo>
                <a:lnTo>
                  <a:pt x="2687" y="1389"/>
                </a:lnTo>
                <a:lnTo>
                  <a:pt x="2678" y="1436"/>
                </a:lnTo>
                <a:lnTo>
                  <a:pt x="2665" y="1480"/>
                </a:lnTo>
                <a:lnTo>
                  <a:pt x="2645" y="1522"/>
                </a:lnTo>
                <a:lnTo>
                  <a:pt x="2620" y="1562"/>
                </a:lnTo>
                <a:lnTo>
                  <a:pt x="2593" y="1597"/>
                </a:lnTo>
                <a:lnTo>
                  <a:pt x="2561" y="1629"/>
                </a:lnTo>
                <a:lnTo>
                  <a:pt x="2524" y="1658"/>
                </a:lnTo>
                <a:lnTo>
                  <a:pt x="2485" y="1683"/>
                </a:lnTo>
                <a:lnTo>
                  <a:pt x="2443" y="1701"/>
                </a:lnTo>
                <a:lnTo>
                  <a:pt x="2398" y="1716"/>
                </a:lnTo>
                <a:lnTo>
                  <a:pt x="2351" y="1725"/>
                </a:lnTo>
                <a:lnTo>
                  <a:pt x="2303" y="1728"/>
                </a:lnTo>
                <a:lnTo>
                  <a:pt x="2255" y="1725"/>
                </a:lnTo>
                <a:lnTo>
                  <a:pt x="2208" y="1716"/>
                </a:lnTo>
                <a:lnTo>
                  <a:pt x="2163" y="1701"/>
                </a:lnTo>
                <a:lnTo>
                  <a:pt x="2121" y="1683"/>
                </a:lnTo>
                <a:lnTo>
                  <a:pt x="2083" y="1658"/>
                </a:lnTo>
                <a:lnTo>
                  <a:pt x="2046" y="1629"/>
                </a:lnTo>
                <a:lnTo>
                  <a:pt x="2014" y="1597"/>
                </a:lnTo>
                <a:lnTo>
                  <a:pt x="1985" y="1562"/>
                </a:lnTo>
                <a:lnTo>
                  <a:pt x="1962" y="1522"/>
                </a:lnTo>
                <a:lnTo>
                  <a:pt x="1942" y="1480"/>
                </a:lnTo>
                <a:lnTo>
                  <a:pt x="1928" y="1436"/>
                </a:lnTo>
                <a:lnTo>
                  <a:pt x="1919" y="1389"/>
                </a:lnTo>
                <a:lnTo>
                  <a:pt x="1917" y="1341"/>
                </a:lnTo>
                <a:lnTo>
                  <a:pt x="1919" y="1296"/>
                </a:lnTo>
                <a:lnTo>
                  <a:pt x="1927" y="1253"/>
                </a:lnTo>
                <a:lnTo>
                  <a:pt x="1939" y="1212"/>
                </a:lnTo>
                <a:lnTo>
                  <a:pt x="1954" y="1172"/>
                </a:lnTo>
                <a:lnTo>
                  <a:pt x="1975" y="1136"/>
                </a:lnTo>
                <a:lnTo>
                  <a:pt x="1551" y="711"/>
                </a:lnTo>
                <a:lnTo>
                  <a:pt x="1513" y="733"/>
                </a:lnTo>
                <a:lnTo>
                  <a:pt x="1472" y="751"/>
                </a:lnTo>
                <a:lnTo>
                  <a:pt x="1430" y="763"/>
                </a:lnTo>
                <a:lnTo>
                  <a:pt x="1386" y="772"/>
                </a:lnTo>
                <a:lnTo>
                  <a:pt x="1339" y="774"/>
                </a:lnTo>
                <a:lnTo>
                  <a:pt x="1294" y="772"/>
                </a:lnTo>
                <a:lnTo>
                  <a:pt x="1249" y="763"/>
                </a:lnTo>
                <a:lnTo>
                  <a:pt x="1207" y="751"/>
                </a:lnTo>
                <a:lnTo>
                  <a:pt x="1167" y="733"/>
                </a:lnTo>
                <a:lnTo>
                  <a:pt x="1128" y="711"/>
                </a:lnTo>
                <a:lnTo>
                  <a:pt x="711" y="1129"/>
                </a:lnTo>
                <a:lnTo>
                  <a:pt x="732" y="1167"/>
                </a:lnTo>
                <a:lnTo>
                  <a:pt x="750" y="1208"/>
                </a:lnTo>
                <a:lnTo>
                  <a:pt x="763" y="1250"/>
                </a:lnTo>
                <a:lnTo>
                  <a:pt x="771" y="1294"/>
                </a:lnTo>
                <a:lnTo>
                  <a:pt x="773" y="1341"/>
                </a:lnTo>
                <a:lnTo>
                  <a:pt x="771" y="1389"/>
                </a:lnTo>
                <a:lnTo>
                  <a:pt x="762" y="1436"/>
                </a:lnTo>
                <a:lnTo>
                  <a:pt x="748" y="1480"/>
                </a:lnTo>
                <a:lnTo>
                  <a:pt x="728" y="1522"/>
                </a:lnTo>
                <a:lnTo>
                  <a:pt x="705" y="1562"/>
                </a:lnTo>
                <a:lnTo>
                  <a:pt x="676" y="1597"/>
                </a:lnTo>
                <a:lnTo>
                  <a:pt x="644" y="1629"/>
                </a:lnTo>
                <a:lnTo>
                  <a:pt x="607" y="1658"/>
                </a:lnTo>
                <a:lnTo>
                  <a:pt x="569" y="1683"/>
                </a:lnTo>
                <a:lnTo>
                  <a:pt x="526" y="1701"/>
                </a:lnTo>
                <a:lnTo>
                  <a:pt x="482" y="1716"/>
                </a:lnTo>
                <a:lnTo>
                  <a:pt x="436" y="1725"/>
                </a:lnTo>
                <a:lnTo>
                  <a:pt x="387" y="1728"/>
                </a:lnTo>
                <a:lnTo>
                  <a:pt x="338" y="1725"/>
                </a:lnTo>
                <a:lnTo>
                  <a:pt x="292" y="1716"/>
                </a:lnTo>
                <a:lnTo>
                  <a:pt x="247" y="1701"/>
                </a:lnTo>
                <a:lnTo>
                  <a:pt x="205" y="1683"/>
                </a:lnTo>
                <a:lnTo>
                  <a:pt x="166" y="1658"/>
                </a:lnTo>
                <a:lnTo>
                  <a:pt x="131" y="1629"/>
                </a:lnTo>
                <a:lnTo>
                  <a:pt x="97" y="1597"/>
                </a:lnTo>
                <a:lnTo>
                  <a:pt x="70" y="1562"/>
                </a:lnTo>
                <a:lnTo>
                  <a:pt x="45" y="1522"/>
                </a:lnTo>
                <a:lnTo>
                  <a:pt x="27" y="1480"/>
                </a:lnTo>
                <a:lnTo>
                  <a:pt x="12" y="1436"/>
                </a:lnTo>
                <a:lnTo>
                  <a:pt x="3" y="1389"/>
                </a:lnTo>
                <a:lnTo>
                  <a:pt x="0" y="1341"/>
                </a:lnTo>
                <a:lnTo>
                  <a:pt x="3" y="1292"/>
                </a:lnTo>
                <a:lnTo>
                  <a:pt x="12" y="1245"/>
                </a:lnTo>
                <a:lnTo>
                  <a:pt x="27" y="1201"/>
                </a:lnTo>
                <a:lnTo>
                  <a:pt x="45" y="1159"/>
                </a:lnTo>
                <a:lnTo>
                  <a:pt x="70" y="1119"/>
                </a:lnTo>
                <a:lnTo>
                  <a:pt x="97" y="1084"/>
                </a:lnTo>
                <a:lnTo>
                  <a:pt x="131" y="1052"/>
                </a:lnTo>
                <a:lnTo>
                  <a:pt x="166" y="1023"/>
                </a:lnTo>
                <a:lnTo>
                  <a:pt x="205" y="999"/>
                </a:lnTo>
                <a:lnTo>
                  <a:pt x="247" y="980"/>
                </a:lnTo>
                <a:lnTo>
                  <a:pt x="292" y="965"/>
                </a:lnTo>
                <a:lnTo>
                  <a:pt x="338" y="957"/>
                </a:lnTo>
                <a:lnTo>
                  <a:pt x="387" y="953"/>
                </a:lnTo>
                <a:lnTo>
                  <a:pt x="432" y="957"/>
                </a:lnTo>
                <a:lnTo>
                  <a:pt x="477" y="964"/>
                </a:lnTo>
                <a:lnTo>
                  <a:pt x="520" y="976"/>
                </a:lnTo>
                <a:lnTo>
                  <a:pt x="560" y="994"/>
                </a:lnTo>
                <a:lnTo>
                  <a:pt x="597" y="1016"/>
                </a:lnTo>
                <a:lnTo>
                  <a:pt x="1015" y="598"/>
                </a:lnTo>
                <a:lnTo>
                  <a:pt x="994" y="560"/>
                </a:lnTo>
                <a:lnTo>
                  <a:pt x="977" y="520"/>
                </a:lnTo>
                <a:lnTo>
                  <a:pt x="963" y="477"/>
                </a:lnTo>
                <a:lnTo>
                  <a:pt x="956" y="433"/>
                </a:lnTo>
                <a:lnTo>
                  <a:pt x="952" y="387"/>
                </a:lnTo>
                <a:lnTo>
                  <a:pt x="956" y="339"/>
                </a:lnTo>
                <a:lnTo>
                  <a:pt x="964" y="291"/>
                </a:lnTo>
                <a:lnTo>
                  <a:pt x="979" y="247"/>
                </a:lnTo>
                <a:lnTo>
                  <a:pt x="998" y="205"/>
                </a:lnTo>
                <a:lnTo>
                  <a:pt x="1022" y="166"/>
                </a:lnTo>
                <a:lnTo>
                  <a:pt x="1051" y="130"/>
                </a:lnTo>
                <a:lnTo>
                  <a:pt x="1083" y="98"/>
                </a:lnTo>
                <a:lnTo>
                  <a:pt x="1118" y="69"/>
                </a:lnTo>
                <a:lnTo>
                  <a:pt x="1158" y="46"/>
                </a:lnTo>
                <a:lnTo>
                  <a:pt x="1200" y="26"/>
                </a:lnTo>
                <a:lnTo>
                  <a:pt x="1244" y="11"/>
                </a:lnTo>
                <a:lnTo>
                  <a:pt x="1291" y="2"/>
                </a:lnTo>
                <a:lnTo>
                  <a:pt x="1339" y="0"/>
                </a:lnTo>
                <a:lnTo>
                  <a:pt x="1388" y="2"/>
                </a:lnTo>
                <a:lnTo>
                  <a:pt x="1435" y="11"/>
                </a:lnTo>
                <a:lnTo>
                  <a:pt x="1479" y="26"/>
                </a:lnTo>
                <a:lnTo>
                  <a:pt x="1521" y="46"/>
                </a:lnTo>
                <a:lnTo>
                  <a:pt x="1561" y="69"/>
                </a:lnTo>
                <a:lnTo>
                  <a:pt x="1596" y="98"/>
                </a:lnTo>
                <a:lnTo>
                  <a:pt x="1628" y="130"/>
                </a:lnTo>
                <a:lnTo>
                  <a:pt x="1657" y="166"/>
                </a:lnTo>
                <a:lnTo>
                  <a:pt x="1681" y="205"/>
                </a:lnTo>
                <a:lnTo>
                  <a:pt x="1700" y="247"/>
                </a:lnTo>
                <a:lnTo>
                  <a:pt x="1714" y="291"/>
                </a:lnTo>
                <a:lnTo>
                  <a:pt x="1723" y="339"/>
                </a:lnTo>
                <a:lnTo>
                  <a:pt x="1727" y="387"/>
                </a:lnTo>
                <a:lnTo>
                  <a:pt x="1723" y="433"/>
                </a:lnTo>
                <a:lnTo>
                  <a:pt x="1716" y="477"/>
                </a:lnTo>
                <a:lnTo>
                  <a:pt x="1703" y="520"/>
                </a:lnTo>
                <a:lnTo>
                  <a:pt x="1686" y="560"/>
                </a:lnTo>
                <a:lnTo>
                  <a:pt x="1664" y="598"/>
                </a:lnTo>
                <a:lnTo>
                  <a:pt x="2086" y="1021"/>
                </a:lnTo>
                <a:lnTo>
                  <a:pt x="2125" y="997"/>
                </a:lnTo>
                <a:lnTo>
                  <a:pt x="2166" y="979"/>
                </a:lnTo>
                <a:lnTo>
                  <a:pt x="2210" y="965"/>
                </a:lnTo>
                <a:lnTo>
                  <a:pt x="2255" y="957"/>
                </a:lnTo>
                <a:lnTo>
                  <a:pt x="2303" y="953"/>
                </a:lnTo>
                <a:lnTo>
                  <a:pt x="2349" y="957"/>
                </a:lnTo>
                <a:lnTo>
                  <a:pt x="2394" y="964"/>
                </a:lnTo>
                <a:lnTo>
                  <a:pt x="2437" y="976"/>
                </a:lnTo>
                <a:lnTo>
                  <a:pt x="2476" y="994"/>
                </a:lnTo>
                <a:lnTo>
                  <a:pt x="2514" y="1016"/>
                </a:lnTo>
                <a:lnTo>
                  <a:pt x="2932" y="598"/>
                </a:lnTo>
                <a:lnTo>
                  <a:pt x="2910" y="560"/>
                </a:lnTo>
                <a:lnTo>
                  <a:pt x="2892" y="520"/>
                </a:lnTo>
                <a:lnTo>
                  <a:pt x="2880" y="477"/>
                </a:lnTo>
                <a:lnTo>
                  <a:pt x="2872" y="433"/>
                </a:lnTo>
                <a:lnTo>
                  <a:pt x="2869" y="387"/>
                </a:lnTo>
                <a:lnTo>
                  <a:pt x="2872" y="339"/>
                </a:lnTo>
                <a:lnTo>
                  <a:pt x="2881" y="291"/>
                </a:lnTo>
                <a:lnTo>
                  <a:pt x="2896" y="247"/>
                </a:lnTo>
                <a:lnTo>
                  <a:pt x="2914" y="205"/>
                </a:lnTo>
                <a:lnTo>
                  <a:pt x="2939" y="166"/>
                </a:lnTo>
                <a:lnTo>
                  <a:pt x="2968" y="130"/>
                </a:lnTo>
                <a:lnTo>
                  <a:pt x="3000" y="98"/>
                </a:lnTo>
                <a:lnTo>
                  <a:pt x="3035" y="69"/>
                </a:lnTo>
                <a:lnTo>
                  <a:pt x="3075" y="46"/>
                </a:lnTo>
                <a:lnTo>
                  <a:pt x="3117" y="26"/>
                </a:lnTo>
                <a:lnTo>
                  <a:pt x="3161" y="11"/>
                </a:lnTo>
                <a:lnTo>
                  <a:pt x="3208" y="2"/>
                </a:lnTo>
                <a:lnTo>
                  <a:pt x="3256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3" name="Freeform 92"/>
          <p:cNvSpPr/>
          <p:nvPr/>
        </p:nvSpPr>
        <p:spPr bwMode="auto">
          <a:xfrm>
            <a:off x="7072498" y="3243976"/>
            <a:ext cx="60713" cy="60712"/>
          </a:xfrm>
          <a:custGeom>
            <a:avLst/>
            <a:gdLst>
              <a:gd name="T0" fmla="*/ 242 w 322"/>
              <a:gd name="T1" fmla="*/ 0 h 322"/>
              <a:gd name="T2" fmla="*/ 262 w 322"/>
              <a:gd name="T3" fmla="*/ 2 h 322"/>
              <a:gd name="T4" fmla="*/ 282 w 322"/>
              <a:gd name="T5" fmla="*/ 10 h 322"/>
              <a:gd name="T6" fmla="*/ 299 w 322"/>
              <a:gd name="T7" fmla="*/ 23 h 322"/>
              <a:gd name="T8" fmla="*/ 312 w 322"/>
              <a:gd name="T9" fmla="*/ 40 h 322"/>
              <a:gd name="T10" fmla="*/ 320 w 322"/>
              <a:gd name="T11" fmla="*/ 59 h 322"/>
              <a:gd name="T12" fmla="*/ 322 w 322"/>
              <a:gd name="T13" fmla="*/ 80 h 322"/>
              <a:gd name="T14" fmla="*/ 320 w 322"/>
              <a:gd name="T15" fmla="*/ 99 h 322"/>
              <a:gd name="T16" fmla="*/ 312 w 322"/>
              <a:gd name="T17" fmla="*/ 118 h 322"/>
              <a:gd name="T18" fmla="*/ 299 w 322"/>
              <a:gd name="T19" fmla="*/ 136 h 322"/>
              <a:gd name="T20" fmla="*/ 136 w 322"/>
              <a:gd name="T21" fmla="*/ 299 h 322"/>
              <a:gd name="T22" fmla="*/ 119 w 322"/>
              <a:gd name="T23" fmla="*/ 312 h 322"/>
              <a:gd name="T24" fmla="*/ 100 w 322"/>
              <a:gd name="T25" fmla="*/ 320 h 322"/>
              <a:gd name="T26" fmla="*/ 80 w 322"/>
              <a:gd name="T27" fmla="*/ 322 h 322"/>
              <a:gd name="T28" fmla="*/ 60 w 322"/>
              <a:gd name="T29" fmla="*/ 320 h 322"/>
              <a:gd name="T30" fmla="*/ 40 w 322"/>
              <a:gd name="T31" fmla="*/ 312 h 322"/>
              <a:gd name="T32" fmla="*/ 23 w 322"/>
              <a:gd name="T33" fmla="*/ 299 h 322"/>
              <a:gd name="T34" fmla="*/ 10 w 322"/>
              <a:gd name="T35" fmla="*/ 282 h 322"/>
              <a:gd name="T36" fmla="*/ 2 w 322"/>
              <a:gd name="T37" fmla="*/ 262 h 322"/>
              <a:gd name="T38" fmla="*/ 0 w 322"/>
              <a:gd name="T39" fmla="*/ 242 h 322"/>
              <a:gd name="T40" fmla="*/ 2 w 322"/>
              <a:gd name="T41" fmla="*/ 221 h 322"/>
              <a:gd name="T42" fmla="*/ 10 w 322"/>
              <a:gd name="T43" fmla="*/ 202 h 322"/>
              <a:gd name="T44" fmla="*/ 23 w 322"/>
              <a:gd name="T45" fmla="*/ 186 h 322"/>
              <a:gd name="T46" fmla="*/ 186 w 322"/>
              <a:gd name="T47" fmla="*/ 23 h 322"/>
              <a:gd name="T48" fmla="*/ 202 w 322"/>
              <a:gd name="T49" fmla="*/ 10 h 322"/>
              <a:gd name="T50" fmla="*/ 222 w 322"/>
              <a:gd name="T51" fmla="*/ 2 h 322"/>
              <a:gd name="T52" fmla="*/ 242 w 322"/>
              <a:gd name="T53" fmla="*/ 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22" h="322">
                <a:moveTo>
                  <a:pt x="242" y="0"/>
                </a:moveTo>
                <a:lnTo>
                  <a:pt x="262" y="2"/>
                </a:lnTo>
                <a:lnTo>
                  <a:pt x="282" y="10"/>
                </a:lnTo>
                <a:lnTo>
                  <a:pt x="299" y="23"/>
                </a:lnTo>
                <a:lnTo>
                  <a:pt x="312" y="40"/>
                </a:lnTo>
                <a:lnTo>
                  <a:pt x="320" y="59"/>
                </a:lnTo>
                <a:lnTo>
                  <a:pt x="322" y="80"/>
                </a:lnTo>
                <a:lnTo>
                  <a:pt x="320" y="99"/>
                </a:lnTo>
                <a:lnTo>
                  <a:pt x="312" y="118"/>
                </a:lnTo>
                <a:lnTo>
                  <a:pt x="299" y="136"/>
                </a:lnTo>
                <a:lnTo>
                  <a:pt x="136" y="299"/>
                </a:lnTo>
                <a:lnTo>
                  <a:pt x="119" y="312"/>
                </a:lnTo>
                <a:lnTo>
                  <a:pt x="100" y="320"/>
                </a:lnTo>
                <a:lnTo>
                  <a:pt x="80" y="322"/>
                </a:lnTo>
                <a:lnTo>
                  <a:pt x="60" y="320"/>
                </a:lnTo>
                <a:lnTo>
                  <a:pt x="40" y="312"/>
                </a:lnTo>
                <a:lnTo>
                  <a:pt x="23" y="299"/>
                </a:lnTo>
                <a:lnTo>
                  <a:pt x="10" y="282"/>
                </a:lnTo>
                <a:lnTo>
                  <a:pt x="2" y="262"/>
                </a:lnTo>
                <a:lnTo>
                  <a:pt x="0" y="242"/>
                </a:lnTo>
                <a:lnTo>
                  <a:pt x="2" y="221"/>
                </a:lnTo>
                <a:lnTo>
                  <a:pt x="10" y="202"/>
                </a:lnTo>
                <a:lnTo>
                  <a:pt x="23" y="186"/>
                </a:lnTo>
                <a:lnTo>
                  <a:pt x="186" y="23"/>
                </a:lnTo>
                <a:lnTo>
                  <a:pt x="202" y="10"/>
                </a:lnTo>
                <a:lnTo>
                  <a:pt x="222" y="2"/>
                </a:lnTo>
                <a:lnTo>
                  <a:pt x="242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4" name="Freeform 93"/>
          <p:cNvSpPr/>
          <p:nvPr/>
        </p:nvSpPr>
        <p:spPr bwMode="auto">
          <a:xfrm>
            <a:off x="7338114" y="3147216"/>
            <a:ext cx="60713" cy="60712"/>
          </a:xfrm>
          <a:custGeom>
            <a:avLst/>
            <a:gdLst>
              <a:gd name="T0" fmla="*/ 243 w 323"/>
              <a:gd name="T1" fmla="*/ 0 h 323"/>
              <a:gd name="T2" fmla="*/ 264 w 323"/>
              <a:gd name="T3" fmla="*/ 3 h 323"/>
              <a:gd name="T4" fmla="*/ 282 w 323"/>
              <a:gd name="T5" fmla="*/ 10 h 323"/>
              <a:gd name="T6" fmla="*/ 300 w 323"/>
              <a:gd name="T7" fmla="*/ 24 h 323"/>
              <a:gd name="T8" fmla="*/ 312 w 323"/>
              <a:gd name="T9" fmla="*/ 40 h 323"/>
              <a:gd name="T10" fmla="*/ 320 w 323"/>
              <a:gd name="T11" fmla="*/ 60 h 323"/>
              <a:gd name="T12" fmla="*/ 323 w 323"/>
              <a:gd name="T13" fmla="*/ 80 h 323"/>
              <a:gd name="T14" fmla="*/ 320 w 323"/>
              <a:gd name="T15" fmla="*/ 100 h 323"/>
              <a:gd name="T16" fmla="*/ 312 w 323"/>
              <a:gd name="T17" fmla="*/ 120 h 323"/>
              <a:gd name="T18" fmla="*/ 300 w 323"/>
              <a:gd name="T19" fmla="*/ 137 h 323"/>
              <a:gd name="T20" fmla="*/ 138 w 323"/>
              <a:gd name="T21" fmla="*/ 299 h 323"/>
              <a:gd name="T22" fmla="*/ 120 w 323"/>
              <a:gd name="T23" fmla="*/ 313 h 323"/>
              <a:gd name="T24" fmla="*/ 101 w 323"/>
              <a:gd name="T25" fmla="*/ 320 h 323"/>
              <a:gd name="T26" fmla="*/ 80 w 323"/>
              <a:gd name="T27" fmla="*/ 323 h 323"/>
              <a:gd name="T28" fmla="*/ 60 w 323"/>
              <a:gd name="T29" fmla="*/ 320 h 323"/>
              <a:gd name="T30" fmla="*/ 41 w 323"/>
              <a:gd name="T31" fmla="*/ 313 h 323"/>
              <a:gd name="T32" fmla="*/ 24 w 323"/>
              <a:gd name="T33" fmla="*/ 299 h 323"/>
              <a:gd name="T34" fmla="*/ 12 w 323"/>
              <a:gd name="T35" fmla="*/ 283 h 323"/>
              <a:gd name="T36" fmla="*/ 4 w 323"/>
              <a:gd name="T37" fmla="*/ 263 h 323"/>
              <a:gd name="T38" fmla="*/ 0 w 323"/>
              <a:gd name="T39" fmla="*/ 243 h 323"/>
              <a:gd name="T40" fmla="*/ 4 w 323"/>
              <a:gd name="T41" fmla="*/ 223 h 323"/>
              <a:gd name="T42" fmla="*/ 12 w 323"/>
              <a:gd name="T43" fmla="*/ 203 h 323"/>
              <a:gd name="T44" fmla="*/ 24 w 323"/>
              <a:gd name="T45" fmla="*/ 186 h 323"/>
              <a:gd name="T46" fmla="*/ 186 w 323"/>
              <a:gd name="T47" fmla="*/ 24 h 323"/>
              <a:gd name="T48" fmla="*/ 204 w 323"/>
              <a:gd name="T49" fmla="*/ 10 h 323"/>
              <a:gd name="T50" fmla="*/ 223 w 323"/>
              <a:gd name="T51" fmla="*/ 3 h 323"/>
              <a:gd name="T52" fmla="*/ 243 w 323"/>
              <a:gd name="T53" fmla="*/ 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23" h="323">
                <a:moveTo>
                  <a:pt x="243" y="0"/>
                </a:moveTo>
                <a:lnTo>
                  <a:pt x="264" y="3"/>
                </a:lnTo>
                <a:lnTo>
                  <a:pt x="282" y="10"/>
                </a:lnTo>
                <a:lnTo>
                  <a:pt x="300" y="24"/>
                </a:lnTo>
                <a:lnTo>
                  <a:pt x="312" y="40"/>
                </a:lnTo>
                <a:lnTo>
                  <a:pt x="320" y="60"/>
                </a:lnTo>
                <a:lnTo>
                  <a:pt x="323" y="80"/>
                </a:lnTo>
                <a:lnTo>
                  <a:pt x="320" y="100"/>
                </a:lnTo>
                <a:lnTo>
                  <a:pt x="312" y="120"/>
                </a:lnTo>
                <a:lnTo>
                  <a:pt x="300" y="137"/>
                </a:lnTo>
                <a:lnTo>
                  <a:pt x="138" y="299"/>
                </a:lnTo>
                <a:lnTo>
                  <a:pt x="120" y="313"/>
                </a:lnTo>
                <a:lnTo>
                  <a:pt x="101" y="320"/>
                </a:lnTo>
                <a:lnTo>
                  <a:pt x="80" y="323"/>
                </a:lnTo>
                <a:lnTo>
                  <a:pt x="60" y="320"/>
                </a:lnTo>
                <a:lnTo>
                  <a:pt x="41" y="313"/>
                </a:lnTo>
                <a:lnTo>
                  <a:pt x="24" y="299"/>
                </a:lnTo>
                <a:lnTo>
                  <a:pt x="12" y="283"/>
                </a:lnTo>
                <a:lnTo>
                  <a:pt x="4" y="263"/>
                </a:lnTo>
                <a:lnTo>
                  <a:pt x="0" y="243"/>
                </a:lnTo>
                <a:lnTo>
                  <a:pt x="4" y="223"/>
                </a:lnTo>
                <a:lnTo>
                  <a:pt x="12" y="203"/>
                </a:lnTo>
                <a:lnTo>
                  <a:pt x="24" y="186"/>
                </a:lnTo>
                <a:lnTo>
                  <a:pt x="186" y="24"/>
                </a:lnTo>
                <a:lnTo>
                  <a:pt x="204" y="10"/>
                </a:lnTo>
                <a:lnTo>
                  <a:pt x="223" y="3"/>
                </a:lnTo>
                <a:lnTo>
                  <a:pt x="243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6" name="Freeform 98"/>
          <p:cNvSpPr>
            <a:spLocks noEditPoints="1"/>
          </p:cNvSpPr>
          <p:nvPr/>
        </p:nvSpPr>
        <p:spPr bwMode="auto">
          <a:xfrm>
            <a:off x="9228097" y="2203346"/>
            <a:ext cx="562766" cy="562766"/>
          </a:xfrm>
          <a:custGeom>
            <a:avLst/>
            <a:gdLst>
              <a:gd name="T0" fmla="*/ 199 w 3650"/>
              <a:gd name="T1" fmla="*/ 3163 h 3649"/>
              <a:gd name="T2" fmla="*/ 212 w 3650"/>
              <a:gd name="T3" fmla="*/ 3337 h 3649"/>
              <a:gd name="T4" fmla="*/ 345 w 3650"/>
              <a:gd name="T5" fmla="*/ 3450 h 3649"/>
              <a:gd name="T6" fmla="*/ 518 w 3650"/>
              <a:gd name="T7" fmla="*/ 3437 h 3649"/>
              <a:gd name="T8" fmla="*/ 941 w 3650"/>
              <a:gd name="T9" fmla="*/ 2387 h 3649"/>
              <a:gd name="T10" fmla="*/ 2326 w 3650"/>
              <a:gd name="T11" fmla="*/ 187 h 3649"/>
              <a:gd name="T12" fmla="*/ 1968 w 3650"/>
              <a:gd name="T13" fmla="*/ 245 h 3649"/>
              <a:gd name="T14" fmla="*/ 1639 w 3650"/>
              <a:gd name="T15" fmla="*/ 418 h 3649"/>
              <a:gd name="T16" fmla="*/ 1369 w 3650"/>
              <a:gd name="T17" fmla="*/ 710 h 3649"/>
              <a:gd name="T18" fmla="*/ 1216 w 3650"/>
              <a:gd name="T19" fmla="*/ 1080 h 3649"/>
              <a:gd name="T20" fmla="*/ 1201 w 3650"/>
              <a:gd name="T21" fmla="*/ 1487 h 3649"/>
              <a:gd name="T22" fmla="*/ 1327 w 3650"/>
              <a:gd name="T23" fmla="*/ 1867 h 3649"/>
              <a:gd name="T24" fmla="*/ 1582 w 3650"/>
              <a:gd name="T25" fmla="*/ 2181 h 3649"/>
              <a:gd name="T26" fmla="*/ 1916 w 3650"/>
              <a:gd name="T27" fmla="*/ 2383 h 3649"/>
              <a:gd name="T28" fmla="*/ 2288 w 3650"/>
              <a:gd name="T29" fmla="*/ 2458 h 3649"/>
              <a:gd name="T30" fmla="*/ 2663 w 3650"/>
              <a:gd name="T31" fmla="*/ 2408 h 3649"/>
              <a:gd name="T32" fmla="*/ 3007 w 3650"/>
              <a:gd name="T33" fmla="*/ 2232 h 3649"/>
              <a:gd name="T34" fmla="*/ 3283 w 3650"/>
              <a:gd name="T35" fmla="*/ 1936 h 3649"/>
              <a:gd name="T36" fmla="*/ 3437 w 3650"/>
              <a:gd name="T37" fmla="*/ 1566 h 3649"/>
              <a:gd name="T38" fmla="*/ 3451 w 3650"/>
              <a:gd name="T39" fmla="*/ 1159 h 3649"/>
              <a:gd name="T40" fmla="*/ 3324 w 3650"/>
              <a:gd name="T41" fmla="*/ 779 h 3649"/>
              <a:gd name="T42" fmla="*/ 3073 w 3650"/>
              <a:gd name="T43" fmla="*/ 467 h 3649"/>
              <a:gd name="T44" fmla="*/ 2754 w 3650"/>
              <a:gd name="T45" fmla="*/ 270 h 3649"/>
              <a:gd name="T46" fmla="*/ 2399 w 3650"/>
              <a:gd name="T47" fmla="*/ 189 h 3649"/>
              <a:gd name="T48" fmla="*/ 2579 w 3650"/>
              <a:gd name="T49" fmla="*/ 23 h 3649"/>
              <a:gd name="T50" fmla="*/ 2980 w 3650"/>
              <a:gd name="T51" fmla="*/ 172 h 3649"/>
              <a:gd name="T52" fmla="*/ 3323 w 3650"/>
              <a:gd name="T53" fmla="*/ 451 h 3649"/>
              <a:gd name="T54" fmla="*/ 3549 w 3650"/>
              <a:gd name="T55" fmla="*/ 816 h 3649"/>
              <a:gd name="T56" fmla="*/ 3647 w 3650"/>
              <a:gd name="T57" fmla="*/ 1236 h 3649"/>
              <a:gd name="T58" fmla="*/ 3605 w 3650"/>
              <a:gd name="T59" fmla="*/ 1667 h 3649"/>
              <a:gd name="T60" fmla="*/ 3429 w 3650"/>
              <a:gd name="T61" fmla="*/ 2057 h 3649"/>
              <a:gd name="T62" fmla="*/ 3127 w 3650"/>
              <a:gd name="T63" fmla="*/ 2378 h 3649"/>
              <a:gd name="T64" fmla="*/ 2744 w 3650"/>
              <a:gd name="T65" fmla="*/ 2579 h 3649"/>
              <a:gd name="T66" fmla="*/ 2326 w 3650"/>
              <a:gd name="T67" fmla="*/ 2647 h 3649"/>
              <a:gd name="T68" fmla="*/ 1909 w 3650"/>
              <a:gd name="T69" fmla="*/ 2579 h 3649"/>
              <a:gd name="T70" fmla="*/ 1527 w 3650"/>
              <a:gd name="T71" fmla="*/ 2379 h 3649"/>
              <a:gd name="T72" fmla="*/ 1482 w 3650"/>
              <a:gd name="T73" fmla="*/ 2672 h 3649"/>
              <a:gd name="T74" fmla="*/ 1473 w 3650"/>
              <a:gd name="T75" fmla="*/ 2760 h 3649"/>
              <a:gd name="T76" fmla="*/ 595 w 3650"/>
              <a:gd name="T77" fmla="*/ 3608 h 3649"/>
              <a:gd name="T78" fmla="*/ 368 w 3650"/>
              <a:gd name="T79" fmla="*/ 3647 h 3649"/>
              <a:gd name="T80" fmla="*/ 157 w 3650"/>
              <a:gd name="T81" fmla="*/ 3558 h 3649"/>
              <a:gd name="T82" fmla="*/ 23 w 3650"/>
              <a:gd name="T83" fmla="*/ 3371 h 3649"/>
              <a:gd name="T84" fmla="*/ 10 w 3650"/>
              <a:gd name="T85" fmla="*/ 3141 h 3649"/>
              <a:gd name="T86" fmla="*/ 122 w 3650"/>
              <a:gd name="T87" fmla="*/ 2940 h 3649"/>
              <a:gd name="T88" fmla="*/ 941 w 3650"/>
              <a:gd name="T89" fmla="*/ 2160 h 3649"/>
              <a:gd name="T90" fmla="*/ 1168 w 3650"/>
              <a:gd name="T91" fmla="*/ 2348 h 3649"/>
              <a:gd name="T92" fmla="*/ 1136 w 3650"/>
              <a:gd name="T93" fmla="*/ 1905 h 3649"/>
              <a:gd name="T94" fmla="*/ 1013 w 3650"/>
              <a:gd name="T95" fmla="*/ 1497 h 3649"/>
              <a:gd name="T96" fmla="*/ 1028 w 3650"/>
              <a:gd name="T97" fmla="*/ 1063 h 3649"/>
              <a:gd name="T98" fmla="*/ 1178 w 3650"/>
              <a:gd name="T99" fmla="*/ 662 h 3649"/>
              <a:gd name="T100" fmla="*/ 1456 w 3650"/>
              <a:gd name="T101" fmla="*/ 325 h 3649"/>
              <a:gd name="T102" fmla="*/ 1827 w 3650"/>
              <a:gd name="T103" fmla="*/ 96 h 3649"/>
              <a:gd name="T104" fmla="*/ 2241 w 3650"/>
              <a:gd name="T105" fmla="*/ 2 h 3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50" h="3649">
                <a:moveTo>
                  <a:pt x="675" y="2654"/>
                </a:moveTo>
                <a:lnTo>
                  <a:pt x="254" y="3073"/>
                </a:lnTo>
                <a:lnTo>
                  <a:pt x="231" y="3100"/>
                </a:lnTo>
                <a:lnTo>
                  <a:pt x="212" y="3131"/>
                </a:lnTo>
                <a:lnTo>
                  <a:pt x="199" y="3163"/>
                </a:lnTo>
                <a:lnTo>
                  <a:pt x="190" y="3198"/>
                </a:lnTo>
                <a:lnTo>
                  <a:pt x="188" y="3234"/>
                </a:lnTo>
                <a:lnTo>
                  <a:pt x="190" y="3270"/>
                </a:lnTo>
                <a:lnTo>
                  <a:pt x="199" y="3304"/>
                </a:lnTo>
                <a:lnTo>
                  <a:pt x="212" y="3337"/>
                </a:lnTo>
                <a:lnTo>
                  <a:pt x="231" y="3367"/>
                </a:lnTo>
                <a:lnTo>
                  <a:pt x="254" y="3395"/>
                </a:lnTo>
                <a:lnTo>
                  <a:pt x="282" y="3418"/>
                </a:lnTo>
                <a:lnTo>
                  <a:pt x="312" y="3437"/>
                </a:lnTo>
                <a:lnTo>
                  <a:pt x="345" y="3450"/>
                </a:lnTo>
                <a:lnTo>
                  <a:pt x="379" y="3459"/>
                </a:lnTo>
                <a:lnTo>
                  <a:pt x="415" y="3461"/>
                </a:lnTo>
                <a:lnTo>
                  <a:pt x="451" y="3459"/>
                </a:lnTo>
                <a:lnTo>
                  <a:pt x="486" y="3450"/>
                </a:lnTo>
                <a:lnTo>
                  <a:pt x="518" y="3437"/>
                </a:lnTo>
                <a:lnTo>
                  <a:pt x="549" y="3418"/>
                </a:lnTo>
                <a:lnTo>
                  <a:pt x="576" y="3395"/>
                </a:lnTo>
                <a:lnTo>
                  <a:pt x="995" y="2974"/>
                </a:lnTo>
                <a:lnTo>
                  <a:pt x="675" y="2654"/>
                </a:lnTo>
                <a:close/>
                <a:moveTo>
                  <a:pt x="941" y="2387"/>
                </a:moveTo>
                <a:lnTo>
                  <a:pt x="807" y="2521"/>
                </a:lnTo>
                <a:lnTo>
                  <a:pt x="1128" y="2842"/>
                </a:lnTo>
                <a:lnTo>
                  <a:pt x="1262" y="2708"/>
                </a:lnTo>
                <a:lnTo>
                  <a:pt x="941" y="2387"/>
                </a:lnTo>
                <a:close/>
                <a:moveTo>
                  <a:pt x="2326" y="187"/>
                </a:moveTo>
                <a:lnTo>
                  <a:pt x="2253" y="189"/>
                </a:lnTo>
                <a:lnTo>
                  <a:pt x="2181" y="197"/>
                </a:lnTo>
                <a:lnTo>
                  <a:pt x="2109" y="208"/>
                </a:lnTo>
                <a:lnTo>
                  <a:pt x="2037" y="225"/>
                </a:lnTo>
                <a:lnTo>
                  <a:pt x="1968" y="245"/>
                </a:lnTo>
                <a:lnTo>
                  <a:pt x="1898" y="270"/>
                </a:lnTo>
                <a:lnTo>
                  <a:pt x="1831" y="301"/>
                </a:lnTo>
                <a:lnTo>
                  <a:pt x="1764" y="335"/>
                </a:lnTo>
                <a:lnTo>
                  <a:pt x="1701" y="374"/>
                </a:lnTo>
                <a:lnTo>
                  <a:pt x="1639" y="418"/>
                </a:lnTo>
                <a:lnTo>
                  <a:pt x="1579" y="467"/>
                </a:lnTo>
                <a:lnTo>
                  <a:pt x="1523" y="520"/>
                </a:lnTo>
                <a:lnTo>
                  <a:pt x="1467" y="580"/>
                </a:lnTo>
                <a:lnTo>
                  <a:pt x="1415" y="644"/>
                </a:lnTo>
                <a:lnTo>
                  <a:pt x="1369" y="710"/>
                </a:lnTo>
                <a:lnTo>
                  <a:pt x="1327" y="779"/>
                </a:lnTo>
                <a:lnTo>
                  <a:pt x="1292" y="851"/>
                </a:lnTo>
                <a:lnTo>
                  <a:pt x="1261" y="926"/>
                </a:lnTo>
                <a:lnTo>
                  <a:pt x="1235" y="1002"/>
                </a:lnTo>
                <a:lnTo>
                  <a:pt x="1216" y="1080"/>
                </a:lnTo>
                <a:lnTo>
                  <a:pt x="1201" y="1159"/>
                </a:lnTo>
                <a:lnTo>
                  <a:pt x="1192" y="1241"/>
                </a:lnTo>
                <a:lnTo>
                  <a:pt x="1190" y="1323"/>
                </a:lnTo>
                <a:lnTo>
                  <a:pt x="1192" y="1405"/>
                </a:lnTo>
                <a:lnTo>
                  <a:pt x="1201" y="1487"/>
                </a:lnTo>
                <a:lnTo>
                  <a:pt x="1216" y="1566"/>
                </a:lnTo>
                <a:lnTo>
                  <a:pt x="1235" y="1645"/>
                </a:lnTo>
                <a:lnTo>
                  <a:pt x="1261" y="1721"/>
                </a:lnTo>
                <a:lnTo>
                  <a:pt x="1292" y="1795"/>
                </a:lnTo>
                <a:lnTo>
                  <a:pt x="1327" y="1867"/>
                </a:lnTo>
                <a:lnTo>
                  <a:pt x="1369" y="1936"/>
                </a:lnTo>
                <a:lnTo>
                  <a:pt x="1415" y="2003"/>
                </a:lnTo>
                <a:lnTo>
                  <a:pt x="1467" y="2066"/>
                </a:lnTo>
                <a:lnTo>
                  <a:pt x="1523" y="2126"/>
                </a:lnTo>
                <a:lnTo>
                  <a:pt x="1582" y="2181"/>
                </a:lnTo>
                <a:lnTo>
                  <a:pt x="1644" y="2232"/>
                </a:lnTo>
                <a:lnTo>
                  <a:pt x="1709" y="2277"/>
                </a:lnTo>
                <a:lnTo>
                  <a:pt x="1776" y="2317"/>
                </a:lnTo>
                <a:lnTo>
                  <a:pt x="1845" y="2353"/>
                </a:lnTo>
                <a:lnTo>
                  <a:pt x="1916" y="2383"/>
                </a:lnTo>
                <a:lnTo>
                  <a:pt x="1989" y="2408"/>
                </a:lnTo>
                <a:lnTo>
                  <a:pt x="2062" y="2428"/>
                </a:lnTo>
                <a:lnTo>
                  <a:pt x="2137" y="2443"/>
                </a:lnTo>
                <a:lnTo>
                  <a:pt x="2212" y="2453"/>
                </a:lnTo>
                <a:lnTo>
                  <a:pt x="2288" y="2458"/>
                </a:lnTo>
                <a:lnTo>
                  <a:pt x="2364" y="2458"/>
                </a:lnTo>
                <a:lnTo>
                  <a:pt x="2440" y="2453"/>
                </a:lnTo>
                <a:lnTo>
                  <a:pt x="2515" y="2443"/>
                </a:lnTo>
                <a:lnTo>
                  <a:pt x="2589" y="2428"/>
                </a:lnTo>
                <a:lnTo>
                  <a:pt x="2663" y="2408"/>
                </a:lnTo>
                <a:lnTo>
                  <a:pt x="2735" y="2383"/>
                </a:lnTo>
                <a:lnTo>
                  <a:pt x="2807" y="2353"/>
                </a:lnTo>
                <a:lnTo>
                  <a:pt x="2876" y="2317"/>
                </a:lnTo>
                <a:lnTo>
                  <a:pt x="2943" y="2277"/>
                </a:lnTo>
                <a:lnTo>
                  <a:pt x="3007" y="2232"/>
                </a:lnTo>
                <a:lnTo>
                  <a:pt x="3070" y="2181"/>
                </a:lnTo>
                <a:lnTo>
                  <a:pt x="3129" y="2126"/>
                </a:lnTo>
                <a:lnTo>
                  <a:pt x="3185" y="2066"/>
                </a:lnTo>
                <a:lnTo>
                  <a:pt x="3236" y="2003"/>
                </a:lnTo>
                <a:lnTo>
                  <a:pt x="3283" y="1936"/>
                </a:lnTo>
                <a:lnTo>
                  <a:pt x="3324" y="1867"/>
                </a:lnTo>
                <a:lnTo>
                  <a:pt x="3360" y="1795"/>
                </a:lnTo>
                <a:lnTo>
                  <a:pt x="3391" y="1721"/>
                </a:lnTo>
                <a:lnTo>
                  <a:pt x="3417" y="1645"/>
                </a:lnTo>
                <a:lnTo>
                  <a:pt x="3437" y="1566"/>
                </a:lnTo>
                <a:lnTo>
                  <a:pt x="3451" y="1487"/>
                </a:lnTo>
                <a:lnTo>
                  <a:pt x="3460" y="1405"/>
                </a:lnTo>
                <a:lnTo>
                  <a:pt x="3462" y="1323"/>
                </a:lnTo>
                <a:lnTo>
                  <a:pt x="3460" y="1241"/>
                </a:lnTo>
                <a:lnTo>
                  <a:pt x="3451" y="1159"/>
                </a:lnTo>
                <a:lnTo>
                  <a:pt x="3437" y="1080"/>
                </a:lnTo>
                <a:lnTo>
                  <a:pt x="3417" y="1002"/>
                </a:lnTo>
                <a:lnTo>
                  <a:pt x="3391" y="926"/>
                </a:lnTo>
                <a:lnTo>
                  <a:pt x="3360" y="851"/>
                </a:lnTo>
                <a:lnTo>
                  <a:pt x="3324" y="779"/>
                </a:lnTo>
                <a:lnTo>
                  <a:pt x="3283" y="710"/>
                </a:lnTo>
                <a:lnTo>
                  <a:pt x="3236" y="644"/>
                </a:lnTo>
                <a:lnTo>
                  <a:pt x="3185" y="580"/>
                </a:lnTo>
                <a:lnTo>
                  <a:pt x="3129" y="520"/>
                </a:lnTo>
                <a:lnTo>
                  <a:pt x="3073" y="467"/>
                </a:lnTo>
                <a:lnTo>
                  <a:pt x="3013" y="418"/>
                </a:lnTo>
                <a:lnTo>
                  <a:pt x="2951" y="374"/>
                </a:lnTo>
                <a:lnTo>
                  <a:pt x="2887" y="335"/>
                </a:lnTo>
                <a:lnTo>
                  <a:pt x="2822" y="300"/>
                </a:lnTo>
                <a:lnTo>
                  <a:pt x="2754" y="270"/>
                </a:lnTo>
                <a:lnTo>
                  <a:pt x="2684" y="245"/>
                </a:lnTo>
                <a:lnTo>
                  <a:pt x="2615" y="225"/>
                </a:lnTo>
                <a:lnTo>
                  <a:pt x="2543" y="208"/>
                </a:lnTo>
                <a:lnTo>
                  <a:pt x="2471" y="197"/>
                </a:lnTo>
                <a:lnTo>
                  <a:pt x="2399" y="189"/>
                </a:lnTo>
                <a:lnTo>
                  <a:pt x="2326" y="187"/>
                </a:lnTo>
                <a:close/>
                <a:moveTo>
                  <a:pt x="2326" y="0"/>
                </a:moveTo>
                <a:lnTo>
                  <a:pt x="2411" y="2"/>
                </a:lnTo>
                <a:lnTo>
                  <a:pt x="2495" y="10"/>
                </a:lnTo>
                <a:lnTo>
                  <a:pt x="2579" y="23"/>
                </a:lnTo>
                <a:lnTo>
                  <a:pt x="2662" y="42"/>
                </a:lnTo>
                <a:lnTo>
                  <a:pt x="2744" y="66"/>
                </a:lnTo>
                <a:lnTo>
                  <a:pt x="2825" y="96"/>
                </a:lnTo>
                <a:lnTo>
                  <a:pt x="2903" y="132"/>
                </a:lnTo>
                <a:lnTo>
                  <a:pt x="2980" y="172"/>
                </a:lnTo>
                <a:lnTo>
                  <a:pt x="3055" y="217"/>
                </a:lnTo>
                <a:lnTo>
                  <a:pt x="3127" y="269"/>
                </a:lnTo>
                <a:lnTo>
                  <a:pt x="3197" y="325"/>
                </a:lnTo>
                <a:lnTo>
                  <a:pt x="3262" y="387"/>
                </a:lnTo>
                <a:lnTo>
                  <a:pt x="3323" y="451"/>
                </a:lnTo>
                <a:lnTo>
                  <a:pt x="3378" y="519"/>
                </a:lnTo>
                <a:lnTo>
                  <a:pt x="3429" y="589"/>
                </a:lnTo>
                <a:lnTo>
                  <a:pt x="3474" y="662"/>
                </a:lnTo>
                <a:lnTo>
                  <a:pt x="3514" y="738"/>
                </a:lnTo>
                <a:lnTo>
                  <a:pt x="3549" y="816"/>
                </a:lnTo>
                <a:lnTo>
                  <a:pt x="3580" y="896"/>
                </a:lnTo>
                <a:lnTo>
                  <a:pt x="3605" y="979"/>
                </a:lnTo>
                <a:lnTo>
                  <a:pt x="3625" y="1063"/>
                </a:lnTo>
                <a:lnTo>
                  <a:pt x="3639" y="1148"/>
                </a:lnTo>
                <a:lnTo>
                  <a:pt x="3647" y="1236"/>
                </a:lnTo>
                <a:lnTo>
                  <a:pt x="3650" y="1323"/>
                </a:lnTo>
                <a:lnTo>
                  <a:pt x="3647" y="1411"/>
                </a:lnTo>
                <a:lnTo>
                  <a:pt x="3639" y="1498"/>
                </a:lnTo>
                <a:lnTo>
                  <a:pt x="3625" y="1583"/>
                </a:lnTo>
                <a:lnTo>
                  <a:pt x="3605" y="1667"/>
                </a:lnTo>
                <a:lnTo>
                  <a:pt x="3580" y="1750"/>
                </a:lnTo>
                <a:lnTo>
                  <a:pt x="3549" y="1830"/>
                </a:lnTo>
                <a:lnTo>
                  <a:pt x="3514" y="1908"/>
                </a:lnTo>
                <a:lnTo>
                  <a:pt x="3474" y="1984"/>
                </a:lnTo>
                <a:lnTo>
                  <a:pt x="3429" y="2057"/>
                </a:lnTo>
                <a:lnTo>
                  <a:pt x="3378" y="2128"/>
                </a:lnTo>
                <a:lnTo>
                  <a:pt x="3323" y="2196"/>
                </a:lnTo>
                <a:lnTo>
                  <a:pt x="3262" y="2260"/>
                </a:lnTo>
                <a:lnTo>
                  <a:pt x="3197" y="2321"/>
                </a:lnTo>
                <a:lnTo>
                  <a:pt x="3127" y="2378"/>
                </a:lnTo>
                <a:lnTo>
                  <a:pt x="3055" y="2429"/>
                </a:lnTo>
                <a:lnTo>
                  <a:pt x="2980" y="2474"/>
                </a:lnTo>
                <a:lnTo>
                  <a:pt x="2903" y="2514"/>
                </a:lnTo>
                <a:lnTo>
                  <a:pt x="2825" y="2550"/>
                </a:lnTo>
                <a:lnTo>
                  <a:pt x="2744" y="2579"/>
                </a:lnTo>
                <a:lnTo>
                  <a:pt x="2662" y="2604"/>
                </a:lnTo>
                <a:lnTo>
                  <a:pt x="2579" y="2623"/>
                </a:lnTo>
                <a:lnTo>
                  <a:pt x="2495" y="2636"/>
                </a:lnTo>
                <a:lnTo>
                  <a:pt x="2411" y="2644"/>
                </a:lnTo>
                <a:lnTo>
                  <a:pt x="2326" y="2647"/>
                </a:lnTo>
                <a:lnTo>
                  <a:pt x="2242" y="2644"/>
                </a:lnTo>
                <a:lnTo>
                  <a:pt x="2158" y="2636"/>
                </a:lnTo>
                <a:lnTo>
                  <a:pt x="2074" y="2623"/>
                </a:lnTo>
                <a:lnTo>
                  <a:pt x="1991" y="2604"/>
                </a:lnTo>
                <a:lnTo>
                  <a:pt x="1909" y="2579"/>
                </a:lnTo>
                <a:lnTo>
                  <a:pt x="1829" y="2551"/>
                </a:lnTo>
                <a:lnTo>
                  <a:pt x="1751" y="2515"/>
                </a:lnTo>
                <a:lnTo>
                  <a:pt x="1673" y="2475"/>
                </a:lnTo>
                <a:lnTo>
                  <a:pt x="1599" y="2430"/>
                </a:lnTo>
                <a:lnTo>
                  <a:pt x="1527" y="2379"/>
                </a:lnTo>
                <a:lnTo>
                  <a:pt x="1459" y="2323"/>
                </a:lnTo>
                <a:lnTo>
                  <a:pt x="1301" y="2481"/>
                </a:lnTo>
                <a:lnTo>
                  <a:pt x="1461" y="2641"/>
                </a:lnTo>
                <a:lnTo>
                  <a:pt x="1473" y="2656"/>
                </a:lnTo>
                <a:lnTo>
                  <a:pt x="1482" y="2672"/>
                </a:lnTo>
                <a:lnTo>
                  <a:pt x="1488" y="2690"/>
                </a:lnTo>
                <a:lnTo>
                  <a:pt x="1489" y="2708"/>
                </a:lnTo>
                <a:lnTo>
                  <a:pt x="1488" y="2727"/>
                </a:lnTo>
                <a:lnTo>
                  <a:pt x="1482" y="2744"/>
                </a:lnTo>
                <a:lnTo>
                  <a:pt x="1473" y="2760"/>
                </a:lnTo>
                <a:lnTo>
                  <a:pt x="1461" y="2774"/>
                </a:lnTo>
                <a:lnTo>
                  <a:pt x="709" y="3527"/>
                </a:lnTo>
                <a:lnTo>
                  <a:pt x="674" y="3558"/>
                </a:lnTo>
                <a:lnTo>
                  <a:pt x="636" y="3586"/>
                </a:lnTo>
                <a:lnTo>
                  <a:pt x="595" y="3608"/>
                </a:lnTo>
                <a:lnTo>
                  <a:pt x="552" y="3626"/>
                </a:lnTo>
                <a:lnTo>
                  <a:pt x="508" y="3639"/>
                </a:lnTo>
                <a:lnTo>
                  <a:pt x="462" y="3647"/>
                </a:lnTo>
                <a:lnTo>
                  <a:pt x="415" y="3649"/>
                </a:lnTo>
                <a:lnTo>
                  <a:pt x="368" y="3647"/>
                </a:lnTo>
                <a:lnTo>
                  <a:pt x="322" y="3639"/>
                </a:lnTo>
                <a:lnTo>
                  <a:pt x="278" y="3626"/>
                </a:lnTo>
                <a:lnTo>
                  <a:pt x="236" y="3608"/>
                </a:lnTo>
                <a:lnTo>
                  <a:pt x="195" y="3586"/>
                </a:lnTo>
                <a:lnTo>
                  <a:pt x="157" y="3558"/>
                </a:lnTo>
                <a:lnTo>
                  <a:pt x="122" y="3527"/>
                </a:lnTo>
                <a:lnTo>
                  <a:pt x="91" y="3492"/>
                </a:lnTo>
                <a:lnTo>
                  <a:pt x="63" y="3454"/>
                </a:lnTo>
                <a:lnTo>
                  <a:pt x="41" y="3413"/>
                </a:lnTo>
                <a:lnTo>
                  <a:pt x="23" y="3371"/>
                </a:lnTo>
                <a:lnTo>
                  <a:pt x="10" y="3327"/>
                </a:lnTo>
                <a:lnTo>
                  <a:pt x="2" y="3281"/>
                </a:lnTo>
                <a:lnTo>
                  <a:pt x="0" y="3234"/>
                </a:lnTo>
                <a:lnTo>
                  <a:pt x="2" y="3187"/>
                </a:lnTo>
                <a:lnTo>
                  <a:pt x="10" y="3141"/>
                </a:lnTo>
                <a:lnTo>
                  <a:pt x="23" y="3097"/>
                </a:lnTo>
                <a:lnTo>
                  <a:pt x="41" y="3054"/>
                </a:lnTo>
                <a:lnTo>
                  <a:pt x="63" y="3013"/>
                </a:lnTo>
                <a:lnTo>
                  <a:pt x="91" y="2975"/>
                </a:lnTo>
                <a:lnTo>
                  <a:pt x="122" y="2940"/>
                </a:lnTo>
                <a:lnTo>
                  <a:pt x="875" y="2188"/>
                </a:lnTo>
                <a:lnTo>
                  <a:pt x="889" y="2176"/>
                </a:lnTo>
                <a:lnTo>
                  <a:pt x="905" y="2167"/>
                </a:lnTo>
                <a:lnTo>
                  <a:pt x="922" y="2161"/>
                </a:lnTo>
                <a:lnTo>
                  <a:pt x="941" y="2160"/>
                </a:lnTo>
                <a:lnTo>
                  <a:pt x="959" y="2161"/>
                </a:lnTo>
                <a:lnTo>
                  <a:pt x="977" y="2167"/>
                </a:lnTo>
                <a:lnTo>
                  <a:pt x="993" y="2176"/>
                </a:lnTo>
                <a:lnTo>
                  <a:pt x="1008" y="2188"/>
                </a:lnTo>
                <a:lnTo>
                  <a:pt x="1168" y="2348"/>
                </a:lnTo>
                <a:lnTo>
                  <a:pt x="1326" y="2190"/>
                </a:lnTo>
                <a:lnTo>
                  <a:pt x="1271" y="2124"/>
                </a:lnTo>
                <a:lnTo>
                  <a:pt x="1221" y="2053"/>
                </a:lnTo>
                <a:lnTo>
                  <a:pt x="1176" y="1980"/>
                </a:lnTo>
                <a:lnTo>
                  <a:pt x="1136" y="1905"/>
                </a:lnTo>
                <a:lnTo>
                  <a:pt x="1101" y="1827"/>
                </a:lnTo>
                <a:lnTo>
                  <a:pt x="1071" y="1747"/>
                </a:lnTo>
                <a:lnTo>
                  <a:pt x="1046" y="1666"/>
                </a:lnTo>
                <a:lnTo>
                  <a:pt x="1028" y="1582"/>
                </a:lnTo>
                <a:lnTo>
                  <a:pt x="1013" y="1497"/>
                </a:lnTo>
                <a:lnTo>
                  <a:pt x="1004" y="1410"/>
                </a:lnTo>
                <a:lnTo>
                  <a:pt x="1002" y="1323"/>
                </a:lnTo>
                <a:lnTo>
                  <a:pt x="1004" y="1236"/>
                </a:lnTo>
                <a:lnTo>
                  <a:pt x="1013" y="1148"/>
                </a:lnTo>
                <a:lnTo>
                  <a:pt x="1028" y="1063"/>
                </a:lnTo>
                <a:lnTo>
                  <a:pt x="1046" y="979"/>
                </a:lnTo>
                <a:lnTo>
                  <a:pt x="1072" y="896"/>
                </a:lnTo>
                <a:lnTo>
                  <a:pt x="1102" y="816"/>
                </a:lnTo>
                <a:lnTo>
                  <a:pt x="1137" y="738"/>
                </a:lnTo>
                <a:lnTo>
                  <a:pt x="1178" y="662"/>
                </a:lnTo>
                <a:lnTo>
                  <a:pt x="1223" y="589"/>
                </a:lnTo>
                <a:lnTo>
                  <a:pt x="1274" y="519"/>
                </a:lnTo>
                <a:lnTo>
                  <a:pt x="1329" y="451"/>
                </a:lnTo>
                <a:lnTo>
                  <a:pt x="1389" y="387"/>
                </a:lnTo>
                <a:lnTo>
                  <a:pt x="1456" y="325"/>
                </a:lnTo>
                <a:lnTo>
                  <a:pt x="1525" y="269"/>
                </a:lnTo>
                <a:lnTo>
                  <a:pt x="1597" y="217"/>
                </a:lnTo>
                <a:lnTo>
                  <a:pt x="1672" y="172"/>
                </a:lnTo>
                <a:lnTo>
                  <a:pt x="1749" y="132"/>
                </a:lnTo>
                <a:lnTo>
                  <a:pt x="1827" y="96"/>
                </a:lnTo>
                <a:lnTo>
                  <a:pt x="1908" y="66"/>
                </a:lnTo>
                <a:lnTo>
                  <a:pt x="1990" y="42"/>
                </a:lnTo>
                <a:lnTo>
                  <a:pt x="2073" y="23"/>
                </a:lnTo>
                <a:lnTo>
                  <a:pt x="2157" y="10"/>
                </a:lnTo>
                <a:lnTo>
                  <a:pt x="2241" y="2"/>
                </a:lnTo>
                <a:lnTo>
                  <a:pt x="2326" y="0"/>
                </a:lnTo>
                <a:close/>
              </a:path>
            </a:pathLst>
          </a:custGeom>
          <a:solidFill>
            <a:srgbClr val="9CE0B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7" name="Freeform 99"/>
          <p:cNvSpPr>
            <a:spLocks noEditPoints="1"/>
          </p:cNvSpPr>
          <p:nvPr/>
        </p:nvSpPr>
        <p:spPr bwMode="auto">
          <a:xfrm>
            <a:off x="9445495" y="2266561"/>
            <a:ext cx="282154" cy="282154"/>
          </a:xfrm>
          <a:custGeom>
            <a:avLst/>
            <a:gdLst>
              <a:gd name="T0" fmla="*/ 793 w 1834"/>
              <a:gd name="T1" fmla="*/ 199 h 1834"/>
              <a:gd name="T2" fmla="*/ 613 w 1834"/>
              <a:gd name="T3" fmla="*/ 254 h 1834"/>
              <a:gd name="T4" fmla="*/ 450 w 1834"/>
              <a:gd name="T5" fmla="*/ 356 h 1834"/>
              <a:gd name="T6" fmla="*/ 318 w 1834"/>
              <a:gd name="T7" fmla="*/ 502 h 1834"/>
              <a:gd name="T8" fmla="*/ 230 w 1834"/>
              <a:gd name="T9" fmla="*/ 671 h 1834"/>
              <a:gd name="T10" fmla="*/ 190 w 1834"/>
              <a:gd name="T11" fmla="*/ 855 h 1834"/>
              <a:gd name="T12" fmla="*/ 198 w 1834"/>
              <a:gd name="T13" fmla="*/ 1041 h 1834"/>
              <a:gd name="T14" fmla="*/ 253 w 1834"/>
              <a:gd name="T15" fmla="*/ 1221 h 1834"/>
              <a:gd name="T16" fmla="*/ 356 w 1834"/>
              <a:gd name="T17" fmla="*/ 1384 h 1834"/>
              <a:gd name="T18" fmla="*/ 502 w 1834"/>
              <a:gd name="T19" fmla="*/ 1516 h 1834"/>
              <a:gd name="T20" fmla="*/ 672 w 1834"/>
              <a:gd name="T21" fmla="*/ 1604 h 1834"/>
              <a:gd name="T22" fmla="*/ 855 w 1834"/>
              <a:gd name="T23" fmla="*/ 1644 h 1834"/>
              <a:gd name="T24" fmla="*/ 1041 w 1834"/>
              <a:gd name="T25" fmla="*/ 1636 h 1834"/>
              <a:gd name="T26" fmla="*/ 1220 w 1834"/>
              <a:gd name="T27" fmla="*/ 1581 h 1834"/>
              <a:gd name="T28" fmla="*/ 1384 w 1834"/>
              <a:gd name="T29" fmla="*/ 1478 h 1834"/>
              <a:gd name="T30" fmla="*/ 1517 w 1834"/>
              <a:gd name="T31" fmla="*/ 1332 h 1834"/>
              <a:gd name="T32" fmla="*/ 1604 w 1834"/>
              <a:gd name="T33" fmla="*/ 1163 h 1834"/>
              <a:gd name="T34" fmla="*/ 1644 w 1834"/>
              <a:gd name="T35" fmla="*/ 979 h 1834"/>
              <a:gd name="T36" fmla="*/ 1635 w 1834"/>
              <a:gd name="T37" fmla="*/ 793 h 1834"/>
              <a:gd name="T38" fmla="*/ 1580 w 1834"/>
              <a:gd name="T39" fmla="*/ 614 h 1834"/>
              <a:gd name="T40" fmla="*/ 1478 w 1834"/>
              <a:gd name="T41" fmla="*/ 450 h 1834"/>
              <a:gd name="T42" fmla="*/ 1332 w 1834"/>
              <a:gd name="T43" fmla="*/ 317 h 1834"/>
              <a:gd name="T44" fmla="*/ 1161 w 1834"/>
              <a:gd name="T45" fmla="*/ 230 h 1834"/>
              <a:gd name="T46" fmla="*/ 979 w 1834"/>
              <a:gd name="T47" fmla="*/ 190 h 1834"/>
              <a:gd name="T48" fmla="*/ 988 w 1834"/>
              <a:gd name="T49" fmla="*/ 3 h 1834"/>
              <a:gd name="T50" fmla="*/ 1195 w 1834"/>
              <a:gd name="T51" fmla="*/ 43 h 1834"/>
              <a:gd name="T52" fmla="*/ 1390 w 1834"/>
              <a:gd name="T53" fmla="*/ 132 h 1834"/>
              <a:gd name="T54" fmla="*/ 1565 w 1834"/>
              <a:gd name="T55" fmla="*/ 269 h 1834"/>
              <a:gd name="T56" fmla="*/ 1702 w 1834"/>
              <a:gd name="T57" fmla="*/ 444 h 1834"/>
              <a:gd name="T58" fmla="*/ 1791 w 1834"/>
              <a:gd name="T59" fmla="*/ 639 h 1834"/>
              <a:gd name="T60" fmla="*/ 1831 w 1834"/>
              <a:gd name="T61" fmla="*/ 846 h 1834"/>
              <a:gd name="T62" fmla="*/ 1823 w 1834"/>
              <a:gd name="T63" fmla="*/ 1057 h 1834"/>
              <a:gd name="T64" fmla="*/ 1767 w 1834"/>
              <a:gd name="T65" fmla="*/ 1262 h 1834"/>
              <a:gd name="T66" fmla="*/ 1661 w 1834"/>
              <a:gd name="T67" fmla="*/ 1452 h 1834"/>
              <a:gd name="T68" fmla="*/ 1565 w 1834"/>
              <a:gd name="T69" fmla="*/ 1565 h 1834"/>
              <a:gd name="T70" fmla="*/ 1390 w 1834"/>
              <a:gd name="T71" fmla="*/ 1702 h 1834"/>
              <a:gd name="T72" fmla="*/ 1195 w 1834"/>
              <a:gd name="T73" fmla="*/ 1791 h 1834"/>
              <a:gd name="T74" fmla="*/ 988 w 1834"/>
              <a:gd name="T75" fmla="*/ 1831 h 1834"/>
              <a:gd name="T76" fmla="*/ 777 w 1834"/>
              <a:gd name="T77" fmla="*/ 1823 h 1834"/>
              <a:gd name="T78" fmla="*/ 572 w 1834"/>
              <a:gd name="T79" fmla="*/ 1766 h 1834"/>
              <a:gd name="T80" fmla="*/ 382 w 1834"/>
              <a:gd name="T81" fmla="*/ 1662 h 1834"/>
              <a:gd name="T82" fmla="*/ 218 w 1834"/>
              <a:gd name="T83" fmla="*/ 1510 h 1834"/>
              <a:gd name="T84" fmla="*/ 96 w 1834"/>
              <a:gd name="T85" fmla="*/ 1327 h 1834"/>
              <a:gd name="T86" fmla="*/ 24 w 1834"/>
              <a:gd name="T87" fmla="*/ 1127 h 1834"/>
              <a:gd name="T88" fmla="*/ 0 w 1834"/>
              <a:gd name="T89" fmla="*/ 917 h 1834"/>
              <a:gd name="T90" fmla="*/ 24 w 1834"/>
              <a:gd name="T91" fmla="*/ 707 h 1834"/>
              <a:gd name="T92" fmla="*/ 96 w 1834"/>
              <a:gd name="T93" fmla="*/ 507 h 1834"/>
              <a:gd name="T94" fmla="*/ 218 w 1834"/>
              <a:gd name="T95" fmla="*/ 324 h 1834"/>
              <a:gd name="T96" fmla="*/ 382 w 1834"/>
              <a:gd name="T97" fmla="*/ 173 h 1834"/>
              <a:gd name="T98" fmla="*/ 572 w 1834"/>
              <a:gd name="T99" fmla="*/ 68 h 1834"/>
              <a:gd name="T100" fmla="*/ 777 w 1834"/>
              <a:gd name="T101" fmla="*/ 11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34" h="1834">
                <a:moveTo>
                  <a:pt x="917" y="188"/>
                </a:moveTo>
                <a:lnTo>
                  <a:pt x="855" y="190"/>
                </a:lnTo>
                <a:lnTo>
                  <a:pt x="793" y="199"/>
                </a:lnTo>
                <a:lnTo>
                  <a:pt x="732" y="211"/>
                </a:lnTo>
                <a:lnTo>
                  <a:pt x="672" y="230"/>
                </a:lnTo>
                <a:lnTo>
                  <a:pt x="613" y="254"/>
                </a:lnTo>
                <a:lnTo>
                  <a:pt x="556" y="283"/>
                </a:lnTo>
                <a:lnTo>
                  <a:pt x="502" y="317"/>
                </a:lnTo>
                <a:lnTo>
                  <a:pt x="450" y="356"/>
                </a:lnTo>
                <a:lnTo>
                  <a:pt x="402" y="402"/>
                </a:lnTo>
                <a:lnTo>
                  <a:pt x="356" y="450"/>
                </a:lnTo>
                <a:lnTo>
                  <a:pt x="318" y="502"/>
                </a:lnTo>
                <a:lnTo>
                  <a:pt x="283" y="556"/>
                </a:lnTo>
                <a:lnTo>
                  <a:pt x="253" y="614"/>
                </a:lnTo>
                <a:lnTo>
                  <a:pt x="230" y="671"/>
                </a:lnTo>
                <a:lnTo>
                  <a:pt x="211" y="732"/>
                </a:lnTo>
                <a:lnTo>
                  <a:pt x="198" y="793"/>
                </a:lnTo>
                <a:lnTo>
                  <a:pt x="190" y="855"/>
                </a:lnTo>
                <a:lnTo>
                  <a:pt x="188" y="917"/>
                </a:lnTo>
                <a:lnTo>
                  <a:pt x="190" y="979"/>
                </a:lnTo>
                <a:lnTo>
                  <a:pt x="198" y="1041"/>
                </a:lnTo>
                <a:lnTo>
                  <a:pt x="211" y="1102"/>
                </a:lnTo>
                <a:lnTo>
                  <a:pt x="230" y="1163"/>
                </a:lnTo>
                <a:lnTo>
                  <a:pt x="253" y="1221"/>
                </a:lnTo>
                <a:lnTo>
                  <a:pt x="283" y="1278"/>
                </a:lnTo>
                <a:lnTo>
                  <a:pt x="318" y="1332"/>
                </a:lnTo>
                <a:lnTo>
                  <a:pt x="356" y="1384"/>
                </a:lnTo>
                <a:lnTo>
                  <a:pt x="402" y="1432"/>
                </a:lnTo>
                <a:lnTo>
                  <a:pt x="450" y="1478"/>
                </a:lnTo>
                <a:lnTo>
                  <a:pt x="502" y="1516"/>
                </a:lnTo>
                <a:lnTo>
                  <a:pt x="556" y="1551"/>
                </a:lnTo>
                <a:lnTo>
                  <a:pt x="613" y="1581"/>
                </a:lnTo>
                <a:lnTo>
                  <a:pt x="672" y="1604"/>
                </a:lnTo>
                <a:lnTo>
                  <a:pt x="732" y="1623"/>
                </a:lnTo>
                <a:lnTo>
                  <a:pt x="793" y="1636"/>
                </a:lnTo>
                <a:lnTo>
                  <a:pt x="855" y="1644"/>
                </a:lnTo>
                <a:lnTo>
                  <a:pt x="917" y="1646"/>
                </a:lnTo>
                <a:lnTo>
                  <a:pt x="979" y="1644"/>
                </a:lnTo>
                <a:lnTo>
                  <a:pt x="1041" y="1636"/>
                </a:lnTo>
                <a:lnTo>
                  <a:pt x="1102" y="1623"/>
                </a:lnTo>
                <a:lnTo>
                  <a:pt x="1161" y="1604"/>
                </a:lnTo>
                <a:lnTo>
                  <a:pt x="1220" y="1581"/>
                </a:lnTo>
                <a:lnTo>
                  <a:pt x="1278" y="1551"/>
                </a:lnTo>
                <a:lnTo>
                  <a:pt x="1332" y="1516"/>
                </a:lnTo>
                <a:lnTo>
                  <a:pt x="1384" y="1478"/>
                </a:lnTo>
                <a:lnTo>
                  <a:pt x="1432" y="1432"/>
                </a:lnTo>
                <a:lnTo>
                  <a:pt x="1478" y="1384"/>
                </a:lnTo>
                <a:lnTo>
                  <a:pt x="1517" y="1332"/>
                </a:lnTo>
                <a:lnTo>
                  <a:pt x="1551" y="1278"/>
                </a:lnTo>
                <a:lnTo>
                  <a:pt x="1580" y="1221"/>
                </a:lnTo>
                <a:lnTo>
                  <a:pt x="1604" y="1163"/>
                </a:lnTo>
                <a:lnTo>
                  <a:pt x="1623" y="1102"/>
                </a:lnTo>
                <a:lnTo>
                  <a:pt x="1635" y="1041"/>
                </a:lnTo>
                <a:lnTo>
                  <a:pt x="1644" y="979"/>
                </a:lnTo>
                <a:lnTo>
                  <a:pt x="1646" y="917"/>
                </a:lnTo>
                <a:lnTo>
                  <a:pt x="1644" y="855"/>
                </a:lnTo>
                <a:lnTo>
                  <a:pt x="1635" y="793"/>
                </a:lnTo>
                <a:lnTo>
                  <a:pt x="1623" y="732"/>
                </a:lnTo>
                <a:lnTo>
                  <a:pt x="1604" y="671"/>
                </a:lnTo>
                <a:lnTo>
                  <a:pt x="1580" y="614"/>
                </a:lnTo>
                <a:lnTo>
                  <a:pt x="1551" y="556"/>
                </a:lnTo>
                <a:lnTo>
                  <a:pt x="1517" y="502"/>
                </a:lnTo>
                <a:lnTo>
                  <a:pt x="1478" y="450"/>
                </a:lnTo>
                <a:lnTo>
                  <a:pt x="1432" y="402"/>
                </a:lnTo>
                <a:lnTo>
                  <a:pt x="1384" y="356"/>
                </a:lnTo>
                <a:lnTo>
                  <a:pt x="1332" y="317"/>
                </a:lnTo>
                <a:lnTo>
                  <a:pt x="1278" y="283"/>
                </a:lnTo>
                <a:lnTo>
                  <a:pt x="1220" y="254"/>
                </a:lnTo>
                <a:lnTo>
                  <a:pt x="1161" y="230"/>
                </a:lnTo>
                <a:lnTo>
                  <a:pt x="1102" y="211"/>
                </a:lnTo>
                <a:lnTo>
                  <a:pt x="1041" y="199"/>
                </a:lnTo>
                <a:lnTo>
                  <a:pt x="979" y="190"/>
                </a:lnTo>
                <a:lnTo>
                  <a:pt x="917" y="188"/>
                </a:lnTo>
                <a:close/>
                <a:moveTo>
                  <a:pt x="917" y="0"/>
                </a:moveTo>
                <a:lnTo>
                  <a:pt x="988" y="3"/>
                </a:lnTo>
                <a:lnTo>
                  <a:pt x="1058" y="11"/>
                </a:lnTo>
                <a:lnTo>
                  <a:pt x="1127" y="24"/>
                </a:lnTo>
                <a:lnTo>
                  <a:pt x="1195" y="43"/>
                </a:lnTo>
                <a:lnTo>
                  <a:pt x="1262" y="68"/>
                </a:lnTo>
                <a:lnTo>
                  <a:pt x="1327" y="97"/>
                </a:lnTo>
                <a:lnTo>
                  <a:pt x="1390" y="132"/>
                </a:lnTo>
                <a:lnTo>
                  <a:pt x="1452" y="173"/>
                </a:lnTo>
                <a:lnTo>
                  <a:pt x="1510" y="218"/>
                </a:lnTo>
                <a:lnTo>
                  <a:pt x="1565" y="269"/>
                </a:lnTo>
                <a:lnTo>
                  <a:pt x="1616" y="324"/>
                </a:lnTo>
                <a:lnTo>
                  <a:pt x="1661" y="382"/>
                </a:lnTo>
                <a:lnTo>
                  <a:pt x="1702" y="444"/>
                </a:lnTo>
                <a:lnTo>
                  <a:pt x="1737" y="507"/>
                </a:lnTo>
                <a:lnTo>
                  <a:pt x="1767" y="572"/>
                </a:lnTo>
                <a:lnTo>
                  <a:pt x="1791" y="639"/>
                </a:lnTo>
                <a:lnTo>
                  <a:pt x="1810" y="707"/>
                </a:lnTo>
                <a:lnTo>
                  <a:pt x="1823" y="776"/>
                </a:lnTo>
                <a:lnTo>
                  <a:pt x="1831" y="846"/>
                </a:lnTo>
                <a:lnTo>
                  <a:pt x="1834" y="917"/>
                </a:lnTo>
                <a:lnTo>
                  <a:pt x="1831" y="988"/>
                </a:lnTo>
                <a:lnTo>
                  <a:pt x="1823" y="1057"/>
                </a:lnTo>
                <a:lnTo>
                  <a:pt x="1810" y="1127"/>
                </a:lnTo>
                <a:lnTo>
                  <a:pt x="1791" y="1196"/>
                </a:lnTo>
                <a:lnTo>
                  <a:pt x="1767" y="1262"/>
                </a:lnTo>
                <a:lnTo>
                  <a:pt x="1737" y="1327"/>
                </a:lnTo>
                <a:lnTo>
                  <a:pt x="1702" y="1391"/>
                </a:lnTo>
                <a:lnTo>
                  <a:pt x="1661" y="1452"/>
                </a:lnTo>
                <a:lnTo>
                  <a:pt x="1616" y="1510"/>
                </a:lnTo>
                <a:lnTo>
                  <a:pt x="1565" y="1565"/>
                </a:lnTo>
                <a:lnTo>
                  <a:pt x="1565" y="1565"/>
                </a:lnTo>
                <a:lnTo>
                  <a:pt x="1510" y="1616"/>
                </a:lnTo>
                <a:lnTo>
                  <a:pt x="1452" y="1662"/>
                </a:lnTo>
                <a:lnTo>
                  <a:pt x="1390" y="1702"/>
                </a:lnTo>
                <a:lnTo>
                  <a:pt x="1327" y="1738"/>
                </a:lnTo>
                <a:lnTo>
                  <a:pt x="1262" y="1766"/>
                </a:lnTo>
                <a:lnTo>
                  <a:pt x="1195" y="1791"/>
                </a:lnTo>
                <a:lnTo>
                  <a:pt x="1127" y="1810"/>
                </a:lnTo>
                <a:lnTo>
                  <a:pt x="1058" y="1823"/>
                </a:lnTo>
                <a:lnTo>
                  <a:pt x="988" y="1831"/>
                </a:lnTo>
                <a:lnTo>
                  <a:pt x="917" y="1834"/>
                </a:lnTo>
                <a:lnTo>
                  <a:pt x="846" y="1831"/>
                </a:lnTo>
                <a:lnTo>
                  <a:pt x="777" y="1823"/>
                </a:lnTo>
                <a:lnTo>
                  <a:pt x="707" y="1810"/>
                </a:lnTo>
                <a:lnTo>
                  <a:pt x="638" y="1791"/>
                </a:lnTo>
                <a:lnTo>
                  <a:pt x="572" y="1766"/>
                </a:lnTo>
                <a:lnTo>
                  <a:pt x="507" y="1738"/>
                </a:lnTo>
                <a:lnTo>
                  <a:pt x="443" y="1702"/>
                </a:lnTo>
                <a:lnTo>
                  <a:pt x="382" y="1662"/>
                </a:lnTo>
                <a:lnTo>
                  <a:pt x="324" y="1616"/>
                </a:lnTo>
                <a:lnTo>
                  <a:pt x="269" y="1565"/>
                </a:lnTo>
                <a:lnTo>
                  <a:pt x="218" y="1510"/>
                </a:lnTo>
                <a:lnTo>
                  <a:pt x="172" y="1452"/>
                </a:lnTo>
                <a:lnTo>
                  <a:pt x="132" y="1391"/>
                </a:lnTo>
                <a:lnTo>
                  <a:pt x="96" y="1327"/>
                </a:lnTo>
                <a:lnTo>
                  <a:pt x="68" y="1262"/>
                </a:lnTo>
                <a:lnTo>
                  <a:pt x="43" y="1196"/>
                </a:lnTo>
                <a:lnTo>
                  <a:pt x="24" y="1127"/>
                </a:lnTo>
                <a:lnTo>
                  <a:pt x="11" y="1057"/>
                </a:lnTo>
                <a:lnTo>
                  <a:pt x="3" y="988"/>
                </a:lnTo>
                <a:lnTo>
                  <a:pt x="0" y="917"/>
                </a:lnTo>
                <a:lnTo>
                  <a:pt x="3" y="846"/>
                </a:lnTo>
                <a:lnTo>
                  <a:pt x="11" y="776"/>
                </a:lnTo>
                <a:lnTo>
                  <a:pt x="24" y="707"/>
                </a:lnTo>
                <a:lnTo>
                  <a:pt x="43" y="639"/>
                </a:lnTo>
                <a:lnTo>
                  <a:pt x="68" y="572"/>
                </a:lnTo>
                <a:lnTo>
                  <a:pt x="96" y="507"/>
                </a:lnTo>
                <a:lnTo>
                  <a:pt x="132" y="444"/>
                </a:lnTo>
                <a:lnTo>
                  <a:pt x="172" y="382"/>
                </a:lnTo>
                <a:lnTo>
                  <a:pt x="218" y="324"/>
                </a:lnTo>
                <a:lnTo>
                  <a:pt x="269" y="269"/>
                </a:lnTo>
                <a:lnTo>
                  <a:pt x="324" y="218"/>
                </a:lnTo>
                <a:lnTo>
                  <a:pt x="382" y="173"/>
                </a:lnTo>
                <a:lnTo>
                  <a:pt x="443" y="132"/>
                </a:lnTo>
                <a:lnTo>
                  <a:pt x="507" y="97"/>
                </a:lnTo>
                <a:lnTo>
                  <a:pt x="572" y="68"/>
                </a:lnTo>
                <a:lnTo>
                  <a:pt x="638" y="43"/>
                </a:lnTo>
                <a:lnTo>
                  <a:pt x="707" y="24"/>
                </a:lnTo>
                <a:lnTo>
                  <a:pt x="777" y="11"/>
                </a:lnTo>
                <a:lnTo>
                  <a:pt x="846" y="3"/>
                </a:lnTo>
                <a:lnTo>
                  <a:pt x="917" y="0"/>
                </a:lnTo>
                <a:close/>
              </a:path>
            </a:pathLst>
          </a:custGeom>
          <a:solidFill>
            <a:srgbClr val="9CE0B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8" name="Freeform 100"/>
          <p:cNvSpPr/>
          <p:nvPr/>
        </p:nvSpPr>
        <p:spPr bwMode="auto">
          <a:xfrm>
            <a:off x="9528754" y="2331317"/>
            <a:ext cx="115636" cy="46255"/>
          </a:xfrm>
          <a:custGeom>
            <a:avLst/>
            <a:gdLst>
              <a:gd name="T0" fmla="*/ 352 w 753"/>
              <a:gd name="T1" fmla="*/ 0 h 304"/>
              <a:gd name="T2" fmla="*/ 402 w 753"/>
              <a:gd name="T3" fmla="*/ 0 h 304"/>
              <a:gd name="T4" fmla="*/ 452 w 753"/>
              <a:gd name="T5" fmla="*/ 4 h 304"/>
              <a:gd name="T6" fmla="*/ 502 w 753"/>
              <a:gd name="T7" fmla="*/ 15 h 304"/>
              <a:gd name="T8" fmla="*/ 551 w 753"/>
              <a:gd name="T9" fmla="*/ 31 h 304"/>
              <a:gd name="T10" fmla="*/ 598 w 753"/>
              <a:gd name="T11" fmla="*/ 51 h 304"/>
              <a:gd name="T12" fmla="*/ 644 w 753"/>
              <a:gd name="T13" fmla="*/ 77 h 304"/>
              <a:gd name="T14" fmla="*/ 687 w 753"/>
              <a:gd name="T15" fmla="*/ 107 h 304"/>
              <a:gd name="T16" fmla="*/ 727 w 753"/>
              <a:gd name="T17" fmla="*/ 143 h 304"/>
              <a:gd name="T18" fmla="*/ 740 w 753"/>
              <a:gd name="T19" fmla="*/ 160 h 304"/>
              <a:gd name="T20" fmla="*/ 749 w 753"/>
              <a:gd name="T21" fmla="*/ 179 h 304"/>
              <a:gd name="T22" fmla="*/ 753 w 753"/>
              <a:gd name="T23" fmla="*/ 200 h 304"/>
              <a:gd name="T24" fmla="*/ 753 w 753"/>
              <a:gd name="T25" fmla="*/ 220 h 304"/>
              <a:gd name="T26" fmla="*/ 749 w 753"/>
              <a:gd name="T27" fmla="*/ 241 h 304"/>
              <a:gd name="T28" fmla="*/ 740 w 753"/>
              <a:gd name="T29" fmla="*/ 260 h 304"/>
              <a:gd name="T30" fmla="*/ 727 w 753"/>
              <a:gd name="T31" fmla="*/ 276 h 304"/>
              <a:gd name="T32" fmla="*/ 712 w 753"/>
              <a:gd name="T33" fmla="*/ 288 h 304"/>
              <a:gd name="T34" fmla="*/ 696 w 753"/>
              <a:gd name="T35" fmla="*/ 297 h 304"/>
              <a:gd name="T36" fmla="*/ 678 w 753"/>
              <a:gd name="T37" fmla="*/ 302 h 304"/>
              <a:gd name="T38" fmla="*/ 660 w 753"/>
              <a:gd name="T39" fmla="*/ 304 h 304"/>
              <a:gd name="T40" fmla="*/ 643 w 753"/>
              <a:gd name="T41" fmla="*/ 302 h 304"/>
              <a:gd name="T42" fmla="*/ 625 w 753"/>
              <a:gd name="T43" fmla="*/ 297 h 304"/>
              <a:gd name="T44" fmla="*/ 608 w 753"/>
              <a:gd name="T45" fmla="*/ 288 h 304"/>
              <a:gd name="T46" fmla="*/ 594 w 753"/>
              <a:gd name="T47" fmla="*/ 276 h 304"/>
              <a:gd name="T48" fmla="*/ 563 w 753"/>
              <a:gd name="T49" fmla="*/ 249 h 304"/>
              <a:gd name="T50" fmla="*/ 529 w 753"/>
              <a:gd name="T51" fmla="*/ 226 h 304"/>
              <a:gd name="T52" fmla="*/ 492 w 753"/>
              <a:gd name="T53" fmla="*/ 209 h 304"/>
              <a:gd name="T54" fmla="*/ 454 w 753"/>
              <a:gd name="T55" fmla="*/ 197 h 304"/>
              <a:gd name="T56" fmla="*/ 416 w 753"/>
              <a:gd name="T57" fmla="*/ 189 h 304"/>
              <a:gd name="T58" fmla="*/ 377 w 753"/>
              <a:gd name="T59" fmla="*/ 187 h 304"/>
              <a:gd name="T60" fmla="*/ 337 w 753"/>
              <a:gd name="T61" fmla="*/ 189 h 304"/>
              <a:gd name="T62" fmla="*/ 300 w 753"/>
              <a:gd name="T63" fmla="*/ 197 h 304"/>
              <a:gd name="T64" fmla="*/ 262 w 753"/>
              <a:gd name="T65" fmla="*/ 209 h 304"/>
              <a:gd name="T66" fmla="*/ 226 w 753"/>
              <a:gd name="T67" fmla="*/ 226 h 304"/>
              <a:gd name="T68" fmla="*/ 191 w 753"/>
              <a:gd name="T69" fmla="*/ 249 h 304"/>
              <a:gd name="T70" fmla="*/ 160 w 753"/>
              <a:gd name="T71" fmla="*/ 276 h 304"/>
              <a:gd name="T72" fmla="*/ 144 w 753"/>
              <a:gd name="T73" fmla="*/ 289 h 304"/>
              <a:gd name="T74" fmla="*/ 124 w 753"/>
              <a:gd name="T75" fmla="*/ 298 h 304"/>
              <a:gd name="T76" fmla="*/ 104 w 753"/>
              <a:gd name="T77" fmla="*/ 303 h 304"/>
              <a:gd name="T78" fmla="*/ 84 w 753"/>
              <a:gd name="T79" fmla="*/ 303 h 304"/>
              <a:gd name="T80" fmla="*/ 63 w 753"/>
              <a:gd name="T81" fmla="*/ 298 h 304"/>
              <a:gd name="T82" fmla="*/ 44 w 753"/>
              <a:gd name="T83" fmla="*/ 289 h 304"/>
              <a:gd name="T84" fmla="*/ 28 w 753"/>
              <a:gd name="T85" fmla="*/ 276 h 304"/>
              <a:gd name="T86" fmla="*/ 14 w 753"/>
              <a:gd name="T87" fmla="*/ 260 h 304"/>
              <a:gd name="T88" fmla="*/ 4 w 753"/>
              <a:gd name="T89" fmla="*/ 241 h 304"/>
              <a:gd name="T90" fmla="*/ 0 w 753"/>
              <a:gd name="T91" fmla="*/ 220 h 304"/>
              <a:gd name="T92" fmla="*/ 0 w 753"/>
              <a:gd name="T93" fmla="*/ 200 h 304"/>
              <a:gd name="T94" fmla="*/ 4 w 753"/>
              <a:gd name="T95" fmla="*/ 179 h 304"/>
              <a:gd name="T96" fmla="*/ 14 w 753"/>
              <a:gd name="T97" fmla="*/ 160 h 304"/>
              <a:gd name="T98" fmla="*/ 28 w 753"/>
              <a:gd name="T99" fmla="*/ 143 h 304"/>
              <a:gd name="T100" fmla="*/ 67 w 753"/>
              <a:gd name="T101" fmla="*/ 107 h 304"/>
              <a:gd name="T102" fmla="*/ 110 w 753"/>
              <a:gd name="T103" fmla="*/ 77 h 304"/>
              <a:gd name="T104" fmla="*/ 156 w 753"/>
              <a:gd name="T105" fmla="*/ 51 h 304"/>
              <a:gd name="T106" fmla="*/ 202 w 753"/>
              <a:gd name="T107" fmla="*/ 31 h 304"/>
              <a:gd name="T108" fmla="*/ 251 w 753"/>
              <a:gd name="T109" fmla="*/ 15 h 304"/>
              <a:gd name="T110" fmla="*/ 301 w 753"/>
              <a:gd name="T111" fmla="*/ 4 h 304"/>
              <a:gd name="T112" fmla="*/ 352 w 753"/>
              <a:gd name="T113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53" h="304">
                <a:moveTo>
                  <a:pt x="352" y="0"/>
                </a:moveTo>
                <a:lnTo>
                  <a:pt x="402" y="0"/>
                </a:lnTo>
                <a:lnTo>
                  <a:pt x="452" y="4"/>
                </a:lnTo>
                <a:lnTo>
                  <a:pt x="502" y="15"/>
                </a:lnTo>
                <a:lnTo>
                  <a:pt x="551" y="31"/>
                </a:lnTo>
                <a:lnTo>
                  <a:pt x="598" y="51"/>
                </a:lnTo>
                <a:lnTo>
                  <a:pt x="644" y="77"/>
                </a:lnTo>
                <a:lnTo>
                  <a:pt x="687" y="107"/>
                </a:lnTo>
                <a:lnTo>
                  <a:pt x="727" y="143"/>
                </a:lnTo>
                <a:lnTo>
                  <a:pt x="740" y="160"/>
                </a:lnTo>
                <a:lnTo>
                  <a:pt x="749" y="179"/>
                </a:lnTo>
                <a:lnTo>
                  <a:pt x="753" y="200"/>
                </a:lnTo>
                <a:lnTo>
                  <a:pt x="753" y="220"/>
                </a:lnTo>
                <a:lnTo>
                  <a:pt x="749" y="241"/>
                </a:lnTo>
                <a:lnTo>
                  <a:pt x="740" y="260"/>
                </a:lnTo>
                <a:lnTo>
                  <a:pt x="727" y="276"/>
                </a:lnTo>
                <a:lnTo>
                  <a:pt x="712" y="288"/>
                </a:lnTo>
                <a:lnTo>
                  <a:pt x="696" y="297"/>
                </a:lnTo>
                <a:lnTo>
                  <a:pt x="678" y="302"/>
                </a:lnTo>
                <a:lnTo>
                  <a:pt x="660" y="304"/>
                </a:lnTo>
                <a:lnTo>
                  <a:pt x="643" y="302"/>
                </a:lnTo>
                <a:lnTo>
                  <a:pt x="625" y="297"/>
                </a:lnTo>
                <a:lnTo>
                  <a:pt x="608" y="288"/>
                </a:lnTo>
                <a:lnTo>
                  <a:pt x="594" y="276"/>
                </a:lnTo>
                <a:lnTo>
                  <a:pt x="563" y="249"/>
                </a:lnTo>
                <a:lnTo>
                  <a:pt x="529" y="226"/>
                </a:lnTo>
                <a:lnTo>
                  <a:pt x="492" y="209"/>
                </a:lnTo>
                <a:lnTo>
                  <a:pt x="454" y="197"/>
                </a:lnTo>
                <a:lnTo>
                  <a:pt x="416" y="189"/>
                </a:lnTo>
                <a:lnTo>
                  <a:pt x="377" y="187"/>
                </a:lnTo>
                <a:lnTo>
                  <a:pt x="337" y="189"/>
                </a:lnTo>
                <a:lnTo>
                  <a:pt x="300" y="197"/>
                </a:lnTo>
                <a:lnTo>
                  <a:pt x="262" y="209"/>
                </a:lnTo>
                <a:lnTo>
                  <a:pt x="226" y="226"/>
                </a:lnTo>
                <a:lnTo>
                  <a:pt x="191" y="249"/>
                </a:lnTo>
                <a:lnTo>
                  <a:pt x="160" y="276"/>
                </a:lnTo>
                <a:lnTo>
                  <a:pt x="144" y="289"/>
                </a:lnTo>
                <a:lnTo>
                  <a:pt x="124" y="298"/>
                </a:lnTo>
                <a:lnTo>
                  <a:pt x="104" y="303"/>
                </a:lnTo>
                <a:lnTo>
                  <a:pt x="84" y="303"/>
                </a:lnTo>
                <a:lnTo>
                  <a:pt x="63" y="298"/>
                </a:lnTo>
                <a:lnTo>
                  <a:pt x="44" y="289"/>
                </a:lnTo>
                <a:lnTo>
                  <a:pt x="28" y="276"/>
                </a:lnTo>
                <a:lnTo>
                  <a:pt x="14" y="260"/>
                </a:lnTo>
                <a:lnTo>
                  <a:pt x="4" y="241"/>
                </a:lnTo>
                <a:lnTo>
                  <a:pt x="0" y="220"/>
                </a:lnTo>
                <a:lnTo>
                  <a:pt x="0" y="200"/>
                </a:lnTo>
                <a:lnTo>
                  <a:pt x="4" y="179"/>
                </a:lnTo>
                <a:lnTo>
                  <a:pt x="14" y="160"/>
                </a:lnTo>
                <a:lnTo>
                  <a:pt x="28" y="143"/>
                </a:lnTo>
                <a:lnTo>
                  <a:pt x="67" y="107"/>
                </a:lnTo>
                <a:lnTo>
                  <a:pt x="110" y="77"/>
                </a:lnTo>
                <a:lnTo>
                  <a:pt x="156" y="51"/>
                </a:lnTo>
                <a:lnTo>
                  <a:pt x="202" y="31"/>
                </a:lnTo>
                <a:lnTo>
                  <a:pt x="251" y="15"/>
                </a:lnTo>
                <a:lnTo>
                  <a:pt x="301" y="4"/>
                </a:lnTo>
                <a:lnTo>
                  <a:pt x="352" y="0"/>
                </a:lnTo>
                <a:close/>
              </a:path>
            </a:pathLst>
          </a:custGeom>
          <a:solidFill>
            <a:srgbClr val="9CE0B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9" name="Freeform 124"/>
          <p:cNvSpPr>
            <a:spLocks noEditPoints="1"/>
          </p:cNvSpPr>
          <p:nvPr/>
        </p:nvSpPr>
        <p:spPr bwMode="auto">
          <a:xfrm>
            <a:off x="2406165" y="2977300"/>
            <a:ext cx="563719" cy="497307"/>
          </a:xfrm>
          <a:custGeom>
            <a:avLst/>
            <a:gdLst>
              <a:gd name="T0" fmla="*/ 1495 w 3650"/>
              <a:gd name="T1" fmla="*/ 3047 h 3224"/>
              <a:gd name="T2" fmla="*/ 1498 w 3650"/>
              <a:gd name="T3" fmla="*/ 3044 h 3224"/>
              <a:gd name="T4" fmla="*/ 198 w 3650"/>
              <a:gd name="T5" fmla="*/ 981 h 3224"/>
              <a:gd name="T6" fmla="*/ 179 w 3650"/>
              <a:gd name="T7" fmla="*/ 1543 h 3224"/>
              <a:gd name="T8" fmla="*/ 342 w 3650"/>
              <a:gd name="T9" fmla="*/ 1579 h 3224"/>
              <a:gd name="T10" fmla="*/ 3250 w 3650"/>
              <a:gd name="T11" fmla="*/ 1591 h 3224"/>
              <a:gd name="T12" fmla="*/ 3423 w 3650"/>
              <a:gd name="T13" fmla="*/ 1451 h 3224"/>
              <a:gd name="T14" fmla="*/ 3470 w 3650"/>
              <a:gd name="T15" fmla="*/ 1227 h 3224"/>
              <a:gd name="T16" fmla="*/ 3366 w 3650"/>
              <a:gd name="T17" fmla="*/ 1029 h 3224"/>
              <a:gd name="T18" fmla="*/ 617 w 3650"/>
              <a:gd name="T19" fmla="*/ 728 h 3224"/>
              <a:gd name="T20" fmla="*/ 529 w 3650"/>
              <a:gd name="T21" fmla="*/ 784 h 3224"/>
              <a:gd name="T22" fmla="*/ 521 w 3650"/>
              <a:gd name="T23" fmla="*/ 1746 h 3224"/>
              <a:gd name="T24" fmla="*/ 585 w 3650"/>
              <a:gd name="T25" fmla="*/ 1816 h 3224"/>
              <a:gd name="T26" fmla="*/ 627 w 3650"/>
              <a:gd name="T27" fmla="*/ 1821 h 3224"/>
              <a:gd name="T28" fmla="*/ 761 w 3650"/>
              <a:gd name="T29" fmla="*/ 1822 h 3224"/>
              <a:gd name="T30" fmla="*/ 949 w 3650"/>
              <a:gd name="T31" fmla="*/ 1822 h 3224"/>
              <a:gd name="T32" fmla="*/ 1083 w 3650"/>
              <a:gd name="T33" fmla="*/ 1822 h 3224"/>
              <a:gd name="T34" fmla="*/ 3024 w 3650"/>
              <a:gd name="T35" fmla="*/ 175 h 3224"/>
              <a:gd name="T36" fmla="*/ 2568 w 3650"/>
              <a:gd name="T37" fmla="*/ 398 h 3224"/>
              <a:gd name="T38" fmla="*/ 1772 w 3650"/>
              <a:gd name="T39" fmla="*/ 645 h 3224"/>
              <a:gd name="T40" fmla="*/ 1441 w 3650"/>
              <a:gd name="T41" fmla="*/ 1850 h 3224"/>
              <a:gd name="T42" fmla="*/ 2255 w 3650"/>
              <a:gd name="T43" fmla="*/ 2034 h 3224"/>
              <a:gd name="T44" fmla="*/ 3022 w 3650"/>
              <a:gd name="T45" fmla="*/ 2373 h 3224"/>
              <a:gd name="T46" fmla="*/ 3028 w 3650"/>
              <a:gd name="T47" fmla="*/ 2371 h 3224"/>
              <a:gd name="T48" fmla="*/ 3026 w 3650"/>
              <a:gd name="T49" fmla="*/ 177 h 3224"/>
              <a:gd name="T50" fmla="*/ 3116 w 3650"/>
              <a:gd name="T51" fmla="*/ 24 h 3224"/>
              <a:gd name="T52" fmla="*/ 3202 w 3650"/>
              <a:gd name="T53" fmla="*/ 148 h 3224"/>
              <a:gd name="T54" fmla="*/ 3368 w 3650"/>
              <a:gd name="T55" fmla="*/ 817 h 3224"/>
              <a:gd name="T56" fmla="*/ 3571 w 3650"/>
              <a:gd name="T57" fmla="*/ 1003 h 3224"/>
              <a:gd name="T58" fmla="*/ 3650 w 3650"/>
              <a:gd name="T59" fmla="*/ 1274 h 3224"/>
              <a:gd name="T60" fmla="*/ 3571 w 3650"/>
              <a:gd name="T61" fmla="*/ 1546 h 3224"/>
              <a:gd name="T62" fmla="*/ 3368 w 3650"/>
              <a:gd name="T63" fmla="*/ 1732 h 3224"/>
              <a:gd name="T64" fmla="*/ 3202 w 3650"/>
              <a:gd name="T65" fmla="*/ 2402 h 3224"/>
              <a:gd name="T66" fmla="*/ 3116 w 3650"/>
              <a:gd name="T67" fmla="*/ 2525 h 3224"/>
              <a:gd name="T68" fmla="*/ 2964 w 3650"/>
              <a:gd name="T69" fmla="*/ 2540 h 3224"/>
              <a:gd name="T70" fmla="*/ 2369 w 3650"/>
              <a:gd name="T71" fmla="*/ 2262 h 3224"/>
              <a:gd name="T72" fmla="*/ 1621 w 3650"/>
              <a:gd name="T73" fmla="*/ 2055 h 3224"/>
              <a:gd name="T74" fmla="*/ 1675 w 3650"/>
              <a:gd name="T75" fmla="*/ 3040 h 3224"/>
              <a:gd name="T76" fmla="*/ 1624 w 3650"/>
              <a:gd name="T77" fmla="*/ 3170 h 3224"/>
              <a:gd name="T78" fmla="*/ 1495 w 3650"/>
              <a:gd name="T79" fmla="*/ 3224 h 3224"/>
              <a:gd name="T80" fmla="*/ 969 w 3650"/>
              <a:gd name="T81" fmla="*/ 3182 h 3224"/>
              <a:gd name="T82" fmla="*/ 470 w 3650"/>
              <a:gd name="T83" fmla="*/ 1956 h 3224"/>
              <a:gd name="T84" fmla="*/ 352 w 3650"/>
              <a:gd name="T85" fmla="*/ 1797 h 3224"/>
              <a:gd name="T86" fmla="*/ 124 w 3650"/>
              <a:gd name="T87" fmla="*/ 1729 h 3224"/>
              <a:gd name="T88" fmla="*/ 12 w 3650"/>
              <a:gd name="T89" fmla="*/ 1598 h 3224"/>
              <a:gd name="T90" fmla="*/ 12 w 3650"/>
              <a:gd name="T91" fmla="*/ 951 h 3224"/>
              <a:gd name="T92" fmla="*/ 124 w 3650"/>
              <a:gd name="T93" fmla="*/ 821 h 3224"/>
              <a:gd name="T94" fmla="*/ 352 w 3650"/>
              <a:gd name="T95" fmla="*/ 755 h 3224"/>
              <a:gd name="T96" fmla="*/ 465 w 3650"/>
              <a:gd name="T97" fmla="*/ 598 h 3224"/>
              <a:gd name="T98" fmla="*/ 622 w 3650"/>
              <a:gd name="T99" fmla="*/ 552 h 3224"/>
              <a:gd name="T100" fmla="*/ 739 w 3650"/>
              <a:gd name="T101" fmla="*/ 552 h 3224"/>
              <a:gd name="T102" fmla="*/ 940 w 3650"/>
              <a:gd name="T103" fmla="*/ 551 h 3224"/>
              <a:gd name="T104" fmla="*/ 1123 w 3650"/>
              <a:gd name="T105" fmla="*/ 549 h 3224"/>
              <a:gd name="T106" fmla="*/ 1352 w 3650"/>
              <a:gd name="T107" fmla="*/ 533 h 3224"/>
              <a:gd name="T108" fmla="*/ 2169 w 3650"/>
              <a:gd name="T109" fmla="*/ 357 h 3224"/>
              <a:gd name="T110" fmla="*/ 2935 w 3650"/>
              <a:gd name="T111" fmla="*/ 23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50" h="3224">
                <a:moveTo>
                  <a:pt x="702" y="1998"/>
                </a:moveTo>
                <a:lnTo>
                  <a:pt x="1082" y="3046"/>
                </a:lnTo>
                <a:lnTo>
                  <a:pt x="1083" y="3047"/>
                </a:lnTo>
                <a:lnTo>
                  <a:pt x="1084" y="3047"/>
                </a:lnTo>
                <a:lnTo>
                  <a:pt x="1495" y="3047"/>
                </a:lnTo>
                <a:lnTo>
                  <a:pt x="1497" y="3047"/>
                </a:lnTo>
                <a:lnTo>
                  <a:pt x="1498" y="3046"/>
                </a:lnTo>
                <a:lnTo>
                  <a:pt x="1498" y="3046"/>
                </a:lnTo>
                <a:lnTo>
                  <a:pt x="1498" y="3045"/>
                </a:lnTo>
                <a:lnTo>
                  <a:pt x="1498" y="3044"/>
                </a:lnTo>
                <a:lnTo>
                  <a:pt x="1118" y="1998"/>
                </a:lnTo>
                <a:lnTo>
                  <a:pt x="702" y="1998"/>
                </a:lnTo>
                <a:close/>
                <a:moveTo>
                  <a:pt x="229" y="971"/>
                </a:moveTo>
                <a:lnTo>
                  <a:pt x="212" y="974"/>
                </a:lnTo>
                <a:lnTo>
                  <a:pt x="198" y="981"/>
                </a:lnTo>
                <a:lnTo>
                  <a:pt x="187" y="993"/>
                </a:lnTo>
                <a:lnTo>
                  <a:pt x="179" y="1008"/>
                </a:lnTo>
                <a:lnTo>
                  <a:pt x="176" y="1023"/>
                </a:lnTo>
                <a:lnTo>
                  <a:pt x="176" y="1527"/>
                </a:lnTo>
                <a:lnTo>
                  <a:pt x="179" y="1543"/>
                </a:lnTo>
                <a:lnTo>
                  <a:pt x="187" y="1558"/>
                </a:lnTo>
                <a:lnTo>
                  <a:pt x="198" y="1569"/>
                </a:lnTo>
                <a:lnTo>
                  <a:pt x="212" y="1576"/>
                </a:lnTo>
                <a:lnTo>
                  <a:pt x="229" y="1579"/>
                </a:lnTo>
                <a:lnTo>
                  <a:pt x="342" y="1579"/>
                </a:lnTo>
                <a:lnTo>
                  <a:pt x="342" y="971"/>
                </a:lnTo>
                <a:lnTo>
                  <a:pt x="229" y="971"/>
                </a:lnTo>
                <a:close/>
                <a:moveTo>
                  <a:pt x="3204" y="946"/>
                </a:moveTo>
                <a:lnTo>
                  <a:pt x="3204" y="1604"/>
                </a:lnTo>
                <a:lnTo>
                  <a:pt x="3250" y="1591"/>
                </a:lnTo>
                <a:lnTo>
                  <a:pt x="3292" y="1573"/>
                </a:lnTo>
                <a:lnTo>
                  <a:pt x="3330" y="1550"/>
                </a:lnTo>
                <a:lnTo>
                  <a:pt x="3366" y="1521"/>
                </a:lnTo>
                <a:lnTo>
                  <a:pt x="3397" y="1489"/>
                </a:lnTo>
                <a:lnTo>
                  <a:pt x="3423" y="1451"/>
                </a:lnTo>
                <a:lnTo>
                  <a:pt x="3444" y="1411"/>
                </a:lnTo>
                <a:lnTo>
                  <a:pt x="3461" y="1368"/>
                </a:lnTo>
                <a:lnTo>
                  <a:pt x="3470" y="1323"/>
                </a:lnTo>
                <a:lnTo>
                  <a:pt x="3474" y="1274"/>
                </a:lnTo>
                <a:lnTo>
                  <a:pt x="3470" y="1227"/>
                </a:lnTo>
                <a:lnTo>
                  <a:pt x="3461" y="1181"/>
                </a:lnTo>
                <a:lnTo>
                  <a:pt x="3444" y="1138"/>
                </a:lnTo>
                <a:lnTo>
                  <a:pt x="3423" y="1098"/>
                </a:lnTo>
                <a:lnTo>
                  <a:pt x="3397" y="1061"/>
                </a:lnTo>
                <a:lnTo>
                  <a:pt x="3366" y="1029"/>
                </a:lnTo>
                <a:lnTo>
                  <a:pt x="3330" y="1000"/>
                </a:lnTo>
                <a:lnTo>
                  <a:pt x="3292" y="977"/>
                </a:lnTo>
                <a:lnTo>
                  <a:pt x="3250" y="958"/>
                </a:lnTo>
                <a:lnTo>
                  <a:pt x="3204" y="946"/>
                </a:lnTo>
                <a:close/>
                <a:moveTo>
                  <a:pt x="617" y="728"/>
                </a:moveTo>
                <a:lnTo>
                  <a:pt x="595" y="731"/>
                </a:lnTo>
                <a:lnTo>
                  <a:pt x="574" y="739"/>
                </a:lnTo>
                <a:lnTo>
                  <a:pt x="555" y="750"/>
                </a:lnTo>
                <a:lnTo>
                  <a:pt x="540" y="765"/>
                </a:lnTo>
                <a:lnTo>
                  <a:pt x="529" y="784"/>
                </a:lnTo>
                <a:lnTo>
                  <a:pt x="521" y="805"/>
                </a:lnTo>
                <a:lnTo>
                  <a:pt x="518" y="827"/>
                </a:lnTo>
                <a:lnTo>
                  <a:pt x="518" y="827"/>
                </a:lnTo>
                <a:lnTo>
                  <a:pt x="518" y="1722"/>
                </a:lnTo>
                <a:lnTo>
                  <a:pt x="521" y="1746"/>
                </a:lnTo>
                <a:lnTo>
                  <a:pt x="529" y="1768"/>
                </a:lnTo>
                <a:lnTo>
                  <a:pt x="541" y="1785"/>
                </a:lnTo>
                <a:lnTo>
                  <a:pt x="557" y="1801"/>
                </a:lnTo>
                <a:lnTo>
                  <a:pt x="577" y="1813"/>
                </a:lnTo>
                <a:lnTo>
                  <a:pt x="585" y="1816"/>
                </a:lnTo>
                <a:lnTo>
                  <a:pt x="592" y="1819"/>
                </a:lnTo>
                <a:lnTo>
                  <a:pt x="601" y="1820"/>
                </a:lnTo>
                <a:lnTo>
                  <a:pt x="611" y="1821"/>
                </a:lnTo>
                <a:lnTo>
                  <a:pt x="615" y="1821"/>
                </a:lnTo>
                <a:lnTo>
                  <a:pt x="627" y="1821"/>
                </a:lnTo>
                <a:lnTo>
                  <a:pt x="645" y="1821"/>
                </a:lnTo>
                <a:lnTo>
                  <a:pt x="667" y="1821"/>
                </a:lnTo>
                <a:lnTo>
                  <a:pt x="696" y="1822"/>
                </a:lnTo>
                <a:lnTo>
                  <a:pt x="727" y="1822"/>
                </a:lnTo>
                <a:lnTo>
                  <a:pt x="761" y="1822"/>
                </a:lnTo>
                <a:lnTo>
                  <a:pt x="797" y="1822"/>
                </a:lnTo>
                <a:lnTo>
                  <a:pt x="836" y="1822"/>
                </a:lnTo>
                <a:lnTo>
                  <a:pt x="874" y="1822"/>
                </a:lnTo>
                <a:lnTo>
                  <a:pt x="911" y="1822"/>
                </a:lnTo>
                <a:lnTo>
                  <a:pt x="949" y="1822"/>
                </a:lnTo>
                <a:lnTo>
                  <a:pt x="983" y="1822"/>
                </a:lnTo>
                <a:lnTo>
                  <a:pt x="1014" y="1822"/>
                </a:lnTo>
                <a:lnTo>
                  <a:pt x="1042" y="1822"/>
                </a:lnTo>
                <a:lnTo>
                  <a:pt x="1065" y="1822"/>
                </a:lnTo>
                <a:lnTo>
                  <a:pt x="1083" y="1822"/>
                </a:lnTo>
                <a:lnTo>
                  <a:pt x="1094" y="1822"/>
                </a:lnTo>
                <a:lnTo>
                  <a:pt x="1097" y="1822"/>
                </a:lnTo>
                <a:lnTo>
                  <a:pt x="1097" y="728"/>
                </a:lnTo>
                <a:lnTo>
                  <a:pt x="617" y="728"/>
                </a:lnTo>
                <a:close/>
                <a:moveTo>
                  <a:pt x="3024" y="175"/>
                </a:moveTo>
                <a:lnTo>
                  <a:pt x="3023" y="175"/>
                </a:lnTo>
                <a:lnTo>
                  <a:pt x="3022" y="177"/>
                </a:lnTo>
                <a:lnTo>
                  <a:pt x="2872" y="256"/>
                </a:lnTo>
                <a:lnTo>
                  <a:pt x="2722" y="330"/>
                </a:lnTo>
                <a:lnTo>
                  <a:pt x="2568" y="398"/>
                </a:lnTo>
                <a:lnTo>
                  <a:pt x="2413" y="459"/>
                </a:lnTo>
                <a:lnTo>
                  <a:pt x="2255" y="514"/>
                </a:lnTo>
                <a:lnTo>
                  <a:pt x="2096" y="564"/>
                </a:lnTo>
                <a:lnTo>
                  <a:pt x="1936" y="607"/>
                </a:lnTo>
                <a:lnTo>
                  <a:pt x="1772" y="645"/>
                </a:lnTo>
                <a:lnTo>
                  <a:pt x="1608" y="676"/>
                </a:lnTo>
                <a:lnTo>
                  <a:pt x="1441" y="700"/>
                </a:lnTo>
                <a:lnTo>
                  <a:pt x="1274" y="719"/>
                </a:lnTo>
                <a:lnTo>
                  <a:pt x="1274" y="1831"/>
                </a:lnTo>
                <a:lnTo>
                  <a:pt x="1441" y="1850"/>
                </a:lnTo>
                <a:lnTo>
                  <a:pt x="1608" y="1874"/>
                </a:lnTo>
                <a:lnTo>
                  <a:pt x="1772" y="1905"/>
                </a:lnTo>
                <a:lnTo>
                  <a:pt x="1936" y="1943"/>
                </a:lnTo>
                <a:lnTo>
                  <a:pt x="2096" y="1986"/>
                </a:lnTo>
                <a:lnTo>
                  <a:pt x="2255" y="2034"/>
                </a:lnTo>
                <a:lnTo>
                  <a:pt x="2412" y="2091"/>
                </a:lnTo>
                <a:lnTo>
                  <a:pt x="2568" y="2152"/>
                </a:lnTo>
                <a:lnTo>
                  <a:pt x="2722" y="2219"/>
                </a:lnTo>
                <a:lnTo>
                  <a:pt x="2872" y="2293"/>
                </a:lnTo>
                <a:lnTo>
                  <a:pt x="3022" y="2373"/>
                </a:lnTo>
                <a:lnTo>
                  <a:pt x="3023" y="2373"/>
                </a:lnTo>
                <a:lnTo>
                  <a:pt x="3024" y="2374"/>
                </a:lnTo>
                <a:lnTo>
                  <a:pt x="3026" y="2373"/>
                </a:lnTo>
                <a:lnTo>
                  <a:pt x="3027" y="2372"/>
                </a:lnTo>
                <a:lnTo>
                  <a:pt x="3028" y="2371"/>
                </a:lnTo>
                <a:lnTo>
                  <a:pt x="3028" y="2370"/>
                </a:lnTo>
                <a:lnTo>
                  <a:pt x="3028" y="180"/>
                </a:lnTo>
                <a:lnTo>
                  <a:pt x="3028" y="179"/>
                </a:lnTo>
                <a:lnTo>
                  <a:pt x="3027" y="178"/>
                </a:lnTo>
                <a:lnTo>
                  <a:pt x="3026" y="177"/>
                </a:lnTo>
                <a:lnTo>
                  <a:pt x="3024" y="175"/>
                </a:lnTo>
                <a:close/>
                <a:moveTo>
                  <a:pt x="3026" y="0"/>
                </a:moveTo>
                <a:lnTo>
                  <a:pt x="3056" y="2"/>
                </a:lnTo>
                <a:lnTo>
                  <a:pt x="3087" y="11"/>
                </a:lnTo>
                <a:lnTo>
                  <a:pt x="3116" y="24"/>
                </a:lnTo>
                <a:lnTo>
                  <a:pt x="3141" y="43"/>
                </a:lnTo>
                <a:lnTo>
                  <a:pt x="3163" y="65"/>
                </a:lnTo>
                <a:lnTo>
                  <a:pt x="3181" y="90"/>
                </a:lnTo>
                <a:lnTo>
                  <a:pt x="3194" y="118"/>
                </a:lnTo>
                <a:lnTo>
                  <a:pt x="3202" y="148"/>
                </a:lnTo>
                <a:lnTo>
                  <a:pt x="3204" y="180"/>
                </a:lnTo>
                <a:lnTo>
                  <a:pt x="3204" y="767"/>
                </a:lnTo>
                <a:lnTo>
                  <a:pt x="3262" y="779"/>
                </a:lnTo>
                <a:lnTo>
                  <a:pt x="3316" y="795"/>
                </a:lnTo>
                <a:lnTo>
                  <a:pt x="3368" y="817"/>
                </a:lnTo>
                <a:lnTo>
                  <a:pt x="3417" y="845"/>
                </a:lnTo>
                <a:lnTo>
                  <a:pt x="3461" y="878"/>
                </a:lnTo>
                <a:lnTo>
                  <a:pt x="3503" y="916"/>
                </a:lnTo>
                <a:lnTo>
                  <a:pt x="3539" y="957"/>
                </a:lnTo>
                <a:lnTo>
                  <a:pt x="3571" y="1003"/>
                </a:lnTo>
                <a:lnTo>
                  <a:pt x="3599" y="1052"/>
                </a:lnTo>
                <a:lnTo>
                  <a:pt x="3620" y="1104"/>
                </a:lnTo>
                <a:lnTo>
                  <a:pt x="3637" y="1158"/>
                </a:lnTo>
                <a:lnTo>
                  <a:pt x="3647" y="1216"/>
                </a:lnTo>
                <a:lnTo>
                  <a:pt x="3650" y="1274"/>
                </a:lnTo>
                <a:lnTo>
                  <a:pt x="3647" y="1334"/>
                </a:lnTo>
                <a:lnTo>
                  <a:pt x="3637" y="1390"/>
                </a:lnTo>
                <a:lnTo>
                  <a:pt x="3620" y="1446"/>
                </a:lnTo>
                <a:lnTo>
                  <a:pt x="3599" y="1498"/>
                </a:lnTo>
                <a:lnTo>
                  <a:pt x="3571" y="1546"/>
                </a:lnTo>
                <a:lnTo>
                  <a:pt x="3539" y="1592"/>
                </a:lnTo>
                <a:lnTo>
                  <a:pt x="3503" y="1634"/>
                </a:lnTo>
                <a:lnTo>
                  <a:pt x="3461" y="1672"/>
                </a:lnTo>
                <a:lnTo>
                  <a:pt x="3417" y="1705"/>
                </a:lnTo>
                <a:lnTo>
                  <a:pt x="3368" y="1732"/>
                </a:lnTo>
                <a:lnTo>
                  <a:pt x="3316" y="1755"/>
                </a:lnTo>
                <a:lnTo>
                  <a:pt x="3262" y="1771"/>
                </a:lnTo>
                <a:lnTo>
                  <a:pt x="3204" y="1782"/>
                </a:lnTo>
                <a:lnTo>
                  <a:pt x="3204" y="2370"/>
                </a:lnTo>
                <a:lnTo>
                  <a:pt x="3202" y="2402"/>
                </a:lnTo>
                <a:lnTo>
                  <a:pt x="3194" y="2432"/>
                </a:lnTo>
                <a:lnTo>
                  <a:pt x="3181" y="2459"/>
                </a:lnTo>
                <a:lnTo>
                  <a:pt x="3163" y="2485"/>
                </a:lnTo>
                <a:lnTo>
                  <a:pt x="3141" y="2507"/>
                </a:lnTo>
                <a:lnTo>
                  <a:pt x="3116" y="2525"/>
                </a:lnTo>
                <a:lnTo>
                  <a:pt x="3086" y="2539"/>
                </a:lnTo>
                <a:lnTo>
                  <a:pt x="3055" y="2548"/>
                </a:lnTo>
                <a:lnTo>
                  <a:pt x="3024" y="2550"/>
                </a:lnTo>
                <a:lnTo>
                  <a:pt x="2994" y="2548"/>
                </a:lnTo>
                <a:lnTo>
                  <a:pt x="2964" y="2540"/>
                </a:lnTo>
                <a:lnTo>
                  <a:pt x="2935" y="2527"/>
                </a:lnTo>
                <a:lnTo>
                  <a:pt x="2797" y="2453"/>
                </a:lnTo>
                <a:lnTo>
                  <a:pt x="2657" y="2384"/>
                </a:lnTo>
                <a:lnTo>
                  <a:pt x="2514" y="2320"/>
                </a:lnTo>
                <a:lnTo>
                  <a:pt x="2369" y="2262"/>
                </a:lnTo>
                <a:lnTo>
                  <a:pt x="2223" y="2210"/>
                </a:lnTo>
                <a:lnTo>
                  <a:pt x="2075" y="2163"/>
                </a:lnTo>
                <a:lnTo>
                  <a:pt x="1926" y="2122"/>
                </a:lnTo>
                <a:lnTo>
                  <a:pt x="1774" y="2086"/>
                </a:lnTo>
                <a:lnTo>
                  <a:pt x="1621" y="2055"/>
                </a:lnTo>
                <a:lnTo>
                  <a:pt x="1467" y="2031"/>
                </a:lnTo>
                <a:lnTo>
                  <a:pt x="1312" y="2012"/>
                </a:lnTo>
                <a:lnTo>
                  <a:pt x="1664" y="2984"/>
                </a:lnTo>
                <a:lnTo>
                  <a:pt x="1671" y="3012"/>
                </a:lnTo>
                <a:lnTo>
                  <a:pt x="1675" y="3040"/>
                </a:lnTo>
                <a:lnTo>
                  <a:pt x="1672" y="3068"/>
                </a:lnTo>
                <a:lnTo>
                  <a:pt x="1667" y="3096"/>
                </a:lnTo>
                <a:lnTo>
                  <a:pt x="1657" y="3122"/>
                </a:lnTo>
                <a:lnTo>
                  <a:pt x="1641" y="3148"/>
                </a:lnTo>
                <a:lnTo>
                  <a:pt x="1624" y="3170"/>
                </a:lnTo>
                <a:lnTo>
                  <a:pt x="1602" y="3189"/>
                </a:lnTo>
                <a:lnTo>
                  <a:pt x="1578" y="3204"/>
                </a:lnTo>
                <a:lnTo>
                  <a:pt x="1552" y="3215"/>
                </a:lnTo>
                <a:lnTo>
                  <a:pt x="1524" y="3222"/>
                </a:lnTo>
                <a:lnTo>
                  <a:pt x="1495" y="3224"/>
                </a:lnTo>
                <a:lnTo>
                  <a:pt x="1084" y="3224"/>
                </a:lnTo>
                <a:lnTo>
                  <a:pt x="1053" y="3221"/>
                </a:lnTo>
                <a:lnTo>
                  <a:pt x="1022" y="3213"/>
                </a:lnTo>
                <a:lnTo>
                  <a:pt x="994" y="3200"/>
                </a:lnTo>
                <a:lnTo>
                  <a:pt x="969" y="3182"/>
                </a:lnTo>
                <a:lnTo>
                  <a:pt x="948" y="3160"/>
                </a:lnTo>
                <a:lnTo>
                  <a:pt x="929" y="3134"/>
                </a:lnTo>
                <a:lnTo>
                  <a:pt x="916" y="3106"/>
                </a:lnTo>
                <a:lnTo>
                  <a:pt x="507" y="1975"/>
                </a:lnTo>
                <a:lnTo>
                  <a:pt x="470" y="1956"/>
                </a:lnTo>
                <a:lnTo>
                  <a:pt x="438" y="1932"/>
                </a:lnTo>
                <a:lnTo>
                  <a:pt x="409" y="1903"/>
                </a:lnTo>
                <a:lnTo>
                  <a:pt x="385" y="1871"/>
                </a:lnTo>
                <a:lnTo>
                  <a:pt x="366" y="1835"/>
                </a:lnTo>
                <a:lnTo>
                  <a:pt x="352" y="1797"/>
                </a:lnTo>
                <a:lnTo>
                  <a:pt x="344" y="1755"/>
                </a:lnTo>
                <a:lnTo>
                  <a:pt x="229" y="1755"/>
                </a:lnTo>
                <a:lnTo>
                  <a:pt x="191" y="1752"/>
                </a:lnTo>
                <a:lnTo>
                  <a:pt x="156" y="1743"/>
                </a:lnTo>
                <a:lnTo>
                  <a:pt x="124" y="1729"/>
                </a:lnTo>
                <a:lnTo>
                  <a:pt x="94" y="1710"/>
                </a:lnTo>
                <a:lnTo>
                  <a:pt x="67" y="1688"/>
                </a:lnTo>
                <a:lnTo>
                  <a:pt x="44" y="1662"/>
                </a:lnTo>
                <a:lnTo>
                  <a:pt x="25" y="1632"/>
                </a:lnTo>
                <a:lnTo>
                  <a:pt x="12" y="1598"/>
                </a:lnTo>
                <a:lnTo>
                  <a:pt x="3" y="1563"/>
                </a:lnTo>
                <a:lnTo>
                  <a:pt x="0" y="1527"/>
                </a:lnTo>
                <a:lnTo>
                  <a:pt x="0" y="1023"/>
                </a:lnTo>
                <a:lnTo>
                  <a:pt x="3" y="987"/>
                </a:lnTo>
                <a:lnTo>
                  <a:pt x="12" y="951"/>
                </a:lnTo>
                <a:lnTo>
                  <a:pt x="25" y="919"/>
                </a:lnTo>
                <a:lnTo>
                  <a:pt x="44" y="888"/>
                </a:lnTo>
                <a:lnTo>
                  <a:pt x="67" y="862"/>
                </a:lnTo>
                <a:lnTo>
                  <a:pt x="94" y="839"/>
                </a:lnTo>
                <a:lnTo>
                  <a:pt x="124" y="821"/>
                </a:lnTo>
                <a:lnTo>
                  <a:pt x="156" y="806"/>
                </a:lnTo>
                <a:lnTo>
                  <a:pt x="191" y="797"/>
                </a:lnTo>
                <a:lnTo>
                  <a:pt x="229" y="795"/>
                </a:lnTo>
                <a:lnTo>
                  <a:pt x="344" y="795"/>
                </a:lnTo>
                <a:lnTo>
                  <a:pt x="352" y="755"/>
                </a:lnTo>
                <a:lnTo>
                  <a:pt x="365" y="717"/>
                </a:lnTo>
                <a:lnTo>
                  <a:pt x="384" y="682"/>
                </a:lnTo>
                <a:lnTo>
                  <a:pt x="406" y="650"/>
                </a:lnTo>
                <a:lnTo>
                  <a:pt x="434" y="623"/>
                </a:lnTo>
                <a:lnTo>
                  <a:pt x="465" y="598"/>
                </a:lnTo>
                <a:lnTo>
                  <a:pt x="499" y="578"/>
                </a:lnTo>
                <a:lnTo>
                  <a:pt x="536" y="564"/>
                </a:lnTo>
                <a:lnTo>
                  <a:pt x="576" y="555"/>
                </a:lnTo>
                <a:lnTo>
                  <a:pt x="617" y="552"/>
                </a:lnTo>
                <a:lnTo>
                  <a:pt x="622" y="552"/>
                </a:lnTo>
                <a:lnTo>
                  <a:pt x="633" y="552"/>
                </a:lnTo>
                <a:lnTo>
                  <a:pt x="651" y="552"/>
                </a:lnTo>
                <a:lnTo>
                  <a:pt x="676" y="552"/>
                </a:lnTo>
                <a:lnTo>
                  <a:pt x="705" y="552"/>
                </a:lnTo>
                <a:lnTo>
                  <a:pt x="739" y="552"/>
                </a:lnTo>
                <a:lnTo>
                  <a:pt x="775" y="551"/>
                </a:lnTo>
                <a:lnTo>
                  <a:pt x="815" y="551"/>
                </a:lnTo>
                <a:lnTo>
                  <a:pt x="856" y="551"/>
                </a:lnTo>
                <a:lnTo>
                  <a:pt x="898" y="551"/>
                </a:lnTo>
                <a:lnTo>
                  <a:pt x="940" y="551"/>
                </a:lnTo>
                <a:lnTo>
                  <a:pt x="982" y="551"/>
                </a:lnTo>
                <a:lnTo>
                  <a:pt x="1022" y="549"/>
                </a:lnTo>
                <a:lnTo>
                  <a:pt x="1059" y="549"/>
                </a:lnTo>
                <a:lnTo>
                  <a:pt x="1093" y="549"/>
                </a:lnTo>
                <a:lnTo>
                  <a:pt x="1123" y="549"/>
                </a:lnTo>
                <a:lnTo>
                  <a:pt x="1147" y="549"/>
                </a:lnTo>
                <a:lnTo>
                  <a:pt x="1166" y="549"/>
                </a:lnTo>
                <a:lnTo>
                  <a:pt x="1178" y="549"/>
                </a:lnTo>
                <a:lnTo>
                  <a:pt x="1183" y="548"/>
                </a:lnTo>
                <a:lnTo>
                  <a:pt x="1352" y="533"/>
                </a:lnTo>
                <a:lnTo>
                  <a:pt x="1519" y="511"/>
                </a:lnTo>
                <a:lnTo>
                  <a:pt x="1683" y="482"/>
                </a:lnTo>
                <a:lnTo>
                  <a:pt x="1847" y="447"/>
                </a:lnTo>
                <a:lnTo>
                  <a:pt x="2009" y="406"/>
                </a:lnTo>
                <a:lnTo>
                  <a:pt x="2169" y="357"/>
                </a:lnTo>
                <a:lnTo>
                  <a:pt x="2326" y="303"/>
                </a:lnTo>
                <a:lnTo>
                  <a:pt x="2482" y="242"/>
                </a:lnTo>
                <a:lnTo>
                  <a:pt x="2636" y="175"/>
                </a:lnTo>
                <a:lnTo>
                  <a:pt x="2786" y="102"/>
                </a:lnTo>
                <a:lnTo>
                  <a:pt x="2935" y="23"/>
                </a:lnTo>
                <a:lnTo>
                  <a:pt x="2964" y="9"/>
                </a:lnTo>
                <a:lnTo>
                  <a:pt x="2995" y="2"/>
                </a:lnTo>
                <a:lnTo>
                  <a:pt x="3026" y="0"/>
                </a:lnTo>
                <a:close/>
              </a:path>
            </a:pathLst>
          </a:custGeom>
          <a:solidFill>
            <a:srgbClr val="2A83A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0" name="Freeform 164"/>
          <p:cNvSpPr>
            <a:spLocks noEditPoints="1"/>
          </p:cNvSpPr>
          <p:nvPr/>
        </p:nvSpPr>
        <p:spPr bwMode="auto">
          <a:xfrm>
            <a:off x="4674121" y="2207306"/>
            <a:ext cx="575445" cy="512383"/>
          </a:xfrm>
          <a:custGeom>
            <a:avLst/>
            <a:gdLst>
              <a:gd name="T0" fmla="*/ 171 w 3653"/>
              <a:gd name="T1" fmla="*/ 2242 h 3248"/>
              <a:gd name="T2" fmla="*/ 171 w 3653"/>
              <a:gd name="T3" fmla="*/ 2273 h 3248"/>
              <a:gd name="T4" fmla="*/ 1756 w 3653"/>
              <a:gd name="T5" fmla="*/ 3070 h 3248"/>
              <a:gd name="T6" fmla="*/ 1897 w 3653"/>
              <a:gd name="T7" fmla="*/ 3070 h 3248"/>
              <a:gd name="T8" fmla="*/ 3481 w 3653"/>
              <a:gd name="T9" fmla="*/ 2273 h 3248"/>
              <a:gd name="T10" fmla="*/ 3481 w 3653"/>
              <a:gd name="T11" fmla="*/ 2242 h 3248"/>
              <a:gd name="T12" fmla="*/ 2005 w 3653"/>
              <a:gd name="T13" fmla="*/ 2572 h 3248"/>
              <a:gd name="T14" fmla="*/ 1827 w 3653"/>
              <a:gd name="T15" fmla="*/ 2614 h 3248"/>
              <a:gd name="T16" fmla="*/ 1647 w 3653"/>
              <a:gd name="T17" fmla="*/ 2572 h 3248"/>
              <a:gd name="T18" fmla="*/ 1962 w 3653"/>
              <a:gd name="T19" fmla="*/ 1956 h 3248"/>
              <a:gd name="T20" fmla="*/ 1780 w 3653"/>
              <a:gd name="T21" fmla="*/ 1977 h 3248"/>
              <a:gd name="T22" fmla="*/ 571 w 3653"/>
              <a:gd name="T23" fmla="*/ 1401 h 3248"/>
              <a:gd name="T24" fmla="*/ 169 w 3653"/>
              <a:gd name="T25" fmla="*/ 1617 h 3248"/>
              <a:gd name="T26" fmla="*/ 177 w 3653"/>
              <a:gd name="T27" fmla="*/ 1648 h 3248"/>
              <a:gd name="T28" fmla="*/ 1791 w 3653"/>
              <a:gd name="T29" fmla="*/ 2444 h 3248"/>
              <a:gd name="T30" fmla="*/ 1931 w 3653"/>
              <a:gd name="T31" fmla="*/ 2421 h 3248"/>
              <a:gd name="T32" fmla="*/ 3485 w 3653"/>
              <a:gd name="T33" fmla="*/ 1631 h 3248"/>
              <a:gd name="T34" fmla="*/ 3476 w 3653"/>
              <a:gd name="T35" fmla="*/ 1600 h 3248"/>
              <a:gd name="T36" fmla="*/ 1791 w 3653"/>
              <a:gd name="T37" fmla="*/ 171 h 3248"/>
              <a:gd name="T38" fmla="*/ 177 w 3653"/>
              <a:gd name="T39" fmla="*/ 966 h 3248"/>
              <a:gd name="T40" fmla="*/ 169 w 3653"/>
              <a:gd name="T41" fmla="*/ 997 h 3248"/>
              <a:gd name="T42" fmla="*/ 1722 w 3653"/>
              <a:gd name="T43" fmla="*/ 1788 h 3248"/>
              <a:gd name="T44" fmla="*/ 1862 w 3653"/>
              <a:gd name="T45" fmla="*/ 1810 h 3248"/>
              <a:gd name="T46" fmla="*/ 3476 w 3653"/>
              <a:gd name="T47" fmla="*/ 1014 h 3248"/>
              <a:gd name="T48" fmla="*/ 3485 w 3653"/>
              <a:gd name="T49" fmla="*/ 983 h 3248"/>
              <a:gd name="T50" fmla="*/ 1930 w 3653"/>
              <a:gd name="T51" fmla="*/ 192 h 3248"/>
              <a:gd name="T52" fmla="*/ 1827 w 3653"/>
              <a:gd name="T53" fmla="*/ 0 h 3248"/>
              <a:gd name="T54" fmla="*/ 2005 w 3653"/>
              <a:gd name="T55" fmla="*/ 42 h 3248"/>
              <a:gd name="T56" fmla="*/ 3613 w 3653"/>
              <a:gd name="T57" fmla="*/ 870 h 3248"/>
              <a:gd name="T58" fmla="*/ 3653 w 3653"/>
              <a:gd name="T59" fmla="*/ 990 h 3248"/>
              <a:gd name="T60" fmla="*/ 3615 w 3653"/>
              <a:gd name="T61" fmla="*/ 1109 h 3248"/>
              <a:gd name="T62" fmla="*/ 3541 w 3653"/>
              <a:gd name="T63" fmla="*/ 1171 h 3248"/>
              <a:gd name="T64" fmla="*/ 3593 w 3653"/>
              <a:gd name="T65" fmla="*/ 1481 h 3248"/>
              <a:gd name="T66" fmla="*/ 3650 w 3653"/>
              <a:gd name="T67" fmla="*/ 1591 h 3248"/>
              <a:gd name="T68" fmla="*/ 3630 w 3653"/>
              <a:gd name="T69" fmla="*/ 1717 h 3248"/>
              <a:gd name="T70" fmla="*/ 3541 w 3653"/>
              <a:gd name="T71" fmla="*/ 1805 h 3248"/>
              <a:gd name="T72" fmla="*/ 3593 w 3653"/>
              <a:gd name="T73" fmla="*/ 2114 h 3248"/>
              <a:gd name="T74" fmla="*/ 3650 w 3653"/>
              <a:gd name="T75" fmla="*/ 2225 h 3248"/>
              <a:gd name="T76" fmla="*/ 3630 w 3653"/>
              <a:gd name="T77" fmla="*/ 2350 h 3248"/>
              <a:gd name="T78" fmla="*/ 3541 w 3653"/>
              <a:gd name="T79" fmla="*/ 2439 h 3248"/>
              <a:gd name="T80" fmla="*/ 1872 w 3653"/>
              <a:gd name="T81" fmla="*/ 3245 h 3248"/>
              <a:gd name="T82" fmla="*/ 1690 w 3653"/>
              <a:gd name="T83" fmla="*/ 3224 h 3248"/>
              <a:gd name="T84" fmla="*/ 60 w 3653"/>
              <a:gd name="T85" fmla="*/ 2401 h 3248"/>
              <a:gd name="T86" fmla="*/ 2 w 3653"/>
              <a:gd name="T87" fmla="*/ 2290 h 3248"/>
              <a:gd name="T88" fmla="*/ 22 w 3653"/>
              <a:gd name="T89" fmla="*/ 2164 h 3248"/>
              <a:gd name="T90" fmla="*/ 112 w 3653"/>
              <a:gd name="T91" fmla="*/ 2077 h 3248"/>
              <a:gd name="T92" fmla="*/ 60 w 3653"/>
              <a:gd name="T93" fmla="*/ 1768 h 3248"/>
              <a:gd name="T94" fmla="*/ 2 w 3653"/>
              <a:gd name="T95" fmla="*/ 1657 h 3248"/>
              <a:gd name="T96" fmla="*/ 22 w 3653"/>
              <a:gd name="T97" fmla="*/ 1532 h 3248"/>
              <a:gd name="T98" fmla="*/ 112 w 3653"/>
              <a:gd name="T99" fmla="*/ 1443 h 3248"/>
              <a:gd name="T100" fmla="*/ 60 w 3653"/>
              <a:gd name="T101" fmla="*/ 1134 h 3248"/>
              <a:gd name="T102" fmla="*/ 2 w 3653"/>
              <a:gd name="T103" fmla="*/ 1023 h 3248"/>
              <a:gd name="T104" fmla="*/ 22 w 3653"/>
              <a:gd name="T105" fmla="*/ 898 h 3248"/>
              <a:gd name="T106" fmla="*/ 112 w 3653"/>
              <a:gd name="T107" fmla="*/ 809 h 3248"/>
              <a:gd name="T108" fmla="*/ 1780 w 3653"/>
              <a:gd name="T109" fmla="*/ 2 h 3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53" h="3248">
                <a:moveTo>
                  <a:pt x="571" y="2035"/>
                </a:moveTo>
                <a:lnTo>
                  <a:pt x="187" y="2226"/>
                </a:lnTo>
                <a:lnTo>
                  <a:pt x="177" y="2234"/>
                </a:lnTo>
                <a:lnTo>
                  <a:pt x="171" y="2242"/>
                </a:lnTo>
                <a:lnTo>
                  <a:pt x="169" y="2251"/>
                </a:lnTo>
                <a:lnTo>
                  <a:pt x="167" y="2257"/>
                </a:lnTo>
                <a:lnTo>
                  <a:pt x="169" y="2265"/>
                </a:lnTo>
                <a:lnTo>
                  <a:pt x="171" y="2273"/>
                </a:lnTo>
                <a:lnTo>
                  <a:pt x="177" y="2282"/>
                </a:lnTo>
                <a:lnTo>
                  <a:pt x="187" y="2288"/>
                </a:lnTo>
                <a:lnTo>
                  <a:pt x="1722" y="3055"/>
                </a:lnTo>
                <a:lnTo>
                  <a:pt x="1756" y="3070"/>
                </a:lnTo>
                <a:lnTo>
                  <a:pt x="1791" y="3077"/>
                </a:lnTo>
                <a:lnTo>
                  <a:pt x="1827" y="3080"/>
                </a:lnTo>
                <a:lnTo>
                  <a:pt x="1862" y="3077"/>
                </a:lnTo>
                <a:lnTo>
                  <a:pt x="1897" y="3070"/>
                </a:lnTo>
                <a:lnTo>
                  <a:pt x="1931" y="3055"/>
                </a:lnTo>
                <a:lnTo>
                  <a:pt x="3466" y="2288"/>
                </a:lnTo>
                <a:lnTo>
                  <a:pt x="3476" y="2282"/>
                </a:lnTo>
                <a:lnTo>
                  <a:pt x="3481" y="2273"/>
                </a:lnTo>
                <a:lnTo>
                  <a:pt x="3485" y="2265"/>
                </a:lnTo>
                <a:lnTo>
                  <a:pt x="3485" y="2257"/>
                </a:lnTo>
                <a:lnTo>
                  <a:pt x="3485" y="2251"/>
                </a:lnTo>
                <a:lnTo>
                  <a:pt x="3481" y="2242"/>
                </a:lnTo>
                <a:lnTo>
                  <a:pt x="3476" y="2234"/>
                </a:lnTo>
                <a:lnTo>
                  <a:pt x="3466" y="2226"/>
                </a:lnTo>
                <a:lnTo>
                  <a:pt x="3081" y="2035"/>
                </a:lnTo>
                <a:lnTo>
                  <a:pt x="2005" y="2572"/>
                </a:lnTo>
                <a:lnTo>
                  <a:pt x="1962" y="2590"/>
                </a:lnTo>
                <a:lnTo>
                  <a:pt x="1918" y="2603"/>
                </a:lnTo>
                <a:lnTo>
                  <a:pt x="1872" y="2611"/>
                </a:lnTo>
                <a:lnTo>
                  <a:pt x="1827" y="2614"/>
                </a:lnTo>
                <a:lnTo>
                  <a:pt x="1780" y="2611"/>
                </a:lnTo>
                <a:lnTo>
                  <a:pt x="1735" y="2603"/>
                </a:lnTo>
                <a:lnTo>
                  <a:pt x="1690" y="2590"/>
                </a:lnTo>
                <a:lnTo>
                  <a:pt x="1647" y="2572"/>
                </a:lnTo>
                <a:lnTo>
                  <a:pt x="571" y="2035"/>
                </a:lnTo>
                <a:close/>
                <a:moveTo>
                  <a:pt x="3081" y="1401"/>
                </a:moveTo>
                <a:lnTo>
                  <a:pt x="2005" y="1938"/>
                </a:lnTo>
                <a:lnTo>
                  <a:pt x="1962" y="1956"/>
                </a:lnTo>
                <a:lnTo>
                  <a:pt x="1918" y="1969"/>
                </a:lnTo>
                <a:lnTo>
                  <a:pt x="1872" y="1977"/>
                </a:lnTo>
                <a:lnTo>
                  <a:pt x="1827" y="1980"/>
                </a:lnTo>
                <a:lnTo>
                  <a:pt x="1780" y="1977"/>
                </a:lnTo>
                <a:lnTo>
                  <a:pt x="1735" y="1969"/>
                </a:lnTo>
                <a:lnTo>
                  <a:pt x="1690" y="1956"/>
                </a:lnTo>
                <a:lnTo>
                  <a:pt x="1647" y="1938"/>
                </a:lnTo>
                <a:lnTo>
                  <a:pt x="571" y="1401"/>
                </a:lnTo>
                <a:lnTo>
                  <a:pt x="187" y="1593"/>
                </a:lnTo>
                <a:lnTo>
                  <a:pt x="177" y="1600"/>
                </a:lnTo>
                <a:lnTo>
                  <a:pt x="171" y="1608"/>
                </a:lnTo>
                <a:lnTo>
                  <a:pt x="169" y="1617"/>
                </a:lnTo>
                <a:lnTo>
                  <a:pt x="167" y="1624"/>
                </a:lnTo>
                <a:lnTo>
                  <a:pt x="169" y="1631"/>
                </a:lnTo>
                <a:lnTo>
                  <a:pt x="171" y="1639"/>
                </a:lnTo>
                <a:lnTo>
                  <a:pt x="177" y="1648"/>
                </a:lnTo>
                <a:lnTo>
                  <a:pt x="187" y="1655"/>
                </a:lnTo>
                <a:lnTo>
                  <a:pt x="1722" y="2421"/>
                </a:lnTo>
                <a:lnTo>
                  <a:pt x="1756" y="2436"/>
                </a:lnTo>
                <a:lnTo>
                  <a:pt x="1791" y="2444"/>
                </a:lnTo>
                <a:lnTo>
                  <a:pt x="1827" y="2446"/>
                </a:lnTo>
                <a:lnTo>
                  <a:pt x="1862" y="2444"/>
                </a:lnTo>
                <a:lnTo>
                  <a:pt x="1897" y="2436"/>
                </a:lnTo>
                <a:lnTo>
                  <a:pt x="1931" y="2421"/>
                </a:lnTo>
                <a:lnTo>
                  <a:pt x="3466" y="1655"/>
                </a:lnTo>
                <a:lnTo>
                  <a:pt x="3476" y="1648"/>
                </a:lnTo>
                <a:lnTo>
                  <a:pt x="3481" y="1639"/>
                </a:lnTo>
                <a:lnTo>
                  <a:pt x="3485" y="1631"/>
                </a:lnTo>
                <a:lnTo>
                  <a:pt x="3485" y="1624"/>
                </a:lnTo>
                <a:lnTo>
                  <a:pt x="3485" y="1617"/>
                </a:lnTo>
                <a:lnTo>
                  <a:pt x="3481" y="1608"/>
                </a:lnTo>
                <a:lnTo>
                  <a:pt x="3476" y="1600"/>
                </a:lnTo>
                <a:lnTo>
                  <a:pt x="3466" y="1593"/>
                </a:lnTo>
                <a:lnTo>
                  <a:pt x="3081" y="1401"/>
                </a:lnTo>
                <a:close/>
                <a:moveTo>
                  <a:pt x="1827" y="168"/>
                </a:moveTo>
                <a:lnTo>
                  <a:pt x="1791" y="171"/>
                </a:lnTo>
                <a:lnTo>
                  <a:pt x="1756" y="179"/>
                </a:lnTo>
                <a:lnTo>
                  <a:pt x="1722" y="192"/>
                </a:lnTo>
                <a:lnTo>
                  <a:pt x="187" y="959"/>
                </a:lnTo>
                <a:lnTo>
                  <a:pt x="177" y="966"/>
                </a:lnTo>
                <a:lnTo>
                  <a:pt x="171" y="974"/>
                </a:lnTo>
                <a:lnTo>
                  <a:pt x="169" y="983"/>
                </a:lnTo>
                <a:lnTo>
                  <a:pt x="167" y="990"/>
                </a:lnTo>
                <a:lnTo>
                  <a:pt x="169" y="997"/>
                </a:lnTo>
                <a:lnTo>
                  <a:pt x="171" y="1005"/>
                </a:lnTo>
                <a:lnTo>
                  <a:pt x="177" y="1014"/>
                </a:lnTo>
                <a:lnTo>
                  <a:pt x="187" y="1021"/>
                </a:lnTo>
                <a:lnTo>
                  <a:pt x="1722" y="1788"/>
                </a:lnTo>
                <a:lnTo>
                  <a:pt x="1756" y="1802"/>
                </a:lnTo>
                <a:lnTo>
                  <a:pt x="1791" y="1810"/>
                </a:lnTo>
                <a:lnTo>
                  <a:pt x="1827" y="1812"/>
                </a:lnTo>
                <a:lnTo>
                  <a:pt x="1862" y="1810"/>
                </a:lnTo>
                <a:lnTo>
                  <a:pt x="1897" y="1802"/>
                </a:lnTo>
                <a:lnTo>
                  <a:pt x="1931" y="1788"/>
                </a:lnTo>
                <a:lnTo>
                  <a:pt x="3466" y="1021"/>
                </a:lnTo>
                <a:lnTo>
                  <a:pt x="3476" y="1014"/>
                </a:lnTo>
                <a:lnTo>
                  <a:pt x="3481" y="1005"/>
                </a:lnTo>
                <a:lnTo>
                  <a:pt x="3485" y="997"/>
                </a:lnTo>
                <a:lnTo>
                  <a:pt x="3485" y="990"/>
                </a:lnTo>
                <a:lnTo>
                  <a:pt x="3485" y="983"/>
                </a:lnTo>
                <a:lnTo>
                  <a:pt x="3481" y="974"/>
                </a:lnTo>
                <a:lnTo>
                  <a:pt x="3476" y="966"/>
                </a:lnTo>
                <a:lnTo>
                  <a:pt x="3466" y="959"/>
                </a:lnTo>
                <a:lnTo>
                  <a:pt x="1930" y="192"/>
                </a:lnTo>
                <a:lnTo>
                  <a:pt x="1897" y="179"/>
                </a:lnTo>
                <a:lnTo>
                  <a:pt x="1862" y="171"/>
                </a:lnTo>
                <a:lnTo>
                  <a:pt x="1827" y="168"/>
                </a:lnTo>
                <a:close/>
                <a:moveTo>
                  <a:pt x="1827" y="0"/>
                </a:moveTo>
                <a:lnTo>
                  <a:pt x="1872" y="2"/>
                </a:lnTo>
                <a:lnTo>
                  <a:pt x="1918" y="10"/>
                </a:lnTo>
                <a:lnTo>
                  <a:pt x="1962" y="23"/>
                </a:lnTo>
                <a:lnTo>
                  <a:pt x="2005" y="42"/>
                </a:lnTo>
                <a:lnTo>
                  <a:pt x="3541" y="809"/>
                </a:lnTo>
                <a:lnTo>
                  <a:pt x="3569" y="826"/>
                </a:lnTo>
                <a:lnTo>
                  <a:pt x="3593" y="847"/>
                </a:lnTo>
                <a:lnTo>
                  <a:pt x="3613" y="870"/>
                </a:lnTo>
                <a:lnTo>
                  <a:pt x="3630" y="898"/>
                </a:lnTo>
                <a:lnTo>
                  <a:pt x="3642" y="927"/>
                </a:lnTo>
                <a:lnTo>
                  <a:pt x="3650" y="958"/>
                </a:lnTo>
                <a:lnTo>
                  <a:pt x="3653" y="990"/>
                </a:lnTo>
                <a:lnTo>
                  <a:pt x="3650" y="1023"/>
                </a:lnTo>
                <a:lnTo>
                  <a:pt x="3642" y="1054"/>
                </a:lnTo>
                <a:lnTo>
                  <a:pt x="3630" y="1083"/>
                </a:lnTo>
                <a:lnTo>
                  <a:pt x="3615" y="1109"/>
                </a:lnTo>
                <a:lnTo>
                  <a:pt x="3593" y="1134"/>
                </a:lnTo>
                <a:lnTo>
                  <a:pt x="3569" y="1154"/>
                </a:lnTo>
                <a:lnTo>
                  <a:pt x="3541" y="1171"/>
                </a:lnTo>
                <a:lnTo>
                  <a:pt x="3541" y="1171"/>
                </a:lnTo>
                <a:lnTo>
                  <a:pt x="3268" y="1307"/>
                </a:lnTo>
                <a:lnTo>
                  <a:pt x="3541" y="1443"/>
                </a:lnTo>
                <a:lnTo>
                  <a:pt x="3569" y="1460"/>
                </a:lnTo>
                <a:lnTo>
                  <a:pt x="3593" y="1481"/>
                </a:lnTo>
                <a:lnTo>
                  <a:pt x="3613" y="1504"/>
                </a:lnTo>
                <a:lnTo>
                  <a:pt x="3630" y="1532"/>
                </a:lnTo>
                <a:lnTo>
                  <a:pt x="3642" y="1560"/>
                </a:lnTo>
                <a:lnTo>
                  <a:pt x="3650" y="1591"/>
                </a:lnTo>
                <a:lnTo>
                  <a:pt x="3653" y="1624"/>
                </a:lnTo>
                <a:lnTo>
                  <a:pt x="3650" y="1657"/>
                </a:lnTo>
                <a:lnTo>
                  <a:pt x="3642" y="1688"/>
                </a:lnTo>
                <a:lnTo>
                  <a:pt x="3630" y="1717"/>
                </a:lnTo>
                <a:lnTo>
                  <a:pt x="3613" y="1743"/>
                </a:lnTo>
                <a:lnTo>
                  <a:pt x="3593" y="1768"/>
                </a:lnTo>
                <a:lnTo>
                  <a:pt x="3569" y="1788"/>
                </a:lnTo>
                <a:lnTo>
                  <a:pt x="3541" y="1805"/>
                </a:lnTo>
                <a:lnTo>
                  <a:pt x="3268" y="1940"/>
                </a:lnTo>
                <a:lnTo>
                  <a:pt x="3541" y="2077"/>
                </a:lnTo>
                <a:lnTo>
                  <a:pt x="3569" y="2093"/>
                </a:lnTo>
                <a:lnTo>
                  <a:pt x="3593" y="2114"/>
                </a:lnTo>
                <a:lnTo>
                  <a:pt x="3613" y="2138"/>
                </a:lnTo>
                <a:lnTo>
                  <a:pt x="3630" y="2164"/>
                </a:lnTo>
                <a:lnTo>
                  <a:pt x="3642" y="2194"/>
                </a:lnTo>
                <a:lnTo>
                  <a:pt x="3650" y="2225"/>
                </a:lnTo>
                <a:lnTo>
                  <a:pt x="3653" y="2257"/>
                </a:lnTo>
                <a:lnTo>
                  <a:pt x="3650" y="2290"/>
                </a:lnTo>
                <a:lnTo>
                  <a:pt x="3642" y="2322"/>
                </a:lnTo>
                <a:lnTo>
                  <a:pt x="3630" y="2350"/>
                </a:lnTo>
                <a:lnTo>
                  <a:pt x="3615" y="2377"/>
                </a:lnTo>
                <a:lnTo>
                  <a:pt x="3593" y="2401"/>
                </a:lnTo>
                <a:lnTo>
                  <a:pt x="3569" y="2421"/>
                </a:lnTo>
                <a:lnTo>
                  <a:pt x="3541" y="2439"/>
                </a:lnTo>
                <a:lnTo>
                  <a:pt x="2005" y="3206"/>
                </a:lnTo>
                <a:lnTo>
                  <a:pt x="1962" y="3224"/>
                </a:lnTo>
                <a:lnTo>
                  <a:pt x="1918" y="3237"/>
                </a:lnTo>
                <a:lnTo>
                  <a:pt x="1872" y="3245"/>
                </a:lnTo>
                <a:lnTo>
                  <a:pt x="1827" y="3248"/>
                </a:lnTo>
                <a:lnTo>
                  <a:pt x="1780" y="3245"/>
                </a:lnTo>
                <a:lnTo>
                  <a:pt x="1735" y="3237"/>
                </a:lnTo>
                <a:lnTo>
                  <a:pt x="1690" y="3224"/>
                </a:lnTo>
                <a:lnTo>
                  <a:pt x="1647" y="3206"/>
                </a:lnTo>
                <a:lnTo>
                  <a:pt x="112" y="2439"/>
                </a:lnTo>
                <a:lnTo>
                  <a:pt x="84" y="2421"/>
                </a:lnTo>
                <a:lnTo>
                  <a:pt x="60" y="2401"/>
                </a:lnTo>
                <a:lnTo>
                  <a:pt x="39" y="2377"/>
                </a:lnTo>
                <a:lnTo>
                  <a:pt x="22" y="2350"/>
                </a:lnTo>
                <a:lnTo>
                  <a:pt x="10" y="2322"/>
                </a:lnTo>
                <a:lnTo>
                  <a:pt x="2" y="2290"/>
                </a:lnTo>
                <a:lnTo>
                  <a:pt x="0" y="2257"/>
                </a:lnTo>
                <a:lnTo>
                  <a:pt x="2" y="2225"/>
                </a:lnTo>
                <a:lnTo>
                  <a:pt x="10" y="2194"/>
                </a:lnTo>
                <a:lnTo>
                  <a:pt x="22" y="2164"/>
                </a:lnTo>
                <a:lnTo>
                  <a:pt x="39" y="2138"/>
                </a:lnTo>
                <a:lnTo>
                  <a:pt x="60" y="2114"/>
                </a:lnTo>
                <a:lnTo>
                  <a:pt x="84" y="2093"/>
                </a:lnTo>
                <a:lnTo>
                  <a:pt x="112" y="2077"/>
                </a:lnTo>
                <a:lnTo>
                  <a:pt x="384" y="1940"/>
                </a:lnTo>
                <a:lnTo>
                  <a:pt x="112" y="1805"/>
                </a:lnTo>
                <a:lnTo>
                  <a:pt x="84" y="1788"/>
                </a:lnTo>
                <a:lnTo>
                  <a:pt x="60" y="1768"/>
                </a:lnTo>
                <a:lnTo>
                  <a:pt x="39" y="1743"/>
                </a:lnTo>
                <a:lnTo>
                  <a:pt x="22" y="1717"/>
                </a:lnTo>
                <a:lnTo>
                  <a:pt x="10" y="1688"/>
                </a:lnTo>
                <a:lnTo>
                  <a:pt x="2" y="1657"/>
                </a:lnTo>
                <a:lnTo>
                  <a:pt x="0" y="1624"/>
                </a:lnTo>
                <a:lnTo>
                  <a:pt x="2" y="1591"/>
                </a:lnTo>
                <a:lnTo>
                  <a:pt x="10" y="1560"/>
                </a:lnTo>
                <a:lnTo>
                  <a:pt x="22" y="1532"/>
                </a:lnTo>
                <a:lnTo>
                  <a:pt x="39" y="1504"/>
                </a:lnTo>
                <a:lnTo>
                  <a:pt x="60" y="1481"/>
                </a:lnTo>
                <a:lnTo>
                  <a:pt x="84" y="1460"/>
                </a:lnTo>
                <a:lnTo>
                  <a:pt x="112" y="1443"/>
                </a:lnTo>
                <a:lnTo>
                  <a:pt x="384" y="1307"/>
                </a:lnTo>
                <a:lnTo>
                  <a:pt x="112" y="1171"/>
                </a:lnTo>
                <a:lnTo>
                  <a:pt x="84" y="1154"/>
                </a:lnTo>
                <a:lnTo>
                  <a:pt x="60" y="1134"/>
                </a:lnTo>
                <a:lnTo>
                  <a:pt x="39" y="1109"/>
                </a:lnTo>
                <a:lnTo>
                  <a:pt x="22" y="1083"/>
                </a:lnTo>
                <a:lnTo>
                  <a:pt x="10" y="1054"/>
                </a:lnTo>
                <a:lnTo>
                  <a:pt x="2" y="1023"/>
                </a:lnTo>
                <a:lnTo>
                  <a:pt x="0" y="990"/>
                </a:lnTo>
                <a:lnTo>
                  <a:pt x="2" y="958"/>
                </a:lnTo>
                <a:lnTo>
                  <a:pt x="10" y="927"/>
                </a:lnTo>
                <a:lnTo>
                  <a:pt x="22" y="898"/>
                </a:lnTo>
                <a:lnTo>
                  <a:pt x="39" y="870"/>
                </a:lnTo>
                <a:lnTo>
                  <a:pt x="60" y="847"/>
                </a:lnTo>
                <a:lnTo>
                  <a:pt x="84" y="826"/>
                </a:lnTo>
                <a:lnTo>
                  <a:pt x="112" y="809"/>
                </a:lnTo>
                <a:lnTo>
                  <a:pt x="1647" y="42"/>
                </a:lnTo>
                <a:lnTo>
                  <a:pt x="1690" y="23"/>
                </a:lnTo>
                <a:lnTo>
                  <a:pt x="1735" y="10"/>
                </a:lnTo>
                <a:lnTo>
                  <a:pt x="1780" y="2"/>
                </a:lnTo>
                <a:lnTo>
                  <a:pt x="1827" y="0"/>
                </a:lnTo>
                <a:close/>
              </a:path>
            </a:pathLst>
          </a:custGeom>
          <a:solidFill>
            <a:srgbClr val="FBD26B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09531" y="3732280"/>
            <a:ext cx="1556987" cy="36862"/>
          </a:xfrm>
          <a:prstGeom prst="rect">
            <a:avLst/>
          </a:prstGeom>
          <a:solidFill>
            <a:srgbClr val="2A8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6457170" y="3732280"/>
            <a:ext cx="1556987" cy="368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183350" y="2925710"/>
            <a:ext cx="1556987" cy="36862"/>
          </a:xfrm>
          <a:prstGeom prst="rect">
            <a:avLst/>
          </a:prstGeom>
          <a:solidFill>
            <a:srgbClr val="FBD2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730988" y="2925709"/>
            <a:ext cx="1556987" cy="36862"/>
          </a:xfrm>
          <a:prstGeom prst="rect">
            <a:avLst/>
          </a:prstGeom>
          <a:solidFill>
            <a:srgbClr val="9CE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715935" y="34287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10237" y="-318422"/>
            <a:ext cx="11502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01</a:t>
            </a:r>
            <a:endParaRPr lang="zh-CN" altLang="en-US" sz="11500" dirty="0">
              <a:solidFill>
                <a:schemeClr val="bg1"/>
              </a:solidFill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092348" y="3943579"/>
            <a:ext cx="1191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1767635" y="4335980"/>
            <a:ext cx="18284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45" name="矩形 44"/>
          <p:cNvSpPr/>
          <p:nvPr/>
        </p:nvSpPr>
        <p:spPr>
          <a:xfrm>
            <a:off x="4363429" y="3134358"/>
            <a:ext cx="1191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4038716" y="3526759"/>
            <a:ext cx="18284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47" name="矩形 46"/>
          <p:cNvSpPr/>
          <p:nvPr/>
        </p:nvSpPr>
        <p:spPr>
          <a:xfrm>
            <a:off x="8890176" y="3134358"/>
            <a:ext cx="1191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8565463" y="3526759"/>
            <a:ext cx="18284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49" name="矩形 48"/>
          <p:cNvSpPr/>
          <p:nvPr/>
        </p:nvSpPr>
        <p:spPr>
          <a:xfrm>
            <a:off x="6622506" y="3943579"/>
            <a:ext cx="1191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6297793" y="4335980"/>
            <a:ext cx="18284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11119" y="1543626"/>
            <a:ext cx="3535919" cy="3535918"/>
            <a:chOff x="3777846" y="1387912"/>
            <a:chExt cx="4636309" cy="4636308"/>
          </a:xfrm>
        </p:grpSpPr>
        <p:sp>
          <p:nvSpPr>
            <p:cNvPr id="33" name="Teardrop 32"/>
            <p:cNvSpPr/>
            <p:nvPr/>
          </p:nvSpPr>
          <p:spPr>
            <a:xfrm rot="8100000">
              <a:off x="5250554" y="1387912"/>
              <a:ext cx="1690893" cy="1690893"/>
            </a:xfrm>
            <a:prstGeom prst="teardrop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3777846" y="1593720"/>
              <a:ext cx="4636309" cy="4430500"/>
              <a:chOff x="3777846" y="1593720"/>
              <a:chExt cx="4636309" cy="4430500"/>
            </a:xfrm>
          </p:grpSpPr>
          <p:sp>
            <p:nvSpPr>
              <p:cNvPr id="20" name="Teardrop 19"/>
              <p:cNvSpPr/>
              <p:nvPr/>
            </p:nvSpPr>
            <p:spPr>
              <a:xfrm rot="8100000">
                <a:off x="5335803" y="1593720"/>
                <a:ext cx="1520395" cy="1520395"/>
              </a:xfrm>
              <a:prstGeom prst="teardrop">
                <a:avLst/>
              </a:prstGeom>
              <a:solidFill>
                <a:srgbClr val="2A83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" name="Oval 1"/>
              <p:cNvSpPr/>
              <p:nvPr/>
            </p:nvSpPr>
            <p:spPr>
              <a:xfrm>
                <a:off x="5552484" y="1810400"/>
                <a:ext cx="1087035" cy="10870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6" name="Teardrop 35"/>
              <p:cNvSpPr/>
              <p:nvPr/>
            </p:nvSpPr>
            <p:spPr>
              <a:xfrm rot="18900000" flipH="1">
                <a:off x="6723263" y="2860618"/>
                <a:ext cx="1690892" cy="1690894"/>
              </a:xfrm>
              <a:prstGeom prst="teardrop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7" name="Teardrop 36"/>
              <p:cNvSpPr/>
              <p:nvPr/>
            </p:nvSpPr>
            <p:spPr>
              <a:xfrm rot="18900000" flipH="1">
                <a:off x="6687952" y="2945866"/>
                <a:ext cx="1520395" cy="1520396"/>
              </a:xfrm>
              <a:prstGeom prst="teardrop">
                <a:avLst/>
              </a:prstGeom>
              <a:solidFill>
                <a:srgbClr val="FBD2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6904632" y="3162547"/>
                <a:ext cx="1087035" cy="10870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9" name="Teardrop 38"/>
              <p:cNvSpPr/>
              <p:nvPr/>
            </p:nvSpPr>
            <p:spPr>
              <a:xfrm rot="18900000" flipV="1">
                <a:off x="3777846" y="2860618"/>
                <a:ext cx="1690892" cy="1690894"/>
              </a:xfrm>
              <a:prstGeom prst="teardrop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0" name="Teardrop 39"/>
              <p:cNvSpPr/>
              <p:nvPr/>
            </p:nvSpPr>
            <p:spPr>
              <a:xfrm rot="18900000" flipV="1">
                <a:off x="3983654" y="2945868"/>
                <a:ext cx="1520395" cy="1520396"/>
              </a:xfrm>
              <a:prstGeom prst="teardrop">
                <a:avLst/>
              </a:prstGeom>
              <a:solidFill>
                <a:srgbClr val="9CE0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4200334" y="3162549"/>
                <a:ext cx="1087035" cy="10870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2" name="Teardrop 41"/>
              <p:cNvSpPr/>
              <p:nvPr/>
            </p:nvSpPr>
            <p:spPr>
              <a:xfrm rot="8100000" flipH="1" flipV="1">
                <a:off x="5250554" y="4333327"/>
                <a:ext cx="1690893" cy="1690893"/>
              </a:xfrm>
              <a:prstGeom prst="teardrop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3" name="Teardrop 42"/>
              <p:cNvSpPr/>
              <p:nvPr/>
            </p:nvSpPr>
            <p:spPr>
              <a:xfrm rot="8100000" flipH="1" flipV="1">
                <a:off x="5335801" y="4298016"/>
                <a:ext cx="1520396" cy="1520395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5550739" y="4512954"/>
                <a:ext cx="1087035" cy="10870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4"/>
              <p:cNvSpPr>
                <a:spLocks noEditPoints="1"/>
              </p:cNvSpPr>
              <p:nvPr/>
            </p:nvSpPr>
            <p:spPr bwMode="auto">
              <a:xfrm>
                <a:off x="4505726" y="3428253"/>
                <a:ext cx="476250" cy="555625"/>
              </a:xfrm>
              <a:custGeom>
                <a:avLst/>
                <a:gdLst>
                  <a:gd name="T0" fmla="*/ 670 w 2997"/>
                  <a:gd name="T1" fmla="*/ 3206 h 3500"/>
                  <a:gd name="T2" fmla="*/ 2327 w 2997"/>
                  <a:gd name="T3" fmla="*/ 3186 h 3500"/>
                  <a:gd name="T4" fmla="*/ 1060 w 2997"/>
                  <a:gd name="T5" fmla="*/ 2694 h 3500"/>
                  <a:gd name="T6" fmla="*/ 1546 w 2997"/>
                  <a:gd name="T7" fmla="*/ 2186 h 3500"/>
                  <a:gd name="T8" fmla="*/ 1389 w 2997"/>
                  <a:gd name="T9" fmla="*/ 2326 h 3500"/>
                  <a:gd name="T10" fmla="*/ 1733 w 2997"/>
                  <a:gd name="T11" fmla="*/ 2532 h 3500"/>
                  <a:gd name="T12" fmla="*/ 1597 w 2997"/>
                  <a:gd name="T13" fmla="*/ 2237 h 3500"/>
                  <a:gd name="T14" fmla="*/ 2477 w 2997"/>
                  <a:gd name="T15" fmla="*/ 903 h 3500"/>
                  <a:gd name="T16" fmla="*/ 2578 w 2997"/>
                  <a:gd name="T17" fmla="*/ 1066 h 3500"/>
                  <a:gd name="T18" fmla="*/ 2798 w 2997"/>
                  <a:gd name="T19" fmla="*/ 665 h 3500"/>
                  <a:gd name="T20" fmla="*/ 2813 w 2997"/>
                  <a:gd name="T21" fmla="*/ 442 h 3500"/>
                  <a:gd name="T22" fmla="*/ 253 w 2997"/>
                  <a:gd name="T23" fmla="*/ 410 h 3500"/>
                  <a:gd name="T24" fmla="*/ 165 w 2997"/>
                  <a:gd name="T25" fmla="*/ 476 h 3500"/>
                  <a:gd name="T26" fmla="*/ 254 w 2997"/>
                  <a:gd name="T27" fmla="*/ 808 h 3500"/>
                  <a:gd name="T28" fmla="*/ 525 w 2997"/>
                  <a:gd name="T29" fmla="*/ 1176 h 3500"/>
                  <a:gd name="T30" fmla="*/ 500 w 2997"/>
                  <a:gd name="T31" fmla="*/ 676 h 3500"/>
                  <a:gd name="T32" fmla="*/ 663 w 2997"/>
                  <a:gd name="T33" fmla="*/ 164 h 3500"/>
                  <a:gd name="T34" fmla="*/ 680 w 2997"/>
                  <a:gd name="T35" fmla="*/ 879 h 3500"/>
                  <a:gd name="T36" fmla="*/ 835 w 2997"/>
                  <a:gd name="T37" fmla="*/ 1451 h 3500"/>
                  <a:gd name="T38" fmla="*/ 1108 w 2997"/>
                  <a:gd name="T39" fmla="*/ 1855 h 3500"/>
                  <a:gd name="T40" fmla="*/ 1440 w 2997"/>
                  <a:gd name="T41" fmla="*/ 2023 h 3500"/>
                  <a:gd name="T42" fmla="*/ 1784 w 2997"/>
                  <a:gd name="T43" fmla="*/ 1938 h 3500"/>
                  <a:gd name="T44" fmla="*/ 2079 w 2997"/>
                  <a:gd name="T45" fmla="*/ 1612 h 3500"/>
                  <a:gd name="T46" fmla="*/ 2282 w 2997"/>
                  <a:gd name="T47" fmla="*/ 1082 h 3500"/>
                  <a:gd name="T48" fmla="*/ 2337 w 2997"/>
                  <a:gd name="T49" fmla="*/ 172 h 3500"/>
                  <a:gd name="T50" fmla="*/ 669 w 2997"/>
                  <a:gd name="T51" fmla="*/ 0 h 3500"/>
                  <a:gd name="T52" fmla="*/ 2459 w 2997"/>
                  <a:gd name="T53" fmla="*/ 62 h 3500"/>
                  <a:gd name="T54" fmla="*/ 2743 w 2997"/>
                  <a:gd name="T55" fmla="*/ 248 h 3500"/>
                  <a:gd name="T56" fmla="*/ 2937 w 2997"/>
                  <a:gd name="T57" fmla="*/ 337 h 3500"/>
                  <a:gd name="T58" fmla="*/ 2994 w 2997"/>
                  <a:gd name="T59" fmla="*/ 540 h 3500"/>
                  <a:gd name="T60" fmla="*/ 2815 w 2997"/>
                  <a:gd name="T61" fmla="*/ 1014 h 3500"/>
                  <a:gd name="T62" fmla="*/ 2473 w 2997"/>
                  <a:gd name="T63" fmla="*/ 1384 h 3500"/>
                  <a:gd name="T64" fmla="*/ 2175 w 2997"/>
                  <a:gd name="T65" fmla="*/ 1765 h 3500"/>
                  <a:gd name="T66" fmla="*/ 1872 w 2997"/>
                  <a:gd name="T67" fmla="*/ 2073 h 3500"/>
                  <a:gd name="T68" fmla="*/ 1781 w 2997"/>
                  <a:gd name="T69" fmla="*/ 2310 h 3500"/>
                  <a:gd name="T70" fmla="*/ 1956 w 2997"/>
                  <a:gd name="T71" fmla="*/ 2502 h 3500"/>
                  <a:gd name="T72" fmla="*/ 2094 w 2997"/>
                  <a:gd name="T73" fmla="*/ 2571 h 3500"/>
                  <a:gd name="T74" fmla="*/ 2333 w 2997"/>
                  <a:gd name="T75" fmla="*/ 2996 h 3500"/>
                  <a:gd name="T76" fmla="*/ 2487 w 2997"/>
                  <a:gd name="T77" fmla="*/ 3150 h 3500"/>
                  <a:gd name="T78" fmla="*/ 2475 w 2997"/>
                  <a:gd name="T79" fmla="*/ 3477 h 3500"/>
                  <a:gd name="T80" fmla="*/ 546 w 2997"/>
                  <a:gd name="T81" fmla="*/ 3489 h 3500"/>
                  <a:gd name="T82" fmla="*/ 509 w 2997"/>
                  <a:gd name="T83" fmla="*/ 3188 h 3500"/>
                  <a:gd name="T84" fmla="*/ 637 w 2997"/>
                  <a:gd name="T85" fmla="*/ 3011 h 3500"/>
                  <a:gd name="T86" fmla="*/ 902 w 2997"/>
                  <a:gd name="T87" fmla="*/ 2590 h 3500"/>
                  <a:gd name="T88" fmla="*/ 1006 w 2997"/>
                  <a:gd name="T89" fmla="*/ 2521 h 3500"/>
                  <a:gd name="T90" fmla="*/ 1204 w 2997"/>
                  <a:gd name="T91" fmla="*/ 2351 h 3500"/>
                  <a:gd name="T92" fmla="*/ 1189 w 2997"/>
                  <a:gd name="T93" fmla="*/ 2111 h 3500"/>
                  <a:gd name="T94" fmla="*/ 870 w 2997"/>
                  <a:gd name="T95" fmla="*/ 1831 h 3500"/>
                  <a:gd name="T96" fmla="*/ 595 w 2997"/>
                  <a:gd name="T97" fmla="*/ 1432 h 3500"/>
                  <a:gd name="T98" fmla="*/ 228 w 2997"/>
                  <a:gd name="T99" fmla="*/ 1084 h 3500"/>
                  <a:gd name="T100" fmla="*/ 20 w 2997"/>
                  <a:gd name="T101" fmla="*/ 624 h 3500"/>
                  <a:gd name="T102" fmla="*/ 38 w 2997"/>
                  <a:gd name="T103" fmla="*/ 367 h 3500"/>
                  <a:gd name="T104" fmla="*/ 216 w 2997"/>
                  <a:gd name="T105" fmla="*/ 251 h 3500"/>
                  <a:gd name="T106" fmla="*/ 522 w 2997"/>
                  <a:gd name="T107" fmla="*/ 85 h 3500"/>
                  <a:gd name="T108" fmla="*/ 669 w 2997"/>
                  <a:gd name="T109" fmla="*/ 0 h 3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997" h="3500">
                    <a:moveTo>
                      <a:pt x="749" y="3146"/>
                    </a:moveTo>
                    <a:lnTo>
                      <a:pt x="727" y="3149"/>
                    </a:lnTo>
                    <a:lnTo>
                      <a:pt x="707" y="3157"/>
                    </a:lnTo>
                    <a:lnTo>
                      <a:pt x="691" y="3170"/>
                    </a:lnTo>
                    <a:lnTo>
                      <a:pt x="679" y="3186"/>
                    </a:lnTo>
                    <a:lnTo>
                      <a:pt x="670" y="3206"/>
                    </a:lnTo>
                    <a:lnTo>
                      <a:pt x="668" y="3227"/>
                    </a:lnTo>
                    <a:lnTo>
                      <a:pt x="668" y="3338"/>
                    </a:lnTo>
                    <a:lnTo>
                      <a:pt x="2337" y="3338"/>
                    </a:lnTo>
                    <a:lnTo>
                      <a:pt x="2337" y="3227"/>
                    </a:lnTo>
                    <a:lnTo>
                      <a:pt x="2334" y="3206"/>
                    </a:lnTo>
                    <a:lnTo>
                      <a:pt x="2327" y="3186"/>
                    </a:lnTo>
                    <a:lnTo>
                      <a:pt x="2314" y="3170"/>
                    </a:lnTo>
                    <a:lnTo>
                      <a:pt x="2297" y="3157"/>
                    </a:lnTo>
                    <a:lnTo>
                      <a:pt x="2278" y="3149"/>
                    </a:lnTo>
                    <a:lnTo>
                      <a:pt x="2257" y="3146"/>
                    </a:lnTo>
                    <a:lnTo>
                      <a:pt x="749" y="3146"/>
                    </a:lnTo>
                    <a:close/>
                    <a:moveTo>
                      <a:pt x="1060" y="2694"/>
                    </a:moveTo>
                    <a:lnTo>
                      <a:pt x="1060" y="2985"/>
                    </a:lnTo>
                    <a:lnTo>
                      <a:pt x="1944" y="2985"/>
                    </a:lnTo>
                    <a:lnTo>
                      <a:pt x="1944" y="2694"/>
                    </a:lnTo>
                    <a:lnTo>
                      <a:pt x="1060" y="2694"/>
                    </a:lnTo>
                    <a:close/>
                    <a:moveTo>
                      <a:pt x="1593" y="2181"/>
                    </a:moveTo>
                    <a:lnTo>
                      <a:pt x="1546" y="2186"/>
                    </a:lnTo>
                    <a:lnTo>
                      <a:pt x="1498" y="2188"/>
                    </a:lnTo>
                    <a:lnTo>
                      <a:pt x="1455" y="2187"/>
                    </a:lnTo>
                    <a:lnTo>
                      <a:pt x="1411" y="2182"/>
                    </a:lnTo>
                    <a:lnTo>
                      <a:pt x="1408" y="2230"/>
                    </a:lnTo>
                    <a:lnTo>
                      <a:pt x="1401" y="2279"/>
                    </a:lnTo>
                    <a:lnTo>
                      <a:pt x="1389" y="2326"/>
                    </a:lnTo>
                    <a:lnTo>
                      <a:pt x="1373" y="2373"/>
                    </a:lnTo>
                    <a:lnTo>
                      <a:pt x="1353" y="2417"/>
                    </a:lnTo>
                    <a:lnTo>
                      <a:pt x="1328" y="2460"/>
                    </a:lnTo>
                    <a:lnTo>
                      <a:pt x="1302" y="2497"/>
                    </a:lnTo>
                    <a:lnTo>
                      <a:pt x="1274" y="2532"/>
                    </a:lnTo>
                    <a:lnTo>
                      <a:pt x="1733" y="2532"/>
                    </a:lnTo>
                    <a:lnTo>
                      <a:pt x="1698" y="2489"/>
                    </a:lnTo>
                    <a:lnTo>
                      <a:pt x="1667" y="2444"/>
                    </a:lnTo>
                    <a:lnTo>
                      <a:pt x="1643" y="2395"/>
                    </a:lnTo>
                    <a:lnTo>
                      <a:pt x="1621" y="2344"/>
                    </a:lnTo>
                    <a:lnTo>
                      <a:pt x="1607" y="2291"/>
                    </a:lnTo>
                    <a:lnTo>
                      <a:pt x="1597" y="2237"/>
                    </a:lnTo>
                    <a:lnTo>
                      <a:pt x="1593" y="2181"/>
                    </a:lnTo>
                    <a:close/>
                    <a:moveTo>
                      <a:pt x="2499" y="410"/>
                    </a:moveTo>
                    <a:lnTo>
                      <a:pt x="2499" y="559"/>
                    </a:lnTo>
                    <a:lnTo>
                      <a:pt x="2496" y="676"/>
                    </a:lnTo>
                    <a:lnTo>
                      <a:pt x="2490" y="790"/>
                    </a:lnTo>
                    <a:lnTo>
                      <a:pt x="2477" y="903"/>
                    </a:lnTo>
                    <a:lnTo>
                      <a:pt x="2460" y="1013"/>
                    </a:lnTo>
                    <a:lnTo>
                      <a:pt x="2439" y="1121"/>
                    </a:lnTo>
                    <a:lnTo>
                      <a:pt x="2412" y="1226"/>
                    </a:lnTo>
                    <a:lnTo>
                      <a:pt x="2472" y="1176"/>
                    </a:lnTo>
                    <a:lnTo>
                      <a:pt x="2527" y="1123"/>
                    </a:lnTo>
                    <a:lnTo>
                      <a:pt x="2578" y="1066"/>
                    </a:lnTo>
                    <a:lnTo>
                      <a:pt x="2626" y="1005"/>
                    </a:lnTo>
                    <a:lnTo>
                      <a:pt x="2669" y="943"/>
                    </a:lnTo>
                    <a:lnTo>
                      <a:pt x="2708" y="877"/>
                    </a:lnTo>
                    <a:lnTo>
                      <a:pt x="2743" y="808"/>
                    </a:lnTo>
                    <a:lnTo>
                      <a:pt x="2773" y="737"/>
                    </a:lnTo>
                    <a:lnTo>
                      <a:pt x="2798" y="665"/>
                    </a:lnTo>
                    <a:lnTo>
                      <a:pt x="2819" y="590"/>
                    </a:lnTo>
                    <a:lnTo>
                      <a:pt x="2833" y="514"/>
                    </a:lnTo>
                    <a:lnTo>
                      <a:pt x="2835" y="494"/>
                    </a:lnTo>
                    <a:lnTo>
                      <a:pt x="2831" y="476"/>
                    </a:lnTo>
                    <a:lnTo>
                      <a:pt x="2825" y="458"/>
                    </a:lnTo>
                    <a:lnTo>
                      <a:pt x="2813" y="442"/>
                    </a:lnTo>
                    <a:lnTo>
                      <a:pt x="2800" y="428"/>
                    </a:lnTo>
                    <a:lnTo>
                      <a:pt x="2783" y="419"/>
                    </a:lnTo>
                    <a:lnTo>
                      <a:pt x="2763" y="413"/>
                    </a:lnTo>
                    <a:lnTo>
                      <a:pt x="2743" y="410"/>
                    </a:lnTo>
                    <a:lnTo>
                      <a:pt x="2499" y="410"/>
                    </a:lnTo>
                    <a:close/>
                    <a:moveTo>
                      <a:pt x="253" y="410"/>
                    </a:moveTo>
                    <a:lnTo>
                      <a:pt x="233" y="413"/>
                    </a:lnTo>
                    <a:lnTo>
                      <a:pt x="215" y="419"/>
                    </a:lnTo>
                    <a:lnTo>
                      <a:pt x="198" y="428"/>
                    </a:lnTo>
                    <a:lnTo>
                      <a:pt x="183" y="442"/>
                    </a:lnTo>
                    <a:lnTo>
                      <a:pt x="173" y="458"/>
                    </a:lnTo>
                    <a:lnTo>
                      <a:pt x="165" y="476"/>
                    </a:lnTo>
                    <a:lnTo>
                      <a:pt x="162" y="494"/>
                    </a:lnTo>
                    <a:lnTo>
                      <a:pt x="163" y="514"/>
                    </a:lnTo>
                    <a:lnTo>
                      <a:pt x="178" y="590"/>
                    </a:lnTo>
                    <a:lnTo>
                      <a:pt x="198" y="665"/>
                    </a:lnTo>
                    <a:lnTo>
                      <a:pt x="224" y="737"/>
                    </a:lnTo>
                    <a:lnTo>
                      <a:pt x="254" y="808"/>
                    </a:lnTo>
                    <a:lnTo>
                      <a:pt x="288" y="877"/>
                    </a:lnTo>
                    <a:lnTo>
                      <a:pt x="328" y="943"/>
                    </a:lnTo>
                    <a:lnTo>
                      <a:pt x="371" y="1005"/>
                    </a:lnTo>
                    <a:lnTo>
                      <a:pt x="419" y="1066"/>
                    </a:lnTo>
                    <a:lnTo>
                      <a:pt x="470" y="1123"/>
                    </a:lnTo>
                    <a:lnTo>
                      <a:pt x="525" y="1176"/>
                    </a:lnTo>
                    <a:lnTo>
                      <a:pt x="584" y="1226"/>
                    </a:lnTo>
                    <a:lnTo>
                      <a:pt x="558" y="1121"/>
                    </a:lnTo>
                    <a:lnTo>
                      <a:pt x="537" y="1013"/>
                    </a:lnTo>
                    <a:lnTo>
                      <a:pt x="520" y="903"/>
                    </a:lnTo>
                    <a:lnTo>
                      <a:pt x="508" y="790"/>
                    </a:lnTo>
                    <a:lnTo>
                      <a:pt x="500" y="676"/>
                    </a:lnTo>
                    <a:lnTo>
                      <a:pt x="498" y="559"/>
                    </a:lnTo>
                    <a:lnTo>
                      <a:pt x="498" y="410"/>
                    </a:lnTo>
                    <a:lnTo>
                      <a:pt x="253" y="410"/>
                    </a:lnTo>
                    <a:close/>
                    <a:moveTo>
                      <a:pt x="669" y="162"/>
                    </a:moveTo>
                    <a:lnTo>
                      <a:pt x="666" y="162"/>
                    </a:lnTo>
                    <a:lnTo>
                      <a:pt x="663" y="164"/>
                    </a:lnTo>
                    <a:lnTo>
                      <a:pt x="661" y="168"/>
                    </a:lnTo>
                    <a:lnTo>
                      <a:pt x="660" y="172"/>
                    </a:lnTo>
                    <a:lnTo>
                      <a:pt x="660" y="559"/>
                    </a:lnTo>
                    <a:lnTo>
                      <a:pt x="662" y="667"/>
                    </a:lnTo>
                    <a:lnTo>
                      <a:pt x="669" y="774"/>
                    </a:lnTo>
                    <a:lnTo>
                      <a:pt x="680" y="879"/>
                    </a:lnTo>
                    <a:lnTo>
                      <a:pt x="696" y="981"/>
                    </a:lnTo>
                    <a:lnTo>
                      <a:pt x="715" y="1082"/>
                    </a:lnTo>
                    <a:lnTo>
                      <a:pt x="739" y="1178"/>
                    </a:lnTo>
                    <a:lnTo>
                      <a:pt x="767" y="1273"/>
                    </a:lnTo>
                    <a:lnTo>
                      <a:pt x="798" y="1364"/>
                    </a:lnTo>
                    <a:lnTo>
                      <a:pt x="835" y="1451"/>
                    </a:lnTo>
                    <a:lnTo>
                      <a:pt x="875" y="1534"/>
                    </a:lnTo>
                    <a:lnTo>
                      <a:pt x="918" y="1612"/>
                    </a:lnTo>
                    <a:lnTo>
                      <a:pt x="962" y="1682"/>
                    </a:lnTo>
                    <a:lnTo>
                      <a:pt x="1008" y="1746"/>
                    </a:lnTo>
                    <a:lnTo>
                      <a:pt x="1057" y="1803"/>
                    </a:lnTo>
                    <a:lnTo>
                      <a:pt x="1108" y="1855"/>
                    </a:lnTo>
                    <a:lnTo>
                      <a:pt x="1160" y="1900"/>
                    </a:lnTo>
                    <a:lnTo>
                      <a:pt x="1214" y="1938"/>
                    </a:lnTo>
                    <a:lnTo>
                      <a:pt x="1268" y="1970"/>
                    </a:lnTo>
                    <a:lnTo>
                      <a:pt x="1324" y="1994"/>
                    </a:lnTo>
                    <a:lnTo>
                      <a:pt x="1382" y="2012"/>
                    </a:lnTo>
                    <a:lnTo>
                      <a:pt x="1440" y="2023"/>
                    </a:lnTo>
                    <a:lnTo>
                      <a:pt x="1498" y="2026"/>
                    </a:lnTo>
                    <a:lnTo>
                      <a:pt x="1557" y="2023"/>
                    </a:lnTo>
                    <a:lnTo>
                      <a:pt x="1615" y="2012"/>
                    </a:lnTo>
                    <a:lnTo>
                      <a:pt x="1672" y="1994"/>
                    </a:lnTo>
                    <a:lnTo>
                      <a:pt x="1728" y="1970"/>
                    </a:lnTo>
                    <a:lnTo>
                      <a:pt x="1784" y="1938"/>
                    </a:lnTo>
                    <a:lnTo>
                      <a:pt x="1837" y="1900"/>
                    </a:lnTo>
                    <a:lnTo>
                      <a:pt x="1890" y="1855"/>
                    </a:lnTo>
                    <a:lnTo>
                      <a:pt x="1939" y="1803"/>
                    </a:lnTo>
                    <a:lnTo>
                      <a:pt x="1988" y="1746"/>
                    </a:lnTo>
                    <a:lnTo>
                      <a:pt x="2035" y="1682"/>
                    </a:lnTo>
                    <a:lnTo>
                      <a:pt x="2079" y="1612"/>
                    </a:lnTo>
                    <a:lnTo>
                      <a:pt x="2123" y="1534"/>
                    </a:lnTo>
                    <a:lnTo>
                      <a:pt x="2162" y="1451"/>
                    </a:lnTo>
                    <a:lnTo>
                      <a:pt x="2198" y="1364"/>
                    </a:lnTo>
                    <a:lnTo>
                      <a:pt x="2230" y="1273"/>
                    </a:lnTo>
                    <a:lnTo>
                      <a:pt x="2259" y="1178"/>
                    </a:lnTo>
                    <a:lnTo>
                      <a:pt x="2282" y="1082"/>
                    </a:lnTo>
                    <a:lnTo>
                      <a:pt x="2302" y="981"/>
                    </a:lnTo>
                    <a:lnTo>
                      <a:pt x="2317" y="879"/>
                    </a:lnTo>
                    <a:lnTo>
                      <a:pt x="2329" y="774"/>
                    </a:lnTo>
                    <a:lnTo>
                      <a:pt x="2335" y="667"/>
                    </a:lnTo>
                    <a:lnTo>
                      <a:pt x="2337" y="559"/>
                    </a:lnTo>
                    <a:lnTo>
                      <a:pt x="2337" y="172"/>
                    </a:lnTo>
                    <a:lnTo>
                      <a:pt x="2336" y="168"/>
                    </a:lnTo>
                    <a:lnTo>
                      <a:pt x="2334" y="164"/>
                    </a:lnTo>
                    <a:lnTo>
                      <a:pt x="2331" y="162"/>
                    </a:lnTo>
                    <a:lnTo>
                      <a:pt x="2328" y="162"/>
                    </a:lnTo>
                    <a:lnTo>
                      <a:pt x="669" y="162"/>
                    </a:lnTo>
                    <a:close/>
                    <a:moveTo>
                      <a:pt x="669" y="0"/>
                    </a:moveTo>
                    <a:lnTo>
                      <a:pt x="2328" y="0"/>
                    </a:lnTo>
                    <a:lnTo>
                      <a:pt x="2358" y="3"/>
                    </a:lnTo>
                    <a:lnTo>
                      <a:pt x="2387" y="11"/>
                    </a:lnTo>
                    <a:lnTo>
                      <a:pt x="2415" y="23"/>
                    </a:lnTo>
                    <a:lnTo>
                      <a:pt x="2438" y="40"/>
                    </a:lnTo>
                    <a:lnTo>
                      <a:pt x="2459" y="62"/>
                    </a:lnTo>
                    <a:lnTo>
                      <a:pt x="2476" y="85"/>
                    </a:lnTo>
                    <a:lnTo>
                      <a:pt x="2489" y="111"/>
                    </a:lnTo>
                    <a:lnTo>
                      <a:pt x="2496" y="141"/>
                    </a:lnTo>
                    <a:lnTo>
                      <a:pt x="2499" y="172"/>
                    </a:lnTo>
                    <a:lnTo>
                      <a:pt x="2499" y="248"/>
                    </a:lnTo>
                    <a:lnTo>
                      <a:pt x="2743" y="248"/>
                    </a:lnTo>
                    <a:lnTo>
                      <a:pt x="2780" y="251"/>
                    </a:lnTo>
                    <a:lnTo>
                      <a:pt x="2816" y="259"/>
                    </a:lnTo>
                    <a:lnTo>
                      <a:pt x="2850" y="272"/>
                    </a:lnTo>
                    <a:lnTo>
                      <a:pt x="2882" y="290"/>
                    </a:lnTo>
                    <a:lnTo>
                      <a:pt x="2911" y="311"/>
                    </a:lnTo>
                    <a:lnTo>
                      <a:pt x="2937" y="337"/>
                    </a:lnTo>
                    <a:lnTo>
                      <a:pt x="2959" y="367"/>
                    </a:lnTo>
                    <a:lnTo>
                      <a:pt x="2976" y="399"/>
                    </a:lnTo>
                    <a:lnTo>
                      <a:pt x="2987" y="433"/>
                    </a:lnTo>
                    <a:lnTo>
                      <a:pt x="2995" y="468"/>
                    </a:lnTo>
                    <a:lnTo>
                      <a:pt x="2997" y="504"/>
                    </a:lnTo>
                    <a:lnTo>
                      <a:pt x="2994" y="540"/>
                    </a:lnTo>
                    <a:lnTo>
                      <a:pt x="2977" y="624"/>
                    </a:lnTo>
                    <a:lnTo>
                      <a:pt x="2955" y="706"/>
                    </a:lnTo>
                    <a:lnTo>
                      <a:pt x="2928" y="787"/>
                    </a:lnTo>
                    <a:lnTo>
                      <a:pt x="2895" y="864"/>
                    </a:lnTo>
                    <a:lnTo>
                      <a:pt x="2858" y="941"/>
                    </a:lnTo>
                    <a:lnTo>
                      <a:pt x="2815" y="1014"/>
                    </a:lnTo>
                    <a:lnTo>
                      <a:pt x="2769" y="1084"/>
                    </a:lnTo>
                    <a:lnTo>
                      <a:pt x="2718" y="1152"/>
                    </a:lnTo>
                    <a:lnTo>
                      <a:pt x="2663" y="1215"/>
                    </a:lnTo>
                    <a:lnTo>
                      <a:pt x="2603" y="1276"/>
                    </a:lnTo>
                    <a:lnTo>
                      <a:pt x="2540" y="1332"/>
                    </a:lnTo>
                    <a:lnTo>
                      <a:pt x="2473" y="1384"/>
                    </a:lnTo>
                    <a:lnTo>
                      <a:pt x="2402" y="1432"/>
                    </a:lnTo>
                    <a:lnTo>
                      <a:pt x="2328" y="1475"/>
                    </a:lnTo>
                    <a:lnTo>
                      <a:pt x="2295" y="1552"/>
                    </a:lnTo>
                    <a:lnTo>
                      <a:pt x="2258" y="1625"/>
                    </a:lnTo>
                    <a:lnTo>
                      <a:pt x="2218" y="1695"/>
                    </a:lnTo>
                    <a:lnTo>
                      <a:pt x="2175" y="1765"/>
                    </a:lnTo>
                    <a:lnTo>
                      <a:pt x="2129" y="1828"/>
                    </a:lnTo>
                    <a:lnTo>
                      <a:pt x="2081" y="1888"/>
                    </a:lnTo>
                    <a:lnTo>
                      <a:pt x="2031" y="1942"/>
                    </a:lnTo>
                    <a:lnTo>
                      <a:pt x="1980" y="1992"/>
                    </a:lnTo>
                    <a:lnTo>
                      <a:pt x="1926" y="2035"/>
                    </a:lnTo>
                    <a:lnTo>
                      <a:pt x="1872" y="2073"/>
                    </a:lnTo>
                    <a:lnTo>
                      <a:pt x="1814" y="2106"/>
                    </a:lnTo>
                    <a:lnTo>
                      <a:pt x="1757" y="2134"/>
                    </a:lnTo>
                    <a:lnTo>
                      <a:pt x="1755" y="2180"/>
                    </a:lnTo>
                    <a:lnTo>
                      <a:pt x="1759" y="2225"/>
                    </a:lnTo>
                    <a:lnTo>
                      <a:pt x="1768" y="2269"/>
                    </a:lnTo>
                    <a:lnTo>
                      <a:pt x="1781" y="2310"/>
                    </a:lnTo>
                    <a:lnTo>
                      <a:pt x="1801" y="2350"/>
                    </a:lnTo>
                    <a:lnTo>
                      <a:pt x="1824" y="2387"/>
                    </a:lnTo>
                    <a:lnTo>
                      <a:pt x="1851" y="2421"/>
                    </a:lnTo>
                    <a:lnTo>
                      <a:pt x="1882" y="2452"/>
                    </a:lnTo>
                    <a:lnTo>
                      <a:pt x="1917" y="2480"/>
                    </a:lnTo>
                    <a:lnTo>
                      <a:pt x="1956" y="2502"/>
                    </a:lnTo>
                    <a:lnTo>
                      <a:pt x="1998" y="2520"/>
                    </a:lnTo>
                    <a:lnTo>
                      <a:pt x="2042" y="2534"/>
                    </a:lnTo>
                    <a:lnTo>
                      <a:pt x="2043" y="2534"/>
                    </a:lnTo>
                    <a:lnTo>
                      <a:pt x="2064" y="2541"/>
                    </a:lnTo>
                    <a:lnTo>
                      <a:pt x="2081" y="2554"/>
                    </a:lnTo>
                    <a:lnTo>
                      <a:pt x="2094" y="2571"/>
                    </a:lnTo>
                    <a:lnTo>
                      <a:pt x="2103" y="2590"/>
                    </a:lnTo>
                    <a:lnTo>
                      <a:pt x="2106" y="2612"/>
                    </a:lnTo>
                    <a:lnTo>
                      <a:pt x="2106" y="2985"/>
                    </a:lnTo>
                    <a:lnTo>
                      <a:pt x="2257" y="2985"/>
                    </a:lnTo>
                    <a:lnTo>
                      <a:pt x="2296" y="2988"/>
                    </a:lnTo>
                    <a:lnTo>
                      <a:pt x="2333" y="2996"/>
                    </a:lnTo>
                    <a:lnTo>
                      <a:pt x="2368" y="3011"/>
                    </a:lnTo>
                    <a:lnTo>
                      <a:pt x="2400" y="3031"/>
                    </a:lnTo>
                    <a:lnTo>
                      <a:pt x="2428" y="3056"/>
                    </a:lnTo>
                    <a:lnTo>
                      <a:pt x="2453" y="3084"/>
                    </a:lnTo>
                    <a:lnTo>
                      <a:pt x="2472" y="3116"/>
                    </a:lnTo>
                    <a:lnTo>
                      <a:pt x="2487" y="3150"/>
                    </a:lnTo>
                    <a:lnTo>
                      <a:pt x="2496" y="3188"/>
                    </a:lnTo>
                    <a:lnTo>
                      <a:pt x="2499" y="3227"/>
                    </a:lnTo>
                    <a:lnTo>
                      <a:pt x="2499" y="3419"/>
                    </a:lnTo>
                    <a:lnTo>
                      <a:pt x="2496" y="3441"/>
                    </a:lnTo>
                    <a:lnTo>
                      <a:pt x="2488" y="3460"/>
                    </a:lnTo>
                    <a:lnTo>
                      <a:pt x="2475" y="3477"/>
                    </a:lnTo>
                    <a:lnTo>
                      <a:pt x="2459" y="3489"/>
                    </a:lnTo>
                    <a:lnTo>
                      <a:pt x="2440" y="3497"/>
                    </a:lnTo>
                    <a:lnTo>
                      <a:pt x="2418" y="3500"/>
                    </a:lnTo>
                    <a:lnTo>
                      <a:pt x="586" y="3500"/>
                    </a:lnTo>
                    <a:lnTo>
                      <a:pt x="565" y="3497"/>
                    </a:lnTo>
                    <a:lnTo>
                      <a:pt x="546" y="3489"/>
                    </a:lnTo>
                    <a:lnTo>
                      <a:pt x="529" y="3477"/>
                    </a:lnTo>
                    <a:lnTo>
                      <a:pt x="516" y="3460"/>
                    </a:lnTo>
                    <a:lnTo>
                      <a:pt x="509" y="3441"/>
                    </a:lnTo>
                    <a:lnTo>
                      <a:pt x="506" y="3419"/>
                    </a:lnTo>
                    <a:lnTo>
                      <a:pt x="506" y="3227"/>
                    </a:lnTo>
                    <a:lnTo>
                      <a:pt x="509" y="3188"/>
                    </a:lnTo>
                    <a:lnTo>
                      <a:pt x="518" y="3150"/>
                    </a:lnTo>
                    <a:lnTo>
                      <a:pt x="532" y="3116"/>
                    </a:lnTo>
                    <a:lnTo>
                      <a:pt x="552" y="3084"/>
                    </a:lnTo>
                    <a:lnTo>
                      <a:pt x="577" y="3056"/>
                    </a:lnTo>
                    <a:lnTo>
                      <a:pt x="605" y="3031"/>
                    </a:lnTo>
                    <a:lnTo>
                      <a:pt x="637" y="3011"/>
                    </a:lnTo>
                    <a:lnTo>
                      <a:pt x="672" y="2996"/>
                    </a:lnTo>
                    <a:lnTo>
                      <a:pt x="709" y="2988"/>
                    </a:lnTo>
                    <a:lnTo>
                      <a:pt x="749" y="2985"/>
                    </a:lnTo>
                    <a:lnTo>
                      <a:pt x="899" y="2985"/>
                    </a:lnTo>
                    <a:lnTo>
                      <a:pt x="899" y="2612"/>
                    </a:lnTo>
                    <a:lnTo>
                      <a:pt x="902" y="2590"/>
                    </a:lnTo>
                    <a:lnTo>
                      <a:pt x="911" y="2571"/>
                    </a:lnTo>
                    <a:lnTo>
                      <a:pt x="924" y="2554"/>
                    </a:lnTo>
                    <a:lnTo>
                      <a:pt x="941" y="2541"/>
                    </a:lnTo>
                    <a:lnTo>
                      <a:pt x="961" y="2534"/>
                    </a:lnTo>
                    <a:lnTo>
                      <a:pt x="962" y="2534"/>
                    </a:lnTo>
                    <a:lnTo>
                      <a:pt x="1006" y="2521"/>
                    </a:lnTo>
                    <a:lnTo>
                      <a:pt x="1048" y="2503"/>
                    </a:lnTo>
                    <a:lnTo>
                      <a:pt x="1086" y="2480"/>
                    </a:lnTo>
                    <a:lnTo>
                      <a:pt x="1121" y="2453"/>
                    </a:lnTo>
                    <a:lnTo>
                      <a:pt x="1153" y="2422"/>
                    </a:lnTo>
                    <a:lnTo>
                      <a:pt x="1180" y="2388"/>
                    </a:lnTo>
                    <a:lnTo>
                      <a:pt x="1204" y="2351"/>
                    </a:lnTo>
                    <a:lnTo>
                      <a:pt x="1223" y="2312"/>
                    </a:lnTo>
                    <a:lnTo>
                      <a:pt x="1236" y="2271"/>
                    </a:lnTo>
                    <a:lnTo>
                      <a:pt x="1245" y="2227"/>
                    </a:lnTo>
                    <a:lnTo>
                      <a:pt x="1249" y="2183"/>
                    </a:lnTo>
                    <a:lnTo>
                      <a:pt x="1248" y="2138"/>
                    </a:lnTo>
                    <a:lnTo>
                      <a:pt x="1189" y="2111"/>
                    </a:lnTo>
                    <a:lnTo>
                      <a:pt x="1131" y="2078"/>
                    </a:lnTo>
                    <a:lnTo>
                      <a:pt x="1076" y="2040"/>
                    </a:lnTo>
                    <a:lnTo>
                      <a:pt x="1021" y="1995"/>
                    </a:lnTo>
                    <a:lnTo>
                      <a:pt x="969" y="1945"/>
                    </a:lnTo>
                    <a:lnTo>
                      <a:pt x="918" y="1891"/>
                    </a:lnTo>
                    <a:lnTo>
                      <a:pt x="870" y="1831"/>
                    </a:lnTo>
                    <a:lnTo>
                      <a:pt x="823" y="1766"/>
                    </a:lnTo>
                    <a:lnTo>
                      <a:pt x="778" y="1695"/>
                    </a:lnTo>
                    <a:lnTo>
                      <a:pt x="739" y="1625"/>
                    </a:lnTo>
                    <a:lnTo>
                      <a:pt x="703" y="1552"/>
                    </a:lnTo>
                    <a:lnTo>
                      <a:pt x="669" y="1475"/>
                    </a:lnTo>
                    <a:lnTo>
                      <a:pt x="595" y="1432"/>
                    </a:lnTo>
                    <a:lnTo>
                      <a:pt x="525" y="1384"/>
                    </a:lnTo>
                    <a:lnTo>
                      <a:pt x="457" y="1332"/>
                    </a:lnTo>
                    <a:lnTo>
                      <a:pt x="394" y="1276"/>
                    </a:lnTo>
                    <a:lnTo>
                      <a:pt x="335" y="1215"/>
                    </a:lnTo>
                    <a:lnTo>
                      <a:pt x="279" y="1152"/>
                    </a:lnTo>
                    <a:lnTo>
                      <a:pt x="228" y="1084"/>
                    </a:lnTo>
                    <a:lnTo>
                      <a:pt x="181" y="1014"/>
                    </a:lnTo>
                    <a:lnTo>
                      <a:pt x="139" y="941"/>
                    </a:lnTo>
                    <a:lnTo>
                      <a:pt x="102" y="864"/>
                    </a:lnTo>
                    <a:lnTo>
                      <a:pt x="69" y="787"/>
                    </a:lnTo>
                    <a:lnTo>
                      <a:pt x="42" y="706"/>
                    </a:lnTo>
                    <a:lnTo>
                      <a:pt x="20" y="624"/>
                    </a:lnTo>
                    <a:lnTo>
                      <a:pt x="3" y="540"/>
                    </a:lnTo>
                    <a:lnTo>
                      <a:pt x="0" y="504"/>
                    </a:lnTo>
                    <a:lnTo>
                      <a:pt x="2" y="468"/>
                    </a:lnTo>
                    <a:lnTo>
                      <a:pt x="9" y="433"/>
                    </a:lnTo>
                    <a:lnTo>
                      <a:pt x="21" y="399"/>
                    </a:lnTo>
                    <a:lnTo>
                      <a:pt x="38" y="367"/>
                    </a:lnTo>
                    <a:lnTo>
                      <a:pt x="60" y="337"/>
                    </a:lnTo>
                    <a:lnTo>
                      <a:pt x="86" y="311"/>
                    </a:lnTo>
                    <a:lnTo>
                      <a:pt x="116" y="290"/>
                    </a:lnTo>
                    <a:lnTo>
                      <a:pt x="147" y="272"/>
                    </a:lnTo>
                    <a:lnTo>
                      <a:pt x="181" y="259"/>
                    </a:lnTo>
                    <a:lnTo>
                      <a:pt x="216" y="251"/>
                    </a:lnTo>
                    <a:lnTo>
                      <a:pt x="253" y="248"/>
                    </a:lnTo>
                    <a:lnTo>
                      <a:pt x="498" y="248"/>
                    </a:lnTo>
                    <a:lnTo>
                      <a:pt x="498" y="172"/>
                    </a:lnTo>
                    <a:lnTo>
                      <a:pt x="500" y="141"/>
                    </a:lnTo>
                    <a:lnTo>
                      <a:pt x="509" y="111"/>
                    </a:lnTo>
                    <a:lnTo>
                      <a:pt x="522" y="85"/>
                    </a:lnTo>
                    <a:lnTo>
                      <a:pt x="539" y="62"/>
                    </a:lnTo>
                    <a:lnTo>
                      <a:pt x="559" y="40"/>
                    </a:lnTo>
                    <a:lnTo>
                      <a:pt x="583" y="23"/>
                    </a:lnTo>
                    <a:lnTo>
                      <a:pt x="610" y="11"/>
                    </a:lnTo>
                    <a:lnTo>
                      <a:pt x="638" y="3"/>
                    </a:lnTo>
                    <a:lnTo>
                      <a:pt x="669" y="0"/>
                    </a:lnTo>
                    <a:close/>
                  </a:path>
                </a:pathLst>
              </a:custGeom>
              <a:solidFill>
                <a:srgbClr val="5C929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15"/>
              <p:cNvSpPr>
                <a:spLocks noEditPoints="1"/>
              </p:cNvSpPr>
              <p:nvPr/>
            </p:nvSpPr>
            <p:spPr bwMode="auto">
              <a:xfrm>
                <a:off x="4664476" y="3502866"/>
                <a:ext cx="157163" cy="152400"/>
              </a:xfrm>
              <a:custGeom>
                <a:avLst/>
                <a:gdLst>
                  <a:gd name="T0" fmla="*/ 440 w 991"/>
                  <a:gd name="T1" fmla="*/ 377 h 951"/>
                  <a:gd name="T2" fmla="*/ 415 w 991"/>
                  <a:gd name="T3" fmla="*/ 406 h 951"/>
                  <a:gd name="T4" fmla="*/ 379 w 991"/>
                  <a:gd name="T5" fmla="*/ 421 h 951"/>
                  <a:gd name="T6" fmla="*/ 345 w 991"/>
                  <a:gd name="T7" fmla="*/ 527 h 951"/>
                  <a:gd name="T8" fmla="*/ 365 w 991"/>
                  <a:gd name="T9" fmla="*/ 560 h 951"/>
                  <a:gd name="T10" fmla="*/ 368 w 991"/>
                  <a:gd name="T11" fmla="*/ 598 h 951"/>
                  <a:gd name="T12" fmla="*/ 458 w 991"/>
                  <a:gd name="T13" fmla="*/ 664 h 951"/>
                  <a:gd name="T14" fmla="*/ 495 w 991"/>
                  <a:gd name="T15" fmla="*/ 654 h 951"/>
                  <a:gd name="T16" fmla="*/ 534 w 991"/>
                  <a:gd name="T17" fmla="*/ 664 h 951"/>
                  <a:gd name="T18" fmla="*/ 623 w 991"/>
                  <a:gd name="T19" fmla="*/ 598 h 951"/>
                  <a:gd name="T20" fmla="*/ 626 w 991"/>
                  <a:gd name="T21" fmla="*/ 560 h 951"/>
                  <a:gd name="T22" fmla="*/ 646 w 991"/>
                  <a:gd name="T23" fmla="*/ 527 h 951"/>
                  <a:gd name="T24" fmla="*/ 612 w 991"/>
                  <a:gd name="T25" fmla="*/ 421 h 951"/>
                  <a:gd name="T26" fmla="*/ 576 w 991"/>
                  <a:gd name="T27" fmla="*/ 406 h 951"/>
                  <a:gd name="T28" fmla="*/ 552 w 991"/>
                  <a:gd name="T29" fmla="*/ 377 h 951"/>
                  <a:gd name="T30" fmla="*/ 495 w 991"/>
                  <a:gd name="T31" fmla="*/ 0 h 951"/>
                  <a:gd name="T32" fmla="*/ 530 w 991"/>
                  <a:gd name="T33" fmla="*/ 9 h 951"/>
                  <a:gd name="T34" fmla="*/ 558 w 991"/>
                  <a:gd name="T35" fmla="*/ 30 h 951"/>
                  <a:gd name="T36" fmla="*/ 678 w 991"/>
                  <a:gd name="T37" fmla="*/ 267 h 951"/>
                  <a:gd name="T38" fmla="*/ 940 w 991"/>
                  <a:gd name="T39" fmla="*/ 308 h 951"/>
                  <a:gd name="T40" fmla="*/ 969 w 991"/>
                  <a:gd name="T41" fmla="*/ 327 h 951"/>
                  <a:gd name="T42" fmla="*/ 987 w 991"/>
                  <a:gd name="T43" fmla="*/ 358 h 951"/>
                  <a:gd name="T44" fmla="*/ 991 w 991"/>
                  <a:gd name="T45" fmla="*/ 394 h 951"/>
                  <a:gd name="T46" fmla="*/ 978 w 991"/>
                  <a:gd name="T47" fmla="*/ 426 h 951"/>
                  <a:gd name="T48" fmla="*/ 790 w 991"/>
                  <a:gd name="T49" fmla="*/ 613 h 951"/>
                  <a:gd name="T50" fmla="*/ 833 w 991"/>
                  <a:gd name="T51" fmla="*/ 875 h 951"/>
                  <a:gd name="T52" fmla="*/ 823 w 991"/>
                  <a:gd name="T53" fmla="*/ 909 h 951"/>
                  <a:gd name="T54" fmla="*/ 800 w 991"/>
                  <a:gd name="T55" fmla="*/ 936 h 951"/>
                  <a:gd name="T56" fmla="*/ 769 w 991"/>
                  <a:gd name="T57" fmla="*/ 949 h 951"/>
                  <a:gd name="T58" fmla="*/ 733 w 991"/>
                  <a:gd name="T59" fmla="*/ 949 h 951"/>
                  <a:gd name="T60" fmla="*/ 495 w 991"/>
                  <a:gd name="T61" fmla="*/ 827 h 951"/>
                  <a:gd name="T62" fmla="*/ 260 w 991"/>
                  <a:gd name="T63" fmla="*/ 948 h 951"/>
                  <a:gd name="T64" fmla="*/ 225 w 991"/>
                  <a:gd name="T65" fmla="*/ 950 h 951"/>
                  <a:gd name="T66" fmla="*/ 192 w 991"/>
                  <a:gd name="T67" fmla="*/ 936 h 951"/>
                  <a:gd name="T68" fmla="*/ 168 w 991"/>
                  <a:gd name="T69" fmla="*/ 909 h 951"/>
                  <a:gd name="T70" fmla="*/ 158 w 991"/>
                  <a:gd name="T71" fmla="*/ 875 h 951"/>
                  <a:gd name="T72" fmla="*/ 202 w 991"/>
                  <a:gd name="T73" fmla="*/ 613 h 951"/>
                  <a:gd name="T74" fmla="*/ 13 w 991"/>
                  <a:gd name="T75" fmla="*/ 426 h 951"/>
                  <a:gd name="T76" fmla="*/ 0 w 991"/>
                  <a:gd name="T77" fmla="*/ 394 h 951"/>
                  <a:gd name="T78" fmla="*/ 3 w 991"/>
                  <a:gd name="T79" fmla="*/ 358 h 951"/>
                  <a:gd name="T80" fmla="*/ 22 w 991"/>
                  <a:gd name="T81" fmla="*/ 327 h 951"/>
                  <a:gd name="T82" fmla="*/ 52 w 991"/>
                  <a:gd name="T83" fmla="*/ 308 h 951"/>
                  <a:gd name="T84" fmla="*/ 314 w 991"/>
                  <a:gd name="T85" fmla="*/ 267 h 951"/>
                  <a:gd name="T86" fmla="*/ 433 w 991"/>
                  <a:gd name="T87" fmla="*/ 30 h 951"/>
                  <a:gd name="T88" fmla="*/ 460 w 991"/>
                  <a:gd name="T89" fmla="*/ 9 h 951"/>
                  <a:gd name="T90" fmla="*/ 495 w 991"/>
                  <a:gd name="T91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91" h="951">
                    <a:moveTo>
                      <a:pt x="495" y="264"/>
                    </a:moveTo>
                    <a:lnTo>
                      <a:pt x="440" y="377"/>
                    </a:lnTo>
                    <a:lnTo>
                      <a:pt x="430" y="394"/>
                    </a:lnTo>
                    <a:lnTo>
                      <a:pt x="415" y="406"/>
                    </a:lnTo>
                    <a:lnTo>
                      <a:pt x="398" y="416"/>
                    </a:lnTo>
                    <a:lnTo>
                      <a:pt x="379" y="421"/>
                    </a:lnTo>
                    <a:lnTo>
                      <a:pt x="255" y="439"/>
                    </a:lnTo>
                    <a:lnTo>
                      <a:pt x="345" y="527"/>
                    </a:lnTo>
                    <a:lnTo>
                      <a:pt x="357" y="542"/>
                    </a:lnTo>
                    <a:lnTo>
                      <a:pt x="365" y="560"/>
                    </a:lnTo>
                    <a:lnTo>
                      <a:pt x="369" y="579"/>
                    </a:lnTo>
                    <a:lnTo>
                      <a:pt x="368" y="598"/>
                    </a:lnTo>
                    <a:lnTo>
                      <a:pt x="347" y="722"/>
                    </a:lnTo>
                    <a:lnTo>
                      <a:pt x="458" y="664"/>
                    </a:lnTo>
                    <a:lnTo>
                      <a:pt x="476" y="657"/>
                    </a:lnTo>
                    <a:lnTo>
                      <a:pt x="495" y="654"/>
                    </a:lnTo>
                    <a:lnTo>
                      <a:pt x="514" y="657"/>
                    </a:lnTo>
                    <a:lnTo>
                      <a:pt x="534" y="664"/>
                    </a:lnTo>
                    <a:lnTo>
                      <a:pt x="644" y="722"/>
                    </a:lnTo>
                    <a:lnTo>
                      <a:pt x="623" y="598"/>
                    </a:lnTo>
                    <a:lnTo>
                      <a:pt x="623" y="579"/>
                    </a:lnTo>
                    <a:lnTo>
                      <a:pt x="626" y="560"/>
                    </a:lnTo>
                    <a:lnTo>
                      <a:pt x="634" y="542"/>
                    </a:lnTo>
                    <a:lnTo>
                      <a:pt x="646" y="527"/>
                    </a:lnTo>
                    <a:lnTo>
                      <a:pt x="736" y="439"/>
                    </a:lnTo>
                    <a:lnTo>
                      <a:pt x="612" y="421"/>
                    </a:lnTo>
                    <a:lnTo>
                      <a:pt x="593" y="416"/>
                    </a:lnTo>
                    <a:lnTo>
                      <a:pt x="576" y="406"/>
                    </a:lnTo>
                    <a:lnTo>
                      <a:pt x="562" y="394"/>
                    </a:lnTo>
                    <a:lnTo>
                      <a:pt x="552" y="377"/>
                    </a:lnTo>
                    <a:lnTo>
                      <a:pt x="495" y="264"/>
                    </a:lnTo>
                    <a:close/>
                    <a:moveTo>
                      <a:pt x="495" y="0"/>
                    </a:moveTo>
                    <a:lnTo>
                      <a:pt x="513" y="2"/>
                    </a:lnTo>
                    <a:lnTo>
                      <a:pt x="530" y="9"/>
                    </a:lnTo>
                    <a:lnTo>
                      <a:pt x="545" y="18"/>
                    </a:lnTo>
                    <a:lnTo>
                      <a:pt x="558" y="30"/>
                    </a:lnTo>
                    <a:lnTo>
                      <a:pt x="569" y="46"/>
                    </a:lnTo>
                    <a:lnTo>
                      <a:pt x="678" y="267"/>
                    </a:lnTo>
                    <a:lnTo>
                      <a:pt x="922" y="302"/>
                    </a:lnTo>
                    <a:lnTo>
                      <a:pt x="940" y="308"/>
                    </a:lnTo>
                    <a:lnTo>
                      <a:pt x="956" y="315"/>
                    </a:lnTo>
                    <a:lnTo>
                      <a:pt x="969" y="327"/>
                    </a:lnTo>
                    <a:lnTo>
                      <a:pt x="980" y="342"/>
                    </a:lnTo>
                    <a:lnTo>
                      <a:pt x="987" y="358"/>
                    </a:lnTo>
                    <a:lnTo>
                      <a:pt x="991" y="376"/>
                    </a:lnTo>
                    <a:lnTo>
                      <a:pt x="991" y="394"/>
                    </a:lnTo>
                    <a:lnTo>
                      <a:pt x="986" y="411"/>
                    </a:lnTo>
                    <a:lnTo>
                      <a:pt x="978" y="426"/>
                    </a:lnTo>
                    <a:lnTo>
                      <a:pt x="967" y="440"/>
                    </a:lnTo>
                    <a:lnTo>
                      <a:pt x="790" y="613"/>
                    </a:lnTo>
                    <a:lnTo>
                      <a:pt x="832" y="857"/>
                    </a:lnTo>
                    <a:lnTo>
                      <a:pt x="833" y="875"/>
                    </a:lnTo>
                    <a:lnTo>
                      <a:pt x="829" y="892"/>
                    </a:lnTo>
                    <a:lnTo>
                      <a:pt x="823" y="909"/>
                    </a:lnTo>
                    <a:lnTo>
                      <a:pt x="812" y="924"/>
                    </a:lnTo>
                    <a:lnTo>
                      <a:pt x="800" y="936"/>
                    </a:lnTo>
                    <a:lnTo>
                      <a:pt x="785" y="944"/>
                    </a:lnTo>
                    <a:lnTo>
                      <a:pt x="769" y="949"/>
                    </a:lnTo>
                    <a:lnTo>
                      <a:pt x="752" y="951"/>
                    </a:lnTo>
                    <a:lnTo>
                      <a:pt x="733" y="949"/>
                    </a:lnTo>
                    <a:lnTo>
                      <a:pt x="714" y="942"/>
                    </a:lnTo>
                    <a:lnTo>
                      <a:pt x="495" y="827"/>
                    </a:lnTo>
                    <a:lnTo>
                      <a:pt x="277" y="942"/>
                    </a:lnTo>
                    <a:lnTo>
                      <a:pt x="260" y="948"/>
                    </a:lnTo>
                    <a:lnTo>
                      <a:pt x="242" y="951"/>
                    </a:lnTo>
                    <a:lnTo>
                      <a:pt x="225" y="950"/>
                    </a:lnTo>
                    <a:lnTo>
                      <a:pt x="208" y="945"/>
                    </a:lnTo>
                    <a:lnTo>
                      <a:pt x="192" y="936"/>
                    </a:lnTo>
                    <a:lnTo>
                      <a:pt x="178" y="924"/>
                    </a:lnTo>
                    <a:lnTo>
                      <a:pt x="168" y="909"/>
                    </a:lnTo>
                    <a:lnTo>
                      <a:pt x="161" y="892"/>
                    </a:lnTo>
                    <a:lnTo>
                      <a:pt x="158" y="875"/>
                    </a:lnTo>
                    <a:lnTo>
                      <a:pt x="159" y="857"/>
                    </a:lnTo>
                    <a:lnTo>
                      <a:pt x="202" y="613"/>
                    </a:lnTo>
                    <a:lnTo>
                      <a:pt x="25" y="440"/>
                    </a:lnTo>
                    <a:lnTo>
                      <a:pt x="13" y="426"/>
                    </a:lnTo>
                    <a:lnTo>
                      <a:pt x="4" y="411"/>
                    </a:lnTo>
                    <a:lnTo>
                      <a:pt x="0" y="394"/>
                    </a:lnTo>
                    <a:lnTo>
                      <a:pt x="0" y="376"/>
                    </a:lnTo>
                    <a:lnTo>
                      <a:pt x="3" y="358"/>
                    </a:lnTo>
                    <a:lnTo>
                      <a:pt x="12" y="342"/>
                    </a:lnTo>
                    <a:lnTo>
                      <a:pt x="22" y="327"/>
                    </a:lnTo>
                    <a:lnTo>
                      <a:pt x="36" y="315"/>
                    </a:lnTo>
                    <a:lnTo>
                      <a:pt x="52" y="308"/>
                    </a:lnTo>
                    <a:lnTo>
                      <a:pt x="69" y="302"/>
                    </a:lnTo>
                    <a:lnTo>
                      <a:pt x="314" y="267"/>
                    </a:lnTo>
                    <a:lnTo>
                      <a:pt x="423" y="46"/>
                    </a:lnTo>
                    <a:lnTo>
                      <a:pt x="433" y="30"/>
                    </a:lnTo>
                    <a:lnTo>
                      <a:pt x="446" y="18"/>
                    </a:lnTo>
                    <a:lnTo>
                      <a:pt x="460" y="9"/>
                    </a:lnTo>
                    <a:lnTo>
                      <a:pt x="477" y="2"/>
                    </a:lnTo>
                    <a:lnTo>
                      <a:pt x="495" y="0"/>
                    </a:lnTo>
                    <a:close/>
                  </a:path>
                </a:pathLst>
              </a:custGeom>
              <a:solidFill>
                <a:srgbClr val="5C929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27"/>
              <p:cNvSpPr>
                <a:spLocks noEditPoints="1"/>
              </p:cNvSpPr>
              <p:nvPr/>
            </p:nvSpPr>
            <p:spPr bwMode="auto">
              <a:xfrm>
                <a:off x="5884864" y="2076104"/>
                <a:ext cx="422275" cy="555625"/>
              </a:xfrm>
              <a:custGeom>
                <a:avLst/>
                <a:gdLst>
                  <a:gd name="T0" fmla="*/ 593 w 2659"/>
                  <a:gd name="T1" fmla="*/ 2426 h 3500"/>
                  <a:gd name="T2" fmla="*/ 402 w 2659"/>
                  <a:gd name="T3" fmla="*/ 2455 h 3500"/>
                  <a:gd name="T4" fmla="*/ 183 w 2659"/>
                  <a:gd name="T5" fmla="*/ 2675 h 3500"/>
                  <a:gd name="T6" fmla="*/ 2499 w 2659"/>
                  <a:gd name="T7" fmla="*/ 2765 h 3500"/>
                  <a:gd name="T8" fmla="*/ 2338 w 2659"/>
                  <a:gd name="T9" fmla="*/ 2499 h 3500"/>
                  <a:gd name="T10" fmla="*/ 2102 w 2659"/>
                  <a:gd name="T11" fmla="*/ 2430 h 3500"/>
                  <a:gd name="T12" fmla="*/ 1890 w 2659"/>
                  <a:gd name="T13" fmla="*/ 2381 h 3500"/>
                  <a:gd name="T14" fmla="*/ 1329 w 2659"/>
                  <a:gd name="T15" fmla="*/ 3055 h 3500"/>
                  <a:gd name="T16" fmla="*/ 1190 w 2659"/>
                  <a:gd name="T17" fmla="*/ 2981 h 3500"/>
                  <a:gd name="T18" fmla="*/ 1021 w 2659"/>
                  <a:gd name="T19" fmla="*/ 2184 h 3500"/>
                  <a:gd name="T20" fmla="*/ 1329 w 2659"/>
                  <a:gd name="T21" fmla="*/ 2897 h 3500"/>
                  <a:gd name="T22" fmla="*/ 1637 w 2659"/>
                  <a:gd name="T23" fmla="*/ 2184 h 3500"/>
                  <a:gd name="T24" fmla="*/ 1429 w 2659"/>
                  <a:gd name="T25" fmla="*/ 1956 h 3500"/>
                  <a:gd name="T26" fmla="*/ 992 w 2659"/>
                  <a:gd name="T27" fmla="*/ 806 h 3500"/>
                  <a:gd name="T28" fmla="*/ 773 w 2659"/>
                  <a:gd name="T29" fmla="*/ 1196 h 3500"/>
                  <a:gd name="T30" fmla="*/ 954 w 2659"/>
                  <a:gd name="T31" fmla="*/ 1608 h 3500"/>
                  <a:gd name="T32" fmla="*/ 1279 w 2659"/>
                  <a:gd name="T33" fmla="*/ 1803 h 3500"/>
                  <a:gd name="T34" fmla="*/ 1619 w 2659"/>
                  <a:gd name="T35" fmla="*/ 1696 h 3500"/>
                  <a:gd name="T36" fmla="*/ 1849 w 2659"/>
                  <a:gd name="T37" fmla="*/ 1345 h 3500"/>
                  <a:gd name="T38" fmla="*/ 1889 w 2659"/>
                  <a:gd name="T39" fmla="*/ 972 h 3500"/>
                  <a:gd name="T40" fmla="*/ 1198 w 2659"/>
                  <a:gd name="T41" fmla="*/ 887 h 3500"/>
                  <a:gd name="T42" fmla="*/ 1396 w 2659"/>
                  <a:gd name="T43" fmla="*/ 158 h 3500"/>
                  <a:gd name="T44" fmla="*/ 1112 w 2659"/>
                  <a:gd name="T45" fmla="*/ 230 h 3500"/>
                  <a:gd name="T46" fmla="*/ 828 w 2659"/>
                  <a:gd name="T47" fmla="*/ 368 h 3500"/>
                  <a:gd name="T48" fmla="*/ 686 w 2659"/>
                  <a:gd name="T49" fmla="*/ 688 h 3500"/>
                  <a:gd name="T50" fmla="*/ 778 w 2659"/>
                  <a:gd name="T51" fmla="*/ 873 h 3500"/>
                  <a:gd name="T52" fmla="*/ 911 w 2659"/>
                  <a:gd name="T53" fmla="*/ 599 h 3500"/>
                  <a:gd name="T54" fmla="*/ 1039 w 2659"/>
                  <a:gd name="T55" fmla="*/ 605 h 3500"/>
                  <a:gd name="T56" fmla="*/ 1152 w 2659"/>
                  <a:gd name="T57" fmla="*/ 722 h 3500"/>
                  <a:gd name="T58" fmla="*/ 1908 w 2659"/>
                  <a:gd name="T59" fmla="*/ 777 h 3500"/>
                  <a:gd name="T60" fmla="*/ 1934 w 2659"/>
                  <a:gd name="T61" fmla="*/ 550 h 3500"/>
                  <a:gd name="T62" fmla="*/ 1673 w 2659"/>
                  <a:gd name="T63" fmla="*/ 235 h 3500"/>
                  <a:gd name="T64" fmla="*/ 1463 w 2659"/>
                  <a:gd name="T65" fmla="*/ 3 h 3500"/>
                  <a:gd name="T66" fmla="*/ 1872 w 2659"/>
                  <a:gd name="T67" fmla="*/ 189 h 3500"/>
                  <a:gd name="T68" fmla="*/ 2111 w 2659"/>
                  <a:gd name="T69" fmla="*/ 589 h 3500"/>
                  <a:gd name="T70" fmla="*/ 2095 w 2659"/>
                  <a:gd name="T71" fmla="*/ 1068 h 3500"/>
                  <a:gd name="T72" fmla="*/ 1984 w 2659"/>
                  <a:gd name="T73" fmla="*/ 1435 h 3500"/>
                  <a:gd name="T74" fmla="*/ 1722 w 2659"/>
                  <a:gd name="T75" fmla="*/ 1815 h 3500"/>
                  <a:gd name="T76" fmla="*/ 1771 w 2659"/>
                  <a:gd name="T77" fmla="*/ 2100 h 3500"/>
                  <a:gd name="T78" fmla="*/ 1954 w 2659"/>
                  <a:gd name="T79" fmla="*/ 2236 h 3500"/>
                  <a:gd name="T80" fmla="*/ 2106 w 2659"/>
                  <a:gd name="T81" fmla="*/ 2272 h 3500"/>
                  <a:gd name="T82" fmla="*/ 2303 w 2659"/>
                  <a:gd name="T83" fmla="*/ 2305 h 3500"/>
                  <a:gd name="T84" fmla="*/ 2588 w 2659"/>
                  <a:gd name="T85" fmla="*/ 2545 h 3500"/>
                  <a:gd name="T86" fmla="*/ 2657 w 2659"/>
                  <a:gd name="T87" fmla="*/ 3442 h 3500"/>
                  <a:gd name="T88" fmla="*/ 58 w 2659"/>
                  <a:gd name="T89" fmla="*/ 3497 h 3500"/>
                  <a:gd name="T90" fmla="*/ 3 w 2659"/>
                  <a:gd name="T91" fmla="*/ 2755 h 3500"/>
                  <a:gd name="T92" fmla="*/ 171 w 2659"/>
                  <a:gd name="T93" fmla="*/ 2418 h 3500"/>
                  <a:gd name="T94" fmla="*/ 522 w 2659"/>
                  <a:gd name="T95" fmla="*/ 2273 h 3500"/>
                  <a:gd name="T96" fmla="*/ 608 w 2659"/>
                  <a:gd name="T97" fmla="*/ 2264 h 3500"/>
                  <a:gd name="T98" fmla="*/ 786 w 2659"/>
                  <a:gd name="T99" fmla="*/ 2194 h 3500"/>
                  <a:gd name="T100" fmla="*/ 949 w 2659"/>
                  <a:gd name="T101" fmla="*/ 1994 h 3500"/>
                  <a:gd name="T102" fmla="*/ 796 w 2659"/>
                  <a:gd name="T103" fmla="*/ 1661 h 3500"/>
                  <a:gd name="T104" fmla="*/ 609 w 2659"/>
                  <a:gd name="T105" fmla="*/ 1165 h 3500"/>
                  <a:gd name="T106" fmla="*/ 522 w 2659"/>
                  <a:gd name="T107" fmla="*/ 819 h 3500"/>
                  <a:gd name="T108" fmla="*/ 622 w 2659"/>
                  <a:gd name="T109" fmla="*/ 387 h 3500"/>
                  <a:gd name="T110" fmla="*/ 923 w 2659"/>
                  <a:gd name="T111" fmla="*/ 112 h 3500"/>
                  <a:gd name="T112" fmla="*/ 1332 w 2659"/>
                  <a:gd name="T113" fmla="*/ 3 h 3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659" h="3500">
                    <a:moveTo>
                      <a:pt x="769" y="2381"/>
                    </a:moveTo>
                    <a:lnTo>
                      <a:pt x="739" y="2394"/>
                    </a:lnTo>
                    <a:lnTo>
                      <a:pt x="707" y="2403"/>
                    </a:lnTo>
                    <a:lnTo>
                      <a:pt x="676" y="2412"/>
                    </a:lnTo>
                    <a:lnTo>
                      <a:pt x="647" y="2418"/>
                    </a:lnTo>
                    <a:lnTo>
                      <a:pt x="618" y="2422"/>
                    </a:lnTo>
                    <a:lnTo>
                      <a:pt x="593" y="2426"/>
                    </a:lnTo>
                    <a:lnTo>
                      <a:pt x="572" y="2428"/>
                    </a:lnTo>
                    <a:lnTo>
                      <a:pt x="556" y="2429"/>
                    </a:lnTo>
                    <a:lnTo>
                      <a:pt x="544" y="2430"/>
                    </a:lnTo>
                    <a:lnTo>
                      <a:pt x="540" y="2430"/>
                    </a:lnTo>
                    <a:lnTo>
                      <a:pt x="492" y="2433"/>
                    </a:lnTo>
                    <a:lnTo>
                      <a:pt x="446" y="2442"/>
                    </a:lnTo>
                    <a:lnTo>
                      <a:pt x="402" y="2455"/>
                    </a:lnTo>
                    <a:lnTo>
                      <a:pt x="360" y="2474"/>
                    </a:lnTo>
                    <a:lnTo>
                      <a:pt x="322" y="2499"/>
                    </a:lnTo>
                    <a:lnTo>
                      <a:pt x="286" y="2526"/>
                    </a:lnTo>
                    <a:lnTo>
                      <a:pt x="254" y="2559"/>
                    </a:lnTo>
                    <a:lnTo>
                      <a:pt x="226" y="2594"/>
                    </a:lnTo>
                    <a:lnTo>
                      <a:pt x="202" y="2633"/>
                    </a:lnTo>
                    <a:lnTo>
                      <a:pt x="183" y="2675"/>
                    </a:lnTo>
                    <a:lnTo>
                      <a:pt x="169" y="2719"/>
                    </a:lnTo>
                    <a:lnTo>
                      <a:pt x="161" y="2765"/>
                    </a:lnTo>
                    <a:lnTo>
                      <a:pt x="158" y="2813"/>
                    </a:lnTo>
                    <a:lnTo>
                      <a:pt x="158" y="3342"/>
                    </a:lnTo>
                    <a:lnTo>
                      <a:pt x="2502" y="3342"/>
                    </a:lnTo>
                    <a:lnTo>
                      <a:pt x="2502" y="2813"/>
                    </a:lnTo>
                    <a:lnTo>
                      <a:pt x="2499" y="2765"/>
                    </a:lnTo>
                    <a:lnTo>
                      <a:pt x="2491" y="2719"/>
                    </a:lnTo>
                    <a:lnTo>
                      <a:pt x="2476" y="2675"/>
                    </a:lnTo>
                    <a:lnTo>
                      <a:pt x="2457" y="2633"/>
                    </a:lnTo>
                    <a:lnTo>
                      <a:pt x="2433" y="2594"/>
                    </a:lnTo>
                    <a:lnTo>
                      <a:pt x="2405" y="2559"/>
                    </a:lnTo>
                    <a:lnTo>
                      <a:pt x="2373" y="2526"/>
                    </a:lnTo>
                    <a:lnTo>
                      <a:pt x="2338" y="2499"/>
                    </a:lnTo>
                    <a:lnTo>
                      <a:pt x="2299" y="2474"/>
                    </a:lnTo>
                    <a:lnTo>
                      <a:pt x="2258" y="2455"/>
                    </a:lnTo>
                    <a:lnTo>
                      <a:pt x="2213" y="2442"/>
                    </a:lnTo>
                    <a:lnTo>
                      <a:pt x="2167" y="2433"/>
                    </a:lnTo>
                    <a:lnTo>
                      <a:pt x="2119" y="2430"/>
                    </a:lnTo>
                    <a:lnTo>
                      <a:pt x="2115" y="2430"/>
                    </a:lnTo>
                    <a:lnTo>
                      <a:pt x="2102" y="2430"/>
                    </a:lnTo>
                    <a:lnTo>
                      <a:pt x="2084" y="2428"/>
                    </a:lnTo>
                    <a:lnTo>
                      <a:pt x="2060" y="2426"/>
                    </a:lnTo>
                    <a:lnTo>
                      <a:pt x="2031" y="2421"/>
                    </a:lnTo>
                    <a:lnTo>
                      <a:pt x="1999" y="2415"/>
                    </a:lnTo>
                    <a:lnTo>
                      <a:pt x="1965" y="2407"/>
                    </a:lnTo>
                    <a:lnTo>
                      <a:pt x="1927" y="2396"/>
                    </a:lnTo>
                    <a:lnTo>
                      <a:pt x="1890" y="2381"/>
                    </a:lnTo>
                    <a:lnTo>
                      <a:pt x="1469" y="2981"/>
                    </a:lnTo>
                    <a:lnTo>
                      <a:pt x="1452" y="3003"/>
                    </a:lnTo>
                    <a:lnTo>
                      <a:pt x="1431" y="3021"/>
                    </a:lnTo>
                    <a:lnTo>
                      <a:pt x="1409" y="3034"/>
                    </a:lnTo>
                    <a:lnTo>
                      <a:pt x="1383" y="3045"/>
                    </a:lnTo>
                    <a:lnTo>
                      <a:pt x="1357" y="3051"/>
                    </a:lnTo>
                    <a:lnTo>
                      <a:pt x="1329" y="3055"/>
                    </a:lnTo>
                    <a:lnTo>
                      <a:pt x="1329" y="3055"/>
                    </a:lnTo>
                    <a:lnTo>
                      <a:pt x="1302" y="3051"/>
                    </a:lnTo>
                    <a:lnTo>
                      <a:pt x="1275" y="3045"/>
                    </a:lnTo>
                    <a:lnTo>
                      <a:pt x="1251" y="3034"/>
                    </a:lnTo>
                    <a:lnTo>
                      <a:pt x="1228" y="3021"/>
                    </a:lnTo>
                    <a:lnTo>
                      <a:pt x="1208" y="3003"/>
                    </a:lnTo>
                    <a:lnTo>
                      <a:pt x="1190" y="2981"/>
                    </a:lnTo>
                    <a:lnTo>
                      <a:pt x="769" y="2381"/>
                    </a:lnTo>
                    <a:close/>
                    <a:moveTo>
                      <a:pt x="1135" y="1929"/>
                    </a:moveTo>
                    <a:lnTo>
                      <a:pt x="1121" y="1984"/>
                    </a:lnTo>
                    <a:lnTo>
                      <a:pt x="1103" y="2038"/>
                    </a:lnTo>
                    <a:lnTo>
                      <a:pt x="1080" y="2089"/>
                    </a:lnTo>
                    <a:lnTo>
                      <a:pt x="1053" y="2138"/>
                    </a:lnTo>
                    <a:lnTo>
                      <a:pt x="1021" y="2184"/>
                    </a:lnTo>
                    <a:lnTo>
                      <a:pt x="986" y="2226"/>
                    </a:lnTo>
                    <a:lnTo>
                      <a:pt x="947" y="2265"/>
                    </a:lnTo>
                    <a:lnTo>
                      <a:pt x="906" y="2302"/>
                    </a:lnTo>
                    <a:lnTo>
                      <a:pt x="1319" y="2890"/>
                    </a:lnTo>
                    <a:lnTo>
                      <a:pt x="1322" y="2893"/>
                    </a:lnTo>
                    <a:lnTo>
                      <a:pt x="1325" y="2895"/>
                    </a:lnTo>
                    <a:lnTo>
                      <a:pt x="1329" y="2897"/>
                    </a:lnTo>
                    <a:lnTo>
                      <a:pt x="1334" y="2895"/>
                    </a:lnTo>
                    <a:lnTo>
                      <a:pt x="1338" y="2893"/>
                    </a:lnTo>
                    <a:lnTo>
                      <a:pt x="1341" y="2890"/>
                    </a:lnTo>
                    <a:lnTo>
                      <a:pt x="1754" y="2302"/>
                    </a:lnTo>
                    <a:lnTo>
                      <a:pt x="1712" y="2265"/>
                    </a:lnTo>
                    <a:lnTo>
                      <a:pt x="1673" y="2226"/>
                    </a:lnTo>
                    <a:lnTo>
                      <a:pt x="1637" y="2184"/>
                    </a:lnTo>
                    <a:lnTo>
                      <a:pt x="1607" y="2138"/>
                    </a:lnTo>
                    <a:lnTo>
                      <a:pt x="1579" y="2089"/>
                    </a:lnTo>
                    <a:lnTo>
                      <a:pt x="1557" y="2038"/>
                    </a:lnTo>
                    <a:lnTo>
                      <a:pt x="1538" y="1985"/>
                    </a:lnTo>
                    <a:lnTo>
                      <a:pt x="1525" y="1929"/>
                    </a:lnTo>
                    <a:lnTo>
                      <a:pt x="1478" y="1945"/>
                    </a:lnTo>
                    <a:lnTo>
                      <a:pt x="1429" y="1956"/>
                    </a:lnTo>
                    <a:lnTo>
                      <a:pt x="1380" y="1962"/>
                    </a:lnTo>
                    <a:lnTo>
                      <a:pt x="1329" y="1964"/>
                    </a:lnTo>
                    <a:lnTo>
                      <a:pt x="1280" y="1962"/>
                    </a:lnTo>
                    <a:lnTo>
                      <a:pt x="1230" y="1955"/>
                    </a:lnTo>
                    <a:lnTo>
                      <a:pt x="1181" y="1944"/>
                    </a:lnTo>
                    <a:lnTo>
                      <a:pt x="1135" y="1929"/>
                    </a:lnTo>
                    <a:close/>
                    <a:moveTo>
                      <a:pt x="992" y="806"/>
                    </a:moveTo>
                    <a:lnTo>
                      <a:pt x="964" y="867"/>
                    </a:lnTo>
                    <a:lnTo>
                      <a:pt x="931" y="925"/>
                    </a:lnTo>
                    <a:lnTo>
                      <a:pt x="895" y="980"/>
                    </a:lnTo>
                    <a:lnTo>
                      <a:pt x="855" y="1032"/>
                    </a:lnTo>
                    <a:lnTo>
                      <a:pt x="811" y="1082"/>
                    </a:lnTo>
                    <a:lnTo>
                      <a:pt x="763" y="1127"/>
                    </a:lnTo>
                    <a:lnTo>
                      <a:pt x="773" y="1196"/>
                    </a:lnTo>
                    <a:lnTo>
                      <a:pt x="787" y="1263"/>
                    </a:lnTo>
                    <a:lnTo>
                      <a:pt x="805" y="1328"/>
                    </a:lnTo>
                    <a:lnTo>
                      <a:pt x="828" y="1390"/>
                    </a:lnTo>
                    <a:lnTo>
                      <a:pt x="854" y="1450"/>
                    </a:lnTo>
                    <a:lnTo>
                      <a:pt x="884" y="1506"/>
                    </a:lnTo>
                    <a:lnTo>
                      <a:pt x="917" y="1558"/>
                    </a:lnTo>
                    <a:lnTo>
                      <a:pt x="954" y="1608"/>
                    </a:lnTo>
                    <a:lnTo>
                      <a:pt x="994" y="1652"/>
                    </a:lnTo>
                    <a:lnTo>
                      <a:pt x="1037" y="1693"/>
                    </a:lnTo>
                    <a:lnTo>
                      <a:pt x="1082" y="1727"/>
                    </a:lnTo>
                    <a:lnTo>
                      <a:pt x="1129" y="1755"/>
                    </a:lnTo>
                    <a:lnTo>
                      <a:pt x="1178" y="1778"/>
                    </a:lnTo>
                    <a:lnTo>
                      <a:pt x="1228" y="1793"/>
                    </a:lnTo>
                    <a:lnTo>
                      <a:pt x="1279" y="1803"/>
                    </a:lnTo>
                    <a:lnTo>
                      <a:pt x="1329" y="1806"/>
                    </a:lnTo>
                    <a:lnTo>
                      <a:pt x="1382" y="1803"/>
                    </a:lnTo>
                    <a:lnTo>
                      <a:pt x="1433" y="1793"/>
                    </a:lnTo>
                    <a:lnTo>
                      <a:pt x="1482" y="1778"/>
                    </a:lnTo>
                    <a:lnTo>
                      <a:pt x="1529" y="1756"/>
                    </a:lnTo>
                    <a:lnTo>
                      <a:pt x="1576" y="1729"/>
                    </a:lnTo>
                    <a:lnTo>
                      <a:pt x="1619" y="1696"/>
                    </a:lnTo>
                    <a:lnTo>
                      <a:pt x="1661" y="1659"/>
                    </a:lnTo>
                    <a:lnTo>
                      <a:pt x="1700" y="1616"/>
                    </a:lnTo>
                    <a:lnTo>
                      <a:pt x="1736" y="1570"/>
                    </a:lnTo>
                    <a:lnTo>
                      <a:pt x="1769" y="1519"/>
                    </a:lnTo>
                    <a:lnTo>
                      <a:pt x="1798" y="1465"/>
                    </a:lnTo>
                    <a:lnTo>
                      <a:pt x="1826" y="1406"/>
                    </a:lnTo>
                    <a:lnTo>
                      <a:pt x="1849" y="1345"/>
                    </a:lnTo>
                    <a:lnTo>
                      <a:pt x="1868" y="1281"/>
                    </a:lnTo>
                    <a:lnTo>
                      <a:pt x="1883" y="1213"/>
                    </a:lnTo>
                    <a:lnTo>
                      <a:pt x="1895" y="1144"/>
                    </a:lnTo>
                    <a:lnTo>
                      <a:pt x="1902" y="1073"/>
                    </a:lnTo>
                    <a:lnTo>
                      <a:pt x="1904" y="999"/>
                    </a:lnTo>
                    <a:lnTo>
                      <a:pt x="1904" y="998"/>
                    </a:lnTo>
                    <a:lnTo>
                      <a:pt x="1889" y="972"/>
                    </a:lnTo>
                    <a:lnTo>
                      <a:pt x="1870" y="947"/>
                    </a:lnTo>
                    <a:lnTo>
                      <a:pt x="1849" y="927"/>
                    </a:lnTo>
                    <a:lnTo>
                      <a:pt x="1824" y="910"/>
                    </a:lnTo>
                    <a:lnTo>
                      <a:pt x="1795" y="897"/>
                    </a:lnTo>
                    <a:lnTo>
                      <a:pt x="1766" y="890"/>
                    </a:lnTo>
                    <a:lnTo>
                      <a:pt x="1734" y="887"/>
                    </a:lnTo>
                    <a:lnTo>
                      <a:pt x="1198" y="887"/>
                    </a:lnTo>
                    <a:lnTo>
                      <a:pt x="1158" y="885"/>
                    </a:lnTo>
                    <a:lnTo>
                      <a:pt x="1121" y="877"/>
                    </a:lnTo>
                    <a:lnTo>
                      <a:pt x="1084" y="865"/>
                    </a:lnTo>
                    <a:lnTo>
                      <a:pt x="1049" y="848"/>
                    </a:lnTo>
                    <a:lnTo>
                      <a:pt x="1016" y="827"/>
                    </a:lnTo>
                    <a:lnTo>
                      <a:pt x="992" y="806"/>
                    </a:lnTo>
                    <a:close/>
                    <a:moveTo>
                      <a:pt x="1396" y="158"/>
                    </a:moveTo>
                    <a:lnTo>
                      <a:pt x="1344" y="160"/>
                    </a:lnTo>
                    <a:lnTo>
                      <a:pt x="1293" y="168"/>
                    </a:lnTo>
                    <a:lnTo>
                      <a:pt x="1243" y="180"/>
                    </a:lnTo>
                    <a:lnTo>
                      <a:pt x="1193" y="198"/>
                    </a:lnTo>
                    <a:lnTo>
                      <a:pt x="1145" y="221"/>
                    </a:lnTo>
                    <a:lnTo>
                      <a:pt x="1129" y="227"/>
                    </a:lnTo>
                    <a:lnTo>
                      <a:pt x="1112" y="230"/>
                    </a:lnTo>
                    <a:lnTo>
                      <a:pt x="1066" y="234"/>
                    </a:lnTo>
                    <a:lnTo>
                      <a:pt x="1021" y="244"/>
                    </a:lnTo>
                    <a:lnTo>
                      <a:pt x="978" y="260"/>
                    </a:lnTo>
                    <a:lnTo>
                      <a:pt x="936" y="281"/>
                    </a:lnTo>
                    <a:lnTo>
                      <a:pt x="896" y="305"/>
                    </a:lnTo>
                    <a:lnTo>
                      <a:pt x="860" y="335"/>
                    </a:lnTo>
                    <a:lnTo>
                      <a:pt x="828" y="368"/>
                    </a:lnTo>
                    <a:lnTo>
                      <a:pt x="797" y="405"/>
                    </a:lnTo>
                    <a:lnTo>
                      <a:pt x="769" y="445"/>
                    </a:lnTo>
                    <a:lnTo>
                      <a:pt x="746" y="489"/>
                    </a:lnTo>
                    <a:lnTo>
                      <a:pt x="725" y="536"/>
                    </a:lnTo>
                    <a:lnTo>
                      <a:pt x="708" y="584"/>
                    </a:lnTo>
                    <a:lnTo>
                      <a:pt x="695" y="635"/>
                    </a:lnTo>
                    <a:lnTo>
                      <a:pt x="686" y="688"/>
                    </a:lnTo>
                    <a:lnTo>
                      <a:pt x="681" y="742"/>
                    </a:lnTo>
                    <a:lnTo>
                      <a:pt x="679" y="798"/>
                    </a:lnTo>
                    <a:lnTo>
                      <a:pt x="682" y="854"/>
                    </a:lnTo>
                    <a:lnTo>
                      <a:pt x="689" y="911"/>
                    </a:lnTo>
                    <a:lnTo>
                      <a:pt x="701" y="968"/>
                    </a:lnTo>
                    <a:lnTo>
                      <a:pt x="742" y="923"/>
                    </a:lnTo>
                    <a:lnTo>
                      <a:pt x="778" y="873"/>
                    </a:lnTo>
                    <a:lnTo>
                      <a:pt x="810" y="821"/>
                    </a:lnTo>
                    <a:lnTo>
                      <a:pt x="838" y="766"/>
                    </a:lnTo>
                    <a:lnTo>
                      <a:pt x="860" y="708"/>
                    </a:lnTo>
                    <a:lnTo>
                      <a:pt x="878" y="649"/>
                    </a:lnTo>
                    <a:lnTo>
                      <a:pt x="886" y="630"/>
                    </a:lnTo>
                    <a:lnTo>
                      <a:pt x="896" y="613"/>
                    </a:lnTo>
                    <a:lnTo>
                      <a:pt x="911" y="599"/>
                    </a:lnTo>
                    <a:lnTo>
                      <a:pt x="927" y="589"/>
                    </a:lnTo>
                    <a:lnTo>
                      <a:pt x="946" y="581"/>
                    </a:lnTo>
                    <a:lnTo>
                      <a:pt x="966" y="577"/>
                    </a:lnTo>
                    <a:lnTo>
                      <a:pt x="986" y="578"/>
                    </a:lnTo>
                    <a:lnTo>
                      <a:pt x="1007" y="583"/>
                    </a:lnTo>
                    <a:lnTo>
                      <a:pt x="1024" y="592"/>
                    </a:lnTo>
                    <a:lnTo>
                      <a:pt x="1039" y="605"/>
                    </a:lnTo>
                    <a:lnTo>
                      <a:pt x="1052" y="619"/>
                    </a:lnTo>
                    <a:lnTo>
                      <a:pt x="1062" y="637"/>
                    </a:lnTo>
                    <a:lnTo>
                      <a:pt x="1074" y="662"/>
                    </a:lnTo>
                    <a:lnTo>
                      <a:pt x="1090" y="683"/>
                    </a:lnTo>
                    <a:lnTo>
                      <a:pt x="1110" y="700"/>
                    </a:lnTo>
                    <a:lnTo>
                      <a:pt x="1130" y="713"/>
                    </a:lnTo>
                    <a:lnTo>
                      <a:pt x="1152" y="722"/>
                    </a:lnTo>
                    <a:lnTo>
                      <a:pt x="1174" y="728"/>
                    </a:lnTo>
                    <a:lnTo>
                      <a:pt x="1198" y="730"/>
                    </a:lnTo>
                    <a:lnTo>
                      <a:pt x="1734" y="730"/>
                    </a:lnTo>
                    <a:lnTo>
                      <a:pt x="1780" y="733"/>
                    </a:lnTo>
                    <a:lnTo>
                      <a:pt x="1826" y="742"/>
                    </a:lnTo>
                    <a:lnTo>
                      <a:pt x="1868" y="757"/>
                    </a:lnTo>
                    <a:lnTo>
                      <a:pt x="1908" y="777"/>
                    </a:lnTo>
                    <a:lnTo>
                      <a:pt x="1945" y="803"/>
                    </a:lnTo>
                    <a:lnTo>
                      <a:pt x="1978" y="833"/>
                    </a:lnTo>
                    <a:lnTo>
                      <a:pt x="1979" y="801"/>
                    </a:lnTo>
                    <a:lnTo>
                      <a:pt x="1976" y="735"/>
                    </a:lnTo>
                    <a:lnTo>
                      <a:pt x="1968" y="671"/>
                    </a:lnTo>
                    <a:lnTo>
                      <a:pt x="1953" y="610"/>
                    </a:lnTo>
                    <a:lnTo>
                      <a:pt x="1934" y="550"/>
                    </a:lnTo>
                    <a:lnTo>
                      <a:pt x="1908" y="494"/>
                    </a:lnTo>
                    <a:lnTo>
                      <a:pt x="1880" y="441"/>
                    </a:lnTo>
                    <a:lnTo>
                      <a:pt x="1846" y="391"/>
                    </a:lnTo>
                    <a:lnTo>
                      <a:pt x="1808" y="346"/>
                    </a:lnTo>
                    <a:lnTo>
                      <a:pt x="1767" y="304"/>
                    </a:lnTo>
                    <a:lnTo>
                      <a:pt x="1722" y="267"/>
                    </a:lnTo>
                    <a:lnTo>
                      <a:pt x="1673" y="235"/>
                    </a:lnTo>
                    <a:lnTo>
                      <a:pt x="1623" y="208"/>
                    </a:lnTo>
                    <a:lnTo>
                      <a:pt x="1569" y="187"/>
                    </a:lnTo>
                    <a:lnTo>
                      <a:pt x="1514" y="171"/>
                    </a:lnTo>
                    <a:lnTo>
                      <a:pt x="1455" y="161"/>
                    </a:lnTo>
                    <a:lnTo>
                      <a:pt x="1396" y="158"/>
                    </a:lnTo>
                    <a:close/>
                    <a:moveTo>
                      <a:pt x="1396" y="0"/>
                    </a:moveTo>
                    <a:lnTo>
                      <a:pt x="1463" y="3"/>
                    </a:lnTo>
                    <a:lnTo>
                      <a:pt x="1528" y="13"/>
                    </a:lnTo>
                    <a:lnTo>
                      <a:pt x="1593" y="29"/>
                    </a:lnTo>
                    <a:lnTo>
                      <a:pt x="1654" y="50"/>
                    </a:lnTo>
                    <a:lnTo>
                      <a:pt x="1713" y="77"/>
                    </a:lnTo>
                    <a:lnTo>
                      <a:pt x="1770" y="109"/>
                    </a:lnTo>
                    <a:lnTo>
                      <a:pt x="1823" y="146"/>
                    </a:lnTo>
                    <a:lnTo>
                      <a:pt x="1872" y="189"/>
                    </a:lnTo>
                    <a:lnTo>
                      <a:pt x="1919" y="234"/>
                    </a:lnTo>
                    <a:lnTo>
                      <a:pt x="1962" y="285"/>
                    </a:lnTo>
                    <a:lnTo>
                      <a:pt x="2000" y="339"/>
                    </a:lnTo>
                    <a:lnTo>
                      <a:pt x="2035" y="397"/>
                    </a:lnTo>
                    <a:lnTo>
                      <a:pt x="2065" y="458"/>
                    </a:lnTo>
                    <a:lnTo>
                      <a:pt x="2090" y="522"/>
                    </a:lnTo>
                    <a:lnTo>
                      <a:pt x="2111" y="589"/>
                    </a:lnTo>
                    <a:lnTo>
                      <a:pt x="2124" y="657"/>
                    </a:lnTo>
                    <a:lnTo>
                      <a:pt x="2134" y="728"/>
                    </a:lnTo>
                    <a:lnTo>
                      <a:pt x="2137" y="801"/>
                    </a:lnTo>
                    <a:lnTo>
                      <a:pt x="2134" y="870"/>
                    </a:lnTo>
                    <a:lnTo>
                      <a:pt x="2126" y="937"/>
                    </a:lnTo>
                    <a:lnTo>
                      <a:pt x="2113" y="1003"/>
                    </a:lnTo>
                    <a:lnTo>
                      <a:pt x="2095" y="1068"/>
                    </a:lnTo>
                    <a:lnTo>
                      <a:pt x="2071" y="1131"/>
                    </a:lnTo>
                    <a:lnTo>
                      <a:pt x="2063" y="1147"/>
                    </a:lnTo>
                    <a:lnTo>
                      <a:pt x="2051" y="1158"/>
                    </a:lnTo>
                    <a:lnTo>
                      <a:pt x="2041" y="1230"/>
                    </a:lnTo>
                    <a:lnTo>
                      <a:pt x="2025" y="1300"/>
                    </a:lnTo>
                    <a:lnTo>
                      <a:pt x="2006" y="1368"/>
                    </a:lnTo>
                    <a:lnTo>
                      <a:pt x="1984" y="1435"/>
                    </a:lnTo>
                    <a:lnTo>
                      <a:pt x="1957" y="1499"/>
                    </a:lnTo>
                    <a:lnTo>
                      <a:pt x="1926" y="1559"/>
                    </a:lnTo>
                    <a:lnTo>
                      <a:pt x="1893" y="1617"/>
                    </a:lnTo>
                    <a:lnTo>
                      <a:pt x="1854" y="1673"/>
                    </a:lnTo>
                    <a:lnTo>
                      <a:pt x="1813" y="1726"/>
                    </a:lnTo>
                    <a:lnTo>
                      <a:pt x="1769" y="1772"/>
                    </a:lnTo>
                    <a:lnTo>
                      <a:pt x="1722" y="1815"/>
                    </a:lnTo>
                    <a:lnTo>
                      <a:pt x="1673" y="1853"/>
                    </a:lnTo>
                    <a:lnTo>
                      <a:pt x="1682" y="1904"/>
                    </a:lnTo>
                    <a:lnTo>
                      <a:pt x="1695" y="1952"/>
                    </a:lnTo>
                    <a:lnTo>
                      <a:pt x="1710" y="1995"/>
                    </a:lnTo>
                    <a:lnTo>
                      <a:pt x="1728" y="2033"/>
                    </a:lnTo>
                    <a:lnTo>
                      <a:pt x="1749" y="2069"/>
                    </a:lnTo>
                    <a:lnTo>
                      <a:pt x="1771" y="2100"/>
                    </a:lnTo>
                    <a:lnTo>
                      <a:pt x="1794" y="2129"/>
                    </a:lnTo>
                    <a:lnTo>
                      <a:pt x="1819" y="2153"/>
                    </a:lnTo>
                    <a:lnTo>
                      <a:pt x="1846" y="2175"/>
                    </a:lnTo>
                    <a:lnTo>
                      <a:pt x="1872" y="2194"/>
                    </a:lnTo>
                    <a:lnTo>
                      <a:pt x="1900" y="2210"/>
                    </a:lnTo>
                    <a:lnTo>
                      <a:pt x="1926" y="2224"/>
                    </a:lnTo>
                    <a:lnTo>
                      <a:pt x="1954" y="2236"/>
                    </a:lnTo>
                    <a:lnTo>
                      <a:pt x="1980" y="2245"/>
                    </a:lnTo>
                    <a:lnTo>
                      <a:pt x="2005" y="2254"/>
                    </a:lnTo>
                    <a:lnTo>
                      <a:pt x="2029" y="2259"/>
                    </a:lnTo>
                    <a:lnTo>
                      <a:pt x="2051" y="2264"/>
                    </a:lnTo>
                    <a:lnTo>
                      <a:pt x="2072" y="2268"/>
                    </a:lnTo>
                    <a:lnTo>
                      <a:pt x="2090" y="2270"/>
                    </a:lnTo>
                    <a:lnTo>
                      <a:pt x="2106" y="2272"/>
                    </a:lnTo>
                    <a:lnTo>
                      <a:pt x="2119" y="2272"/>
                    </a:lnTo>
                    <a:lnTo>
                      <a:pt x="2130" y="2273"/>
                    </a:lnTo>
                    <a:lnTo>
                      <a:pt x="2135" y="2273"/>
                    </a:lnTo>
                    <a:lnTo>
                      <a:pt x="2138" y="2273"/>
                    </a:lnTo>
                    <a:lnTo>
                      <a:pt x="2195" y="2278"/>
                    </a:lnTo>
                    <a:lnTo>
                      <a:pt x="2250" y="2289"/>
                    </a:lnTo>
                    <a:lnTo>
                      <a:pt x="2303" y="2305"/>
                    </a:lnTo>
                    <a:lnTo>
                      <a:pt x="2354" y="2326"/>
                    </a:lnTo>
                    <a:lnTo>
                      <a:pt x="2402" y="2352"/>
                    </a:lnTo>
                    <a:lnTo>
                      <a:pt x="2446" y="2383"/>
                    </a:lnTo>
                    <a:lnTo>
                      <a:pt x="2487" y="2418"/>
                    </a:lnTo>
                    <a:lnTo>
                      <a:pt x="2526" y="2457"/>
                    </a:lnTo>
                    <a:lnTo>
                      <a:pt x="2558" y="2500"/>
                    </a:lnTo>
                    <a:lnTo>
                      <a:pt x="2588" y="2545"/>
                    </a:lnTo>
                    <a:lnTo>
                      <a:pt x="2613" y="2594"/>
                    </a:lnTo>
                    <a:lnTo>
                      <a:pt x="2632" y="2646"/>
                    </a:lnTo>
                    <a:lnTo>
                      <a:pt x="2647" y="2699"/>
                    </a:lnTo>
                    <a:lnTo>
                      <a:pt x="2656" y="2755"/>
                    </a:lnTo>
                    <a:lnTo>
                      <a:pt x="2659" y="2813"/>
                    </a:lnTo>
                    <a:lnTo>
                      <a:pt x="2659" y="3422"/>
                    </a:lnTo>
                    <a:lnTo>
                      <a:pt x="2657" y="3442"/>
                    </a:lnTo>
                    <a:lnTo>
                      <a:pt x="2648" y="3461"/>
                    </a:lnTo>
                    <a:lnTo>
                      <a:pt x="2636" y="3477"/>
                    </a:lnTo>
                    <a:lnTo>
                      <a:pt x="2620" y="3489"/>
                    </a:lnTo>
                    <a:lnTo>
                      <a:pt x="2602" y="3497"/>
                    </a:lnTo>
                    <a:lnTo>
                      <a:pt x="2581" y="3500"/>
                    </a:lnTo>
                    <a:lnTo>
                      <a:pt x="78" y="3500"/>
                    </a:lnTo>
                    <a:lnTo>
                      <a:pt x="58" y="3497"/>
                    </a:lnTo>
                    <a:lnTo>
                      <a:pt x="39" y="3489"/>
                    </a:lnTo>
                    <a:lnTo>
                      <a:pt x="23" y="3477"/>
                    </a:lnTo>
                    <a:lnTo>
                      <a:pt x="11" y="3461"/>
                    </a:lnTo>
                    <a:lnTo>
                      <a:pt x="3" y="3442"/>
                    </a:lnTo>
                    <a:lnTo>
                      <a:pt x="0" y="3422"/>
                    </a:lnTo>
                    <a:lnTo>
                      <a:pt x="0" y="2813"/>
                    </a:lnTo>
                    <a:lnTo>
                      <a:pt x="3" y="2755"/>
                    </a:lnTo>
                    <a:lnTo>
                      <a:pt x="12" y="2699"/>
                    </a:lnTo>
                    <a:lnTo>
                      <a:pt x="26" y="2646"/>
                    </a:lnTo>
                    <a:lnTo>
                      <a:pt x="47" y="2594"/>
                    </a:lnTo>
                    <a:lnTo>
                      <a:pt x="71" y="2545"/>
                    </a:lnTo>
                    <a:lnTo>
                      <a:pt x="100" y="2500"/>
                    </a:lnTo>
                    <a:lnTo>
                      <a:pt x="134" y="2457"/>
                    </a:lnTo>
                    <a:lnTo>
                      <a:pt x="171" y="2418"/>
                    </a:lnTo>
                    <a:lnTo>
                      <a:pt x="213" y="2383"/>
                    </a:lnTo>
                    <a:lnTo>
                      <a:pt x="258" y="2352"/>
                    </a:lnTo>
                    <a:lnTo>
                      <a:pt x="306" y="2326"/>
                    </a:lnTo>
                    <a:lnTo>
                      <a:pt x="357" y="2305"/>
                    </a:lnTo>
                    <a:lnTo>
                      <a:pt x="410" y="2289"/>
                    </a:lnTo>
                    <a:lnTo>
                      <a:pt x="465" y="2278"/>
                    </a:lnTo>
                    <a:lnTo>
                      <a:pt x="522" y="2273"/>
                    </a:lnTo>
                    <a:lnTo>
                      <a:pt x="524" y="2273"/>
                    </a:lnTo>
                    <a:lnTo>
                      <a:pt x="530" y="2273"/>
                    </a:lnTo>
                    <a:lnTo>
                      <a:pt x="540" y="2272"/>
                    </a:lnTo>
                    <a:lnTo>
                      <a:pt x="552" y="2272"/>
                    </a:lnTo>
                    <a:lnTo>
                      <a:pt x="568" y="2270"/>
                    </a:lnTo>
                    <a:lnTo>
                      <a:pt x="586" y="2268"/>
                    </a:lnTo>
                    <a:lnTo>
                      <a:pt x="608" y="2264"/>
                    </a:lnTo>
                    <a:lnTo>
                      <a:pt x="630" y="2259"/>
                    </a:lnTo>
                    <a:lnTo>
                      <a:pt x="654" y="2254"/>
                    </a:lnTo>
                    <a:lnTo>
                      <a:pt x="679" y="2245"/>
                    </a:lnTo>
                    <a:lnTo>
                      <a:pt x="706" y="2236"/>
                    </a:lnTo>
                    <a:lnTo>
                      <a:pt x="732" y="2224"/>
                    </a:lnTo>
                    <a:lnTo>
                      <a:pt x="760" y="2210"/>
                    </a:lnTo>
                    <a:lnTo>
                      <a:pt x="786" y="2194"/>
                    </a:lnTo>
                    <a:lnTo>
                      <a:pt x="814" y="2175"/>
                    </a:lnTo>
                    <a:lnTo>
                      <a:pt x="839" y="2153"/>
                    </a:lnTo>
                    <a:lnTo>
                      <a:pt x="865" y="2129"/>
                    </a:lnTo>
                    <a:lnTo>
                      <a:pt x="889" y="2100"/>
                    </a:lnTo>
                    <a:lnTo>
                      <a:pt x="911" y="2068"/>
                    </a:lnTo>
                    <a:lnTo>
                      <a:pt x="931" y="2033"/>
                    </a:lnTo>
                    <a:lnTo>
                      <a:pt x="949" y="1994"/>
                    </a:lnTo>
                    <a:lnTo>
                      <a:pt x="964" y="1952"/>
                    </a:lnTo>
                    <a:lnTo>
                      <a:pt x="977" y="1904"/>
                    </a:lnTo>
                    <a:lnTo>
                      <a:pt x="986" y="1852"/>
                    </a:lnTo>
                    <a:lnTo>
                      <a:pt x="935" y="1812"/>
                    </a:lnTo>
                    <a:lnTo>
                      <a:pt x="885" y="1767"/>
                    </a:lnTo>
                    <a:lnTo>
                      <a:pt x="839" y="1716"/>
                    </a:lnTo>
                    <a:lnTo>
                      <a:pt x="796" y="1661"/>
                    </a:lnTo>
                    <a:lnTo>
                      <a:pt x="757" y="1602"/>
                    </a:lnTo>
                    <a:lnTo>
                      <a:pt x="722" y="1538"/>
                    </a:lnTo>
                    <a:lnTo>
                      <a:pt x="690" y="1470"/>
                    </a:lnTo>
                    <a:lnTo>
                      <a:pt x="663" y="1398"/>
                    </a:lnTo>
                    <a:lnTo>
                      <a:pt x="640" y="1324"/>
                    </a:lnTo>
                    <a:lnTo>
                      <a:pt x="622" y="1245"/>
                    </a:lnTo>
                    <a:lnTo>
                      <a:pt x="609" y="1165"/>
                    </a:lnTo>
                    <a:lnTo>
                      <a:pt x="598" y="1152"/>
                    </a:lnTo>
                    <a:lnTo>
                      <a:pt x="591" y="1137"/>
                    </a:lnTo>
                    <a:lnTo>
                      <a:pt x="568" y="1078"/>
                    </a:lnTo>
                    <a:lnTo>
                      <a:pt x="550" y="1016"/>
                    </a:lnTo>
                    <a:lnTo>
                      <a:pt x="537" y="950"/>
                    </a:lnTo>
                    <a:lnTo>
                      <a:pt x="527" y="885"/>
                    </a:lnTo>
                    <a:lnTo>
                      <a:pt x="522" y="819"/>
                    </a:lnTo>
                    <a:lnTo>
                      <a:pt x="523" y="754"/>
                    </a:lnTo>
                    <a:lnTo>
                      <a:pt x="527" y="689"/>
                    </a:lnTo>
                    <a:lnTo>
                      <a:pt x="537" y="626"/>
                    </a:lnTo>
                    <a:lnTo>
                      <a:pt x="551" y="563"/>
                    </a:lnTo>
                    <a:lnTo>
                      <a:pt x="570" y="503"/>
                    </a:lnTo>
                    <a:lnTo>
                      <a:pt x="594" y="444"/>
                    </a:lnTo>
                    <a:lnTo>
                      <a:pt x="622" y="387"/>
                    </a:lnTo>
                    <a:lnTo>
                      <a:pt x="655" y="334"/>
                    </a:lnTo>
                    <a:lnTo>
                      <a:pt x="692" y="285"/>
                    </a:lnTo>
                    <a:lnTo>
                      <a:pt x="731" y="241"/>
                    </a:lnTo>
                    <a:lnTo>
                      <a:pt x="775" y="200"/>
                    </a:lnTo>
                    <a:lnTo>
                      <a:pt x="821" y="167"/>
                    </a:lnTo>
                    <a:lnTo>
                      <a:pt x="871" y="137"/>
                    </a:lnTo>
                    <a:lnTo>
                      <a:pt x="923" y="112"/>
                    </a:lnTo>
                    <a:lnTo>
                      <a:pt x="978" y="93"/>
                    </a:lnTo>
                    <a:lnTo>
                      <a:pt x="1032" y="81"/>
                    </a:lnTo>
                    <a:lnTo>
                      <a:pt x="1087" y="73"/>
                    </a:lnTo>
                    <a:lnTo>
                      <a:pt x="1146" y="47"/>
                    </a:lnTo>
                    <a:lnTo>
                      <a:pt x="1208" y="27"/>
                    </a:lnTo>
                    <a:lnTo>
                      <a:pt x="1269" y="12"/>
                    </a:lnTo>
                    <a:lnTo>
                      <a:pt x="1332" y="3"/>
                    </a:lnTo>
                    <a:lnTo>
                      <a:pt x="1396" y="0"/>
                    </a:lnTo>
                    <a:close/>
                  </a:path>
                </a:pathLst>
              </a:custGeom>
              <a:solidFill>
                <a:srgbClr val="2A83A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123"/>
              <p:cNvSpPr>
                <a:spLocks noEditPoints="1"/>
              </p:cNvSpPr>
              <p:nvPr/>
            </p:nvSpPr>
            <p:spPr bwMode="auto">
              <a:xfrm>
                <a:off x="7138712" y="3395743"/>
                <a:ext cx="618874" cy="620640"/>
              </a:xfrm>
              <a:custGeom>
                <a:avLst/>
                <a:gdLst>
                  <a:gd name="T0" fmla="*/ 1528 w 3500"/>
                  <a:gd name="T1" fmla="*/ 438 h 3510"/>
                  <a:gd name="T2" fmla="*/ 1195 w 3500"/>
                  <a:gd name="T3" fmla="*/ 616 h 3510"/>
                  <a:gd name="T4" fmla="*/ 924 w 3500"/>
                  <a:gd name="T5" fmla="*/ 637 h 3510"/>
                  <a:gd name="T6" fmla="*/ 512 w 3500"/>
                  <a:gd name="T7" fmla="*/ 758 h 3510"/>
                  <a:gd name="T8" fmla="*/ 671 w 3500"/>
                  <a:gd name="T9" fmla="*/ 1072 h 3510"/>
                  <a:gd name="T10" fmla="*/ 505 w 3500"/>
                  <a:gd name="T11" fmla="*/ 1473 h 3510"/>
                  <a:gd name="T12" fmla="*/ 172 w 3500"/>
                  <a:gd name="T13" fmla="*/ 1582 h 3510"/>
                  <a:gd name="T14" fmla="*/ 378 w 3500"/>
                  <a:gd name="T15" fmla="*/ 1959 h 3510"/>
                  <a:gd name="T16" fmla="*/ 555 w 3500"/>
                  <a:gd name="T17" fmla="*/ 2168 h 3510"/>
                  <a:gd name="T18" fmla="*/ 665 w 3500"/>
                  <a:gd name="T19" fmla="*/ 2528 h 3510"/>
                  <a:gd name="T20" fmla="*/ 739 w 3500"/>
                  <a:gd name="T21" fmla="*/ 2991 h 3510"/>
                  <a:gd name="T22" fmla="*/ 1007 w 3500"/>
                  <a:gd name="T23" fmla="*/ 2837 h 3510"/>
                  <a:gd name="T24" fmla="*/ 1413 w 3500"/>
                  <a:gd name="T25" fmla="*/ 2977 h 3510"/>
                  <a:gd name="T26" fmla="*/ 1559 w 3500"/>
                  <a:gd name="T27" fmla="*/ 3231 h 3510"/>
                  <a:gd name="T28" fmla="*/ 1926 w 3500"/>
                  <a:gd name="T29" fmla="*/ 3329 h 3510"/>
                  <a:gd name="T30" fmla="*/ 2058 w 3500"/>
                  <a:gd name="T31" fmla="*/ 2988 h 3510"/>
                  <a:gd name="T32" fmla="*/ 2462 w 3500"/>
                  <a:gd name="T33" fmla="*/ 2835 h 3510"/>
                  <a:gd name="T34" fmla="*/ 2753 w 3500"/>
                  <a:gd name="T35" fmla="*/ 2996 h 3510"/>
                  <a:gd name="T36" fmla="*/ 2848 w 3500"/>
                  <a:gd name="T37" fmla="*/ 2557 h 3510"/>
                  <a:gd name="T38" fmla="*/ 2918 w 3500"/>
                  <a:gd name="T39" fmla="*/ 2240 h 3510"/>
                  <a:gd name="T40" fmla="*/ 3092 w 3500"/>
                  <a:gd name="T41" fmla="*/ 1967 h 3510"/>
                  <a:gd name="T42" fmla="*/ 3335 w 3500"/>
                  <a:gd name="T43" fmla="*/ 1589 h 3510"/>
                  <a:gd name="T44" fmla="*/ 3014 w 3500"/>
                  <a:gd name="T45" fmla="*/ 1497 h 3510"/>
                  <a:gd name="T46" fmla="*/ 2837 w 3500"/>
                  <a:gd name="T47" fmla="*/ 1101 h 3510"/>
                  <a:gd name="T48" fmla="*/ 2985 w 3500"/>
                  <a:gd name="T49" fmla="*/ 767 h 3510"/>
                  <a:gd name="T50" fmla="*/ 2656 w 3500"/>
                  <a:gd name="T51" fmla="*/ 576 h 3510"/>
                  <a:gd name="T52" fmla="*/ 2374 w 3500"/>
                  <a:gd name="T53" fmla="*/ 652 h 3510"/>
                  <a:gd name="T54" fmla="*/ 1988 w 3500"/>
                  <a:gd name="T55" fmla="*/ 465 h 3510"/>
                  <a:gd name="T56" fmla="*/ 1907 w 3500"/>
                  <a:gd name="T57" fmla="*/ 164 h 3510"/>
                  <a:gd name="T58" fmla="*/ 2048 w 3500"/>
                  <a:gd name="T59" fmla="*/ 68 h 3510"/>
                  <a:gd name="T60" fmla="*/ 2122 w 3500"/>
                  <a:gd name="T61" fmla="*/ 370 h 3510"/>
                  <a:gd name="T62" fmla="*/ 2469 w 3500"/>
                  <a:gd name="T63" fmla="*/ 512 h 3510"/>
                  <a:gd name="T64" fmla="*/ 2775 w 3500"/>
                  <a:gd name="T65" fmla="*/ 352 h 3510"/>
                  <a:gd name="T66" fmla="*/ 3143 w 3500"/>
                  <a:gd name="T67" fmla="*/ 699 h 3510"/>
                  <a:gd name="T68" fmla="*/ 2994 w 3500"/>
                  <a:gd name="T69" fmla="*/ 1026 h 3510"/>
                  <a:gd name="T70" fmla="*/ 3128 w 3500"/>
                  <a:gd name="T71" fmla="*/ 1378 h 3510"/>
                  <a:gd name="T72" fmla="*/ 3406 w 3500"/>
                  <a:gd name="T73" fmla="*/ 1437 h 3510"/>
                  <a:gd name="T74" fmla="*/ 3497 w 3500"/>
                  <a:gd name="T75" fmla="*/ 1945 h 3510"/>
                  <a:gd name="T76" fmla="*/ 3244 w 3500"/>
                  <a:gd name="T77" fmla="*/ 2108 h 3510"/>
                  <a:gd name="T78" fmla="*/ 3069 w 3500"/>
                  <a:gd name="T79" fmla="*/ 2303 h 3510"/>
                  <a:gd name="T80" fmla="*/ 3132 w 3500"/>
                  <a:gd name="T81" fmla="*/ 2671 h 3510"/>
                  <a:gd name="T82" fmla="*/ 3098 w 3500"/>
                  <a:gd name="T83" fmla="*/ 2885 h 3510"/>
                  <a:gd name="T84" fmla="*/ 2690 w 3500"/>
                  <a:gd name="T85" fmla="*/ 3152 h 3510"/>
                  <a:gd name="T86" fmla="*/ 2377 w 3500"/>
                  <a:gd name="T87" fmla="*/ 3042 h 3510"/>
                  <a:gd name="T88" fmla="*/ 2116 w 3500"/>
                  <a:gd name="T89" fmla="*/ 3153 h 3510"/>
                  <a:gd name="T90" fmla="*/ 1971 w 3500"/>
                  <a:gd name="T91" fmla="*/ 3498 h 3510"/>
                  <a:gd name="T92" fmla="*/ 1452 w 3500"/>
                  <a:gd name="T93" fmla="*/ 3442 h 3510"/>
                  <a:gd name="T94" fmla="*/ 1378 w 3500"/>
                  <a:gd name="T95" fmla="*/ 3140 h 3510"/>
                  <a:gd name="T96" fmla="*/ 1031 w 3500"/>
                  <a:gd name="T97" fmla="*/ 2998 h 3510"/>
                  <a:gd name="T98" fmla="*/ 725 w 3500"/>
                  <a:gd name="T99" fmla="*/ 3158 h 3510"/>
                  <a:gd name="T100" fmla="*/ 357 w 3500"/>
                  <a:gd name="T101" fmla="*/ 2811 h 3510"/>
                  <a:gd name="T102" fmla="*/ 506 w 3500"/>
                  <a:gd name="T103" fmla="*/ 2484 h 3510"/>
                  <a:gd name="T104" fmla="*/ 372 w 3500"/>
                  <a:gd name="T105" fmla="*/ 2132 h 3510"/>
                  <a:gd name="T106" fmla="*/ 94 w 3500"/>
                  <a:gd name="T107" fmla="*/ 2073 h 3510"/>
                  <a:gd name="T108" fmla="*/ 3 w 3500"/>
                  <a:gd name="T109" fmla="*/ 1565 h 3510"/>
                  <a:gd name="T110" fmla="*/ 256 w 3500"/>
                  <a:gd name="T111" fmla="*/ 1402 h 3510"/>
                  <a:gd name="T112" fmla="*/ 431 w 3500"/>
                  <a:gd name="T113" fmla="*/ 1207 h 3510"/>
                  <a:gd name="T114" fmla="*/ 368 w 3500"/>
                  <a:gd name="T115" fmla="*/ 839 h 3510"/>
                  <a:gd name="T116" fmla="*/ 402 w 3500"/>
                  <a:gd name="T117" fmla="*/ 625 h 3510"/>
                  <a:gd name="T118" fmla="*/ 810 w 3500"/>
                  <a:gd name="T119" fmla="*/ 358 h 3510"/>
                  <a:gd name="T120" fmla="*/ 1123 w 3500"/>
                  <a:gd name="T121" fmla="*/ 468 h 3510"/>
                  <a:gd name="T122" fmla="*/ 1384 w 3500"/>
                  <a:gd name="T123" fmla="*/ 357 h 3510"/>
                  <a:gd name="T124" fmla="*/ 1529 w 3500"/>
                  <a:gd name="T125" fmla="*/ 12 h 3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00" h="3510">
                    <a:moveTo>
                      <a:pt x="1593" y="164"/>
                    </a:moveTo>
                    <a:lnTo>
                      <a:pt x="1585" y="166"/>
                    </a:lnTo>
                    <a:lnTo>
                      <a:pt x="1577" y="172"/>
                    </a:lnTo>
                    <a:lnTo>
                      <a:pt x="1574" y="181"/>
                    </a:lnTo>
                    <a:lnTo>
                      <a:pt x="1559" y="280"/>
                    </a:lnTo>
                    <a:lnTo>
                      <a:pt x="1546" y="379"/>
                    </a:lnTo>
                    <a:lnTo>
                      <a:pt x="1539" y="410"/>
                    </a:lnTo>
                    <a:lnTo>
                      <a:pt x="1528" y="438"/>
                    </a:lnTo>
                    <a:lnTo>
                      <a:pt x="1512" y="465"/>
                    </a:lnTo>
                    <a:lnTo>
                      <a:pt x="1492" y="487"/>
                    </a:lnTo>
                    <a:lnTo>
                      <a:pt x="1469" y="506"/>
                    </a:lnTo>
                    <a:lnTo>
                      <a:pt x="1442" y="522"/>
                    </a:lnTo>
                    <a:lnTo>
                      <a:pt x="1413" y="533"/>
                    </a:lnTo>
                    <a:lnTo>
                      <a:pt x="1338" y="556"/>
                    </a:lnTo>
                    <a:lnTo>
                      <a:pt x="1266" y="584"/>
                    </a:lnTo>
                    <a:lnTo>
                      <a:pt x="1195" y="616"/>
                    </a:lnTo>
                    <a:lnTo>
                      <a:pt x="1126" y="652"/>
                    </a:lnTo>
                    <a:lnTo>
                      <a:pt x="1098" y="665"/>
                    </a:lnTo>
                    <a:lnTo>
                      <a:pt x="1069" y="673"/>
                    </a:lnTo>
                    <a:lnTo>
                      <a:pt x="1038" y="675"/>
                    </a:lnTo>
                    <a:lnTo>
                      <a:pt x="1009" y="673"/>
                    </a:lnTo>
                    <a:lnTo>
                      <a:pt x="979" y="667"/>
                    </a:lnTo>
                    <a:lnTo>
                      <a:pt x="950" y="654"/>
                    </a:lnTo>
                    <a:lnTo>
                      <a:pt x="924" y="637"/>
                    </a:lnTo>
                    <a:lnTo>
                      <a:pt x="844" y="576"/>
                    </a:lnTo>
                    <a:lnTo>
                      <a:pt x="765" y="517"/>
                    </a:lnTo>
                    <a:lnTo>
                      <a:pt x="756" y="514"/>
                    </a:lnTo>
                    <a:lnTo>
                      <a:pt x="747" y="514"/>
                    </a:lnTo>
                    <a:lnTo>
                      <a:pt x="739" y="519"/>
                    </a:lnTo>
                    <a:lnTo>
                      <a:pt x="518" y="741"/>
                    </a:lnTo>
                    <a:lnTo>
                      <a:pt x="512" y="749"/>
                    </a:lnTo>
                    <a:lnTo>
                      <a:pt x="512" y="758"/>
                    </a:lnTo>
                    <a:lnTo>
                      <a:pt x="515" y="767"/>
                    </a:lnTo>
                    <a:lnTo>
                      <a:pt x="575" y="847"/>
                    </a:lnTo>
                    <a:lnTo>
                      <a:pt x="635" y="926"/>
                    </a:lnTo>
                    <a:lnTo>
                      <a:pt x="652" y="953"/>
                    </a:lnTo>
                    <a:lnTo>
                      <a:pt x="665" y="982"/>
                    </a:lnTo>
                    <a:lnTo>
                      <a:pt x="671" y="1012"/>
                    </a:lnTo>
                    <a:lnTo>
                      <a:pt x="673" y="1041"/>
                    </a:lnTo>
                    <a:lnTo>
                      <a:pt x="671" y="1072"/>
                    </a:lnTo>
                    <a:lnTo>
                      <a:pt x="663" y="1101"/>
                    </a:lnTo>
                    <a:lnTo>
                      <a:pt x="650" y="1130"/>
                    </a:lnTo>
                    <a:lnTo>
                      <a:pt x="614" y="1199"/>
                    </a:lnTo>
                    <a:lnTo>
                      <a:pt x="582" y="1270"/>
                    </a:lnTo>
                    <a:lnTo>
                      <a:pt x="555" y="1342"/>
                    </a:lnTo>
                    <a:lnTo>
                      <a:pt x="531" y="1417"/>
                    </a:lnTo>
                    <a:lnTo>
                      <a:pt x="521" y="1447"/>
                    </a:lnTo>
                    <a:lnTo>
                      <a:pt x="505" y="1473"/>
                    </a:lnTo>
                    <a:lnTo>
                      <a:pt x="486" y="1497"/>
                    </a:lnTo>
                    <a:lnTo>
                      <a:pt x="463" y="1517"/>
                    </a:lnTo>
                    <a:lnTo>
                      <a:pt x="437" y="1533"/>
                    </a:lnTo>
                    <a:lnTo>
                      <a:pt x="408" y="1543"/>
                    </a:lnTo>
                    <a:lnTo>
                      <a:pt x="378" y="1551"/>
                    </a:lnTo>
                    <a:lnTo>
                      <a:pt x="279" y="1564"/>
                    </a:lnTo>
                    <a:lnTo>
                      <a:pt x="180" y="1578"/>
                    </a:lnTo>
                    <a:lnTo>
                      <a:pt x="172" y="1582"/>
                    </a:lnTo>
                    <a:lnTo>
                      <a:pt x="165" y="1589"/>
                    </a:lnTo>
                    <a:lnTo>
                      <a:pt x="163" y="1599"/>
                    </a:lnTo>
                    <a:lnTo>
                      <a:pt x="163" y="1912"/>
                    </a:lnTo>
                    <a:lnTo>
                      <a:pt x="165" y="1921"/>
                    </a:lnTo>
                    <a:lnTo>
                      <a:pt x="172" y="1928"/>
                    </a:lnTo>
                    <a:lnTo>
                      <a:pt x="180" y="1932"/>
                    </a:lnTo>
                    <a:lnTo>
                      <a:pt x="279" y="1946"/>
                    </a:lnTo>
                    <a:lnTo>
                      <a:pt x="378" y="1959"/>
                    </a:lnTo>
                    <a:lnTo>
                      <a:pt x="408" y="1967"/>
                    </a:lnTo>
                    <a:lnTo>
                      <a:pt x="437" y="1977"/>
                    </a:lnTo>
                    <a:lnTo>
                      <a:pt x="463" y="1993"/>
                    </a:lnTo>
                    <a:lnTo>
                      <a:pt x="486" y="2013"/>
                    </a:lnTo>
                    <a:lnTo>
                      <a:pt x="505" y="2037"/>
                    </a:lnTo>
                    <a:lnTo>
                      <a:pt x="521" y="2063"/>
                    </a:lnTo>
                    <a:lnTo>
                      <a:pt x="531" y="2093"/>
                    </a:lnTo>
                    <a:lnTo>
                      <a:pt x="555" y="2168"/>
                    </a:lnTo>
                    <a:lnTo>
                      <a:pt x="582" y="2240"/>
                    </a:lnTo>
                    <a:lnTo>
                      <a:pt x="614" y="2311"/>
                    </a:lnTo>
                    <a:lnTo>
                      <a:pt x="650" y="2380"/>
                    </a:lnTo>
                    <a:lnTo>
                      <a:pt x="663" y="2409"/>
                    </a:lnTo>
                    <a:lnTo>
                      <a:pt x="671" y="2438"/>
                    </a:lnTo>
                    <a:lnTo>
                      <a:pt x="673" y="2469"/>
                    </a:lnTo>
                    <a:lnTo>
                      <a:pt x="671" y="2498"/>
                    </a:lnTo>
                    <a:lnTo>
                      <a:pt x="665" y="2528"/>
                    </a:lnTo>
                    <a:lnTo>
                      <a:pt x="652" y="2557"/>
                    </a:lnTo>
                    <a:lnTo>
                      <a:pt x="635" y="2584"/>
                    </a:lnTo>
                    <a:lnTo>
                      <a:pt x="575" y="2663"/>
                    </a:lnTo>
                    <a:lnTo>
                      <a:pt x="515" y="2743"/>
                    </a:lnTo>
                    <a:lnTo>
                      <a:pt x="512" y="2752"/>
                    </a:lnTo>
                    <a:lnTo>
                      <a:pt x="512" y="2761"/>
                    </a:lnTo>
                    <a:lnTo>
                      <a:pt x="518" y="2769"/>
                    </a:lnTo>
                    <a:lnTo>
                      <a:pt x="739" y="2991"/>
                    </a:lnTo>
                    <a:lnTo>
                      <a:pt x="747" y="2996"/>
                    </a:lnTo>
                    <a:lnTo>
                      <a:pt x="756" y="2997"/>
                    </a:lnTo>
                    <a:lnTo>
                      <a:pt x="765" y="2993"/>
                    </a:lnTo>
                    <a:lnTo>
                      <a:pt x="844" y="2934"/>
                    </a:lnTo>
                    <a:lnTo>
                      <a:pt x="924" y="2873"/>
                    </a:lnTo>
                    <a:lnTo>
                      <a:pt x="950" y="2856"/>
                    </a:lnTo>
                    <a:lnTo>
                      <a:pt x="978" y="2844"/>
                    </a:lnTo>
                    <a:lnTo>
                      <a:pt x="1007" y="2837"/>
                    </a:lnTo>
                    <a:lnTo>
                      <a:pt x="1036" y="2835"/>
                    </a:lnTo>
                    <a:lnTo>
                      <a:pt x="1067" y="2837"/>
                    </a:lnTo>
                    <a:lnTo>
                      <a:pt x="1098" y="2845"/>
                    </a:lnTo>
                    <a:lnTo>
                      <a:pt x="1126" y="2858"/>
                    </a:lnTo>
                    <a:lnTo>
                      <a:pt x="1195" y="2894"/>
                    </a:lnTo>
                    <a:lnTo>
                      <a:pt x="1266" y="2926"/>
                    </a:lnTo>
                    <a:lnTo>
                      <a:pt x="1338" y="2954"/>
                    </a:lnTo>
                    <a:lnTo>
                      <a:pt x="1413" y="2977"/>
                    </a:lnTo>
                    <a:lnTo>
                      <a:pt x="1442" y="2988"/>
                    </a:lnTo>
                    <a:lnTo>
                      <a:pt x="1469" y="3004"/>
                    </a:lnTo>
                    <a:lnTo>
                      <a:pt x="1492" y="3023"/>
                    </a:lnTo>
                    <a:lnTo>
                      <a:pt x="1512" y="3045"/>
                    </a:lnTo>
                    <a:lnTo>
                      <a:pt x="1528" y="3072"/>
                    </a:lnTo>
                    <a:lnTo>
                      <a:pt x="1539" y="3101"/>
                    </a:lnTo>
                    <a:lnTo>
                      <a:pt x="1546" y="3131"/>
                    </a:lnTo>
                    <a:lnTo>
                      <a:pt x="1559" y="3231"/>
                    </a:lnTo>
                    <a:lnTo>
                      <a:pt x="1574" y="3329"/>
                    </a:lnTo>
                    <a:lnTo>
                      <a:pt x="1577" y="3338"/>
                    </a:lnTo>
                    <a:lnTo>
                      <a:pt x="1585" y="3344"/>
                    </a:lnTo>
                    <a:lnTo>
                      <a:pt x="1593" y="3346"/>
                    </a:lnTo>
                    <a:lnTo>
                      <a:pt x="1907" y="3346"/>
                    </a:lnTo>
                    <a:lnTo>
                      <a:pt x="1915" y="3344"/>
                    </a:lnTo>
                    <a:lnTo>
                      <a:pt x="1923" y="3338"/>
                    </a:lnTo>
                    <a:lnTo>
                      <a:pt x="1926" y="3329"/>
                    </a:lnTo>
                    <a:lnTo>
                      <a:pt x="1941" y="3230"/>
                    </a:lnTo>
                    <a:lnTo>
                      <a:pt x="1954" y="3131"/>
                    </a:lnTo>
                    <a:lnTo>
                      <a:pt x="1961" y="3101"/>
                    </a:lnTo>
                    <a:lnTo>
                      <a:pt x="1972" y="3072"/>
                    </a:lnTo>
                    <a:lnTo>
                      <a:pt x="1988" y="3045"/>
                    </a:lnTo>
                    <a:lnTo>
                      <a:pt x="2008" y="3023"/>
                    </a:lnTo>
                    <a:lnTo>
                      <a:pt x="2031" y="3004"/>
                    </a:lnTo>
                    <a:lnTo>
                      <a:pt x="2058" y="2988"/>
                    </a:lnTo>
                    <a:lnTo>
                      <a:pt x="2087" y="2977"/>
                    </a:lnTo>
                    <a:lnTo>
                      <a:pt x="2162" y="2954"/>
                    </a:lnTo>
                    <a:lnTo>
                      <a:pt x="2234" y="2926"/>
                    </a:lnTo>
                    <a:lnTo>
                      <a:pt x="2305" y="2894"/>
                    </a:lnTo>
                    <a:lnTo>
                      <a:pt x="2374" y="2858"/>
                    </a:lnTo>
                    <a:lnTo>
                      <a:pt x="2402" y="2845"/>
                    </a:lnTo>
                    <a:lnTo>
                      <a:pt x="2431" y="2837"/>
                    </a:lnTo>
                    <a:lnTo>
                      <a:pt x="2462" y="2835"/>
                    </a:lnTo>
                    <a:lnTo>
                      <a:pt x="2491" y="2837"/>
                    </a:lnTo>
                    <a:lnTo>
                      <a:pt x="2521" y="2843"/>
                    </a:lnTo>
                    <a:lnTo>
                      <a:pt x="2550" y="2856"/>
                    </a:lnTo>
                    <a:lnTo>
                      <a:pt x="2576" y="2873"/>
                    </a:lnTo>
                    <a:lnTo>
                      <a:pt x="2656" y="2934"/>
                    </a:lnTo>
                    <a:lnTo>
                      <a:pt x="2735" y="2993"/>
                    </a:lnTo>
                    <a:lnTo>
                      <a:pt x="2744" y="2997"/>
                    </a:lnTo>
                    <a:lnTo>
                      <a:pt x="2753" y="2996"/>
                    </a:lnTo>
                    <a:lnTo>
                      <a:pt x="2761" y="2991"/>
                    </a:lnTo>
                    <a:lnTo>
                      <a:pt x="2982" y="2769"/>
                    </a:lnTo>
                    <a:lnTo>
                      <a:pt x="2988" y="2761"/>
                    </a:lnTo>
                    <a:lnTo>
                      <a:pt x="2988" y="2752"/>
                    </a:lnTo>
                    <a:lnTo>
                      <a:pt x="2985" y="2743"/>
                    </a:lnTo>
                    <a:lnTo>
                      <a:pt x="2925" y="2663"/>
                    </a:lnTo>
                    <a:lnTo>
                      <a:pt x="2865" y="2584"/>
                    </a:lnTo>
                    <a:lnTo>
                      <a:pt x="2848" y="2557"/>
                    </a:lnTo>
                    <a:lnTo>
                      <a:pt x="2835" y="2528"/>
                    </a:lnTo>
                    <a:lnTo>
                      <a:pt x="2829" y="2498"/>
                    </a:lnTo>
                    <a:lnTo>
                      <a:pt x="2827" y="2469"/>
                    </a:lnTo>
                    <a:lnTo>
                      <a:pt x="2829" y="2438"/>
                    </a:lnTo>
                    <a:lnTo>
                      <a:pt x="2837" y="2409"/>
                    </a:lnTo>
                    <a:lnTo>
                      <a:pt x="2850" y="2380"/>
                    </a:lnTo>
                    <a:lnTo>
                      <a:pt x="2886" y="2311"/>
                    </a:lnTo>
                    <a:lnTo>
                      <a:pt x="2918" y="2240"/>
                    </a:lnTo>
                    <a:lnTo>
                      <a:pt x="2945" y="2168"/>
                    </a:lnTo>
                    <a:lnTo>
                      <a:pt x="2969" y="2093"/>
                    </a:lnTo>
                    <a:lnTo>
                      <a:pt x="2979" y="2063"/>
                    </a:lnTo>
                    <a:lnTo>
                      <a:pt x="2995" y="2037"/>
                    </a:lnTo>
                    <a:lnTo>
                      <a:pt x="3014" y="2013"/>
                    </a:lnTo>
                    <a:lnTo>
                      <a:pt x="3037" y="1993"/>
                    </a:lnTo>
                    <a:lnTo>
                      <a:pt x="3063" y="1977"/>
                    </a:lnTo>
                    <a:lnTo>
                      <a:pt x="3092" y="1967"/>
                    </a:lnTo>
                    <a:lnTo>
                      <a:pt x="3122" y="1959"/>
                    </a:lnTo>
                    <a:lnTo>
                      <a:pt x="3221" y="1946"/>
                    </a:lnTo>
                    <a:lnTo>
                      <a:pt x="3320" y="1932"/>
                    </a:lnTo>
                    <a:lnTo>
                      <a:pt x="3328" y="1928"/>
                    </a:lnTo>
                    <a:lnTo>
                      <a:pt x="3335" y="1921"/>
                    </a:lnTo>
                    <a:lnTo>
                      <a:pt x="3337" y="1912"/>
                    </a:lnTo>
                    <a:lnTo>
                      <a:pt x="3337" y="1598"/>
                    </a:lnTo>
                    <a:lnTo>
                      <a:pt x="3335" y="1589"/>
                    </a:lnTo>
                    <a:lnTo>
                      <a:pt x="3328" y="1582"/>
                    </a:lnTo>
                    <a:lnTo>
                      <a:pt x="3320" y="1578"/>
                    </a:lnTo>
                    <a:lnTo>
                      <a:pt x="3221" y="1564"/>
                    </a:lnTo>
                    <a:lnTo>
                      <a:pt x="3122" y="1551"/>
                    </a:lnTo>
                    <a:lnTo>
                      <a:pt x="3092" y="1543"/>
                    </a:lnTo>
                    <a:lnTo>
                      <a:pt x="3063" y="1533"/>
                    </a:lnTo>
                    <a:lnTo>
                      <a:pt x="3037" y="1517"/>
                    </a:lnTo>
                    <a:lnTo>
                      <a:pt x="3014" y="1497"/>
                    </a:lnTo>
                    <a:lnTo>
                      <a:pt x="2995" y="1473"/>
                    </a:lnTo>
                    <a:lnTo>
                      <a:pt x="2979" y="1447"/>
                    </a:lnTo>
                    <a:lnTo>
                      <a:pt x="2969" y="1417"/>
                    </a:lnTo>
                    <a:lnTo>
                      <a:pt x="2945" y="1342"/>
                    </a:lnTo>
                    <a:lnTo>
                      <a:pt x="2918" y="1270"/>
                    </a:lnTo>
                    <a:lnTo>
                      <a:pt x="2886" y="1199"/>
                    </a:lnTo>
                    <a:lnTo>
                      <a:pt x="2850" y="1130"/>
                    </a:lnTo>
                    <a:lnTo>
                      <a:pt x="2837" y="1101"/>
                    </a:lnTo>
                    <a:lnTo>
                      <a:pt x="2829" y="1072"/>
                    </a:lnTo>
                    <a:lnTo>
                      <a:pt x="2827" y="1041"/>
                    </a:lnTo>
                    <a:lnTo>
                      <a:pt x="2829" y="1012"/>
                    </a:lnTo>
                    <a:lnTo>
                      <a:pt x="2835" y="982"/>
                    </a:lnTo>
                    <a:lnTo>
                      <a:pt x="2848" y="953"/>
                    </a:lnTo>
                    <a:lnTo>
                      <a:pt x="2865" y="926"/>
                    </a:lnTo>
                    <a:lnTo>
                      <a:pt x="2925" y="847"/>
                    </a:lnTo>
                    <a:lnTo>
                      <a:pt x="2985" y="767"/>
                    </a:lnTo>
                    <a:lnTo>
                      <a:pt x="2988" y="758"/>
                    </a:lnTo>
                    <a:lnTo>
                      <a:pt x="2988" y="749"/>
                    </a:lnTo>
                    <a:lnTo>
                      <a:pt x="2982" y="741"/>
                    </a:lnTo>
                    <a:lnTo>
                      <a:pt x="2761" y="519"/>
                    </a:lnTo>
                    <a:lnTo>
                      <a:pt x="2753" y="514"/>
                    </a:lnTo>
                    <a:lnTo>
                      <a:pt x="2744" y="514"/>
                    </a:lnTo>
                    <a:lnTo>
                      <a:pt x="2735" y="517"/>
                    </a:lnTo>
                    <a:lnTo>
                      <a:pt x="2656" y="576"/>
                    </a:lnTo>
                    <a:lnTo>
                      <a:pt x="2576" y="637"/>
                    </a:lnTo>
                    <a:lnTo>
                      <a:pt x="2550" y="654"/>
                    </a:lnTo>
                    <a:lnTo>
                      <a:pt x="2521" y="667"/>
                    </a:lnTo>
                    <a:lnTo>
                      <a:pt x="2491" y="673"/>
                    </a:lnTo>
                    <a:lnTo>
                      <a:pt x="2462" y="675"/>
                    </a:lnTo>
                    <a:lnTo>
                      <a:pt x="2431" y="673"/>
                    </a:lnTo>
                    <a:lnTo>
                      <a:pt x="2402" y="665"/>
                    </a:lnTo>
                    <a:lnTo>
                      <a:pt x="2374" y="652"/>
                    </a:lnTo>
                    <a:lnTo>
                      <a:pt x="2305" y="616"/>
                    </a:lnTo>
                    <a:lnTo>
                      <a:pt x="2234" y="584"/>
                    </a:lnTo>
                    <a:lnTo>
                      <a:pt x="2162" y="556"/>
                    </a:lnTo>
                    <a:lnTo>
                      <a:pt x="2087" y="533"/>
                    </a:lnTo>
                    <a:lnTo>
                      <a:pt x="2058" y="522"/>
                    </a:lnTo>
                    <a:lnTo>
                      <a:pt x="2031" y="506"/>
                    </a:lnTo>
                    <a:lnTo>
                      <a:pt x="2008" y="487"/>
                    </a:lnTo>
                    <a:lnTo>
                      <a:pt x="1988" y="465"/>
                    </a:lnTo>
                    <a:lnTo>
                      <a:pt x="1972" y="438"/>
                    </a:lnTo>
                    <a:lnTo>
                      <a:pt x="1961" y="410"/>
                    </a:lnTo>
                    <a:lnTo>
                      <a:pt x="1954" y="379"/>
                    </a:lnTo>
                    <a:lnTo>
                      <a:pt x="1941" y="280"/>
                    </a:lnTo>
                    <a:lnTo>
                      <a:pt x="1926" y="181"/>
                    </a:lnTo>
                    <a:lnTo>
                      <a:pt x="1923" y="172"/>
                    </a:lnTo>
                    <a:lnTo>
                      <a:pt x="1915" y="166"/>
                    </a:lnTo>
                    <a:lnTo>
                      <a:pt x="1907" y="164"/>
                    </a:lnTo>
                    <a:lnTo>
                      <a:pt x="1593" y="164"/>
                    </a:lnTo>
                    <a:close/>
                    <a:moveTo>
                      <a:pt x="1593" y="0"/>
                    </a:moveTo>
                    <a:lnTo>
                      <a:pt x="1907" y="0"/>
                    </a:lnTo>
                    <a:lnTo>
                      <a:pt x="1940" y="3"/>
                    </a:lnTo>
                    <a:lnTo>
                      <a:pt x="1971" y="12"/>
                    </a:lnTo>
                    <a:lnTo>
                      <a:pt x="2000" y="26"/>
                    </a:lnTo>
                    <a:lnTo>
                      <a:pt x="2026" y="45"/>
                    </a:lnTo>
                    <a:lnTo>
                      <a:pt x="2048" y="68"/>
                    </a:lnTo>
                    <a:lnTo>
                      <a:pt x="2067" y="95"/>
                    </a:lnTo>
                    <a:lnTo>
                      <a:pt x="2080" y="124"/>
                    </a:lnTo>
                    <a:lnTo>
                      <a:pt x="2088" y="156"/>
                    </a:lnTo>
                    <a:lnTo>
                      <a:pt x="2102" y="256"/>
                    </a:lnTo>
                    <a:lnTo>
                      <a:pt x="2116" y="357"/>
                    </a:lnTo>
                    <a:lnTo>
                      <a:pt x="2117" y="363"/>
                    </a:lnTo>
                    <a:lnTo>
                      <a:pt x="2119" y="367"/>
                    </a:lnTo>
                    <a:lnTo>
                      <a:pt x="2122" y="370"/>
                    </a:lnTo>
                    <a:lnTo>
                      <a:pt x="2125" y="373"/>
                    </a:lnTo>
                    <a:lnTo>
                      <a:pt x="2130" y="374"/>
                    </a:lnTo>
                    <a:lnTo>
                      <a:pt x="2215" y="401"/>
                    </a:lnTo>
                    <a:lnTo>
                      <a:pt x="2296" y="432"/>
                    </a:lnTo>
                    <a:lnTo>
                      <a:pt x="2377" y="468"/>
                    </a:lnTo>
                    <a:lnTo>
                      <a:pt x="2454" y="509"/>
                    </a:lnTo>
                    <a:lnTo>
                      <a:pt x="2462" y="512"/>
                    </a:lnTo>
                    <a:lnTo>
                      <a:pt x="2469" y="512"/>
                    </a:lnTo>
                    <a:lnTo>
                      <a:pt x="2477" y="507"/>
                    </a:lnTo>
                    <a:lnTo>
                      <a:pt x="2557" y="446"/>
                    </a:lnTo>
                    <a:lnTo>
                      <a:pt x="2638" y="385"/>
                    </a:lnTo>
                    <a:lnTo>
                      <a:pt x="2663" y="369"/>
                    </a:lnTo>
                    <a:lnTo>
                      <a:pt x="2690" y="358"/>
                    </a:lnTo>
                    <a:lnTo>
                      <a:pt x="2718" y="352"/>
                    </a:lnTo>
                    <a:lnTo>
                      <a:pt x="2746" y="350"/>
                    </a:lnTo>
                    <a:lnTo>
                      <a:pt x="2775" y="352"/>
                    </a:lnTo>
                    <a:lnTo>
                      <a:pt x="2803" y="358"/>
                    </a:lnTo>
                    <a:lnTo>
                      <a:pt x="2830" y="369"/>
                    </a:lnTo>
                    <a:lnTo>
                      <a:pt x="2854" y="384"/>
                    </a:lnTo>
                    <a:lnTo>
                      <a:pt x="2876" y="403"/>
                    </a:lnTo>
                    <a:lnTo>
                      <a:pt x="3098" y="625"/>
                    </a:lnTo>
                    <a:lnTo>
                      <a:pt x="3117" y="648"/>
                    </a:lnTo>
                    <a:lnTo>
                      <a:pt x="3132" y="672"/>
                    </a:lnTo>
                    <a:lnTo>
                      <a:pt x="3143" y="699"/>
                    </a:lnTo>
                    <a:lnTo>
                      <a:pt x="3149" y="728"/>
                    </a:lnTo>
                    <a:lnTo>
                      <a:pt x="3151" y="756"/>
                    </a:lnTo>
                    <a:lnTo>
                      <a:pt x="3149" y="784"/>
                    </a:lnTo>
                    <a:lnTo>
                      <a:pt x="3143" y="813"/>
                    </a:lnTo>
                    <a:lnTo>
                      <a:pt x="3132" y="839"/>
                    </a:lnTo>
                    <a:lnTo>
                      <a:pt x="3116" y="865"/>
                    </a:lnTo>
                    <a:lnTo>
                      <a:pt x="3056" y="946"/>
                    </a:lnTo>
                    <a:lnTo>
                      <a:pt x="2994" y="1026"/>
                    </a:lnTo>
                    <a:lnTo>
                      <a:pt x="2990" y="1034"/>
                    </a:lnTo>
                    <a:lnTo>
                      <a:pt x="2990" y="1041"/>
                    </a:lnTo>
                    <a:lnTo>
                      <a:pt x="2992" y="1049"/>
                    </a:lnTo>
                    <a:lnTo>
                      <a:pt x="3033" y="1126"/>
                    </a:lnTo>
                    <a:lnTo>
                      <a:pt x="3069" y="1207"/>
                    </a:lnTo>
                    <a:lnTo>
                      <a:pt x="3100" y="1289"/>
                    </a:lnTo>
                    <a:lnTo>
                      <a:pt x="3127" y="1374"/>
                    </a:lnTo>
                    <a:lnTo>
                      <a:pt x="3128" y="1378"/>
                    </a:lnTo>
                    <a:lnTo>
                      <a:pt x="3131" y="1382"/>
                    </a:lnTo>
                    <a:lnTo>
                      <a:pt x="3134" y="1385"/>
                    </a:lnTo>
                    <a:lnTo>
                      <a:pt x="3138" y="1387"/>
                    </a:lnTo>
                    <a:lnTo>
                      <a:pt x="3144" y="1388"/>
                    </a:lnTo>
                    <a:lnTo>
                      <a:pt x="3244" y="1402"/>
                    </a:lnTo>
                    <a:lnTo>
                      <a:pt x="3344" y="1416"/>
                    </a:lnTo>
                    <a:lnTo>
                      <a:pt x="3376" y="1424"/>
                    </a:lnTo>
                    <a:lnTo>
                      <a:pt x="3406" y="1437"/>
                    </a:lnTo>
                    <a:lnTo>
                      <a:pt x="3432" y="1456"/>
                    </a:lnTo>
                    <a:lnTo>
                      <a:pt x="3455" y="1478"/>
                    </a:lnTo>
                    <a:lnTo>
                      <a:pt x="3475" y="1504"/>
                    </a:lnTo>
                    <a:lnTo>
                      <a:pt x="3488" y="1534"/>
                    </a:lnTo>
                    <a:lnTo>
                      <a:pt x="3497" y="1565"/>
                    </a:lnTo>
                    <a:lnTo>
                      <a:pt x="3500" y="1598"/>
                    </a:lnTo>
                    <a:lnTo>
                      <a:pt x="3500" y="1912"/>
                    </a:lnTo>
                    <a:lnTo>
                      <a:pt x="3497" y="1945"/>
                    </a:lnTo>
                    <a:lnTo>
                      <a:pt x="3488" y="1976"/>
                    </a:lnTo>
                    <a:lnTo>
                      <a:pt x="3475" y="2006"/>
                    </a:lnTo>
                    <a:lnTo>
                      <a:pt x="3455" y="2032"/>
                    </a:lnTo>
                    <a:lnTo>
                      <a:pt x="3432" y="2054"/>
                    </a:lnTo>
                    <a:lnTo>
                      <a:pt x="3406" y="2073"/>
                    </a:lnTo>
                    <a:lnTo>
                      <a:pt x="3376" y="2086"/>
                    </a:lnTo>
                    <a:lnTo>
                      <a:pt x="3344" y="2094"/>
                    </a:lnTo>
                    <a:lnTo>
                      <a:pt x="3244" y="2108"/>
                    </a:lnTo>
                    <a:lnTo>
                      <a:pt x="3144" y="2122"/>
                    </a:lnTo>
                    <a:lnTo>
                      <a:pt x="3138" y="2123"/>
                    </a:lnTo>
                    <a:lnTo>
                      <a:pt x="3134" y="2125"/>
                    </a:lnTo>
                    <a:lnTo>
                      <a:pt x="3131" y="2128"/>
                    </a:lnTo>
                    <a:lnTo>
                      <a:pt x="3128" y="2132"/>
                    </a:lnTo>
                    <a:lnTo>
                      <a:pt x="3127" y="2136"/>
                    </a:lnTo>
                    <a:lnTo>
                      <a:pt x="3100" y="2221"/>
                    </a:lnTo>
                    <a:lnTo>
                      <a:pt x="3069" y="2303"/>
                    </a:lnTo>
                    <a:lnTo>
                      <a:pt x="3033" y="2384"/>
                    </a:lnTo>
                    <a:lnTo>
                      <a:pt x="2992" y="2461"/>
                    </a:lnTo>
                    <a:lnTo>
                      <a:pt x="2990" y="2469"/>
                    </a:lnTo>
                    <a:lnTo>
                      <a:pt x="2990" y="2476"/>
                    </a:lnTo>
                    <a:lnTo>
                      <a:pt x="2994" y="2484"/>
                    </a:lnTo>
                    <a:lnTo>
                      <a:pt x="3056" y="2564"/>
                    </a:lnTo>
                    <a:lnTo>
                      <a:pt x="3116" y="2645"/>
                    </a:lnTo>
                    <a:lnTo>
                      <a:pt x="3132" y="2671"/>
                    </a:lnTo>
                    <a:lnTo>
                      <a:pt x="3143" y="2697"/>
                    </a:lnTo>
                    <a:lnTo>
                      <a:pt x="3149" y="2726"/>
                    </a:lnTo>
                    <a:lnTo>
                      <a:pt x="3151" y="2754"/>
                    </a:lnTo>
                    <a:lnTo>
                      <a:pt x="3149" y="2782"/>
                    </a:lnTo>
                    <a:lnTo>
                      <a:pt x="3143" y="2810"/>
                    </a:lnTo>
                    <a:lnTo>
                      <a:pt x="3132" y="2838"/>
                    </a:lnTo>
                    <a:lnTo>
                      <a:pt x="3117" y="2862"/>
                    </a:lnTo>
                    <a:lnTo>
                      <a:pt x="3098" y="2885"/>
                    </a:lnTo>
                    <a:lnTo>
                      <a:pt x="2876" y="3107"/>
                    </a:lnTo>
                    <a:lnTo>
                      <a:pt x="2854" y="3126"/>
                    </a:lnTo>
                    <a:lnTo>
                      <a:pt x="2830" y="3141"/>
                    </a:lnTo>
                    <a:lnTo>
                      <a:pt x="2802" y="3152"/>
                    </a:lnTo>
                    <a:lnTo>
                      <a:pt x="2775" y="3158"/>
                    </a:lnTo>
                    <a:lnTo>
                      <a:pt x="2746" y="3160"/>
                    </a:lnTo>
                    <a:lnTo>
                      <a:pt x="2718" y="3158"/>
                    </a:lnTo>
                    <a:lnTo>
                      <a:pt x="2690" y="3152"/>
                    </a:lnTo>
                    <a:lnTo>
                      <a:pt x="2663" y="3141"/>
                    </a:lnTo>
                    <a:lnTo>
                      <a:pt x="2638" y="3125"/>
                    </a:lnTo>
                    <a:lnTo>
                      <a:pt x="2557" y="3064"/>
                    </a:lnTo>
                    <a:lnTo>
                      <a:pt x="2477" y="3003"/>
                    </a:lnTo>
                    <a:lnTo>
                      <a:pt x="2469" y="2998"/>
                    </a:lnTo>
                    <a:lnTo>
                      <a:pt x="2462" y="2998"/>
                    </a:lnTo>
                    <a:lnTo>
                      <a:pt x="2454" y="3001"/>
                    </a:lnTo>
                    <a:lnTo>
                      <a:pt x="2377" y="3042"/>
                    </a:lnTo>
                    <a:lnTo>
                      <a:pt x="2296" y="3078"/>
                    </a:lnTo>
                    <a:lnTo>
                      <a:pt x="2215" y="3109"/>
                    </a:lnTo>
                    <a:lnTo>
                      <a:pt x="2130" y="3136"/>
                    </a:lnTo>
                    <a:lnTo>
                      <a:pt x="2125" y="3137"/>
                    </a:lnTo>
                    <a:lnTo>
                      <a:pt x="2122" y="3140"/>
                    </a:lnTo>
                    <a:lnTo>
                      <a:pt x="2119" y="3143"/>
                    </a:lnTo>
                    <a:lnTo>
                      <a:pt x="2117" y="3147"/>
                    </a:lnTo>
                    <a:lnTo>
                      <a:pt x="2116" y="3153"/>
                    </a:lnTo>
                    <a:lnTo>
                      <a:pt x="2102" y="3254"/>
                    </a:lnTo>
                    <a:lnTo>
                      <a:pt x="2088" y="3354"/>
                    </a:lnTo>
                    <a:lnTo>
                      <a:pt x="2080" y="3386"/>
                    </a:lnTo>
                    <a:lnTo>
                      <a:pt x="2067" y="3415"/>
                    </a:lnTo>
                    <a:lnTo>
                      <a:pt x="2048" y="3442"/>
                    </a:lnTo>
                    <a:lnTo>
                      <a:pt x="2026" y="3465"/>
                    </a:lnTo>
                    <a:lnTo>
                      <a:pt x="2000" y="3484"/>
                    </a:lnTo>
                    <a:lnTo>
                      <a:pt x="1971" y="3498"/>
                    </a:lnTo>
                    <a:lnTo>
                      <a:pt x="1940" y="3507"/>
                    </a:lnTo>
                    <a:lnTo>
                      <a:pt x="1907" y="3510"/>
                    </a:lnTo>
                    <a:lnTo>
                      <a:pt x="1593" y="3510"/>
                    </a:lnTo>
                    <a:lnTo>
                      <a:pt x="1560" y="3507"/>
                    </a:lnTo>
                    <a:lnTo>
                      <a:pt x="1529" y="3498"/>
                    </a:lnTo>
                    <a:lnTo>
                      <a:pt x="1500" y="3484"/>
                    </a:lnTo>
                    <a:lnTo>
                      <a:pt x="1474" y="3465"/>
                    </a:lnTo>
                    <a:lnTo>
                      <a:pt x="1452" y="3442"/>
                    </a:lnTo>
                    <a:lnTo>
                      <a:pt x="1433" y="3415"/>
                    </a:lnTo>
                    <a:lnTo>
                      <a:pt x="1420" y="3386"/>
                    </a:lnTo>
                    <a:lnTo>
                      <a:pt x="1412" y="3354"/>
                    </a:lnTo>
                    <a:lnTo>
                      <a:pt x="1398" y="3254"/>
                    </a:lnTo>
                    <a:lnTo>
                      <a:pt x="1384" y="3153"/>
                    </a:lnTo>
                    <a:lnTo>
                      <a:pt x="1383" y="3147"/>
                    </a:lnTo>
                    <a:lnTo>
                      <a:pt x="1381" y="3143"/>
                    </a:lnTo>
                    <a:lnTo>
                      <a:pt x="1378" y="3140"/>
                    </a:lnTo>
                    <a:lnTo>
                      <a:pt x="1375" y="3137"/>
                    </a:lnTo>
                    <a:lnTo>
                      <a:pt x="1370" y="3136"/>
                    </a:lnTo>
                    <a:lnTo>
                      <a:pt x="1285" y="3109"/>
                    </a:lnTo>
                    <a:lnTo>
                      <a:pt x="1204" y="3078"/>
                    </a:lnTo>
                    <a:lnTo>
                      <a:pt x="1123" y="3042"/>
                    </a:lnTo>
                    <a:lnTo>
                      <a:pt x="1046" y="3001"/>
                    </a:lnTo>
                    <a:lnTo>
                      <a:pt x="1038" y="2998"/>
                    </a:lnTo>
                    <a:lnTo>
                      <a:pt x="1031" y="2998"/>
                    </a:lnTo>
                    <a:lnTo>
                      <a:pt x="1023" y="3003"/>
                    </a:lnTo>
                    <a:lnTo>
                      <a:pt x="943" y="3064"/>
                    </a:lnTo>
                    <a:lnTo>
                      <a:pt x="862" y="3125"/>
                    </a:lnTo>
                    <a:lnTo>
                      <a:pt x="837" y="3141"/>
                    </a:lnTo>
                    <a:lnTo>
                      <a:pt x="810" y="3152"/>
                    </a:lnTo>
                    <a:lnTo>
                      <a:pt x="782" y="3158"/>
                    </a:lnTo>
                    <a:lnTo>
                      <a:pt x="754" y="3161"/>
                    </a:lnTo>
                    <a:lnTo>
                      <a:pt x="725" y="3158"/>
                    </a:lnTo>
                    <a:lnTo>
                      <a:pt x="697" y="3152"/>
                    </a:lnTo>
                    <a:lnTo>
                      <a:pt x="670" y="3141"/>
                    </a:lnTo>
                    <a:lnTo>
                      <a:pt x="646" y="3126"/>
                    </a:lnTo>
                    <a:lnTo>
                      <a:pt x="624" y="3107"/>
                    </a:lnTo>
                    <a:lnTo>
                      <a:pt x="402" y="2885"/>
                    </a:lnTo>
                    <a:lnTo>
                      <a:pt x="383" y="2862"/>
                    </a:lnTo>
                    <a:lnTo>
                      <a:pt x="368" y="2838"/>
                    </a:lnTo>
                    <a:lnTo>
                      <a:pt x="357" y="2811"/>
                    </a:lnTo>
                    <a:lnTo>
                      <a:pt x="351" y="2782"/>
                    </a:lnTo>
                    <a:lnTo>
                      <a:pt x="348" y="2754"/>
                    </a:lnTo>
                    <a:lnTo>
                      <a:pt x="351" y="2726"/>
                    </a:lnTo>
                    <a:lnTo>
                      <a:pt x="357" y="2697"/>
                    </a:lnTo>
                    <a:lnTo>
                      <a:pt x="368" y="2671"/>
                    </a:lnTo>
                    <a:lnTo>
                      <a:pt x="384" y="2645"/>
                    </a:lnTo>
                    <a:lnTo>
                      <a:pt x="444" y="2564"/>
                    </a:lnTo>
                    <a:lnTo>
                      <a:pt x="506" y="2484"/>
                    </a:lnTo>
                    <a:lnTo>
                      <a:pt x="510" y="2476"/>
                    </a:lnTo>
                    <a:lnTo>
                      <a:pt x="510" y="2469"/>
                    </a:lnTo>
                    <a:lnTo>
                      <a:pt x="508" y="2461"/>
                    </a:lnTo>
                    <a:lnTo>
                      <a:pt x="467" y="2384"/>
                    </a:lnTo>
                    <a:lnTo>
                      <a:pt x="431" y="2303"/>
                    </a:lnTo>
                    <a:lnTo>
                      <a:pt x="400" y="2221"/>
                    </a:lnTo>
                    <a:lnTo>
                      <a:pt x="373" y="2136"/>
                    </a:lnTo>
                    <a:lnTo>
                      <a:pt x="372" y="2132"/>
                    </a:lnTo>
                    <a:lnTo>
                      <a:pt x="369" y="2128"/>
                    </a:lnTo>
                    <a:lnTo>
                      <a:pt x="366" y="2125"/>
                    </a:lnTo>
                    <a:lnTo>
                      <a:pt x="362" y="2123"/>
                    </a:lnTo>
                    <a:lnTo>
                      <a:pt x="356" y="2122"/>
                    </a:lnTo>
                    <a:lnTo>
                      <a:pt x="256" y="2108"/>
                    </a:lnTo>
                    <a:lnTo>
                      <a:pt x="156" y="2094"/>
                    </a:lnTo>
                    <a:lnTo>
                      <a:pt x="124" y="2086"/>
                    </a:lnTo>
                    <a:lnTo>
                      <a:pt x="94" y="2073"/>
                    </a:lnTo>
                    <a:lnTo>
                      <a:pt x="68" y="2054"/>
                    </a:lnTo>
                    <a:lnTo>
                      <a:pt x="45" y="2032"/>
                    </a:lnTo>
                    <a:lnTo>
                      <a:pt x="25" y="2006"/>
                    </a:lnTo>
                    <a:lnTo>
                      <a:pt x="12" y="1976"/>
                    </a:lnTo>
                    <a:lnTo>
                      <a:pt x="3" y="1945"/>
                    </a:lnTo>
                    <a:lnTo>
                      <a:pt x="0" y="1912"/>
                    </a:lnTo>
                    <a:lnTo>
                      <a:pt x="0" y="1598"/>
                    </a:lnTo>
                    <a:lnTo>
                      <a:pt x="3" y="1565"/>
                    </a:lnTo>
                    <a:lnTo>
                      <a:pt x="12" y="1534"/>
                    </a:lnTo>
                    <a:lnTo>
                      <a:pt x="25" y="1504"/>
                    </a:lnTo>
                    <a:lnTo>
                      <a:pt x="45" y="1478"/>
                    </a:lnTo>
                    <a:lnTo>
                      <a:pt x="68" y="1456"/>
                    </a:lnTo>
                    <a:lnTo>
                      <a:pt x="94" y="1437"/>
                    </a:lnTo>
                    <a:lnTo>
                      <a:pt x="124" y="1424"/>
                    </a:lnTo>
                    <a:lnTo>
                      <a:pt x="156" y="1416"/>
                    </a:lnTo>
                    <a:lnTo>
                      <a:pt x="256" y="1402"/>
                    </a:lnTo>
                    <a:lnTo>
                      <a:pt x="356" y="1388"/>
                    </a:lnTo>
                    <a:lnTo>
                      <a:pt x="362" y="1387"/>
                    </a:lnTo>
                    <a:lnTo>
                      <a:pt x="366" y="1385"/>
                    </a:lnTo>
                    <a:lnTo>
                      <a:pt x="369" y="1382"/>
                    </a:lnTo>
                    <a:lnTo>
                      <a:pt x="372" y="1378"/>
                    </a:lnTo>
                    <a:lnTo>
                      <a:pt x="373" y="1374"/>
                    </a:lnTo>
                    <a:lnTo>
                      <a:pt x="400" y="1289"/>
                    </a:lnTo>
                    <a:lnTo>
                      <a:pt x="431" y="1207"/>
                    </a:lnTo>
                    <a:lnTo>
                      <a:pt x="467" y="1126"/>
                    </a:lnTo>
                    <a:lnTo>
                      <a:pt x="508" y="1049"/>
                    </a:lnTo>
                    <a:lnTo>
                      <a:pt x="510" y="1041"/>
                    </a:lnTo>
                    <a:lnTo>
                      <a:pt x="510" y="1034"/>
                    </a:lnTo>
                    <a:lnTo>
                      <a:pt x="506" y="1026"/>
                    </a:lnTo>
                    <a:lnTo>
                      <a:pt x="444" y="946"/>
                    </a:lnTo>
                    <a:lnTo>
                      <a:pt x="384" y="865"/>
                    </a:lnTo>
                    <a:lnTo>
                      <a:pt x="368" y="839"/>
                    </a:lnTo>
                    <a:lnTo>
                      <a:pt x="357" y="813"/>
                    </a:lnTo>
                    <a:lnTo>
                      <a:pt x="351" y="784"/>
                    </a:lnTo>
                    <a:lnTo>
                      <a:pt x="348" y="756"/>
                    </a:lnTo>
                    <a:lnTo>
                      <a:pt x="351" y="728"/>
                    </a:lnTo>
                    <a:lnTo>
                      <a:pt x="357" y="700"/>
                    </a:lnTo>
                    <a:lnTo>
                      <a:pt x="368" y="672"/>
                    </a:lnTo>
                    <a:lnTo>
                      <a:pt x="383" y="648"/>
                    </a:lnTo>
                    <a:lnTo>
                      <a:pt x="402" y="625"/>
                    </a:lnTo>
                    <a:lnTo>
                      <a:pt x="624" y="403"/>
                    </a:lnTo>
                    <a:lnTo>
                      <a:pt x="646" y="384"/>
                    </a:lnTo>
                    <a:lnTo>
                      <a:pt x="670" y="369"/>
                    </a:lnTo>
                    <a:lnTo>
                      <a:pt x="697" y="358"/>
                    </a:lnTo>
                    <a:lnTo>
                      <a:pt x="725" y="352"/>
                    </a:lnTo>
                    <a:lnTo>
                      <a:pt x="754" y="350"/>
                    </a:lnTo>
                    <a:lnTo>
                      <a:pt x="782" y="352"/>
                    </a:lnTo>
                    <a:lnTo>
                      <a:pt x="810" y="358"/>
                    </a:lnTo>
                    <a:lnTo>
                      <a:pt x="837" y="369"/>
                    </a:lnTo>
                    <a:lnTo>
                      <a:pt x="862" y="385"/>
                    </a:lnTo>
                    <a:lnTo>
                      <a:pt x="943" y="446"/>
                    </a:lnTo>
                    <a:lnTo>
                      <a:pt x="1023" y="507"/>
                    </a:lnTo>
                    <a:lnTo>
                      <a:pt x="1031" y="512"/>
                    </a:lnTo>
                    <a:lnTo>
                      <a:pt x="1038" y="512"/>
                    </a:lnTo>
                    <a:lnTo>
                      <a:pt x="1046" y="509"/>
                    </a:lnTo>
                    <a:lnTo>
                      <a:pt x="1123" y="468"/>
                    </a:lnTo>
                    <a:lnTo>
                      <a:pt x="1204" y="432"/>
                    </a:lnTo>
                    <a:lnTo>
                      <a:pt x="1285" y="401"/>
                    </a:lnTo>
                    <a:lnTo>
                      <a:pt x="1370" y="374"/>
                    </a:lnTo>
                    <a:lnTo>
                      <a:pt x="1375" y="373"/>
                    </a:lnTo>
                    <a:lnTo>
                      <a:pt x="1378" y="370"/>
                    </a:lnTo>
                    <a:lnTo>
                      <a:pt x="1381" y="367"/>
                    </a:lnTo>
                    <a:lnTo>
                      <a:pt x="1383" y="363"/>
                    </a:lnTo>
                    <a:lnTo>
                      <a:pt x="1384" y="357"/>
                    </a:lnTo>
                    <a:lnTo>
                      <a:pt x="1398" y="256"/>
                    </a:lnTo>
                    <a:lnTo>
                      <a:pt x="1412" y="156"/>
                    </a:lnTo>
                    <a:lnTo>
                      <a:pt x="1420" y="124"/>
                    </a:lnTo>
                    <a:lnTo>
                      <a:pt x="1433" y="95"/>
                    </a:lnTo>
                    <a:lnTo>
                      <a:pt x="1452" y="68"/>
                    </a:lnTo>
                    <a:lnTo>
                      <a:pt x="1474" y="45"/>
                    </a:lnTo>
                    <a:lnTo>
                      <a:pt x="1500" y="26"/>
                    </a:lnTo>
                    <a:lnTo>
                      <a:pt x="1529" y="12"/>
                    </a:lnTo>
                    <a:lnTo>
                      <a:pt x="1560" y="3"/>
                    </a:lnTo>
                    <a:lnTo>
                      <a:pt x="1593" y="0"/>
                    </a:lnTo>
                    <a:close/>
                  </a:path>
                </a:pathLst>
              </a:custGeom>
              <a:solidFill>
                <a:srgbClr val="D0826C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124"/>
              <p:cNvSpPr>
                <a:spLocks noEditPoints="1"/>
              </p:cNvSpPr>
              <p:nvPr/>
            </p:nvSpPr>
            <p:spPr bwMode="auto">
              <a:xfrm>
                <a:off x="7313765" y="3570795"/>
                <a:ext cx="268768" cy="270535"/>
              </a:xfrm>
              <a:custGeom>
                <a:avLst/>
                <a:gdLst>
                  <a:gd name="T0" fmla="*/ 639 w 1518"/>
                  <a:gd name="T1" fmla="*/ 176 h 1524"/>
                  <a:gd name="T2" fmla="*/ 475 w 1518"/>
                  <a:gd name="T3" fmla="*/ 237 h 1524"/>
                  <a:gd name="T4" fmla="*/ 338 w 1518"/>
                  <a:gd name="T5" fmla="*/ 340 h 1524"/>
                  <a:gd name="T6" fmla="*/ 235 w 1518"/>
                  <a:gd name="T7" fmla="*/ 477 h 1524"/>
                  <a:gd name="T8" fmla="*/ 175 w 1518"/>
                  <a:gd name="T9" fmla="*/ 642 h 1524"/>
                  <a:gd name="T10" fmla="*/ 166 w 1518"/>
                  <a:gd name="T11" fmla="*/ 823 h 1524"/>
                  <a:gd name="T12" fmla="*/ 210 w 1518"/>
                  <a:gd name="T13" fmla="*/ 995 h 1524"/>
                  <a:gd name="T14" fmla="*/ 299 w 1518"/>
                  <a:gd name="T15" fmla="*/ 1142 h 1524"/>
                  <a:gd name="T16" fmla="*/ 426 w 1518"/>
                  <a:gd name="T17" fmla="*/ 1258 h 1524"/>
                  <a:gd name="T18" fmla="*/ 582 w 1518"/>
                  <a:gd name="T19" fmla="*/ 1333 h 1524"/>
                  <a:gd name="T20" fmla="*/ 759 w 1518"/>
                  <a:gd name="T21" fmla="*/ 1360 h 1524"/>
                  <a:gd name="T22" fmla="*/ 936 w 1518"/>
                  <a:gd name="T23" fmla="*/ 1333 h 1524"/>
                  <a:gd name="T24" fmla="*/ 1092 w 1518"/>
                  <a:gd name="T25" fmla="*/ 1258 h 1524"/>
                  <a:gd name="T26" fmla="*/ 1219 w 1518"/>
                  <a:gd name="T27" fmla="*/ 1142 h 1524"/>
                  <a:gd name="T28" fmla="*/ 1308 w 1518"/>
                  <a:gd name="T29" fmla="*/ 995 h 1524"/>
                  <a:gd name="T30" fmla="*/ 1352 w 1518"/>
                  <a:gd name="T31" fmla="*/ 823 h 1524"/>
                  <a:gd name="T32" fmla="*/ 1343 w 1518"/>
                  <a:gd name="T33" fmla="*/ 642 h 1524"/>
                  <a:gd name="T34" fmla="*/ 1283 w 1518"/>
                  <a:gd name="T35" fmla="*/ 477 h 1524"/>
                  <a:gd name="T36" fmla="*/ 1180 w 1518"/>
                  <a:gd name="T37" fmla="*/ 340 h 1524"/>
                  <a:gd name="T38" fmla="*/ 1043 w 1518"/>
                  <a:gd name="T39" fmla="*/ 237 h 1524"/>
                  <a:gd name="T40" fmla="*/ 879 w 1518"/>
                  <a:gd name="T41" fmla="*/ 176 h 1524"/>
                  <a:gd name="T42" fmla="*/ 759 w 1518"/>
                  <a:gd name="T43" fmla="*/ 0 h 1524"/>
                  <a:gd name="T44" fmla="*/ 961 w 1518"/>
                  <a:gd name="T45" fmla="*/ 27 h 1524"/>
                  <a:gd name="T46" fmla="*/ 1142 w 1518"/>
                  <a:gd name="T47" fmla="*/ 105 h 1524"/>
                  <a:gd name="T48" fmla="*/ 1296 w 1518"/>
                  <a:gd name="T49" fmla="*/ 224 h 1524"/>
                  <a:gd name="T50" fmla="*/ 1414 w 1518"/>
                  <a:gd name="T51" fmla="*/ 378 h 1524"/>
                  <a:gd name="T52" fmla="*/ 1492 w 1518"/>
                  <a:gd name="T53" fmla="*/ 560 h 1524"/>
                  <a:gd name="T54" fmla="*/ 1518 w 1518"/>
                  <a:gd name="T55" fmla="*/ 762 h 1524"/>
                  <a:gd name="T56" fmla="*/ 1492 w 1518"/>
                  <a:gd name="T57" fmla="*/ 964 h 1524"/>
                  <a:gd name="T58" fmla="*/ 1414 w 1518"/>
                  <a:gd name="T59" fmla="*/ 1146 h 1524"/>
                  <a:gd name="T60" fmla="*/ 1296 w 1518"/>
                  <a:gd name="T61" fmla="*/ 1300 h 1524"/>
                  <a:gd name="T62" fmla="*/ 1142 w 1518"/>
                  <a:gd name="T63" fmla="*/ 1419 h 1524"/>
                  <a:gd name="T64" fmla="*/ 961 w 1518"/>
                  <a:gd name="T65" fmla="*/ 1497 h 1524"/>
                  <a:gd name="T66" fmla="*/ 759 w 1518"/>
                  <a:gd name="T67" fmla="*/ 1524 h 1524"/>
                  <a:gd name="T68" fmla="*/ 557 w 1518"/>
                  <a:gd name="T69" fmla="*/ 1497 h 1524"/>
                  <a:gd name="T70" fmla="*/ 376 w 1518"/>
                  <a:gd name="T71" fmla="*/ 1419 h 1524"/>
                  <a:gd name="T72" fmla="*/ 222 w 1518"/>
                  <a:gd name="T73" fmla="*/ 1300 h 1524"/>
                  <a:gd name="T74" fmla="*/ 104 w 1518"/>
                  <a:gd name="T75" fmla="*/ 1146 h 1524"/>
                  <a:gd name="T76" fmla="*/ 26 w 1518"/>
                  <a:gd name="T77" fmla="*/ 964 h 1524"/>
                  <a:gd name="T78" fmla="*/ 0 w 1518"/>
                  <a:gd name="T79" fmla="*/ 762 h 1524"/>
                  <a:gd name="T80" fmla="*/ 26 w 1518"/>
                  <a:gd name="T81" fmla="*/ 560 h 1524"/>
                  <a:gd name="T82" fmla="*/ 104 w 1518"/>
                  <a:gd name="T83" fmla="*/ 378 h 1524"/>
                  <a:gd name="T84" fmla="*/ 222 w 1518"/>
                  <a:gd name="T85" fmla="*/ 224 h 1524"/>
                  <a:gd name="T86" fmla="*/ 376 w 1518"/>
                  <a:gd name="T87" fmla="*/ 105 h 1524"/>
                  <a:gd name="T88" fmla="*/ 557 w 1518"/>
                  <a:gd name="T89" fmla="*/ 27 h 1524"/>
                  <a:gd name="T90" fmla="*/ 759 w 1518"/>
                  <a:gd name="T91" fmla="*/ 0 h 1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18" h="1524">
                    <a:moveTo>
                      <a:pt x="759" y="164"/>
                    </a:moveTo>
                    <a:lnTo>
                      <a:pt x="699" y="167"/>
                    </a:lnTo>
                    <a:lnTo>
                      <a:pt x="639" y="176"/>
                    </a:lnTo>
                    <a:lnTo>
                      <a:pt x="582" y="191"/>
                    </a:lnTo>
                    <a:lnTo>
                      <a:pt x="527" y="211"/>
                    </a:lnTo>
                    <a:lnTo>
                      <a:pt x="475" y="237"/>
                    </a:lnTo>
                    <a:lnTo>
                      <a:pt x="426" y="266"/>
                    </a:lnTo>
                    <a:lnTo>
                      <a:pt x="380" y="300"/>
                    </a:lnTo>
                    <a:lnTo>
                      <a:pt x="338" y="340"/>
                    </a:lnTo>
                    <a:lnTo>
                      <a:pt x="299" y="382"/>
                    </a:lnTo>
                    <a:lnTo>
                      <a:pt x="265" y="428"/>
                    </a:lnTo>
                    <a:lnTo>
                      <a:pt x="235" y="477"/>
                    </a:lnTo>
                    <a:lnTo>
                      <a:pt x="210" y="529"/>
                    </a:lnTo>
                    <a:lnTo>
                      <a:pt x="189" y="584"/>
                    </a:lnTo>
                    <a:lnTo>
                      <a:pt x="175" y="642"/>
                    </a:lnTo>
                    <a:lnTo>
                      <a:pt x="166" y="701"/>
                    </a:lnTo>
                    <a:lnTo>
                      <a:pt x="163" y="762"/>
                    </a:lnTo>
                    <a:lnTo>
                      <a:pt x="166" y="823"/>
                    </a:lnTo>
                    <a:lnTo>
                      <a:pt x="175" y="882"/>
                    </a:lnTo>
                    <a:lnTo>
                      <a:pt x="189" y="940"/>
                    </a:lnTo>
                    <a:lnTo>
                      <a:pt x="210" y="995"/>
                    </a:lnTo>
                    <a:lnTo>
                      <a:pt x="235" y="1047"/>
                    </a:lnTo>
                    <a:lnTo>
                      <a:pt x="265" y="1096"/>
                    </a:lnTo>
                    <a:lnTo>
                      <a:pt x="299" y="1142"/>
                    </a:lnTo>
                    <a:lnTo>
                      <a:pt x="338" y="1184"/>
                    </a:lnTo>
                    <a:lnTo>
                      <a:pt x="380" y="1224"/>
                    </a:lnTo>
                    <a:lnTo>
                      <a:pt x="426" y="1258"/>
                    </a:lnTo>
                    <a:lnTo>
                      <a:pt x="475" y="1287"/>
                    </a:lnTo>
                    <a:lnTo>
                      <a:pt x="527" y="1313"/>
                    </a:lnTo>
                    <a:lnTo>
                      <a:pt x="582" y="1333"/>
                    </a:lnTo>
                    <a:lnTo>
                      <a:pt x="639" y="1348"/>
                    </a:lnTo>
                    <a:lnTo>
                      <a:pt x="699" y="1357"/>
                    </a:lnTo>
                    <a:lnTo>
                      <a:pt x="759" y="1360"/>
                    </a:lnTo>
                    <a:lnTo>
                      <a:pt x="819" y="1357"/>
                    </a:lnTo>
                    <a:lnTo>
                      <a:pt x="879" y="1348"/>
                    </a:lnTo>
                    <a:lnTo>
                      <a:pt x="936" y="1333"/>
                    </a:lnTo>
                    <a:lnTo>
                      <a:pt x="991" y="1313"/>
                    </a:lnTo>
                    <a:lnTo>
                      <a:pt x="1043" y="1287"/>
                    </a:lnTo>
                    <a:lnTo>
                      <a:pt x="1092" y="1258"/>
                    </a:lnTo>
                    <a:lnTo>
                      <a:pt x="1138" y="1224"/>
                    </a:lnTo>
                    <a:lnTo>
                      <a:pt x="1180" y="1184"/>
                    </a:lnTo>
                    <a:lnTo>
                      <a:pt x="1219" y="1142"/>
                    </a:lnTo>
                    <a:lnTo>
                      <a:pt x="1253" y="1096"/>
                    </a:lnTo>
                    <a:lnTo>
                      <a:pt x="1283" y="1047"/>
                    </a:lnTo>
                    <a:lnTo>
                      <a:pt x="1308" y="995"/>
                    </a:lnTo>
                    <a:lnTo>
                      <a:pt x="1329" y="940"/>
                    </a:lnTo>
                    <a:lnTo>
                      <a:pt x="1343" y="882"/>
                    </a:lnTo>
                    <a:lnTo>
                      <a:pt x="1352" y="823"/>
                    </a:lnTo>
                    <a:lnTo>
                      <a:pt x="1355" y="762"/>
                    </a:lnTo>
                    <a:lnTo>
                      <a:pt x="1352" y="701"/>
                    </a:lnTo>
                    <a:lnTo>
                      <a:pt x="1343" y="642"/>
                    </a:lnTo>
                    <a:lnTo>
                      <a:pt x="1329" y="584"/>
                    </a:lnTo>
                    <a:lnTo>
                      <a:pt x="1308" y="529"/>
                    </a:lnTo>
                    <a:lnTo>
                      <a:pt x="1283" y="477"/>
                    </a:lnTo>
                    <a:lnTo>
                      <a:pt x="1253" y="428"/>
                    </a:lnTo>
                    <a:lnTo>
                      <a:pt x="1219" y="382"/>
                    </a:lnTo>
                    <a:lnTo>
                      <a:pt x="1180" y="340"/>
                    </a:lnTo>
                    <a:lnTo>
                      <a:pt x="1138" y="300"/>
                    </a:lnTo>
                    <a:lnTo>
                      <a:pt x="1092" y="266"/>
                    </a:lnTo>
                    <a:lnTo>
                      <a:pt x="1043" y="237"/>
                    </a:lnTo>
                    <a:lnTo>
                      <a:pt x="991" y="211"/>
                    </a:lnTo>
                    <a:lnTo>
                      <a:pt x="936" y="191"/>
                    </a:lnTo>
                    <a:lnTo>
                      <a:pt x="879" y="176"/>
                    </a:lnTo>
                    <a:lnTo>
                      <a:pt x="819" y="167"/>
                    </a:lnTo>
                    <a:lnTo>
                      <a:pt x="759" y="164"/>
                    </a:lnTo>
                    <a:close/>
                    <a:moveTo>
                      <a:pt x="759" y="0"/>
                    </a:moveTo>
                    <a:lnTo>
                      <a:pt x="828" y="4"/>
                    </a:lnTo>
                    <a:lnTo>
                      <a:pt x="896" y="12"/>
                    </a:lnTo>
                    <a:lnTo>
                      <a:pt x="961" y="27"/>
                    </a:lnTo>
                    <a:lnTo>
                      <a:pt x="1024" y="48"/>
                    </a:lnTo>
                    <a:lnTo>
                      <a:pt x="1085" y="74"/>
                    </a:lnTo>
                    <a:lnTo>
                      <a:pt x="1142" y="105"/>
                    </a:lnTo>
                    <a:lnTo>
                      <a:pt x="1197" y="140"/>
                    </a:lnTo>
                    <a:lnTo>
                      <a:pt x="1248" y="179"/>
                    </a:lnTo>
                    <a:lnTo>
                      <a:pt x="1296" y="224"/>
                    </a:lnTo>
                    <a:lnTo>
                      <a:pt x="1340" y="272"/>
                    </a:lnTo>
                    <a:lnTo>
                      <a:pt x="1379" y="323"/>
                    </a:lnTo>
                    <a:lnTo>
                      <a:pt x="1414" y="378"/>
                    </a:lnTo>
                    <a:lnTo>
                      <a:pt x="1445" y="435"/>
                    </a:lnTo>
                    <a:lnTo>
                      <a:pt x="1471" y="496"/>
                    </a:lnTo>
                    <a:lnTo>
                      <a:pt x="1492" y="560"/>
                    </a:lnTo>
                    <a:lnTo>
                      <a:pt x="1507" y="625"/>
                    </a:lnTo>
                    <a:lnTo>
                      <a:pt x="1515" y="693"/>
                    </a:lnTo>
                    <a:lnTo>
                      <a:pt x="1518" y="762"/>
                    </a:lnTo>
                    <a:lnTo>
                      <a:pt x="1515" y="831"/>
                    </a:lnTo>
                    <a:lnTo>
                      <a:pt x="1507" y="899"/>
                    </a:lnTo>
                    <a:lnTo>
                      <a:pt x="1492" y="964"/>
                    </a:lnTo>
                    <a:lnTo>
                      <a:pt x="1471" y="1028"/>
                    </a:lnTo>
                    <a:lnTo>
                      <a:pt x="1445" y="1089"/>
                    </a:lnTo>
                    <a:lnTo>
                      <a:pt x="1414" y="1146"/>
                    </a:lnTo>
                    <a:lnTo>
                      <a:pt x="1379" y="1201"/>
                    </a:lnTo>
                    <a:lnTo>
                      <a:pt x="1340" y="1252"/>
                    </a:lnTo>
                    <a:lnTo>
                      <a:pt x="1296" y="1300"/>
                    </a:lnTo>
                    <a:lnTo>
                      <a:pt x="1248" y="1345"/>
                    </a:lnTo>
                    <a:lnTo>
                      <a:pt x="1197" y="1384"/>
                    </a:lnTo>
                    <a:lnTo>
                      <a:pt x="1142" y="1419"/>
                    </a:lnTo>
                    <a:lnTo>
                      <a:pt x="1085" y="1450"/>
                    </a:lnTo>
                    <a:lnTo>
                      <a:pt x="1024" y="1476"/>
                    </a:lnTo>
                    <a:lnTo>
                      <a:pt x="961" y="1497"/>
                    </a:lnTo>
                    <a:lnTo>
                      <a:pt x="896" y="1512"/>
                    </a:lnTo>
                    <a:lnTo>
                      <a:pt x="828" y="1520"/>
                    </a:lnTo>
                    <a:lnTo>
                      <a:pt x="759" y="1524"/>
                    </a:lnTo>
                    <a:lnTo>
                      <a:pt x="690" y="1520"/>
                    </a:lnTo>
                    <a:lnTo>
                      <a:pt x="622" y="1512"/>
                    </a:lnTo>
                    <a:lnTo>
                      <a:pt x="557" y="1497"/>
                    </a:lnTo>
                    <a:lnTo>
                      <a:pt x="494" y="1476"/>
                    </a:lnTo>
                    <a:lnTo>
                      <a:pt x="433" y="1450"/>
                    </a:lnTo>
                    <a:lnTo>
                      <a:pt x="376" y="1419"/>
                    </a:lnTo>
                    <a:lnTo>
                      <a:pt x="321" y="1384"/>
                    </a:lnTo>
                    <a:lnTo>
                      <a:pt x="270" y="1345"/>
                    </a:lnTo>
                    <a:lnTo>
                      <a:pt x="222" y="1300"/>
                    </a:lnTo>
                    <a:lnTo>
                      <a:pt x="178" y="1252"/>
                    </a:lnTo>
                    <a:lnTo>
                      <a:pt x="139" y="1201"/>
                    </a:lnTo>
                    <a:lnTo>
                      <a:pt x="104" y="1146"/>
                    </a:lnTo>
                    <a:lnTo>
                      <a:pt x="73" y="1089"/>
                    </a:lnTo>
                    <a:lnTo>
                      <a:pt x="47" y="1028"/>
                    </a:lnTo>
                    <a:lnTo>
                      <a:pt x="26" y="964"/>
                    </a:lnTo>
                    <a:lnTo>
                      <a:pt x="11" y="899"/>
                    </a:lnTo>
                    <a:lnTo>
                      <a:pt x="3" y="831"/>
                    </a:lnTo>
                    <a:lnTo>
                      <a:pt x="0" y="762"/>
                    </a:lnTo>
                    <a:lnTo>
                      <a:pt x="3" y="693"/>
                    </a:lnTo>
                    <a:lnTo>
                      <a:pt x="11" y="625"/>
                    </a:lnTo>
                    <a:lnTo>
                      <a:pt x="26" y="560"/>
                    </a:lnTo>
                    <a:lnTo>
                      <a:pt x="47" y="496"/>
                    </a:lnTo>
                    <a:lnTo>
                      <a:pt x="73" y="435"/>
                    </a:lnTo>
                    <a:lnTo>
                      <a:pt x="104" y="378"/>
                    </a:lnTo>
                    <a:lnTo>
                      <a:pt x="139" y="323"/>
                    </a:lnTo>
                    <a:lnTo>
                      <a:pt x="178" y="272"/>
                    </a:lnTo>
                    <a:lnTo>
                      <a:pt x="222" y="224"/>
                    </a:lnTo>
                    <a:lnTo>
                      <a:pt x="270" y="179"/>
                    </a:lnTo>
                    <a:lnTo>
                      <a:pt x="321" y="140"/>
                    </a:lnTo>
                    <a:lnTo>
                      <a:pt x="376" y="105"/>
                    </a:lnTo>
                    <a:lnTo>
                      <a:pt x="433" y="74"/>
                    </a:lnTo>
                    <a:lnTo>
                      <a:pt x="494" y="48"/>
                    </a:lnTo>
                    <a:lnTo>
                      <a:pt x="557" y="27"/>
                    </a:lnTo>
                    <a:lnTo>
                      <a:pt x="622" y="12"/>
                    </a:lnTo>
                    <a:lnTo>
                      <a:pt x="690" y="4"/>
                    </a:lnTo>
                    <a:lnTo>
                      <a:pt x="759" y="0"/>
                    </a:lnTo>
                    <a:close/>
                  </a:path>
                </a:pathLst>
              </a:custGeom>
              <a:solidFill>
                <a:srgbClr val="D0826C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142"/>
              <p:cNvSpPr>
                <a:spLocks noEditPoints="1"/>
              </p:cNvSpPr>
              <p:nvPr/>
            </p:nvSpPr>
            <p:spPr bwMode="auto">
              <a:xfrm>
                <a:off x="5868831" y="4783309"/>
                <a:ext cx="450850" cy="555625"/>
              </a:xfrm>
              <a:custGeom>
                <a:avLst/>
                <a:gdLst>
                  <a:gd name="T0" fmla="*/ 1329 w 2839"/>
                  <a:gd name="T1" fmla="*/ 173 h 3503"/>
                  <a:gd name="T2" fmla="*/ 168 w 2839"/>
                  <a:gd name="T3" fmla="*/ 523 h 3503"/>
                  <a:gd name="T4" fmla="*/ 160 w 2839"/>
                  <a:gd name="T5" fmla="*/ 1492 h 3503"/>
                  <a:gd name="T6" fmla="*/ 186 w 2839"/>
                  <a:gd name="T7" fmla="*/ 1818 h 3503"/>
                  <a:gd name="T8" fmla="*/ 265 w 2839"/>
                  <a:gd name="T9" fmla="*/ 2133 h 3503"/>
                  <a:gd name="T10" fmla="*/ 395 w 2839"/>
                  <a:gd name="T11" fmla="*/ 2431 h 3503"/>
                  <a:gd name="T12" fmla="*/ 571 w 2839"/>
                  <a:gd name="T13" fmla="*/ 2704 h 3503"/>
                  <a:gd name="T14" fmla="*/ 784 w 2839"/>
                  <a:gd name="T15" fmla="*/ 2941 h 3503"/>
                  <a:gd name="T16" fmla="*/ 1030 w 2839"/>
                  <a:gd name="T17" fmla="*/ 3140 h 3503"/>
                  <a:gd name="T18" fmla="*/ 1307 w 2839"/>
                  <a:gd name="T19" fmla="*/ 3298 h 3503"/>
                  <a:gd name="T20" fmla="*/ 1434 w 2839"/>
                  <a:gd name="T21" fmla="*/ 3340 h 3503"/>
                  <a:gd name="T22" fmla="*/ 1719 w 2839"/>
                  <a:gd name="T23" fmla="*/ 3198 h 3503"/>
                  <a:gd name="T24" fmla="*/ 1976 w 2839"/>
                  <a:gd name="T25" fmla="*/ 3012 h 3503"/>
                  <a:gd name="T26" fmla="*/ 2200 w 2839"/>
                  <a:gd name="T27" fmla="*/ 2787 h 3503"/>
                  <a:gd name="T28" fmla="*/ 2390 w 2839"/>
                  <a:gd name="T29" fmla="*/ 2526 h 3503"/>
                  <a:gd name="T30" fmla="*/ 2536 w 2839"/>
                  <a:gd name="T31" fmla="*/ 2235 h 3503"/>
                  <a:gd name="T32" fmla="*/ 2631 w 2839"/>
                  <a:gd name="T33" fmla="*/ 1925 h 3503"/>
                  <a:gd name="T34" fmla="*/ 2676 w 2839"/>
                  <a:gd name="T35" fmla="*/ 1601 h 3503"/>
                  <a:gd name="T36" fmla="*/ 2677 w 2839"/>
                  <a:gd name="T37" fmla="*/ 534 h 3503"/>
                  <a:gd name="T38" fmla="*/ 2651 w 2839"/>
                  <a:gd name="T39" fmla="*/ 509 h 3503"/>
                  <a:gd name="T40" fmla="*/ 1419 w 2839"/>
                  <a:gd name="T41" fmla="*/ 159 h 3503"/>
                  <a:gd name="T42" fmla="*/ 1501 w 2839"/>
                  <a:gd name="T43" fmla="*/ 7 h 3503"/>
                  <a:gd name="T44" fmla="*/ 2726 w 2839"/>
                  <a:gd name="T45" fmla="*/ 367 h 3503"/>
                  <a:gd name="T46" fmla="*/ 2798 w 2839"/>
                  <a:gd name="T47" fmla="*/ 428 h 3503"/>
                  <a:gd name="T48" fmla="*/ 2836 w 2839"/>
                  <a:gd name="T49" fmla="*/ 514 h 3503"/>
                  <a:gd name="T50" fmla="*/ 2836 w 2839"/>
                  <a:gd name="T51" fmla="*/ 1600 h 3503"/>
                  <a:gd name="T52" fmla="*/ 2795 w 2839"/>
                  <a:gd name="T53" fmla="*/ 1921 h 3503"/>
                  <a:gd name="T54" fmla="*/ 2708 w 2839"/>
                  <a:gd name="T55" fmla="*/ 2231 h 3503"/>
                  <a:gd name="T56" fmla="*/ 2575 w 2839"/>
                  <a:gd name="T57" fmla="*/ 2523 h 3503"/>
                  <a:gd name="T58" fmla="*/ 2400 w 2839"/>
                  <a:gd name="T59" fmla="*/ 2795 h 3503"/>
                  <a:gd name="T60" fmla="*/ 2192 w 2839"/>
                  <a:gd name="T61" fmla="*/ 3031 h 3503"/>
                  <a:gd name="T62" fmla="*/ 1953 w 2839"/>
                  <a:gd name="T63" fmla="*/ 3234 h 3503"/>
                  <a:gd name="T64" fmla="*/ 1685 w 2839"/>
                  <a:gd name="T65" fmla="*/ 3400 h 3503"/>
                  <a:gd name="T66" fmla="*/ 1470 w 2839"/>
                  <a:gd name="T67" fmla="*/ 3497 h 3503"/>
                  <a:gd name="T68" fmla="*/ 1394 w 2839"/>
                  <a:gd name="T69" fmla="*/ 3501 h 3503"/>
                  <a:gd name="T70" fmla="*/ 1247 w 2839"/>
                  <a:gd name="T71" fmla="*/ 3446 h 3503"/>
                  <a:gd name="T72" fmla="*/ 972 w 2839"/>
                  <a:gd name="T73" fmla="*/ 3292 h 3503"/>
                  <a:gd name="T74" fmla="*/ 724 w 2839"/>
                  <a:gd name="T75" fmla="*/ 3102 h 3503"/>
                  <a:gd name="T76" fmla="*/ 504 w 2839"/>
                  <a:gd name="T77" fmla="*/ 2877 h 3503"/>
                  <a:gd name="T78" fmla="*/ 317 w 2839"/>
                  <a:gd name="T79" fmla="*/ 2617 h 3503"/>
                  <a:gd name="T80" fmla="*/ 169 w 2839"/>
                  <a:gd name="T81" fmla="*/ 2330 h 3503"/>
                  <a:gd name="T82" fmla="*/ 67 w 2839"/>
                  <a:gd name="T83" fmla="*/ 2026 h 3503"/>
                  <a:gd name="T84" fmla="*/ 11 w 2839"/>
                  <a:gd name="T85" fmla="*/ 1709 h 3503"/>
                  <a:gd name="T86" fmla="*/ 0 w 2839"/>
                  <a:gd name="T87" fmla="*/ 547 h 3503"/>
                  <a:gd name="T88" fmla="*/ 23 w 2839"/>
                  <a:gd name="T89" fmla="*/ 455 h 3503"/>
                  <a:gd name="T90" fmla="*/ 85 w 2839"/>
                  <a:gd name="T91" fmla="*/ 383 h 3503"/>
                  <a:gd name="T92" fmla="*/ 1284 w 2839"/>
                  <a:gd name="T93" fmla="*/ 20 h 3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39" h="3503">
                    <a:moveTo>
                      <a:pt x="1419" y="159"/>
                    </a:moveTo>
                    <a:lnTo>
                      <a:pt x="1374" y="162"/>
                    </a:lnTo>
                    <a:lnTo>
                      <a:pt x="1329" y="173"/>
                    </a:lnTo>
                    <a:lnTo>
                      <a:pt x="188" y="509"/>
                    </a:lnTo>
                    <a:lnTo>
                      <a:pt x="177" y="514"/>
                    </a:lnTo>
                    <a:lnTo>
                      <a:pt x="168" y="523"/>
                    </a:lnTo>
                    <a:lnTo>
                      <a:pt x="162" y="534"/>
                    </a:lnTo>
                    <a:lnTo>
                      <a:pt x="160" y="547"/>
                    </a:lnTo>
                    <a:lnTo>
                      <a:pt x="160" y="1492"/>
                    </a:lnTo>
                    <a:lnTo>
                      <a:pt x="163" y="1601"/>
                    </a:lnTo>
                    <a:lnTo>
                      <a:pt x="171" y="1710"/>
                    </a:lnTo>
                    <a:lnTo>
                      <a:pt x="186" y="1818"/>
                    </a:lnTo>
                    <a:lnTo>
                      <a:pt x="206" y="1925"/>
                    </a:lnTo>
                    <a:lnTo>
                      <a:pt x="233" y="2030"/>
                    </a:lnTo>
                    <a:lnTo>
                      <a:pt x="265" y="2133"/>
                    </a:lnTo>
                    <a:lnTo>
                      <a:pt x="303" y="2235"/>
                    </a:lnTo>
                    <a:lnTo>
                      <a:pt x="346" y="2334"/>
                    </a:lnTo>
                    <a:lnTo>
                      <a:pt x="395" y="2431"/>
                    </a:lnTo>
                    <a:lnTo>
                      <a:pt x="449" y="2526"/>
                    </a:lnTo>
                    <a:lnTo>
                      <a:pt x="509" y="2618"/>
                    </a:lnTo>
                    <a:lnTo>
                      <a:pt x="571" y="2704"/>
                    </a:lnTo>
                    <a:lnTo>
                      <a:pt x="638" y="2787"/>
                    </a:lnTo>
                    <a:lnTo>
                      <a:pt x="709" y="2867"/>
                    </a:lnTo>
                    <a:lnTo>
                      <a:pt x="784" y="2941"/>
                    </a:lnTo>
                    <a:lnTo>
                      <a:pt x="863" y="3012"/>
                    </a:lnTo>
                    <a:lnTo>
                      <a:pt x="945" y="3079"/>
                    </a:lnTo>
                    <a:lnTo>
                      <a:pt x="1030" y="3140"/>
                    </a:lnTo>
                    <a:lnTo>
                      <a:pt x="1119" y="3198"/>
                    </a:lnTo>
                    <a:lnTo>
                      <a:pt x="1211" y="3250"/>
                    </a:lnTo>
                    <a:lnTo>
                      <a:pt x="1307" y="3298"/>
                    </a:lnTo>
                    <a:lnTo>
                      <a:pt x="1405" y="3340"/>
                    </a:lnTo>
                    <a:lnTo>
                      <a:pt x="1419" y="3343"/>
                    </a:lnTo>
                    <a:lnTo>
                      <a:pt x="1434" y="3340"/>
                    </a:lnTo>
                    <a:lnTo>
                      <a:pt x="1532" y="3298"/>
                    </a:lnTo>
                    <a:lnTo>
                      <a:pt x="1627" y="3250"/>
                    </a:lnTo>
                    <a:lnTo>
                      <a:pt x="1719" y="3198"/>
                    </a:lnTo>
                    <a:lnTo>
                      <a:pt x="1808" y="3140"/>
                    </a:lnTo>
                    <a:lnTo>
                      <a:pt x="1894" y="3079"/>
                    </a:lnTo>
                    <a:lnTo>
                      <a:pt x="1976" y="3012"/>
                    </a:lnTo>
                    <a:lnTo>
                      <a:pt x="2055" y="2941"/>
                    </a:lnTo>
                    <a:lnTo>
                      <a:pt x="2129" y="2867"/>
                    </a:lnTo>
                    <a:lnTo>
                      <a:pt x="2200" y="2787"/>
                    </a:lnTo>
                    <a:lnTo>
                      <a:pt x="2267" y="2704"/>
                    </a:lnTo>
                    <a:lnTo>
                      <a:pt x="2330" y="2618"/>
                    </a:lnTo>
                    <a:lnTo>
                      <a:pt x="2390" y="2526"/>
                    </a:lnTo>
                    <a:lnTo>
                      <a:pt x="2444" y="2431"/>
                    </a:lnTo>
                    <a:lnTo>
                      <a:pt x="2493" y="2334"/>
                    </a:lnTo>
                    <a:lnTo>
                      <a:pt x="2536" y="2235"/>
                    </a:lnTo>
                    <a:lnTo>
                      <a:pt x="2574" y="2133"/>
                    </a:lnTo>
                    <a:lnTo>
                      <a:pt x="2606" y="2030"/>
                    </a:lnTo>
                    <a:lnTo>
                      <a:pt x="2631" y="1925"/>
                    </a:lnTo>
                    <a:lnTo>
                      <a:pt x="2653" y="1818"/>
                    </a:lnTo>
                    <a:lnTo>
                      <a:pt x="2668" y="1710"/>
                    </a:lnTo>
                    <a:lnTo>
                      <a:pt x="2676" y="1601"/>
                    </a:lnTo>
                    <a:lnTo>
                      <a:pt x="2679" y="1492"/>
                    </a:lnTo>
                    <a:lnTo>
                      <a:pt x="2679" y="547"/>
                    </a:lnTo>
                    <a:lnTo>
                      <a:pt x="2677" y="534"/>
                    </a:lnTo>
                    <a:lnTo>
                      <a:pt x="2671" y="523"/>
                    </a:lnTo>
                    <a:lnTo>
                      <a:pt x="2662" y="514"/>
                    </a:lnTo>
                    <a:lnTo>
                      <a:pt x="2651" y="509"/>
                    </a:lnTo>
                    <a:lnTo>
                      <a:pt x="1510" y="173"/>
                    </a:lnTo>
                    <a:lnTo>
                      <a:pt x="1465" y="162"/>
                    </a:lnTo>
                    <a:lnTo>
                      <a:pt x="1419" y="159"/>
                    </a:lnTo>
                    <a:close/>
                    <a:moveTo>
                      <a:pt x="1392" y="0"/>
                    </a:moveTo>
                    <a:lnTo>
                      <a:pt x="1447" y="0"/>
                    </a:lnTo>
                    <a:lnTo>
                      <a:pt x="1501" y="7"/>
                    </a:lnTo>
                    <a:lnTo>
                      <a:pt x="1555" y="20"/>
                    </a:lnTo>
                    <a:lnTo>
                      <a:pt x="2695" y="356"/>
                    </a:lnTo>
                    <a:lnTo>
                      <a:pt x="2726" y="367"/>
                    </a:lnTo>
                    <a:lnTo>
                      <a:pt x="2754" y="383"/>
                    </a:lnTo>
                    <a:lnTo>
                      <a:pt x="2777" y="404"/>
                    </a:lnTo>
                    <a:lnTo>
                      <a:pt x="2798" y="428"/>
                    </a:lnTo>
                    <a:lnTo>
                      <a:pt x="2815" y="455"/>
                    </a:lnTo>
                    <a:lnTo>
                      <a:pt x="2828" y="483"/>
                    </a:lnTo>
                    <a:lnTo>
                      <a:pt x="2836" y="514"/>
                    </a:lnTo>
                    <a:lnTo>
                      <a:pt x="2839" y="547"/>
                    </a:lnTo>
                    <a:lnTo>
                      <a:pt x="2839" y="1492"/>
                    </a:lnTo>
                    <a:lnTo>
                      <a:pt x="2836" y="1600"/>
                    </a:lnTo>
                    <a:lnTo>
                      <a:pt x="2827" y="1709"/>
                    </a:lnTo>
                    <a:lnTo>
                      <a:pt x="2814" y="1815"/>
                    </a:lnTo>
                    <a:lnTo>
                      <a:pt x="2795" y="1921"/>
                    </a:lnTo>
                    <a:lnTo>
                      <a:pt x="2772" y="2026"/>
                    </a:lnTo>
                    <a:lnTo>
                      <a:pt x="2743" y="2129"/>
                    </a:lnTo>
                    <a:lnTo>
                      <a:pt x="2708" y="2231"/>
                    </a:lnTo>
                    <a:lnTo>
                      <a:pt x="2669" y="2330"/>
                    </a:lnTo>
                    <a:lnTo>
                      <a:pt x="2625" y="2428"/>
                    </a:lnTo>
                    <a:lnTo>
                      <a:pt x="2575" y="2523"/>
                    </a:lnTo>
                    <a:lnTo>
                      <a:pt x="2521" y="2617"/>
                    </a:lnTo>
                    <a:lnTo>
                      <a:pt x="2462" y="2708"/>
                    </a:lnTo>
                    <a:lnTo>
                      <a:pt x="2400" y="2795"/>
                    </a:lnTo>
                    <a:lnTo>
                      <a:pt x="2335" y="2877"/>
                    </a:lnTo>
                    <a:lnTo>
                      <a:pt x="2264" y="2955"/>
                    </a:lnTo>
                    <a:lnTo>
                      <a:pt x="2192" y="3031"/>
                    </a:lnTo>
                    <a:lnTo>
                      <a:pt x="2115" y="3102"/>
                    </a:lnTo>
                    <a:lnTo>
                      <a:pt x="2035" y="3170"/>
                    </a:lnTo>
                    <a:lnTo>
                      <a:pt x="1953" y="3234"/>
                    </a:lnTo>
                    <a:lnTo>
                      <a:pt x="1866" y="3292"/>
                    </a:lnTo>
                    <a:lnTo>
                      <a:pt x="1778" y="3349"/>
                    </a:lnTo>
                    <a:lnTo>
                      <a:pt x="1685" y="3400"/>
                    </a:lnTo>
                    <a:lnTo>
                      <a:pt x="1592" y="3446"/>
                    </a:lnTo>
                    <a:lnTo>
                      <a:pt x="1495" y="3488"/>
                    </a:lnTo>
                    <a:lnTo>
                      <a:pt x="1470" y="3497"/>
                    </a:lnTo>
                    <a:lnTo>
                      <a:pt x="1445" y="3501"/>
                    </a:lnTo>
                    <a:lnTo>
                      <a:pt x="1419" y="3503"/>
                    </a:lnTo>
                    <a:lnTo>
                      <a:pt x="1394" y="3501"/>
                    </a:lnTo>
                    <a:lnTo>
                      <a:pt x="1368" y="3497"/>
                    </a:lnTo>
                    <a:lnTo>
                      <a:pt x="1344" y="3488"/>
                    </a:lnTo>
                    <a:lnTo>
                      <a:pt x="1247" y="3446"/>
                    </a:lnTo>
                    <a:lnTo>
                      <a:pt x="1152" y="3400"/>
                    </a:lnTo>
                    <a:lnTo>
                      <a:pt x="1061" y="3349"/>
                    </a:lnTo>
                    <a:lnTo>
                      <a:pt x="972" y="3292"/>
                    </a:lnTo>
                    <a:lnTo>
                      <a:pt x="886" y="3234"/>
                    </a:lnTo>
                    <a:lnTo>
                      <a:pt x="803" y="3170"/>
                    </a:lnTo>
                    <a:lnTo>
                      <a:pt x="724" y="3102"/>
                    </a:lnTo>
                    <a:lnTo>
                      <a:pt x="647" y="3031"/>
                    </a:lnTo>
                    <a:lnTo>
                      <a:pt x="573" y="2955"/>
                    </a:lnTo>
                    <a:lnTo>
                      <a:pt x="504" y="2877"/>
                    </a:lnTo>
                    <a:lnTo>
                      <a:pt x="438" y="2795"/>
                    </a:lnTo>
                    <a:lnTo>
                      <a:pt x="377" y="2708"/>
                    </a:lnTo>
                    <a:lnTo>
                      <a:pt x="317" y="2617"/>
                    </a:lnTo>
                    <a:lnTo>
                      <a:pt x="263" y="2523"/>
                    </a:lnTo>
                    <a:lnTo>
                      <a:pt x="214" y="2428"/>
                    </a:lnTo>
                    <a:lnTo>
                      <a:pt x="169" y="2330"/>
                    </a:lnTo>
                    <a:lnTo>
                      <a:pt x="130" y="2231"/>
                    </a:lnTo>
                    <a:lnTo>
                      <a:pt x="96" y="2129"/>
                    </a:lnTo>
                    <a:lnTo>
                      <a:pt x="67" y="2026"/>
                    </a:lnTo>
                    <a:lnTo>
                      <a:pt x="42" y="1921"/>
                    </a:lnTo>
                    <a:lnTo>
                      <a:pt x="24" y="1815"/>
                    </a:lnTo>
                    <a:lnTo>
                      <a:pt x="11" y="1709"/>
                    </a:lnTo>
                    <a:lnTo>
                      <a:pt x="3" y="1600"/>
                    </a:lnTo>
                    <a:lnTo>
                      <a:pt x="0" y="1492"/>
                    </a:lnTo>
                    <a:lnTo>
                      <a:pt x="0" y="547"/>
                    </a:lnTo>
                    <a:lnTo>
                      <a:pt x="3" y="514"/>
                    </a:lnTo>
                    <a:lnTo>
                      <a:pt x="11" y="483"/>
                    </a:lnTo>
                    <a:lnTo>
                      <a:pt x="23" y="455"/>
                    </a:lnTo>
                    <a:lnTo>
                      <a:pt x="40" y="428"/>
                    </a:lnTo>
                    <a:lnTo>
                      <a:pt x="61" y="404"/>
                    </a:lnTo>
                    <a:lnTo>
                      <a:pt x="85" y="383"/>
                    </a:lnTo>
                    <a:lnTo>
                      <a:pt x="113" y="367"/>
                    </a:lnTo>
                    <a:lnTo>
                      <a:pt x="144" y="356"/>
                    </a:lnTo>
                    <a:lnTo>
                      <a:pt x="1284" y="20"/>
                    </a:lnTo>
                    <a:lnTo>
                      <a:pt x="1337" y="7"/>
                    </a:lnTo>
                    <a:lnTo>
                      <a:pt x="1392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143"/>
              <p:cNvSpPr>
                <a:spLocks noEditPoints="1"/>
              </p:cNvSpPr>
              <p:nvPr/>
            </p:nvSpPr>
            <p:spPr bwMode="auto">
              <a:xfrm>
                <a:off x="5940269" y="4854747"/>
                <a:ext cx="307975" cy="406400"/>
              </a:xfrm>
              <a:custGeom>
                <a:avLst/>
                <a:gdLst>
                  <a:gd name="T0" fmla="*/ 160 w 1940"/>
                  <a:gd name="T1" fmla="*/ 398 h 2563"/>
                  <a:gd name="T2" fmla="*/ 163 w 1940"/>
                  <a:gd name="T3" fmla="*/ 1132 h 2563"/>
                  <a:gd name="T4" fmla="*/ 186 w 1940"/>
                  <a:gd name="T5" fmla="*/ 1321 h 2563"/>
                  <a:gd name="T6" fmla="*/ 231 w 1940"/>
                  <a:gd name="T7" fmla="*/ 1504 h 2563"/>
                  <a:gd name="T8" fmla="*/ 299 w 1940"/>
                  <a:gd name="T9" fmla="*/ 1679 h 2563"/>
                  <a:gd name="T10" fmla="*/ 387 w 1940"/>
                  <a:gd name="T11" fmla="*/ 1845 h 2563"/>
                  <a:gd name="T12" fmla="*/ 494 w 1940"/>
                  <a:gd name="T13" fmla="*/ 1997 h 2563"/>
                  <a:gd name="T14" fmla="*/ 613 w 1940"/>
                  <a:gd name="T15" fmla="*/ 2131 h 2563"/>
                  <a:gd name="T16" fmla="*/ 747 w 1940"/>
                  <a:gd name="T17" fmla="*/ 2250 h 2563"/>
                  <a:gd name="T18" fmla="*/ 893 w 1940"/>
                  <a:gd name="T19" fmla="*/ 2353 h 2563"/>
                  <a:gd name="T20" fmla="*/ 1047 w 1940"/>
                  <a:gd name="T21" fmla="*/ 2353 h 2563"/>
                  <a:gd name="T22" fmla="*/ 1194 w 1940"/>
                  <a:gd name="T23" fmla="*/ 2250 h 2563"/>
                  <a:gd name="T24" fmla="*/ 1327 w 1940"/>
                  <a:gd name="T25" fmla="*/ 2131 h 2563"/>
                  <a:gd name="T26" fmla="*/ 1447 w 1940"/>
                  <a:gd name="T27" fmla="*/ 1997 h 2563"/>
                  <a:gd name="T28" fmla="*/ 1554 w 1940"/>
                  <a:gd name="T29" fmla="*/ 1845 h 2563"/>
                  <a:gd name="T30" fmla="*/ 1642 w 1940"/>
                  <a:gd name="T31" fmla="*/ 1679 h 2563"/>
                  <a:gd name="T32" fmla="*/ 1709 w 1940"/>
                  <a:gd name="T33" fmla="*/ 1504 h 2563"/>
                  <a:gd name="T34" fmla="*/ 1755 w 1940"/>
                  <a:gd name="T35" fmla="*/ 1321 h 2563"/>
                  <a:gd name="T36" fmla="*/ 1778 w 1940"/>
                  <a:gd name="T37" fmla="*/ 1132 h 2563"/>
                  <a:gd name="T38" fmla="*/ 1780 w 1940"/>
                  <a:gd name="T39" fmla="*/ 398 h 2563"/>
                  <a:gd name="T40" fmla="*/ 959 w 1940"/>
                  <a:gd name="T41" fmla="*/ 0 h 2563"/>
                  <a:gd name="T42" fmla="*/ 1004 w 1940"/>
                  <a:gd name="T43" fmla="*/ 4 h 2563"/>
                  <a:gd name="T44" fmla="*/ 1878 w 1940"/>
                  <a:gd name="T45" fmla="*/ 264 h 2563"/>
                  <a:gd name="T46" fmla="*/ 1916 w 1940"/>
                  <a:gd name="T47" fmla="*/ 297 h 2563"/>
                  <a:gd name="T48" fmla="*/ 1938 w 1940"/>
                  <a:gd name="T49" fmla="*/ 343 h 2563"/>
                  <a:gd name="T50" fmla="*/ 1940 w 1940"/>
                  <a:gd name="T51" fmla="*/ 1038 h 2563"/>
                  <a:gd name="T52" fmla="*/ 1929 w 1940"/>
                  <a:gd name="T53" fmla="*/ 1228 h 2563"/>
                  <a:gd name="T54" fmla="*/ 1898 w 1940"/>
                  <a:gd name="T55" fmla="*/ 1415 h 2563"/>
                  <a:gd name="T56" fmla="*/ 1846 w 1940"/>
                  <a:gd name="T57" fmla="*/ 1596 h 2563"/>
                  <a:gd name="T58" fmla="*/ 1775 w 1940"/>
                  <a:gd name="T59" fmla="*/ 1771 h 2563"/>
                  <a:gd name="T60" fmla="*/ 1684 w 1940"/>
                  <a:gd name="T61" fmla="*/ 1936 h 2563"/>
                  <a:gd name="T62" fmla="*/ 1577 w 1940"/>
                  <a:gd name="T63" fmla="*/ 2090 h 2563"/>
                  <a:gd name="T64" fmla="*/ 1458 w 1940"/>
                  <a:gd name="T65" fmla="*/ 2226 h 2563"/>
                  <a:gd name="T66" fmla="*/ 1325 w 1940"/>
                  <a:gd name="T67" fmla="*/ 2349 h 2563"/>
                  <a:gd name="T68" fmla="*/ 1181 w 1940"/>
                  <a:gd name="T69" fmla="*/ 2457 h 2563"/>
                  <a:gd name="T70" fmla="*/ 1026 w 1940"/>
                  <a:gd name="T71" fmla="*/ 2549 h 2563"/>
                  <a:gd name="T72" fmla="*/ 990 w 1940"/>
                  <a:gd name="T73" fmla="*/ 2561 h 2563"/>
                  <a:gd name="T74" fmla="*/ 951 w 1940"/>
                  <a:gd name="T75" fmla="*/ 2561 h 2563"/>
                  <a:gd name="T76" fmla="*/ 915 w 1940"/>
                  <a:gd name="T77" fmla="*/ 2549 h 2563"/>
                  <a:gd name="T78" fmla="*/ 760 w 1940"/>
                  <a:gd name="T79" fmla="*/ 2457 h 2563"/>
                  <a:gd name="T80" fmla="*/ 615 w 1940"/>
                  <a:gd name="T81" fmla="*/ 2349 h 2563"/>
                  <a:gd name="T82" fmla="*/ 483 w 1940"/>
                  <a:gd name="T83" fmla="*/ 2226 h 2563"/>
                  <a:gd name="T84" fmla="*/ 364 w 1940"/>
                  <a:gd name="T85" fmla="*/ 2090 h 2563"/>
                  <a:gd name="T86" fmla="*/ 256 w 1940"/>
                  <a:gd name="T87" fmla="*/ 1936 h 2563"/>
                  <a:gd name="T88" fmla="*/ 166 w 1940"/>
                  <a:gd name="T89" fmla="*/ 1771 h 2563"/>
                  <a:gd name="T90" fmla="*/ 94 w 1940"/>
                  <a:gd name="T91" fmla="*/ 1596 h 2563"/>
                  <a:gd name="T92" fmla="*/ 43 w 1940"/>
                  <a:gd name="T93" fmla="*/ 1415 h 2563"/>
                  <a:gd name="T94" fmla="*/ 11 w 1940"/>
                  <a:gd name="T95" fmla="*/ 1228 h 2563"/>
                  <a:gd name="T96" fmla="*/ 0 w 1940"/>
                  <a:gd name="T97" fmla="*/ 1038 h 2563"/>
                  <a:gd name="T98" fmla="*/ 3 w 1940"/>
                  <a:gd name="T99" fmla="*/ 343 h 2563"/>
                  <a:gd name="T100" fmla="*/ 24 w 1940"/>
                  <a:gd name="T101" fmla="*/ 297 h 2563"/>
                  <a:gd name="T102" fmla="*/ 63 w 1940"/>
                  <a:gd name="T103" fmla="*/ 264 h 2563"/>
                  <a:gd name="T104" fmla="*/ 936 w 1940"/>
                  <a:gd name="T105" fmla="*/ 4 h 2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40" h="2563">
                    <a:moveTo>
                      <a:pt x="970" y="160"/>
                    </a:moveTo>
                    <a:lnTo>
                      <a:pt x="160" y="398"/>
                    </a:lnTo>
                    <a:lnTo>
                      <a:pt x="160" y="1038"/>
                    </a:lnTo>
                    <a:lnTo>
                      <a:pt x="163" y="1132"/>
                    </a:lnTo>
                    <a:lnTo>
                      <a:pt x="171" y="1227"/>
                    </a:lnTo>
                    <a:lnTo>
                      <a:pt x="186" y="1321"/>
                    </a:lnTo>
                    <a:lnTo>
                      <a:pt x="205" y="1413"/>
                    </a:lnTo>
                    <a:lnTo>
                      <a:pt x="231" y="1504"/>
                    </a:lnTo>
                    <a:lnTo>
                      <a:pt x="263" y="1592"/>
                    </a:lnTo>
                    <a:lnTo>
                      <a:pt x="299" y="1679"/>
                    </a:lnTo>
                    <a:lnTo>
                      <a:pt x="340" y="1763"/>
                    </a:lnTo>
                    <a:lnTo>
                      <a:pt x="387" y="1845"/>
                    </a:lnTo>
                    <a:lnTo>
                      <a:pt x="439" y="1925"/>
                    </a:lnTo>
                    <a:lnTo>
                      <a:pt x="494" y="1997"/>
                    </a:lnTo>
                    <a:lnTo>
                      <a:pt x="551" y="2065"/>
                    </a:lnTo>
                    <a:lnTo>
                      <a:pt x="613" y="2131"/>
                    </a:lnTo>
                    <a:lnTo>
                      <a:pt x="679" y="2193"/>
                    </a:lnTo>
                    <a:lnTo>
                      <a:pt x="747" y="2250"/>
                    </a:lnTo>
                    <a:lnTo>
                      <a:pt x="818" y="2303"/>
                    </a:lnTo>
                    <a:lnTo>
                      <a:pt x="893" y="2353"/>
                    </a:lnTo>
                    <a:lnTo>
                      <a:pt x="970" y="2398"/>
                    </a:lnTo>
                    <a:lnTo>
                      <a:pt x="1047" y="2353"/>
                    </a:lnTo>
                    <a:lnTo>
                      <a:pt x="1122" y="2303"/>
                    </a:lnTo>
                    <a:lnTo>
                      <a:pt x="1194" y="2250"/>
                    </a:lnTo>
                    <a:lnTo>
                      <a:pt x="1262" y="2193"/>
                    </a:lnTo>
                    <a:lnTo>
                      <a:pt x="1327" y="2131"/>
                    </a:lnTo>
                    <a:lnTo>
                      <a:pt x="1389" y="2065"/>
                    </a:lnTo>
                    <a:lnTo>
                      <a:pt x="1447" y="1997"/>
                    </a:lnTo>
                    <a:lnTo>
                      <a:pt x="1500" y="1925"/>
                    </a:lnTo>
                    <a:lnTo>
                      <a:pt x="1554" y="1845"/>
                    </a:lnTo>
                    <a:lnTo>
                      <a:pt x="1600" y="1763"/>
                    </a:lnTo>
                    <a:lnTo>
                      <a:pt x="1642" y="1679"/>
                    </a:lnTo>
                    <a:lnTo>
                      <a:pt x="1678" y="1592"/>
                    </a:lnTo>
                    <a:lnTo>
                      <a:pt x="1709" y="1504"/>
                    </a:lnTo>
                    <a:lnTo>
                      <a:pt x="1734" y="1413"/>
                    </a:lnTo>
                    <a:lnTo>
                      <a:pt x="1755" y="1321"/>
                    </a:lnTo>
                    <a:lnTo>
                      <a:pt x="1770" y="1227"/>
                    </a:lnTo>
                    <a:lnTo>
                      <a:pt x="1778" y="1132"/>
                    </a:lnTo>
                    <a:lnTo>
                      <a:pt x="1780" y="1038"/>
                    </a:lnTo>
                    <a:lnTo>
                      <a:pt x="1780" y="398"/>
                    </a:lnTo>
                    <a:lnTo>
                      <a:pt x="970" y="160"/>
                    </a:lnTo>
                    <a:close/>
                    <a:moveTo>
                      <a:pt x="959" y="0"/>
                    </a:moveTo>
                    <a:lnTo>
                      <a:pt x="982" y="0"/>
                    </a:lnTo>
                    <a:lnTo>
                      <a:pt x="1004" y="4"/>
                    </a:lnTo>
                    <a:lnTo>
                      <a:pt x="1855" y="255"/>
                    </a:lnTo>
                    <a:lnTo>
                      <a:pt x="1878" y="264"/>
                    </a:lnTo>
                    <a:lnTo>
                      <a:pt x="1899" y="279"/>
                    </a:lnTo>
                    <a:lnTo>
                      <a:pt x="1916" y="297"/>
                    </a:lnTo>
                    <a:lnTo>
                      <a:pt x="1929" y="320"/>
                    </a:lnTo>
                    <a:lnTo>
                      <a:pt x="1938" y="343"/>
                    </a:lnTo>
                    <a:lnTo>
                      <a:pt x="1940" y="369"/>
                    </a:lnTo>
                    <a:lnTo>
                      <a:pt x="1940" y="1038"/>
                    </a:lnTo>
                    <a:lnTo>
                      <a:pt x="1938" y="1133"/>
                    </a:lnTo>
                    <a:lnTo>
                      <a:pt x="1929" y="1228"/>
                    </a:lnTo>
                    <a:lnTo>
                      <a:pt x="1916" y="1322"/>
                    </a:lnTo>
                    <a:lnTo>
                      <a:pt x="1898" y="1415"/>
                    </a:lnTo>
                    <a:lnTo>
                      <a:pt x="1875" y="1507"/>
                    </a:lnTo>
                    <a:lnTo>
                      <a:pt x="1846" y="1596"/>
                    </a:lnTo>
                    <a:lnTo>
                      <a:pt x="1813" y="1684"/>
                    </a:lnTo>
                    <a:lnTo>
                      <a:pt x="1775" y="1771"/>
                    </a:lnTo>
                    <a:lnTo>
                      <a:pt x="1732" y="1855"/>
                    </a:lnTo>
                    <a:lnTo>
                      <a:pt x="1684" y="1936"/>
                    </a:lnTo>
                    <a:lnTo>
                      <a:pt x="1631" y="2016"/>
                    </a:lnTo>
                    <a:lnTo>
                      <a:pt x="1577" y="2090"/>
                    </a:lnTo>
                    <a:lnTo>
                      <a:pt x="1519" y="2159"/>
                    </a:lnTo>
                    <a:lnTo>
                      <a:pt x="1458" y="2226"/>
                    </a:lnTo>
                    <a:lnTo>
                      <a:pt x="1393" y="2289"/>
                    </a:lnTo>
                    <a:lnTo>
                      <a:pt x="1325" y="2349"/>
                    </a:lnTo>
                    <a:lnTo>
                      <a:pt x="1255" y="2404"/>
                    </a:lnTo>
                    <a:lnTo>
                      <a:pt x="1181" y="2457"/>
                    </a:lnTo>
                    <a:lnTo>
                      <a:pt x="1104" y="2505"/>
                    </a:lnTo>
                    <a:lnTo>
                      <a:pt x="1026" y="2549"/>
                    </a:lnTo>
                    <a:lnTo>
                      <a:pt x="1008" y="2557"/>
                    </a:lnTo>
                    <a:lnTo>
                      <a:pt x="990" y="2561"/>
                    </a:lnTo>
                    <a:lnTo>
                      <a:pt x="970" y="2563"/>
                    </a:lnTo>
                    <a:lnTo>
                      <a:pt x="951" y="2561"/>
                    </a:lnTo>
                    <a:lnTo>
                      <a:pt x="933" y="2557"/>
                    </a:lnTo>
                    <a:lnTo>
                      <a:pt x="915" y="2549"/>
                    </a:lnTo>
                    <a:lnTo>
                      <a:pt x="836" y="2505"/>
                    </a:lnTo>
                    <a:lnTo>
                      <a:pt x="760" y="2457"/>
                    </a:lnTo>
                    <a:lnTo>
                      <a:pt x="686" y="2404"/>
                    </a:lnTo>
                    <a:lnTo>
                      <a:pt x="615" y="2349"/>
                    </a:lnTo>
                    <a:lnTo>
                      <a:pt x="548" y="2289"/>
                    </a:lnTo>
                    <a:lnTo>
                      <a:pt x="483" y="2226"/>
                    </a:lnTo>
                    <a:lnTo>
                      <a:pt x="421" y="2159"/>
                    </a:lnTo>
                    <a:lnTo>
                      <a:pt x="364" y="2090"/>
                    </a:lnTo>
                    <a:lnTo>
                      <a:pt x="310" y="2016"/>
                    </a:lnTo>
                    <a:lnTo>
                      <a:pt x="256" y="1936"/>
                    </a:lnTo>
                    <a:lnTo>
                      <a:pt x="209" y="1855"/>
                    </a:lnTo>
                    <a:lnTo>
                      <a:pt x="166" y="1771"/>
                    </a:lnTo>
                    <a:lnTo>
                      <a:pt x="128" y="1684"/>
                    </a:lnTo>
                    <a:lnTo>
                      <a:pt x="94" y="1596"/>
                    </a:lnTo>
                    <a:lnTo>
                      <a:pt x="66" y="1507"/>
                    </a:lnTo>
                    <a:lnTo>
                      <a:pt x="43" y="1415"/>
                    </a:lnTo>
                    <a:lnTo>
                      <a:pt x="24" y="1322"/>
                    </a:lnTo>
                    <a:lnTo>
                      <a:pt x="11" y="1228"/>
                    </a:lnTo>
                    <a:lnTo>
                      <a:pt x="3" y="1133"/>
                    </a:lnTo>
                    <a:lnTo>
                      <a:pt x="0" y="1038"/>
                    </a:lnTo>
                    <a:lnTo>
                      <a:pt x="0" y="369"/>
                    </a:lnTo>
                    <a:lnTo>
                      <a:pt x="3" y="343"/>
                    </a:lnTo>
                    <a:lnTo>
                      <a:pt x="12" y="320"/>
                    </a:lnTo>
                    <a:lnTo>
                      <a:pt x="24" y="297"/>
                    </a:lnTo>
                    <a:lnTo>
                      <a:pt x="41" y="279"/>
                    </a:lnTo>
                    <a:lnTo>
                      <a:pt x="63" y="264"/>
                    </a:lnTo>
                    <a:lnTo>
                      <a:pt x="86" y="255"/>
                    </a:lnTo>
                    <a:lnTo>
                      <a:pt x="936" y="4"/>
                    </a:lnTo>
                    <a:lnTo>
                      <a:pt x="95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1715935" y="34287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10237" y="-318422"/>
            <a:ext cx="11502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01</a:t>
            </a:r>
            <a:endParaRPr lang="zh-CN" altLang="en-US" sz="11500" dirty="0">
              <a:solidFill>
                <a:schemeClr val="bg1"/>
              </a:solidFill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281984" y="2956558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35" name="矩形 34"/>
          <p:cNvSpPr/>
          <p:nvPr/>
        </p:nvSpPr>
        <p:spPr>
          <a:xfrm>
            <a:off x="1371541" y="3348959"/>
            <a:ext cx="25834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38" name="矩形 37"/>
          <p:cNvSpPr/>
          <p:nvPr/>
        </p:nvSpPr>
        <p:spPr>
          <a:xfrm>
            <a:off x="6682041" y="1635504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41" name="矩形 40"/>
          <p:cNvSpPr/>
          <p:nvPr/>
        </p:nvSpPr>
        <p:spPr>
          <a:xfrm>
            <a:off x="6674311" y="2027905"/>
            <a:ext cx="29771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46" name="矩形 45"/>
          <p:cNvSpPr/>
          <p:nvPr/>
        </p:nvSpPr>
        <p:spPr>
          <a:xfrm>
            <a:off x="3477252" y="4280355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49" name="矩形 48"/>
          <p:cNvSpPr/>
          <p:nvPr/>
        </p:nvSpPr>
        <p:spPr>
          <a:xfrm>
            <a:off x="2173111" y="4672756"/>
            <a:ext cx="29771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52" name="矩形 51"/>
          <p:cNvSpPr/>
          <p:nvPr/>
        </p:nvSpPr>
        <p:spPr>
          <a:xfrm>
            <a:off x="7730227" y="2929477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53" name="矩形 52"/>
          <p:cNvSpPr/>
          <p:nvPr/>
        </p:nvSpPr>
        <p:spPr>
          <a:xfrm>
            <a:off x="7722497" y="3321878"/>
            <a:ext cx="29771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6140614" y="1292672"/>
            <a:ext cx="2165186" cy="2165186"/>
          </a:xfrm>
          <a:custGeom>
            <a:avLst/>
            <a:gdLst>
              <a:gd name="T0" fmla="*/ 1104 w 1917"/>
              <a:gd name="T1" fmla="*/ 1917 h 1917"/>
              <a:gd name="T2" fmla="*/ 0 w 1917"/>
              <a:gd name="T3" fmla="*/ 1917 h 1917"/>
              <a:gd name="T4" fmla="*/ 0 w 1917"/>
              <a:gd name="T5" fmla="*/ 813 h 1917"/>
              <a:gd name="T6" fmla="*/ 813 w 1917"/>
              <a:gd name="T7" fmla="*/ 0 h 1917"/>
              <a:gd name="T8" fmla="*/ 1917 w 1917"/>
              <a:gd name="T9" fmla="*/ 1104 h 1917"/>
              <a:gd name="T10" fmla="*/ 1104 w 1917"/>
              <a:gd name="T11" fmla="*/ 1917 h 1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7" h="1917">
                <a:moveTo>
                  <a:pt x="1104" y="1917"/>
                </a:moveTo>
                <a:lnTo>
                  <a:pt x="0" y="1917"/>
                </a:lnTo>
                <a:lnTo>
                  <a:pt x="0" y="813"/>
                </a:lnTo>
                <a:lnTo>
                  <a:pt x="813" y="0"/>
                </a:lnTo>
                <a:lnTo>
                  <a:pt x="1917" y="1104"/>
                </a:lnTo>
                <a:lnTo>
                  <a:pt x="1104" y="1917"/>
                </a:lnTo>
                <a:close/>
              </a:path>
            </a:pathLst>
          </a:custGeom>
          <a:solidFill>
            <a:srgbClr val="FBD26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3891848" y="3549344"/>
            <a:ext cx="2159539" cy="2159538"/>
          </a:xfrm>
          <a:custGeom>
            <a:avLst/>
            <a:gdLst>
              <a:gd name="T0" fmla="*/ 1912 w 1912"/>
              <a:gd name="T1" fmla="*/ 1104 h 1912"/>
              <a:gd name="T2" fmla="*/ 1912 w 1912"/>
              <a:gd name="T3" fmla="*/ 0 h 1912"/>
              <a:gd name="T4" fmla="*/ 808 w 1912"/>
              <a:gd name="T5" fmla="*/ 0 h 1912"/>
              <a:gd name="T6" fmla="*/ 0 w 1912"/>
              <a:gd name="T7" fmla="*/ 808 h 1912"/>
              <a:gd name="T8" fmla="*/ 1104 w 1912"/>
              <a:gd name="T9" fmla="*/ 1912 h 1912"/>
              <a:gd name="T10" fmla="*/ 1912 w 1912"/>
              <a:gd name="T11" fmla="*/ 1104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2" h="1912">
                <a:moveTo>
                  <a:pt x="1912" y="1104"/>
                </a:moveTo>
                <a:lnTo>
                  <a:pt x="1912" y="0"/>
                </a:lnTo>
                <a:lnTo>
                  <a:pt x="808" y="0"/>
                </a:lnTo>
                <a:lnTo>
                  <a:pt x="0" y="808"/>
                </a:lnTo>
                <a:lnTo>
                  <a:pt x="1104" y="1912"/>
                </a:lnTo>
                <a:lnTo>
                  <a:pt x="1912" y="1104"/>
                </a:lnTo>
                <a:close/>
              </a:path>
            </a:pathLst>
          </a:custGeom>
          <a:solidFill>
            <a:srgbClr val="9CE0B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6137226" y="3549344"/>
            <a:ext cx="2159539" cy="2159538"/>
          </a:xfrm>
          <a:custGeom>
            <a:avLst/>
            <a:gdLst>
              <a:gd name="T0" fmla="*/ 0 w 1912"/>
              <a:gd name="T1" fmla="*/ 1104 h 1912"/>
              <a:gd name="T2" fmla="*/ 0 w 1912"/>
              <a:gd name="T3" fmla="*/ 0 h 1912"/>
              <a:gd name="T4" fmla="*/ 1104 w 1912"/>
              <a:gd name="T5" fmla="*/ 0 h 1912"/>
              <a:gd name="T6" fmla="*/ 1912 w 1912"/>
              <a:gd name="T7" fmla="*/ 808 h 1912"/>
              <a:gd name="T8" fmla="*/ 809 w 1912"/>
              <a:gd name="T9" fmla="*/ 1912 h 1912"/>
              <a:gd name="T10" fmla="*/ 0 w 1912"/>
              <a:gd name="T11" fmla="*/ 1104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2" h="1912">
                <a:moveTo>
                  <a:pt x="0" y="1104"/>
                </a:moveTo>
                <a:lnTo>
                  <a:pt x="0" y="0"/>
                </a:lnTo>
                <a:lnTo>
                  <a:pt x="1104" y="0"/>
                </a:lnTo>
                <a:lnTo>
                  <a:pt x="1912" y="808"/>
                </a:lnTo>
                <a:lnTo>
                  <a:pt x="809" y="1912"/>
                </a:lnTo>
                <a:lnTo>
                  <a:pt x="0" y="1104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3886200" y="1292672"/>
            <a:ext cx="2165186" cy="2165186"/>
          </a:xfrm>
          <a:custGeom>
            <a:avLst/>
            <a:gdLst>
              <a:gd name="T0" fmla="*/ 813 w 1917"/>
              <a:gd name="T1" fmla="*/ 1917 h 1917"/>
              <a:gd name="T2" fmla="*/ 1917 w 1917"/>
              <a:gd name="T3" fmla="*/ 1917 h 1917"/>
              <a:gd name="T4" fmla="*/ 1917 w 1917"/>
              <a:gd name="T5" fmla="*/ 813 h 1917"/>
              <a:gd name="T6" fmla="*/ 1104 w 1917"/>
              <a:gd name="T7" fmla="*/ 0 h 1917"/>
              <a:gd name="T8" fmla="*/ 0 w 1917"/>
              <a:gd name="T9" fmla="*/ 1104 h 1917"/>
              <a:gd name="T10" fmla="*/ 813 w 1917"/>
              <a:gd name="T11" fmla="*/ 1917 h 1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7" h="1917">
                <a:moveTo>
                  <a:pt x="813" y="1917"/>
                </a:moveTo>
                <a:lnTo>
                  <a:pt x="1917" y="1917"/>
                </a:lnTo>
                <a:lnTo>
                  <a:pt x="1917" y="813"/>
                </a:lnTo>
                <a:lnTo>
                  <a:pt x="1104" y="0"/>
                </a:lnTo>
                <a:lnTo>
                  <a:pt x="0" y="1104"/>
                </a:lnTo>
                <a:lnTo>
                  <a:pt x="813" y="1917"/>
                </a:lnTo>
                <a:close/>
              </a:path>
            </a:pathLst>
          </a:custGeom>
          <a:solidFill>
            <a:srgbClr val="2A83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5169273" y="2574615"/>
            <a:ext cx="1853454" cy="185345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775484" y="2088901"/>
            <a:ext cx="586260" cy="585216"/>
            <a:chOff x="10996613" y="1925638"/>
            <a:chExt cx="534987" cy="534988"/>
          </a:xfrm>
          <a:solidFill>
            <a:schemeClr val="bg1"/>
          </a:solidFill>
        </p:grpSpPr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4" name="Freeform 29"/>
          <p:cNvSpPr>
            <a:spLocks noEditPoints="1"/>
          </p:cNvSpPr>
          <p:nvPr/>
        </p:nvSpPr>
        <p:spPr bwMode="auto">
          <a:xfrm>
            <a:off x="6857389" y="2095762"/>
            <a:ext cx="521412" cy="559006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6863991" y="4239637"/>
            <a:ext cx="508208" cy="596132"/>
            <a:chOff x="1671638" y="5013325"/>
            <a:chExt cx="458787" cy="538162"/>
          </a:xfrm>
          <a:solidFill>
            <a:schemeClr val="bg1"/>
          </a:solidFill>
        </p:grpSpPr>
        <p:sp>
          <p:nvSpPr>
            <p:cNvPr id="16" name="Freeform 211"/>
            <p:cNvSpPr>
              <a:spLocks noEditPoints="1"/>
            </p:cNvSpPr>
            <p:nvPr/>
          </p:nvSpPr>
          <p:spPr bwMode="auto">
            <a:xfrm>
              <a:off x="1784350" y="5013325"/>
              <a:ext cx="233362" cy="290512"/>
            </a:xfrm>
            <a:custGeom>
              <a:avLst/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212"/>
            <p:cNvSpPr/>
            <p:nvPr/>
          </p:nvSpPr>
          <p:spPr bwMode="auto">
            <a:xfrm>
              <a:off x="1671638" y="5302250"/>
              <a:ext cx="458787" cy="249237"/>
            </a:xfrm>
            <a:custGeom>
              <a:avLst/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1" name="Freeform 206"/>
          <p:cNvSpPr>
            <a:spLocks noEditPoints="1"/>
          </p:cNvSpPr>
          <p:nvPr/>
        </p:nvSpPr>
        <p:spPr bwMode="auto">
          <a:xfrm>
            <a:off x="4809116" y="4370357"/>
            <a:ext cx="518997" cy="465412"/>
          </a:xfrm>
          <a:custGeom>
            <a:avLst/>
            <a:gdLst>
              <a:gd name="T0" fmla="*/ 194 w 3394"/>
              <a:gd name="T1" fmla="*/ 2074 h 3044"/>
              <a:gd name="T2" fmla="*/ 235 w 3394"/>
              <a:gd name="T3" fmla="*/ 2172 h 3044"/>
              <a:gd name="T4" fmla="*/ 314 w 3394"/>
              <a:gd name="T5" fmla="*/ 2239 h 3044"/>
              <a:gd name="T6" fmla="*/ 418 w 3394"/>
              <a:gd name="T7" fmla="*/ 2265 h 3044"/>
              <a:gd name="T8" fmla="*/ 3048 w 3394"/>
              <a:gd name="T9" fmla="*/ 2254 h 3044"/>
              <a:gd name="T10" fmla="*/ 3136 w 3394"/>
              <a:gd name="T11" fmla="*/ 2198 h 3044"/>
              <a:gd name="T12" fmla="*/ 3192 w 3394"/>
              <a:gd name="T13" fmla="*/ 2109 h 3044"/>
              <a:gd name="T14" fmla="*/ 3203 w 3394"/>
              <a:gd name="T15" fmla="*/ 1961 h 3044"/>
              <a:gd name="T16" fmla="*/ 381 w 3394"/>
              <a:gd name="T17" fmla="*/ 194 h 3044"/>
              <a:gd name="T18" fmla="*/ 283 w 3394"/>
              <a:gd name="T19" fmla="*/ 235 h 3044"/>
              <a:gd name="T20" fmla="*/ 215 w 3394"/>
              <a:gd name="T21" fmla="*/ 314 h 3044"/>
              <a:gd name="T22" fmla="*/ 191 w 3394"/>
              <a:gd name="T23" fmla="*/ 419 h 3044"/>
              <a:gd name="T24" fmla="*/ 3204 w 3394"/>
              <a:gd name="T25" fmla="*/ 419 h 3044"/>
              <a:gd name="T26" fmla="*/ 3178 w 3394"/>
              <a:gd name="T27" fmla="*/ 314 h 3044"/>
              <a:gd name="T28" fmla="*/ 3110 w 3394"/>
              <a:gd name="T29" fmla="*/ 235 h 3044"/>
              <a:gd name="T30" fmla="*/ 3013 w 3394"/>
              <a:gd name="T31" fmla="*/ 194 h 3044"/>
              <a:gd name="T32" fmla="*/ 418 w 3394"/>
              <a:gd name="T33" fmla="*/ 0 h 3044"/>
              <a:gd name="T34" fmla="*/ 3079 w 3394"/>
              <a:gd name="T35" fmla="*/ 14 h 3044"/>
              <a:gd name="T36" fmla="*/ 3215 w 3394"/>
              <a:gd name="T37" fmla="*/ 75 h 3044"/>
              <a:gd name="T38" fmla="*/ 3319 w 3394"/>
              <a:gd name="T39" fmla="*/ 179 h 3044"/>
              <a:gd name="T40" fmla="*/ 3380 w 3394"/>
              <a:gd name="T41" fmla="*/ 316 h 3044"/>
              <a:gd name="T42" fmla="*/ 3394 w 3394"/>
              <a:gd name="T43" fmla="*/ 2037 h 3044"/>
              <a:gd name="T44" fmla="*/ 3365 w 3394"/>
              <a:gd name="T45" fmla="*/ 2188 h 3044"/>
              <a:gd name="T46" fmla="*/ 3288 w 3394"/>
              <a:gd name="T47" fmla="*/ 2314 h 3044"/>
              <a:gd name="T48" fmla="*/ 3171 w 3394"/>
              <a:gd name="T49" fmla="*/ 2406 h 3044"/>
              <a:gd name="T50" fmla="*/ 3027 w 3394"/>
              <a:gd name="T51" fmla="*/ 2451 h 3044"/>
              <a:gd name="T52" fmla="*/ 1792 w 3394"/>
              <a:gd name="T53" fmla="*/ 2853 h 3044"/>
              <a:gd name="T54" fmla="*/ 2423 w 3394"/>
              <a:gd name="T55" fmla="*/ 2864 h 3044"/>
              <a:gd name="T56" fmla="*/ 2468 w 3394"/>
              <a:gd name="T57" fmla="*/ 2907 h 3044"/>
              <a:gd name="T58" fmla="*/ 2475 w 3394"/>
              <a:gd name="T59" fmla="*/ 2971 h 3044"/>
              <a:gd name="T60" fmla="*/ 2442 w 3394"/>
              <a:gd name="T61" fmla="*/ 3023 h 3044"/>
              <a:gd name="T62" fmla="*/ 2382 w 3394"/>
              <a:gd name="T63" fmla="*/ 3044 h 3044"/>
              <a:gd name="T64" fmla="*/ 970 w 3394"/>
              <a:gd name="T65" fmla="*/ 3034 h 3044"/>
              <a:gd name="T66" fmla="*/ 926 w 3394"/>
              <a:gd name="T67" fmla="*/ 2990 h 3044"/>
              <a:gd name="T68" fmla="*/ 919 w 3394"/>
              <a:gd name="T69" fmla="*/ 2926 h 3044"/>
              <a:gd name="T70" fmla="*/ 952 w 3394"/>
              <a:gd name="T71" fmla="*/ 2875 h 3044"/>
              <a:gd name="T72" fmla="*/ 1012 w 3394"/>
              <a:gd name="T73" fmla="*/ 2853 h 3044"/>
              <a:gd name="T74" fmla="*/ 418 w 3394"/>
              <a:gd name="T75" fmla="*/ 2455 h 3044"/>
              <a:gd name="T76" fmla="*/ 267 w 3394"/>
              <a:gd name="T77" fmla="*/ 2427 h 3044"/>
              <a:gd name="T78" fmla="*/ 140 w 3394"/>
              <a:gd name="T79" fmla="*/ 2349 h 3044"/>
              <a:gd name="T80" fmla="*/ 49 w 3394"/>
              <a:gd name="T81" fmla="*/ 2233 h 3044"/>
              <a:gd name="T82" fmla="*/ 3 w 3394"/>
              <a:gd name="T83" fmla="*/ 2089 h 3044"/>
              <a:gd name="T84" fmla="*/ 3 w 3394"/>
              <a:gd name="T85" fmla="*/ 366 h 3044"/>
              <a:gd name="T86" fmla="*/ 49 w 3394"/>
              <a:gd name="T87" fmla="*/ 222 h 3044"/>
              <a:gd name="T88" fmla="*/ 141 w 3394"/>
              <a:gd name="T89" fmla="*/ 106 h 3044"/>
              <a:gd name="T90" fmla="*/ 268 w 3394"/>
              <a:gd name="T91" fmla="*/ 29 h 3044"/>
              <a:gd name="T92" fmla="*/ 418 w 3394"/>
              <a:gd name="T93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94" h="3044">
                <a:moveTo>
                  <a:pt x="191" y="1961"/>
                </a:moveTo>
                <a:lnTo>
                  <a:pt x="191" y="2037"/>
                </a:lnTo>
                <a:lnTo>
                  <a:pt x="194" y="2074"/>
                </a:lnTo>
                <a:lnTo>
                  <a:pt x="202" y="2109"/>
                </a:lnTo>
                <a:lnTo>
                  <a:pt x="216" y="2142"/>
                </a:lnTo>
                <a:lnTo>
                  <a:pt x="235" y="2172"/>
                </a:lnTo>
                <a:lnTo>
                  <a:pt x="258" y="2198"/>
                </a:lnTo>
                <a:lnTo>
                  <a:pt x="284" y="2221"/>
                </a:lnTo>
                <a:lnTo>
                  <a:pt x="314" y="2239"/>
                </a:lnTo>
                <a:lnTo>
                  <a:pt x="346" y="2254"/>
                </a:lnTo>
                <a:lnTo>
                  <a:pt x="381" y="2262"/>
                </a:lnTo>
                <a:lnTo>
                  <a:pt x="418" y="2265"/>
                </a:lnTo>
                <a:lnTo>
                  <a:pt x="2976" y="2265"/>
                </a:lnTo>
                <a:lnTo>
                  <a:pt x="3013" y="2262"/>
                </a:lnTo>
                <a:lnTo>
                  <a:pt x="3048" y="2254"/>
                </a:lnTo>
                <a:lnTo>
                  <a:pt x="3080" y="2239"/>
                </a:lnTo>
                <a:lnTo>
                  <a:pt x="3109" y="2221"/>
                </a:lnTo>
                <a:lnTo>
                  <a:pt x="3136" y="2198"/>
                </a:lnTo>
                <a:lnTo>
                  <a:pt x="3159" y="2172"/>
                </a:lnTo>
                <a:lnTo>
                  <a:pt x="3177" y="2142"/>
                </a:lnTo>
                <a:lnTo>
                  <a:pt x="3192" y="2109"/>
                </a:lnTo>
                <a:lnTo>
                  <a:pt x="3200" y="2074"/>
                </a:lnTo>
                <a:lnTo>
                  <a:pt x="3203" y="2037"/>
                </a:lnTo>
                <a:lnTo>
                  <a:pt x="3203" y="1961"/>
                </a:lnTo>
                <a:lnTo>
                  <a:pt x="191" y="1961"/>
                </a:lnTo>
                <a:close/>
                <a:moveTo>
                  <a:pt x="418" y="190"/>
                </a:moveTo>
                <a:lnTo>
                  <a:pt x="381" y="194"/>
                </a:lnTo>
                <a:lnTo>
                  <a:pt x="346" y="202"/>
                </a:lnTo>
                <a:lnTo>
                  <a:pt x="313" y="216"/>
                </a:lnTo>
                <a:lnTo>
                  <a:pt x="283" y="235"/>
                </a:lnTo>
                <a:lnTo>
                  <a:pt x="258" y="257"/>
                </a:lnTo>
                <a:lnTo>
                  <a:pt x="234" y="284"/>
                </a:lnTo>
                <a:lnTo>
                  <a:pt x="215" y="314"/>
                </a:lnTo>
                <a:lnTo>
                  <a:pt x="202" y="347"/>
                </a:lnTo>
                <a:lnTo>
                  <a:pt x="194" y="382"/>
                </a:lnTo>
                <a:lnTo>
                  <a:pt x="191" y="419"/>
                </a:lnTo>
                <a:lnTo>
                  <a:pt x="191" y="1771"/>
                </a:lnTo>
                <a:lnTo>
                  <a:pt x="3204" y="1771"/>
                </a:lnTo>
                <a:lnTo>
                  <a:pt x="3204" y="419"/>
                </a:lnTo>
                <a:lnTo>
                  <a:pt x="3201" y="382"/>
                </a:lnTo>
                <a:lnTo>
                  <a:pt x="3193" y="347"/>
                </a:lnTo>
                <a:lnTo>
                  <a:pt x="3178" y="314"/>
                </a:lnTo>
                <a:lnTo>
                  <a:pt x="3160" y="284"/>
                </a:lnTo>
                <a:lnTo>
                  <a:pt x="3137" y="257"/>
                </a:lnTo>
                <a:lnTo>
                  <a:pt x="3110" y="235"/>
                </a:lnTo>
                <a:lnTo>
                  <a:pt x="3081" y="216"/>
                </a:lnTo>
                <a:lnTo>
                  <a:pt x="3048" y="202"/>
                </a:lnTo>
                <a:lnTo>
                  <a:pt x="3013" y="194"/>
                </a:lnTo>
                <a:lnTo>
                  <a:pt x="2976" y="190"/>
                </a:lnTo>
                <a:lnTo>
                  <a:pt x="418" y="190"/>
                </a:lnTo>
                <a:close/>
                <a:moveTo>
                  <a:pt x="418" y="0"/>
                </a:moveTo>
                <a:lnTo>
                  <a:pt x="2976" y="0"/>
                </a:lnTo>
                <a:lnTo>
                  <a:pt x="3028" y="3"/>
                </a:lnTo>
                <a:lnTo>
                  <a:pt x="3079" y="14"/>
                </a:lnTo>
                <a:lnTo>
                  <a:pt x="3126" y="29"/>
                </a:lnTo>
                <a:lnTo>
                  <a:pt x="3172" y="50"/>
                </a:lnTo>
                <a:lnTo>
                  <a:pt x="3215" y="75"/>
                </a:lnTo>
                <a:lnTo>
                  <a:pt x="3253" y="106"/>
                </a:lnTo>
                <a:lnTo>
                  <a:pt x="3288" y="141"/>
                </a:lnTo>
                <a:lnTo>
                  <a:pt x="3319" y="179"/>
                </a:lnTo>
                <a:lnTo>
                  <a:pt x="3344" y="222"/>
                </a:lnTo>
                <a:lnTo>
                  <a:pt x="3366" y="268"/>
                </a:lnTo>
                <a:lnTo>
                  <a:pt x="3380" y="316"/>
                </a:lnTo>
                <a:lnTo>
                  <a:pt x="3391" y="366"/>
                </a:lnTo>
                <a:lnTo>
                  <a:pt x="3394" y="419"/>
                </a:lnTo>
                <a:lnTo>
                  <a:pt x="3394" y="2037"/>
                </a:lnTo>
                <a:lnTo>
                  <a:pt x="3391" y="2089"/>
                </a:lnTo>
                <a:lnTo>
                  <a:pt x="3380" y="2140"/>
                </a:lnTo>
                <a:lnTo>
                  <a:pt x="3365" y="2188"/>
                </a:lnTo>
                <a:lnTo>
                  <a:pt x="3344" y="2233"/>
                </a:lnTo>
                <a:lnTo>
                  <a:pt x="3319" y="2275"/>
                </a:lnTo>
                <a:lnTo>
                  <a:pt x="3288" y="2314"/>
                </a:lnTo>
                <a:lnTo>
                  <a:pt x="3253" y="2349"/>
                </a:lnTo>
                <a:lnTo>
                  <a:pt x="3214" y="2380"/>
                </a:lnTo>
                <a:lnTo>
                  <a:pt x="3171" y="2406"/>
                </a:lnTo>
                <a:lnTo>
                  <a:pt x="3126" y="2427"/>
                </a:lnTo>
                <a:lnTo>
                  <a:pt x="3078" y="2442"/>
                </a:lnTo>
                <a:lnTo>
                  <a:pt x="3027" y="2451"/>
                </a:lnTo>
                <a:lnTo>
                  <a:pt x="2976" y="2455"/>
                </a:lnTo>
                <a:lnTo>
                  <a:pt x="1792" y="2455"/>
                </a:lnTo>
                <a:lnTo>
                  <a:pt x="1792" y="2853"/>
                </a:lnTo>
                <a:lnTo>
                  <a:pt x="2382" y="2853"/>
                </a:lnTo>
                <a:lnTo>
                  <a:pt x="2404" y="2857"/>
                </a:lnTo>
                <a:lnTo>
                  <a:pt x="2423" y="2864"/>
                </a:lnTo>
                <a:lnTo>
                  <a:pt x="2442" y="2875"/>
                </a:lnTo>
                <a:lnTo>
                  <a:pt x="2456" y="2889"/>
                </a:lnTo>
                <a:lnTo>
                  <a:pt x="2468" y="2907"/>
                </a:lnTo>
                <a:lnTo>
                  <a:pt x="2475" y="2926"/>
                </a:lnTo>
                <a:lnTo>
                  <a:pt x="2477" y="2949"/>
                </a:lnTo>
                <a:lnTo>
                  <a:pt x="2475" y="2971"/>
                </a:lnTo>
                <a:lnTo>
                  <a:pt x="2468" y="2990"/>
                </a:lnTo>
                <a:lnTo>
                  <a:pt x="2456" y="3009"/>
                </a:lnTo>
                <a:lnTo>
                  <a:pt x="2442" y="3023"/>
                </a:lnTo>
                <a:lnTo>
                  <a:pt x="2423" y="3034"/>
                </a:lnTo>
                <a:lnTo>
                  <a:pt x="2404" y="3042"/>
                </a:lnTo>
                <a:lnTo>
                  <a:pt x="2382" y="3044"/>
                </a:lnTo>
                <a:lnTo>
                  <a:pt x="1012" y="3044"/>
                </a:lnTo>
                <a:lnTo>
                  <a:pt x="990" y="3042"/>
                </a:lnTo>
                <a:lnTo>
                  <a:pt x="970" y="3034"/>
                </a:lnTo>
                <a:lnTo>
                  <a:pt x="952" y="3023"/>
                </a:lnTo>
                <a:lnTo>
                  <a:pt x="938" y="3009"/>
                </a:lnTo>
                <a:lnTo>
                  <a:pt x="926" y="2990"/>
                </a:lnTo>
                <a:lnTo>
                  <a:pt x="919" y="2971"/>
                </a:lnTo>
                <a:lnTo>
                  <a:pt x="917" y="2949"/>
                </a:lnTo>
                <a:lnTo>
                  <a:pt x="919" y="2926"/>
                </a:lnTo>
                <a:lnTo>
                  <a:pt x="926" y="2907"/>
                </a:lnTo>
                <a:lnTo>
                  <a:pt x="938" y="2889"/>
                </a:lnTo>
                <a:lnTo>
                  <a:pt x="952" y="2875"/>
                </a:lnTo>
                <a:lnTo>
                  <a:pt x="970" y="2864"/>
                </a:lnTo>
                <a:lnTo>
                  <a:pt x="990" y="2857"/>
                </a:lnTo>
                <a:lnTo>
                  <a:pt x="1012" y="2853"/>
                </a:lnTo>
                <a:lnTo>
                  <a:pt x="1602" y="2853"/>
                </a:lnTo>
                <a:lnTo>
                  <a:pt x="1602" y="2455"/>
                </a:lnTo>
                <a:lnTo>
                  <a:pt x="418" y="2455"/>
                </a:lnTo>
                <a:lnTo>
                  <a:pt x="366" y="2451"/>
                </a:lnTo>
                <a:lnTo>
                  <a:pt x="315" y="2442"/>
                </a:lnTo>
                <a:lnTo>
                  <a:pt x="267" y="2427"/>
                </a:lnTo>
                <a:lnTo>
                  <a:pt x="222" y="2406"/>
                </a:lnTo>
                <a:lnTo>
                  <a:pt x="179" y="2380"/>
                </a:lnTo>
                <a:lnTo>
                  <a:pt x="140" y="2349"/>
                </a:lnTo>
                <a:lnTo>
                  <a:pt x="106" y="2314"/>
                </a:lnTo>
                <a:lnTo>
                  <a:pt x="75" y="2275"/>
                </a:lnTo>
                <a:lnTo>
                  <a:pt x="49" y="2233"/>
                </a:lnTo>
                <a:lnTo>
                  <a:pt x="28" y="2188"/>
                </a:lnTo>
                <a:lnTo>
                  <a:pt x="12" y="2140"/>
                </a:lnTo>
                <a:lnTo>
                  <a:pt x="3" y="2089"/>
                </a:lnTo>
                <a:lnTo>
                  <a:pt x="0" y="2037"/>
                </a:lnTo>
                <a:lnTo>
                  <a:pt x="0" y="419"/>
                </a:lnTo>
                <a:lnTo>
                  <a:pt x="3" y="366"/>
                </a:lnTo>
                <a:lnTo>
                  <a:pt x="12" y="316"/>
                </a:lnTo>
                <a:lnTo>
                  <a:pt x="28" y="268"/>
                </a:lnTo>
                <a:lnTo>
                  <a:pt x="49" y="222"/>
                </a:lnTo>
                <a:lnTo>
                  <a:pt x="75" y="179"/>
                </a:lnTo>
                <a:lnTo>
                  <a:pt x="106" y="141"/>
                </a:lnTo>
                <a:lnTo>
                  <a:pt x="141" y="106"/>
                </a:lnTo>
                <a:lnTo>
                  <a:pt x="179" y="75"/>
                </a:lnTo>
                <a:lnTo>
                  <a:pt x="223" y="50"/>
                </a:lnTo>
                <a:lnTo>
                  <a:pt x="268" y="29"/>
                </a:lnTo>
                <a:lnTo>
                  <a:pt x="315" y="14"/>
                </a:lnTo>
                <a:lnTo>
                  <a:pt x="366" y="3"/>
                </a:lnTo>
                <a:lnTo>
                  <a:pt x="41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5954261" y="3011381"/>
            <a:ext cx="556260" cy="556259"/>
            <a:chOff x="5954261" y="3650805"/>
            <a:chExt cx="556260" cy="556259"/>
          </a:xfrm>
        </p:grpSpPr>
        <p:sp>
          <p:nvSpPr>
            <p:cNvPr id="24" name="Freeform 70"/>
            <p:cNvSpPr>
              <a:spLocks noEditPoints="1"/>
            </p:cNvSpPr>
            <p:nvPr/>
          </p:nvSpPr>
          <p:spPr bwMode="auto">
            <a:xfrm>
              <a:off x="5954261" y="3650805"/>
              <a:ext cx="556260" cy="556259"/>
            </a:xfrm>
            <a:custGeom>
              <a:avLst/>
              <a:gdLst>
                <a:gd name="T0" fmla="*/ 958 w 2077"/>
                <a:gd name="T1" fmla="*/ 277 h 2076"/>
                <a:gd name="T2" fmla="*/ 796 w 2077"/>
                <a:gd name="T3" fmla="*/ 377 h 2076"/>
                <a:gd name="T4" fmla="*/ 576 w 2077"/>
                <a:gd name="T5" fmla="*/ 455 h 2076"/>
                <a:gd name="T6" fmla="*/ 456 w 2077"/>
                <a:gd name="T7" fmla="*/ 350 h 2076"/>
                <a:gd name="T8" fmla="*/ 457 w 2077"/>
                <a:gd name="T9" fmla="*/ 573 h 2076"/>
                <a:gd name="T10" fmla="*/ 379 w 2077"/>
                <a:gd name="T11" fmla="*/ 793 h 2076"/>
                <a:gd name="T12" fmla="*/ 281 w 2077"/>
                <a:gd name="T13" fmla="*/ 955 h 2076"/>
                <a:gd name="T14" fmla="*/ 142 w 2077"/>
                <a:gd name="T15" fmla="*/ 1105 h 2076"/>
                <a:gd name="T16" fmla="*/ 300 w 2077"/>
                <a:gd name="T17" fmla="*/ 1120 h 2076"/>
                <a:gd name="T18" fmla="*/ 400 w 2077"/>
                <a:gd name="T19" fmla="*/ 1331 h 2076"/>
                <a:gd name="T20" fmla="*/ 446 w 2077"/>
                <a:gd name="T21" fmla="*/ 1515 h 2076"/>
                <a:gd name="T22" fmla="*/ 459 w 2077"/>
                <a:gd name="T23" fmla="*/ 1723 h 2076"/>
                <a:gd name="T24" fmla="*/ 591 w 2077"/>
                <a:gd name="T25" fmla="*/ 1612 h 2076"/>
                <a:gd name="T26" fmla="*/ 846 w 2077"/>
                <a:gd name="T27" fmla="*/ 1714 h 2076"/>
                <a:gd name="T28" fmla="*/ 957 w 2077"/>
                <a:gd name="T29" fmla="*/ 1922 h 2076"/>
                <a:gd name="T30" fmla="*/ 1111 w 2077"/>
                <a:gd name="T31" fmla="*/ 1934 h 2076"/>
                <a:gd name="T32" fmla="*/ 1130 w 2077"/>
                <a:gd name="T33" fmla="*/ 1759 h 2076"/>
                <a:gd name="T34" fmla="*/ 1382 w 2077"/>
                <a:gd name="T35" fmla="*/ 1650 h 2076"/>
                <a:gd name="T36" fmla="*/ 1608 w 2077"/>
                <a:gd name="T37" fmla="*/ 1720 h 2076"/>
                <a:gd name="T38" fmla="*/ 1723 w 2077"/>
                <a:gd name="T39" fmla="*/ 1623 h 2076"/>
                <a:gd name="T40" fmla="*/ 1613 w 2077"/>
                <a:gd name="T41" fmla="*/ 1464 h 2076"/>
                <a:gd name="T42" fmla="*/ 1730 w 2077"/>
                <a:gd name="T43" fmla="*/ 1175 h 2076"/>
                <a:gd name="T44" fmla="*/ 1929 w 2077"/>
                <a:gd name="T45" fmla="*/ 1118 h 2076"/>
                <a:gd name="T46" fmla="*/ 1934 w 2077"/>
                <a:gd name="T47" fmla="*/ 962 h 2076"/>
                <a:gd name="T48" fmla="*/ 1747 w 2077"/>
                <a:gd name="T49" fmla="*/ 934 h 2076"/>
                <a:gd name="T50" fmla="*/ 1624 w 2077"/>
                <a:gd name="T51" fmla="*/ 648 h 2076"/>
                <a:gd name="T52" fmla="*/ 1728 w 2077"/>
                <a:gd name="T53" fmla="*/ 463 h 2076"/>
                <a:gd name="T54" fmla="*/ 1616 w 2077"/>
                <a:gd name="T55" fmla="*/ 350 h 2076"/>
                <a:gd name="T56" fmla="*/ 1449 w 2077"/>
                <a:gd name="T57" fmla="*/ 461 h 2076"/>
                <a:gd name="T58" fmla="*/ 1159 w 2077"/>
                <a:gd name="T59" fmla="*/ 341 h 2076"/>
                <a:gd name="T60" fmla="*/ 1119 w 2077"/>
                <a:gd name="T61" fmla="*/ 145 h 2076"/>
                <a:gd name="T62" fmla="*/ 1139 w 2077"/>
                <a:gd name="T63" fmla="*/ 3 h 2076"/>
                <a:gd name="T64" fmla="*/ 1260 w 2077"/>
                <a:gd name="T65" fmla="*/ 152 h 2076"/>
                <a:gd name="T66" fmla="*/ 1547 w 2077"/>
                <a:gd name="T67" fmla="*/ 227 h 2076"/>
                <a:gd name="T68" fmla="*/ 1705 w 2077"/>
                <a:gd name="T69" fmla="*/ 239 h 2076"/>
                <a:gd name="T70" fmla="*/ 1866 w 2077"/>
                <a:gd name="T71" fmla="*/ 474 h 2076"/>
                <a:gd name="T72" fmla="*/ 1819 w 2077"/>
                <a:gd name="T73" fmla="*/ 714 h 2076"/>
                <a:gd name="T74" fmla="*/ 2032 w 2077"/>
                <a:gd name="T75" fmla="*/ 861 h 2076"/>
                <a:gd name="T76" fmla="*/ 2065 w 2077"/>
                <a:gd name="T77" fmla="*/ 1165 h 2076"/>
                <a:gd name="T78" fmla="*/ 1925 w 2077"/>
                <a:gd name="T79" fmla="*/ 1259 h 2076"/>
                <a:gd name="T80" fmla="*/ 1852 w 2077"/>
                <a:gd name="T81" fmla="*/ 1551 h 2076"/>
                <a:gd name="T82" fmla="*/ 1821 w 2077"/>
                <a:gd name="T83" fmla="*/ 1722 h 2076"/>
                <a:gd name="T84" fmla="*/ 1592 w 2077"/>
                <a:gd name="T85" fmla="*/ 1863 h 2076"/>
                <a:gd name="T86" fmla="*/ 1361 w 2077"/>
                <a:gd name="T87" fmla="*/ 1818 h 2076"/>
                <a:gd name="T88" fmla="*/ 1216 w 2077"/>
                <a:gd name="T89" fmla="*/ 2031 h 2076"/>
                <a:gd name="T90" fmla="*/ 910 w 2077"/>
                <a:gd name="T91" fmla="*/ 2064 h 2076"/>
                <a:gd name="T92" fmla="*/ 817 w 2077"/>
                <a:gd name="T93" fmla="*/ 1852 h 2076"/>
                <a:gd name="T94" fmla="*/ 508 w 2077"/>
                <a:gd name="T95" fmla="*/ 1857 h 2076"/>
                <a:gd name="T96" fmla="*/ 354 w 2077"/>
                <a:gd name="T97" fmla="*/ 1820 h 2076"/>
                <a:gd name="T98" fmla="*/ 216 w 2077"/>
                <a:gd name="T99" fmla="*/ 1577 h 2076"/>
                <a:gd name="T100" fmla="*/ 240 w 2077"/>
                <a:gd name="T101" fmla="*/ 1311 h 2076"/>
                <a:gd name="T102" fmla="*/ 26 w 2077"/>
                <a:gd name="T103" fmla="*/ 1192 h 2076"/>
                <a:gd name="T104" fmla="*/ 26 w 2077"/>
                <a:gd name="T105" fmla="*/ 884 h 2076"/>
                <a:gd name="T106" fmla="*/ 246 w 2077"/>
                <a:gd name="T107" fmla="*/ 748 h 2076"/>
                <a:gd name="T108" fmla="*/ 211 w 2077"/>
                <a:gd name="T109" fmla="*/ 474 h 2076"/>
                <a:gd name="T110" fmla="*/ 372 w 2077"/>
                <a:gd name="T111" fmla="*/ 239 h 2076"/>
                <a:gd name="T112" fmla="*/ 530 w 2077"/>
                <a:gd name="T113" fmla="*/ 227 h 2076"/>
                <a:gd name="T114" fmla="*/ 817 w 2077"/>
                <a:gd name="T115" fmla="*/ 224 h 2076"/>
                <a:gd name="T116" fmla="*/ 910 w 2077"/>
                <a:gd name="T117" fmla="*/ 1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7" h="2076">
                  <a:moveTo>
                    <a:pt x="971" y="140"/>
                  </a:moveTo>
                  <a:lnTo>
                    <a:pt x="967" y="140"/>
                  </a:lnTo>
                  <a:lnTo>
                    <a:pt x="964" y="142"/>
                  </a:lnTo>
                  <a:lnTo>
                    <a:pt x="961" y="145"/>
                  </a:lnTo>
                  <a:lnTo>
                    <a:pt x="959" y="149"/>
                  </a:lnTo>
                  <a:lnTo>
                    <a:pt x="958" y="152"/>
                  </a:lnTo>
                  <a:lnTo>
                    <a:pt x="958" y="277"/>
                  </a:lnTo>
                  <a:lnTo>
                    <a:pt x="956" y="296"/>
                  </a:lnTo>
                  <a:lnTo>
                    <a:pt x="948" y="314"/>
                  </a:lnTo>
                  <a:lnTo>
                    <a:pt x="936" y="329"/>
                  </a:lnTo>
                  <a:lnTo>
                    <a:pt x="920" y="340"/>
                  </a:lnTo>
                  <a:lnTo>
                    <a:pt x="902" y="346"/>
                  </a:lnTo>
                  <a:lnTo>
                    <a:pt x="849" y="360"/>
                  </a:lnTo>
                  <a:lnTo>
                    <a:pt x="796" y="377"/>
                  </a:lnTo>
                  <a:lnTo>
                    <a:pt x="745" y="397"/>
                  </a:lnTo>
                  <a:lnTo>
                    <a:pt x="697" y="422"/>
                  </a:lnTo>
                  <a:lnTo>
                    <a:pt x="649" y="451"/>
                  </a:lnTo>
                  <a:lnTo>
                    <a:pt x="631" y="460"/>
                  </a:lnTo>
                  <a:lnTo>
                    <a:pt x="612" y="463"/>
                  </a:lnTo>
                  <a:lnTo>
                    <a:pt x="594" y="461"/>
                  </a:lnTo>
                  <a:lnTo>
                    <a:pt x="576" y="455"/>
                  </a:lnTo>
                  <a:lnTo>
                    <a:pt x="561" y="443"/>
                  </a:lnTo>
                  <a:lnTo>
                    <a:pt x="471" y="352"/>
                  </a:lnTo>
                  <a:lnTo>
                    <a:pt x="468" y="350"/>
                  </a:lnTo>
                  <a:lnTo>
                    <a:pt x="465" y="349"/>
                  </a:lnTo>
                  <a:lnTo>
                    <a:pt x="462" y="349"/>
                  </a:lnTo>
                  <a:lnTo>
                    <a:pt x="459" y="349"/>
                  </a:lnTo>
                  <a:lnTo>
                    <a:pt x="456" y="350"/>
                  </a:lnTo>
                  <a:lnTo>
                    <a:pt x="453" y="352"/>
                  </a:lnTo>
                  <a:lnTo>
                    <a:pt x="356" y="450"/>
                  </a:lnTo>
                  <a:lnTo>
                    <a:pt x="353" y="456"/>
                  </a:lnTo>
                  <a:lnTo>
                    <a:pt x="353" y="462"/>
                  </a:lnTo>
                  <a:lnTo>
                    <a:pt x="356" y="467"/>
                  </a:lnTo>
                  <a:lnTo>
                    <a:pt x="446" y="557"/>
                  </a:lnTo>
                  <a:lnTo>
                    <a:pt x="457" y="573"/>
                  </a:lnTo>
                  <a:lnTo>
                    <a:pt x="465" y="591"/>
                  </a:lnTo>
                  <a:lnTo>
                    <a:pt x="466" y="610"/>
                  </a:lnTo>
                  <a:lnTo>
                    <a:pt x="462" y="629"/>
                  </a:lnTo>
                  <a:lnTo>
                    <a:pt x="454" y="645"/>
                  </a:lnTo>
                  <a:lnTo>
                    <a:pt x="425" y="693"/>
                  </a:lnTo>
                  <a:lnTo>
                    <a:pt x="400" y="742"/>
                  </a:lnTo>
                  <a:lnTo>
                    <a:pt x="379" y="793"/>
                  </a:lnTo>
                  <a:lnTo>
                    <a:pt x="362" y="845"/>
                  </a:lnTo>
                  <a:lnTo>
                    <a:pt x="350" y="899"/>
                  </a:lnTo>
                  <a:lnTo>
                    <a:pt x="343" y="918"/>
                  </a:lnTo>
                  <a:lnTo>
                    <a:pt x="332" y="933"/>
                  </a:lnTo>
                  <a:lnTo>
                    <a:pt x="317" y="945"/>
                  </a:lnTo>
                  <a:lnTo>
                    <a:pt x="300" y="952"/>
                  </a:lnTo>
                  <a:lnTo>
                    <a:pt x="281" y="955"/>
                  </a:lnTo>
                  <a:lnTo>
                    <a:pt x="153" y="955"/>
                  </a:lnTo>
                  <a:lnTo>
                    <a:pt x="150" y="955"/>
                  </a:lnTo>
                  <a:lnTo>
                    <a:pt x="147" y="958"/>
                  </a:lnTo>
                  <a:lnTo>
                    <a:pt x="144" y="961"/>
                  </a:lnTo>
                  <a:lnTo>
                    <a:pt x="143" y="964"/>
                  </a:lnTo>
                  <a:lnTo>
                    <a:pt x="142" y="967"/>
                  </a:lnTo>
                  <a:lnTo>
                    <a:pt x="142" y="1105"/>
                  </a:lnTo>
                  <a:lnTo>
                    <a:pt x="143" y="1109"/>
                  </a:lnTo>
                  <a:lnTo>
                    <a:pt x="144" y="1113"/>
                  </a:lnTo>
                  <a:lnTo>
                    <a:pt x="147" y="1115"/>
                  </a:lnTo>
                  <a:lnTo>
                    <a:pt x="150" y="1117"/>
                  </a:lnTo>
                  <a:lnTo>
                    <a:pt x="153" y="1118"/>
                  </a:lnTo>
                  <a:lnTo>
                    <a:pt x="281" y="1118"/>
                  </a:lnTo>
                  <a:lnTo>
                    <a:pt x="300" y="1120"/>
                  </a:lnTo>
                  <a:lnTo>
                    <a:pt x="317" y="1128"/>
                  </a:lnTo>
                  <a:lnTo>
                    <a:pt x="332" y="1140"/>
                  </a:lnTo>
                  <a:lnTo>
                    <a:pt x="343" y="1156"/>
                  </a:lnTo>
                  <a:lnTo>
                    <a:pt x="350" y="1174"/>
                  </a:lnTo>
                  <a:lnTo>
                    <a:pt x="362" y="1228"/>
                  </a:lnTo>
                  <a:lnTo>
                    <a:pt x="379" y="1280"/>
                  </a:lnTo>
                  <a:lnTo>
                    <a:pt x="400" y="1331"/>
                  </a:lnTo>
                  <a:lnTo>
                    <a:pt x="425" y="1379"/>
                  </a:lnTo>
                  <a:lnTo>
                    <a:pt x="454" y="1427"/>
                  </a:lnTo>
                  <a:lnTo>
                    <a:pt x="462" y="1445"/>
                  </a:lnTo>
                  <a:lnTo>
                    <a:pt x="467" y="1464"/>
                  </a:lnTo>
                  <a:lnTo>
                    <a:pt x="465" y="1483"/>
                  </a:lnTo>
                  <a:lnTo>
                    <a:pt x="457" y="1500"/>
                  </a:lnTo>
                  <a:lnTo>
                    <a:pt x="446" y="1515"/>
                  </a:lnTo>
                  <a:lnTo>
                    <a:pt x="356" y="1606"/>
                  </a:lnTo>
                  <a:lnTo>
                    <a:pt x="353" y="1611"/>
                  </a:lnTo>
                  <a:lnTo>
                    <a:pt x="353" y="1617"/>
                  </a:lnTo>
                  <a:lnTo>
                    <a:pt x="356" y="1623"/>
                  </a:lnTo>
                  <a:lnTo>
                    <a:pt x="453" y="1720"/>
                  </a:lnTo>
                  <a:lnTo>
                    <a:pt x="456" y="1722"/>
                  </a:lnTo>
                  <a:lnTo>
                    <a:pt x="459" y="1723"/>
                  </a:lnTo>
                  <a:lnTo>
                    <a:pt x="462" y="1724"/>
                  </a:lnTo>
                  <a:lnTo>
                    <a:pt x="465" y="1723"/>
                  </a:lnTo>
                  <a:lnTo>
                    <a:pt x="468" y="1722"/>
                  </a:lnTo>
                  <a:lnTo>
                    <a:pt x="471" y="1720"/>
                  </a:lnTo>
                  <a:lnTo>
                    <a:pt x="559" y="1630"/>
                  </a:lnTo>
                  <a:lnTo>
                    <a:pt x="574" y="1619"/>
                  </a:lnTo>
                  <a:lnTo>
                    <a:pt x="591" y="1612"/>
                  </a:lnTo>
                  <a:lnTo>
                    <a:pt x="609" y="1610"/>
                  </a:lnTo>
                  <a:lnTo>
                    <a:pt x="629" y="1614"/>
                  </a:lnTo>
                  <a:lnTo>
                    <a:pt x="648" y="1622"/>
                  </a:lnTo>
                  <a:lnTo>
                    <a:pt x="695" y="1651"/>
                  </a:lnTo>
                  <a:lnTo>
                    <a:pt x="744" y="1676"/>
                  </a:lnTo>
                  <a:lnTo>
                    <a:pt x="795" y="1697"/>
                  </a:lnTo>
                  <a:lnTo>
                    <a:pt x="846" y="1714"/>
                  </a:lnTo>
                  <a:lnTo>
                    <a:pt x="900" y="1726"/>
                  </a:lnTo>
                  <a:lnTo>
                    <a:pt x="919" y="1733"/>
                  </a:lnTo>
                  <a:lnTo>
                    <a:pt x="935" y="1744"/>
                  </a:lnTo>
                  <a:lnTo>
                    <a:pt x="947" y="1759"/>
                  </a:lnTo>
                  <a:lnTo>
                    <a:pt x="955" y="1776"/>
                  </a:lnTo>
                  <a:lnTo>
                    <a:pt x="957" y="1796"/>
                  </a:lnTo>
                  <a:lnTo>
                    <a:pt x="957" y="1922"/>
                  </a:lnTo>
                  <a:lnTo>
                    <a:pt x="958" y="1926"/>
                  </a:lnTo>
                  <a:lnTo>
                    <a:pt x="959" y="1929"/>
                  </a:lnTo>
                  <a:lnTo>
                    <a:pt x="963" y="1932"/>
                  </a:lnTo>
                  <a:lnTo>
                    <a:pt x="966" y="1934"/>
                  </a:lnTo>
                  <a:lnTo>
                    <a:pt x="970" y="1934"/>
                  </a:lnTo>
                  <a:lnTo>
                    <a:pt x="1108" y="1934"/>
                  </a:lnTo>
                  <a:lnTo>
                    <a:pt x="1111" y="1934"/>
                  </a:lnTo>
                  <a:lnTo>
                    <a:pt x="1114" y="1932"/>
                  </a:lnTo>
                  <a:lnTo>
                    <a:pt x="1118" y="1929"/>
                  </a:lnTo>
                  <a:lnTo>
                    <a:pt x="1119" y="1926"/>
                  </a:lnTo>
                  <a:lnTo>
                    <a:pt x="1120" y="1922"/>
                  </a:lnTo>
                  <a:lnTo>
                    <a:pt x="1120" y="1796"/>
                  </a:lnTo>
                  <a:lnTo>
                    <a:pt x="1123" y="1776"/>
                  </a:lnTo>
                  <a:lnTo>
                    <a:pt x="1130" y="1759"/>
                  </a:lnTo>
                  <a:lnTo>
                    <a:pt x="1142" y="1744"/>
                  </a:lnTo>
                  <a:lnTo>
                    <a:pt x="1158" y="1733"/>
                  </a:lnTo>
                  <a:lnTo>
                    <a:pt x="1177" y="1726"/>
                  </a:lnTo>
                  <a:lnTo>
                    <a:pt x="1231" y="1714"/>
                  </a:lnTo>
                  <a:lnTo>
                    <a:pt x="1282" y="1697"/>
                  </a:lnTo>
                  <a:lnTo>
                    <a:pt x="1333" y="1676"/>
                  </a:lnTo>
                  <a:lnTo>
                    <a:pt x="1382" y="1650"/>
                  </a:lnTo>
                  <a:lnTo>
                    <a:pt x="1430" y="1622"/>
                  </a:lnTo>
                  <a:lnTo>
                    <a:pt x="1447" y="1614"/>
                  </a:lnTo>
                  <a:lnTo>
                    <a:pt x="1466" y="1610"/>
                  </a:lnTo>
                  <a:lnTo>
                    <a:pt x="1485" y="1611"/>
                  </a:lnTo>
                  <a:lnTo>
                    <a:pt x="1503" y="1619"/>
                  </a:lnTo>
                  <a:lnTo>
                    <a:pt x="1518" y="1630"/>
                  </a:lnTo>
                  <a:lnTo>
                    <a:pt x="1608" y="1720"/>
                  </a:lnTo>
                  <a:lnTo>
                    <a:pt x="1611" y="1722"/>
                  </a:lnTo>
                  <a:lnTo>
                    <a:pt x="1614" y="1723"/>
                  </a:lnTo>
                  <a:lnTo>
                    <a:pt x="1617" y="1724"/>
                  </a:lnTo>
                  <a:lnTo>
                    <a:pt x="1619" y="1723"/>
                  </a:lnTo>
                  <a:lnTo>
                    <a:pt x="1622" y="1722"/>
                  </a:lnTo>
                  <a:lnTo>
                    <a:pt x="1625" y="1720"/>
                  </a:lnTo>
                  <a:lnTo>
                    <a:pt x="1723" y="1623"/>
                  </a:lnTo>
                  <a:lnTo>
                    <a:pt x="1726" y="1618"/>
                  </a:lnTo>
                  <a:lnTo>
                    <a:pt x="1726" y="1611"/>
                  </a:lnTo>
                  <a:lnTo>
                    <a:pt x="1723" y="1606"/>
                  </a:lnTo>
                  <a:lnTo>
                    <a:pt x="1633" y="1516"/>
                  </a:lnTo>
                  <a:lnTo>
                    <a:pt x="1621" y="1501"/>
                  </a:lnTo>
                  <a:lnTo>
                    <a:pt x="1615" y="1483"/>
                  </a:lnTo>
                  <a:lnTo>
                    <a:pt x="1613" y="1464"/>
                  </a:lnTo>
                  <a:lnTo>
                    <a:pt x="1616" y="1446"/>
                  </a:lnTo>
                  <a:lnTo>
                    <a:pt x="1624" y="1428"/>
                  </a:lnTo>
                  <a:lnTo>
                    <a:pt x="1654" y="1380"/>
                  </a:lnTo>
                  <a:lnTo>
                    <a:pt x="1679" y="1332"/>
                  </a:lnTo>
                  <a:lnTo>
                    <a:pt x="1700" y="1281"/>
                  </a:lnTo>
                  <a:lnTo>
                    <a:pt x="1717" y="1229"/>
                  </a:lnTo>
                  <a:lnTo>
                    <a:pt x="1730" y="1175"/>
                  </a:lnTo>
                  <a:lnTo>
                    <a:pt x="1736" y="1156"/>
                  </a:lnTo>
                  <a:lnTo>
                    <a:pt x="1747" y="1141"/>
                  </a:lnTo>
                  <a:lnTo>
                    <a:pt x="1761" y="1128"/>
                  </a:lnTo>
                  <a:lnTo>
                    <a:pt x="1779" y="1121"/>
                  </a:lnTo>
                  <a:lnTo>
                    <a:pt x="1798" y="1119"/>
                  </a:lnTo>
                  <a:lnTo>
                    <a:pt x="1925" y="1119"/>
                  </a:lnTo>
                  <a:lnTo>
                    <a:pt x="1929" y="1118"/>
                  </a:lnTo>
                  <a:lnTo>
                    <a:pt x="1932" y="1117"/>
                  </a:lnTo>
                  <a:lnTo>
                    <a:pt x="1934" y="1114"/>
                  </a:lnTo>
                  <a:lnTo>
                    <a:pt x="1936" y="1110"/>
                  </a:lnTo>
                  <a:lnTo>
                    <a:pt x="1936" y="1107"/>
                  </a:lnTo>
                  <a:lnTo>
                    <a:pt x="1936" y="969"/>
                  </a:lnTo>
                  <a:lnTo>
                    <a:pt x="1936" y="965"/>
                  </a:lnTo>
                  <a:lnTo>
                    <a:pt x="1934" y="962"/>
                  </a:lnTo>
                  <a:lnTo>
                    <a:pt x="1932" y="959"/>
                  </a:lnTo>
                  <a:lnTo>
                    <a:pt x="1929" y="958"/>
                  </a:lnTo>
                  <a:lnTo>
                    <a:pt x="1925" y="957"/>
                  </a:lnTo>
                  <a:lnTo>
                    <a:pt x="1798" y="957"/>
                  </a:lnTo>
                  <a:lnTo>
                    <a:pt x="1779" y="954"/>
                  </a:lnTo>
                  <a:lnTo>
                    <a:pt x="1761" y="946"/>
                  </a:lnTo>
                  <a:lnTo>
                    <a:pt x="1747" y="934"/>
                  </a:lnTo>
                  <a:lnTo>
                    <a:pt x="1736" y="919"/>
                  </a:lnTo>
                  <a:lnTo>
                    <a:pt x="1730" y="900"/>
                  </a:lnTo>
                  <a:lnTo>
                    <a:pt x="1716" y="847"/>
                  </a:lnTo>
                  <a:lnTo>
                    <a:pt x="1699" y="794"/>
                  </a:lnTo>
                  <a:lnTo>
                    <a:pt x="1678" y="744"/>
                  </a:lnTo>
                  <a:lnTo>
                    <a:pt x="1654" y="694"/>
                  </a:lnTo>
                  <a:lnTo>
                    <a:pt x="1624" y="648"/>
                  </a:lnTo>
                  <a:lnTo>
                    <a:pt x="1616" y="630"/>
                  </a:lnTo>
                  <a:lnTo>
                    <a:pt x="1613" y="611"/>
                  </a:lnTo>
                  <a:lnTo>
                    <a:pt x="1615" y="592"/>
                  </a:lnTo>
                  <a:lnTo>
                    <a:pt x="1621" y="574"/>
                  </a:lnTo>
                  <a:lnTo>
                    <a:pt x="1633" y="559"/>
                  </a:lnTo>
                  <a:lnTo>
                    <a:pt x="1724" y="468"/>
                  </a:lnTo>
                  <a:lnTo>
                    <a:pt x="1728" y="463"/>
                  </a:lnTo>
                  <a:lnTo>
                    <a:pt x="1728" y="457"/>
                  </a:lnTo>
                  <a:lnTo>
                    <a:pt x="1724" y="451"/>
                  </a:lnTo>
                  <a:lnTo>
                    <a:pt x="1626" y="354"/>
                  </a:lnTo>
                  <a:lnTo>
                    <a:pt x="1623" y="351"/>
                  </a:lnTo>
                  <a:lnTo>
                    <a:pt x="1621" y="350"/>
                  </a:lnTo>
                  <a:lnTo>
                    <a:pt x="1618" y="350"/>
                  </a:lnTo>
                  <a:lnTo>
                    <a:pt x="1616" y="350"/>
                  </a:lnTo>
                  <a:lnTo>
                    <a:pt x="1613" y="351"/>
                  </a:lnTo>
                  <a:lnTo>
                    <a:pt x="1609" y="354"/>
                  </a:lnTo>
                  <a:lnTo>
                    <a:pt x="1520" y="444"/>
                  </a:lnTo>
                  <a:lnTo>
                    <a:pt x="1504" y="456"/>
                  </a:lnTo>
                  <a:lnTo>
                    <a:pt x="1486" y="462"/>
                  </a:lnTo>
                  <a:lnTo>
                    <a:pt x="1467" y="464"/>
                  </a:lnTo>
                  <a:lnTo>
                    <a:pt x="1449" y="461"/>
                  </a:lnTo>
                  <a:lnTo>
                    <a:pt x="1431" y="452"/>
                  </a:lnTo>
                  <a:lnTo>
                    <a:pt x="1384" y="423"/>
                  </a:lnTo>
                  <a:lnTo>
                    <a:pt x="1335" y="399"/>
                  </a:lnTo>
                  <a:lnTo>
                    <a:pt x="1284" y="378"/>
                  </a:lnTo>
                  <a:lnTo>
                    <a:pt x="1232" y="361"/>
                  </a:lnTo>
                  <a:lnTo>
                    <a:pt x="1178" y="348"/>
                  </a:lnTo>
                  <a:lnTo>
                    <a:pt x="1159" y="341"/>
                  </a:lnTo>
                  <a:lnTo>
                    <a:pt x="1143" y="330"/>
                  </a:lnTo>
                  <a:lnTo>
                    <a:pt x="1131" y="315"/>
                  </a:lnTo>
                  <a:lnTo>
                    <a:pt x="1124" y="298"/>
                  </a:lnTo>
                  <a:lnTo>
                    <a:pt x="1121" y="278"/>
                  </a:lnTo>
                  <a:lnTo>
                    <a:pt x="1121" y="152"/>
                  </a:lnTo>
                  <a:lnTo>
                    <a:pt x="1121" y="149"/>
                  </a:lnTo>
                  <a:lnTo>
                    <a:pt x="1119" y="145"/>
                  </a:lnTo>
                  <a:lnTo>
                    <a:pt x="1117" y="142"/>
                  </a:lnTo>
                  <a:lnTo>
                    <a:pt x="1112" y="140"/>
                  </a:lnTo>
                  <a:lnTo>
                    <a:pt x="1109" y="140"/>
                  </a:lnTo>
                  <a:lnTo>
                    <a:pt x="971" y="140"/>
                  </a:lnTo>
                  <a:close/>
                  <a:moveTo>
                    <a:pt x="970" y="0"/>
                  </a:moveTo>
                  <a:lnTo>
                    <a:pt x="1108" y="0"/>
                  </a:lnTo>
                  <a:lnTo>
                    <a:pt x="1139" y="3"/>
                  </a:lnTo>
                  <a:lnTo>
                    <a:pt x="1167" y="12"/>
                  </a:lnTo>
                  <a:lnTo>
                    <a:pt x="1193" y="25"/>
                  </a:lnTo>
                  <a:lnTo>
                    <a:pt x="1216" y="44"/>
                  </a:lnTo>
                  <a:lnTo>
                    <a:pt x="1234" y="66"/>
                  </a:lnTo>
                  <a:lnTo>
                    <a:pt x="1248" y="93"/>
                  </a:lnTo>
                  <a:lnTo>
                    <a:pt x="1257" y="121"/>
                  </a:lnTo>
                  <a:lnTo>
                    <a:pt x="1260" y="152"/>
                  </a:lnTo>
                  <a:lnTo>
                    <a:pt x="1260" y="223"/>
                  </a:lnTo>
                  <a:lnTo>
                    <a:pt x="1329" y="245"/>
                  </a:lnTo>
                  <a:lnTo>
                    <a:pt x="1394" y="272"/>
                  </a:lnTo>
                  <a:lnTo>
                    <a:pt x="1457" y="305"/>
                  </a:lnTo>
                  <a:lnTo>
                    <a:pt x="1508" y="255"/>
                  </a:lnTo>
                  <a:lnTo>
                    <a:pt x="1527" y="239"/>
                  </a:lnTo>
                  <a:lnTo>
                    <a:pt x="1547" y="227"/>
                  </a:lnTo>
                  <a:lnTo>
                    <a:pt x="1569" y="217"/>
                  </a:lnTo>
                  <a:lnTo>
                    <a:pt x="1592" y="212"/>
                  </a:lnTo>
                  <a:lnTo>
                    <a:pt x="1616" y="210"/>
                  </a:lnTo>
                  <a:lnTo>
                    <a:pt x="1640" y="212"/>
                  </a:lnTo>
                  <a:lnTo>
                    <a:pt x="1663" y="217"/>
                  </a:lnTo>
                  <a:lnTo>
                    <a:pt x="1684" y="227"/>
                  </a:lnTo>
                  <a:lnTo>
                    <a:pt x="1705" y="239"/>
                  </a:lnTo>
                  <a:lnTo>
                    <a:pt x="1723" y="255"/>
                  </a:lnTo>
                  <a:lnTo>
                    <a:pt x="1821" y="352"/>
                  </a:lnTo>
                  <a:lnTo>
                    <a:pt x="1839" y="373"/>
                  </a:lnTo>
                  <a:lnTo>
                    <a:pt x="1852" y="397"/>
                  </a:lnTo>
                  <a:lnTo>
                    <a:pt x="1862" y="422"/>
                  </a:lnTo>
                  <a:lnTo>
                    <a:pt x="1866" y="447"/>
                  </a:lnTo>
                  <a:lnTo>
                    <a:pt x="1866" y="474"/>
                  </a:lnTo>
                  <a:lnTo>
                    <a:pt x="1862" y="499"/>
                  </a:lnTo>
                  <a:lnTo>
                    <a:pt x="1852" y="523"/>
                  </a:lnTo>
                  <a:lnTo>
                    <a:pt x="1839" y="546"/>
                  </a:lnTo>
                  <a:lnTo>
                    <a:pt x="1821" y="567"/>
                  </a:lnTo>
                  <a:lnTo>
                    <a:pt x="1771" y="618"/>
                  </a:lnTo>
                  <a:lnTo>
                    <a:pt x="1796" y="665"/>
                  </a:lnTo>
                  <a:lnTo>
                    <a:pt x="1819" y="714"/>
                  </a:lnTo>
                  <a:lnTo>
                    <a:pt x="1837" y="765"/>
                  </a:lnTo>
                  <a:lnTo>
                    <a:pt x="1853" y="816"/>
                  </a:lnTo>
                  <a:lnTo>
                    <a:pt x="1925" y="816"/>
                  </a:lnTo>
                  <a:lnTo>
                    <a:pt x="1955" y="818"/>
                  </a:lnTo>
                  <a:lnTo>
                    <a:pt x="1984" y="828"/>
                  </a:lnTo>
                  <a:lnTo>
                    <a:pt x="2010" y="842"/>
                  </a:lnTo>
                  <a:lnTo>
                    <a:pt x="2032" y="861"/>
                  </a:lnTo>
                  <a:lnTo>
                    <a:pt x="2051" y="883"/>
                  </a:lnTo>
                  <a:lnTo>
                    <a:pt x="2065" y="909"/>
                  </a:lnTo>
                  <a:lnTo>
                    <a:pt x="2075" y="938"/>
                  </a:lnTo>
                  <a:lnTo>
                    <a:pt x="2077" y="968"/>
                  </a:lnTo>
                  <a:lnTo>
                    <a:pt x="2077" y="1106"/>
                  </a:lnTo>
                  <a:lnTo>
                    <a:pt x="2075" y="1137"/>
                  </a:lnTo>
                  <a:lnTo>
                    <a:pt x="2065" y="1165"/>
                  </a:lnTo>
                  <a:lnTo>
                    <a:pt x="2051" y="1192"/>
                  </a:lnTo>
                  <a:lnTo>
                    <a:pt x="2032" y="1214"/>
                  </a:lnTo>
                  <a:lnTo>
                    <a:pt x="2010" y="1233"/>
                  </a:lnTo>
                  <a:lnTo>
                    <a:pt x="1984" y="1247"/>
                  </a:lnTo>
                  <a:lnTo>
                    <a:pt x="1955" y="1255"/>
                  </a:lnTo>
                  <a:lnTo>
                    <a:pt x="1925" y="1258"/>
                  </a:lnTo>
                  <a:lnTo>
                    <a:pt x="1925" y="1259"/>
                  </a:lnTo>
                  <a:lnTo>
                    <a:pt x="1853" y="1259"/>
                  </a:lnTo>
                  <a:lnTo>
                    <a:pt x="1831" y="1328"/>
                  </a:lnTo>
                  <a:lnTo>
                    <a:pt x="1803" y="1393"/>
                  </a:lnTo>
                  <a:lnTo>
                    <a:pt x="1771" y="1456"/>
                  </a:lnTo>
                  <a:lnTo>
                    <a:pt x="1821" y="1507"/>
                  </a:lnTo>
                  <a:lnTo>
                    <a:pt x="1839" y="1528"/>
                  </a:lnTo>
                  <a:lnTo>
                    <a:pt x="1852" y="1551"/>
                  </a:lnTo>
                  <a:lnTo>
                    <a:pt x="1862" y="1577"/>
                  </a:lnTo>
                  <a:lnTo>
                    <a:pt x="1866" y="1602"/>
                  </a:lnTo>
                  <a:lnTo>
                    <a:pt x="1866" y="1628"/>
                  </a:lnTo>
                  <a:lnTo>
                    <a:pt x="1862" y="1654"/>
                  </a:lnTo>
                  <a:lnTo>
                    <a:pt x="1852" y="1678"/>
                  </a:lnTo>
                  <a:lnTo>
                    <a:pt x="1839" y="1701"/>
                  </a:lnTo>
                  <a:lnTo>
                    <a:pt x="1821" y="1722"/>
                  </a:lnTo>
                  <a:lnTo>
                    <a:pt x="1723" y="1820"/>
                  </a:lnTo>
                  <a:lnTo>
                    <a:pt x="1705" y="1836"/>
                  </a:lnTo>
                  <a:lnTo>
                    <a:pt x="1684" y="1849"/>
                  </a:lnTo>
                  <a:lnTo>
                    <a:pt x="1663" y="1857"/>
                  </a:lnTo>
                  <a:lnTo>
                    <a:pt x="1640" y="1863"/>
                  </a:lnTo>
                  <a:lnTo>
                    <a:pt x="1616" y="1864"/>
                  </a:lnTo>
                  <a:lnTo>
                    <a:pt x="1592" y="1863"/>
                  </a:lnTo>
                  <a:lnTo>
                    <a:pt x="1569" y="1857"/>
                  </a:lnTo>
                  <a:lnTo>
                    <a:pt x="1547" y="1849"/>
                  </a:lnTo>
                  <a:lnTo>
                    <a:pt x="1527" y="1836"/>
                  </a:lnTo>
                  <a:lnTo>
                    <a:pt x="1508" y="1820"/>
                  </a:lnTo>
                  <a:lnTo>
                    <a:pt x="1457" y="1770"/>
                  </a:lnTo>
                  <a:lnTo>
                    <a:pt x="1410" y="1796"/>
                  </a:lnTo>
                  <a:lnTo>
                    <a:pt x="1361" y="1818"/>
                  </a:lnTo>
                  <a:lnTo>
                    <a:pt x="1312" y="1837"/>
                  </a:lnTo>
                  <a:lnTo>
                    <a:pt x="1260" y="1852"/>
                  </a:lnTo>
                  <a:lnTo>
                    <a:pt x="1260" y="1924"/>
                  </a:lnTo>
                  <a:lnTo>
                    <a:pt x="1257" y="1954"/>
                  </a:lnTo>
                  <a:lnTo>
                    <a:pt x="1248" y="1983"/>
                  </a:lnTo>
                  <a:lnTo>
                    <a:pt x="1234" y="2009"/>
                  </a:lnTo>
                  <a:lnTo>
                    <a:pt x="1216" y="2031"/>
                  </a:lnTo>
                  <a:lnTo>
                    <a:pt x="1193" y="2050"/>
                  </a:lnTo>
                  <a:lnTo>
                    <a:pt x="1167" y="2064"/>
                  </a:lnTo>
                  <a:lnTo>
                    <a:pt x="1139" y="2073"/>
                  </a:lnTo>
                  <a:lnTo>
                    <a:pt x="1108" y="2076"/>
                  </a:lnTo>
                  <a:lnTo>
                    <a:pt x="970" y="2076"/>
                  </a:lnTo>
                  <a:lnTo>
                    <a:pt x="938" y="2073"/>
                  </a:lnTo>
                  <a:lnTo>
                    <a:pt x="910" y="2064"/>
                  </a:lnTo>
                  <a:lnTo>
                    <a:pt x="884" y="2050"/>
                  </a:lnTo>
                  <a:lnTo>
                    <a:pt x="861" y="2031"/>
                  </a:lnTo>
                  <a:lnTo>
                    <a:pt x="843" y="2009"/>
                  </a:lnTo>
                  <a:lnTo>
                    <a:pt x="829" y="1983"/>
                  </a:lnTo>
                  <a:lnTo>
                    <a:pt x="820" y="1954"/>
                  </a:lnTo>
                  <a:lnTo>
                    <a:pt x="817" y="1924"/>
                  </a:lnTo>
                  <a:lnTo>
                    <a:pt x="817" y="1852"/>
                  </a:lnTo>
                  <a:lnTo>
                    <a:pt x="748" y="1831"/>
                  </a:lnTo>
                  <a:lnTo>
                    <a:pt x="683" y="1802"/>
                  </a:lnTo>
                  <a:lnTo>
                    <a:pt x="620" y="1770"/>
                  </a:lnTo>
                  <a:lnTo>
                    <a:pt x="569" y="1820"/>
                  </a:lnTo>
                  <a:lnTo>
                    <a:pt x="550" y="1836"/>
                  </a:lnTo>
                  <a:lnTo>
                    <a:pt x="530" y="1849"/>
                  </a:lnTo>
                  <a:lnTo>
                    <a:pt x="508" y="1857"/>
                  </a:lnTo>
                  <a:lnTo>
                    <a:pt x="486" y="1863"/>
                  </a:lnTo>
                  <a:lnTo>
                    <a:pt x="461" y="1864"/>
                  </a:lnTo>
                  <a:lnTo>
                    <a:pt x="437" y="1863"/>
                  </a:lnTo>
                  <a:lnTo>
                    <a:pt x="414" y="1857"/>
                  </a:lnTo>
                  <a:lnTo>
                    <a:pt x="393" y="1849"/>
                  </a:lnTo>
                  <a:lnTo>
                    <a:pt x="372" y="1836"/>
                  </a:lnTo>
                  <a:lnTo>
                    <a:pt x="354" y="1820"/>
                  </a:lnTo>
                  <a:lnTo>
                    <a:pt x="256" y="1722"/>
                  </a:lnTo>
                  <a:lnTo>
                    <a:pt x="238" y="1701"/>
                  </a:lnTo>
                  <a:lnTo>
                    <a:pt x="225" y="1678"/>
                  </a:lnTo>
                  <a:lnTo>
                    <a:pt x="216" y="1654"/>
                  </a:lnTo>
                  <a:lnTo>
                    <a:pt x="211" y="1628"/>
                  </a:lnTo>
                  <a:lnTo>
                    <a:pt x="211" y="1602"/>
                  </a:lnTo>
                  <a:lnTo>
                    <a:pt x="216" y="1577"/>
                  </a:lnTo>
                  <a:lnTo>
                    <a:pt x="225" y="1551"/>
                  </a:lnTo>
                  <a:lnTo>
                    <a:pt x="238" y="1528"/>
                  </a:lnTo>
                  <a:lnTo>
                    <a:pt x="256" y="1507"/>
                  </a:lnTo>
                  <a:lnTo>
                    <a:pt x="306" y="1456"/>
                  </a:lnTo>
                  <a:lnTo>
                    <a:pt x="281" y="1410"/>
                  </a:lnTo>
                  <a:lnTo>
                    <a:pt x="259" y="1360"/>
                  </a:lnTo>
                  <a:lnTo>
                    <a:pt x="240" y="1311"/>
                  </a:lnTo>
                  <a:lnTo>
                    <a:pt x="224" y="1259"/>
                  </a:lnTo>
                  <a:lnTo>
                    <a:pt x="152" y="1259"/>
                  </a:lnTo>
                  <a:lnTo>
                    <a:pt x="122" y="1256"/>
                  </a:lnTo>
                  <a:lnTo>
                    <a:pt x="93" y="1248"/>
                  </a:lnTo>
                  <a:lnTo>
                    <a:pt x="67" y="1233"/>
                  </a:lnTo>
                  <a:lnTo>
                    <a:pt x="45" y="1215"/>
                  </a:lnTo>
                  <a:lnTo>
                    <a:pt x="26" y="1192"/>
                  </a:lnTo>
                  <a:lnTo>
                    <a:pt x="12" y="1166"/>
                  </a:lnTo>
                  <a:lnTo>
                    <a:pt x="3" y="1138"/>
                  </a:lnTo>
                  <a:lnTo>
                    <a:pt x="0" y="1107"/>
                  </a:lnTo>
                  <a:lnTo>
                    <a:pt x="0" y="969"/>
                  </a:lnTo>
                  <a:lnTo>
                    <a:pt x="3" y="938"/>
                  </a:lnTo>
                  <a:lnTo>
                    <a:pt x="12" y="909"/>
                  </a:lnTo>
                  <a:lnTo>
                    <a:pt x="26" y="884"/>
                  </a:lnTo>
                  <a:lnTo>
                    <a:pt x="45" y="861"/>
                  </a:lnTo>
                  <a:lnTo>
                    <a:pt x="67" y="843"/>
                  </a:lnTo>
                  <a:lnTo>
                    <a:pt x="93" y="829"/>
                  </a:lnTo>
                  <a:lnTo>
                    <a:pt x="122" y="819"/>
                  </a:lnTo>
                  <a:lnTo>
                    <a:pt x="152" y="816"/>
                  </a:lnTo>
                  <a:lnTo>
                    <a:pt x="224" y="816"/>
                  </a:lnTo>
                  <a:lnTo>
                    <a:pt x="246" y="748"/>
                  </a:lnTo>
                  <a:lnTo>
                    <a:pt x="274" y="682"/>
                  </a:lnTo>
                  <a:lnTo>
                    <a:pt x="306" y="619"/>
                  </a:lnTo>
                  <a:lnTo>
                    <a:pt x="256" y="568"/>
                  </a:lnTo>
                  <a:lnTo>
                    <a:pt x="238" y="547"/>
                  </a:lnTo>
                  <a:lnTo>
                    <a:pt x="225" y="524"/>
                  </a:lnTo>
                  <a:lnTo>
                    <a:pt x="216" y="500"/>
                  </a:lnTo>
                  <a:lnTo>
                    <a:pt x="211" y="474"/>
                  </a:lnTo>
                  <a:lnTo>
                    <a:pt x="211" y="448"/>
                  </a:lnTo>
                  <a:lnTo>
                    <a:pt x="216" y="422"/>
                  </a:lnTo>
                  <a:lnTo>
                    <a:pt x="225" y="398"/>
                  </a:lnTo>
                  <a:lnTo>
                    <a:pt x="238" y="374"/>
                  </a:lnTo>
                  <a:lnTo>
                    <a:pt x="256" y="353"/>
                  </a:lnTo>
                  <a:lnTo>
                    <a:pt x="354" y="255"/>
                  </a:lnTo>
                  <a:lnTo>
                    <a:pt x="372" y="239"/>
                  </a:lnTo>
                  <a:lnTo>
                    <a:pt x="393" y="227"/>
                  </a:lnTo>
                  <a:lnTo>
                    <a:pt x="414" y="218"/>
                  </a:lnTo>
                  <a:lnTo>
                    <a:pt x="437" y="213"/>
                  </a:lnTo>
                  <a:lnTo>
                    <a:pt x="461" y="211"/>
                  </a:lnTo>
                  <a:lnTo>
                    <a:pt x="486" y="213"/>
                  </a:lnTo>
                  <a:lnTo>
                    <a:pt x="508" y="218"/>
                  </a:lnTo>
                  <a:lnTo>
                    <a:pt x="530" y="227"/>
                  </a:lnTo>
                  <a:lnTo>
                    <a:pt x="550" y="239"/>
                  </a:lnTo>
                  <a:lnTo>
                    <a:pt x="569" y="255"/>
                  </a:lnTo>
                  <a:lnTo>
                    <a:pt x="620" y="306"/>
                  </a:lnTo>
                  <a:lnTo>
                    <a:pt x="667" y="281"/>
                  </a:lnTo>
                  <a:lnTo>
                    <a:pt x="716" y="258"/>
                  </a:lnTo>
                  <a:lnTo>
                    <a:pt x="765" y="239"/>
                  </a:lnTo>
                  <a:lnTo>
                    <a:pt x="817" y="224"/>
                  </a:lnTo>
                  <a:lnTo>
                    <a:pt x="817" y="152"/>
                  </a:lnTo>
                  <a:lnTo>
                    <a:pt x="820" y="121"/>
                  </a:lnTo>
                  <a:lnTo>
                    <a:pt x="829" y="93"/>
                  </a:lnTo>
                  <a:lnTo>
                    <a:pt x="843" y="66"/>
                  </a:lnTo>
                  <a:lnTo>
                    <a:pt x="861" y="44"/>
                  </a:lnTo>
                  <a:lnTo>
                    <a:pt x="884" y="25"/>
                  </a:lnTo>
                  <a:lnTo>
                    <a:pt x="910" y="12"/>
                  </a:lnTo>
                  <a:lnTo>
                    <a:pt x="938" y="3"/>
                  </a:lnTo>
                  <a:lnTo>
                    <a:pt x="97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71"/>
            <p:cNvSpPr>
              <a:spLocks noEditPoints="1"/>
            </p:cNvSpPr>
            <p:nvPr/>
          </p:nvSpPr>
          <p:spPr bwMode="auto">
            <a:xfrm>
              <a:off x="6114720" y="3811264"/>
              <a:ext cx="235341" cy="235340"/>
            </a:xfrm>
            <a:custGeom>
              <a:avLst/>
              <a:gdLst>
                <a:gd name="T0" fmla="*/ 398 w 886"/>
                <a:gd name="T1" fmla="*/ 143 h 884"/>
                <a:gd name="T2" fmla="*/ 316 w 886"/>
                <a:gd name="T3" fmla="*/ 169 h 884"/>
                <a:gd name="T4" fmla="*/ 245 w 886"/>
                <a:gd name="T5" fmla="*/ 214 h 884"/>
                <a:gd name="T6" fmla="*/ 189 w 886"/>
                <a:gd name="T7" fmla="*/ 277 h 884"/>
                <a:gd name="T8" fmla="*/ 153 w 886"/>
                <a:gd name="T9" fmla="*/ 355 h 884"/>
                <a:gd name="T10" fmla="*/ 141 w 886"/>
                <a:gd name="T11" fmla="*/ 442 h 884"/>
                <a:gd name="T12" fmla="*/ 153 w 886"/>
                <a:gd name="T13" fmla="*/ 529 h 884"/>
                <a:gd name="T14" fmla="*/ 189 w 886"/>
                <a:gd name="T15" fmla="*/ 606 h 884"/>
                <a:gd name="T16" fmla="*/ 245 w 886"/>
                <a:gd name="T17" fmla="*/ 669 h 884"/>
                <a:gd name="T18" fmla="*/ 316 w 886"/>
                <a:gd name="T19" fmla="*/ 716 h 884"/>
                <a:gd name="T20" fmla="*/ 398 w 886"/>
                <a:gd name="T21" fmla="*/ 740 h 884"/>
                <a:gd name="T22" fmla="*/ 488 w 886"/>
                <a:gd name="T23" fmla="*/ 740 h 884"/>
                <a:gd name="T24" fmla="*/ 570 w 886"/>
                <a:gd name="T25" fmla="*/ 716 h 884"/>
                <a:gd name="T26" fmla="*/ 641 w 886"/>
                <a:gd name="T27" fmla="*/ 669 h 884"/>
                <a:gd name="T28" fmla="*/ 696 w 886"/>
                <a:gd name="T29" fmla="*/ 606 h 884"/>
                <a:gd name="T30" fmla="*/ 732 w 886"/>
                <a:gd name="T31" fmla="*/ 529 h 884"/>
                <a:gd name="T32" fmla="*/ 745 w 886"/>
                <a:gd name="T33" fmla="*/ 442 h 884"/>
                <a:gd name="T34" fmla="*/ 732 w 886"/>
                <a:gd name="T35" fmla="*/ 355 h 884"/>
                <a:gd name="T36" fmla="*/ 696 w 886"/>
                <a:gd name="T37" fmla="*/ 277 h 884"/>
                <a:gd name="T38" fmla="*/ 641 w 886"/>
                <a:gd name="T39" fmla="*/ 214 h 884"/>
                <a:gd name="T40" fmla="*/ 570 w 886"/>
                <a:gd name="T41" fmla="*/ 169 h 884"/>
                <a:gd name="T42" fmla="*/ 488 w 886"/>
                <a:gd name="T43" fmla="*/ 143 h 884"/>
                <a:gd name="T44" fmla="*/ 443 w 886"/>
                <a:gd name="T45" fmla="*/ 0 h 884"/>
                <a:gd name="T46" fmla="*/ 544 w 886"/>
                <a:gd name="T47" fmla="*/ 11 h 884"/>
                <a:gd name="T48" fmla="*/ 638 w 886"/>
                <a:gd name="T49" fmla="*/ 45 h 884"/>
                <a:gd name="T50" fmla="*/ 719 w 886"/>
                <a:gd name="T51" fmla="*/ 97 h 884"/>
                <a:gd name="T52" fmla="*/ 788 w 886"/>
                <a:gd name="T53" fmla="*/ 165 h 884"/>
                <a:gd name="T54" fmla="*/ 840 w 886"/>
                <a:gd name="T55" fmla="*/ 248 h 884"/>
                <a:gd name="T56" fmla="*/ 873 w 886"/>
                <a:gd name="T57" fmla="*/ 340 h 884"/>
                <a:gd name="T58" fmla="*/ 886 w 886"/>
                <a:gd name="T59" fmla="*/ 442 h 884"/>
                <a:gd name="T60" fmla="*/ 873 w 886"/>
                <a:gd name="T61" fmla="*/ 543 h 884"/>
                <a:gd name="T62" fmla="*/ 840 w 886"/>
                <a:gd name="T63" fmla="*/ 636 h 884"/>
                <a:gd name="T64" fmla="*/ 788 w 886"/>
                <a:gd name="T65" fmla="*/ 718 h 884"/>
                <a:gd name="T66" fmla="*/ 719 w 886"/>
                <a:gd name="T67" fmla="*/ 787 h 884"/>
                <a:gd name="T68" fmla="*/ 638 w 886"/>
                <a:gd name="T69" fmla="*/ 839 h 884"/>
                <a:gd name="T70" fmla="*/ 544 w 886"/>
                <a:gd name="T71" fmla="*/ 872 h 884"/>
                <a:gd name="T72" fmla="*/ 443 w 886"/>
                <a:gd name="T73" fmla="*/ 884 h 884"/>
                <a:gd name="T74" fmla="*/ 341 w 886"/>
                <a:gd name="T75" fmla="*/ 872 h 884"/>
                <a:gd name="T76" fmla="*/ 248 w 886"/>
                <a:gd name="T77" fmla="*/ 839 h 884"/>
                <a:gd name="T78" fmla="*/ 166 w 886"/>
                <a:gd name="T79" fmla="*/ 787 h 884"/>
                <a:gd name="T80" fmla="*/ 97 w 886"/>
                <a:gd name="T81" fmla="*/ 718 h 884"/>
                <a:gd name="T82" fmla="*/ 46 w 886"/>
                <a:gd name="T83" fmla="*/ 636 h 884"/>
                <a:gd name="T84" fmla="*/ 12 w 886"/>
                <a:gd name="T85" fmla="*/ 543 h 884"/>
                <a:gd name="T86" fmla="*/ 0 w 886"/>
                <a:gd name="T87" fmla="*/ 442 h 884"/>
                <a:gd name="T88" fmla="*/ 12 w 886"/>
                <a:gd name="T89" fmla="*/ 340 h 884"/>
                <a:gd name="T90" fmla="*/ 46 w 886"/>
                <a:gd name="T91" fmla="*/ 248 h 884"/>
                <a:gd name="T92" fmla="*/ 97 w 886"/>
                <a:gd name="T93" fmla="*/ 165 h 884"/>
                <a:gd name="T94" fmla="*/ 166 w 886"/>
                <a:gd name="T95" fmla="*/ 97 h 884"/>
                <a:gd name="T96" fmla="*/ 248 w 886"/>
                <a:gd name="T97" fmla="*/ 45 h 884"/>
                <a:gd name="T98" fmla="*/ 341 w 886"/>
                <a:gd name="T99" fmla="*/ 11 h 884"/>
                <a:gd name="T100" fmla="*/ 443 w 886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884">
                  <a:moveTo>
                    <a:pt x="443" y="140"/>
                  </a:moveTo>
                  <a:lnTo>
                    <a:pt x="398" y="143"/>
                  </a:lnTo>
                  <a:lnTo>
                    <a:pt x="356" y="153"/>
                  </a:lnTo>
                  <a:lnTo>
                    <a:pt x="316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5" y="243"/>
                  </a:lnTo>
                  <a:lnTo>
                    <a:pt x="189" y="277"/>
                  </a:lnTo>
                  <a:lnTo>
                    <a:pt x="169" y="315"/>
                  </a:lnTo>
                  <a:lnTo>
                    <a:pt x="153" y="355"/>
                  </a:lnTo>
                  <a:lnTo>
                    <a:pt x="144" y="397"/>
                  </a:lnTo>
                  <a:lnTo>
                    <a:pt x="141" y="442"/>
                  </a:lnTo>
                  <a:lnTo>
                    <a:pt x="144" y="486"/>
                  </a:lnTo>
                  <a:lnTo>
                    <a:pt x="153" y="529"/>
                  </a:lnTo>
                  <a:lnTo>
                    <a:pt x="169" y="569"/>
                  </a:lnTo>
                  <a:lnTo>
                    <a:pt x="189" y="606"/>
                  </a:lnTo>
                  <a:lnTo>
                    <a:pt x="215" y="640"/>
                  </a:lnTo>
                  <a:lnTo>
                    <a:pt x="245" y="669"/>
                  </a:lnTo>
                  <a:lnTo>
                    <a:pt x="279" y="695"/>
                  </a:lnTo>
                  <a:lnTo>
                    <a:pt x="316" y="716"/>
                  </a:lnTo>
                  <a:lnTo>
                    <a:pt x="356" y="731"/>
                  </a:lnTo>
                  <a:lnTo>
                    <a:pt x="398" y="740"/>
                  </a:lnTo>
                  <a:lnTo>
                    <a:pt x="443" y="743"/>
                  </a:lnTo>
                  <a:lnTo>
                    <a:pt x="488" y="740"/>
                  </a:lnTo>
                  <a:lnTo>
                    <a:pt x="530" y="731"/>
                  </a:lnTo>
                  <a:lnTo>
                    <a:pt x="570" y="716"/>
                  </a:lnTo>
                  <a:lnTo>
                    <a:pt x="607" y="695"/>
                  </a:lnTo>
                  <a:lnTo>
                    <a:pt x="641" y="669"/>
                  </a:lnTo>
                  <a:lnTo>
                    <a:pt x="670" y="640"/>
                  </a:lnTo>
                  <a:lnTo>
                    <a:pt x="696" y="606"/>
                  </a:lnTo>
                  <a:lnTo>
                    <a:pt x="717" y="569"/>
                  </a:lnTo>
                  <a:lnTo>
                    <a:pt x="732" y="529"/>
                  </a:lnTo>
                  <a:lnTo>
                    <a:pt x="741" y="486"/>
                  </a:lnTo>
                  <a:lnTo>
                    <a:pt x="745" y="442"/>
                  </a:lnTo>
                  <a:lnTo>
                    <a:pt x="741" y="397"/>
                  </a:lnTo>
                  <a:lnTo>
                    <a:pt x="732" y="355"/>
                  </a:lnTo>
                  <a:lnTo>
                    <a:pt x="717" y="315"/>
                  </a:lnTo>
                  <a:lnTo>
                    <a:pt x="696" y="277"/>
                  </a:lnTo>
                  <a:lnTo>
                    <a:pt x="670" y="243"/>
                  </a:lnTo>
                  <a:lnTo>
                    <a:pt x="641" y="214"/>
                  </a:lnTo>
                  <a:lnTo>
                    <a:pt x="607" y="189"/>
                  </a:lnTo>
                  <a:lnTo>
                    <a:pt x="570" y="169"/>
                  </a:lnTo>
                  <a:lnTo>
                    <a:pt x="530" y="153"/>
                  </a:lnTo>
                  <a:lnTo>
                    <a:pt x="488" y="143"/>
                  </a:lnTo>
                  <a:lnTo>
                    <a:pt x="443" y="140"/>
                  </a:lnTo>
                  <a:close/>
                  <a:moveTo>
                    <a:pt x="443" y="0"/>
                  </a:moveTo>
                  <a:lnTo>
                    <a:pt x="494" y="3"/>
                  </a:lnTo>
                  <a:lnTo>
                    <a:pt x="544" y="11"/>
                  </a:lnTo>
                  <a:lnTo>
                    <a:pt x="592" y="25"/>
                  </a:lnTo>
                  <a:lnTo>
                    <a:pt x="638" y="45"/>
                  </a:lnTo>
                  <a:lnTo>
                    <a:pt x="680" y="68"/>
                  </a:lnTo>
                  <a:lnTo>
                    <a:pt x="719" y="97"/>
                  </a:lnTo>
                  <a:lnTo>
                    <a:pt x="756" y="130"/>
                  </a:lnTo>
                  <a:lnTo>
                    <a:pt x="788" y="165"/>
                  </a:lnTo>
                  <a:lnTo>
                    <a:pt x="816" y="205"/>
                  </a:lnTo>
                  <a:lnTo>
                    <a:pt x="840" y="248"/>
                  </a:lnTo>
                  <a:lnTo>
                    <a:pt x="859" y="293"/>
                  </a:lnTo>
                  <a:lnTo>
                    <a:pt x="873" y="340"/>
                  </a:lnTo>
                  <a:lnTo>
                    <a:pt x="883" y="390"/>
                  </a:lnTo>
                  <a:lnTo>
                    <a:pt x="886" y="442"/>
                  </a:lnTo>
                  <a:lnTo>
                    <a:pt x="883" y="493"/>
                  </a:lnTo>
                  <a:lnTo>
                    <a:pt x="873" y="543"/>
                  </a:lnTo>
                  <a:lnTo>
                    <a:pt x="859" y="590"/>
                  </a:lnTo>
                  <a:lnTo>
                    <a:pt x="840" y="636"/>
                  </a:lnTo>
                  <a:lnTo>
                    <a:pt x="816" y="679"/>
                  </a:lnTo>
                  <a:lnTo>
                    <a:pt x="788" y="718"/>
                  </a:lnTo>
                  <a:lnTo>
                    <a:pt x="756" y="754"/>
                  </a:lnTo>
                  <a:lnTo>
                    <a:pt x="719" y="787"/>
                  </a:lnTo>
                  <a:lnTo>
                    <a:pt x="680" y="815"/>
                  </a:lnTo>
                  <a:lnTo>
                    <a:pt x="638" y="839"/>
                  </a:lnTo>
                  <a:lnTo>
                    <a:pt x="592" y="858"/>
                  </a:lnTo>
                  <a:lnTo>
                    <a:pt x="544" y="872"/>
                  </a:lnTo>
                  <a:lnTo>
                    <a:pt x="494" y="880"/>
                  </a:lnTo>
                  <a:lnTo>
                    <a:pt x="443" y="884"/>
                  </a:lnTo>
                  <a:lnTo>
                    <a:pt x="392" y="880"/>
                  </a:lnTo>
                  <a:lnTo>
                    <a:pt x="341" y="872"/>
                  </a:lnTo>
                  <a:lnTo>
                    <a:pt x="294" y="858"/>
                  </a:lnTo>
                  <a:lnTo>
                    <a:pt x="248" y="839"/>
                  </a:lnTo>
                  <a:lnTo>
                    <a:pt x="206" y="815"/>
                  </a:lnTo>
                  <a:lnTo>
                    <a:pt x="166" y="787"/>
                  </a:lnTo>
                  <a:lnTo>
                    <a:pt x="130" y="754"/>
                  </a:lnTo>
                  <a:lnTo>
                    <a:pt x="97" y="718"/>
                  </a:lnTo>
                  <a:lnTo>
                    <a:pt x="70" y="679"/>
                  </a:lnTo>
                  <a:lnTo>
                    <a:pt x="46" y="636"/>
                  </a:lnTo>
                  <a:lnTo>
                    <a:pt x="27" y="590"/>
                  </a:lnTo>
                  <a:lnTo>
                    <a:pt x="12" y="543"/>
                  </a:lnTo>
                  <a:lnTo>
                    <a:pt x="4" y="493"/>
                  </a:lnTo>
                  <a:lnTo>
                    <a:pt x="0" y="442"/>
                  </a:lnTo>
                  <a:lnTo>
                    <a:pt x="4" y="390"/>
                  </a:lnTo>
                  <a:lnTo>
                    <a:pt x="12" y="340"/>
                  </a:lnTo>
                  <a:lnTo>
                    <a:pt x="27" y="293"/>
                  </a:lnTo>
                  <a:lnTo>
                    <a:pt x="46" y="248"/>
                  </a:lnTo>
                  <a:lnTo>
                    <a:pt x="70" y="205"/>
                  </a:lnTo>
                  <a:lnTo>
                    <a:pt x="97" y="165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68"/>
                  </a:lnTo>
                  <a:lnTo>
                    <a:pt x="248" y="45"/>
                  </a:lnTo>
                  <a:lnTo>
                    <a:pt x="294" y="25"/>
                  </a:lnTo>
                  <a:lnTo>
                    <a:pt x="341" y="11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6" name="Freeform 72"/>
          <p:cNvSpPr/>
          <p:nvPr/>
        </p:nvSpPr>
        <p:spPr bwMode="auto">
          <a:xfrm>
            <a:off x="5681479" y="3163818"/>
            <a:ext cx="679280" cy="775553"/>
          </a:xfrm>
          <a:custGeom>
            <a:avLst/>
            <a:gdLst>
              <a:gd name="T0" fmla="*/ 1098 w 2541"/>
              <a:gd name="T1" fmla="*/ 8 h 2906"/>
              <a:gd name="T2" fmla="*/ 1133 w 2541"/>
              <a:gd name="T3" fmla="*/ 48 h 2906"/>
              <a:gd name="T4" fmla="*/ 1130 w 2541"/>
              <a:gd name="T5" fmla="*/ 102 h 2906"/>
              <a:gd name="T6" fmla="*/ 1090 w 2541"/>
              <a:gd name="T7" fmla="*/ 136 h 2906"/>
              <a:gd name="T8" fmla="*/ 917 w 2541"/>
              <a:gd name="T9" fmla="*/ 214 h 2906"/>
              <a:gd name="T10" fmla="*/ 736 w 2541"/>
              <a:gd name="T11" fmla="*/ 341 h 2906"/>
              <a:gd name="T12" fmla="*/ 590 w 2541"/>
              <a:gd name="T13" fmla="*/ 501 h 2906"/>
              <a:gd name="T14" fmla="*/ 479 w 2541"/>
              <a:gd name="T15" fmla="*/ 688 h 2906"/>
              <a:gd name="T16" fmla="*/ 409 w 2541"/>
              <a:gd name="T17" fmla="*/ 895 h 2906"/>
              <a:gd name="T18" fmla="*/ 386 w 2541"/>
              <a:gd name="T19" fmla="*/ 1114 h 2906"/>
              <a:gd name="T20" fmla="*/ 378 w 2541"/>
              <a:gd name="T21" fmla="*/ 1330 h 2906"/>
              <a:gd name="T22" fmla="*/ 141 w 2541"/>
              <a:gd name="T23" fmla="*/ 1791 h 2906"/>
              <a:gd name="T24" fmla="*/ 145 w 2541"/>
              <a:gd name="T25" fmla="*/ 1829 h 2906"/>
              <a:gd name="T26" fmla="*/ 188 w 2541"/>
              <a:gd name="T27" fmla="*/ 1851 h 2906"/>
              <a:gd name="T28" fmla="*/ 336 w 2541"/>
              <a:gd name="T29" fmla="*/ 1855 h 2906"/>
              <a:gd name="T30" fmla="*/ 377 w 2541"/>
              <a:gd name="T31" fmla="*/ 1887 h 2906"/>
              <a:gd name="T32" fmla="*/ 386 w 2541"/>
              <a:gd name="T33" fmla="*/ 2330 h 2906"/>
              <a:gd name="T34" fmla="*/ 414 w 2541"/>
              <a:gd name="T35" fmla="*/ 2418 h 2906"/>
              <a:gd name="T36" fmla="*/ 482 w 2541"/>
              <a:gd name="T37" fmla="*/ 2477 h 2906"/>
              <a:gd name="T38" fmla="*/ 856 w 2541"/>
              <a:gd name="T39" fmla="*/ 2445 h 2906"/>
              <a:gd name="T40" fmla="*/ 899 w 2541"/>
              <a:gd name="T41" fmla="*/ 2452 h 2906"/>
              <a:gd name="T42" fmla="*/ 933 w 2541"/>
              <a:gd name="T43" fmla="*/ 2494 h 2906"/>
              <a:gd name="T44" fmla="*/ 2099 w 2541"/>
              <a:gd name="T45" fmla="*/ 2764 h 2906"/>
              <a:gd name="T46" fmla="*/ 2109 w 2541"/>
              <a:gd name="T47" fmla="*/ 1888 h 2906"/>
              <a:gd name="T48" fmla="*/ 2224 w 2541"/>
              <a:gd name="T49" fmla="*/ 1763 h 2906"/>
              <a:gd name="T50" fmla="*/ 2347 w 2541"/>
              <a:gd name="T51" fmla="*/ 1575 h 2906"/>
              <a:gd name="T52" fmla="*/ 2412 w 2541"/>
              <a:gd name="T53" fmla="*/ 1419 h 2906"/>
              <a:gd name="T54" fmla="*/ 2455 w 2541"/>
              <a:gd name="T55" fmla="*/ 1389 h 2906"/>
              <a:gd name="T56" fmla="*/ 2509 w 2541"/>
              <a:gd name="T57" fmla="*/ 1400 h 2906"/>
              <a:gd name="T58" fmla="*/ 2539 w 2541"/>
              <a:gd name="T59" fmla="*/ 1443 h 2906"/>
              <a:gd name="T60" fmla="*/ 2509 w 2541"/>
              <a:gd name="T61" fmla="*/ 1556 h 2906"/>
              <a:gd name="T62" fmla="*/ 2395 w 2541"/>
              <a:gd name="T63" fmla="*/ 1770 h 2906"/>
              <a:gd name="T64" fmla="*/ 2239 w 2541"/>
              <a:gd name="T65" fmla="*/ 1955 h 2906"/>
              <a:gd name="T66" fmla="*/ 2230 w 2541"/>
              <a:gd name="T67" fmla="*/ 2871 h 2906"/>
              <a:gd name="T68" fmla="*/ 2187 w 2541"/>
              <a:gd name="T69" fmla="*/ 2902 h 2906"/>
              <a:gd name="T70" fmla="*/ 847 w 2541"/>
              <a:gd name="T71" fmla="*/ 2902 h 2906"/>
              <a:gd name="T72" fmla="*/ 805 w 2541"/>
              <a:gd name="T73" fmla="*/ 2871 h 2906"/>
              <a:gd name="T74" fmla="*/ 796 w 2541"/>
              <a:gd name="T75" fmla="*/ 2596 h 2906"/>
              <a:gd name="T76" fmla="*/ 551 w 2541"/>
              <a:gd name="T77" fmla="*/ 2631 h 2906"/>
              <a:gd name="T78" fmla="*/ 461 w 2541"/>
              <a:gd name="T79" fmla="*/ 2618 h 2906"/>
              <a:gd name="T80" fmla="*/ 350 w 2541"/>
              <a:gd name="T81" fmla="*/ 2557 h 2906"/>
              <a:gd name="T82" fmla="*/ 274 w 2541"/>
              <a:gd name="T83" fmla="*/ 2455 h 2906"/>
              <a:gd name="T84" fmla="*/ 246 w 2541"/>
              <a:gd name="T85" fmla="*/ 2329 h 2906"/>
              <a:gd name="T86" fmla="*/ 176 w 2541"/>
              <a:gd name="T87" fmla="*/ 1989 h 2906"/>
              <a:gd name="T88" fmla="*/ 87 w 2541"/>
              <a:gd name="T89" fmla="*/ 1961 h 2906"/>
              <a:gd name="T90" fmla="*/ 24 w 2541"/>
              <a:gd name="T91" fmla="*/ 1900 h 2906"/>
              <a:gd name="T92" fmla="*/ 0 w 2541"/>
              <a:gd name="T93" fmla="*/ 1817 h 2906"/>
              <a:gd name="T94" fmla="*/ 16 w 2541"/>
              <a:gd name="T95" fmla="*/ 1724 h 2906"/>
              <a:gd name="T96" fmla="*/ 247 w 2541"/>
              <a:gd name="T97" fmla="*/ 1114 h 2906"/>
              <a:gd name="T98" fmla="*/ 271 w 2541"/>
              <a:gd name="T99" fmla="*/ 878 h 2906"/>
              <a:gd name="T100" fmla="*/ 341 w 2541"/>
              <a:gd name="T101" fmla="*/ 655 h 2906"/>
              <a:gd name="T102" fmla="*/ 453 w 2541"/>
              <a:gd name="T103" fmla="*/ 453 h 2906"/>
              <a:gd name="T104" fmla="*/ 602 w 2541"/>
              <a:gd name="T105" fmla="*/ 274 h 2906"/>
              <a:gd name="T106" fmla="*/ 785 w 2541"/>
              <a:gd name="T107" fmla="*/ 129 h 2906"/>
              <a:gd name="T108" fmla="*/ 983 w 2541"/>
              <a:gd name="T109" fmla="*/ 27 h 2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41" h="2906">
                <a:moveTo>
                  <a:pt x="1063" y="0"/>
                </a:moveTo>
                <a:lnTo>
                  <a:pt x="1082" y="1"/>
                </a:lnTo>
                <a:lnTo>
                  <a:pt x="1098" y="8"/>
                </a:lnTo>
                <a:lnTo>
                  <a:pt x="1113" y="17"/>
                </a:lnTo>
                <a:lnTo>
                  <a:pt x="1125" y="31"/>
                </a:lnTo>
                <a:lnTo>
                  <a:pt x="1133" y="48"/>
                </a:lnTo>
                <a:lnTo>
                  <a:pt x="1137" y="66"/>
                </a:lnTo>
                <a:lnTo>
                  <a:pt x="1135" y="85"/>
                </a:lnTo>
                <a:lnTo>
                  <a:pt x="1130" y="102"/>
                </a:lnTo>
                <a:lnTo>
                  <a:pt x="1121" y="116"/>
                </a:lnTo>
                <a:lnTo>
                  <a:pt x="1107" y="128"/>
                </a:lnTo>
                <a:lnTo>
                  <a:pt x="1090" y="136"/>
                </a:lnTo>
                <a:lnTo>
                  <a:pt x="1036" y="156"/>
                </a:lnTo>
                <a:lnTo>
                  <a:pt x="983" y="180"/>
                </a:lnTo>
                <a:lnTo>
                  <a:pt x="917" y="214"/>
                </a:lnTo>
                <a:lnTo>
                  <a:pt x="854" y="252"/>
                </a:lnTo>
                <a:lnTo>
                  <a:pt x="793" y="295"/>
                </a:lnTo>
                <a:lnTo>
                  <a:pt x="736" y="341"/>
                </a:lnTo>
                <a:lnTo>
                  <a:pt x="684" y="392"/>
                </a:lnTo>
                <a:lnTo>
                  <a:pt x="634" y="444"/>
                </a:lnTo>
                <a:lnTo>
                  <a:pt x="590" y="501"/>
                </a:lnTo>
                <a:lnTo>
                  <a:pt x="549" y="561"/>
                </a:lnTo>
                <a:lnTo>
                  <a:pt x="512" y="624"/>
                </a:lnTo>
                <a:lnTo>
                  <a:pt x="479" y="688"/>
                </a:lnTo>
                <a:lnTo>
                  <a:pt x="452" y="755"/>
                </a:lnTo>
                <a:lnTo>
                  <a:pt x="428" y="824"/>
                </a:lnTo>
                <a:lnTo>
                  <a:pt x="409" y="895"/>
                </a:lnTo>
                <a:lnTo>
                  <a:pt x="397" y="966"/>
                </a:lnTo>
                <a:lnTo>
                  <a:pt x="388" y="1040"/>
                </a:lnTo>
                <a:lnTo>
                  <a:pt x="386" y="1114"/>
                </a:lnTo>
                <a:lnTo>
                  <a:pt x="386" y="1297"/>
                </a:lnTo>
                <a:lnTo>
                  <a:pt x="384" y="1314"/>
                </a:lnTo>
                <a:lnTo>
                  <a:pt x="378" y="1330"/>
                </a:lnTo>
                <a:lnTo>
                  <a:pt x="154" y="1758"/>
                </a:lnTo>
                <a:lnTo>
                  <a:pt x="147" y="1775"/>
                </a:lnTo>
                <a:lnTo>
                  <a:pt x="141" y="1791"/>
                </a:lnTo>
                <a:lnTo>
                  <a:pt x="139" y="1806"/>
                </a:lnTo>
                <a:lnTo>
                  <a:pt x="140" y="1818"/>
                </a:lnTo>
                <a:lnTo>
                  <a:pt x="145" y="1829"/>
                </a:lnTo>
                <a:lnTo>
                  <a:pt x="154" y="1838"/>
                </a:lnTo>
                <a:lnTo>
                  <a:pt x="169" y="1846"/>
                </a:lnTo>
                <a:lnTo>
                  <a:pt x="188" y="1851"/>
                </a:lnTo>
                <a:lnTo>
                  <a:pt x="211" y="1852"/>
                </a:lnTo>
                <a:lnTo>
                  <a:pt x="317" y="1852"/>
                </a:lnTo>
                <a:lnTo>
                  <a:pt x="336" y="1855"/>
                </a:lnTo>
                <a:lnTo>
                  <a:pt x="352" y="1862"/>
                </a:lnTo>
                <a:lnTo>
                  <a:pt x="366" y="1873"/>
                </a:lnTo>
                <a:lnTo>
                  <a:pt x="377" y="1887"/>
                </a:lnTo>
                <a:lnTo>
                  <a:pt x="384" y="1904"/>
                </a:lnTo>
                <a:lnTo>
                  <a:pt x="386" y="1923"/>
                </a:lnTo>
                <a:lnTo>
                  <a:pt x="386" y="2330"/>
                </a:lnTo>
                <a:lnTo>
                  <a:pt x="389" y="2362"/>
                </a:lnTo>
                <a:lnTo>
                  <a:pt x="399" y="2392"/>
                </a:lnTo>
                <a:lnTo>
                  <a:pt x="414" y="2418"/>
                </a:lnTo>
                <a:lnTo>
                  <a:pt x="433" y="2443"/>
                </a:lnTo>
                <a:lnTo>
                  <a:pt x="456" y="2463"/>
                </a:lnTo>
                <a:lnTo>
                  <a:pt x="482" y="2477"/>
                </a:lnTo>
                <a:lnTo>
                  <a:pt x="512" y="2487"/>
                </a:lnTo>
                <a:lnTo>
                  <a:pt x="543" y="2491"/>
                </a:lnTo>
                <a:lnTo>
                  <a:pt x="856" y="2445"/>
                </a:lnTo>
                <a:lnTo>
                  <a:pt x="870" y="2444"/>
                </a:lnTo>
                <a:lnTo>
                  <a:pt x="885" y="2447"/>
                </a:lnTo>
                <a:lnTo>
                  <a:pt x="899" y="2452"/>
                </a:lnTo>
                <a:lnTo>
                  <a:pt x="912" y="2461"/>
                </a:lnTo>
                <a:lnTo>
                  <a:pt x="924" y="2476"/>
                </a:lnTo>
                <a:lnTo>
                  <a:pt x="933" y="2494"/>
                </a:lnTo>
                <a:lnTo>
                  <a:pt x="936" y="2514"/>
                </a:lnTo>
                <a:lnTo>
                  <a:pt x="936" y="2764"/>
                </a:lnTo>
                <a:lnTo>
                  <a:pt x="2099" y="2764"/>
                </a:lnTo>
                <a:lnTo>
                  <a:pt x="2099" y="1925"/>
                </a:lnTo>
                <a:lnTo>
                  <a:pt x="2101" y="1906"/>
                </a:lnTo>
                <a:lnTo>
                  <a:pt x="2109" y="1888"/>
                </a:lnTo>
                <a:lnTo>
                  <a:pt x="2121" y="1873"/>
                </a:lnTo>
                <a:lnTo>
                  <a:pt x="2175" y="1820"/>
                </a:lnTo>
                <a:lnTo>
                  <a:pt x="2224" y="1763"/>
                </a:lnTo>
                <a:lnTo>
                  <a:pt x="2270" y="1703"/>
                </a:lnTo>
                <a:lnTo>
                  <a:pt x="2310" y="1640"/>
                </a:lnTo>
                <a:lnTo>
                  <a:pt x="2347" y="1575"/>
                </a:lnTo>
                <a:lnTo>
                  <a:pt x="2377" y="1506"/>
                </a:lnTo>
                <a:lnTo>
                  <a:pt x="2404" y="1436"/>
                </a:lnTo>
                <a:lnTo>
                  <a:pt x="2412" y="1419"/>
                </a:lnTo>
                <a:lnTo>
                  <a:pt x="2424" y="1405"/>
                </a:lnTo>
                <a:lnTo>
                  <a:pt x="2438" y="1395"/>
                </a:lnTo>
                <a:lnTo>
                  <a:pt x="2455" y="1389"/>
                </a:lnTo>
                <a:lnTo>
                  <a:pt x="2474" y="1388"/>
                </a:lnTo>
                <a:lnTo>
                  <a:pt x="2492" y="1391"/>
                </a:lnTo>
                <a:lnTo>
                  <a:pt x="2509" y="1400"/>
                </a:lnTo>
                <a:lnTo>
                  <a:pt x="2523" y="1411"/>
                </a:lnTo>
                <a:lnTo>
                  <a:pt x="2533" y="1426"/>
                </a:lnTo>
                <a:lnTo>
                  <a:pt x="2539" y="1443"/>
                </a:lnTo>
                <a:lnTo>
                  <a:pt x="2541" y="1461"/>
                </a:lnTo>
                <a:lnTo>
                  <a:pt x="2537" y="1480"/>
                </a:lnTo>
                <a:lnTo>
                  <a:pt x="2509" y="1556"/>
                </a:lnTo>
                <a:lnTo>
                  <a:pt x="2476" y="1630"/>
                </a:lnTo>
                <a:lnTo>
                  <a:pt x="2438" y="1701"/>
                </a:lnTo>
                <a:lnTo>
                  <a:pt x="2395" y="1770"/>
                </a:lnTo>
                <a:lnTo>
                  <a:pt x="2348" y="1835"/>
                </a:lnTo>
                <a:lnTo>
                  <a:pt x="2295" y="1896"/>
                </a:lnTo>
                <a:lnTo>
                  <a:pt x="2239" y="1955"/>
                </a:lnTo>
                <a:lnTo>
                  <a:pt x="2239" y="2835"/>
                </a:lnTo>
                <a:lnTo>
                  <a:pt x="2236" y="2854"/>
                </a:lnTo>
                <a:lnTo>
                  <a:pt x="2230" y="2871"/>
                </a:lnTo>
                <a:lnTo>
                  <a:pt x="2218" y="2884"/>
                </a:lnTo>
                <a:lnTo>
                  <a:pt x="2204" y="2896"/>
                </a:lnTo>
                <a:lnTo>
                  <a:pt x="2187" y="2902"/>
                </a:lnTo>
                <a:lnTo>
                  <a:pt x="2168" y="2906"/>
                </a:lnTo>
                <a:lnTo>
                  <a:pt x="865" y="2906"/>
                </a:lnTo>
                <a:lnTo>
                  <a:pt x="847" y="2902"/>
                </a:lnTo>
                <a:lnTo>
                  <a:pt x="830" y="2896"/>
                </a:lnTo>
                <a:lnTo>
                  <a:pt x="816" y="2884"/>
                </a:lnTo>
                <a:lnTo>
                  <a:pt x="805" y="2871"/>
                </a:lnTo>
                <a:lnTo>
                  <a:pt x="798" y="2854"/>
                </a:lnTo>
                <a:lnTo>
                  <a:pt x="796" y="2835"/>
                </a:lnTo>
                <a:lnTo>
                  <a:pt x="796" y="2596"/>
                </a:lnTo>
                <a:lnTo>
                  <a:pt x="558" y="2631"/>
                </a:lnTo>
                <a:lnTo>
                  <a:pt x="555" y="2631"/>
                </a:lnTo>
                <a:lnTo>
                  <a:pt x="551" y="2631"/>
                </a:lnTo>
                <a:lnTo>
                  <a:pt x="549" y="2630"/>
                </a:lnTo>
                <a:lnTo>
                  <a:pt x="503" y="2627"/>
                </a:lnTo>
                <a:lnTo>
                  <a:pt x="461" y="2618"/>
                </a:lnTo>
                <a:lnTo>
                  <a:pt x="421" y="2602"/>
                </a:lnTo>
                <a:lnTo>
                  <a:pt x="384" y="2582"/>
                </a:lnTo>
                <a:lnTo>
                  <a:pt x="350" y="2557"/>
                </a:lnTo>
                <a:lnTo>
                  <a:pt x="321" y="2526"/>
                </a:lnTo>
                <a:lnTo>
                  <a:pt x="295" y="2493"/>
                </a:lnTo>
                <a:lnTo>
                  <a:pt x="274" y="2455"/>
                </a:lnTo>
                <a:lnTo>
                  <a:pt x="260" y="2415"/>
                </a:lnTo>
                <a:lnTo>
                  <a:pt x="249" y="2373"/>
                </a:lnTo>
                <a:lnTo>
                  <a:pt x="246" y="2329"/>
                </a:lnTo>
                <a:lnTo>
                  <a:pt x="246" y="1991"/>
                </a:lnTo>
                <a:lnTo>
                  <a:pt x="211" y="1991"/>
                </a:lnTo>
                <a:lnTo>
                  <a:pt x="176" y="1989"/>
                </a:lnTo>
                <a:lnTo>
                  <a:pt x="143" y="1983"/>
                </a:lnTo>
                <a:lnTo>
                  <a:pt x="114" y="1973"/>
                </a:lnTo>
                <a:lnTo>
                  <a:pt x="87" y="1961"/>
                </a:lnTo>
                <a:lnTo>
                  <a:pt x="62" y="1944"/>
                </a:lnTo>
                <a:lnTo>
                  <a:pt x="41" y="1924"/>
                </a:lnTo>
                <a:lnTo>
                  <a:pt x="24" y="1900"/>
                </a:lnTo>
                <a:lnTo>
                  <a:pt x="12" y="1874"/>
                </a:lnTo>
                <a:lnTo>
                  <a:pt x="3" y="1846"/>
                </a:lnTo>
                <a:lnTo>
                  <a:pt x="0" y="1817"/>
                </a:lnTo>
                <a:lnTo>
                  <a:pt x="0" y="1787"/>
                </a:lnTo>
                <a:lnTo>
                  <a:pt x="5" y="1756"/>
                </a:lnTo>
                <a:lnTo>
                  <a:pt x="16" y="1724"/>
                </a:lnTo>
                <a:lnTo>
                  <a:pt x="30" y="1693"/>
                </a:lnTo>
                <a:lnTo>
                  <a:pt x="247" y="1279"/>
                </a:lnTo>
                <a:lnTo>
                  <a:pt x="247" y="1114"/>
                </a:lnTo>
                <a:lnTo>
                  <a:pt x="250" y="1034"/>
                </a:lnTo>
                <a:lnTo>
                  <a:pt x="257" y="956"/>
                </a:lnTo>
                <a:lnTo>
                  <a:pt x="271" y="878"/>
                </a:lnTo>
                <a:lnTo>
                  <a:pt x="289" y="802"/>
                </a:lnTo>
                <a:lnTo>
                  <a:pt x="313" y="728"/>
                </a:lnTo>
                <a:lnTo>
                  <a:pt x="341" y="655"/>
                </a:lnTo>
                <a:lnTo>
                  <a:pt x="374" y="586"/>
                </a:lnTo>
                <a:lnTo>
                  <a:pt x="412" y="518"/>
                </a:lnTo>
                <a:lnTo>
                  <a:pt x="453" y="453"/>
                </a:lnTo>
                <a:lnTo>
                  <a:pt x="498" y="390"/>
                </a:lnTo>
                <a:lnTo>
                  <a:pt x="549" y="330"/>
                </a:lnTo>
                <a:lnTo>
                  <a:pt x="602" y="274"/>
                </a:lnTo>
                <a:lnTo>
                  <a:pt x="659" y="223"/>
                </a:lnTo>
                <a:lnTo>
                  <a:pt x="721" y="173"/>
                </a:lnTo>
                <a:lnTo>
                  <a:pt x="785" y="129"/>
                </a:lnTo>
                <a:lnTo>
                  <a:pt x="854" y="89"/>
                </a:lnTo>
                <a:lnTo>
                  <a:pt x="924" y="52"/>
                </a:lnTo>
                <a:lnTo>
                  <a:pt x="983" y="27"/>
                </a:lnTo>
                <a:lnTo>
                  <a:pt x="1045" y="3"/>
                </a:lnTo>
                <a:lnTo>
                  <a:pt x="1063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31938" y="1941267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1422400" y="2307029"/>
            <a:ext cx="2472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27" name="矩形 26"/>
          <p:cNvSpPr/>
          <p:nvPr/>
        </p:nvSpPr>
        <p:spPr>
          <a:xfrm>
            <a:off x="1715935" y="34287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10237" y="-318422"/>
            <a:ext cx="11502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01</a:t>
            </a:r>
            <a:endParaRPr lang="zh-CN" altLang="en-US" sz="11500" dirty="0">
              <a:solidFill>
                <a:schemeClr val="bg1"/>
              </a:solidFill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231938" y="3843384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30" name="矩形 29"/>
          <p:cNvSpPr/>
          <p:nvPr/>
        </p:nvSpPr>
        <p:spPr>
          <a:xfrm>
            <a:off x="1422400" y="4209146"/>
            <a:ext cx="2472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31" name="矩形 30"/>
          <p:cNvSpPr/>
          <p:nvPr/>
        </p:nvSpPr>
        <p:spPr>
          <a:xfrm>
            <a:off x="8281134" y="1941267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32" name="矩形 31"/>
          <p:cNvSpPr/>
          <p:nvPr/>
        </p:nvSpPr>
        <p:spPr>
          <a:xfrm>
            <a:off x="8245001" y="2307029"/>
            <a:ext cx="2472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33" name="矩形 32"/>
          <p:cNvSpPr/>
          <p:nvPr/>
        </p:nvSpPr>
        <p:spPr>
          <a:xfrm>
            <a:off x="8281134" y="3843384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34" name="矩形 33"/>
          <p:cNvSpPr/>
          <p:nvPr/>
        </p:nvSpPr>
        <p:spPr>
          <a:xfrm>
            <a:off x="8245001" y="4209146"/>
            <a:ext cx="2472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2643188" y="1644003"/>
            <a:ext cx="2057400" cy="712788"/>
          </a:xfrm>
          <a:custGeom>
            <a:avLst/>
            <a:gdLst>
              <a:gd name="T0" fmla="*/ 542 w 548"/>
              <a:gd name="T1" fmla="*/ 171 h 189"/>
              <a:gd name="T2" fmla="*/ 548 w 548"/>
              <a:gd name="T3" fmla="*/ 149 h 189"/>
              <a:gd name="T4" fmla="*/ 449 w 548"/>
              <a:gd name="T5" fmla="*/ 83 h 189"/>
              <a:gd name="T6" fmla="*/ 273 w 548"/>
              <a:gd name="T7" fmla="*/ 0 h 189"/>
              <a:gd name="T8" fmla="*/ 98 w 548"/>
              <a:gd name="T9" fmla="*/ 83 h 189"/>
              <a:gd name="T10" fmla="*/ 0 w 548"/>
              <a:gd name="T11" fmla="*/ 148 h 189"/>
              <a:gd name="T12" fmla="*/ 7 w 548"/>
              <a:gd name="T13" fmla="*/ 176 h 189"/>
              <a:gd name="T14" fmla="*/ 6 w 548"/>
              <a:gd name="T15" fmla="*/ 188 h 189"/>
              <a:gd name="T16" fmla="*/ 125 w 548"/>
              <a:gd name="T17" fmla="*/ 112 h 189"/>
              <a:gd name="T18" fmla="*/ 273 w 548"/>
              <a:gd name="T19" fmla="*/ 40 h 189"/>
              <a:gd name="T20" fmla="*/ 421 w 548"/>
              <a:gd name="T21" fmla="*/ 112 h 189"/>
              <a:gd name="T22" fmla="*/ 543 w 548"/>
              <a:gd name="T23" fmla="*/ 189 h 189"/>
              <a:gd name="T24" fmla="*/ 542 w 548"/>
              <a:gd name="T25" fmla="*/ 17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8" h="189">
                <a:moveTo>
                  <a:pt x="542" y="171"/>
                </a:moveTo>
                <a:cubicBezTo>
                  <a:pt x="542" y="163"/>
                  <a:pt x="545" y="156"/>
                  <a:pt x="548" y="149"/>
                </a:cubicBezTo>
                <a:cubicBezTo>
                  <a:pt x="506" y="138"/>
                  <a:pt x="479" y="112"/>
                  <a:pt x="449" y="83"/>
                </a:cubicBezTo>
                <a:cubicBezTo>
                  <a:pt x="408" y="44"/>
                  <a:pt x="362" y="0"/>
                  <a:pt x="273" y="0"/>
                </a:cubicBezTo>
                <a:cubicBezTo>
                  <a:pt x="184" y="0"/>
                  <a:pt x="138" y="44"/>
                  <a:pt x="98" y="83"/>
                </a:cubicBezTo>
                <a:cubicBezTo>
                  <a:pt x="68" y="111"/>
                  <a:pt x="41" y="137"/>
                  <a:pt x="0" y="148"/>
                </a:cubicBezTo>
                <a:cubicBezTo>
                  <a:pt x="5" y="157"/>
                  <a:pt x="7" y="166"/>
                  <a:pt x="7" y="176"/>
                </a:cubicBezTo>
                <a:cubicBezTo>
                  <a:pt x="7" y="180"/>
                  <a:pt x="7" y="184"/>
                  <a:pt x="6" y="188"/>
                </a:cubicBezTo>
                <a:cubicBezTo>
                  <a:pt x="60" y="174"/>
                  <a:pt x="94" y="142"/>
                  <a:pt x="125" y="112"/>
                </a:cubicBezTo>
                <a:cubicBezTo>
                  <a:pt x="165" y="73"/>
                  <a:pt x="200" y="40"/>
                  <a:pt x="273" y="40"/>
                </a:cubicBezTo>
                <a:cubicBezTo>
                  <a:pt x="346" y="40"/>
                  <a:pt x="381" y="73"/>
                  <a:pt x="421" y="112"/>
                </a:cubicBezTo>
                <a:cubicBezTo>
                  <a:pt x="452" y="142"/>
                  <a:pt x="487" y="176"/>
                  <a:pt x="543" y="189"/>
                </a:cubicBezTo>
                <a:cubicBezTo>
                  <a:pt x="542" y="183"/>
                  <a:pt x="541" y="177"/>
                  <a:pt x="542" y="17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7470776" y="1644003"/>
            <a:ext cx="2055813" cy="719138"/>
          </a:xfrm>
          <a:custGeom>
            <a:avLst/>
            <a:gdLst>
              <a:gd name="T0" fmla="*/ 540 w 548"/>
              <a:gd name="T1" fmla="*/ 171 h 191"/>
              <a:gd name="T2" fmla="*/ 548 w 548"/>
              <a:gd name="T3" fmla="*/ 147 h 191"/>
              <a:gd name="T4" fmla="*/ 456 w 548"/>
              <a:gd name="T5" fmla="*/ 83 h 191"/>
              <a:gd name="T6" fmla="*/ 281 w 548"/>
              <a:gd name="T7" fmla="*/ 0 h 191"/>
              <a:gd name="T8" fmla="*/ 105 w 548"/>
              <a:gd name="T9" fmla="*/ 83 h 191"/>
              <a:gd name="T10" fmla="*/ 0 w 548"/>
              <a:gd name="T11" fmla="*/ 151 h 191"/>
              <a:gd name="T12" fmla="*/ 6 w 548"/>
              <a:gd name="T13" fmla="*/ 176 h 191"/>
              <a:gd name="T14" fmla="*/ 4 w 548"/>
              <a:gd name="T15" fmla="*/ 191 h 191"/>
              <a:gd name="T16" fmla="*/ 133 w 548"/>
              <a:gd name="T17" fmla="*/ 112 h 191"/>
              <a:gd name="T18" fmla="*/ 281 w 548"/>
              <a:gd name="T19" fmla="*/ 40 h 191"/>
              <a:gd name="T20" fmla="*/ 429 w 548"/>
              <a:gd name="T21" fmla="*/ 112 h 191"/>
              <a:gd name="T22" fmla="*/ 541 w 548"/>
              <a:gd name="T23" fmla="*/ 186 h 191"/>
              <a:gd name="T24" fmla="*/ 540 w 548"/>
              <a:gd name="T25" fmla="*/ 17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8" h="191">
                <a:moveTo>
                  <a:pt x="540" y="171"/>
                </a:moveTo>
                <a:cubicBezTo>
                  <a:pt x="541" y="162"/>
                  <a:pt x="544" y="154"/>
                  <a:pt x="548" y="147"/>
                </a:cubicBezTo>
                <a:cubicBezTo>
                  <a:pt x="510" y="135"/>
                  <a:pt x="485" y="110"/>
                  <a:pt x="456" y="83"/>
                </a:cubicBezTo>
                <a:cubicBezTo>
                  <a:pt x="416" y="44"/>
                  <a:pt x="370" y="0"/>
                  <a:pt x="281" y="0"/>
                </a:cubicBezTo>
                <a:cubicBezTo>
                  <a:pt x="192" y="0"/>
                  <a:pt x="146" y="44"/>
                  <a:pt x="105" y="83"/>
                </a:cubicBezTo>
                <a:cubicBezTo>
                  <a:pt x="74" y="113"/>
                  <a:pt x="46" y="140"/>
                  <a:pt x="0" y="151"/>
                </a:cubicBezTo>
                <a:cubicBezTo>
                  <a:pt x="4" y="158"/>
                  <a:pt x="6" y="167"/>
                  <a:pt x="6" y="176"/>
                </a:cubicBezTo>
                <a:cubicBezTo>
                  <a:pt x="6" y="181"/>
                  <a:pt x="5" y="186"/>
                  <a:pt x="4" y="191"/>
                </a:cubicBezTo>
                <a:cubicBezTo>
                  <a:pt x="64" y="178"/>
                  <a:pt x="100" y="143"/>
                  <a:pt x="133" y="112"/>
                </a:cubicBezTo>
                <a:cubicBezTo>
                  <a:pt x="173" y="73"/>
                  <a:pt x="208" y="40"/>
                  <a:pt x="281" y="40"/>
                </a:cubicBezTo>
                <a:cubicBezTo>
                  <a:pt x="354" y="40"/>
                  <a:pt x="388" y="73"/>
                  <a:pt x="429" y="112"/>
                </a:cubicBezTo>
                <a:cubicBezTo>
                  <a:pt x="458" y="140"/>
                  <a:pt x="491" y="172"/>
                  <a:pt x="541" y="186"/>
                </a:cubicBezTo>
                <a:cubicBezTo>
                  <a:pt x="540" y="181"/>
                  <a:pt x="540" y="176"/>
                  <a:pt x="540" y="17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9921876" y="1644003"/>
            <a:ext cx="1106488" cy="712788"/>
          </a:xfrm>
          <a:custGeom>
            <a:avLst/>
            <a:gdLst>
              <a:gd name="T0" fmla="*/ 275 w 295"/>
              <a:gd name="T1" fmla="*/ 0 h 189"/>
              <a:gd name="T2" fmla="*/ 99 w 295"/>
              <a:gd name="T3" fmla="*/ 83 h 189"/>
              <a:gd name="T4" fmla="*/ 0 w 295"/>
              <a:gd name="T5" fmla="*/ 149 h 189"/>
              <a:gd name="T6" fmla="*/ 6 w 295"/>
              <a:gd name="T7" fmla="*/ 176 h 189"/>
              <a:gd name="T8" fmla="*/ 5 w 295"/>
              <a:gd name="T9" fmla="*/ 189 h 189"/>
              <a:gd name="T10" fmla="*/ 127 w 295"/>
              <a:gd name="T11" fmla="*/ 112 h 189"/>
              <a:gd name="T12" fmla="*/ 275 w 295"/>
              <a:gd name="T13" fmla="*/ 40 h 189"/>
              <a:gd name="T14" fmla="*/ 295 w 295"/>
              <a:gd name="T15" fmla="*/ 20 h 189"/>
              <a:gd name="T16" fmla="*/ 275 w 295"/>
              <a:gd name="T17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189">
                <a:moveTo>
                  <a:pt x="275" y="0"/>
                </a:moveTo>
                <a:cubicBezTo>
                  <a:pt x="186" y="0"/>
                  <a:pt x="140" y="44"/>
                  <a:pt x="99" y="83"/>
                </a:cubicBezTo>
                <a:cubicBezTo>
                  <a:pt x="69" y="112"/>
                  <a:pt x="42" y="138"/>
                  <a:pt x="0" y="149"/>
                </a:cubicBezTo>
                <a:cubicBezTo>
                  <a:pt x="4" y="157"/>
                  <a:pt x="6" y="166"/>
                  <a:pt x="6" y="176"/>
                </a:cubicBezTo>
                <a:cubicBezTo>
                  <a:pt x="6" y="181"/>
                  <a:pt x="6" y="185"/>
                  <a:pt x="5" y="189"/>
                </a:cubicBezTo>
                <a:cubicBezTo>
                  <a:pt x="60" y="176"/>
                  <a:pt x="95" y="142"/>
                  <a:pt x="127" y="112"/>
                </a:cubicBezTo>
                <a:cubicBezTo>
                  <a:pt x="167" y="73"/>
                  <a:pt x="202" y="40"/>
                  <a:pt x="275" y="40"/>
                </a:cubicBezTo>
                <a:cubicBezTo>
                  <a:pt x="286" y="40"/>
                  <a:pt x="295" y="31"/>
                  <a:pt x="295" y="20"/>
                </a:cubicBezTo>
                <a:cubicBezTo>
                  <a:pt x="295" y="9"/>
                  <a:pt x="286" y="0"/>
                  <a:pt x="27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5094288" y="1644003"/>
            <a:ext cx="1985963" cy="701675"/>
          </a:xfrm>
          <a:custGeom>
            <a:avLst/>
            <a:gdLst>
              <a:gd name="T0" fmla="*/ 520 w 529"/>
              <a:gd name="T1" fmla="*/ 171 h 186"/>
              <a:gd name="T2" fmla="*/ 529 w 529"/>
              <a:gd name="T3" fmla="*/ 145 h 186"/>
              <a:gd name="T4" fmla="*/ 442 w 529"/>
              <a:gd name="T5" fmla="*/ 83 h 186"/>
              <a:gd name="T6" fmla="*/ 267 w 529"/>
              <a:gd name="T7" fmla="*/ 0 h 186"/>
              <a:gd name="T8" fmla="*/ 91 w 529"/>
              <a:gd name="T9" fmla="*/ 83 h 186"/>
              <a:gd name="T10" fmla="*/ 0 w 529"/>
              <a:gd name="T11" fmla="*/ 147 h 186"/>
              <a:gd name="T12" fmla="*/ 8 w 529"/>
              <a:gd name="T13" fmla="*/ 176 h 186"/>
              <a:gd name="T14" fmla="*/ 7 w 529"/>
              <a:gd name="T15" fmla="*/ 186 h 186"/>
              <a:gd name="T16" fmla="*/ 119 w 529"/>
              <a:gd name="T17" fmla="*/ 112 h 186"/>
              <a:gd name="T18" fmla="*/ 267 w 529"/>
              <a:gd name="T19" fmla="*/ 40 h 186"/>
              <a:gd name="T20" fmla="*/ 415 w 529"/>
              <a:gd name="T21" fmla="*/ 112 h 186"/>
              <a:gd name="T22" fmla="*/ 520 w 529"/>
              <a:gd name="T23" fmla="*/ 184 h 186"/>
              <a:gd name="T24" fmla="*/ 520 w 529"/>
              <a:gd name="T25" fmla="*/ 17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9" h="186">
                <a:moveTo>
                  <a:pt x="520" y="171"/>
                </a:moveTo>
                <a:cubicBezTo>
                  <a:pt x="521" y="162"/>
                  <a:pt x="524" y="153"/>
                  <a:pt x="529" y="145"/>
                </a:cubicBezTo>
                <a:cubicBezTo>
                  <a:pt x="494" y="132"/>
                  <a:pt x="469" y="109"/>
                  <a:pt x="442" y="83"/>
                </a:cubicBezTo>
                <a:cubicBezTo>
                  <a:pt x="402" y="44"/>
                  <a:pt x="356" y="0"/>
                  <a:pt x="267" y="0"/>
                </a:cubicBezTo>
                <a:cubicBezTo>
                  <a:pt x="178" y="0"/>
                  <a:pt x="132" y="44"/>
                  <a:pt x="91" y="83"/>
                </a:cubicBezTo>
                <a:cubicBezTo>
                  <a:pt x="63" y="110"/>
                  <a:pt x="38" y="135"/>
                  <a:pt x="0" y="147"/>
                </a:cubicBezTo>
                <a:cubicBezTo>
                  <a:pt x="5" y="155"/>
                  <a:pt x="8" y="165"/>
                  <a:pt x="8" y="176"/>
                </a:cubicBezTo>
                <a:cubicBezTo>
                  <a:pt x="8" y="180"/>
                  <a:pt x="7" y="183"/>
                  <a:pt x="7" y="186"/>
                </a:cubicBezTo>
                <a:cubicBezTo>
                  <a:pt x="57" y="172"/>
                  <a:pt x="89" y="140"/>
                  <a:pt x="119" y="112"/>
                </a:cubicBezTo>
                <a:cubicBezTo>
                  <a:pt x="159" y="73"/>
                  <a:pt x="194" y="40"/>
                  <a:pt x="267" y="40"/>
                </a:cubicBezTo>
                <a:cubicBezTo>
                  <a:pt x="340" y="40"/>
                  <a:pt x="374" y="73"/>
                  <a:pt x="415" y="112"/>
                </a:cubicBezTo>
                <a:cubicBezTo>
                  <a:pt x="443" y="139"/>
                  <a:pt x="474" y="169"/>
                  <a:pt x="520" y="184"/>
                </a:cubicBezTo>
                <a:cubicBezTo>
                  <a:pt x="520" y="180"/>
                  <a:pt x="520" y="176"/>
                  <a:pt x="520" y="17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Freeform 9"/>
          <p:cNvSpPr/>
          <p:nvPr/>
        </p:nvSpPr>
        <p:spPr bwMode="auto">
          <a:xfrm>
            <a:off x="1163638" y="1644003"/>
            <a:ext cx="1085850" cy="704850"/>
          </a:xfrm>
          <a:custGeom>
            <a:avLst/>
            <a:gdLst>
              <a:gd name="T0" fmla="*/ 282 w 289"/>
              <a:gd name="T1" fmla="*/ 171 h 187"/>
              <a:gd name="T2" fmla="*/ 289 w 289"/>
              <a:gd name="T3" fmla="*/ 147 h 187"/>
              <a:gd name="T4" fmla="*/ 196 w 289"/>
              <a:gd name="T5" fmla="*/ 83 h 187"/>
              <a:gd name="T6" fmla="*/ 20 w 289"/>
              <a:gd name="T7" fmla="*/ 0 h 187"/>
              <a:gd name="T8" fmla="*/ 0 w 289"/>
              <a:gd name="T9" fmla="*/ 20 h 187"/>
              <a:gd name="T10" fmla="*/ 20 w 289"/>
              <a:gd name="T11" fmla="*/ 40 h 187"/>
              <a:gd name="T12" fmla="*/ 168 w 289"/>
              <a:gd name="T13" fmla="*/ 112 h 187"/>
              <a:gd name="T14" fmla="*/ 283 w 289"/>
              <a:gd name="T15" fmla="*/ 187 h 187"/>
              <a:gd name="T16" fmla="*/ 282 w 289"/>
              <a:gd name="T17" fmla="*/ 171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9" h="187">
                <a:moveTo>
                  <a:pt x="282" y="171"/>
                </a:moveTo>
                <a:cubicBezTo>
                  <a:pt x="283" y="163"/>
                  <a:pt x="286" y="155"/>
                  <a:pt x="289" y="147"/>
                </a:cubicBezTo>
                <a:cubicBezTo>
                  <a:pt x="251" y="135"/>
                  <a:pt x="225" y="111"/>
                  <a:pt x="196" y="83"/>
                </a:cubicBezTo>
                <a:cubicBezTo>
                  <a:pt x="155" y="44"/>
                  <a:pt x="109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93" y="40"/>
                  <a:pt x="128" y="73"/>
                  <a:pt x="168" y="112"/>
                </a:cubicBezTo>
                <a:cubicBezTo>
                  <a:pt x="198" y="141"/>
                  <a:pt x="232" y="173"/>
                  <a:pt x="283" y="187"/>
                </a:cubicBezTo>
                <a:cubicBezTo>
                  <a:pt x="282" y="182"/>
                  <a:pt x="282" y="177"/>
                  <a:pt x="282" y="17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Freeform 10"/>
          <p:cNvSpPr/>
          <p:nvPr/>
        </p:nvSpPr>
        <p:spPr bwMode="auto">
          <a:xfrm>
            <a:off x="1854201" y="3177528"/>
            <a:ext cx="1182688" cy="1076325"/>
          </a:xfrm>
          <a:custGeom>
            <a:avLst/>
            <a:gdLst>
              <a:gd name="T0" fmla="*/ 315 w 315"/>
              <a:gd name="T1" fmla="*/ 230 h 286"/>
              <a:gd name="T2" fmla="*/ 315 w 315"/>
              <a:gd name="T3" fmla="*/ 0 h 286"/>
              <a:gd name="T4" fmla="*/ 0 w 315"/>
              <a:gd name="T5" fmla="*/ 0 h 286"/>
              <a:gd name="T6" fmla="*/ 0 w 315"/>
              <a:gd name="T7" fmla="*/ 230 h 286"/>
              <a:gd name="T8" fmla="*/ 56 w 315"/>
              <a:gd name="T9" fmla="*/ 286 h 286"/>
              <a:gd name="T10" fmla="*/ 259 w 315"/>
              <a:gd name="T11" fmla="*/ 286 h 286"/>
              <a:gd name="T12" fmla="*/ 315 w 315"/>
              <a:gd name="T13" fmla="*/ 23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5" h="286">
                <a:moveTo>
                  <a:pt x="315" y="230"/>
                </a:moveTo>
                <a:cubicBezTo>
                  <a:pt x="315" y="0"/>
                  <a:pt x="315" y="0"/>
                  <a:pt x="31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61"/>
                  <a:pt x="25" y="286"/>
                  <a:pt x="56" y="286"/>
                </a:cubicBezTo>
                <a:cubicBezTo>
                  <a:pt x="259" y="286"/>
                  <a:pt x="259" y="286"/>
                  <a:pt x="259" y="286"/>
                </a:cubicBezTo>
                <a:cubicBezTo>
                  <a:pt x="290" y="286"/>
                  <a:pt x="315" y="261"/>
                  <a:pt x="315" y="230"/>
                </a:cubicBezTo>
                <a:close/>
              </a:path>
            </a:pathLst>
          </a:custGeom>
          <a:solidFill>
            <a:srgbClr val="2A83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Freeform 12"/>
          <p:cNvSpPr/>
          <p:nvPr/>
        </p:nvSpPr>
        <p:spPr bwMode="auto">
          <a:xfrm>
            <a:off x="2360613" y="2220266"/>
            <a:ext cx="173038" cy="173038"/>
          </a:xfrm>
          <a:custGeom>
            <a:avLst/>
            <a:gdLst>
              <a:gd name="T0" fmla="*/ 23 w 46"/>
              <a:gd name="T1" fmla="*/ 46 h 46"/>
              <a:gd name="T2" fmla="*/ 23 w 46"/>
              <a:gd name="T3" fmla="*/ 46 h 46"/>
              <a:gd name="T4" fmla="*/ 0 w 46"/>
              <a:gd name="T5" fmla="*/ 23 h 46"/>
              <a:gd name="T6" fmla="*/ 0 w 46"/>
              <a:gd name="T7" fmla="*/ 23 h 46"/>
              <a:gd name="T8" fmla="*/ 23 w 46"/>
              <a:gd name="T9" fmla="*/ 0 h 46"/>
              <a:gd name="T10" fmla="*/ 23 w 46"/>
              <a:gd name="T11" fmla="*/ 0 h 46"/>
              <a:gd name="T12" fmla="*/ 46 w 46"/>
              <a:gd name="T13" fmla="*/ 23 h 46"/>
              <a:gd name="T14" fmla="*/ 46 w 46"/>
              <a:gd name="T15" fmla="*/ 23 h 46"/>
              <a:gd name="T16" fmla="*/ 23 w 46"/>
              <a:gd name="T17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46">
                <a:moveTo>
                  <a:pt x="23" y="46"/>
                </a:moveTo>
                <a:cubicBezTo>
                  <a:pt x="23" y="46"/>
                  <a:pt x="23" y="46"/>
                  <a:pt x="23" y="46"/>
                </a:cubicBezTo>
                <a:cubicBezTo>
                  <a:pt x="10" y="46"/>
                  <a:pt x="0" y="36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0"/>
                  <a:pt x="10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6" y="10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36"/>
                  <a:pt x="35" y="46"/>
                  <a:pt x="23" y="46"/>
                </a:cubicBezTo>
                <a:close/>
              </a:path>
            </a:pathLst>
          </a:custGeom>
          <a:solidFill>
            <a:srgbClr val="2A83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2241551" y="2107553"/>
            <a:ext cx="404813" cy="1174750"/>
          </a:xfrm>
          <a:custGeom>
            <a:avLst/>
            <a:gdLst>
              <a:gd name="T0" fmla="*/ 45 w 108"/>
              <a:gd name="T1" fmla="*/ 312 h 312"/>
              <a:gd name="T2" fmla="*/ 45 w 108"/>
              <a:gd name="T3" fmla="*/ 147 h 312"/>
              <a:gd name="T4" fmla="*/ 20 w 108"/>
              <a:gd name="T5" fmla="*/ 94 h 312"/>
              <a:gd name="T6" fmla="*/ 1 w 108"/>
              <a:gd name="T7" fmla="*/ 49 h 312"/>
              <a:gd name="T8" fmla="*/ 49 w 108"/>
              <a:gd name="T9" fmla="*/ 0 h 312"/>
              <a:gd name="T10" fmla="*/ 55 w 108"/>
              <a:gd name="T11" fmla="*/ 0 h 312"/>
              <a:gd name="T12" fmla="*/ 108 w 108"/>
              <a:gd name="T13" fmla="*/ 53 h 312"/>
              <a:gd name="T14" fmla="*/ 89 w 108"/>
              <a:gd name="T15" fmla="*/ 95 h 312"/>
              <a:gd name="T16" fmla="*/ 64 w 108"/>
              <a:gd name="T17" fmla="*/ 147 h 312"/>
              <a:gd name="T18" fmla="*/ 64 w 108"/>
              <a:gd name="T19" fmla="*/ 312 h 312"/>
              <a:gd name="T20" fmla="*/ 45 w 108"/>
              <a:gd name="T21" fmla="*/ 312 h 312"/>
              <a:gd name="T22" fmla="*/ 55 w 108"/>
              <a:gd name="T23" fmla="*/ 19 h 312"/>
              <a:gd name="T24" fmla="*/ 20 w 108"/>
              <a:gd name="T25" fmla="*/ 53 h 312"/>
              <a:gd name="T26" fmla="*/ 55 w 108"/>
              <a:gd name="T27" fmla="*/ 88 h 312"/>
              <a:gd name="T28" fmla="*/ 89 w 108"/>
              <a:gd name="T29" fmla="*/ 53 h 312"/>
              <a:gd name="T30" fmla="*/ 55 w 108"/>
              <a:gd name="T31" fmla="*/ 19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8" h="312">
                <a:moveTo>
                  <a:pt x="45" y="312"/>
                </a:moveTo>
                <a:cubicBezTo>
                  <a:pt x="45" y="147"/>
                  <a:pt x="45" y="147"/>
                  <a:pt x="45" y="147"/>
                </a:cubicBezTo>
                <a:cubicBezTo>
                  <a:pt x="45" y="127"/>
                  <a:pt x="36" y="108"/>
                  <a:pt x="20" y="94"/>
                </a:cubicBezTo>
                <a:cubicBezTo>
                  <a:pt x="7" y="83"/>
                  <a:pt x="0" y="66"/>
                  <a:pt x="1" y="49"/>
                </a:cubicBezTo>
                <a:cubicBezTo>
                  <a:pt x="3" y="23"/>
                  <a:pt x="23" y="3"/>
                  <a:pt x="49" y="0"/>
                </a:cubicBezTo>
                <a:cubicBezTo>
                  <a:pt x="51" y="0"/>
                  <a:pt x="53" y="0"/>
                  <a:pt x="55" y="0"/>
                </a:cubicBezTo>
                <a:cubicBezTo>
                  <a:pt x="84" y="0"/>
                  <a:pt x="108" y="24"/>
                  <a:pt x="108" y="53"/>
                </a:cubicBezTo>
                <a:cubicBezTo>
                  <a:pt x="108" y="69"/>
                  <a:pt x="101" y="84"/>
                  <a:pt x="89" y="95"/>
                </a:cubicBezTo>
                <a:cubicBezTo>
                  <a:pt x="73" y="107"/>
                  <a:pt x="64" y="126"/>
                  <a:pt x="64" y="147"/>
                </a:cubicBezTo>
                <a:cubicBezTo>
                  <a:pt x="64" y="312"/>
                  <a:pt x="64" y="312"/>
                  <a:pt x="64" y="312"/>
                </a:cubicBezTo>
                <a:lnTo>
                  <a:pt x="45" y="312"/>
                </a:lnTo>
                <a:close/>
                <a:moveTo>
                  <a:pt x="55" y="19"/>
                </a:moveTo>
                <a:cubicBezTo>
                  <a:pt x="36" y="19"/>
                  <a:pt x="20" y="34"/>
                  <a:pt x="20" y="53"/>
                </a:cubicBezTo>
                <a:cubicBezTo>
                  <a:pt x="20" y="72"/>
                  <a:pt x="36" y="88"/>
                  <a:pt x="55" y="88"/>
                </a:cubicBezTo>
                <a:cubicBezTo>
                  <a:pt x="74" y="88"/>
                  <a:pt x="89" y="72"/>
                  <a:pt x="89" y="53"/>
                </a:cubicBezTo>
                <a:cubicBezTo>
                  <a:pt x="89" y="34"/>
                  <a:pt x="74" y="19"/>
                  <a:pt x="55" y="1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" name="Freeform 14"/>
          <p:cNvSpPr/>
          <p:nvPr/>
        </p:nvSpPr>
        <p:spPr bwMode="auto">
          <a:xfrm>
            <a:off x="2387601" y="3199753"/>
            <a:ext cx="120650" cy="120650"/>
          </a:xfrm>
          <a:custGeom>
            <a:avLst/>
            <a:gdLst>
              <a:gd name="T0" fmla="*/ 16 w 32"/>
              <a:gd name="T1" fmla="*/ 32 h 32"/>
              <a:gd name="T2" fmla="*/ 16 w 32"/>
              <a:gd name="T3" fmla="*/ 32 h 32"/>
              <a:gd name="T4" fmla="*/ 0 w 32"/>
              <a:gd name="T5" fmla="*/ 16 h 32"/>
              <a:gd name="T6" fmla="*/ 0 w 32"/>
              <a:gd name="T7" fmla="*/ 16 h 32"/>
              <a:gd name="T8" fmla="*/ 16 w 32"/>
              <a:gd name="T9" fmla="*/ 0 h 32"/>
              <a:gd name="T10" fmla="*/ 16 w 32"/>
              <a:gd name="T11" fmla="*/ 0 h 32"/>
              <a:gd name="T12" fmla="*/ 32 w 32"/>
              <a:gd name="T13" fmla="*/ 16 h 32"/>
              <a:gd name="T14" fmla="*/ 32 w 32"/>
              <a:gd name="T15" fmla="*/ 16 h 32"/>
              <a:gd name="T16" fmla="*/ 16 w 32"/>
              <a:gd name="T1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32">
                <a:moveTo>
                  <a:pt x="16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25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8"/>
                  <a:pt x="7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25" y="0"/>
                  <a:pt x="32" y="8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25"/>
                  <a:pt x="25" y="32"/>
                  <a:pt x="16" y="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Freeform 15"/>
          <p:cNvSpPr/>
          <p:nvPr/>
        </p:nvSpPr>
        <p:spPr bwMode="auto">
          <a:xfrm>
            <a:off x="2417763" y="3229916"/>
            <a:ext cx="60325" cy="63500"/>
          </a:xfrm>
          <a:custGeom>
            <a:avLst/>
            <a:gdLst>
              <a:gd name="T0" fmla="*/ 8 w 16"/>
              <a:gd name="T1" fmla="*/ 17 h 17"/>
              <a:gd name="T2" fmla="*/ 8 w 16"/>
              <a:gd name="T3" fmla="*/ 17 h 17"/>
              <a:gd name="T4" fmla="*/ 0 w 16"/>
              <a:gd name="T5" fmla="*/ 8 h 17"/>
              <a:gd name="T6" fmla="*/ 0 w 16"/>
              <a:gd name="T7" fmla="*/ 8 h 17"/>
              <a:gd name="T8" fmla="*/ 8 w 16"/>
              <a:gd name="T9" fmla="*/ 0 h 17"/>
              <a:gd name="T10" fmla="*/ 8 w 16"/>
              <a:gd name="T11" fmla="*/ 0 h 17"/>
              <a:gd name="T12" fmla="*/ 16 w 16"/>
              <a:gd name="T13" fmla="*/ 8 h 17"/>
              <a:gd name="T14" fmla="*/ 16 w 16"/>
              <a:gd name="T15" fmla="*/ 8 h 17"/>
              <a:gd name="T16" fmla="*/ 8 w 16"/>
              <a:gd name="T1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17">
                <a:moveTo>
                  <a:pt x="8" y="17"/>
                </a:moveTo>
                <a:cubicBezTo>
                  <a:pt x="8" y="17"/>
                  <a:pt x="8" y="17"/>
                  <a:pt x="8" y="17"/>
                </a:cubicBezTo>
                <a:cubicBezTo>
                  <a:pt x="3" y="17"/>
                  <a:pt x="0" y="13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12" y="0"/>
                  <a:pt x="16" y="4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13"/>
                  <a:pt x="12" y="17"/>
                  <a:pt x="8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8" name="Freeform 10"/>
          <p:cNvSpPr/>
          <p:nvPr/>
        </p:nvSpPr>
        <p:spPr bwMode="auto">
          <a:xfrm>
            <a:off x="4304507" y="3177528"/>
            <a:ext cx="1182688" cy="1076325"/>
          </a:xfrm>
          <a:custGeom>
            <a:avLst/>
            <a:gdLst>
              <a:gd name="T0" fmla="*/ 315 w 315"/>
              <a:gd name="T1" fmla="*/ 230 h 286"/>
              <a:gd name="T2" fmla="*/ 315 w 315"/>
              <a:gd name="T3" fmla="*/ 0 h 286"/>
              <a:gd name="T4" fmla="*/ 0 w 315"/>
              <a:gd name="T5" fmla="*/ 0 h 286"/>
              <a:gd name="T6" fmla="*/ 0 w 315"/>
              <a:gd name="T7" fmla="*/ 230 h 286"/>
              <a:gd name="T8" fmla="*/ 56 w 315"/>
              <a:gd name="T9" fmla="*/ 286 h 286"/>
              <a:gd name="T10" fmla="*/ 259 w 315"/>
              <a:gd name="T11" fmla="*/ 286 h 286"/>
              <a:gd name="T12" fmla="*/ 315 w 315"/>
              <a:gd name="T13" fmla="*/ 23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5" h="286">
                <a:moveTo>
                  <a:pt x="315" y="230"/>
                </a:moveTo>
                <a:cubicBezTo>
                  <a:pt x="315" y="0"/>
                  <a:pt x="315" y="0"/>
                  <a:pt x="31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61"/>
                  <a:pt x="25" y="286"/>
                  <a:pt x="56" y="286"/>
                </a:cubicBezTo>
                <a:cubicBezTo>
                  <a:pt x="259" y="286"/>
                  <a:pt x="259" y="286"/>
                  <a:pt x="259" y="286"/>
                </a:cubicBezTo>
                <a:cubicBezTo>
                  <a:pt x="290" y="286"/>
                  <a:pt x="315" y="261"/>
                  <a:pt x="315" y="230"/>
                </a:cubicBezTo>
                <a:close/>
              </a:path>
            </a:pathLst>
          </a:custGeom>
          <a:solidFill>
            <a:srgbClr val="FBD26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" name="Freeform 12"/>
          <p:cNvSpPr/>
          <p:nvPr/>
        </p:nvSpPr>
        <p:spPr bwMode="auto">
          <a:xfrm>
            <a:off x="4810919" y="2220266"/>
            <a:ext cx="173038" cy="173038"/>
          </a:xfrm>
          <a:custGeom>
            <a:avLst/>
            <a:gdLst>
              <a:gd name="T0" fmla="*/ 23 w 46"/>
              <a:gd name="T1" fmla="*/ 46 h 46"/>
              <a:gd name="T2" fmla="*/ 23 w 46"/>
              <a:gd name="T3" fmla="*/ 46 h 46"/>
              <a:gd name="T4" fmla="*/ 0 w 46"/>
              <a:gd name="T5" fmla="*/ 23 h 46"/>
              <a:gd name="T6" fmla="*/ 0 w 46"/>
              <a:gd name="T7" fmla="*/ 23 h 46"/>
              <a:gd name="T8" fmla="*/ 23 w 46"/>
              <a:gd name="T9" fmla="*/ 0 h 46"/>
              <a:gd name="T10" fmla="*/ 23 w 46"/>
              <a:gd name="T11" fmla="*/ 0 h 46"/>
              <a:gd name="T12" fmla="*/ 46 w 46"/>
              <a:gd name="T13" fmla="*/ 23 h 46"/>
              <a:gd name="T14" fmla="*/ 46 w 46"/>
              <a:gd name="T15" fmla="*/ 23 h 46"/>
              <a:gd name="T16" fmla="*/ 23 w 46"/>
              <a:gd name="T17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46">
                <a:moveTo>
                  <a:pt x="23" y="46"/>
                </a:moveTo>
                <a:cubicBezTo>
                  <a:pt x="23" y="46"/>
                  <a:pt x="23" y="46"/>
                  <a:pt x="23" y="46"/>
                </a:cubicBezTo>
                <a:cubicBezTo>
                  <a:pt x="10" y="46"/>
                  <a:pt x="0" y="36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0"/>
                  <a:pt x="10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6" y="10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36"/>
                  <a:pt x="35" y="46"/>
                  <a:pt x="23" y="46"/>
                </a:cubicBezTo>
                <a:close/>
              </a:path>
            </a:pathLst>
          </a:custGeom>
          <a:solidFill>
            <a:srgbClr val="FBD26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Freeform 13"/>
          <p:cNvSpPr>
            <a:spLocks noEditPoints="1"/>
          </p:cNvSpPr>
          <p:nvPr/>
        </p:nvSpPr>
        <p:spPr bwMode="auto">
          <a:xfrm>
            <a:off x="4691857" y="2107553"/>
            <a:ext cx="404813" cy="1174750"/>
          </a:xfrm>
          <a:custGeom>
            <a:avLst/>
            <a:gdLst>
              <a:gd name="T0" fmla="*/ 45 w 108"/>
              <a:gd name="T1" fmla="*/ 312 h 312"/>
              <a:gd name="T2" fmla="*/ 45 w 108"/>
              <a:gd name="T3" fmla="*/ 147 h 312"/>
              <a:gd name="T4" fmla="*/ 20 w 108"/>
              <a:gd name="T5" fmla="*/ 94 h 312"/>
              <a:gd name="T6" fmla="*/ 1 w 108"/>
              <a:gd name="T7" fmla="*/ 49 h 312"/>
              <a:gd name="T8" fmla="*/ 49 w 108"/>
              <a:gd name="T9" fmla="*/ 0 h 312"/>
              <a:gd name="T10" fmla="*/ 55 w 108"/>
              <a:gd name="T11" fmla="*/ 0 h 312"/>
              <a:gd name="T12" fmla="*/ 108 w 108"/>
              <a:gd name="T13" fmla="*/ 53 h 312"/>
              <a:gd name="T14" fmla="*/ 89 w 108"/>
              <a:gd name="T15" fmla="*/ 95 h 312"/>
              <a:gd name="T16" fmla="*/ 64 w 108"/>
              <a:gd name="T17" fmla="*/ 147 h 312"/>
              <a:gd name="T18" fmla="*/ 64 w 108"/>
              <a:gd name="T19" fmla="*/ 312 h 312"/>
              <a:gd name="T20" fmla="*/ 45 w 108"/>
              <a:gd name="T21" fmla="*/ 312 h 312"/>
              <a:gd name="T22" fmla="*/ 55 w 108"/>
              <a:gd name="T23" fmla="*/ 19 h 312"/>
              <a:gd name="T24" fmla="*/ 20 w 108"/>
              <a:gd name="T25" fmla="*/ 53 h 312"/>
              <a:gd name="T26" fmla="*/ 55 w 108"/>
              <a:gd name="T27" fmla="*/ 88 h 312"/>
              <a:gd name="T28" fmla="*/ 89 w 108"/>
              <a:gd name="T29" fmla="*/ 53 h 312"/>
              <a:gd name="T30" fmla="*/ 55 w 108"/>
              <a:gd name="T31" fmla="*/ 19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8" h="312">
                <a:moveTo>
                  <a:pt x="45" y="312"/>
                </a:moveTo>
                <a:cubicBezTo>
                  <a:pt x="45" y="147"/>
                  <a:pt x="45" y="147"/>
                  <a:pt x="45" y="147"/>
                </a:cubicBezTo>
                <a:cubicBezTo>
                  <a:pt x="45" y="127"/>
                  <a:pt x="36" y="108"/>
                  <a:pt x="20" y="94"/>
                </a:cubicBezTo>
                <a:cubicBezTo>
                  <a:pt x="7" y="83"/>
                  <a:pt x="0" y="66"/>
                  <a:pt x="1" y="49"/>
                </a:cubicBezTo>
                <a:cubicBezTo>
                  <a:pt x="3" y="23"/>
                  <a:pt x="23" y="3"/>
                  <a:pt x="49" y="0"/>
                </a:cubicBezTo>
                <a:cubicBezTo>
                  <a:pt x="51" y="0"/>
                  <a:pt x="53" y="0"/>
                  <a:pt x="55" y="0"/>
                </a:cubicBezTo>
                <a:cubicBezTo>
                  <a:pt x="84" y="0"/>
                  <a:pt x="108" y="24"/>
                  <a:pt x="108" y="53"/>
                </a:cubicBezTo>
                <a:cubicBezTo>
                  <a:pt x="108" y="69"/>
                  <a:pt x="101" y="84"/>
                  <a:pt x="89" y="95"/>
                </a:cubicBezTo>
                <a:cubicBezTo>
                  <a:pt x="73" y="107"/>
                  <a:pt x="64" y="126"/>
                  <a:pt x="64" y="147"/>
                </a:cubicBezTo>
                <a:cubicBezTo>
                  <a:pt x="64" y="312"/>
                  <a:pt x="64" y="312"/>
                  <a:pt x="64" y="312"/>
                </a:cubicBezTo>
                <a:lnTo>
                  <a:pt x="45" y="312"/>
                </a:lnTo>
                <a:close/>
                <a:moveTo>
                  <a:pt x="55" y="19"/>
                </a:moveTo>
                <a:cubicBezTo>
                  <a:pt x="36" y="19"/>
                  <a:pt x="20" y="34"/>
                  <a:pt x="20" y="53"/>
                </a:cubicBezTo>
                <a:cubicBezTo>
                  <a:pt x="20" y="72"/>
                  <a:pt x="36" y="88"/>
                  <a:pt x="55" y="88"/>
                </a:cubicBezTo>
                <a:cubicBezTo>
                  <a:pt x="74" y="88"/>
                  <a:pt x="89" y="72"/>
                  <a:pt x="89" y="53"/>
                </a:cubicBezTo>
                <a:cubicBezTo>
                  <a:pt x="89" y="34"/>
                  <a:pt x="74" y="19"/>
                  <a:pt x="55" y="1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3" name="Freeform 15"/>
          <p:cNvSpPr/>
          <p:nvPr/>
        </p:nvSpPr>
        <p:spPr bwMode="auto">
          <a:xfrm>
            <a:off x="4868069" y="3229916"/>
            <a:ext cx="60325" cy="63500"/>
          </a:xfrm>
          <a:custGeom>
            <a:avLst/>
            <a:gdLst>
              <a:gd name="T0" fmla="*/ 8 w 16"/>
              <a:gd name="T1" fmla="*/ 17 h 17"/>
              <a:gd name="T2" fmla="*/ 8 w 16"/>
              <a:gd name="T3" fmla="*/ 17 h 17"/>
              <a:gd name="T4" fmla="*/ 0 w 16"/>
              <a:gd name="T5" fmla="*/ 8 h 17"/>
              <a:gd name="T6" fmla="*/ 0 w 16"/>
              <a:gd name="T7" fmla="*/ 8 h 17"/>
              <a:gd name="T8" fmla="*/ 8 w 16"/>
              <a:gd name="T9" fmla="*/ 0 h 17"/>
              <a:gd name="T10" fmla="*/ 8 w 16"/>
              <a:gd name="T11" fmla="*/ 0 h 17"/>
              <a:gd name="T12" fmla="*/ 16 w 16"/>
              <a:gd name="T13" fmla="*/ 8 h 17"/>
              <a:gd name="T14" fmla="*/ 16 w 16"/>
              <a:gd name="T15" fmla="*/ 8 h 17"/>
              <a:gd name="T16" fmla="*/ 8 w 16"/>
              <a:gd name="T1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17">
                <a:moveTo>
                  <a:pt x="8" y="17"/>
                </a:moveTo>
                <a:cubicBezTo>
                  <a:pt x="8" y="17"/>
                  <a:pt x="8" y="17"/>
                  <a:pt x="8" y="17"/>
                </a:cubicBezTo>
                <a:cubicBezTo>
                  <a:pt x="3" y="17"/>
                  <a:pt x="0" y="13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12" y="0"/>
                  <a:pt x="16" y="4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13"/>
                  <a:pt x="12" y="17"/>
                  <a:pt x="8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5" name="Freeform 10"/>
          <p:cNvSpPr/>
          <p:nvPr/>
        </p:nvSpPr>
        <p:spPr bwMode="auto">
          <a:xfrm>
            <a:off x="6642770" y="3213167"/>
            <a:ext cx="1182688" cy="1076325"/>
          </a:xfrm>
          <a:custGeom>
            <a:avLst/>
            <a:gdLst>
              <a:gd name="T0" fmla="*/ 315 w 315"/>
              <a:gd name="T1" fmla="*/ 230 h 286"/>
              <a:gd name="T2" fmla="*/ 315 w 315"/>
              <a:gd name="T3" fmla="*/ 0 h 286"/>
              <a:gd name="T4" fmla="*/ 0 w 315"/>
              <a:gd name="T5" fmla="*/ 0 h 286"/>
              <a:gd name="T6" fmla="*/ 0 w 315"/>
              <a:gd name="T7" fmla="*/ 230 h 286"/>
              <a:gd name="T8" fmla="*/ 56 w 315"/>
              <a:gd name="T9" fmla="*/ 286 h 286"/>
              <a:gd name="T10" fmla="*/ 259 w 315"/>
              <a:gd name="T11" fmla="*/ 286 h 286"/>
              <a:gd name="T12" fmla="*/ 315 w 315"/>
              <a:gd name="T13" fmla="*/ 23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5" h="286">
                <a:moveTo>
                  <a:pt x="315" y="230"/>
                </a:moveTo>
                <a:cubicBezTo>
                  <a:pt x="315" y="0"/>
                  <a:pt x="315" y="0"/>
                  <a:pt x="31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61"/>
                  <a:pt x="25" y="286"/>
                  <a:pt x="56" y="286"/>
                </a:cubicBezTo>
                <a:cubicBezTo>
                  <a:pt x="259" y="286"/>
                  <a:pt x="259" y="286"/>
                  <a:pt x="259" y="286"/>
                </a:cubicBezTo>
                <a:cubicBezTo>
                  <a:pt x="290" y="286"/>
                  <a:pt x="315" y="261"/>
                  <a:pt x="315" y="23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7" name="Freeform 12"/>
          <p:cNvSpPr/>
          <p:nvPr/>
        </p:nvSpPr>
        <p:spPr bwMode="auto">
          <a:xfrm>
            <a:off x="7185025" y="2220266"/>
            <a:ext cx="173038" cy="173038"/>
          </a:xfrm>
          <a:custGeom>
            <a:avLst/>
            <a:gdLst>
              <a:gd name="T0" fmla="*/ 23 w 46"/>
              <a:gd name="T1" fmla="*/ 46 h 46"/>
              <a:gd name="T2" fmla="*/ 23 w 46"/>
              <a:gd name="T3" fmla="*/ 46 h 46"/>
              <a:gd name="T4" fmla="*/ 0 w 46"/>
              <a:gd name="T5" fmla="*/ 23 h 46"/>
              <a:gd name="T6" fmla="*/ 0 w 46"/>
              <a:gd name="T7" fmla="*/ 23 h 46"/>
              <a:gd name="T8" fmla="*/ 23 w 46"/>
              <a:gd name="T9" fmla="*/ 0 h 46"/>
              <a:gd name="T10" fmla="*/ 23 w 46"/>
              <a:gd name="T11" fmla="*/ 0 h 46"/>
              <a:gd name="T12" fmla="*/ 46 w 46"/>
              <a:gd name="T13" fmla="*/ 23 h 46"/>
              <a:gd name="T14" fmla="*/ 46 w 46"/>
              <a:gd name="T15" fmla="*/ 23 h 46"/>
              <a:gd name="T16" fmla="*/ 23 w 46"/>
              <a:gd name="T17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46">
                <a:moveTo>
                  <a:pt x="23" y="46"/>
                </a:moveTo>
                <a:cubicBezTo>
                  <a:pt x="23" y="46"/>
                  <a:pt x="23" y="46"/>
                  <a:pt x="23" y="46"/>
                </a:cubicBezTo>
                <a:cubicBezTo>
                  <a:pt x="10" y="46"/>
                  <a:pt x="0" y="36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0"/>
                  <a:pt x="10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6" y="10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36"/>
                  <a:pt x="35" y="46"/>
                  <a:pt x="23" y="4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8" name="Freeform 13"/>
          <p:cNvSpPr>
            <a:spLocks noEditPoints="1"/>
          </p:cNvSpPr>
          <p:nvPr/>
        </p:nvSpPr>
        <p:spPr bwMode="auto">
          <a:xfrm>
            <a:off x="7065963" y="2107553"/>
            <a:ext cx="404813" cy="1174750"/>
          </a:xfrm>
          <a:custGeom>
            <a:avLst/>
            <a:gdLst>
              <a:gd name="T0" fmla="*/ 45 w 108"/>
              <a:gd name="T1" fmla="*/ 312 h 312"/>
              <a:gd name="T2" fmla="*/ 45 w 108"/>
              <a:gd name="T3" fmla="*/ 147 h 312"/>
              <a:gd name="T4" fmla="*/ 20 w 108"/>
              <a:gd name="T5" fmla="*/ 94 h 312"/>
              <a:gd name="T6" fmla="*/ 1 w 108"/>
              <a:gd name="T7" fmla="*/ 49 h 312"/>
              <a:gd name="T8" fmla="*/ 49 w 108"/>
              <a:gd name="T9" fmla="*/ 0 h 312"/>
              <a:gd name="T10" fmla="*/ 55 w 108"/>
              <a:gd name="T11" fmla="*/ 0 h 312"/>
              <a:gd name="T12" fmla="*/ 108 w 108"/>
              <a:gd name="T13" fmla="*/ 53 h 312"/>
              <a:gd name="T14" fmla="*/ 89 w 108"/>
              <a:gd name="T15" fmla="*/ 95 h 312"/>
              <a:gd name="T16" fmla="*/ 64 w 108"/>
              <a:gd name="T17" fmla="*/ 147 h 312"/>
              <a:gd name="T18" fmla="*/ 64 w 108"/>
              <a:gd name="T19" fmla="*/ 312 h 312"/>
              <a:gd name="T20" fmla="*/ 45 w 108"/>
              <a:gd name="T21" fmla="*/ 312 h 312"/>
              <a:gd name="T22" fmla="*/ 55 w 108"/>
              <a:gd name="T23" fmla="*/ 19 h 312"/>
              <a:gd name="T24" fmla="*/ 20 w 108"/>
              <a:gd name="T25" fmla="*/ 53 h 312"/>
              <a:gd name="T26" fmla="*/ 55 w 108"/>
              <a:gd name="T27" fmla="*/ 88 h 312"/>
              <a:gd name="T28" fmla="*/ 89 w 108"/>
              <a:gd name="T29" fmla="*/ 53 h 312"/>
              <a:gd name="T30" fmla="*/ 55 w 108"/>
              <a:gd name="T31" fmla="*/ 19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8" h="312">
                <a:moveTo>
                  <a:pt x="45" y="312"/>
                </a:moveTo>
                <a:cubicBezTo>
                  <a:pt x="45" y="147"/>
                  <a:pt x="45" y="147"/>
                  <a:pt x="45" y="147"/>
                </a:cubicBezTo>
                <a:cubicBezTo>
                  <a:pt x="45" y="127"/>
                  <a:pt x="36" y="108"/>
                  <a:pt x="20" y="94"/>
                </a:cubicBezTo>
                <a:cubicBezTo>
                  <a:pt x="7" y="83"/>
                  <a:pt x="0" y="66"/>
                  <a:pt x="1" y="49"/>
                </a:cubicBezTo>
                <a:cubicBezTo>
                  <a:pt x="3" y="23"/>
                  <a:pt x="23" y="3"/>
                  <a:pt x="49" y="0"/>
                </a:cubicBezTo>
                <a:cubicBezTo>
                  <a:pt x="51" y="0"/>
                  <a:pt x="53" y="0"/>
                  <a:pt x="55" y="0"/>
                </a:cubicBezTo>
                <a:cubicBezTo>
                  <a:pt x="84" y="0"/>
                  <a:pt x="108" y="24"/>
                  <a:pt x="108" y="53"/>
                </a:cubicBezTo>
                <a:cubicBezTo>
                  <a:pt x="108" y="69"/>
                  <a:pt x="101" y="84"/>
                  <a:pt x="89" y="95"/>
                </a:cubicBezTo>
                <a:cubicBezTo>
                  <a:pt x="73" y="107"/>
                  <a:pt x="64" y="126"/>
                  <a:pt x="64" y="147"/>
                </a:cubicBezTo>
                <a:cubicBezTo>
                  <a:pt x="64" y="312"/>
                  <a:pt x="64" y="312"/>
                  <a:pt x="64" y="312"/>
                </a:cubicBezTo>
                <a:lnTo>
                  <a:pt x="45" y="312"/>
                </a:lnTo>
                <a:close/>
                <a:moveTo>
                  <a:pt x="55" y="19"/>
                </a:moveTo>
                <a:cubicBezTo>
                  <a:pt x="36" y="19"/>
                  <a:pt x="20" y="34"/>
                  <a:pt x="20" y="53"/>
                </a:cubicBezTo>
                <a:cubicBezTo>
                  <a:pt x="20" y="72"/>
                  <a:pt x="36" y="88"/>
                  <a:pt x="55" y="88"/>
                </a:cubicBezTo>
                <a:cubicBezTo>
                  <a:pt x="74" y="88"/>
                  <a:pt x="89" y="72"/>
                  <a:pt x="89" y="53"/>
                </a:cubicBezTo>
                <a:cubicBezTo>
                  <a:pt x="89" y="34"/>
                  <a:pt x="74" y="19"/>
                  <a:pt x="55" y="1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9" name="Freeform 14"/>
          <p:cNvSpPr/>
          <p:nvPr/>
        </p:nvSpPr>
        <p:spPr bwMode="auto">
          <a:xfrm>
            <a:off x="7212013" y="3199753"/>
            <a:ext cx="120650" cy="120650"/>
          </a:xfrm>
          <a:custGeom>
            <a:avLst/>
            <a:gdLst>
              <a:gd name="T0" fmla="*/ 16 w 32"/>
              <a:gd name="T1" fmla="*/ 32 h 32"/>
              <a:gd name="T2" fmla="*/ 16 w 32"/>
              <a:gd name="T3" fmla="*/ 32 h 32"/>
              <a:gd name="T4" fmla="*/ 0 w 32"/>
              <a:gd name="T5" fmla="*/ 16 h 32"/>
              <a:gd name="T6" fmla="*/ 0 w 32"/>
              <a:gd name="T7" fmla="*/ 16 h 32"/>
              <a:gd name="T8" fmla="*/ 16 w 32"/>
              <a:gd name="T9" fmla="*/ 0 h 32"/>
              <a:gd name="T10" fmla="*/ 16 w 32"/>
              <a:gd name="T11" fmla="*/ 0 h 32"/>
              <a:gd name="T12" fmla="*/ 32 w 32"/>
              <a:gd name="T13" fmla="*/ 16 h 32"/>
              <a:gd name="T14" fmla="*/ 32 w 32"/>
              <a:gd name="T15" fmla="*/ 16 h 32"/>
              <a:gd name="T16" fmla="*/ 16 w 32"/>
              <a:gd name="T1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32">
                <a:moveTo>
                  <a:pt x="16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25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8"/>
                  <a:pt x="7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25" y="0"/>
                  <a:pt x="32" y="8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25"/>
                  <a:pt x="25" y="32"/>
                  <a:pt x="16" y="3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0" name="Freeform 15"/>
          <p:cNvSpPr/>
          <p:nvPr/>
        </p:nvSpPr>
        <p:spPr bwMode="auto">
          <a:xfrm>
            <a:off x="7242175" y="3229916"/>
            <a:ext cx="60325" cy="63500"/>
          </a:xfrm>
          <a:custGeom>
            <a:avLst/>
            <a:gdLst>
              <a:gd name="T0" fmla="*/ 8 w 16"/>
              <a:gd name="T1" fmla="*/ 17 h 17"/>
              <a:gd name="T2" fmla="*/ 8 w 16"/>
              <a:gd name="T3" fmla="*/ 17 h 17"/>
              <a:gd name="T4" fmla="*/ 0 w 16"/>
              <a:gd name="T5" fmla="*/ 8 h 17"/>
              <a:gd name="T6" fmla="*/ 0 w 16"/>
              <a:gd name="T7" fmla="*/ 8 h 17"/>
              <a:gd name="T8" fmla="*/ 8 w 16"/>
              <a:gd name="T9" fmla="*/ 0 h 17"/>
              <a:gd name="T10" fmla="*/ 8 w 16"/>
              <a:gd name="T11" fmla="*/ 0 h 17"/>
              <a:gd name="T12" fmla="*/ 16 w 16"/>
              <a:gd name="T13" fmla="*/ 8 h 17"/>
              <a:gd name="T14" fmla="*/ 16 w 16"/>
              <a:gd name="T15" fmla="*/ 8 h 17"/>
              <a:gd name="T16" fmla="*/ 8 w 16"/>
              <a:gd name="T1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17">
                <a:moveTo>
                  <a:pt x="8" y="17"/>
                </a:moveTo>
                <a:cubicBezTo>
                  <a:pt x="8" y="17"/>
                  <a:pt x="8" y="17"/>
                  <a:pt x="8" y="17"/>
                </a:cubicBezTo>
                <a:cubicBezTo>
                  <a:pt x="3" y="17"/>
                  <a:pt x="0" y="13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12" y="0"/>
                  <a:pt x="16" y="4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13"/>
                  <a:pt x="12" y="17"/>
                  <a:pt x="8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2" name="Freeform 10"/>
          <p:cNvSpPr/>
          <p:nvPr/>
        </p:nvSpPr>
        <p:spPr bwMode="auto">
          <a:xfrm>
            <a:off x="9132889" y="3177528"/>
            <a:ext cx="1182688" cy="1076325"/>
          </a:xfrm>
          <a:custGeom>
            <a:avLst/>
            <a:gdLst>
              <a:gd name="T0" fmla="*/ 315 w 315"/>
              <a:gd name="T1" fmla="*/ 230 h 286"/>
              <a:gd name="T2" fmla="*/ 315 w 315"/>
              <a:gd name="T3" fmla="*/ 0 h 286"/>
              <a:gd name="T4" fmla="*/ 0 w 315"/>
              <a:gd name="T5" fmla="*/ 0 h 286"/>
              <a:gd name="T6" fmla="*/ 0 w 315"/>
              <a:gd name="T7" fmla="*/ 230 h 286"/>
              <a:gd name="T8" fmla="*/ 56 w 315"/>
              <a:gd name="T9" fmla="*/ 286 h 286"/>
              <a:gd name="T10" fmla="*/ 259 w 315"/>
              <a:gd name="T11" fmla="*/ 286 h 286"/>
              <a:gd name="T12" fmla="*/ 315 w 315"/>
              <a:gd name="T13" fmla="*/ 23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5" h="286">
                <a:moveTo>
                  <a:pt x="315" y="230"/>
                </a:moveTo>
                <a:cubicBezTo>
                  <a:pt x="315" y="0"/>
                  <a:pt x="315" y="0"/>
                  <a:pt x="31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61"/>
                  <a:pt x="25" y="286"/>
                  <a:pt x="56" y="286"/>
                </a:cubicBezTo>
                <a:cubicBezTo>
                  <a:pt x="259" y="286"/>
                  <a:pt x="259" y="286"/>
                  <a:pt x="259" y="286"/>
                </a:cubicBezTo>
                <a:cubicBezTo>
                  <a:pt x="290" y="286"/>
                  <a:pt x="315" y="261"/>
                  <a:pt x="315" y="230"/>
                </a:cubicBezTo>
                <a:close/>
              </a:path>
            </a:pathLst>
          </a:custGeom>
          <a:solidFill>
            <a:srgbClr val="9CE0B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4" name="Freeform 12"/>
          <p:cNvSpPr/>
          <p:nvPr/>
        </p:nvSpPr>
        <p:spPr bwMode="auto">
          <a:xfrm>
            <a:off x="9639301" y="2220266"/>
            <a:ext cx="173038" cy="173038"/>
          </a:xfrm>
          <a:custGeom>
            <a:avLst/>
            <a:gdLst>
              <a:gd name="T0" fmla="*/ 23 w 46"/>
              <a:gd name="T1" fmla="*/ 46 h 46"/>
              <a:gd name="T2" fmla="*/ 23 w 46"/>
              <a:gd name="T3" fmla="*/ 46 h 46"/>
              <a:gd name="T4" fmla="*/ 0 w 46"/>
              <a:gd name="T5" fmla="*/ 23 h 46"/>
              <a:gd name="T6" fmla="*/ 0 w 46"/>
              <a:gd name="T7" fmla="*/ 23 h 46"/>
              <a:gd name="T8" fmla="*/ 23 w 46"/>
              <a:gd name="T9" fmla="*/ 0 h 46"/>
              <a:gd name="T10" fmla="*/ 23 w 46"/>
              <a:gd name="T11" fmla="*/ 0 h 46"/>
              <a:gd name="T12" fmla="*/ 46 w 46"/>
              <a:gd name="T13" fmla="*/ 23 h 46"/>
              <a:gd name="T14" fmla="*/ 46 w 46"/>
              <a:gd name="T15" fmla="*/ 23 h 46"/>
              <a:gd name="T16" fmla="*/ 23 w 46"/>
              <a:gd name="T17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46">
                <a:moveTo>
                  <a:pt x="23" y="46"/>
                </a:moveTo>
                <a:cubicBezTo>
                  <a:pt x="23" y="46"/>
                  <a:pt x="23" y="46"/>
                  <a:pt x="23" y="46"/>
                </a:cubicBezTo>
                <a:cubicBezTo>
                  <a:pt x="10" y="46"/>
                  <a:pt x="0" y="36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0"/>
                  <a:pt x="10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6" y="10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36"/>
                  <a:pt x="35" y="46"/>
                  <a:pt x="23" y="46"/>
                </a:cubicBezTo>
                <a:close/>
              </a:path>
            </a:pathLst>
          </a:custGeom>
          <a:solidFill>
            <a:srgbClr val="9CE0B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5" name="Freeform 13"/>
          <p:cNvSpPr>
            <a:spLocks noEditPoints="1"/>
          </p:cNvSpPr>
          <p:nvPr/>
        </p:nvSpPr>
        <p:spPr bwMode="auto">
          <a:xfrm>
            <a:off x="9520239" y="2107553"/>
            <a:ext cx="404813" cy="1174750"/>
          </a:xfrm>
          <a:custGeom>
            <a:avLst/>
            <a:gdLst>
              <a:gd name="T0" fmla="*/ 45 w 108"/>
              <a:gd name="T1" fmla="*/ 312 h 312"/>
              <a:gd name="T2" fmla="*/ 45 w 108"/>
              <a:gd name="T3" fmla="*/ 147 h 312"/>
              <a:gd name="T4" fmla="*/ 20 w 108"/>
              <a:gd name="T5" fmla="*/ 94 h 312"/>
              <a:gd name="T6" fmla="*/ 1 w 108"/>
              <a:gd name="T7" fmla="*/ 49 h 312"/>
              <a:gd name="T8" fmla="*/ 49 w 108"/>
              <a:gd name="T9" fmla="*/ 0 h 312"/>
              <a:gd name="T10" fmla="*/ 55 w 108"/>
              <a:gd name="T11" fmla="*/ 0 h 312"/>
              <a:gd name="T12" fmla="*/ 108 w 108"/>
              <a:gd name="T13" fmla="*/ 53 h 312"/>
              <a:gd name="T14" fmla="*/ 89 w 108"/>
              <a:gd name="T15" fmla="*/ 95 h 312"/>
              <a:gd name="T16" fmla="*/ 64 w 108"/>
              <a:gd name="T17" fmla="*/ 147 h 312"/>
              <a:gd name="T18" fmla="*/ 64 w 108"/>
              <a:gd name="T19" fmla="*/ 312 h 312"/>
              <a:gd name="T20" fmla="*/ 45 w 108"/>
              <a:gd name="T21" fmla="*/ 312 h 312"/>
              <a:gd name="T22" fmla="*/ 55 w 108"/>
              <a:gd name="T23" fmla="*/ 19 h 312"/>
              <a:gd name="T24" fmla="*/ 20 w 108"/>
              <a:gd name="T25" fmla="*/ 53 h 312"/>
              <a:gd name="T26" fmla="*/ 55 w 108"/>
              <a:gd name="T27" fmla="*/ 88 h 312"/>
              <a:gd name="T28" fmla="*/ 89 w 108"/>
              <a:gd name="T29" fmla="*/ 53 h 312"/>
              <a:gd name="T30" fmla="*/ 55 w 108"/>
              <a:gd name="T31" fmla="*/ 19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8" h="312">
                <a:moveTo>
                  <a:pt x="45" y="312"/>
                </a:moveTo>
                <a:cubicBezTo>
                  <a:pt x="45" y="147"/>
                  <a:pt x="45" y="147"/>
                  <a:pt x="45" y="147"/>
                </a:cubicBezTo>
                <a:cubicBezTo>
                  <a:pt x="45" y="127"/>
                  <a:pt x="36" y="108"/>
                  <a:pt x="20" y="94"/>
                </a:cubicBezTo>
                <a:cubicBezTo>
                  <a:pt x="7" y="83"/>
                  <a:pt x="0" y="66"/>
                  <a:pt x="1" y="49"/>
                </a:cubicBezTo>
                <a:cubicBezTo>
                  <a:pt x="3" y="23"/>
                  <a:pt x="23" y="3"/>
                  <a:pt x="49" y="0"/>
                </a:cubicBezTo>
                <a:cubicBezTo>
                  <a:pt x="51" y="0"/>
                  <a:pt x="53" y="0"/>
                  <a:pt x="55" y="0"/>
                </a:cubicBezTo>
                <a:cubicBezTo>
                  <a:pt x="84" y="0"/>
                  <a:pt x="108" y="24"/>
                  <a:pt x="108" y="53"/>
                </a:cubicBezTo>
                <a:cubicBezTo>
                  <a:pt x="108" y="69"/>
                  <a:pt x="101" y="84"/>
                  <a:pt x="89" y="95"/>
                </a:cubicBezTo>
                <a:cubicBezTo>
                  <a:pt x="73" y="107"/>
                  <a:pt x="64" y="126"/>
                  <a:pt x="64" y="147"/>
                </a:cubicBezTo>
                <a:cubicBezTo>
                  <a:pt x="64" y="312"/>
                  <a:pt x="64" y="312"/>
                  <a:pt x="64" y="312"/>
                </a:cubicBezTo>
                <a:lnTo>
                  <a:pt x="45" y="312"/>
                </a:lnTo>
                <a:close/>
                <a:moveTo>
                  <a:pt x="55" y="19"/>
                </a:moveTo>
                <a:cubicBezTo>
                  <a:pt x="36" y="19"/>
                  <a:pt x="20" y="34"/>
                  <a:pt x="20" y="53"/>
                </a:cubicBezTo>
                <a:cubicBezTo>
                  <a:pt x="20" y="72"/>
                  <a:pt x="36" y="88"/>
                  <a:pt x="55" y="88"/>
                </a:cubicBezTo>
                <a:cubicBezTo>
                  <a:pt x="74" y="88"/>
                  <a:pt x="89" y="72"/>
                  <a:pt x="89" y="53"/>
                </a:cubicBezTo>
                <a:cubicBezTo>
                  <a:pt x="89" y="34"/>
                  <a:pt x="74" y="19"/>
                  <a:pt x="55" y="1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7" name="Freeform 15"/>
          <p:cNvSpPr/>
          <p:nvPr/>
        </p:nvSpPr>
        <p:spPr bwMode="auto">
          <a:xfrm>
            <a:off x="9696451" y="3229916"/>
            <a:ext cx="60325" cy="63500"/>
          </a:xfrm>
          <a:custGeom>
            <a:avLst/>
            <a:gdLst>
              <a:gd name="T0" fmla="*/ 8 w 16"/>
              <a:gd name="T1" fmla="*/ 17 h 17"/>
              <a:gd name="T2" fmla="*/ 8 w 16"/>
              <a:gd name="T3" fmla="*/ 17 h 17"/>
              <a:gd name="T4" fmla="*/ 0 w 16"/>
              <a:gd name="T5" fmla="*/ 8 h 17"/>
              <a:gd name="T6" fmla="*/ 0 w 16"/>
              <a:gd name="T7" fmla="*/ 8 h 17"/>
              <a:gd name="T8" fmla="*/ 8 w 16"/>
              <a:gd name="T9" fmla="*/ 0 h 17"/>
              <a:gd name="T10" fmla="*/ 8 w 16"/>
              <a:gd name="T11" fmla="*/ 0 h 17"/>
              <a:gd name="T12" fmla="*/ 16 w 16"/>
              <a:gd name="T13" fmla="*/ 8 h 17"/>
              <a:gd name="T14" fmla="*/ 16 w 16"/>
              <a:gd name="T15" fmla="*/ 8 h 17"/>
              <a:gd name="T16" fmla="*/ 8 w 16"/>
              <a:gd name="T1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17">
                <a:moveTo>
                  <a:pt x="8" y="17"/>
                </a:moveTo>
                <a:cubicBezTo>
                  <a:pt x="8" y="17"/>
                  <a:pt x="8" y="17"/>
                  <a:pt x="8" y="17"/>
                </a:cubicBezTo>
                <a:cubicBezTo>
                  <a:pt x="3" y="17"/>
                  <a:pt x="0" y="13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12" y="0"/>
                  <a:pt x="16" y="4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13"/>
                  <a:pt x="12" y="17"/>
                  <a:pt x="8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8" name="Freeform 217"/>
          <p:cNvSpPr/>
          <p:nvPr/>
        </p:nvSpPr>
        <p:spPr bwMode="auto">
          <a:xfrm>
            <a:off x="2120407" y="3661737"/>
            <a:ext cx="87109" cy="31999"/>
          </a:xfrm>
          <a:custGeom>
            <a:avLst/>
            <a:gdLst>
              <a:gd name="T0" fmla="*/ 88 w 494"/>
              <a:gd name="T1" fmla="*/ 0 h 177"/>
              <a:gd name="T2" fmla="*/ 406 w 494"/>
              <a:gd name="T3" fmla="*/ 0 h 177"/>
              <a:gd name="T4" fmla="*/ 429 w 494"/>
              <a:gd name="T5" fmla="*/ 3 h 177"/>
              <a:gd name="T6" fmla="*/ 450 w 494"/>
              <a:gd name="T7" fmla="*/ 12 h 177"/>
              <a:gd name="T8" fmla="*/ 469 w 494"/>
              <a:gd name="T9" fmla="*/ 25 h 177"/>
              <a:gd name="T10" fmla="*/ 482 w 494"/>
              <a:gd name="T11" fmla="*/ 43 h 177"/>
              <a:gd name="T12" fmla="*/ 491 w 494"/>
              <a:gd name="T13" fmla="*/ 65 h 177"/>
              <a:gd name="T14" fmla="*/ 494 w 494"/>
              <a:gd name="T15" fmla="*/ 89 h 177"/>
              <a:gd name="T16" fmla="*/ 491 w 494"/>
              <a:gd name="T17" fmla="*/ 112 h 177"/>
              <a:gd name="T18" fmla="*/ 482 w 494"/>
              <a:gd name="T19" fmla="*/ 133 h 177"/>
              <a:gd name="T20" fmla="*/ 469 w 494"/>
              <a:gd name="T21" fmla="*/ 151 h 177"/>
              <a:gd name="T22" fmla="*/ 450 w 494"/>
              <a:gd name="T23" fmla="*/ 165 h 177"/>
              <a:gd name="T24" fmla="*/ 429 w 494"/>
              <a:gd name="T25" fmla="*/ 174 h 177"/>
              <a:gd name="T26" fmla="*/ 406 w 494"/>
              <a:gd name="T27" fmla="*/ 177 h 177"/>
              <a:gd name="T28" fmla="*/ 88 w 494"/>
              <a:gd name="T29" fmla="*/ 177 h 177"/>
              <a:gd name="T30" fmla="*/ 65 w 494"/>
              <a:gd name="T31" fmla="*/ 174 h 177"/>
              <a:gd name="T32" fmla="*/ 44 w 494"/>
              <a:gd name="T33" fmla="*/ 165 h 177"/>
              <a:gd name="T34" fmla="*/ 25 w 494"/>
              <a:gd name="T35" fmla="*/ 151 h 177"/>
              <a:gd name="T36" fmla="*/ 12 w 494"/>
              <a:gd name="T37" fmla="*/ 133 h 177"/>
              <a:gd name="T38" fmla="*/ 3 w 494"/>
              <a:gd name="T39" fmla="*/ 112 h 177"/>
              <a:gd name="T40" fmla="*/ 0 w 494"/>
              <a:gd name="T41" fmla="*/ 89 h 177"/>
              <a:gd name="T42" fmla="*/ 3 w 494"/>
              <a:gd name="T43" fmla="*/ 65 h 177"/>
              <a:gd name="T44" fmla="*/ 12 w 494"/>
              <a:gd name="T45" fmla="*/ 43 h 177"/>
              <a:gd name="T46" fmla="*/ 25 w 494"/>
              <a:gd name="T47" fmla="*/ 25 h 177"/>
              <a:gd name="T48" fmla="*/ 44 w 494"/>
              <a:gd name="T49" fmla="*/ 12 h 177"/>
              <a:gd name="T50" fmla="*/ 65 w 494"/>
              <a:gd name="T51" fmla="*/ 3 h 177"/>
              <a:gd name="T52" fmla="*/ 88 w 494"/>
              <a:gd name="T53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4" h="177">
                <a:moveTo>
                  <a:pt x="88" y="0"/>
                </a:moveTo>
                <a:lnTo>
                  <a:pt x="406" y="0"/>
                </a:lnTo>
                <a:lnTo>
                  <a:pt x="429" y="3"/>
                </a:lnTo>
                <a:lnTo>
                  <a:pt x="450" y="12"/>
                </a:lnTo>
                <a:lnTo>
                  <a:pt x="469" y="25"/>
                </a:lnTo>
                <a:lnTo>
                  <a:pt x="482" y="43"/>
                </a:lnTo>
                <a:lnTo>
                  <a:pt x="491" y="65"/>
                </a:lnTo>
                <a:lnTo>
                  <a:pt x="494" y="89"/>
                </a:lnTo>
                <a:lnTo>
                  <a:pt x="491" y="112"/>
                </a:lnTo>
                <a:lnTo>
                  <a:pt x="482" y="133"/>
                </a:lnTo>
                <a:lnTo>
                  <a:pt x="469" y="151"/>
                </a:lnTo>
                <a:lnTo>
                  <a:pt x="450" y="165"/>
                </a:lnTo>
                <a:lnTo>
                  <a:pt x="429" y="174"/>
                </a:lnTo>
                <a:lnTo>
                  <a:pt x="406" y="177"/>
                </a:lnTo>
                <a:lnTo>
                  <a:pt x="88" y="177"/>
                </a:lnTo>
                <a:lnTo>
                  <a:pt x="65" y="174"/>
                </a:lnTo>
                <a:lnTo>
                  <a:pt x="44" y="165"/>
                </a:lnTo>
                <a:lnTo>
                  <a:pt x="25" y="151"/>
                </a:lnTo>
                <a:lnTo>
                  <a:pt x="12" y="133"/>
                </a:lnTo>
                <a:lnTo>
                  <a:pt x="3" y="112"/>
                </a:lnTo>
                <a:lnTo>
                  <a:pt x="0" y="89"/>
                </a:lnTo>
                <a:lnTo>
                  <a:pt x="3" y="65"/>
                </a:lnTo>
                <a:lnTo>
                  <a:pt x="12" y="43"/>
                </a:lnTo>
                <a:lnTo>
                  <a:pt x="25" y="25"/>
                </a:lnTo>
                <a:lnTo>
                  <a:pt x="44" y="12"/>
                </a:lnTo>
                <a:lnTo>
                  <a:pt x="65" y="3"/>
                </a:lnTo>
                <a:lnTo>
                  <a:pt x="8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9" name="Freeform 218"/>
          <p:cNvSpPr/>
          <p:nvPr/>
        </p:nvSpPr>
        <p:spPr bwMode="auto">
          <a:xfrm>
            <a:off x="2680398" y="3661737"/>
            <a:ext cx="87109" cy="31999"/>
          </a:xfrm>
          <a:custGeom>
            <a:avLst/>
            <a:gdLst>
              <a:gd name="T0" fmla="*/ 89 w 494"/>
              <a:gd name="T1" fmla="*/ 0 h 177"/>
              <a:gd name="T2" fmla="*/ 407 w 494"/>
              <a:gd name="T3" fmla="*/ 0 h 177"/>
              <a:gd name="T4" fmla="*/ 430 w 494"/>
              <a:gd name="T5" fmla="*/ 3 h 177"/>
              <a:gd name="T6" fmla="*/ 451 w 494"/>
              <a:gd name="T7" fmla="*/ 12 h 177"/>
              <a:gd name="T8" fmla="*/ 469 w 494"/>
              <a:gd name="T9" fmla="*/ 25 h 177"/>
              <a:gd name="T10" fmla="*/ 482 w 494"/>
              <a:gd name="T11" fmla="*/ 43 h 177"/>
              <a:gd name="T12" fmla="*/ 491 w 494"/>
              <a:gd name="T13" fmla="*/ 65 h 177"/>
              <a:gd name="T14" fmla="*/ 494 w 494"/>
              <a:gd name="T15" fmla="*/ 89 h 177"/>
              <a:gd name="T16" fmla="*/ 491 w 494"/>
              <a:gd name="T17" fmla="*/ 112 h 177"/>
              <a:gd name="T18" fmla="*/ 482 w 494"/>
              <a:gd name="T19" fmla="*/ 133 h 177"/>
              <a:gd name="T20" fmla="*/ 469 w 494"/>
              <a:gd name="T21" fmla="*/ 151 h 177"/>
              <a:gd name="T22" fmla="*/ 451 w 494"/>
              <a:gd name="T23" fmla="*/ 165 h 177"/>
              <a:gd name="T24" fmla="*/ 430 w 494"/>
              <a:gd name="T25" fmla="*/ 174 h 177"/>
              <a:gd name="T26" fmla="*/ 407 w 494"/>
              <a:gd name="T27" fmla="*/ 177 h 177"/>
              <a:gd name="T28" fmla="*/ 89 w 494"/>
              <a:gd name="T29" fmla="*/ 177 h 177"/>
              <a:gd name="T30" fmla="*/ 65 w 494"/>
              <a:gd name="T31" fmla="*/ 174 h 177"/>
              <a:gd name="T32" fmla="*/ 44 w 494"/>
              <a:gd name="T33" fmla="*/ 165 h 177"/>
              <a:gd name="T34" fmla="*/ 27 w 494"/>
              <a:gd name="T35" fmla="*/ 151 h 177"/>
              <a:gd name="T36" fmla="*/ 12 w 494"/>
              <a:gd name="T37" fmla="*/ 133 h 177"/>
              <a:gd name="T38" fmla="*/ 3 w 494"/>
              <a:gd name="T39" fmla="*/ 112 h 177"/>
              <a:gd name="T40" fmla="*/ 0 w 494"/>
              <a:gd name="T41" fmla="*/ 89 h 177"/>
              <a:gd name="T42" fmla="*/ 3 w 494"/>
              <a:gd name="T43" fmla="*/ 65 h 177"/>
              <a:gd name="T44" fmla="*/ 12 w 494"/>
              <a:gd name="T45" fmla="*/ 43 h 177"/>
              <a:gd name="T46" fmla="*/ 27 w 494"/>
              <a:gd name="T47" fmla="*/ 25 h 177"/>
              <a:gd name="T48" fmla="*/ 44 w 494"/>
              <a:gd name="T49" fmla="*/ 12 h 177"/>
              <a:gd name="T50" fmla="*/ 65 w 494"/>
              <a:gd name="T51" fmla="*/ 3 h 177"/>
              <a:gd name="T52" fmla="*/ 89 w 494"/>
              <a:gd name="T53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4" h="177">
                <a:moveTo>
                  <a:pt x="89" y="0"/>
                </a:moveTo>
                <a:lnTo>
                  <a:pt x="407" y="0"/>
                </a:lnTo>
                <a:lnTo>
                  <a:pt x="430" y="3"/>
                </a:lnTo>
                <a:lnTo>
                  <a:pt x="451" y="12"/>
                </a:lnTo>
                <a:lnTo>
                  <a:pt x="469" y="25"/>
                </a:lnTo>
                <a:lnTo>
                  <a:pt x="482" y="43"/>
                </a:lnTo>
                <a:lnTo>
                  <a:pt x="491" y="65"/>
                </a:lnTo>
                <a:lnTo>
                  <a:pt x="494" y="89"/>
                </a:lnTo>
                <a:lnTo>
                  <a:pt x="491" y="112"/>
                </a:lnTo>
                <a:lnTo>
                  <a:pt x="482" y="133"/>
                </a:lnTo>
                <a:lnTo>
                  <a:pt x="469" y="151"/>
                </a:lnTo>
                <a:lnTo>
                  <a:pt x="451" y="165"/>
                </a:lnTo>
                <a:lnTo>
                  <a:pt x="430" y="174"/>
                </a:lnTo>
                <a:lnTo>
                  <a:pt x="407" y="177"/>
                </a:lnTo>
                <a:lnTo>
                  <a:pt x="89" y="177"/>
                </a:lnTo>
                <a:lnTo>
                  <a:pt x="65" y="174"/>
                </a:lnTo>
                <a:lnTo>
                  <a:pt x="44" y="165"/>
                </a:lnTo>
                <a:lnTo>
                  <a:pt x="27" y="151"/>
                </a:lnTo>
                <a:lnTo>
                  <a:pt x="12" y="133"/>
                </a:lnTo>
                <a:lnTo>
                  <a:pt x="3" y="112"/>
                </a:lnTo>
                <a:lnTo>
                  <a:pt x="0" y="89"/>
                </a:lnTo>
                <a:lnTo>
                  <a:pt x="3" y="65"/>
                </a:lnTo>
                <a:lnTo>
                  <a:pt x="12" y="43"/>
                </a:lnTo>
                <a:lnTo>
                  <a:pt x="27" y="25"/>
                </a:lnTo>
                <a:lnTo>
                  <a:pt x="44" y="12"/>
                </a:lnTo>
                <a:lnTo>
                  <a:pt x="65" y="3"/>
                </a:lnTo>
                <a:lnTo>
                  <a:pt x="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0" name="Freeform 219"/>
          <p:cNvSpPr/>
          <p:nvPr/>
        </p:nvSpPr>
        <p:spPr bwMode="auto">
          <a:xfrm>
            <a:off x="2189739" y="3860844"/>
            <a:ext cx="72887" cy="72888"/>
          </a:xfrm>
          <a:custGeom>
            <a:avLst/>
            <a:gdLst>
              <a:gd name="T0" fmla="*/ 310 w 407"/>
              <a:gd name="T1" fmla="*/ 0 h 408"/>
              <a:gd name="T2" fmla="*/ 329 w 407"/>
              <a:gd name="T3" fmla="*/ 0 h 408"/>
              <a:gd name="T4" fmla="*/ 348 w 407"/>
              <a:gd name="T5" fmla="*/ 3 h 408"/>
              <a:gd name="T6" fmla="*/ 366 w 407"/>
              <a:gd name="T7" fmla="*/ 12 h 408"/>
              <a:gd name="T8" fmla="*/ 382 w 407"/>
              <a:gd name="T9" fmla="*/ 24 h 408"/>
              <a:gd name="T10" fmla="*/ 394 w 407"/>
              <a:gd name="T11" fmla="*/ 41 h 408"/>
              <a:gd name="T12" fmla="*/ 403 w 407"/>
              <a:gd name="T13" fmla="*/ 59 h 408"/>
              <a:gd name="T14" fmla="*/ 407 w 407"/>
              <a:gd name="T15" fmla="*/ 78 h 408"/>
              <a:gd name="T16" fmla="*/ 407 w 407"/>
              <a:gd name="T17" fmla="*/ 98 h 408"/>
              <a:gd name="T18" fmla="*/ 403 w 407"/>
              <a:gd name="T19" fmla="*/ 116 h 408"/>
              <a:gd name="T20" fmla="*/ 394 w 407"/>
              <a:gd name="T21" fmla="*/ 134 h 408"/>
              <a:gd name="T22" fmla="*/ 382 w 407"/>
              <a:gd name="T23" fmla="*/ 150 h 408"/>
              <a:gd name="T24" fmla="*/ 151 w 407"/>
              <a:gd name="T25" fmla="*/ 381 h 408"/>
              <a:gd name="T26" fmla="*/ 137 w 407"/>
              <a:gd name="T27" fmla="*/ 394 h 408"/>
              <a:gd name="T28" fmla="*/ 122 w 407"/>
              <a:gd name="T29" fmla="*/ 401 h 408"/>
              <a:gd name="T30" fmla="*/ 105 w 407"/>
              <a:gd name="T31" fmla="*/ 406 h 408"/>
              <a:gd name="T32" fmla="*/ 89 w 407"/>
              <a:gd name="T33" fmla="*/ 408 h 408"/>
              <a:gd name="T34" fmla="*/ 71 w 407"/>
              <a:gd name="T35" fmla="*/ 406 h 408"/>
              <a:gd name="T36" fmla="*/ 56 w 407"/>
              <a:gd name="T37" fmla="*/ 401 h 408"/>
              <a:gd name="T38" fmla="*/ 40 w 407"/>
              <a:gd name="T39" fmla="*/ 394 h 408"/>
              <a:gd name="T40" fmla="*/ 26 w 407"/>
              <a:gd name="T41" fmla="*/ 381 h 408"/>
              <a:gd name="T42" fmla="*/ 14 w 407"/>
              <a:gd name="T43" fmla="*/ 366 h 408"/>
              <a:gd name="T44" fmla="*/ 5 w 407"/>
              <a:gd name="T45" fmla="*/ 348 h 408"/>
              <a:gd name="T46" fmla="*/ 0 w 407"/>
              <a:gd name="T47" fmla="*/ 329 h 408"/>
              <a:gd name="T48" fmla="*/ 0 w 407"/>
              <a:gd name="T49" fmla="*/ 309 h 408"/>
              <a:gd name="T50" fmla="*/ 5 w 407"/>
              <a:gd name="T51" fmla="*/ 290 h 408"/>
              <a:gd name="T52" fmla="*/ 14 w 407"/>
              <a:gd name="T53" fmla="*/ 273 h 408"/>
              <a:gd name="T54" fmla="*/ 26 w 407"/>
              <a:gd name="T55" fmla="*/ 256 h 408"/>
              <a:gd name="T56" fmla="*/ 257 w 407"/>
              <a:gd name="T57" fmla="*/ 24 h 408"/>
              <a:gd name="T58" fmla="*/ 273 w 407"/>
              <a:gd name="T59" fmla="*/ 12 h 408"/>
              <a:gd name="T60" fmla="*/ 291 w 407"/>
              <a:gd name="T61" fmla="*/ 3 h 408"/>
              <a:gd name="T62" fmla="*/ 310 w 407"/>
              <a:gd name="T63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7" h="408">
                <a:moveTo>
                  <a:pt x="310" y="0"/>
                </a:moveTo>
                <a:lnTo>
                  <a:pt x="329" y="0"/>
                </a:lnTo>
                <a:lnTo>
                  <a:pt x="348" y="3"/>
                </a:lnTo>
                <a:lnTo>
                  <a:pt x="366" y="12"/>
                </a:lnTo>
                <a:lnTo>
                  <a:pt x="382" y="24"/>
                </a:lnTo>
                <a:lnTo>
                  <a:pt x="394" y="41"/>
                </a:lnTo>
                <a:lnTo>
                  <a:pt x="403" y="59"/>
                </a:lnTo>
                <a:lnTo>
                  <a:pt x="407" y="78"/>
                </a:lnTo>
                <a:lnTo>
                  <a:pt x="407" y="98"/>
                </a:lnTo>
                <a:lnTo>
                  <a:pt x="403" y="116"/>
                </a:lnTo>
                <a:lnTo>
                  <a:pt x="394" y="134"/>
                </a:lnTo>
                <a:lnTo>
                  <a:pt x="382" y="150"/>
                </a:lnTo>
                <a:lnTo>
                  <a:pt x="151" y="381"/>
                </a:lnTo>
                <a:lnTo>
                  <a:pt x="137" y="394"/>
                </a:lnTo>
                <a:lnTo>
                  <a:pt x="122" y="401"/>
                </a:lnTo>
                <a:lnTo>
                  <a:pt x="105" y="406"/>
                </a:lnTo>
                <a:lnTo>
                  <a:pt x="89" y="408"/>
                </a:lnTo>
                <a:lnTo>
                  <a:pt x="71" y="406"/>
                </a:lnTo>
                <a:lnTo>
                  <a:pt x="56" y="401"/>
                </a:lnTo>
                <a:lnTo>
                  <a:pt x="40" y="394"/>
                </a:lnTo>
                <a:lnTo>
                  <a:pt x="26" y="381"/>
                </a:lnTo>
                <a:lnTo>
                  <a:pt x="14" y="366"/>
                </a:lnTo>
                <a:lnTo>
                  <a:pt x="5" y="348"/>
                </a:lnTo>
                <a:lnTo>
                  <a:pt x="0" y="329"/>
                </a:lnTo>
                <a:lnTo>
                  <a:pt x="0" y="309"/>
                </a:lnTo>
                <a:lnTo>
                  <a:pt x="5" y="290"/>
                </a:lnTo>
                <a:lnTo>
                  <a:pt x="14" y="273"/>
                </a:lnTo>
                <a:lnTo>
                  <a:pt x="26" y="256"/>
                </a:lnTo>
                <a:lnTo>
                  <a:pt x="257" y="24"/>
                </a:lnTo>
                <a:lnTo>
                  <a:pt x="273" y="12"/>
                </a:lnTo>
                <a:lnTo>
                  <a:pt x="291" y="3"/>
                </a:lnTo>
                <a:lnTo>
                  <a:pt x="31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1" name="Freeform 220"/>
          <p:cNvSpPr/>
          <p:nvPr/>
        </p:nvSpPr>
        <p:spPr bwMode="auto">
          <a:xfrm>
            <a:off x="2598621" y="3450184"/>
            <a:ext cx="71110" cy="71110"/>
          </a:xfrm>
          <a:custGeom>
            <a:avLst/>
            <a:gdLst>
              <a:gd name="T0" fmla="*/ 303 w 401"/>
              <a:gd name="T1" fmla="*/ 0 h 403"/>
              <a:gd name="T2" fmla="*/ 322 w 401"/>
              <a:gd name="T3" fmla="*/ 0 h 403"/>
              <a:gd name="T4" fmla="*/ 341 w 401"/>
              <a:gd name="T5" fmla="*/ 4 h 403"/>
              <a:gd name="T6" fmla="*/ 360 w 401"/>
              <a:gd name="T7" fmla="*/ 13 h 403"/>
              <a:gd name="T8" fmla="*/ 375 w 401"/>
              <a:gd name="T9" fmla="*/ 26 h 403"/>
              <a:gd name="T10" fmla="*/ 387 w 401"/>
              <a:gd name="T11" fmla="*/ 42 h 403"/>
              <a:gd name="T12" fmla="*/ 396 w 401"/>
              <a:gd name="T13" fmla="*/ 60 h 403"/>
              <a:gd name="T14" fmla="*/ 401 w 401"/>
              <a:gd name="T15" fmla="*/ 79 h 403"/>
              <a:gd name="T16" fmla="*/ 401 w 401"/>
              <a:gd name="T17" fmla="*/ 99 h 403"/>
              <a:gd name="T18" fmla="*/ 396 w 401"/>
              <a:gd name="T19" fmla="*/ 118 h 403"/>
              <a:gd name="T20" fmla="*/ 387 w 401"/>
              <a:gd name="T21" fmla="*/ 135 h 403"/>
              <a:gd name="T22" fmla="*/ 375 w 401"/>
              <a:gd name="T23" fmla="*/ 151 h 403"/>
              <a:gd name="T24" fmla="*/ 151 w 401"/>
              <a:gd name="T25" fmla="*/ 377 h 403"/>
              <a:gd name="T26" fmla="*/ 136 w 401"/>
              <a:gd name="T27" fmla="*/ 388 h 403"/>
              <a:gd name="T28" fmla="*/ 121 w 401"/>
              <a:gd name="T29" fmla="*/ 396 h 403"/>
              <a:gd name="T30" fmla="*/ 105 w 401"/>
              <a:gd name="T31" fmla="*/ 400 h 403"/>
              <a:gd name="T32" fmla="*/ 88 w 401"/>
              <a:gd name="T33" fmla="*/ 403 h 403"/>
              <a:gd name="T34" fmla="*/ 71 w 401"/>
              <a:gd name="T35" fmla="*/ 400 h 403"/>
              <a:gd name="T36" fmla="*/ 55 w 401"/>
              <a:gd name="T37" fmla="*/ 396 h 403"/>
              <a:gd name="T38" fmla="*/ 39 w 401"/>
              <a:gd name="T39" fmla="*/ 388 h 403"/>
              <a:gd name="T40" fmla="*/ 26 w 401"/>
              <a:gd name="T41" fmla="*/ 377 h 403"/>
              <a:gd name="T42" fmla="*/ 13 w 401"/>
              <a:gd name="T43" fmla="*/ 360 h 403"/>
              <a:gd name="T44" fmla="*/ 5 w 401"/>
              <a:gd name="T45" fmla="*/ 343 h 403"/>
              <a:gd name="T46" fmla="*/ 0 w 401"/>
              <a:gd name="T47" fmla="*/ 324 h 403"/>
              <a:gd name="T48" fmla="*/ 0 w 401"/>
              <a:gd name="T49" fmla="*/ 304 h 403"/>
              <a:gd name="T50" fmla="*/ 5 w 401"/>
              <a:gd name="T51" fmla="*/ 285 h 403"/>
              <a:gd name="T52" fmla="*/ 13 w 401"/>
              <a:gd name="T53" fmla="*/ 267 h 403"/>
              <a:gd name="T54" fmla="*/ 26 w 401"/>
              <a:gd name="T55" fmla="*/ 252 h 403"/>
              <a:gd name="T56" fmla="*/ 250 w 401"/>
              <a:gd name="T57" fmla="*/ 26 h 403"/>
              <a:gd name="T58" fmla="*/ 267 w 401"/>
              <a:gd name="T59" fmla="*/ 13 h 403"/>
              <a:gd name="T60" fmla="*/ 285 w 401"/>
              <a:gd name="T61" fmla="*/ 4 h 403"/>
              <a:gd name="T62" fmla="*/ 303 w 401"/>
              <a:gd name="T63" fmla="*/ 0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1" h="403">
                <a:moveTo>
                  <a:pt x="303" y="0"/>
                </a:moveTo>
                <a:lnTo>
                  <a:pt x="322" y="0"/>
                </a:lnTo>
                <a:lnTo>
                  <a:pt x="341" y="4"/>
                </a:lnTo>
                <a:lnTo>
                  <a:pt x="360" y="13"/>
                </a:lnTo>
                <a:lnTo>
                  <a:pt x="375" y="26"/>
                </a:lnTo>
                <a:lnTo>
                  <a:pt x="387" y="42"/>
                </a:lnTo>
                <a:lnTo>
                  <a:pt x="396" y="60"/>
                </a:lnTo>
                <a:lnTo>
                  <a:pt x="401" y="79"/>
                </a:lnTo>
                <a:lnTo>
                  <a:pt x="401" y="99"/>
                </a:lnTo>
                <a:lnTo>
                  <a:pt x="396" y="118"/>
                </a:lnTo>
                <a:lnTo>
                  <a:pt x="387" y="135"/>
                </a:lnTo>
                <a:lnTo>
                  <a:pt x="375" y="151"/>
                </a:lnTo>
                <a:lnTo>
                  <a:pt x="151" y="377"/>
                </a:lnTo>
                <a:lnTo>
                  <a:pt x="136" y="388"/>
                </a:lnTo>
                <a:lnTo>
                  <a:pt x="121" y="396"/>
                </a:lnTo>
                <a:lnTo>
                  <a:pt x="105" y="400"/>
                </a:lnTo>
                <a:lnTo>
                  <a:pt x="88" y="403"/>
                </a:lnTo>
                <a:lnTo>
                  <a:pt x="71" y="400"/>
                </a:lnTo>
                <a:lnTo>
                  <a:pt x="55" y="396"/>
                </a:lnTo>
                <a:lnTo>
                  <a:pt x="39" y="388"/>
                </a:lnTo>
                <a:lnTo>
                  <a:pt x="26" y="377"/>
                </a:lnTo>
                <a:lnTo>
                  <a:pt x="13" y="360"/>
                </a:lnTo>
                <a:lnTo>
                  <a:pt x="5" y="343"/>
                </a:lnTo>
                <a:lnTo>
                  <a:pt x="0" y="324"/>
                </a:lnTo>
                <a:lnTo>
                  <a:pt x="0" y="304"/>
                </a:lnTo>
                <a:lnTo>
                  <a:pt x="5" y="285"/>
                </a:lnTo>
                <a:lnTo>
                  <a:pt x="13" y="267"/>
                </a:lnTo>
                <a:lnTo>
                  <a:pt x="26" y="252"/>
                </a:lnTo>
                <a:lnTo>
                  <a:pt x="250" y="26"/>
                </a:lnTo>
                <a:lnTo>
                  <a:pt x="267" y="13"/>
                </a:lnTo>
                <a:lnTo>
                  <a:pt x="285" y="4"/>
                </a:lnTo>
                <a:lnTo>
                  <a:pt x="30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2" name="Freeform 221"/>
          <p:cNvSpPr/>
          <p:nvPr/>
        </p:nvSpPr>
        <p:spPr bwMode="auto">
          <a:xfrm>
            <a:off x="2218183" y="3450184"/>
            <a:ext cx="71110" cy="71110"/>
          </a:xfrm>
          <a:custGeom>
            <a:avLst/>
            <a:gdLst>
              <a:gd name="T0" fmla="*/ 97 w 400"/>
              <a:gd name="T1" fmla="*/ 0 h 402"/>
              <a:gd name="T2" fmla="*/ 117 w 400"/>
              <a:gd name="T3" fmla="*/ 3 h 402"/>
              <a:gd name="T4" fmla="*/ 135 w 400"/>
              <a:gd name="T5" fmla="*/ 12 h 402"/>
              <a:gd name="T6" fmla="*/ 150 w 400"/>
              <a:gd name="T7" fmla="*/ 25 h 402"/>
              <a:gd name="T8" fmla="*/ 375 w 400"/>
              <a:gd name="T9" fmla="*/ 251 h 402"/>
              <a:gd name="T10" fmla="*/ 388 w 400"/>
              <a:gd name="T11" fmla="*/ 266 h 402"/>
              <a:gd name="T12" fmla="*/ 396 w 400"/>
              <a:gd name="T13" fmla="*/ 284 h 402"/>
              <a:gd name="T14" fmla="*/ 400 w 400"/>
              <a:gd name="T15" fmla="*/ 303 h 402"/>
              <a:gd name="T16" fmla="*/ 400 w 400"/>
              <a:gd name="T17" fmla="*/ 323 h 402"/>
              <a:gd name="T18" fmla="*/ 396 w 400"/>
              <a:gd name="T19" fmla="*/ 342 h 402"/>
              <a:gd name="T20" fmla="*/ 388 w 400"/>
              <a:gd name="T21" fmla="*/ 359 h 402"/>
              <a:gd name="T22" fmla="*/ 375 w 400"/>
              <a:gd name="T23" fmla="*/ 375 h 402"/>
              <a:gd name="T24" fmla="*/ 361 w 400"/>
              <a:gd name="T25" fmla="*/ 387 h 402"/>
              <a:gd name="T26" fmla="*/ 346 w 400"/>
              <a:gd name="T27" fmla="*/ 395 h 402"/>
              <a:gd name="T28" fmla="*/ 329 w 400"/>
              <a:gd name="T29" fmla="*/ 399 h 402"/>
              <a:gd name="T30" fmla="*/ 313 w 400"/>
              <a:gd name="T31" fmla="*/ 402 h 402"/>
              <a:gd name="T32" fmla="*/ 296 w 400"/>
              <a:gd name="T33" fmla="*/ 399 h 402"/>
              <a:gd name="T34" fmla="*/ 280 w 400"/>
              <a:gd name="T35" fmla="*/ 395 h 402"/>
              <a:gd name="T36" fmla="*/ 264 w 400"/>
              <a:gd name="T37" fmla="*/ 387 h 402"/>
              <a:gd name="T38" fmla="*/ 250 w 400"/>
              <a:gd name="T39" fmla="*/ 375 h 402"/>
              <a:gd name="T40" fmla="*/ 25 w 400"/>
              <a:gd name="T41" fmla="*/ 150 h 402"/>
              <a:gd name="T42" fmla="*/ 13 w 400"/>
              <a:gd name="T43" fmla="*/ 134 h 402"/>
              <a:gd name="T44" fmla="*/ 4 w 400"/>
              <a:gd name="T45" fmla="*/ 117 h 402"/>
              <a:gd name="T46" fmla="*/ 0 w 400"/>
              <a:gd name="T47" fmla="*/ 98 h 402"/>
              <a:gd name="T48" fmla="*/ 0 w 400"/>
              <a:gd name="T49" fmla="*/ 78 h 402"/>
              <a:gd name="T50" fmla="*/ 4 w 400"/>
              <a:gd name="T51" fmla="*/ 59 h 402"/>
              <a:gd name="T52" fmla="*/ 13 w 400"/>
              <a:gd name="T53" fmla="*/ 41 h 402"/>
              <a:gd name="T54" fmla="*/ 25 w 400"/>
              <a:gd name="T55" fmla="*/ 25 h 402"/>
              <a:gd name="T56" fmla="*/ 42 w 400"/>
              <a:gd name="T57" fmla="*/ 12 h 402"/>
              <a:gd name="T58" fmla="*/ 59 w 400"/>
              <a:gd name="T59" fmla="*/ 3 h 402"/>
              <a:gd name="T60" fmla="*/ 78 w 400"/>
              <a:gd name="T61" fmla="*/ 0 h 402"/>
              <a:gd name="T62" fmla="*/ 97 w 400"/>
              <a:gd name="T63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2">
                <a:moveTo>
                  <a:pt x="97" y="0"/>
                </a:moveTo>
                <a:lnTo>
                  <a:pt x="117" y="3"/>
                </a:lnTo>
                <a:lnTo>
                  <a:pt x="135" y="12"/>
                </a:lnTo>
                <a:lnTo>
                  <a:pt x="150" y="25"/>
                </a:lnTo>
                <a:lnTo>
                  <a:pt x="375" y="251"/>
                </a:lnTo>
                <a:lnTo>
                  <a:pt x="388" y="266"/>
                </a:lnTo>
                <a:lnTo>
                  <a:pt x="396" y="284"/>
                </a:lnTo>
                <a:lnTo>
                  <a:pt x="400" y="303"/>
                </a:lnTo>
                <a:lnTo>
                  <a:pt x="400" y="323"/>
                </a:lnTo>
                <a:lnTo>
                  <a:pt x="396" y="342"/>
                </a:lnTo>
                <a:lnTo>
                  <a:pt x="388" y="359"/>
                </a:lnTo>
                <a:lnTo>
                  <a:pt x="375" y="375"/>
                </a:lnTo>
                <a:lnTo>
                  <a:pt x="361" y="387"/>
                </a:lnTo>
                <a:lnTo>
                  <a:pt x="346" y="395"/>
                </a:lnTo>
                <a:lnTo>
                  <a:pt x="329" y="399"/>
                </a:lnTo>
                <a:lnTo>
                  <a:pt x="313" y="402"/>
                </a:lnTo>
                <a:lnTo>
                  <a:pt x="296" y="399"/>
                </a:lnTo>
                <a:lnTo>
                  <a:pt x="280" y="395"/>
                </a:lnTo>
                <a:lnTo>
                  <a:pt x="264" y="387"/>
                </a:lnTo>
                <a:lnTo>
                  <a:pt x="250" y="375"/>
                </a:lnTo>
                <a:lnTo>
                  <a:pt x="25" y="150"/>
                </a:lnTo>
                <a:lnTo>
                  <a:pt x="13" y="134"/>
                </a:lnTo>
                <a:lnTo>
                  <a:pt x="4" y="117"/>
                </a:lnTo>
                <a:lnTo>
                  <a:pt x="0" y="98"/>
                </a:lnTo>
                <a:lnTo>
                  <a:pt x="0" y="78"/>
                </a:lnTo>
                <a:lnTo>
                  <a:pt x="4" y="59"/>
                </a:lnTo>
                <a:lnTo>
                  <a:pt x="13" y="41"/>
                </a:lnTo>
                <a:lnTo>
                  <a:pt x="25" y="25"/>
                </a:lnTo>
                <a:lnTo>
                  <a:pt x="42" y="12"/>
                </a:lnTo>
                <a:lnTo>
                  <a:pt x="59" y="3"/>
                </a:lnTo>
                <a:lnTo>
                  <a:pt x="78" y="0"/>
                </a:lnTo>
                <a:lnTo>
                  <a:pt x="9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3" name="Freeform 222"/>
          <p:cNvSpPr/>
          <p:nvPr/>
        </p:nvSpPr>
        <p:spPr bwMode="auto">
          <a:xfrm>
            <a:off x="2627065" y="3860844"/>
            <a:ext cx="72887" cy="72888"/>
          </a:xfrm>
          <a:custGeom>
            <a:avLst/>
            <a:gdLst>
              <a:gd name="T0" fmla="*/ 98 w 406"/>
              <a:gd name="T1" fmla="*/ 0 h 408"/>
              <a:gd name="T2" fmla="*/ 116 w 406"/>
              <a:gd name="T3" fmla="*/ 4 h 408"/>
              <a:gd name="T4" fmla="*/ 135 w 406"/>
              <a:gd name="T5" fmla="*/ 13 h 408"/>
              <a:gd name="T6" fmla="*/ 151 w 406"/>
              <a:gd name="T7" fmla="*/ 25 h 408"/>
              <a:gd name="T8" fmla="*/ 381 w 406"/>
              <a:gd name="T9" fmla="*/ 256 h 408"/>
              <a:gd name="T10" fmla="*/ 394 w 406"/>
              <a:gd name="T11" fmla="*/ 273 h 408"/>
              <a:gd name="T12" fmla="*/ 402 w 406"/>
              <a:gd name="T13" fmla="*/ 290 h 408"/>
              <a:gd name="T14" fmla="*/ 406 w 406"/>
              <a:gd name="T15" fmla="*/ 309 h 408"/>
              <a:gd name="T16" fmla="*/ 406 w 406"/>
              <a:gd name="T17" fmla="*/ 329 h 408"/>
              <a:gd name="T18" fmla="*/ 402 w 406"/>
              <a:gd name="T19" fmla="*/ 348 h 408"/>
              <a:gd name="T20" fmla="*/ 394 w 406"/>
              <a:gd name="T21" fmla="*/ 366 h 408"/>
              <a:gd name="T22" fmla="*/ 381 w 406"/>
              <a:gd name="T23" fmla="*/ 381 h 408"/>
              <a:gd name="T24" fmla="*/ 368 w 406"/>
              <a:gd name="T25" fmla="*/ 394 h 408"/>
              <a:gd name="T26" fmla="*/ 352 w 406"/>
              <a:gd name="T27" fmla="*/ 401 h 408"/>
              <a:gd name="T28" fmla="*/ 335 w 406"/>
              <a:gd name="T29" fmla="*/ 406 h 408"/>
              <a:gd name="T30" fmla="*/ 319 w 406"/>
              <a:gd name="T31" fmla="*/ 408 h 408"/>
              <a:gd name="T32" fmla="*/ 301 w 406"/>
              <a:gd name="T33" fmla="*/ 406 h 408"/>
              <a:gd name="T34" fmla="*/ 286 w 406"/>
              <a:gd name="T35" fmla="*/ 401 h 408"/>
              <a:gd name="T36" fmla="*/ 270 w 406"/>
              <a:gd name="T37" fmla="*/ 394 h 408"/>
              <a:gd name="T38" fmla="*/ 256 w 406"/>
              <a:gd name="T39" fmla="*/ 381 h 408"/>
              <a:gd name="T40" fmla="*/ 26 w 406"/>
              <a:gd name="T41" fmla="*/ 151 h 408"/>
              <a:gd name="T42" fmla="*/ 14 w 406"/>
              <a:gd name="T43" fmla="*/ 135 h 408"/>
              <a:gd name="T44" fmla="*/ 5 w 406"/>
              <a:gd name="T45" fmla="*/ 117 h 408"/>
              <a:gd name="T46" fmla="*/ 0 w 406"/>
              <a:gd name="T47" fmla="*/ 98 h 408"/>
              <a:gd name="T48" fmla="*/ 0 w 406"/>
              <a:gd name="T49" fmla="*/ 79 h 408"/>
              <a:gd name="T50" fmla="*/ 5 w 406"/>
              <a:gd name="T51" fmla="*/ 60 h 408"/>
              <a:gd name="T52" fmla="*/ 14 w 406"/>
              <a:gd name="T53" fmla="*/ 42 h 408"/>
              <a:gd name="T54" fmla="*/ 26 w 406"/>
              <a:gd name="T55" fmla="*/ 25 h 408"/>
              <a:gd name="T56" fmla="*/ 42 w 406"/>
              <a:gd name="T57" fmla="*/ 13 h 408"/>
              <a:gd name="T58" fmla="*/ 60 w 406"/>
              <a:gd name="T59" fmla="*/ 4 h 408"/>
              <a:gd name="T60" fmla="*/ 79 w 406"/>
              <a:gd name="T61" fmla="*/ 0 h 408"/>
              <a:gd name="T62" fmla="*/ 98 w 406"/>
              <a:gd name="T63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6" h="408">
                <a:moveTo>
                  <a:pt x="98" y="0"/>
                </a:moveTo>
                <a:lnTo>
                  <a:pt x="116" y="4"/>
                </a:lnTo>
                <a:lnTo>
                  <a:pt x="135" y="13"/>
                </a:lnTo>
                <a:lnTo>
                  <a:pt x="151" y="25"/>
                </a:lnTo>
                <a:lnTo>
                  <a:pt x="381" y="256"/>
                </a:lnTo>
                <a:lnTo>
                  <a:pt x="394" y="273"/>
                </a:lnTo>
                <a:lnTo>
                  <a:pt x="402" y="290"/>
                </a:lnTo>
                <a:lnTo>
                  <a:pt x="406" y="309"/>
                </a:lnTo>
                <a:lnTo>
                  <a:pt x="406" y="329"/>
                </a:lnTo>
                <a:lnTo>
                  <a:pt x="402" y="348"/>
                </a:lnTo>
                <a:lnTo>
                  <a:pt x="394" y="366"/>
                </a:lnTo>
                <a:lnTo>
                  <a:pt x="381" y="381"/>
                </a:lnTo>
                <a:lnTo>
                  <a:pt x="368" y="394"/>
                </a:lnTo>
                <a:lnTo>
                  <a:pt x="352" y="401"/>
                </a:lnTo>
                <a:lnTo>
                  <a:pt x="335" y="406"/>
                </a:lnTo>
                <a:lnTo>
                  <a:pt x="319" y="408"/>
                </a:lnTo>
                <a:lnTo>
                  <a:pt x="301" y="406"/>
                </a:lnTo>
                <a:lnTo>
                  <a:pt x="286" y="401"/>
                </a:lnTo>
                <a:lnTo>
                  <a:pt x="270" y="394"/>
                </a:lnTo>
                <a:lnTo>
                  <a:pt x="256" y="381"/>
                </a:lnTo>
                <a:lnTo>
                  <a:pt x="26" y="151"/>
                </a:lnTo>
                <a:lnTo>
                  <a:pt x="14" y="135"/>
                </a:lnTo>
                <a:lnTo>
                  <a:pt x="5" y="117"/>
                </a:lnTo>
                <a:lnTo>
                  <a:pt x="0" y="98"/>
                </a:lnTo>
                <a:lnTo>
                  <a:pt x="0" y="79"/>
                </a:lnTo>
                <a:lnTo>
                  <a:pt x="5" y="60"/>
                </a:lnTo>
                <a:lnTo>
                  <a:pt x="14" y="42"/>
                </a:lnTo>
                <a:lnTo>
                  <a:pt x="26" y="25"/>
                </a:lnTo>
                <a:lnTo>
                  <a:pt x="42" y="13"/>
                </a:lnTo>
                <a:lnTo>
                  <a:pt x="60" y="4"/>
                </a:lnTo>
                <a:lnTo>
                  <a:pt x="79" y="0"/>
                </a:lnTo>
                <a:lnTo>
                  <a:pt x="9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4" name="Freeform 223"/>
          <p:cNvSpPr>
            <a:spLocks noEditPoints="1"/>
          </p:cNvSpPr>
          <p:nvPr/>
        </p:nvSpPr>
        <p:spPr bwMode="auto">
          <a:xfrm>
            <a:off x="2248405" y="3492850"/>
            <a:ext cx="392882" cy="607990"/>
          </a:xfrm>
          <a:custGeom>
            <a:avLst/>
            <a:gdLst>
              <a:gd name="T0" fmla="*/ 1130 w 2214"/>
              <a:gd name="T1" fmla="*/ 2952 h 3419"/>
              <a:gd name="T2" fmla="*/ 1192 w 2214"/>
              <a:gd name="T3" fmla="*/ 3014 h 3419"/>
              <a:gd name="T4" fmla="*/ 1169 w 2214"/>
              <a:gd name="T5" fmla="*/ 3101 h 3419"/>
              <a:gd name="T6" fmla="*/ 685 w 2214"/>
              <a:gd name="T7" fmla="*/ 3126 h 3419"/>
              <a:gd name="T8" fmla="*/ 1527 w 2214"/>
              <a:gd name="T9" fmla="*/ 2833 h 3419"/>
              <a:gd name="T10" fmla="*/ 988 w 2214"/>
              <a:gd name="T11" fmla="*/ 1606 h 3419"/>
              <a:gd name="T12" fmla="*/ 1222 w 2214"/>
              <a:gd name="T13" fmla="*/ 1621 h 3419"/>
              <a:gd name="T14" fmla="*/ 865 w 2214"/>
              <a:gd name="T15" fmla="*/ 1337 h 3419"/>
              <a:gd name="T16" fmla="*/ 883 w 2214"/>
              <a:gd name="T17" fmla="*/ 205 h 3419"/>
              <a:gd name="T18" fmla="*/ 617 w 2214"/>
              <a:gd name="T19" fmla="*/ 325 h 3419"/>
              <a:gd name="T20" fmla="*/ 400 w 2214"/>
              <a:gd name="T21" fmla="*/ 521 h 3419"/>
              <a:gd name="T22" fmla="*/ 248 w 2214"/>
              <a:gd name="T23" fmla="*/ 778 h 3419"/>
              <a:gd name="T24" fmla="*/ 179 w 2214"/>
              <a:gd name="T25" fmla="*/ 1080 h 3419"/>
              <a:gd name="T26" fmla="*/ 201 w 2214"/>
              <a:gd name="T27" fmla="*/ 1399 h 3419"/>
              <a:gd name="T28" fmla="*/ 307 w 2214"/>
              <a:gd name="T29" fmla="*/ 1718 h 3419"/>
              <a:gd name="T30" fmla="*/ 485 w 2214"/>
              <a:gd name="T31" fmla="*/ 2013 h 3419"/>
              <a:gd name="T32" fmla="*/ 630 w 2214"/>
              <a:gd name="T33" fmla="*/ 2328 h 3419"/>
              <a:gd name="T34" fmla="*/ 685 w 2214"/>
              <a:gd name="T35" fmla="*/ 2656 h 3419"/>
              <a:gd name="T36" fmla="*/ 639 w 2214"/>
              <a:gd name="T37" fmla="*/ 1265 h 3419"/>
              <a:gd name="T38" fmla="*/ 665 w 2214"/>
              <a:gd name="T39" fmla="*/ 1184 h 3419"/>
              <a:gd name="T40" fmla="*/ 1487 w 2214"/>
              <a:gd name="T41" fmla="*/ 1160 h 3419"/>
              <a:gd name="T42" fmla="*/ 1561 w 2214"/>
              <a:gd name="T43" fmla="*/ 1201 h 3419"/>
              <a:gd name="T44" fmla="*/ 1567 w 2214"/>
              <a:gd name="T45" fmla="*/ 1286 h 3419"/>
              <a:gd name="T46" fmla="*/ 1533 w 2214"/>
              <a:gd name="T47" fmla="*/ 2573 h 3419"/>
              <a:gd name="T48" fmla="*/ 1611 w 2214"/>
              <a:gd name="T49" fmla="*/ 2247 h 3419"/>
              <a:gd name="T50" fmla="*/ 1778 w 2214"/>
              <a:gd name="T51" fmla="*/ 1937 h 3419"/>
              <a:gd name="T52" fmla="*/ 1940 w 2214"/>
              <a:gd name="T53" fmla="*/ 1640 h 3419"/>
              <a:gd name="T54" fmla="*/ 2026 w 2214"/>
              <a:gd name="T55" fmla="*/ 1318 h 3419"/>
              <a:gd name="T56" fmla="*/ 2025 w 2214"/>
              <a:gd name="T57" fmla="*/ 1001 h 3419"/>
              <a:gd name="T58" fmla="*/ 1933 w 2214"/>
              <a:gd name="T59" fmla="*/ 708 h 3419"/>
              <a:gd name="T60" fmla="*/ 1764 w 2214"/>
              <a:gd name="T61" fmla="*/ 465 h 3419"/>
              <a:gd name="T62" fmla="*/ 1534 w 2214"/>
              <a:gd name="T63" fmla="*/ 287 h 3419"/>
              <a:gd name="T64" fmla="*/ 1257 w 2214"/>
              <a:gd name="T65" fmla="*/ 189 h 3419"/>
              <a:gd name="T66" fmla="*/ 1193 w 2214"/>
              <a:gd name="T67" fmla="*/ 3 h 3419"/>
              <a:gd name="T68" fmla="*/ 1518 w 2214"/>
              <a:gd name="T69" fmla="*/ 83 h 3419"/>
              <a:gd name="T70" fmla="*/ 1798 w 2214"/>
              <a:gd name="T71" fmla="*/ 255 h 3419"/>
              <a:gd name="T72" fmla="*/ 2018 w 2214"/>
              <a:gd name="T73" fmla="*/ 503 h 3419"/>
              <a:gd name="T74" fmla="*/ 2162 w 2214"/>
              <a:gd name="T75" fmla="*/ 810 h 3419"/>
              <a:gd name="T76" fmla="*/ 2214 w 2214"/>
              <a:gd name="T77" fmla="*/ 1161 h 3419"/>
              <a:gd name="T78" fmla="*/ 2164 w 2214"/>
              <a:gd name="T79" fmla="*/ 1524 h 3419"/>
              <a:gd name="T80" fmla="*/ 2024 w 2214"/>
              <a:gd name="T81" fmla="*/ 1877 h 3419"/>
              <a:gd name="T82" fmla="*/ 1828 w 2214"/>
              <a:gd name="T83" fmla="*/ 2195 h 3419"/>
              <a:gd name="T84" fmla="*/ 1718 w 2214"/>
              <a:gd name="T85" fmla="*/ 2520 h 3419"/>
              <a:gd name="T86" fmla="*/ 1702 w 2214"/>
              <a:gd name="T87" fmla="*/ 3274 h 3419"/>
              <a:gd name="T88" fmla="*/ 1641 w 2214"/>
              <a:gd name="T89" fmla="*/ 3377 h 3419"/>
              <a:gd name="T90" fmla="*/ 1527 w 2214"/>
              <a:gd name="T91" fmla="*/ 3419 h 3419"/>
              <a:gd name="T92" fmla="*/ 596 w 2214"/>
              <a:gd name="T93" fmla="*/ 3395 h 3419"/>
              <a:gd name="T94" fmla="*/ 519 w 2214"/>
              <a:gd name="T95" fmla="*/ 3304 h 3419"/>
              <a:gd name="T96" fmla="*/ 505 w 2214"/>
              <a:gd name="T97" fmla="*/ 2602 h 3419"/>
              <a:gd name="T98" fmla="*/ 422 w 2214"/>
              <a:gd name="T99" fmla="*/ 2274 h 3419"/>
              <a:gd name="T100" fmla="*/ 237 w 2214"/>
              <a:gd name="T101" fmla="*/ 1961 h 3419"/>
              <a:gd name="T102" fmla="*/ 76 w 2214"/>
              <a:gd name="T103" fmla="*/ 1615 h 3419"/>
              <a:gd name="T104" fmla="*/ 2 w 2214"/>
              <a:gd name="T105" fmla="*/ 1251 h 3419"/>
              <a:gd name="T106" fmla="*/ 28 w 2214"/>
              <a:gd name="T107" fmla="*/ 895 h 3419"/>
              <a:gd name="T108" fmla="*/ 150 w 2214"/>
              <a:gd name="T109" fmla="*/ 575 h 3419"/>
              <a:gd name="T110" fmla="*/ 352 w 2214"/>
              <a:gd name="T111" fmla="*/ 310 h 3419"/>
              <a:gd name="T112" fmla="*/ 620 w 2214"/>
              <a:gd name="T113" fmla="*/ 117 h 3419"/>
              <a:gd name="T114" fmla="*/ 935 w 2214"/>
              <a:gd name="T115" fmla="*/ 13 h 3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214" h="3419">
                <a:moveTo>
                  <a:pt x="685" y="2833"/>
                </a:moveTo>
                <a:lnTo>
                  <a:pt x="685" y="2949"/>
                </a:lnTo>
                <a:lnTo>
                  <a:pt x="1107" y="2949"/>
                </a:lnTo>
                <a:lnTo>
                  <a:pt x="1130" y="2952"/>
                </a:lnTo>
                <a:lnTo>
                  <a:pt x="1151" y="2961"/>
                </a:lnTo>
                <a:lnTo>
                  <a:pt x="1169" y="2975"/>
                </a:lnTo>
                <a:lnTo>
                  <a:pt x="1183" y="2993"/>
                </a:lnTo>
                <a:lnTo>
                  <a:pt x="1192" y="3014"/>
                </a:lnTo>
                <a:lnTo>
                  <a:pt x="1194" y="3037"/>
                </a:lnTo>
                <a:lnTo>
                  <a:pt x="1192" y="3061"/>
                </a:lnTo>
                <a:lnTo>
                  <a:pt x="1183" y="3082"/>
                </a:lnTo>
                <a:lnTo>
                  <a:pt x="1169" y="3101"/>
                </a:lnTo>
                <a:lnTo>
                  <a:pt x="1151" y="3114"/>
                </a:lnTo>
                <a:lnTo>
                  <a:pt x="1130" y="3123"/>
                </a:lnTo>
                <a:lnTo>
                  <a:pt x="1107" y="3126"/>
                </a:lnTo>
                <a:lnTo>
                  <a:pt x="685" y="3126"/>
                </a:lnTo>
                <a:lnTo>
                  <a:pt x="685" y="3242"/>
                </a:lnTo>
                <a:lnTo>
                  <a:pt x="1527" y="3242"/>
                </a:lnTo>
                <a:lnTo>
                  <a:pt x="1528" y="3242"/>
                </a:lnTo>
                <a:lnTo>
                  <a:pt x="1527" y="2833"/>
                </a:lnTo>
                <a:lnTo>
                  <a:pt x="685" y="2833"/>
                </a:lnTo>
                <a:close/>
                <a:moveTo>
                  <a:pt x="865" y="1337"/>
                </a:moveTo>
                <a:lnTo>
                  <a:pt x="983" y="1590"/>
                </a:lnTo>
                <a:lnTo>
                  <a:pt x="988" y="1606"/>
                </a:lnTo>
                <a:lnTo>
                  <a:pt x="991" y="1621"/>
                </a:lnTo>
                <a:lnTo>
                  <a:pt x="1059" y="2656"/>
                </a:lnTo>
                <a:lnTo>
                  <a:pt x="1153" y="2656"/>
                </a:lnTo>
                <a:lnTo>
                  <a:pt x="1222" y="1621"/>
                </a:lnTo>
                <a:lnTo>
                  <a:pt x="1225" y="1606"/>
                </a:lnTo>
                <a:lnTo>
                  <a:pt x="1231" y="1590"/>
                </a:lnTo>
                <a:lnTo>
                  <a:pt x="1348" y="1337"/>
                </a:lnTo>
                <a:lnTo>
                  <a:pt x="865" y="1337"/>
                </a:lnTo>
                <a:close/>
                <a:moveTo>
                  <a:pt x="1107" y="176"/>
                </a:moveTo>
                <a:lnTo>
                  <a:pt x="1030" y="179"/>
                </a:lnTo>
                <a:lnTo>
                  <a:pt x="955" y="189"/>
                </a:lnTo>
                <a:lnTo>
                  <a:pt x="883" y="205"/>
                </a:lnTo>
                <a:lnTo>
                  <a:pt x="813" y="227"/>
                </a:lnTo>
                <a:lnTo>
                  <a:pt x="744" y="254"/>
                </a:lnTo>
                <a:lnTo>
                  <a:pt x="679" y="287"/>
                </a:lnTo>
                <a:lnTo>
                  <a:pt x="617" y="325"/>
                </a:lnTo>
                <a:lnTo>
                  <a:pt x="557" y="367"/>
                </a:lnTo>
                <a:lnTo>
                  <a:pt x="501" y="413"/>
                </a:lnTo>
                <a:lnTo>
                  <a:pt x="449" y="465"/>
                </a:lnTo>
                <a:lnTo>
                  <a:pt x="400" y="521"/>
                </a:lnTo>
                <a:lnTo>
                  <a:pt x="356" y="580"/>
                </a:lnTo>
                <a:lnTo>
                  <a:pt x="315" y="643"/>
                </a:lnTo>
                <a:lnTo>
                  <a:pt x="279" y="708"/>
                </a:lnTo>
                <a:lnTo>
                  <a:pt x="248" y="778"/>
                </a:lnTo>
                <a:lnTo>
                  <a:pt x="223" y="850"/>
                </a:lnTo>
                <a:lnTo>
                  <a:pt x="203" y="925"/>
                </a:lnTo>
                <a:lnTo>
                  <a:pt x="188" y="1001"/>
                </a:lnTo>
                <a:lnTo>
                  <a:pt x="179" y="1080"/>
                </a:lnTo>
                <a:lnTo>
                  <a:pt x="175" y="1161"/>
                </a:lnTo>
                <a:lnTo>
                  <a:pt x="179" y="1240"/>
                </a:lnTo>
                <a:lnTo>
                  <a:pt x="187" y="1318"/>
                </a:lnTo>
                <a:lnTo>
                  <a:pt x="201" y="1399"/>
                </a:lnTo>
                <a:lnTo>
                  <a:pt x="220" y="1480"/>
                </a:lnTo>
                <a:lnTo>
                  <a:pt x="244" y="1560"/>
                </a:lnTo>
                <a:lnTo>
                  <a:pt x="274" y="1640"/>
                </a:lnTo>
                <a:lnTo>
                  <a:pt x="307" y="1718"/>
                </a:lnTo>
                <a:lnTo>
                  <a:pt x="346" y="1794"/>
                </a:lnTo>
                <a:lnTo>
                  <a:pt x="388" y="1867"/>
                </a:lnTo>
                <a:lnTo>
                  <a:pt x="434" y="1937"/>
                </a:lnTo>
                <a:lnTo>
                  <a:pt x="485" y="2013"/>
                </a:lnTo>
                <a:lnTo>
                  <a:pt x="529" y="2089"/>
                </a:lnTo>
                <a:lnTo>
                  <a:pt x="568" y="2167"/>
                </a:lnTo>
                <a:lnTo>
                  <a:pt x="602" y="2247"/>
                </a:lnTo>
                <a:lnTo>
                  <a:pt x="630" y="2328"/>
                </a:lnTo>
                <a:lnTo>
                  <a:pt x="652" y="2409"/>
                </a:lnTo>
                <a:lnTo>
                  <a:pt x="669" y="2491"/>
                </a:lnTo>
                <a:lnTo>
                  <a:pt x="680" y="2573"/>
                </a:lnTo>
                <a:lnTo>
                  <a:pt x="685" y="2656"/>
                </a:lnTo>
                <a:lnTo>
                  <a:pt x="882" y="2656"/>
                </a:lnTo>
                <a:lnTo>
                  <a:pt x="816" y="1650"/>
                </a:lnTo>
                <a:lnTo>
                  <a:pt x="646" y="1286"/>
                </a:lnTo>
                <a:lnTo>
                  <a:pt x="639" y="1265"/>
                </a:lnTo>
                <a:lnTo>
                  <a:pt x="638" y="1243"/>
                </a:lnTo>
                <a:lnTo>
                  <a:pt x="642" y="1221"/>
                </a:lnTo>
                <a:lnTo>
                  <a:pt x="651" y="1201"/>
                </a:lnTo>
                <a:lnTo>
                  <a:pt x="665" y="1184"/>
                </a:lnTo>
                <a:lnTo>
                  <a:pt x="683" y="1171"/>
                </a:lnTo>
                <a:lnTo>
                  <a:pt x="703" y="1163"/>
                </a:lnTo>
                <a:lnTo>
                  <a:pt x="725" y="1160"/>
                </a:lnTo>
                <a:lnTo>
                  <a:pt x="1487" y="1160"/>
                </a:lnTo>
                <a:lnTo>
                  <a:pt x="1509" y="1163"/>
                </a:lnTo>
                <a:lnTo>
                  <a:pt x="1529" y="1171"/>
                </a:lnTo>
                <a:lnTo>
                  <a:pt x="1547" y="1184"/>
                </a:lnTo>
                <a:lnTo>
                  <a:pt x="1561" y="1201"/>
                </a:lnTo>
                <a:lnTo>
                  <a:pt x="1571" y="1221"/>
                </a:lnTo>
                <a:lnTo>
                  <a:pt x="1576" y="1243"/>
                </a:lnTo>
                <a:lnTo>
                  <a:pt x="1574" y="1265"/>
                </a:lnTo>
                <a:lnTo>
                  <a:pt x="1567" y="1286"/>
                </a:lnTo>
                <a:lnTo>
                  <a:pt x="1398" y="1650"/>
                </a:lnTo>
                <a:lnTo>
                  <a:pt x="1330" y="2656"/>
                </a:lnTo>
                <a:lnTo>
                  <a:pt x="1528" y="2656"/>
                </a:lnTo>
                <a:lnTo>
                  <a:pt x="1533" y="2573"/>
                </a:lnTo>
                <a:lnTo>
                  <a:pt x="1544" y="2491"/>
                </a:lnTo>
                <a:lnTo>
                  <a:pt x="1560" y="2409"/>
                </a:lnTo>
                <a:lnTo>
                  <a:pt x="1582" y="2328"/>
                </a:lnTo>
                <a:lnTo>
                  <a:pt x="1611" y="2247"/>
                </a:lnTo>
                <a:lnTo>
                  <a:pt x="1644" y="2167"/>
                </a:lnTo>
                <a:lnTo>
                  <a:pt x="1684" y="2089"/>
                </a:lnTo>
                <a:lnTo>
                  <a:pt x="1728" y="2013"/>
                </a:lnTo>
                <a:lnTo>
                  <a:pt x="1778" y="1937"/>
                </a:lnTo>
                <a:lnTo>
                  <a:pt x="1825" y="1867"/>
                </a:lnTo>
                <a:lnTo>
                  <a:pt x="1868" y="1794"/>
                </a:lnTo>
                <a:lnTo>
                  <a:pt x="1905" y="1718"/>
                </a:lnTo>
                <a:lnTo>
                  <a:pt x="1940" y="1640"/>
                </a:lnTo>
                <a:lnTo>
                  <a:pt x="1968" y="1560"/>
                </a:lnTo>
                <a:lnTo>
                  <a:pt x="1993" y="1480"/>
                </a:lnTo>
                <a:lnTo>
                  <a:pt x="2012" y="1399"/>
                </a:lnTo>
                <a:lnTo>
                  <a:pt x="2026" y="1318"/>
                </a:lnTo>
                <a:lnTo>
                  <a:pt x="2035" y="1240"/>
                </a:lnTo>
                <a:lnTo>
                  <a:pt x="2037" y="1161"/>
                </a:lnTo>
                <a:lnTo>
                  <a:pt x="2034" y="1080"/>
                </a:lnTo>
                <a:lnTo>
                  <a:pt x="2025" y="1001"/>
                </a:lnTo>
                <a:lnTo>
                  <a:pt x="2010" y="925"/>
                </a:lnTo>
                <a:lnTo>
                  <a:pt x="1989" y="850"/>
                </a:lnTo>
                <a:lnTo>
                  <a:pt x="1964" y="778"/>
                </a:lnTo>
                <a:lnTo>
                  <a:pt x="1933" y="708"/>
                </a:lnTo>
                <a:lnTo>
                  <a:pt x="1898" y="643"/>
                </a:lnTo>
                <a:lnTo>
                  <a:pt x="1858" y="580"/>
                </a:lnTo>
                <a:lnTo>
                  <a:pt x="1812" y="521"/>
                </a:lnTo>
                <a:lnTo>
                  <a:pt x="1764" y="465"/>
                </a:lnTo>
                <a:lnTo>
                  <a:pt x="1712" y="413"/>
                </a:lnTo>
                <a:lnTo>
                  <a:pt x="1655" y="367"/>
                </a:lnTo>
                <a:lnTo>
                  <a:pt x="1597" y="325"/>
                </a:lnTo>
                <a:lnTo>
                  <a:pt x="1534" y="287"/>
                </a:lnTo>
                <a:lnTo>
                  <a:pt x="1468" y="254"/>
                </a:lnTo>
                <a:lnTo>
                  <a:pt x="1400" y="227"/>
                </a:lnTo>
                <a:lnTo>
                  <a:pt x="1330" y="205"/>
                </a:lnTo>
                <a:lnTo>
                  <a:pt x="1257" y="189"/>
                </a:lnTo>
                <a:lnTo>
                  <a:pt x="1183" y="179"/>
                </a:lnTo>
                <a:lnTo>
                  <a:pt x="1107" y="176"/>
                </a:lnTo>
                <a:close/>
                <a:moveTo>
                  <a:pt x="1107" y="0"/>
                </a:moveTo>
                <a:lnTo>
                  <a:pt x="1193" y="3"/>
                </a:lnTo>
                <a:lnTo>
                  <a:pt x="1277" y="13"/>
                </a:lnTo>
                <a:lnTo>
                  <a:pt x="1360" y="31"/>
                </a:lnTo>
                <a:lnTo>
                  <a:pt x="1441" y="53"/>
                </a:lnTo>
                <a:lnTo>
                  <a:pt x="1518" y="83"/>
                </a:lnTo>
                <a:lnTo>
                  <a:pt x="1593" y="117"/>
                </a:lnTo>
                <a:lnTo>
                  <a:pt x="1665" y="158"/>
                </a:lnTo>
                <a:lnTo>
                  <a:pt x="1734" y="204"/>
                </a:lnTo>
                <a:lnTo>
                  <a:pt x="1798" y="255"/>
                </a:lnTo>
                <a:lnTo>
                  <a:pt x="1860" y="310"/>
                </a:lnTo>
                <a:lnTo>
                  <a:pt x="1918" y="370"/>
                </a:lnTo>
                <a:lnTo>
                  <a:pt x="1971" y="434"/>
                </a:lnTo>
                <a:lnTo>
                  <a:pt x="2018" y="503"/>
                </a:lnTo>
                <a:lnTo>
                  <a:pt x="2062" y="575"/>
                </a:lnTo>
                <a:lnTo>
                  <a:pt x="2101" y="651"/>
                </a:lnTo>
                <a:lnTo>
                  <a:pt x="2134" y="729"/>
                </a:lnTo>
                <a:lnTo>
                  <a:pt x="2162" y="810"/>
                </a:lnTo>
                <a:lnTo>
                  <a:pt x="2184" y="895"/>
                </a:lnTo>
                <a:lnTo>
                  <a:pt x="2201" y="981"/>
                </a:lnTo>
                <a:lnTo>
                  <a:pt x="2211" y="1070"/>
                </a:lnTo>
                <a:lnTo>
                  <a:pt x="2214" y="1161"/>
                </a:lnTo>
                <a:lnTo>
                  <a:pt x="2211" y="1251"/>
                </a:lnTo>
                <a:lnTo>
                  <a:pt x="2201" y="1342"/>
                </a:lnTo>
                <a:lnTo>
                  <a:pt x="2185" y="1433"/>
                </a:lnTo>
                <a:lnTo>
                  <a:pt x="2164" y="1524"/>
                </a:lnTo>
                <a:lnTo>
                  <a:pt x="2138" y="1615"/>
                </a:lnTo>
                <a:lnTo>
                  <a:pt x="2104" y="1703"/>
                </a:lnTo>
                <a:lnTo>
                  <a:pt x="2067" y="1791"/>
                </a:lnTo>
                <a:lnTo>
                  <a:pt x="2024" y="1877"/>
                </a:lnTo>
                <a:lnTo>
                  <a:pt x="1975" y="1961"/>
                </a:lnTo>
                <a:lnTo>
                  <a:pt x="1922" y="2040"/>
                </a:lnTo>
                <a:lnTo>
                  <a:pt x="1872" y="2116"/>
                </a:lnTo>
                <a:lnTo>
                  <a:pt x="1828" y="2195"/>
                </a:lnTo>
                <a:lnTo>
                  <a:pt x="1790" y="2274"/>
                </a:lnTo>
                <a:lnTo>
                  <a:pt x="1759" y="2354"/>
                </a:lnTo>
                <a:lnTo>
                  <a:pt x="1735" y="2436"/>
                </a:lnTo>
                <a:lnTo>
                  <a:pt x="1718" y="2520"/>
                </a:lnTo>
                <a:lnTo>
                  <a:pt x="1707" y="2602"/>
                </a:lnTo>
                <a:lnTo>
                  <a:pt x="1704" y="2685"/>
                </a:lnTo>
                <a:lnTo>
                  <a:pt x="1704" y="3242"/>
                </a:lnTo>
                <a:lnTo>
                  <a:pt x="1702" y="3274"/>
                </a:lnTo>
                <a:lnTo>
                  <a:pt x="1693" y="3304"/>
                </a:lnTo>
                <a:lnTo>
                  <a:pt x="1680" y="3331"/>
                </a:lnTo>
                <a:lnTo>
                  <a:pt x="1663" y="3356"/>
                </a:lnTo>
                <a:lnTo>
                  <a:pt x="1641" y="3377"/>
                </a:lnTo>
                <a:lnTo>
                  <a:pt x="1617" y="3395"/>
                </a:lnTo>
                <a:lnTo>
                  <a:pt x="1589" y="3408"/>
                </a:lnTo>
                <a:lnTo>
                  <a:pt x="1559" y="3416"/>
                </a:lnTo>
                <a:lnTo>
                  <a:pt x="1527" y="3419"/>
                </a:lnTo>
                <a:lnTo>
                  <a:pt x="685" y="3419"/>
                </a:lnTo>
                <a:lnTo>
                  <a:pt x="653" y="3416"/>
                </a:lnTo>
                <a:lnTo>
                  <a:pt x="623" y="3408"/>
                </a:lnTo>
                <a:lnTo>
                  <a:pt x="596" y="3395"/>
                </a:lnTo>
                <a:lnTo>
                  <a:pt x="571" y="3377"/>
                </a:lnTo>
                <a:lnTo>
                  <a:pt x="550" y="3356"/>
                </a:lnTo>
                <a:lnTo>
                  <a:pt x="533" y="3331"/>
                </a:lnTo>
                <a:lnTo>
                  <a:pt x="519" y="3304"/>
                </a:lnTo>
                <a:lnTo>
                  <a:pt x="512" y="3274"/>
                </a:lnTo>
                <a:lnTo>
                  <a:pt x="508" y="3242"/>
                </a:lnTo>
                <a:lnTo>
                  <a:pt x="508" y="2685"/>
                </a:lnTo>
                <a:lnTo>
                  <a:pt x="505" y="2602"/>
                </a:lnTo>
                <a:lnTo>
                  <a:pt x="495" y="2520"/>
                </a:lnTo>
                <a:lnTo>
                  <a:pt x="477" y="2436"/>
                </a:lnTo>
                <a:lnTo>
                  <a:pt x="453" y="2354"/>
                </a:lnTo>
                <a:lnTo>
                  <a:pt x="422" y="2274"/>
                </a:lnTo>
                <a:lnTo>
                  <a:pt x="385" y="2195"/>
                </a:lnTo>
                <a:lnTo>
                  <a:pt x="341" y="2116"/>
                </a:lnTo>
                <a:lnTo>
                  <a:pt x="291" y="2040"/>
                </a:lnTo>
                <a:lnTo>
                  <a:pt x="237" y="1961"/>
                </a:lnTo>
                <a:lnTo>
                  <a:pt x="190" y="1877"/>
                </a:lnTo>
                <a:lnTo>
                  <a:pt x="146" y="1791"/>
                </a:lnTo>
                <a:lnTo>
                  <a:pt x="108" y="1703"/>
                </a:lnTo>
                <a:lnTo>
                  <a:pt x="76" y="1615"/>
                </a:lnTo>
                <a:lnTo>
                  <a:pt x="48" y="1524"/>
                </a:lnTo>
                <a:lnTo>
                  <a:pt x="27" y="1433"/>
                </a:lnTo>
                <a:lnTo>
                  <a:pt x="12" y="1342"/>
                </a:lnTo>
                <a:lnTo>
                  <a:pt x="2" y="1251"/>
                </a:lnTo>
                <a:lnTo>
                  <a:pt x="0" y="1161"/>
                </a:lnTo>
                <a:lnTo>
                  <a:pt x="3" y="1070"/>
                </a:lnTo>
                <a:lnTo>
                  <a:pt x="12" y="981"/>
                </a:lnTo>
                <a:lnTo>
                  <a:pt x="28" y="895"/>
                </a:lnTo>
                <a:lnTo>
                  <a:pt x="51" y="810"/>
                </a:lnTo>
                <a:lnTo>
                  <a:pt x="78" y="729"/>
                </a:lnTo>
                <a:lnTo>
                  <a:pt x="111" y="651"/>
                </a:lnTo>
                <a:lnTo>
                  <a:pt x="150" y="575"/>
                </a:lnTo>
                <a:lnTo>
                  <a:pt x="194" y="503"/>
                </a:lnTo>
                <a:lnTo>
                  <a:pt x="243" y="434"/>
                </a:lnTo>
                <a:lnTo>
                  <a:pt x="296" y="370"/>
                </a:lnTo>
                <a:lnTo>
                  <a:pt x="352" y="310"/>
                </a:lnTo>
                <a:lnTo>
                  <a:pt x="414" y="255"/>
                </a:lnTo>
                <a:lnTo>
                  <a:pt x="480" y="204"/>
                </a:lnTo>
                <a:lnTo>
                  <a:pt x="548" y="158"/>
                </a:lnTo>
                <a:lnTo>
                  <a:pt x="620" y="117"/>
                </a:lnTo>
                <a:lnTo>
                  <a:pt x="695" y="83"/>
                </a:lnTo>
                <a:lnTo>
                  <a:pt x="773" y="53"/>
                </a:lnTo>
                <a:lnTo>
                  <a:pt x="852" y="31"/>
                </a:lnTo>
                <a:lnTo>
                  <a:pt x="935" y="13"/>
                </a:lnTo>
                <a:lnTo>
                  <a:pt x="1021" y="3"/>
                </a:lnTo>
                <a:lnTo>
                  <a:pt x="110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5" name="Freeform 124"/>
          <p:cNvSpPr>
            <a:spLocks noEditPoints="1"/>
          </p:cNvSpPr>
          <p:nvPr/>
        </p:nvSpPr>
        <p:spPr bwMode="auto">
          <a:xfrm>
            <a:off x="4557068" y="3470904"/>
            <a:ext cx="671930" cy="592770"/>
          </a:xfrm>
          <a:custGeom>
            <a:avLst/>
            <a:gdLst>
              <a:gd name="T0" fmla="*/ 1495 w 3650"/>
              <a:gd name="T1" fmla="*/ 3047 h 3224"/>
              <a:gd name="T2" fmla="*/ 1498 w 3650"/>
              <a:gd name="T3" fmla="*/ 3044 h 3224"/>
              <a:gd name="T4" fmla="*/ 198 w 3650"/>
              <a:gd name="T5" fmla="*/ 981 h 3224"/>
              <a:gd name="T6" fmla="*/ 179 w 3650"/>
              <a:gd name="T7" fmla="*/ 1543 h 3224"/>
              <a:gd name="T8" fmla="*/ 342 w 3650"/>
              <a:gd name="T9" fmla="*/ 1579 h 3224"/>
              <a:gd name="T10" fmla="*/ 3250 w 3650"/>
              <a:gd name="T11" fmla="*/ 1591 h 3224"/>
              <a:gd name="T12" fmla="*/ 3423 w 3650"/>
              <a:gd name="T13" fmla="*/ 1451 h 3224"/>
              <a:gd name="T14" fmla="*/ 3470 w 3650"/>
              <a:gd name="T15" fmla="*/ 1227 h 3224"/>
              <a:gd name="T16" fmla="*/ 3366 w 3650"/>
              <a:gd name="T17" fmla="*/ 1029 h 3224"/>
              <a:gd name="T18" fmla="*/ 617 w 3650"/>
              <a:gd name="T19" fmla="*/ 728 h 3224"/>
              <a:gd name="T20" fmla="*/ 529 w 3650"/>
              <a:gd name="T21" fmla="*/ 784 h 3224"/>
              <a:gd name="T22" fmla="*/ 521 w 3650"/>
              <a:gd name="T23" fmla="*/ 1746 h 3224"/>
              <a:gd name="T24" fmla="*/ 585 w 3650"/>
              <a:gd name="T25" fmla="*/ 1816 h 3224"/>
              <a:gd name="T26" fmla="*/ 627 w 3650"/>
              <a:gd name="T27" fmla="*/ 1821 h 3224"/>
              <a:gd name="T28" fmla="*/ 761 w 3650"/>
              <a:gd name="T29" fmla="*/ 1822 h 3224"/>
              <a:gd name="T30" fmla="*/ 949 w 3650"/>
              <a:gd name="T31" fmla="*/ 1822 h 3224"/>
              <a:gd name="T32" fmla="*/ 1083 w 3650"/>
              <a:gd name="T33" fmla="*/ 1822 h 3224"/>
              <a:gd name="T34" fmla="*/ 3024 w 3650"/>
              <a:gd name="T35" fmla="*/ 175 h 3224"/>
              <a:gd name="T36" fmla="*/ 2568 w 3650"/>
              <a:gd name="T37" fmla="*/ 398 h 3224"/>
              <a:gd name="T38" fmla="*/ 1772 w 3650"/>
              <a:gd name="T39" fmla="*/ 645 h 3224"/>
              <a:gd name="T40" fmla="*/ 1441 w 3650"/>
              <a:gd name="T41" fmla="*/ 1850 h 3224"/>
              <a:gd name="T42" fmla="*/ 2255 w 3650"/>
              <a:gd name="T43" fmla="*/ 2034 h 3224"/>
              <a:gd name="T44" fmla="*/ 3022 w 3650"/>
              <a:gd name="T45" fmla="*/ 2373 h 3224"/>
              <a:gd name="T46" fmla="*/ 3028 w 3650"/>
              <a:gd name="T47" fmla="*/ 2371 h 3224"/>
              <a:gd name="T48" fmla="*/ 3026 w 3650"/>
              <a:gd name="T49" fmla="*/ 177 h 3224"/>
              <a:gd name="T50" fmla="*/ 3116 w 3650"/>
              <a:gd name="T51" fmla="*/ 24 h 3224"/>
              <a:gd name="T52" fmla="*/ 3202 w 3650"/>
              <a:gd name="T53" fmla="*/ 148 h 3224"/>
              <a:gd name="T54" fmla="*/ 3368 w 3650"/>
              <a:gd name="T55" fmla="*/ 817 h 3224"/>
              <a:gd name="T56" fmla="*/ 3571 w 3650"/>
              <a:gd name="T57" fmla="*/ 1003 h 3224"/>
              <a:gd name="T58" fmla="*/ 3650 w 3650"/>
              <a:gd name="T59" fmla="*/ 1274 h 3224"/>
              <a:gd name="T60" fmla="*/ 3571 w 3650"/>
              <a:gd name="T61" fmla="*/ 1546 h 3224"/>
              <a:gd name="T62" fmla="*/ 3368 w 3650"/>
              <a:gd name="T63" fmla="*/ 1732 h 3224"/>
              <a:gd name="T64" fmla="*/ 3202 w 3650"/>
              <a:gd name="T65" fmla="*/ 2402 h 3224"/>
              <a:gd name="T66" fmla="*/ 3116 w 3650"/>
              <a:gd name="T67" fmla="*/ 2525 h 3224"/>
              <a:gd name="T68" fmla="*/ 2964 w 3650"/>
              <a:gd name="T69" fmla="*/ 2540 h 3224"/>
              <a:gd name="T70" fmla="*/ 2369 w 3650"/>
              <a:gd name="T71" fmla="*/ 2262 h 3224"/>
              <a:gd name="T72" fmla="*/ 1621 w 3650"/>
              <a:gd name="T73" fmla="*/ 2055 h 3224"/>
              <a:gd name="T74" fmla="*/ 1675 w 3650"/>
              <a:gd name="T75" fmla="*/ 3040 h 3224"/>
              <a:gd name="T76" fmla="*/ 1624 w 3650"/>
              <a:gd name="T77" fmla="*/ 3170 h 3224"/>
              <a:gd name="T78" fmla="*/ 1495 w 3650"/>
              <a:gd name="T79" fmla="*/ 3224 h 3224"/>
              <a:gd name="T80" fmla="*/ 969 w 3650"/>
              <a:gd name="T81" fmla="*/ 3182 h 3224"/>
              <a:gd name="T82" fmla="*/ 470 w 3650"/>
              <a:gd name="T83" fmla="*/ 1956 h 3224"/>
              <a:gd name="T84" fmla="*/ 352 w 3650"/>
              <a:gd name="T85" fmla="*/ 1797 h 3224"/>
              <a:gd name="T86" fmla="*/ 124 w 3650"/>
              <a:gd name="T87" fmla="*/ 1729 h 3224"/>
              <a:gd name="T88" fmla="*/ 12 w 3650"/>
              <a:gd name="T89" fmla="*/ 1598 h 3224"/>
              <a:gd name="T90" fmla="*/ 12 w 3650"/>
              <a:gd name="T91" fmla="*/ 951 h 3224"/>
              <a:gd name="T92" fmla="*/ 124 w 3650"/>
              <a:gd name="T93" fmla="*/ 821 h 3224"/>
              <a:gd name="T94" fmla="*/ 352 w 3650"/>
              <a:gd name="T95" fmla="*/ 755 h 3224"/>
              <a:gd name="T96" fmla="*/ 465 w 3650"/>
              <a:gd name="T97" fmla="*/ 598 h 3224"/>
              <a:gd name="T98" fmla="*/ 622 w 3650"/>
              <a:gd name="T99" fmla="*/ 552 h 3224"/>
              <a:gd name="T100" fmla="*/ 739 w 3650"/>
              <a:gd name="T101" fmla="*/ 552 h 3224"/>
              <a:gd name="T102" fmla="*/ 940 w 3650"/>
              <a:gd name="T103" fmla="*/ 551 h 3224"/>
              <a:gd name="T104" fmla="*/ 1123 w 3650"/>
              <a:gd name="T105" fmla="*/ 549 h 3224"/>
              <a:gd name="T106" fmla="*/ 1352 w 3650"/>
              <a:gd name="T107" fmla="*/ 533 h 3224"/>
              <a:gd name="T108" fmla="*/ 2169 w 3650"/>
              <a:gd name="T109" fmla="*/ 357 h 3224"/>
              <a:gd name="T110" fmla="*/ 2935 w 3650"/>
              <a:gd name="T111" fmla="*/ 23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50" h="3224">
                <a:moveTo>
                  <a:pt x="702" y="1998"/>
                </a:moveTo>
                <a:lnTo>
                  <a:pt x="1082" y="3046"/>
                </a:lnTo>
                <a:lnTo>
                  <a:pt x="1083" y="3047"/>
                </a:lnTo>
                <a:lnTo>
                  <a:pt x="1084" y="3047"/>
                </a:lnTo>
                <a:lnTo>
                  <a:pt x="1495" y="3047"/>
                </a:lnTo>
                <a:lnTo>
                  <a:pt x="1497" y="3047"/>
                </a:lnTo>
                <a:lnTo>
                  <a:pt x="1498" y="3046"/>
                </a:lnTo>
                <a:lnTo>
                  <a:pt x="1498" y="3046"/>
                </a:lnTo>
                <a:lnTo>
                  <a:pt x="1498" y="3045"/>
                </a:lnTo>
                <a:lnTo>
                  <a:pt x="1498" y="3044"/>
                </a:lnTo>
                <a:lnTo>
                  <a:pt x="1118" y="1998"/>
                </a:lnTo>
                <a:lnTo>
                  <a:pt x="702" y="1998"/>
                </a:lnTo>
                <a:close/>
                <a:moveTo>
                  <a:pt x="229" y="971"/>
                </a:moveTo>
                <a:lnTo>
                  <a:pt x="212" y="974"/>
                </a:lnTo>
                <a:lnTo>
                  <a:pt x="198" y="981"/>
                </a:lnTo>
                <a:lnTo>
                  <a:pt x="187" y="993"/>
                </a:lnTo>
                <a:lnTo>
                  <a:pt x="179" y="1008"/>
                </a:lnTo>
                <a:lnTo>
                  <a:pt x="176" y="1023"/>
                </a:lnTo>
                <a:lnTo>
                  <a:pt x="176" y="1527"/>
                </a:lnTo>
                <a:lnTo>
                  <a:pt x="179" y="1543"/>
                </a:lnTo>
                <a:lnTo>
                  <a:pt x="187" y="1558"/>
                </a:lnTo>
                <a:lnTo>
                  <a:pt x="198" y="1569"/>
                </a:lnTo>
                <a:lnTo>
                  <a:pt x="212" y="1576"/>
                </a:lnTo>
                <a:lnTo>
                  <a:pt x="229" y="1579"/>
                </a:lnTo>
                <a:lnTo>
                  <a:pt x="342" y="1579"/>
                </a:lnTo>
                <a:lnTo>
                  <a:pt x="342" y="971"/>
                </a:lnTo>
                <a:lnTo>
                  <a:pt x="229" y="971"/>
                </a:lnTo>
                <a:close/>
                <a:moveTo>
                  <a:pt x="3204" y="946"/>
                </a:moveTo>
                <a:lnTo>
                  <a:pt x="3204" y="1604"/>
                </a:lnTo>
                <a:lnTo>
                  <a:pt x="3250" y="1591"/>
                </a:lnTo>
                <a:lnTo>
                  <a:pt x="3292" y="1573"/>
                </a:lnTo>
                <a:lnTo>
                  <a:pt x="3330" y="1550"/>
                </a:lnTo>
                <a:lnTo>
                  <a:pt x="3366" y="1521"/>
                </a:lnTo>
                <a:lnTo>
                  <a:pt x="3397" y="1489"/>
                </a:lnTo>
                <a:lnTo>
                  <a:pt x="3423" y="1451"/>
                </a:lnTo>
                <a:lnTo>
                  <a:pt x="3444" y="1411"/>
                </a:lnTo>
                <a:lnTo>
                  <a:pt x="3461" y="1368"/>
                </a:lnTo>
                <a:lnTo>
                  <a:pt x="3470" y="1323"/>
                </a:lnTo>
                <a:lnTo>
                  <a:pt x="3474" y="1274"/>
                </a:lnTo>
                <a:lnTo>
                  <a:pt x="3470" y="1227"/>
                </a:lnTo>
                <a:lnTo>
                  <a:pt x="3461" y="1181"/>
                </a:lnTo>
                <a:lnTo>
                  <a:pt x="3444" y="1138"/>
                </a:lnTo>
                <a:lnTo>
                  <a:pt x="3423" y="1098"/>
                </a:lnTo>
                <a:lnTo>
                  <a:pt x="3397" y="1061"/>
                </a:lnTo>
                <a:lnTo>
                  <a:pt x="3366" y="1029"/>
                </a:lnTo>
                <a:lnTo>
                  <a:pt x="3330" y="1000"/>
                </a:lnTo>
                <a:lnTo>
                  <a:pt x="3292" y="977"/>
                </a:lnTo>
                <a:lnTo>
                  <a:pt x="3250" y="958"/>
                </a:lnTo>
                <a:lnTo>
                  <a:pt x="3204" y="946"/>
                </a:lnTo>
                <a:close/>
                <a:moveTo>
                  <a:pt x="617" y="728"/>
                </a:moveTo>
                <a:lnTo>
                  <a:pt x="595" y="731"/>
                </a:lnTo>
                <a:lnTo>
                  <a:pt x="574" y="739"/>
                </a:lnTo>
                <a:lnTo>
                  <a:pt x="555" y="750"/>
                </a:lnTo>
                <a:lnTo>
                  <a:pt x="540" y="765"/>
                </a:lnTo>
                <a:lnTo>
                  <a:pt x="529" y="784"/>
                </a:lnTo>
                <a:lnTo>
                  <a:pt x="521" y="805"/>
                </a:lnTo>
                <a:lnTo>
                  <a:pt x="518" y="827"/>
                </a:lnTo>
                <a:lnTo>
                  <a:pt x="518" y="827"/>
                </a:lnTo>
                <a:lnTo>
                  <a:pt x="518" y="1722"/>
                </a:lnTo>
                <a:lnTo>
                  <a:pt x="521" y="1746"/>
                </a:lnTo>
                <a:lnTo>
                  <a:pt x="529" y="1768"/>
                </a:lnTo>
                <a:lnTo>
                  <a:pt x="541" y="1785"/>
                </a:lnTo>
                <a:lnTo>
                  <a:pt x="557" y="1801"/>
                </a:lnTo>
                <a:lnTo>
                  <a:pt x="577" y="1813"/>
                </a:lnTo>
                <a:lnTo>
                  <a:pt x="585" y="1816"/>
                </a:lnTo>
                <a:lnTo>
                  <a:pt x="592" y="1819"/>
                </a:lnTo>
                <a:lnTo>
                  <a:pt x="601" y="1820"/>
                </a:lnTo>
                <a:lnTo>
                  <a:pt x="611" y="1821"/>
                </a:lnTo>
                <a:lnTo>
                  <a:pt x="615" y="1821"/>
                </a:lnTo>
                <a:lnTo>
                  <a:pt x="627" y="1821"/>
                </a:lnTo>
                <a:lnTo>
                  <a:pt x="645" y="1821"/>
                </a:lnTo>
                <a:lnTo>
                  <a:pt x="667" y="1821"/>
                </a:lnTo>
                <a:lnTo>
                  <a:pt x="696" y="1822"/>
                </a:lnTo>
                <a:lnTo>
                  <a:pt x="727" y="1822"/>
                </a:lnTo>
                <a:lnTo>
                  <a:pt x="761" y="1822"/>
                </a:lnTo>
                <a:lnTo>
                  <a:pt x="797" y="1822"/>
                </a:lnTo>
                <a:lnTo>
                  <a:pt x="836" y="1822"/>
                </a:lnTo>
                <a:lnTo>
                  <a:pt x="874" y="1822"/>
                </a:lnTo>
                <a:lnTo>
                  <a:pt x="911" y="1822"/>
                </a:lnTo>
                <a:lnTo>
                  <a:pt x="949" y="1822"/>
                </a:lnTo>
                <a:lnTo>
                  <a:pt x="983" y="1822"/>
                </a:lnTo>
                <a:lnTo>
                  <a:pt x="1014" y="1822"/>
                </a:lnTo>
                <a:lnTo>
                  <a:pt x="1042" y="1822"/>
                </a:lnTo>
                <a:lnTo>
                  <a:pt x="1065" y="1822"/>
                </a:lnTo>
                <a:lnTo>
                  <a:pt x="1083" y="1822"/>
                </a:lnTo>
                <a:lnTo>
                  <a:pt x="1094" y="1822"/>
                </a:lnTo>
                <a:lnTo>
                  <a:pt x="1097" y="1822"/>
                </a:lnTo>
                <a:lnTo>
                  <a:pt x="1097" y="728"/>
                </a:lnTo>
                <a:lnTo>
                  <a:pt x="617" y="728"/>
                </a:lnTo>
                <a:close/>
                <a:moveTo>
                  <a:pt x="3024" y="175"/>
                </a:moveTo>
                <a:lnTo>
                  <a:pt x="3023" y="175"/>
                </a:lnTo>
                <a:lnTo>
                  <a:pt x="3022" y="177"/>
                </a:lnTo>
                <a:lnTo>
                  <a:pt x="2872" y="256"/>
                </a:lnTo>
                <a:lnTo>
                  <a:pt x="2722" y="330"/>
                </a:lnTo>
                <a:lnTo>
                  <a:pt x="2568" y="398"/>
                </a:lnTo>
                <a:lnTo>
                  <a:pt x="2413" y="459"/>
                </a:lnTo>
                <a:lnTo>
                  <a:pt x="2255" y="514"/>
                </a:lnTo>
                <a:lnTo>
                  <a:pt x="2096" y="564"/>
                </a:lnTo>
                <a:lnTo>
                  <a:pt x="1936" y="607"/>
                </a:lnTo>
                <a:lnTo>
                  <a:pt x="1772" y="645"/>
                </a:lnTo>
                <a:lnTo>
                  <a:pt x="1608" y="676"/>
                </a:lnTo>
                <a:lnTo>
                  <a:pt x="1441" y="700"/>
                </a:lnTo>
                <a:lnTo>
                  <a:pt x="1274" y="719"/>
                </a:lnTo>
                <a:lnTo>
                  <a:pt x="1274" y="1831"/>
                </a:lnTo>
                <a:lnTo>
                  <a:pt x="1441" y="1850"/>
                </a:lnTo>
                <a:lnTo>
                  <a:pt x="1608" y="1874"/>
                </a:lnTo>
                <a:lnTo>
                  <a:pt x="1772" y="1905"/>
                </a:lnTo>
                <a:lnTo>
                  <a:pt x="1936" y="1943"/>
                </a:lnTo>
                <a:lnTo>
                  <a:pt x="2096" y="1986"/>
                </a:lnTo>
                <a:lnTo>
                  <a:pt x="2255" y="2034"/>
                </a:lnTo>
                <a:lnTo>
                  <a:pt x="2412" y="2091"/>
                </a:lnTo>
                <a:lnTo>
                  <a:pt x="2568" y="2152"/>
                </a:lnTo>
                <a:lnTo>
                  <a:pt x="2722" y="2219"/>
                </a:lnTo>
                <a:lnTo>
                  <a:pt x="2872" y="2293"/>
                </a:lnTo>
                <a:lnTo>
                  <a:pt x="3022" y="2373"/>
                </a:lnTo>
                <a:lnTo>
                  <a:pt x="3023" y="2373"/>
                </a:lnTo>
                <a:lnTo>
                  <a:pt x="3024" y="2374"/>
                </a:lnTo>
                <a:lnTo>
                  <a:pt x="3026" y="2373"/>
                </a:lnTo>
                <a:lnTo>
                  <a:pt x="3027" y="2372"/>
                </a:lnTo>
                <a:lnTo>
                  <a:pt x="3028" y="2371"/>
                </a:lnTo>
                <a:lnTo>
                  <a:pt x="3028" y="2370"/>
                </a:lnTo>
                <a:lnTo>
                  <a:pt x="3028" y="180"/>
                </a:lnTo>
                <a:lnTo>
                  <a:pt x="3028" y="179"/>
                </a:lnTo>
                <a:lnTo>
                  <a:pt x="3027" y="178"/>
                </a:lnTo>
                <a:lnTo>
                  <a:pt x="3026" y="177"/>
                </a:lnTo>
                <a:lnTo>
                  <a:pt x="3024" y="175"/>
                </a:lnTo>
                <a:close/>
                <a:moveTo>
                  <a:pt x="3026" y="0"/>
                </a:moveTo>
                <a:lnTo>
                  <a:pt x="3056" y="2"/>
                </a:lnTo>
                <a:lnTo>
                  <a:pt x="3087" y="11"/>
                </a:lnTo>
                <a:lnTo>
                  <a:pt x="3116" y="24"/>
                </a:lnTo>
                <a:lnTo>
                  <a:pt x="3141" y="43"/>
                </a:lnTo>
                <a:lnTo>
                  <a:pt x="3163" y="65"/>
                </a:lnTo>
                <a:lnTo>
                  <a:pt x="3181" y="90"/>
                </a:lnTo>
                <a:lnTo>
                  <a:pt x="3194" y="118"/>
                </a:lnTo>
                <a:lnTo>
                  <a:pt x="3202" y="148"/>
                </a:lnTo>
                <a:lnTo>
                  <a:pt x="3204" y="180"/>
                </a:lnTo>
                <a:lnTo>
                  <a:pt x="3204" y="767"/>
                </a:lnTo>
                <a:lnTo>
                  <a:pt x="3262" y="779"/>
                </a:lnTo>
                <a:lnTo>
                  <a:pt x="3316" y="795"/>
                </a:lnTo>
                <a:lnTo>
                  <a:pt x="3368" y="817"/>
                </a:lnTo>
                <a:lnTo>
                  <a:pt x="3417" y="845"/>
                </a:lnTo>
                <a:lnTo>
                  <a:pt x="3461" y="878"/>
                </a:lnTo>
                <a:lnTo>
                  <a:pt x="3503" y="916"/>
                </a:lnTo>
                <a:lnTo>
                  <a:pt x="3539" y="957"/>
                </a:lnTo>
                <a:lnTo>
                  <a:pt x="3571" y="1003"/>
                </a:lnTo>
                <a:lnTo>
                  <a:pt x="3599" y="1052"/>
                </a:lnTo>
                <a:lnTo>
                  <a:pt x="3620" y="1104"/>
                </a:lnTo>
                <a:lnTo>
                  <a:pt x="3637" y="1158"/>
                </a:lnTo>
                <a:lnTo>
                  <a:pt x="3647" y="1216"/>
                </a:lnTo>
                <a:lnTo>
                  <a:pt x="3650" y="1274"/>
                </a:lnTo>
                <a:lnTo>
                  <a:pt x="3647" y="1334"/>
                </a:lnTo>
                <a:lnTo>
                  <a:pt x="3637" y="1390"/>
                </a:lnTo>
                <a:lnTo>
                  <a:pt x="3620" y="1446"/>
                </a:lnTo>
                <a:lnTo>
                  <a:pt x="3599" y="1498"/>
                </a:lnTo>
                <a:lnTo>
                  <a:pt x="3571" y="1546"/>
                </a:lnTo>
                <a:lnTo>
                  <a:pt x="3539" y="1592"/>
                </a:lnTo>
                <a:lnTo>
                  <a:pt x="3503" y="1634"/>
                </a:lnTo>
                <a:lnTo>
                  <a:pt x="3461" y="1672"/>
                </a:lnTo>
                <a:lnTo>
                  <a:pt x="3417" y="1705"/>
                </a:lnTo>
                <a:lnTo>
                  <a:pt x="3368" y="1732"/>
                </a:lnTo>
                <a:lnTo>
                  <a:pt x="3316" y="1755"/>
                </a:lnTo>
                <a:lnTo>
                  <a:pt x="3262" y="1771"/>
                </a:lnTo>
                <a:lnTo>
                  <a:pt x="3204" y="1782"/>
                </a:lnTo>
                <a:lnTo>
                  <a:pt x="3204" y="2370"/>
                </a:lnTo>
                <a:lnTo>
                  <a:pt x="3202" y="2402"/>
                </a:lnTo>
                <a:lnTo>
                  <a:pt x="3194" y="2432"/>
                </a:lnTo>
                <a:lnTo>
                  <a:pt x="3181" y="2459"/>
                </a:lnTo>
                <a:lnTo>
                  <a:pt x="3163" y="2485"/>
                </a:lnTo>
                <a:lnTo>
                  <a:pt x="3141" y="2507"/>
                </a:lnTo>
                <a:lnTo>
                  <a:pt x="3116" y="2525"/>
                </a:lnTo>
                <a:lnTo>
                  <a:pt x="3086" y="2539"/>
                </a:lnTo>
                <a:lnTo>
                  <a:pt x="3055" y="2548"/>
                </a:lnTo>
                <a:lnTo>
                  <a:pt x="3024" y="2550"/>
                </a:lnTo>
                <a:lnTo>
                  <a:pt x="2994" y="2548"/>
                </a:lnTo>
                <a:lnTo>
                  <a:pt x="2964" y="2540"/>
                </a:lnTo>
                <a:lnTo>
                  <a:pt x="2935" y="2527"/>
                </a:lnTo>
                <a:lnTo>
                  <a:pt x="2797" y="2453"/>
                </a:lnTo>
                <a:lnTo>
                  <a:pt x="2657" y="2384"/>
                </a:lnTo>
                <a:lnTo>
                  <a:pt x="2514" y="2320"/>
                </a:lnTo>
                <a:lnTo>
                  <a:pt x="2369" y="2262"/>
                </a:lnTo>
                <a:lnTo>
                  <a:pt x="2223" y="2210"/>
                </a:lnTo>
                <a:lnTo>
                  <a:pt x="2075" y="2163"/>
                </a:lnTo>
                <a:lnTo>
                  <a:pt x="1926" y="2122"/>
                </a:lnTo>
                <a:lnTo>
                  <a:pt x="1774" y="2086"/>
                </a:lnTo>
                <a:lnTo>
                  <a:pt x="1621" y="2055"/>
                </a:lnTo>
                <a:lnTo>
                  <a:pt x="1467" y="2031"/>
                </a:lnTo>
                <a:lnTo>
                  <a:pt x="1312" y="2012"/>
                </a:lnTo>
                <a:lnTo>
                  <a:pt x="1664" y="2984"/>
                </a:lnTo>
                <a:lnTo>
                  <a:pt x="1671" y="3012"/>
                </a:lnTo>
                <a:lnTo>
                  <a:pt x="1675" y="3040"/>
                </a:lnTo>
                <a:lnTo>
                  <a:pt x="1672" y="3068"/>
                </a:lnTo>
                <a:lnTo>
                  <a:pt x="1667" y="3096"/>
                </a:lnTo>
                <a:lnTo>
                  <a:pt x="1657" y="3122"/>
                </a:lnTo>
                <a:lnTo>
                  <a:pt x="1641" y="3148"/>
                </a:lnTo>
                <a:lnTo>
                  <a:pt x="1624" y="3170"/>
                </a:lnTo>
                <a:lnTo>
                  <a:pt x="1602" y="3189"/>
                </a:lnTo>
                <a:lnTo>
                  <a:pt x="1578" y="3204"/>
                </a:lnTo>
                <a:lnTo>
                  <a:pt x="1552" y="3215"/>
                </a:lnTo>
                <a:lnTo>
                  <a:pt x="1524" y="3222"/>
                </a:lnTo>
                <a:lnTo>
                  <a:pt x="1495" y="3224"/>
                </a:lnTo>
                <a:lnTo>
                  <a:pt x="1084" y="3224"/>
                </a:lnTo>
                <a:lnTo>
                  <a:pt x="1053" y="3221"/>
                </a:lnTo>
                <a:lnTo>
                  <a:pt x="1022" y="3213"/>
                </a:lnTo>
                <a:lnTo>
                  <a:pt x="994" y="3200"/>
                </a:lnTo>
                <a:lnTo>
                  <a:pt x="969" y="3182"/>
                </a:lnTo>
                <a:lnTo>
                  <a:pt x="948" y="3160"/>
                </a:lnTo>
                <a:lnTo>
                  <a:pt x="929" y="3134"/>
                </a:lnTo>
                <a:lnTo>
                  <a:pt x="916" y="3106"/>
                </a:lnTo>
                <a:lnTo>
                  <a:pt x="507" y="1975"/>
                </a:lnTo>
                <a:lnTo>
                  <a:pt x="470" y="1956"/>
                </a:lnTo>
                <a:lnTo>
                  <a:pt x="438" y="1932"/>
                </a:lnTo>
                <a:lnTo>
                  <a:pt x="409" y="1903"/>
                </a:lnTo>
                <a:lnTo>
                  <a:pt x="385" y="1871"/>
                </a:lnTo>
                <a:lnTo>
                  <a:pt x="366" y="1835"/>
                </a:lnTo>
                <a:lnTo>
                  <a:pt x="352" y="1797"/>
                </a:lnTo>
                <a:lnTo>
                  <a:pt x="344" y="1755"/>
                </a:lnTo>
                <a:lnTo>
                  <a:pt x="229" y="1755"/>
                </a:lnTo>
                <a:lnTo>
                  <a:pt x="191" y="1752"/>
                </a:lnTo>
                <a:lnTo>
                  <a:pt x="156" y="1743"/>
                </a:lnTo>
                <a:lnTo>
                  <a:pt x="124" y="1729"/>
                </a:lnTo>
                <a:lnTo>
                  <a:pt x="94" y="1710"/>
                </a:lnTo>
                <a:lnTo>
                  <a:pt x="67" y="1688"/>
                </a:lnTo>
                <a:lnTo>
                  <a:pt x="44" y="1662"/>
                </a:lnTo>
                <a:lnTo>
                  <a:pt x="25" y="1632"/>
                </a:lnTo>
                <a:lnTo>
                  <a:pt x="12" y="1598"/>
                </a:lnTo>
                <a:lnTo>
                  <a:pt x="3" y="1563"/>
                </a:lnTo>
                <a:lnTo>
                  <a:pt x="0" y="1527"/>
                </a:lnTo>
                <a:lnTo>
                  <a:pt x="0" y="1023"/>
                </a:lnTo>
                <a:lnTo>
                  <a:pt x="3" y="987"/>
                </a:lnTo>
                <a:lnTo>
                  <a:pt x="12" y="951"/>
                </a:lnTo>
                <a:lnTo>
                  <a:pt x="25" y="919"/>
                </a:lnTo>
                <a:lnTo>
                  <a:pt x="44" y="888"/>
                </a:lnTo>
                <a:lnTo>
                  <a:pt x="67" y="862"/>
                </a:lnTo>
                <a:lnTo>
                  <a:pt x="94" y="839"/>
                </a:lnTo>
                <a:lnTo>
                  <a:pt x="124" y="821"/>
                </a:lnTo>
                <a:lnTo>
                  <a:pt x="156" y="806"/>
                </a:lnTo>
                <a:lnTo>
                  <a:pt x="191" y="797"/>
                </a:lnTo>
                <a:lnTo>
                  <a:pt x="229" y="795"/>
                </a:lnTo>
                <a:lnTo>
                  <a:pt x="344" y="795"/>
                </a:lnTo>
                <a:lnTo>
                  <a:pt x="352" y="755"/>
                </a:lnTo>
                <a:lnTo>
                  <a:pt x="365" y="717"/>
                </a:lnTo>
                <a:lnTo>
                  <a:pt x="384" y="682"/>
                </a:lnTo>
                <a:lnTo>
                  <a:pt x="406" y="650"/>
                </a:lnTo>
                <a:lnTo>
                  <a:pt x="434" y="623"/>
                </a:lnTo>
                <a:lnTo>
                  <a:pt x="465" y="598"/>
                </a:lnTo>
                <a:lnTo>
                  <a:pt x="499" y="578"/>
                </a:lnTo>
                <a:lnTo>
                  <a:pt x="536" y="564"/>
                </a:lnTo>
                <a:lnTo>
                  <a:pt x="576" y="555"/>
                </a:lnTo>
                <a:lnTo>
                  <a:pt x="617" y="552"/>
                </a:lnTo>
                <a:lnTo>
                  <a:pt x="622" y="552"/>
                </a:lnTo>
                <a:lnTo>
                  <a:pt x="633" y="552"/>
                </a:lnTo>
                <a:lnTo>
                  <a:pt x="651" y="552"/>
                </a:lnTo>
                <a:lnTo>
                  <a:pt x="676" y="552"/>
                </a:lnTo>
                <a:lnTo>
                  <a:pt x="705" y="552"/>
                </a:lnTo>
                <a:lnTo>
                  <a:pt x="739" y="552"/>
                </a:lnTo>
                <a:lnTo>
                  <a:pt x="775" y="551"/>
                </a:lnTo>
                <a:lnTo>
                  <a:pt x="815" y="551"/>
                </a:lnTo>
                <a:lnTo>
                  <a:pt x="856" y="551"/>
                </a:lnTo>
                <a:lnTo>
                  <a:pt x="898" y="551"/>
                </a:lnTo>
                <a:lnTo>
                  <a:pt x="940" y="551"/>
                </a:lnTo>
                <a:lnTo>
                  <a:pt x="982" y="551"/>
                </a:lnTo>
                <a:lnTo>
                  <a:pt x="1022" y="549"/>
                </a:lnTo>
                <a:lnTo>
                  <a:pt x="1059" y="549"/>
                </a:lnTo>
                <a:lnTo>
                  <a:pt x="1093" y="549"/>
                </a:lnTo>
                <a:lnTo>
                  <a:pt x="1123" y="549"/>
                </a:lnTo>
                <a:lnTo>
                  <a:pt x="1147" y="549"/>
                </a:lnTo>
                <a:lnTo>
                  <a:pt x="1166" y="549"/>
                </a:lnTo>
                <a:lnTo>
                  <a:pt x="1178" y="549"/>
                </a:lnTo>
                <a:lnTo>
                  <a:pt x="1183" y="548"/>
                </a:lnTo>
                <a:lnTo>
                  <a:pt x="1352" y="533"/>
                </a:lnTo>
                <a:lnTo>
                  <a:pt x="1519" y="511"/>
                </a:lnTo>
                <a:lnTo>
                  <a:pt x="1683" y="482"/>
                </a:lnTo>
                <a:lnTo>
                  <a:pt x="1847" y="447"/>
                </a:lnTo>
                <a:lnTo>
                  <a:pt x="2009" y="406"/>
                </a:lnTo>
                <a:lnTo>
                  <a:pt x="2169" y="357"/>
                </a:lnTo>
                <a:lnTo>
                  <a:pt x="2326" y="303"/>
                </a:lnTo>
                <a:lnTo>
                  <a:pt x="2482" y="242"/>
                </a:lnTo>
                <a:lnTo>
                  <a:pt x="2636" y="175"/>
                </a:lnTo>
                <a:lnTo>
                  <a:pt x="2786" y="102"/>
                </a:lnTo>
                <a:lnTo>
                  <a:pt x="2935" y="23"/>
                </a:lnTo>
                <a:lnTo>
                  <a:pt x="2964" y="9"/>
                </a:lnTo>
                <a:lnTo>
                  <a:pt x="2995" y="2"/>
                </a:lnTo>
                <a:lnTo>
                  <a:pt x="302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7" name="Freeform 256"/>
          <p:cNvSpPr/>
          <p:nvPr/>
        </p:nvSpPr>
        <p:spPr bwMode="auto">
          <a:xfrm>
            <a:off x="7033212" y="3634790"/>
            <a:ext cx="470314" cy="249970"/>
          </a:xfrm>
          <a:custGeom>
            <a:avLst/>
            <a:gdLst>
              <a:gd name="T0" fmla="*/ 79 w 2542"/>
              <a:gd name="T1" fmla="*/ 0 h 1347"/>
              <a:gd name="T2" fmla="*/ 2463 w 2542"/>
              <a:gd name="T3" fmla="*/ 0 h 1347"/>
              <a:gd name="T4" fmla="*/ 2484 w 2542"/>
              <a:gd name="T5" fmla="*/ 2 h 1347"/>
              <a:gd name="T6" fmla="*/ 2503 w 2542"/>
              <a:gd name="T7" fmla="*/ 10 h 1347"/>
              <a:gd name="T8" fmla="*/ 2520 w 2542"/>
              <a:gd name="T9" fmla="*/ 22 h 1347"/>
              <a:gd name="T10" fmla="*/ 2532 w 2542"/>
              <a:gd name="T11" fmla="*/ 38 h 1347"/>
              <a:gd name="T12" fmla="*/ 2540 w 2542"/>
              <a:gd name="T13" fmla="*/ 57 h 1347"/>
              <a:gd name="T14" fmla="*/ 2542 w 2542"/>
              <a:gd name="T15" fmla="*/ 78 h 1347"/>
              <a:gd name="T16" fmla="*/ 2542 w 2542"/>
              <a:gd name="T17" fmla="*/ 1268 h 1347"/>
              <a:gd name="T18" fmla="*/ 2540 w 2542"/>
              <a:gd name="T19" fmla="*/ 1289 h 1347"/>
              <a:gd name="T20" fmla="*/ 2532 w 2542"/>
              <a:gd name="T21" fmla="*/ 1308 h 1347"/>
              <a:gd name="T22" fmla="*/ 2520 w 2542"/>
              <a:gd name="T23" fmla="*/ 1323 h 1347"/>
              <a:gd name="T24" fmla="*/ 2503 w 2542"/>
              <a:gd name="T25" fmla="*/ 1337 h 1347"/>
              <a:gd name="T26" fmla="*/ 2484 w 2542"/>
              <a:gd name="T27" fmla="*/ 1344 h 1347"/>
              <a:gd name="T28" fmla="*/ 2463 w 2542"/>
              <a:gd name="T29" fmla="*/ 1347 h 1347"/>
              <a:gd name="T30" fmla="*/ 2442 w 2542"/>
              <a:gd name="T31" fmla="*/ 1344 h 1347"/>
              <a:gd name="T32" fmla="*/ 2424 w 2542"/>
              <a:gd name="T33" fmla="*/ 1337 h 1347"/>
              <a:gd name="T34" fmla="*/ 2408 w 2542"/>
              <a:gd name="T35" fmla="*/ 1323 h 1347"/>
              <a:gd name="T36" fmla="*/ 2396 w 2542"/>
              <a:gd name="T37" fmla="*/ 1308 h 1347"/>
              <a:gd name="T38" fmla="*/ 2388 w 2542"/>
              <a:gd name="T39" fmla="*/ 1289 h 1347"/>
              <a:gd name="T40" fmla="*/ 2385 w 2542"/>
              <a:gd name="T41" fmla="*/ 1268 h 1347"/>
              <a:gd name="T42" fmla="*/ 2385 w 2542"/>
              <a:gd name="T43" fmla="*/ 157 h 1347"/>
              <a:gd name="T44" fmla="*/ 157 w 2542"/>
              <a:gd name="T45" fmla="*/ 157 h 1347"/>
              <a:gd name="T46" fmla="*/ 157 w 2542"/>
              <a:gd name="T47" fmla="*/ 1268 h 1347"/>
              <a:gd name="T48" fmla="*/ 154 w 2542"/>
              <a:gd name="T49" fmla="*/ 1289 h 1347"/>
              <a:gd name="T50" fmla="*/ 146 w 2542"/>
              <a:gd name="T51" fmla="*/ 1308 h 1347"/>
              <a:gd name="T52" fmla="*/ 134 w 2542"/>
              <a:gd name="T53" fmla="*/ 1323 h 1347"/>
              <a:gd name="T54" fmla="*/ 118 w 2542"/>
              <a:gd name="T55" fmla="*/ 1337 h 1347"/>
              <a:gd name="T56" fmla="*/ 100 w 2542"/>
              <a:gd name="T57" fmla="*/ 1344 h 1347"/>
              <a:gd name="T58" fmla="*/ 79 w 2542"/>
              <a:gd name="T59" fmla="*/ 1347 h 1347"/>
              <a:gd name="T60" fmla="*/ 58 w 2542"/>
              <a:gd name="T61" fmla="*/ 1344 h 1347"/>
              <a:gd name="T62" fmla="*/ 39 w 2542"/>
              <a:gd name="T63" fmla="*/ 1337 h 1347"/>
              <a:gd name="T64" fmla="*/ 22 w 2542"/>
              <a:gd name="T65" fmla="*/ 1323 h 1347"/>
              <a:gd name="T66" fmla="*/ 10 w 2542"/>
              <a:gd name="T67" fmla="*/ 1308 h 1347"/>
              <a:gd name="T68" fmla="*/ 2 w 2542"/>
              <a:gd name="T69" fmla="*/ 1289 h 1347"/>
              <a:gd name="T70" fmla="*/ 0 w 2542"/>
              <a:gd name="T71" fmla="*/ 1268 h 1347"/>
              <a:gd name="T72" fmla="*/ 0 w 2542"/>
              <a:gd name="T73" fmla="*/ 78 h 1347"/>
              <a:gd name="T74" fmla="*/ 2 w 2542"/>
              <a:gd name="T75" fmla="*/ 57 h 1347"/>
              <a:gd name="T76" fmla="*/ 10 w 2542"/>
              <a:gd name="T77" fmla="*/ 38 h 1347"/>
              <a:gd name="T78" fmla="*/ 22 w 2542"/>
              <a:gd name="T79" fmla="*/ 22 h 1347"/>
              <a:gd name="T80" fmla="*/ 39 w 2542"/>
              <a:gd name="T81" fmla="*/ 10 h 1347"/>
              <a:gd name="T82" fmla="*/ 58 w 2542"/>
              <a:gd name="T83" fmla="*/ 2 h 1347"/>
              <a:gd name="T84" fmla="*/ 79 w 2542"/>
              <a:gd name="T85" fmla="*/ 0 h 1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542" h="1347">
                <a:moveTo>
                  <a:pt x="79" y="0"/>
                </a:moveTo>
                <a:lnTo>
                  <a:pt x="2463" y="0"/>
                </a:lnTo>
                <a:lnTo>
                  <a:pt x="2484" y="2"/>
                </a:lnTo>
                <a:lnTo>
                  <a:pt x="2503" y="10"/>
                </a:lnTo>
                <a:lnTo>
                  <a:pt x="2520" y="22"/>
                </a:lnTo>
                <a:lnTo>
                  <a:pt x="2532" y="38"/>
                </a:lnTo>
                <a:lnTo>
                  <a:pt x="2540" y="57"/>
                </a:lnTo>
                <a:lnTo>
                  <a:pt x="2542" y="78"/>
                </a:lnTo>
                <a:lnTo>
                  <a:pt x="2542" y="1268"/>
                </a:lnTo>
                <a:lnTo>
                  <a:pt x="2540" y="1289"/>
                </a:lnTo>
                <a:lnTo>
                  <a:pt x="2532" y="1308"/>
                </a:lnTo>
                <a:lnTo>
                  <a:pt x="2520" y="1323"/>
                </a:lnTo>
                <a:lnTo>
                  <a:pt x="2503" y="1337"/>
                </a:lnTo>
                <a:lnTo>
                  <a:pt x="2484" y="1344"/>
                </a:lnTo>
                <a:lnTo>
                  <a:pt x="2463" y="1347"/>
                </a:lnTo>
                <a:lnTo>
                  <a:pt x="2442" y="1344"/>
                </a:lnTo>
                <a:lnTo>
                  <a:pt x="2424" y="1337"/>
                </a:lnTo>
                <a:lnTo>
                  <a:pt x="2408" y="1323"/>
                </a:lnTo>
                <a:lnTo>
                  <a:pt x="2396" y="1308"/>
                </a:lnTo>
                <a:lnTo>
                  <a:pt x="2388" y="1289"/>
                </a:lnTo>
                <a:lnTo>
                  <a:pt x="2385" y="1268"/>
                </a:lnTo>
                <a:lnTo>
                  <a:pt x="2385" y="157"/>
                </a:lnTo>
                <a:lnTo>
                  <a:pt x="157" y="157"/>
                </a:lnTo>
                <a:lnTo>
                  <a:pt x="157" y="1268"/>
                </a:lnTo>
                <a:lnTo>
                  <a:pt x="154" y="1289"/>
                </a:lnTo>
                <a:lnTo>
                  <a:pt x="146" y="1308"/>
                </a:lnTo>
                <a:lnTo>
                  <a:pt x="134" y="1323"/>
                </a:lnTo>
                <a:lnTo>
                  <a:pt x="118" y="1337"/>
                </a:lnTo>
                <a:lnTo>
                  <a:pt x="100" y="1344"/>
                </a:lnTo>
                <a:lnTo>
                  <a:pt x="79" y="1347"/>
                </a:lnTo>
                <a:lnTo>
                  <a:pt x="58" y="1344"/>
                </a:lnTo>
                <a:lnTo>
                  <a:pt x="39" y="1337"/>
                </a:lnTo>
                <a:lnTo>
                  <a:pt x="22" y="1323"/>
                </a:lnTo>
                <a:lnTo>
                  <a:pt x="10" y="1308"/>
                </a:lnTo>
                <a:lnTo>
                  <a:pt x="2" y="1289"/>
                </a:lnTo>
                <a:lnTo>
                  <a:pt x="0" y="1268"/>
                </a:lnTo>
                <a:lnTo>
                  <a:pt x="0" y="78"/>
                </a:lnTo>
                <a:lnTo>
                  <a:pt x="2" y="57"/>
                </a:lnTo>
                <a:lnTo>
                  <a:pt x="10" y="38"/>
                </a:lnTo>
                <a:lnTo>
                  <a:pt x="22" y="22"/>
                </a:lnTo>
                <a:lnTo>
                  <a:pt x="39" y="10"/>
                </a:lnTo>
                <a:lnTo>
                  <a:pt x="58" y="2"/>
                </a:lnTo>
                <a:lnTo>
                  <a:pt x="7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8" name="Freeform 257"/>
          <p:cNvSpPr>
            <a:spLocks noEditPoints="1"/>
          </p:cNvSpPr>
          <p:nvPr/>
        </p:nvSpPr>
        <p:spPr bwMode="auto">
          <a:xfrm>
            <a:off x="6929521" y="3571835"/>
            <a:ext cx="677696" cy="453648"/>
          </a:xfrm>
          <a:custGeom>
            <a:avLst/>
            <a:gdLst>
              <a:gd name="T0" fmla="*/ 145 w 3660"/>
              <a:gd name="T1" fmla="*/ 2140 h 2453"/>
              <a:gd name="T2" fmla="*/ 191 w 3660"/>
              <a:gd name="T3" fmla="*/ 2237 h 2453"/>
              <a:gd name="T4" fmla="*/ 277 w 3660"/>
              <a:gd name="T5" fmla="*/ 2298 h 2453"/>
              <a:gd name="T6" fmla="*/ 3311 w 3660"/>
              <a:gd name="T7" fmla="*/ 2311 h 2453"/>
              <a:gd name="T8" fmla="*/ 3415 w 3660"/>
              <a:gd name="T9" fmla="*/ 2282 h 2453"/>
              <a:gd name="T10" fmla="*/ 3490 w 3660"/>
              <a:gd name="T11" fmla="*/ 2208 h 2453"/>
              <a:gd name="T12" fmla="*/ 3518 w 3660"/>
              <a:gd name="T13" fmla="*/ 2102 h 2453"/>
              <a:gd name="T14" fmla="*/ 2264 w 3660"/>
              <a:gd name="T15" fmla="*/ 2071 h 2453"/>
              <a:gd name="T16" fmla="*/ 2189 w 3660"/>
              <a:gd name="T17" fmla="*/ 2163 h 2453"/>
              <a:gd name="T18" fmla="*/ 2081 w 3660"/>
              <a:gd name="T19" fmla="*/ 2210 h 2453"/>
              <a:gd name="T20" fmla="*/ 1579 w 3660"/>
              <a:gd name="T21" fmla="*/ 2210 h 2453"/>
              <a:gd name="T22" fmla="*/ 1471 w 3660"/>
              <a:gd name="T23" fmla="*/ 2163 h 2453"/>
              <a:gd name="T24" fmla="*/ 1396 w 3660"/>
              <a:gd name="T25" fmla="*/ 2071 h 2453"/>
              <a:gd name="T26" fmla="*/ 454 w 3660"/>
              <a:gd name="T27" fmla="*/ 157 h 2453"/>
              <a:gd name="T28" fmla="*/ 397 w 3660"/>
              <a:gd name="T29" fmla="*/ 181 h 2453"/>
              <a:gd name="T30" fmla="*/ 374 w 3660"/>
              <a:gd name="T31" fmla="*/ 237 h 2453"/>
              <a:gd name="T32" fmla="*/ 1460 w 3660"/>
              <a:gd name="T33" fmla="*/ 1895 h 2453"/>
              <a:gd name="T34" fmla="*/ 1503 w 3660"/>
              <a:gd name="T35" fmla="*/ 1927 h 2453"/>
              <a:gd name="T36" fmla="*/ 1516 w 3660"/>
              <a:gd name="T37" fmla="*/ 1988 h 2453"/>
              <a:gd name="T38" fmla="*/ 1554 w 3660"/>
              <a:gd name="T39" fmla="*/ 2048 h 2453"/>
              <a:gd name="T40" fmla="*/ 1621 w 3660"/>
              <a:gd name="T41" fmla="*/ 2072 h 2453"/>
              <a:gd name="T42" fmla="*/ 2086 w 3660"/>
              <a:gd name="T43" fmla="*/ 2061 h 2453"/>
              <a:gd name="T44" fmla="*/ 2136 w 3660"/>
              <a:gd name="T45" fmla="*/ 2011 h 2453"/>
              <a:gd name="T46" fmla="*/ 2149 w 3660"/>
              <a:gd name="T47" fmla="*/ 1944 h 2453"/>
              <a:gd name="T48" fmla="*/ 2186 w 3660"/>
              <a:gd name="T49" fmla="*/ 1900 h 2453"/>
              <a:gd name="T50" fmla="*/ 2220 w 3660"/>
              <a:gd name="T51" fmla="*/ 1893 h 2453"/>
              <a:gd name="T52" fmla="*/ 3284 w 3660"/>
              <a:gd name="T53" fmla="*/ 216 h 2453"/>
              <a:gd name="T54" fmla="*/ 3246 w 3660"/>
              <a:gd name="T55" fmla="*/ 168 h 2453"/>
              <a:gd name="T56" fmla="*/ 454 w 3660"/>
              <a:gd name="T57" fmla="*/ 157 h 2453"/>
              <a:gd name="T58" fmla="*/ 3244 w 3660"/>
              <a:gd name="T59" fmla="*/ 3 h 2453"/>
              <a:gd name="T60" fmla="*/ 3346 w 3660"/>
              <a:gd name="T61" fmla="*/ 45 h 2453"/>
              <a:gd name="T62" fmla="*/ 3417 w 3660"/>
              <a:gd name="T63" fmla="*/ 128 h 2453"/>
              <a:gd name="T64" fmla="*/ 3444 w 3660"/>
              <a:gd name="T65" fmla="*/ 237 h 2453"/>
              <a:gd name="T66" fmla="*/ 3608 w 3660"/>
              <a:gd name="T67" fmla="*/ 1895 h 2453"/>
              <a:gd name="T68" fmla="*/ 3650 w 3660"/>
              <a:gd name="T69" fmla="*/ 1928 h 2453"/>
              <a:gd name="T70" fmla="*/ 3660 w 3660"/>
              <a:gd name="T71" fmla="*/ 2102 h 2453"/>
              <a:gd name="T72" fmla="*/ 3632 w 3660"/>
              <a:gd name="T73" fmla="*/ 2239 h 2453"/>
              <a:gd name="T74" fmla="*/ 3558 w 3660"/>
              <a:gd name="T75" fmla="*/ 2350 h 2453"/>
              <a:gd name="T76" fmla="*/ 3446 w 3660"/>
              <a:gd name="T77" fmla="*/ 2425 h 2453"/>
              <a:gd name="T78" fmla="*/ 3311 w 3660"/>
              <a:gd name="T79" fmla="*/ 2453 h 2453"/>
              <a:gd name="T80" fmla="*/ 257 w 3660"/>
              <a:gd name="T81" fmla="*/ 2440 h 2453"/>
              <a:gd name="T82" fmla="*/ 136 w 3660"/>
              <a:gd name="T83" fmla="*/ 2380 h 2453"/>
              <a:gd name="T84" fmla="*/ 48 w 3660"/>
              <a:gd name="T85" fmla="*/ 2279 h 2453"/>
              <a:gd name="T86" fmla="*/ 3 w 3660"/>
              <a:gd name="T87" fmla="*/ 2150 h 2453"/>
              <a:gd name="T88" fmla="*/ 2 w 3660"/>
              <a:gd name="T89" fmla="*/ 1945 h 2453"/>
              <a:gd name="T90" fmla="*/ 35 w 3660"/>
              <a:gd name="T91" fmla="*/ 1903 h 2453"/>
              <a:gd name="T92" fmla="*/ 216 w 3660"/>
              <a:gd name="T93" fmla="*/ 1893 h 2453"/>
              <a:gd name="T94" fmla="*/ 228 w 3660"/>
              <a:gd name="T95" fmla="*/ 163 h 2453"/>
              <a:gd name="T96" fmla="*/ 286 w 3660"/>
              <a:gd name="T97" fmla="*/ 70 h 2453"/>
              <a:gd name="T98" fmla="*/ 379 w 3660"/>
              <a:gd name="T99" fmla="*/ 12 h 2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660" h="2453">
                <a:moveTo>
                  <a:pt x="142" y="2035"/>
                </a:moveTo>
                <a:lnTo>
                  <a:pt x="142" y="2102"/>
                </a:lnTo>
                <a:lnTo>
                  <a:pt x="145" y="2140"/>
                </a:lnTo>
                <a:lnTo>
                  <a:pt x="155" y="2176"/>
                </a:lnTo>
                <a:lnTo>
                  <a:pt x="170" y="2208"/>
                </a:lnTo>
                <a:lnTo>
                  <a:pt x="191" y="2237"/>
                </a:lnTo>
                <a:lnTo>
                  <a:pt x="216" y="2262"/>
                </a:lnTo>
                <a:lnTo>
                  <a:pt x="245" y="2282"/>
                </a:lnTo>
                <a:lnTo>
                  <a:pt x="277" y="2298"/>
                </a:lnTo>
                <a:lnTo>
                  <a:pt x="313" y="2308"/>
                </a:lnTo>
                <a:lnTo>
                  <a:pt x="349" y="2311"/>
                </a:lnTo>
                <a:lnTo>
                  <a:pt x="3311" y="2311"/>
                </a:lnTo>
                <a:lnTo>
                  <a:pt x="3347" y="2308"/>
                </a:lnTo>
                <a:lnTo>
                  <a:pt x="3383" y="2298"/>
                </a:lnTo>
                <a:lnTo>
                  <a:pt x="3415" y="2282"/>
                </a:lnTo>
                <a:lnTo>
                  <a:pt x="3444" y="2262"/>
                </a:lnTo>
                <a:lnTo>
                  <a:pt x="3469" y="2237"/>
                </a:lnTo>
                <a:lnTo>
                  <a:pt x="3490" y="2208"/>
                </a:lnTo>
                <a:lnTo>
                  <a:pt x="3505" y="2176"/>
                </a:lnTo>
                <a:lnTo>
                  <a:pt x="3515" y="2140"/>
                </a:lnTo>
                <a:lnTo>
                  <a:pt x="3518" y="2102"/>
                </a:lnTo>
                <a:lnTo>
                  <a:pt x="3518" y="2035"/>
                </a:lnTo>
                <a:lnTo>
                  <a:pt x="2279" y="2035"/>
                </a:lnTo>
                <a:lnTo>
                  <a:pt x="2264" y="2071"/>
                </a:lnTo>
                <a:lnTo>
                  <a:pt x="2244" y="2106"/>
                </a:lnTo>
                <a:lnTo>
                  <a:pt x="2219" y="2137"/>
                </a:lnTo>
                <a:lnTo>
                  <a:pt x="2189" y="2163"/>
                </a:lnTo>
                <a:lnTo>
                  <a:pt x="2156" y="2184"/>
                </a:lnTo>
                <a:lnTo>
                  <a:pt x="2119" y="2200"/>
                </a:lnTo>
                <a:lnTo>
                  <a:pt x="2081" y="2210"/>
                </a:lnTo>
                <a:lnTo>
                  <a:pt x="2039" y="2213"/>
                </a:lnTo>
                <a:lnTo>
                  <a:pt x="1621" y="2213"/>
                </a:lnTo>
                <a:lnTo>
                  <a:pt x="1579" y="2210"/>
                </a:lnTo>
                <a:lnTo>
                  <a:pt x="1541" y="2200"/>
                </a:lnTo>
                <a:lnTo>
                  <a:pt x="1504" y="2184"/>
                </a:lnTo>
                <a:lnTo>
                  <a:pt x="1471" y="2163"/>
                </a:lnTo>
                <a:lnTo>
                  <a:pt x="1441" y="2137"/>
                </a:lnTo>
                <a:lnTo>
                  <a:pt x="1416" y="2106"/>
                </a:lnTo>
                <a:lnTo>
                  <a:pt x="1396" y="2071"/>
                </a:lnTo>
                <a:lnTo>
                  <a:pt x="1381" y="2035"/>
                </a:lnTo>
                <a:lnTo>
                  <a:pt x="142" y="2035"/>
                </a:lnTo>
                <a:close/>
                <a:moveTo>
                  <a:pt x="454" y="157"/>
                </a:moveTo>
                <a:lnTo>
                  <a:pt x="433" y="159"/>
                </a:lnTo>
                <a:lnTo>
                  <a:pt x="414" y="168"/>
                </a:lnTo>
                <a:lnTo>
                  <a:pt x="397" y="181"/>
                </a:lnTo>
                <a:lnTo>
                  <a:pt x="385" y="197"/>
                </a:lnTo>
                <a:lnTo>
                  <a:pt x="376" y="216"/>
                </a:lnTo>
                <a:lnTo>
                  <a:pt x="374" y="237"/>
                </a:lnTo>
                <a:lnTo>
                  <a:pt x="374" y="1893"/>
                </a:lnTo>
                <a:lnTo>
                  <a:pt x="1441" y="1893"/>
                </a:lnTo>
                <a:lnTo>
                  <a:pt x="1460" y="1895"/>
                </a:lnTo>
                <a:lnTo>
                  <a:pt x="1477" y="1902"/>
                </a:lnTo>
                <a:lnTo>
                  <a:pt x="1492" y="1913"/>
                </a:lnTo>
                <a:lnTo>
                  <a:pt x="1503" y="1927"/>
                </a:lnTo>
                <a:lnTo>
                  <a:pt x="1511" y="1945"/>
                </a:lnTo>
                <a:lnTo>
                  <a:pt x="1513" y="1964"/>
                </a:lnTo>
                <a:lnTo>
                  <a:pt x="1516" y="1988"/>
                </a:lnTo>
                <a:lnTo>
                  <a:pt x="1524" y="2011"/>
                </a:lnTo>
                <a:lnTo>
                  <a:pt x="1537" y="2031"/>
                </a:lnTo>
                <a:lnTo>
                  <a:pt x="1554" y="2048"/>
                </a:lnTo>
                <a:lnTo>
                  <a:pt x="1574" y="2061"/>
                </a:lnTo>
                <a:lnTo>
                  <a:pt x="1597" y="2069"/>
                </a:lnTo>
                <a:lnTo>
                  <a:pt x="1621" y="2072"/>
                </a:lnTo>
                <a:lnTo>
                  <a:pt x="2039" y="2072"/>
                </a:lnTo>
                <a:lnTo>
                  <a:pt x="2063" y="2069"/>
                </a:lnTo>
                <a:lnTo>
                  <a:pt x="2086" y="2061"/>
                </a:lnTo>
                <a:lnTo>
                  <a:pt x="2106" y="2048"/>
                </a:lnTo>
                <a:lnTo>
                  <a:pt x="2123" y="2031"/>
                </a:lnTo>
                <a:lnTo>
                  <a:pt x="2136" y="2011"/>
                </a:lnTo>
                <a:lnTo>
                  <a:pt x="2144" y="1988"/>
                </a:lnTo>
                <a:lnTo>
                  <a:pt x="2147" y="1964"/>
                </a:lnTo>
                <a:lnTo>
                  <a:pt x="2149" y="1944"/>
                </a:lnTo>
                <a:lnTo>
                  <a:pt x="2157" y="1926"/>
                </a:lnTo>
                <a:lnTo>
                  <a:pt x="2170" y="1912"/>
                </a:lnTo>
                <a:lnTo>
                  <a:pt x="2186" y="1900"/>
                </a:lnTo>
                <a:lnTo>
                  <a:pt x="2205" y="1894"/>
                </a:lnTo>
                <a:lnTo>
                  <a:pt x="2213" y="1893"/>
                </a:lnTo>
                <a:lnTo>
                  <a:pt x="2220" y="1893"/>
                </a:lnTo>
                <a:lnTo>
                  <a:pt x="3286" y="1893"/>
                </a:lnTo>
                <a:lnTo>
                  <a:pt x="3286" y="237"/>
                </a:lnTo>
                <a:lnTo>
                  <a:pt x="3284" y="216"/>
                </a:lnTo>
                <a:lnTo>
                  <a:pt x="3275" y="197"/>
                </a:lnTo>
                <a:lnTo>
                  <a:pt x="3263" y="181"/>
                </a:lnTo>
                <a:lnTo>
                  <a:pt x="3246" y="168"/>
                </a:lnTo>
                <a:lnTo>
                  <a:pt x="3227" y="159"/>
                </a:lnTo>
                <a:lnTo>
                  <a:pt x="3206" y="157"/>
                </a:lnTo>
                <a:lnTo>
                  <a:pt x="454" y="157"/>
                </a:lnTo>
                <a:close/>
                <a:moveTo>
                  <a:pt x="454" y="0"/>
                </a:moveTo>
                <a:lnTo>
                  <a:pt x="3206" y="0"/>
                </a:lnTo>
                <a:lnTo>
                  <a:pt x="3244" y="3"/>
                </a:lnTo>
                <a:lnTo>
                  <a:pt x="3281" y="12"/>
                </a:lnTo>
                <a:lnTo>
                  <a:pt x="3315" y="26"/>
                </a:lnTo>
                <a:lnTo>
                  <a:pt x="3346" y="45"/>
                </a:lnTo>
                <a:lnTo>
                  <a:pt x="3374" y="70"/>
                </a:lnTo>
                <a:lnTo>
                  <a:pt x="3398" y="97"/>
                </a:lnTo>
                <a:lnTo>
                  <a:pt x="3417" y="128"/>
                </a:lnTo>
                <a:lnTo>
                  <a:pt x="3432" y="163"/>
                </a:lnTo>
                <a:lnTo>
                  <a:pt x="3440" y="199"/>
                </a:lnTo>
                <a:lnTo>
                  <a:pt x="3444" y="237"/>
                </a:lnTo>
                <a:lnTo>
                  <a:pt x="3444" y="1893"/>
                </a:lnTo>
                <a:lnTo>
                  <a:pt x="3589" y="1893"/>
                </a:lnTo>
                <a:lnTo>
                  <a:pt x="3608" y="1895"/>
                </a:lnTo>
                <a:lnTo>
                  <a:pt x="3625" y="1903"/>
                </a:lnTo>
                <a:lnTo>
                  <a:pt x="3639" y="1914"/>
                </a:lnTo>
                <a:lnTo>
                  <a:pt x="3650" y="1928"/>
                </a:lnTo>
                <a:lnTo>
                  <a:pt x="3658" y="1945"/>
                </a:lnTo>
                <a:lnTo>
                  <a:pt x="3660" y="1964"/>
                </a:lnTo>
                <a:lnTo>
                  <a:pt x="3660" y="2102"/>
                </a:lnTo>
                <a:lnTo>
                  <a:pt x="3657" y="2150"/>
                </a:lnTo>
                <a:lnTo>
                  <a:pt x="3648" y="2196"/>
                </a:lnTo>
                <a:lnTo>
                  <a:pt x="3632" y="2239"/>
                </a:lnTo>
                <a:lnTo>
                  <a:pt x="3612" y="2279"/>
                </a:lnTo>
                <a:lnTo>
                  <a:pt x="3587" y="2317"/>
                </a:lnTo>
                <a:lnTo>
                  <a:pt x="3558" y="2350"/>
                </a:lnTo>
                <a:lnTo>
                  <a:pt x="3524" y="2380"/>
                </a:lnTo>
                <a:lnTo>
                  <a:pt x="3487" y="2404"/>
                </a:lnTo>
                <a:lnTo>
                  <a:pt x="3446" y="2425"/>
                </a:lnTo>
                <a:lnTo>
                  <a:pt x="3403" y="2440"/>
                </a:lnTo>
                <a:lnTo>
                  <a:pt x="3357" y="2450"/>
                </a:lnTo>
                <a:lnTo>
                  <a:pt x="3311" y="2453"/>
                </a:lnTo>
                <a:lnTo>
                  <a:pt x="349" y="2453"/>
                </a:lnTo>
                <a:lnTo>
                  <a:pt x="303" y="2450"/>
                </a:lnTo>
                <a:lnTo>
                  <a:pt x="257" y="2440"/>
                </a:lnTo>
                <a:lnTo>
                  <a:pt x="214" y="2425"/>
                </a:lnTo>
                <a:lnTo>
                  <a:pt x="173" y="2404"/>
                </a:lnTo>
                <a:lnTo>
                  <a:pt x="136" y="2380"/>
                </a:lnTo>
                <a:lnTo>
                  <a:pt x="102" y="2350"/>
                </a:lnTo>
                <a:lnTo>
                  <a:pt x="73" y="2317"/>
                </a:lnTo>
                <a:lnTo>
                  <a:pt x="48" y="2279"/>
                </a:lnTo>
                <a:lnTo>
                  <a:pt x="28" y="2239"/>
                </a:lnTo>
                <a:lnTo>
                  <a:pt x="12" y="2196"/>
                </a:lnTo>
                <a:lnTo>
                  <a:pt x="3" y="2150"/>
                </a:lnTo>
                <a:lnTo>
                  <a:pt x="0" y="2102"/>
                </a:lnTo>
                <a:lnTo>
                  <a:pt x="0" y="1964"/>
                </a:lnTo>
                <a:lnTo>
                  <a:pt x="2" y="1945"/>
                </a:lnTo>
                <a:lnTo>
                  <a:pt x="10" y="1928"/>
                </a:lnTo>
                <a:lnTo>
                  <a:pt x="21" y="1914"/>
                </a:lnTo>
                <a:lnTo>
                  <a:pt x="35" y="1903"/>
                </a:lnTo>
                <a:lnTo>
                  <a:pt x="52" y="1895"/>
                </a:lnTo>
                <a:lnTo>
                  <a:pt x="71" y="1893"/>
                </a:lnTo>
                <a:lnTo>
                  <a:pt x="216" y="1893"/>
                </a:lnTo>
                <a:lnTo>
                  <a:pt x="216" y="237"/>
                </a:lnTo>
                <a:lnTo>
                  <a:pt x="220" y="199"/>
                </a:lnTo>
                <a:lnTo>
                  <a:pt x="228" y="163"/>
                </a:lnTo>
                <a:lnTo>
                  <a:pt x="243" y="128"/>
                </a:lnTo>
                <a:lnTo>
                  <a:pt x="262" y="97"/>
                </a:lnTo>
                <a:lnTo>
                  <a:pt x="286" y="70"/>
                </a:lnTo>
                <a:lnTo>
                  <a:pt x="314" y="45"/>
                </a:lnTo>
                <a:lnTo>
                  <a:pt x="345" y="26"/>
                </a:lnTo>
                <a:lnTo>
                  <a:pt x="379" y="12"/>
                </a:lnTo>
                <a:lnTo>
                  <a:pt x="416" y="3"/>
                </a:lnTo>
                <a:lnTo>
                  <a:pt x="45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9" name="Freeform 258"/>
          <p:cNvSpPr/>
          <p:nvPr/>
        </p:nvSpPr>
        <p:spPr bwMode="auto">
          <a:xfrm>
            <a:off x="7173936" y="3714409"/>
            <a:ext cx="120356" cy="122207"/>
          </a:xfrm>
          <a:custGeom>
            <a:avLst/>
            <a:gdLst>
              <a:gd name="T0" fmla="*/ 575 w 654"/>
              <a:gd name="T1" fmla="*/ 0 h 653"/>
              <a:gd name="T2" fmla="*/ 595 w 654"/>
              <a:gd name="T3" fmla="*/ 3 h 653"/>
              <a:gd name="T4" fmla="*/ 614 w 654"/>
              <a:gd name="T5" fmla="*/ 10 h 653"/>
              <a:gd name="T6" fmla="*/ 630 w 654"/>
              <a:gd name="T7" fmla="*/ 23 h 653"/>
              <a:gd name="T8" fmla="*/ 644 w 654"/>
              <a:gd name="T9" fmla="*/ 40 h 653"/>
              <a:gd name="T10" fmla="*/ 652 w 654"/>
              <a:gd name="T11" fmla="*/ 59 h 653"/>
              <a:gd name="T12" fmla="*/ 654 w 654"/>
              <a:gd name="T13" fmla="*/ 79 h 653"/>
              <a:gd name="T14" fmla="*/ 652 w 654"/>
              <a:gd name="T15" fmla="*/ 99 h 653"/>
              <a:gd name="T16" fmla="*/ 644 w 654"/>
              <a:gd name="T17" fmla="*/ 118 h 653"/>
              <a:gd name="T18" fmla="*/ 630 w 654"/>
              <a:gd name="T19" fmla="*/ 135 h 653"/>
              <a:gd name="T20" fmla="*/ 136 w 654"/>
              <a:gd name="T21" fmla="*/ 630 h 653"/>
              <a:gd name="T22" fmla="*/ 118 w 654"/>
              <a:gd name="T23" fmla="*/ 643 h 653"/>
              <a:gd name="T24" fmla="*/ 99 w 654"/>
              <a:gd name="T25" fmla="*/ 651 h 653"/>
              <a:gd name="T26" fmla="*/ 79 w 654"/>
              <a:gd name="T27" fmla="*/ 653 h 653"/>
              <a:gd name="T28" fmla="*/ 59 w 654"/>
              <a:gd name="T29" fmla="*/ 651 h 653"/>
              <a:gd name="T30" fmla="*/ 40 w 654"/>
              <a:gd name="T31" fmla="*/ 643 h 653"/>
              <a:gd name="T32" fmla="*/ 24 w 654"/>
              <a:gd name="T33" fmla="*/ 630 h 653"/>
              <a:gd name="T34" fmla="*/ 12 w 654"/>
              <a:gd name="T35" fmla="*/ 613 h 653"/>
              <a:gd name="T36" fmla="*/ 4 w 654"/>
              <a:gd name="T37" fmla="*/ 594 h 653"/>
              <a:gd name="T38" fmla="*/ 0 w 654"/>
              <a:gd name="T39" fmla="*/ 574 h 653"/>
              <a:gd name="T40" fmla="*/ 4 w 654"/>
              <a:gd name="T41" fmla="*/ 554 h 653"/>
              <a:gd name="T42" fmla="*/ 12 w 654"/>
              <a:gd name="T43" fmla="*/ 535 h 653"/>
              <a:gd name="T44" fmla="*/ 24 w 654"/>
              <a:gd name="T45" fmla="*/ 519 h 653"/>
              <a:gd name="T46" fmla="*/ 520 w 654"/>
              <a:gd name="T47" fmla="*/ 23 h 653"/>
              <a:gd name="T48" fmla="*/ 536 w 654"/>
              <a:gd name="T49" fmla="*/ 10 h 653"/>
              <a:gd name="T50" fmla="*/ 555 w 654"/>
              <a:gd name="T51" fmla="*/ 3 h 653"/>
              <a:gd name="T52" fmla="*/ 575 w 654"/>
              <a:gd name="T53" fmla="*/ 0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54" h="653">
                <a:moveTo>
                  <a:pt x="575" y="0"/>
                </a:moveTo>
                <a:lnTo>
                  <a:pt x="595" y="3"/>
                </a:lnTo>
                <a:lnTo>
                  <a:pt x="614" y="10"/>
                </a:lnTo>
                <a:lnTo>
                  <a:pt x="630" y="23"/>
                </a:lnTo>
                <a:lnTo>
                  <a:pt x="644" y="40"/>
                </a:lnTo>
                <a:lnTo>
                  <a:pt x="652" y="59"/>
                </a:lnTo>
                <a:lnTo>
                  <a:pt x="654" y="79"/>
                </a:lnTo>
                <a:lnTo>
                  <a:pt x="652" y="99"/>
                </a:lnTo>
                <a:lnTo>
                  <a:pt x="644" y="118"/>
                </a:lnTo>
                <a:lnTo>
                  <a:pt x="630" y="135"/>
                </a:lnTo>
                <a:lnTo>
                  <a:pt x="136" y="630"/>
                </a:lnTo>
                <a:lnTo>
                  <a:pt x="118" y="643"/>
                </a:lnTo>
                <a:lnTo>
                  <a:pt x="99" y="651"/>
                </a:lnTo>
                <a:lnTo>
                  <a:pt x="79" y="653"/>
                </a:lnTo>
                <a:lnTo>
                  <a:pt x="59" y="651"/>
                </a:lnTo>
                <a:lnTo>
                  <a:pt x="40" y="643"/>
                </a:lnTo>
                <a:lnTo>
                  <a:pt x="24" y="630"/>
                </a:lnTo>
                <a:lnTo>
                  <a:pt x="12" y="613"/>
                </a:lnTo>
                <a:lnTo>
                  <a:pt x="4" y="594"/>
                </a:lnTo>
                <a:lnTo>
                  <a:pt x="0" y="574"/>
                </a:lnTo>
                <a:lnTo>
                  <a:pt x="4" y="554"/>
                </a:lnTo>
                <a:lnTo>
                  <a:pt x="12" y="535"/>
                </a:lnTo>
                <a:lnTo>
                  <a:pt x="24" y="519"/>
                </a:lnTo>
                <a:lnTo>
                  <a:pt x="520" y="23"/>
                </a:lnTo>
                <a:lnTo>
                  <a:pt x="536" y="10"/>
                </a:lnTo>
                <a:lnTo>
                  <a:pt x="555" y="3"/>
                </a:lnTo>
                <a:lnTo>
                  <a:pt x="57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0" name="Freeform 259"/>
          <p:cNvSpPr/>
          <p:nvPr/>
        </p:nvSpPr>
        <p:spPr bwMode="auto">
          <a:xfrm>
            <a:off x="7283183" y="3768107"/>
            <a:ext cx="64808" cy="66658"/>
          </a:xfrm>
          <a:custGeom>
            <a:avLst/>
            <a:gdLst>
              <a:gd name="T0" fmla="*/ 276 w 355"/>
              <a:gd name="T1" fmla="*/ 0 h 355"/>
              <a:gd name="T2" fmla="*/ 296 w 355"/>
              <a:gd name="T3" fmla="*/ 3 h 355"/>
              <a:gd name="T4" fmla="*/ 315 w 355"/>
              <a:gd name="T5" fmla="*/ 11 h 355"/>
              <a:gd name="T6" fmla="*/ 331 w 355"/>
              <a:gd name="T7" fmla="*/ 23 h 355"/>
              <a:gd name="T8" fmla="*/ 345 w 355"/>
              <a:gd name="T9" fmla="*/ 40 h 355"/>
              <a:gd name="T10" fmla="*/ 351 w 355"/>
              <a:gd name="T11" fmla="*/ 59 h 355"/>
              <a:gd name="T12" fmla="*/ 355 w 355"/>
              <a:gd name="T13" fmla="*/ 79 h 355"/>
              <a:gd name="T14" fmla="*/ 351 w 355"/>
              <a:gd name="T15" fmla="*/ 99 h 355"/>
              <a:gd name="T16" fmla="*/ 345 w 355"/>
              <a:gd name="T17" fmla="*/ 118 h 355"/>
              <a:gd name="T18" fmla="*/ 331 w 355"/>
              <a:gd name="T19" fmla="*/ 135 h 355"/>
              <a:gd name="T20" fmla="*/ 134 w 355"/>
              <a:gd name="T21" fmla="*/ 333 h 355"/>
              <a:gd name="T22" fmla="*/ 117 w 355"/>
              <a:gd name="T23" fmla="*/ 345 h 355"/>
              <a:gd name="T24" fmla="*/ 98 w 355"/>
              <a:gd name="T25" fmla="*/ 353 h 355"/>
              <a:gd name="T26" fmla="*/ 78 w 355"/>
              <a:gd name="T27" fmla="*/ 355 h 355"/>
              <a:gd name="T28" fmla="*/ 59 w 355"/>
              <a:gd name="T29" fmla="*/ 353 h 355"/>
              <a:gd name="T30" fmla="*/ 40 w 355"/>
              <a:gd name="T31" fmla="*/ 345 h 355"/>
              <a:gd name="T32" fmla="*/ 23 w 355"/>
              <a:gd name="T33" fmla="*/ 333 h 355"/>
              <a:gd name="T34" fmla="*/ 10 w 355"/>
              <a:gd name="T35" fmla="*/ 315 h 355"/>
              <a:gd name="T36" fmla="*/ 2 w 355"/>
              <a:gd name="T37" fmla="*/ 296 h 355"/>
              <a:gd name="T38" fmla="*/ 0 w 355"/>
              <a:gd name="T39" fmla="*/ 276 h 355"/>
              <a:gd name="T40" fmla="*/ 2 w 355"/>
              <a:gd name="T41" fmla="*/ 256 h 355"/>
              <a:gd name="T42" fmla="*/ 10 w 355"/>
              <a:gd name="T43" fmla="*/ 237 h 355"/>
              <a:gd name="T44" fmla="*/ 23 w 355"/>
              <a:gd name="T45" fmla="*/ 221 h 355"/>
              <a:gd name="T46" fmla="*/ 220 w 355"/>
              <a:gd name="T47" fmla="*/ 23 h 355"/>
              <a:gd name="T48" fmla="*/ 237 w 355"/>
              <a:gd name="T49" fmla="*/ 11 h 355"/>
              <a:gd name="T50" fmla="*/ 256 w 355"/>
              <a:gd name="T51" fmla="*/ 3 h 355"/>
              <a:gd name="T52" fmla="*/ 276 w 355"/>
              <a:gd name="T53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55" h="355">
                <a:moveTo>
                  <a:pt x="276" y="0"/>
                </a:moveTo>
                <a:lnTo>
                  <a:pt x="296" y="3"/>
                </a:lnTo>
                <a:lnTo>
                  <a:pt x="315" y="11"/>
                </a:lnTo>
                <a:lnTo>
                  <a:pt x="331" y="23"/>
                </a:lnTo>
                <a:lnTo>
                  <a:pt x="345" y="40"/>
                </a:lnTo>
                <a:lnTo>
                  <a:pt x="351" y="59"/>
                </a:lnTo>
                <a:lnTo>
                  <a:pt x="355" y="79"/>
                </a:lnTo>
                <a:lnTo>
                  <a:pt x="351" y="99"/>
                </a:lnTo>
                <a:lnTo>
                  <a:pt x="345" y="118"/>
                </a:lnTo>
                <a:lnTo>
                  <a:pt x="331" y="135"/>
                </a:lnTo>
                <a:lnTo>
                  <a:pt x="134" y="333"/>
                </a:lnTo>
                <a:lnTo>
                  <a:pt x="117" y="345"/>
                </a:lnTo>
                <a:lnTo>
                  <a:pt x="98" y="353"/>
                </a:lnTo>
                <a:lnTo>
                  <a:pt x="78" y="355"/>
                </a:lnTo>
                <a:lnTo>
                  <a:pt x="59" y="353"/>
                </a:lnTo>
                <a:lnTo>
                  <a:pt x="40" y="345"/>
                </a:lnTo>
                <a:lnTo>
                  <a:pt x="23" y="333"/>
                </a:lnTo>
                <a:lnTo>
                  <a:pt x="10" y="315"/>
                </a:lnTo>
                <a:lnTo>
                  <a:pt x="2" y="296"/>
                </a:lnTo>
                <a:lnTo>
                  <a:pt x="0" y="276"/>
                </a:lnTo>
                <a:lnTo>
                  <a:pt x="2" y="256"/>
                </a:lnTo>
                <a:lnTo>
                  <a:pt x="10" y="237"/>
                </a:lnTo>
                <a:lnTo>
                  <a:pt x="23" y="221"/>
                </a:lnTo>
                <a:lnTo>
                  <a:pt x="220" y="23"/>
                </a:lnTo>
                <a:lnTo>
                  <a:pt x="237" y="11"/>
                </a:lnTo>
                <a:lnTo>
                  <a:pt x="256" y="3"/>
                </a:lnTo>
                <a:lnTo>
                  <a:pt x="27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1" name="Freeform 29"/>
          <p:cNvSpPr>
            <a:spLocks noEditPoints="1"/>
          </p:cNvSpPr>
          <p:nvPr/>
        </p:nvSpPr>
        <p:spPr bwMode="auto">
          <a:xfrm>
            <a:off x="9467489" y="3502931"/>
            <a:ext cx="510312" cy="547106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2" name="Inhaltsplatzhalter 4"/>
          <p:cNvSpPr txBox="1"/>
          <p:nvPr/>
        </p:nvSpPr>
        <p:spPr>
          <a:xfrm>
            <a:off x="2001336" y="141173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rgbClr val="2A83A2"/>
                </a:solidFill>
                <a:latin typeface="+mn-lt"/>
                <a:cs typeface="+mn-ea"/>
                <a:sym typeface="+mn-lt"/>
              </a:rPr>
              <a:t>01</a:t>
            </a:r>
            <a:endParaRPr lang="en-US" sz="2800" dirty="0">
              <a:solidFill>
                <a:srgbClr val="2A83A2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0" name="Inhaltsplatzhalter 4"/>
          <p:cNvSpPr txBox="1"/>
          <p:nvPr/>
        </p:nvSpPr>
        <p:spPr>
          <a:xfrm>
            <a:off x="4425448" y="141173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rgbClr val="FBD26B"/>
                </a:solidFill>
                <a:latin typeface="+mn-lt"/>
                <a:cs typeface="+mn-ea"/>
                <a:sym typeface="+mn-lt"/>
              </a:rPr>
              <a:t>02</a:t>
            </a:r>
            <a:endParaRPr lang="en-US" sz="2800" dirty="0">
              <a:solidFill>
                <a:srgbClr val="FBD26B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1" name="Inhaltsplatzhalter 4"/>
          <p:cNvSpPr txBox="1"/>
          <p:nvPr/>
        </p:nvSpPr>
        <p:spPr>
          <a:xfrm>
            <a:off x="6791493" y="141173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3"/>
                </a:solidFill>
                <a:latin typeface="+mn-lt"/>
                <a:cs typeface="+mn-ea"/>
                <a:sym typeface="+mn-lt"/>
              </a:rPr>
              <a:t>03</a:t>
            </a:r>
            <a:endParaRPr lang="en-US" sz="2800" dirty="0">
              <a:solidFill>
                <a:schemeClr val="accent3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2" name="Inhaltsplatzhalter 4"/>
          <p:cNvSpPr txBox="1"/>
          <p:nvPr/>
        </p:nvSpPr>
        <p:spPr>
          <a:xfrm>
            <a:off x="9286375" y="141173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rgbClr val="9CE0B4"/>
                </a:solidFill>
                <a:latin typeface="+mn-lt"/>
                <a:cs typeface="+mn-ea"/>
                <a:sym typeface="+mn-lt"/>
              </a:rPr>
              <a:t>04</a:t>
            </a:r>
            <a:endParaRPr lang="en-US" sz="2800" dirty="0">
              <a:solidFill>
                <a:srgbClr val="9CE0B4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715935" y="34287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310237" y="-318422"/>
            <a:ext cx="11502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01</a:t>
            </a:r>
            <a:endParaRPr lang="zh-CN" altLang="en-US" sz="11500" dirty="0">
              <a:solidFill>
                <a:schemeClr val="bg1"/>
              </a:solidFill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848281" y="4322422"/>
            <a:ext cx="1191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</a:t>
            </a:r>
          </a:p>
        </p:txBody>
      </p:sp>
      <p:sp>
        <p:nvSpPr>
          <p:cNvPr id="65" name="矩形 64"/>
          <p:cNvSpPr/>
          <p:nvPr/>
        </p:nvSpPr>
        <p:spPr>
          <a:xfrm>
            <a:off x="1435795" y="4714823"/>
            <a:ext cx="20163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66" name="矩形 65"/>
          <p:cNvSpPr/>
          <p:nvPr/>
        </p:nvSpPr>
        <p:spPr>
          <a:xfrm>
            <a:off x="4272393" y="4322422"/>
            <a:ext cx="1191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</a:t>
            </a:r>
          </a:p>
        </p:txBody>
      </p:sp>
      <p:sp>
        <p:nvSpPr>
          <p:cNvPr id="67" name="矩形 66"/>
          <p:cNvSpPr/>
          <p:nvPr/>
        </p:nvSpPr>
        <p:spPr>
          <a:xfrm>
            <a:off x="3859907" y="4714823"/>
            <a:ext cx="20163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68" name="矩形 67"/>
          <p:cNvSpPr/>
          <p:nvPr/>
        </p:nvSpPr>
        <p:spPr>
          <a:xfrm>
            <a:off x="6696505" y="4322422"/>
            <a:ext cx="1191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</a:t>
            </a:r>
          </a:p>
        </p:txBody>
      </p:sp>
      <p:sp>
        <p:nvSpPr>
          <p:cNvPr id="69" name="矩形 68"/>
          <p:cNvSpPr/>
          <p:nvPr/>
        </p:nvSpPr>
        <p:spPr>
          <a:xfrm>
            <a:off x="6284019" y="4714823"/>
            <a:ext cx="20163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73" name="矩形 72"/>
          <p:cNvSpPr/>
          <p:nvPr/>
        </p:nvSpPr>
        <p:spPr>
          <a:xfrm>
            <a:off x="9106103" y="4322422"/>
            <a:ext cx="1191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</a:t>
            </a:r>
          </a:p>
        </p:txBody>
      </p:sp>
      <p:sp>
        <p:nvSpPr>
          <p:cNvPr id="74" name="矩形 73"/>
          <p:cNvSpPr/>
          <p:nvPr/>
        </p:nvSpPr>
        <p:spPr>
          <a:xfrm>
            <a:off x="8693617" y="4714823"/>
            <a:ext cx="20163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83A2"/>
          </a:solidFill>
          <a:ln w="0">
            <a:noFill/>
          </a:ln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20" name="圆角矩形 3"/>
          <p:cNvSpPr/>
          <p:nvPr/>
        </p:nvSpPr>
        <p:spPr>
          <a:xfrm>
            <a:off x="885368" y="937986"/>
            <a:ext cx="10566403" cy="5386214"/>
          </a:xfrm>
          <a:custGeom>
            <a:avLst/>
            <a:gdLst>
              <a:gd name="connsiteX0" fmla="*/ 0 w 10421262"/>
              <a:gd name="connsiteY0" fmla="*/ 885389 h 5312229"/>
              <a:gd name="connsiteX1" fmla="*/ 885389 w 10421262"/>
              <a:gd name="connsiteY1" fmla="*/ 0 h 5312229"/>
              <a:gd name="connsiteX2" fmla="*/ 9535873 w 10421262"/>
              <a:gd name="connsiteY2" fmla="*/ 0 h 5312229"/>
              <a:gd name="connsiteX3" fmla="*/ 10421262 w 10421262"/>
              <a:gd name="connsiteY3" fmla="*/ 885389 h 5312229"/>
              <a:gd name="connsiteX4" fmla="*/ 10421262 w 10421262"/>
              <a:gd name="connsiteY4" fmla="*/ 4426840 h 5312229"/>
              <a:gd name="connsiteX5" fmla="*/ 9535873 w 10421262"/>
              <a:gd name="connsiteY5" fmla="*/ 5312229 h 5312229"/>
              <a:gd name="connsiteX6" fmla="*/ 885389 w 10421262"/>
              <a:gd name="connsiteY6" fmla="*/ 5312229 h 5312229"/>
              <a:gd name="connsiteX7" fmla="*/ 0 w 10421262"/>
              <a:gd name="connsiteY7" fmla="*/ 4426840 h 5312229"/>
              <a:gd name="connsiteX8" fmla="*/ 0 w 10421262"/>
              <a:gd name="connsiteY8" fmla="*/ 885389 h 5312229"/>
              <a:gd name="connsiteX0" fmla="*/ 0 w 10421262"/>
              <a:gd name="connsiteY0" fmla="*/ 889017 h 5315857"/>
              <a:gd name="connsiteX1" fmla="*/ 885389 w 10421262"/>
              <a:gd name="connsiteY1" fmla="*/ 3628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721603 w 10421262"/>
              <a:gd name="connsiteY7" fmla="*/ 5297714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06746 w 10421262"/>
              <a:gd name="connsiteY5" fmla="*/ 1799772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305146 w 10421262"/>
              <a:gd name="connsiteY5" fmla="*/ 2017487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903531 h 5330371"/>
              <a:gd name="connsiteX1" fmla="*/ 986989 w 10421262"/>
              <a:gd name="connsiteY1" fmla="*/ 90714 h 5330371"/>
              <a:gd name="connsiteX2" fmla="*/ 2786746 w 10421262"/>
              <a:gd name="connsiteY2" fmla="*/ 14514 h 5330371"/>
              <a:gd name="connsiteX3" fmla="*/ 7445832 w 10421262"/>
              <a:gd name="connsiteY3" fmla="*/ 0 h 5330371"/>
              <a:gd name="connsiteX4" fmla="*/ 9535873 w 10421262"/>
              <a:gd name="connsiteY4" fmla="*/ 18142 h 5330371"/>
              <a:gd name="connsiteX5" fmla="*/ 10421262 w 10421262"/>
              <a:gd name="connsiteY5" fmla="*/ 903531 h 5330371"/>
              <a:gd name="connsiteX6" fmla="*/ 10305146 w 10421262"/>
              <a:gd name="connsiteY6" fmla="*/ 2032001 h 5330371"/>
              <a:gd name="connsiteX7" fmla="*/ 10421262 w 10421262"/>
              <a:gd name="connsiteY7" fmla="*/ 4444982 h 5330371"/>
              <a:gd name="connsiteX8" fmla="*/ 9535873 w 10421262"/>
              <a:gd name="connsiteY8" fmla="*/ 5330371 h 5330371"/>
              <a:gd name="connsiteX9" fmla="*/ 6966861 w 10421262"/>
              <a:gd name="connsiteY9" fmla="*/ 5181599 h 5330371"/>
              <a:gd name="connsiteX10" fmla="*/ 885389 w 10421262"/>
              <a:gd name="connsiteY10" fmla="*/ 5330371 h 5330371"/>
              <a:gd name="connsiteX11" fmla="*/ 0 w 10421262"/>
              <a:gd name="connsiteY11" fmla="*/ 4444982 h 5330371"/>
              <a:gd name="connsiteX12" fmla="*/ 0 w 10421262"/>
              <a:gd name="connsiteY12" fmla="*/ 903531 h 5330371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7431318 w 10421262"/>
              <a:gd name="connsiteY3" fmla="*/ 116114 h 5315857"/>
              <a:gd name="connsiteX4" fmla="*/ 9535873 w 10421262"/>
              <a:gd name="connsiteY4" fmla="*/ 3628 h 5315857"/>
              <a:gd name="connsiteX5" fmla="*/ 10421262 w 10421262"/>
              <a:gd name="connsiteY5" fmla="*/ 889017 h 5315857"/>
              <a:gd name="connsiteX6" fmla="*/ 10305146 w 10421262"/>
              <a:gd name="connsiteY6" fmla="*/ 2017487 h 5315857"/>
              <a:gd name="connsiteX7" fmla="*/ 10421262 w 10421262"/>
              <a:gd name="connsiteY7" fmla="*/ 4430468 h 5315857"/>
              <a:gd name="connsiteX8" fmla="*/ 9535873 w 10421262"/>
              <a:gd name="connsiteY8" fmla="*/ 5315857 h 5315857"/>
              <a:gd name="connsiteX9" fmla="*/ 6966861 w 10421262"/>
              <a:gd name="connsiteY9" fmla="*/ 5167085 h 5315857"/>
              <a:gd name="connsiteX10" fmla="*/ 885389 w 10421262"/>
              <a:gd name="connsiteY10" fmla="*/ 5315857 h 5315857"/>
              <a:gd name="connsiteX11" fmla="*/ 0 w 10421262"/>
              <a:gd name="connsiteY11" fmla="*/ 4430468 h 5315857"/>
              <a:gd name="connsiteX12" fmla="*/ 0 w 10421262"/>
              <a:gd name="connsiteY12" fmla="*/ 889017 h 5315857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2815774 w 10421262"/>
              <a:gd name="connsiteY2" fmla="*/ 185057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3048002 w 10421262"/>
              <a:gd name="connsiteY2" fmla="*/ 39914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21262" h="5312229">
                <a:moveTo>
                  <a:pt x="0" y="885389"/>
                </a:moveTo>
                <a:cubicBezTo>
                  <a:pt x="0" y="396402"/>
                  <a:pt x="498002" y="72572"/>
                  <a:pt x="986989" y="72572"/>
                </a:cubicBezTo>
                <a:lnTo>
                  <a:pt x="3048002" y="39914"/>
                </a:lnTo>
                <a:lnTo>
                  <a:pt x="7431318" y="112486"/>
                </a:lnTo>
                <a:lnTo>
                  <a:pt x="9535873" y="0"/>
                </a:lnTo>
                <a:cubicBezTo>
                  <a:pt x="10024860" y="0"/>
                  <a:pt x="10421262" y="396402"/>
                  <a:pt x="10421262" y="885389"/>
                </a:cubicBezTo>
                <a:lnTo>
                  <a:pt x="10305146" y="2013859"/>
                </a:lnTo>
                <a:cubicBezTo>
                  <a:pt x="10309985" y="2890758"/>
                  <a:pt x="10416423" y="3549941"/>
                  <a:pt x="10421262" y="4426840"/>
                </a:cubicBezTo>
                <a:cubicBezTo>
                  <a:pt x="10421262" y="4915827"/>
                  <a:pt x="10024860" y="5312229"/>
                  <a:pt x="9535873" y="5312229"/>
                </a:cubicBezTo>
                <a:cubicBezTo>
                  <a:pt x="8892412" y="5219096"/>
                  <a:pt x="8350551" y="5154990"/>
                  <a:pt x="6966861" y="5163457"/>
                </a:cubicBezTo>
                <a:lnTo>
                  <a:pt x="885389" y="5312229"/>
                </a:lnTo>
                <a:cubicBezTo>
                  <a:pt x="396402" y="5312229"/>
                  <a:pt x="0" y="4915827"/>
                  <a:pt x="0" y="4426840"/>
                </a:cubicBezTo>
                <a:lnTo>
                  <a:pt x="0" y="885389"/>
                </a:lnTo>
                <a:close/>
              </a:path>
            </a:pathLst>
          </a:custGeom>
          <a:pattFill prst="dkDnDiag">
            <a:fgClr>
              <a:srgbClr val="2A83A2"/>
            </a:fgClr>
            <a:bgClr>
              <a:schemeClr val="tx1">
                <a:lumMod val="95000"/>
                <a:lumOff val="5000"/>
              </a:schemeClr>
            </a:bgClr>
          </a:pattFill>
          <a:ln>
            <a:noFill/>
          </a:ln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85368" y="772885"/>
            <a:ext cx="10421262" cy="5312229"/>
          </a:xfrm>
          <a:custGeom>
            <a:avLst/>
            <a:gdLst>
              <a:gd name="connsiteX0" fmla="*/ 0 w 10421262"/>
              <a:gd name="connsiteY0" fmla="*/ 885389 h 5312229"/>
              <a:gd name="connsiteX1" fmla="*/ 885389 w 10421262"/>
              <a:gd name="connsiteY1" fmla="*/ 0 h 5312229"/>
              <a:gd name="connsiteX2" fmla="*/ 9535873 w 10421262"/>
              <a:gd name="connsiteY2" fmla="*/ 0 h 5312229"/>
              <a:gd name="connsiteX3" fmla="*/ 10421262 w 10421262"/>
              <a:gd name="connsiteY3" fmla="*/ 885389 h 5312229"/>
              <a:gd name="connsiteX4" fmla="*/ 10421262 w 10421262"/>
              <a:gd name="connsiteY4" fmla="*/ 4426840 h 5312229"/>
              <a:gd name="connsiteX5" fmla="*/ 9535873 w 10421262"/>
              <a:gd name="connsiteY5" fmla="*/ 5312229 h 5312229"/>
              <a:gd name="connsiteX6" fmla="*/ 885389 w 10421262"/>
              <a:gd name="connsiteY6" fmla="*/ 5312229 h 5312229"/>
              <a:gd name="connsiteX7" fmla="*/ 0 w 10421262"/>
              <a:gd name="connsiteY7" fmla="*/ 4426840 h 5312229"/>
              <a:gd name="connsiteX8" fmla="*/ 0 w 10421262"/>
              <a:gd name="connsiteY8" fmla="*/ 885389 h 5312229"/>
              <a:gd name="connsiteX0" fmla="*/ 0 w 10421262"/>
              <a:gd name="connsiteY0" fmla="*/ 889017 h 5315857"/>
              <a:gd name="connsiteX1" fmla="*/ 885389 w 10421262"/>
              <a:gd name="connsiteY1" fmla="*/ 3628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885389 w 10421262"/>
              <a:gd name="connsiteY7" fmla="*/ 5315857 h 5315857"/>
              <a:gd name="connsiteX8" fmla="*/ 0 w 10421262"/>
              <a:gd name="connsiteY8" fmla="*/ 4430468 h 5315857"/>
              <a:gd name="connsiteX9" fmla="*/ 0 w 10421262"/>
              <a:gd name="connsiteY9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721603 w 10421262"/>
              <a:gd name="connsiteY7" fmla="*/ 5297714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7605489 w 10421262"/>
              <a:gd name="connsiteY7" fmla="*/ 5036457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11901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21262 w 10421262"/>
              <a:gd name="connsiteY5" fmla="*/ 4430468 h 5315857"/>
              <a:gd name="connsiteX6" fmla="*/ 9535873 w 10421262"/>
              <a:gd name="connsiteY6" fmla="*/ 5315857 h 5315857"/>
              <a:gd name="connsiteX7" fmla="*/ 6966861 w 10421262"/>
              <a:gd name="connsiteY7" fmla="*/ 5167085 h 5315857"/>
              <a:gd name="connsiteX8" fmla="*/ 885389 w 10421262"/>
              <a:gd name="connsiteY8" fmla="*/ 5315857 h 5315857"/>
              <a:gd name="connsiteX9" fmla="*/ 0 w 10421262"/>
              <a:gd name="connsiteY9" fmla="*/ 4430468 h 5315857"/>
              <a:gd name="connsiteX10" fmla="*/ 0 w 10421262"/>
              <a:gd name="connsiteY10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406746 w 10421262"/>
              <a:gd name="connsiteY5" fmla="*/ 1799772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9535873 w 10421262"/>
              <a:gd name="connsiteY3" fmla="*/ 3628 h 5315857"/>
              <a:gd name="connsiteX4" fmla="*/ 10421262 w 10421262"/>
              <a:gd name="connsiteY4" fmla="*/ 889017 h 5315857"/>
              <a:gd name="connsiteX5" fmla="*/ 10305146 w 10421262"/>
              <a:gd name="connsiteY5" fmla="*/ 2017487 h 5315857"/>
              <a:gd name="connsiteX6" fmla="*/ 10421262 w 10421262"/>
              <a:gd name="connsiteY6" fmla="*/ 4430468 h 5315857"/>
              <a:gd name="connsiteX7" fmla="*/ 9535873 w 10421262"/>
              <a:gd name="connsiteY7" fmla="*/ 5315857 h 5315857"/>
              <a:gd name="connsiteX8" fmla="*/ 6966861 w 10421262"/>
              <a:gd name="connsiteY8" fmla="*/ 5167085 h 5315857"/>
              <a:gd name="connsiteX9" fmla="*/ 885389 w 10421262"/>
              <a:gd name="connsiteY9" fmla="*/ 5315857 h 5315857"/>
              <a:gd name="connsiteX10" fmla="*/ 0 w 10421262"/>
              <a:gd name="connsiteY10" fmla="*/ 4430468 h 5315857"/>
              <a:gd name="connsiteX11" fmla="*/ 0 w 10421262"/>
              <a:gd name="connsiteY11" fmla="*/ 889017 h 5315857"/>
              <a:gd name="connsiteX0" fmla="*/ 0 w 10421262"/>
              <a:gd name="connsiteY0" fmla="*/ 903531 h 5330371"/>
              <a:gd name="connsiteX1" fmla="*/ 986989 w 10421262"/>
              <a:gd name="connsiteY1" fmla="*/ 90714 h 5330371"/>
              <a:gd name="connsiteX2" fmla="*/ 2786746 w 10421262"/>
              <a:gd name="connsiteY2" fmla="*/ 14514 h 5330371"/>
              <a:gd name="connsiteX3" fmla="*/ 7445832 w 10421262"/>
              <a:gd name="connsiteY3" fmla="*/ 0 h 5330371"/>
              <a:gd name="connsiteX4" fmla="*/ 9535873 w 10421262"/>
              <a:gd name="connsiteY4" fmla="*/ 18142 h 5330371"/>
              <a:gd name="connsiteX5" fmla="*/ 10421262 w 10421262"/>
              <a:gd name="connsiteY5" fmla="*/ 903531 h 5330371"/>
              <a:gd name="connsiteX6" fmla="*/ 10305146 w 10421262"/>
              <a:gd name="connsiteY6" fmla="*/ 2032001 h 5330371"/>
              <a:gd name="connsiteX7" fmla="*/ 10421262 w 10421262"/>
              <a:gd name="connsiteY7" fmla="*/ 4444982 h 5330371"/>
              <a:gd name="connsiteX8" fmla="*/ 9535873 w 10421262"/>
              <a:gd name="connsiteY8" fmla="*/ 5330371 h 5330371"/>
              <a:gd name="connsiteX9" fmla="*/ 6966861 w 10421262"/>
              <a:gd name="connsiteY9" fmla="*/ 5181599 h 5330371"/>
              <a:gd name="connsiteX10" fmla="*/ 885389 w 10421262"/>
              <a:gd name="connsiteY10" fmla="*/ 5330371 h 5330371"/>
              <a:gd name="connsiteX11" fmla="*/ 0 w 10421262"/>
              <a:gd name="connsiteY11" fmla="*/ 4444982 h 5330371"/>
              <a:gd name="connsiteX12" fmla="*/ 0 w 10421262"/>
              <a:gd name="connsiteY12" fmla="*/ 903531 h 5330371"/>
              <a:gd name="connsiteX0" fmla="*/ 0 w 10421262"/>
              <a:gd name="connsiteY0" fmla="*/ 889017 h 5315857"/>
              <a:gd name="connsiteX1" fmla="*/ 986989 w 10421262"/>
              <a:gd name="connsiteY1" fmla="*/ 76200 h 5315857"/>
              <a:gd name="connsiteX2" fmla="*/ 2786746 w 10421262"/>
              <a:gd name="connsiteY2" fmla="*/ 0 h 5315857"/>
              <a:gd name="connsiteX3" fmla="*/ 7431318 w 10421262"/>
              <a:gd name="connsiteY3" fmla="*/ 116114 h 5315857"/>
              <a:gd name="connsiteX4" fmla="*/ 9535873 w 10421262"/>
              <a:gd name="connsiteY4" fmla="*/ 3628 h 5315857"/>
              <a:gd name="connsiteX5" fmla="*/ 10421262 w 10421262"/>
              <a:gd name="connsiteY5" fmla="*/ 889017 h 5315857"/>
              <a:gd name="connsiteX6" fmla="*/ 10305146 w 10421262"/>
              <a:gd name="connsiteY6" fmla="*/ 2017487 h 5315857"/>
              <a:gd name="connsiteX7" fmla="*/ 10421262 w 10421262"/>
              <a:gd name="connsiteY7" fmla="*/ 4430468 h 5315857"/>
              <a:gd name="connsiteX8" fmla="*/ 9535873 w 10421262"/>
              <a:gd name="connsiteY8" fmla="*/ 5315857 h 5315857"/>
              <a:gd name="connsiteX9" fmla="*/ 6966861 w 10421262"/>
              <a:gd name="connsiteY9" fmla="*/ 5167085 h 5315857"/>
              <a:gd name="connsiteX10" fmla="*/ 885389 w 10421262"/>
              <a:gd name="connsiteY10" fmla="*/ 5315857 h 5315857"/>
              <a:gd name="connsiteX11" fmla="*/ 0 w 10421262"/>
              <a:gd name="connsiteY11" fmla="*/ 4430468 h 5315857"/>
              <a:gd name="connsiteX12" fmla="*/ 0 w 10421262"/>
              <a:gd name="connsiteY12" fmla="*/ 889017 h 5315857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2815774 w 10421262"/>
              <a:gd name="connsiteY2" fmla="*/ 185057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  <a:gd name="connsiteX0" fmla="*/ 0 w 10421262"/>
              <a:gd name="connsiteY0" fmla="*/ 885389 h 5312229"/>
              <a:gd name="connsiteX1" fmla="*/ 986989 w 10421262"/>
              <a:gd name="connsiteY1" fmla="*/ 72572 h 5312229"/>
              <a:gd name="connsiteX2" fmla="*/ 3048002 w 10421262"/>
              <a:gd name="connsiteY2" fmla="*/ 39914 h 5312229"/>
              <a:gd name="connsiteX3" fmla="*/ 7431318 w 10421262"/>
              <a:gd name="connsiteY3" fmla="*/ 112486 h 5312229"/>
              <a:gd name="connsiteX4" fmla="*/ 9535873 w 10421262"/>
              <a:gd name="connsiteY4" fmla="*/ 0 h 5312229"/>
              <a:gd name="connsiteX5" fmla="*/ 10421262 w 10421262"/>
              <a:gd name="connsiteY5" fmla="*/ 885389 h 5312229"/>
              <a:gd name="connsiteX6" fmla="*/ 10305146 w 10421262"/>
              <a:gd name="connsiteY6" fmla="*/ 2013859 h 5312229"/>
              <a:gd name="connsiteX7" fmla="*/ 10421262 w 10421262"/>
              <a:gd name="connsiteY7" fmla="*/ 4426840 h 5312229"/>
              <a:gd name="connsiteX8" fmla="*/ 9535873 w 10421262"/>
              <a:gd name="connsiteY8" fmla="*/ 5312229 h 5312229"/>
              <a:gd name="connsiteX9" fmla="*/ 6966861 w 10421262"/>
              <a:gd name="connsiteY9" fmla="*/ 5163457 h 5312229"/>
              <a:gd name="connsiteX10" fmla="*/ 885389 w 10421262"/>
              <a:gd name="connsiteY10" fmla="*/ 5312229 h 5312229"/>
              <a:gd name="connsiteX11" fmla="*/ 0 w 10421262"/>
              <a:gd name="connsiteY11" fmla="*/ 4426840 h 5312229"/>
              <a:gd name="connsiteX12" fmla="*/ 0 w 10421262"/>
              <a:gd name="connsiteY12" fmla="*/ 885389 h 531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21262" h="5312229">
                <a:moveTo>
                  <a:pt x="0" y="885389"/>
                </a:moveTo>
                <a:cubicBezTo>
                  <a:pt x="0" y="396402"/>
                  <a:pt x="498002" y="72572"/>
                  <a:pt x="986989" y="72572"/>
                </a:cubicBezTo>
                <a:lnTo>
                  <a:pt x="3048002" y="39914"/>
                </a:lnTo>
                <a:lnTo>
                  <a:pt x="7431318" y="112486"/>
                </a:lnTo>
                <a:lnTo>
                  <a:pt x="9535873" y="0"/>
                </a:lnTo>
                <a:cubicBezTo>
                  <a:pt x="10024860" y="0"/>
                  <a:pt x="10421262" y="396402"/>
                  <a:pt x="10421262" y="885389"/>
                </a:cubicBezTo>
                <a:lnTo>
                  <a:pt x="10305146" y="2013859"/>
                </a:lnTo>
                <a:cubicBezTo>
                  <a:pt x="10309985" y="2890758"/>
                  <a:pt x="10416423" y="3549941"/>
                  <a:pt x="10421262" y="4426840"/>
                </a:cubicBezTo>
                <a:cubicBezTo>
                  <a:pt x="10421262" y="4915827"/>
                  <a:pt x="10024860" y="5312229"/>
                  <a:pt x="9535873" y="5312229"/>
                </a:cubicBezTo>
                <a:cubicBezTo>
                  <a:pt x="8892412" y="5219096"/>
                  <a:pt x="8350551" y="5154990"/>
                  <a:pt x="6966861" y="5163457"/>
                </a:cubicBezTo>
                <a:lnTo>
                  <a:pt x="885389" y="5312229"/>
                </a:lnTo>
                <a:cubicBezTo>
                  <a:pt x="396402" y="5312229"/>
                  <a:pt x="0" y="4915827"/>
                  <a:pt x="0" y="4426840"/>
                </a:cubicBezTo>
                <a:lnTo>
                  <a:pt x="0" y="885389"/>
                </a:lnTo>
                <a:close/>
              </a:path>
            </a:pathLst>
          </a:custGeom>
          <a:solidFill>
            <a:srgbClr val="FFFFFF"/>
          </a:solidFill>
        </p:spPr>
        <p:txBody>
          <a:bodyPr rtlCol="0" anchor="ctr">
            <a:noAutofit/>
          </a:bodyPr>
          <a:lstStyle/>
          <a:p>
            <a:pPr algn="l"/>
            <a:endParaRPr lang="zh-CN" altLang="en-US" dirty="0">
              <a:solidFill>
                <a:srgbClr val="FFFFFF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92711" y="1023953"/>
            <a:ext cx="555171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PART02</a:t>
            </a:r>
            <a:endParaRPr lang="zh-CN" altLang="en-US" sz="11500" dirty="0"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59462" y="2722014"/>
            <a:ext cx="467307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dirty="0">
                <a:ln w="1905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近期的工作安排</a:t>
            </a:r>
            <a:endParaRPr lang="zh-CN" altLang="en-US" sz="5000" dirty="0">
              <a:solidFill>
                <a:schemeClr val="tx1">
                  <a:lumMod val="95000"/>
                  <a:lumOff val="5000"/>
                </a:schemeClr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3130" y="373061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1456111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86158" y="1366446"/>
            <a:ext cx="9569046" cy="2398558"/>
            <a:chOff x="532897" y="1629000"/>
            <a:chExt cx="11126207" cy="2788873"/>
          </a:xfrm>
        </p:grpSpPr>
        <p:sp>
          <p:nvSpPr>
            <p:cNvPr id="52" name="Freeform 36"/>
            <p:cNvSpPr/>
            <p:nvPr/>
          </p:nvSpPr>
          <p:spPr bwMode="auto">
            <a:xfrm>
              <a:off x="532897" y="1629000"/>
              <a:ext cx="2419592" cy="2788873"/>
            </a:xfrm>
            <a:custGeom>
              <a:avLst/>
              <a:gdLst>
                <a:gd name="T0" fmla="*/ 704 w 1408"/>
                <a:gd name="T1" fmla="*/ 0 h 1623"/>
                <a:gd name="T2" fmla="*/ 0 w 1408"/>
                <a:gd name="T3" fmla="*/ 704 h 1623"/>
                <a:gd name="T4" fmla="*/ 303 w 1408"/>
                <a:gd name="T5" fmla="*/ 1283 h 1623"/>
                <a:gd name="T6" fmla="*/ 303 w 1408"/>
                <a:gd name="T7" fmla="*/ 1623 h 1623"/>
                <a:gd name="T8" fmla="*/ 623 w 1408"/>
                <a:gd name="T9" fmla="*/ 1403 h 1623"/>
                <a:gd name="T10" fmla="*/ 704 w 1408"/>
                <a:gd name="T11" fmla="*/ 1408 h 1623"/>
                <a:gd name="T12" fmla="*/ 1408 w 1408"/>
                <a:gd name="T13" fmla="*/ 704 h 1623"/>
                <a:gd name="T14" fmla="*/ 704 w 1408"/>
                <a:gd name="T15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623">
                  <a:moveTo>
                    <a:pt x="704" y="0"/>
                  </a:moveTo>
                  <a:cubicBezTo>
                    <a:pt x="315" y="0"/>
                    <a:pt x="0" y="315"/>
                    <a:pt x="0" y="704"/>
                  </a:cubicBezTo>
                  <a:cubicBezTo>
                    <a:pt x="0" y="944"/>
                    <a:pt x="120" y="1156"/>
                    <a:pt x="303" y="1283"/>
                  </a:cubicBezTo>
                  <a:cubicBezTo>
                    <a:pt x="303" y="1623"/>
                    <a:pt x="303" y="1623"/>
                    <a:pt x="303" y="1623"/>
                  </a:cubicBezTo>
                  <a:cubicBezTo>
                    <a:pt x="623" y="1403"/>
                    <a:pt x="623" y="1403"/>
                    <a:pt x="623" y="1403"/>
                  </a:cubicBezTo>
                  <a:cubicBezTo>
                    <a:pt x="649" y="1406"/>
                    <a:pt x="676" y="1408"/>
                    <a:pt x="704" y="1408"/>
                  </a:cubicBezTo>
                  <a:cubicBezTo>
                    <a:pt x="1092" y="1408"/>
                    <a:pt x="1408" y="1093"/>
                    <a:pt x="1408" y="704"/>
                  </a:cubicBezTo>
                  <a:cubicBezTo>
                    <a:pt x="1408" y="315"/>
                    <a:pt x="1092" y="0"/>
                    <a:pt x="704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2678332" y="3308790"/>
              <a:ext cx="529048" cy="296146"/>
            </a:xfrm>
            <a:custGeom>
              <a:avLst/>
              <a:gdLst>
                <a:gd name="connsiteX0" fmla="*/ 675475 w 675475"/>
                <a:gd name="connsiteY0" fmla="*/ 0 h 378112"/>
                <a:gd name="connsiteX1" fmla="*/ 0 w 675475"/>
                <a:gd name="connsiteY1" fmla="*/ 378112 h 378112"/>
                <a:gd name="connsiteX2" fmla="*/ 85770 w 675475"/>
                <a:gd name="connsiteY2" fmla="*/ 263568 h 378112"/>
                <a:gd name="connsiteX3" fmla="*/ 163251 w 675475"/>
                <a:gd name="connsiteY3" fmla="*/ 136223 h 378112"/>
                <a:gd name="connsiteX4" fmla="*/ 177176 w 675475"/>
                <a:gd name="connsiteY4" fmla="*/ 107362 h 37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5475" h="378112">
                  <a:moveTo>
                    <a:pt x="675475" y="0"/>
                  </a:moveTo>
                  <a:lnTo>
                    <a:pt x="0" y="378112"/>
                  </a:lnTo>
                  <a:lnTo>
                    <a:pt x="85770" y="263568"/>
                  </a:lnTo>
                  <a:cubicBezTo>
                    <a:pt x="113564" y="222485"/>
                    <a:pt x="139435" y="179994"/>
                    <a:pt x="163251" y="136223"/>
                  </a:cubicBezTo>
                  <a:lnTo>
                    <a:pt x="177176" y="10736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grpSp>
          <p:nvGrpSpPr>
            <p:cNvPr id="62" name="Group 61"/>
            <p:cNvGrpSpPr/>
            <p:nvPr/>
          </p:nvGrpSpPr>
          <p:grpSpPr>
            <a:xfrm>
              <a:off x="1337355" y="2444649"/>
              <a:ext cx="1870024" cy="1442306"/>
              <a:chOff x="2590800" y="2495550"/>
              <a:chExt cx="2387600" cy="1841500"/>
            </a:xfrm>
          </p:grpSpPr>
          <p:sp>
            <p:nvSpPr>
              <p:cNvPr id="63" name="Freeform 62"/>
              <p:cNvSpPr/>
              <p:nvPr/>
            </p:nvSpPr>
            <p:spPr bwMode="auto">
              <a:xfrm>
                <a:off x="2797174" y="3598863"/>
                <a:ext cx="2181226" cy="738187"/>
              </a:xfrm>
              <a:custGeom>
                <a:avLst/>
                <a:gdLst>
                  <a:gd name="connsiteX0" fmla="*/ 1681163 w 2181226"/>
                  <a:gd name="connsiteY0" fmla="*/ 106362 h 738187"/>
                  <a:gd name="connsiteX1" fmla="*/ 1641709 w 2181226"/>
                  <a:gd name="connsiteY1" fmla="*/ 183146 h 738187"/>
                  <a:gd name="connsiteX2" fmla="*/ 0 w 2181226"/>
                  <a:gd name="connsiteY2" fmla="*/ 738187 h 738187"/>
                  <a:gd name="connsiteX3" fmla="*/ 30686 w 2181226"/>
                  <a:gd name="connsiteY3" fmla="*/ 463958 h 738187"/>
                  <a:gd name="connsiteX4" fmla="*/ 1681163 w 2181226"/>
                  <a:gd name="connsiteY4" fmla="*/ 106362 h 738187"/>
                  <a:gd name="connsiteX5" fmla="*/ 2181226 w 2181226"/>
                  <a:gd name="connsiteY5" fmla="*/ 0 h 738187"/>
                  <a:gd name="connsiteX6" fmla="*/ 1643063 w 2181226"/>
                  <a:gd name="connsiteY6" fmla="*/ 184150 h 738187"/>
                  <a:gd name="connsiteX7" fmla="*/ 1682441 w 2181226"/>
                  <a:gd name="connsiteY7" fmla="*/ 107421 h 738187"/>
                  <a:gd name="connsiteX8" fmla="*/ 2181226 w 2181226"/>
                  <a:gd name="connsiteY8" fmla="*/ 0 h 738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81226" h="738187">
                    <a:moveTo>
                      <a:pt x="1681163" y="106362"/>
                    </a:moveTo>
                    <a:cubicBezTo>
                      <a:pt x="1668012" y="132688"/>
                      <a:pt x="1654861" y="159014"/>
                      <a:pt x="1641709" y="183146"/>
                    </a:cubicBezTo>
                    <a:cubicBezTo>
                      <a:pt x="1641709" y="183146"/>
                      <a:pt x="1641709" y="183146"/>
                      <a:pt x="0" y="738187"/>
                    </a:cubicBezTo>
                    <a:cubicBezTo>
                      <a:pt x="0" y="738187"/>
                      <a:pt x="0" y="738187"/>
                      <a:pt x="30686" y="463958"/>
                    </a:cubicBezTo>
                    <a:cubicBezTo>
                      <a:pt x="30686" y="463958"/>
                      <a:pt x="30686" y="463958"/>
                      <a:pt x="1681163" y="106362"/>
                    </a:cubicBezTo>
                    <a:close/>
                    <a:moveTo>
                      <a:pt x="2181226" y="0"/>
                    </a:moveTo>
                    <a:cubicBezTo>
                      <a:pt x="2181226" y="0"/>
                      <a:pt x="2181226" y="0"/>
                      <a:pt x="1643063" y="184150"/>
                    </a:cubicBezTo>
                    <a:cubicBezTo>
                      <a:pt x="1656189" y="160035"/>
                      <a:pt x="1669315" y="133728"/>
                      <a:pt x="1682441" y="107421"/>
                    </a:cubicBezTo>
                    <a:cubicBezTo>
                      <a:pt x="1682441" y="107421"/>
                      <a:pt x="1682441" y="107421"/>
                      <a:pt x="218122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64" name="Freeform 39"/>
              <p:cNvSpPr/>
              <p:nvPr/>
            </p:nvSpPr>
            <p:spPr bwMode="auto">
              <a:xfrm>
                <a:off x="2590800" y="2495550"/>
                <a:ext cx="2387600" cy="1617663"/>
              </a:xfrm>
              <a:custGeom>
                <a:avLst/>
                <a:gdLst>
                  <a:gd name="T0" fmla="*/ 70 w 1504"/>
                  <a:gd name="T1" fmla="*/ 51 h 1019"/>
                  <a:gd name="T2" fmla="*/ 0 w 1504"/>
                  <a:gd name="T3" fmla="*/ 1019 h 1019"/>
                  <a:gd name="T4" fmla="*/ 1504 w 1504"/>
                  <a:gd name="T5" fmla="*/ 695 h 1019"/>
                  <a:gd name="T6" fmla="*/ 1467 w 1504"/>
                  <a:gd name="T7" fmla="*/ 0 h 1019"/>
                  <a:gd name="T8" fmla="*/ 70 w 1504"/>
                  <a:gd name="T9" fmla="*/ 51 h 10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4" h="1019">
                    <a:moveTo>
                      <a:pt x="70" y="51"/>
                    </a:moveTo>
                    <a:lnTo>
                      <a:pt x="0" y="1019"/>
                    </a:lnTo>
                    <a:lnTo>
                      <a:pt x="1504" y="695"/>
                    </a:lnTo>
                    <a:lnTo>
                      <a:pt x="1467" y="0"/>
                    </a:lnTo>
                    <a:lnTo>
                      <a:pt x="70" y="51"/>
                    </a:lnTo>
                    <a:close/>
                  </a:path>
                </a:pathLst>
              </a:custGeom>
              <a:solidFill>
                <a:srgbClr val="2A83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600" dirty="0">
                  <a:cs typeface="+mn-ea"/>
                  <a:sym typeface="+mn-lt"/>
                </a:endParaRPr>
              </a:p>
            </p:txBody>
          </p:sp>
        </p:grpSp>
        <p:sp>
          <p:nvSpPr>
            <p:cNvPr id="68" name="Freeform 36"/>
            <p:cNvSpPr/>
            <p:nvPr/>
          </p:nvSpPr>
          <p:spPr bwMode="auto">
            <a:xfrm>
              <a:off x="3350138" y="1629000"/>
              <a:ext cx="2419592" cy="2788873"/>
            </a:xfrm>
            <a:custGeom>
              <a:avLst/>
              <a:gdLst>
                <a:gd name="T0" fmla="*/ 704 w 1408"/>
                <a:gd name="T1" fmla="*/ 0 h 1623"/>
                <a:gd name="T2" fmla="*/ 0 w 1408"/>
                <a:gd name="T3" fmla="*/ 704 h 1623"/>
                <a:gd name="T4" fmla="*/ 303 w 1408"/>
                <a:gd name="T5" fmla="*/ 1283 h 1623"/>
                <a:gd name="T6" fmla="*/ 303 w 1408"/>
                <a:gd name="T7" fmla="*/ 1623 h 1623"/>
                <a:gd name="T8" fmla="*/ 623 w 1408"/>
                <a:gd name="T9" fmla="*/ 1403 h 1623"/>
                <a:gd name="T10" fmla="*/ 704 w 1408"/>
                <a:gd name="T11" fmla="*/ 1408 h 1623"/>
                <a:gd name="T12" fmla="*/ 1408 w 1408"/>
                <a:gd name="T13" fmla="*/ 704 h 1623"/>
                <a:gd name="T14" fmla="*/ 704 w 1408"/>
                <a:gd name="T15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623">
                  <a:moveTo>
                    <a:pt x="704" y="0"/>
                  </a:moveTo>
                  <a:cubicBezTo>
                    <a:pt x="315" y="0"/>
                    <a:pt x="0" y="315"/>
                    <a:pt x="0" y="704"/>
                  </a:cubicBezTo>
                  <a:cubicBezTo>
                    <a:pt x="0" y="944"/>
                    <a:pt x="120" y="1156"/>
                    <a:pt x="303" y="1283"/>
                  </a:cubicBezTo>
                  <a:cubicBezTo>
                    <a:pt x="303" y="1623"/>
                    <a:pt x="303" y="1623"/>
                    <a:pt x="303" y="1623"/>
                  </a:cubicBezTo>
                  <a:cubicBezTo>
                    <a:pt x="623" y="1403"/>
                    <a:pt x="623" y="1403"/>
                    <a:pt x="623" y="1403"/>
                  </a:cubicBezTo>
                  <a:cubicBezTo>
                    <a:pt x="649" y="1406"/>
                    <a:pt x="676" y="1408"/>
                    <a:pt x="704" y="1408"/>
                  </a:cubicBezTo>
                  <a:cubicBezTo>
                    <a:pt x="1092" y="1408"/>
                    <a:pt x="1408" y="1093"/>
                    <a:pt x="1408" y="704"/>
                  </a:cubicBezTo>
                  <a:cubicBezTo>
                    <a:pt x="1408" y="315"/>
                    <a:pt x="1092" y="0"/>
                    <a:pt x="704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70" name="Freeform 69"/>
            <p:cNvSpPr/>
            <p:nvPr/>
          </p:nvSpPr>
          <p:spPr bwMode="auto">
            <a:xfrm>
              <a:off x="5495573" y="3308790"/>
              <a:ext cx="529048" cy="296146"/>
            </a:xfrm>
            <a:custGeom>
              <a:avLst/>
              <a:gdLst>
                <a:gd name="connsiteX0" fmla="*/ 675475 w 675475"/>
                <a:gd name="connsiteY0" fmla="*/ 0 h 378112"/>
                <a:gd name="connsiteX1" fmla="*/ 0 w 675475"/>
                <a:gd name="connsiteY1" fmla="*/ 378112 h 378112"/>
                <a:gd name="connsiteX2" fmla="*/ 85770 w 675475"/>
                <a:gd name="connsiteY2" fmla="*/ 263568 h 378112"/>
                <a:gd name="connsiteX3" fmla="*/ 163251 w 675475"/>
                <a:gd name="connsiteY3" fmla="*/ 136223 h 378112"/>
                <a:gd name="connsiteX4" fmla="*/ 177176 w 675475"/>
                <a:gd name="connsiteY4" fmla="*/ 107362 h 37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5475" h="378112">
                  <a:moveTo>
                    <a:pt x="675475" y="0"/>
                  </a:moveTo>
                  <a:lnTo>
                    <a:pt x="0" y="378112"/>
                  </a:lnTo>
                  <a:lnTo>
                    <a:pt x="85770" y="263568"/>
                  </a:lnTo>
                  <a:cubicBezTo>
                    <a:pt x="113564" y="222485"/>
                    <a:pt x="139435" y="179994"/>
                    <a:pt x="163251" y="136223"/>
                  </a:cubicBezTo>
                  <a:lnTo>
                    <a:pt x="177176" y="107362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grpSp>
          <p:nvGrpSpPr>
            <p:cNvPr id="71" name="Group 70"/>
            <p:cNvGrpSpPr/>
            <p:nvPr/>
          </p:nvGrpSpPr>
          <p:grpSpPr>
            <a:xfrm>
              <a:off x="4154596" y="2444649"/>
              <a:ext cx="1870024" cy="1442306"/>
              <a:chOff x="2590800" y="2495550"/>
              <a:chExt cx="2387600" cy="1841500"/>
            </a:xfrm>
          </p:grpSpPr>
          <p:sp>
            <p:nvSpPr>
              <p:cNvPr id="72" name="Freeform 71"/>
              <p:cNvSpPr/>
              <p:nvPr/>
            </p:nvSpPr>
            <p:spPr bwMode="auto">
              <a:xfrm>
                <a:off x="2797174" y="3598863"/>
                <a:ext cx="2181226" cy="738187"/>
              </a:xfrm>
              <a:custGeom>
                <a:avLst/>
                <a:gdLst>
                  <a:gd name="connsiteX0" fmla="*/ 1681163 w 2181226"/>
                  <a:gd name="connsiteY0" fmla="*/ 106362 h 738187"/>
                  <a:gd name="connsiteX1" fmla="*/ 1641709 w 2181226"/>
                  <a:gd name="connsiteY1" fmla="*/ 183146 h 738187"/>
                  <a:gd name="connsiteX2" fmla="*/ 0 w 2181226"/>
                  <a:gd name="connsiteY2" fmla="*/ 738187 h 738187"/>
                  <a:gd name="connsiteX3" fmla="*/ 30686 w 2181226"/>
                  <a:gd name="connsiteY3" fmla="*/ 463958 h 738187"/>
                  <a:gd name="connsiteX4" fmla="*/ 1681163 w 2181226"/>
                  <a:gd name="connsiteY4" fmla="*/ 106362 h 738187"/>
                  <a:gd name="connsiteX5" fmla="*/ 2181226 w 2181226"/>
                  <a:gd name="connsiteY5" fmla="*/ 0 h 738187"/>
                  <a:gd name="connsiteX6" fmla="*/ 1643063 w 2181226"/>
                  <a:gd name="connsiteY6" fmla="*/ 184150 h 738187"/>
                  <a:gd name="connsiteX7" fmla="*/ 1682441 w 2181226"/>
                  <a:gd name="connsiteY7" fmla="*/ 107421 h 738187"/>
                  <a:gd name="connsiteX8" fmla="*/ 2181226 w 2181226"/>
                  <a:gd name="connsiteY8" fmla="*/ 0 h 738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81226" h="738187">
                    <a:moveTo>
                      <a:pt x="1681163" y="106362"/>
                    </a:moveTo>
                    <a:cubicBezTo>
                      <a:pt x="1668012" y="132688"/>
                      <a:pt x="1654861" y="159014"/>
                      <a:pt x="1641709" y="183146"/>
                    </a:cubicBezTo>
                    <a:cubicBezTo>
                      <a:pt x="1641709" y="183146"/>
                      <a:pt x="1641709" y="183146"/>
                      <a:pt x="0" y="738187"/>
                    </a:cubicBezTo>
                    <a:cubicBezTo>
                      <a:pt x="0" y="738187"/>
                      <a:pt x="0" y="738187"/>
                      <a:pt x="30686" y="463958"/>
                    </a:cubicBezTo>
                    <a:cubicBezTo>
                      <a:pt x="30686" y="463958"/>
                      <a:pt x="30686" y="463958"/>
                      <a:pt x="1681163" y="106362"/>
                    </a:cubicBezTo>
                    <a:close/>
                    <a:moveTo>
                      <a:pt x="2181226" y="0"/>
                    </a:moveTo>
                    <a:cubicBezTo>
                      <a:pt x="2181226" y="0"/>
                      <a:pt x="2181226" y="0"/>
                      <a:pt x="1643063" y="184150"/>
                    </a:cubicBezTo>
                    <a:cubicBezTo>
                      <a:pt x="1656189" y="160035"/>
                      <a:pt x="1669315" y="133728"/>
                      <a:pt x="1682441" y="107421"/>
                    </a:cubicBezTo>
                    <a:cubicBezTo>
                      <a:pt x="1682441" y="107421"/>
                      <a:pt x="1682441" y="107421"/>
                      <a:pt x="218122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73" name="Freeform 39"/>
              <p:cNvSpPr/>
              <p:nvPr/>
            </p:nvSpPr>
            <p:spPr bwMode="auto">
              <a:xfrm>
                <a:off x="2590800" y="2495550"/>
                <a:ext cx="2387600" cy="1617663"/>
              </a:xfrm>
              <a:custGeom>
                <a:avLst/>
                <a:gdLst>
                  <a:gd name="T0" fmla="*/ 70 w 1504"/>
                  <a:gd name="T1" fmla="*/ 51 h 1019"/>
                  <a:gd name="T2" fmla="*/ 0 w 1504"/>
                  <a:gd name="T3" fmla="*/ 1019 h 1019"/>
                  <a:gd name="T4" fmla="*/ 1504 w 1504"/>
                  <a:gd name="T5" fmla="*/ 695 h 1019"/>
                  <a:gd name="T6" fmla="*/ 1467 w 1504"/>
                  <a:gd name="T7" fmla="*/ 0 h 1019"/>
                  <a:gd name="T8" fmla="*/ 70 w 1504"/>
                  <a:gd name="T9" fmla="*/ 51 h 10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4" h="1019">
                    <a:moveTo>
                      <a:pt x="70" y="51"/>
                    </a:moveTo>
                    <a:lnTo>
                      <a:pt x="0" y="1019"/>
                    </a:lnTo>
                    <a:lnTo>
                      <a:pt x="1504" y="695"/>
                    </a:lnTo>
                    <a:lnTo>
                      <a:pt x="1467" y="0"/>
                    </a:lnTo>
                    <a:lnTo>
                      <a:pt x="70" y="51"/>
                    </a:lnTo>
                    <a:close/>
                  </a:path>
                </a:pathLst>
              </a:custGeom>
              <a:solidFill>
                <a:srgbClr val="FBD26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</p:grpSp>
        <p:sp>
          <p:nvSpPr>
            <p:cNvPr id="75" name="Freeform 36"/>
            <p:cNvSpPr/>
            <p:nvPr/>
          </p:nvSpPr>
          <p:spPr bwMode="auto">
            <a:xfrm>
              <a:off x="6167379" y="1629000"/>
              <a:ext cx="2419592" cy="2788873"/>
            </a:xfrm>
            <a:custGeom>
              <a:avLst/>
              <a:gdLst>
                <a:gd name="T0" fmla="*/ 704 w 1408"/>
                <a:gd name="T1" fmla="*/ 0 h 1623"/>
                <a:gd name="T2" fmla="*/ 0 w 1408"/>
                <a:gd name="T3" fmla="*/ 704 h 1623"/>
                <a:gd name="T4" fmla="*/ 303 w 1408"/>
                <a:gd name="T5" fmla="*/ 1283 h 1623"/>
                <a:gd name="T6" fmla="*/ 303 w 1408"/>
                <a:gd name="T7" fmla="*/ 1623 h 1623"/>
                <a:gd name="T8" fmla="*/ 623 w 1408"/>
                <a:gd name="T9" fmla="*/ 1403 h 1623"/>
                <a:gd name="T10" fmla="*/ 704 w 1408"/>
                <a:gd name="T11" fmla="*/ 1408 h 1623"/>
                <a:gd name="T12" fmla="*/ 1408 w 1408"/>
                <a:gd name="T13" fmla="*/ 704 h 1623"/>
                <a:gd name="T14" fmla="*/ 704 w 1408"/>
                <a:gd name="T15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623">
                  <a:moveTo>
                    <a:pt x="704" y="0"/>
                  </a:moveTo>
                  <a:cubicBezTo>
                    <a:pt x="315" y="0"/>
                    <a:pt x="0" y="315"/>
                    <a:pt x="0" y="704"/>
                  </a:cubicBezTo>
                  <a:cubicBezTo>
                    <a:pt x="0" y="944"/>
                    <a:pt x="120" y="1156"/>
                    <a:pt x="303" y="1283"/>
                  </a:cubicBezTo>
                  <a:cubicBezTo>
                    <a:pt x="303" y="1623"/>
                    <a:pt x="303" y="1623"/>
                    <a:pt x="303" y="1623"/>
                  </a:cubicBezTo>
                  <a:cubicBezTo>
                    <a:pt x="623" y="1403"/>
                    <a:pt x="623" y="1403"/>
                    <a:pt x="623" y="1403"/>
                  </a:cubicBezTo>
                  <a:cubicBezTo>
                    <a:pt x="649" y="1406"/>
                    <a:pt x="676" y="1408"/>
                    <a:pt x="704" y="1408"/>
                  </a:cubicBezTo>
                  <a:cubicBezTo>
                    <a:pt x="1092" y="1408"/>
                    <a:pt x="1408" y="1093"/>
                    <a:pt x="1408" y="704"/>
                  </a:cubicBezTo>
                  <a:cubicBezTo>
                    <a:pt x="1408" y="315"/>
                    <a:pt x="1092" y="0"/>
                    <a:pt x="704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77" name="Freeform 76"/>
            <p:cNvSpPr/>
            <p:nvPr/>
          </p:nvSpPr>
          <p:spPr bwMode="auto">
            <a:xfrm>
              <a:off x="8312814" y="3308790"/>
              <a:ext cx="529048" cy="296146"/>
            </a:xfrm>
            <a:custGeom>
              <a:avLst/>
              <a:gdLst>
                <a:gd name="connsiteX0" fmla="*/ 675475 w 675475"/>
                <a:gd name="connsiteY0" fmla="*/ 0 h 378112"/>
                <a:gd name="connsiteX1" fmla="*/ 0 w 675475"/>
                <a:gd name="connsiteY1" fmla="*/ 378112 h 378112"/>
                <a:gd name="connsiteX2" fmla="*/ 85770 w 675475"/>
                <a:gd name="connsiteY2" fmla="*/ 263568 h 378112"/>
                <a:gd name="connsiteX3" fmla="*/ 163251 w 675475"/>
                <a:gd name="connsiteY3" fmla="*/ 136223 h 378112"/>
                <a:gd name="connsiteX4" fmla="*/ 177176 w 675475"/>
                <a:gd name="connsiteY4" fmla="*/ 107362 h 37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5475" h="378112">
                  <a:moveTo>
                    <a:pt x="675475" y="0"/>
                  </a:moveTo>
                  <a:lnTo>
                    <a:pt x="0" y="378112"/>
                  </a:lnTo>
                  <a:lnTo>
                    <a:pt x="85770" y="263568"/>
                  </a:lnTo>
                  <a:cubicBezTo>
                    <a:pt x="113564" y="222485"/>
                    <a:pt x="139435" y="179994"/>
                    <a:pt x="163251" y="136223"/>
                  </a:cubicBezTo>
                  <a:lnTo>
                    <a:pt x="177176" y="10736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6971837" y="2444649"/>
              <a:ext cx="1870024" cy="1442306"/>
              <a:chOff x="2590800" y="2495550"/>
              <a:chExt cx="2387600" cy="1841500"/>
            </a:xfrm>
          </p:grpSpPr>
          <p:sp>
            <p:nvSpPr>
              <p:cNvPr id="79" name="Freeform 78"/>
              <p:cNvSpPr/>
              <p:nvPr/>
            </p:nvSpPr>
            <p:spPr bwMode="auto">
              <a:xfrm>
                <a:off x="2797174" y="3598863"/>
                <a:ext cx="2181226" cy="738187"/>
              </a:xfrm>
              <a:custGeom>
                <a:avLst/>
                <a:gdLst>
                  <a:gd name="connsiteX0" fmla="*/ 1681163 w 2181226"/>
                  <a:gd name="connsiteY0" fmla="*/ 106362 h 738187"/>
                  <a:gd name="connsiteX1" fmla="*/ 1641709 w 2181226"/>
                  <a:gd name="connsiteY1" fmla="*/ 183146 h 738187"/>
                  <a:gd name="connsiteX2" fmla="*/ 0 w 2181226"/>
                  <a:gd name="connsiteY2" fmla="*/ 738187 h 738187"/>
                  <a:gd name="connsiteX3" fmla="*/ 30686 w 2181226"/>
                  <a:gd name="connsiteY3" fmla="*/ 463958 h 738187"/>
                  <a:gd name="connsiteX4" fmla="*/ 1681163 w 2181226"/>
                  <a:gd name="connsiteY4" fmla="*/ 106362 h 738187"/>
                  <a:gd name="connsiteX5" fmla="*/ 2181226 w 2181226"/>
                  <a:gd name="connsiteY5" fmla="*/ 0 h 738187"/>
                  <a:gd name="connsiteX6" fmla="*/ 1643063 w 2181226"/>
                  <a:gd name="connsiteY6" fmla="*/ 184150 h 738187"/>
                  <a:gd name="connsiteX7" fmla="*/ 1682441 w 2181226"/>
                  <a:gd name="connsiteY7" fmla="*/ 107421 h 738187"/>
                  <a:gd name="connsiteX8" fmla="*/ 2181226 w 2181226"/>
                  <a:gd name="connsiteY8" fmla="*/ 0 h 738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81226" h="738187">
                    <a:moveTo>
                      <a:pt x="1681163" y="106362"/>
                    </a:moveTo>
                    <a:cubicBezTo>
                      <a:pt x="1668012" y="132688"/>
                      <a:pt x="1654861" y="159014"/>
                      <a:pt x="1641709" y="183146"/>
                    </a:cubicBezTo>
                    <a:cubicBezTo>
                      <a:pt x="1641709" y="183146"/>
                      <a:pt x="1641709" y="183146"/>
                      <a:pt x="0" y="738187"/>
                    </a:cubicBezTo>
                    <a:cubicBezTo>
                      <a:pt x="0" y="738187"/>
                      <a:pt x="0" y="738187"/>
                      <a:pt x="30686" y="463958"/>
                    </a:cubicBezTo>
                    <a:cubicBezTo>
                      <a:pt x="30686" y="463958"/>
                      <a:pt x="30686" y="463958"/>
                      <a:pt x="1681163" y="106362"/>
                    </a:cubicBezTo>
                    <a:close/>
                    <a:moveTo>
                      <a:pt x="2181226" y="0"/>
                    </a:moveTo>
                    <a:cubicBezTo>
                      <a:pt x="2181226" y="0"/>
                      <a:pt x="2181226" y="0"/>
                      <a:pt x="1643063" y="184150"/>
                    </a:cubicBezTo>
                    <a:cubicBezTo>
                      <a:pt x="1656189" y="160035"/>
                      <a:pt x="1669315" y="133728"/>
                      <a:pt x="1682441" y="107421"/>
                    </a:cubicBezTo>
                    <a:cubicBezTo>
                      <a:pt x="1682441" y="107421"/>
                      <a:pt x="1682441" y="107421"/>
                      <a:pt x="218122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80" name="Freeform 39"/>
              <p:cNvSpPr/>
              <p:nvPr/>
            </p:nvSpPr>
            <p:spPr bwMode="auto">
              <a:xfrm>
                <a:off x="2590800" y="2495550"/>
                <a:ext cx="2387600" cy="1617663"/>
              </a:xfrm>
              <a:custGeom>
                <a:avLst/>
                <a:gdLst>
                  <a:gd name="T0" fmla="*/ 70 w 1504"/>
                  <a:gd name="T1" fmla="*/ 51 h 1019"/>
                  <a:gd name="T2" fmla="*/ 0 w 1504"/>
                  <a:gd name="T3" fmla="*/ 1019 h 1019"/>
                  <a:gd name="T4" fmla="*/ 1504 w 1504"/>
                  <a:gd name="T5" fmla="*/ 695 h 1019"/>
                  <a:gd name="T6" fmla="*/ 1467 w 1504"/>
                  <a:gd name="T7" fmla="*/ 0 h 1019"/>
                  <a:gd name="T8" fmla="*/ 70 w 1504"/>
                  <a:gd name="T9" fmla="*/ 51 h 10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4" h="1019">
                    <a:moveTo>
                      <a:pt x="70" y="51"/>
                    </a:moveTo>
                    <a:lnTo>
                      <a:pt x="0" y="1019"/>
                    </a:lnTo>
                    <a:lnTo>
                      <a:pt x="1504" y="695"/>
                    </a:lnTo>
                    <a:lnTo>
                      <a:pt x="1467" y="0"/>
                    </a:lnTo>
                    <a:lnTo>
                      <a:pt x="70" y="5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</p:grpSp>
        <p:sp>
          <p:nvSpPr>
            <p:cNvPr id="82" name="Freeform 36"/>
            <p:cNvSpPr/>
            <p:nvPr/>
          </p:nvSpPr>
          <p:spPr bwMode="auto">
            <a:xfrm>
              <a:off x="8984621" y="1629000"/>
              <a:ext cx="2419592" cy="2788873"/>
            </a:xfrm>
            <a:custGeom>
              <a:avLst/>
              <a:gdLst>
                <a:gd name="T0" fmla="*/ 704 w 1408"/>
                <a:gd name="T1" fmla="*/ 0 h 1623"/>
                <a:gd name="T2" fmla="*/ 0 w 1408"/>
                <a:gd name="T3" fmla="*/ 704 h 1623"/>
                <a:gd name="T4" fmla="*/ 303 w 1408"/>
                <a:gd name="T5" fmla="*/ 1283 h 1623"/>
                <a:gd name="T6" fmla="*/ 303 w 1408"/>
                <a:gd name="T7" fmla="*/ 1623 h 1623"/>
                <a:gd name="T8" fmla="*/ 623 w 1408"/>
                <a:gd name="T9" fmla="*/ 1403 h 1623"/>
                <a:gd name="T10" fmla="*/ 704 w 1408"/>
                <a:gd name="T11" fmla="*/ 1408 h 1623"/>
                <a:gd name="T12" fmla="*/ 1408 w 1408"/>
                <a:gd name="T13" fmla="*/ 704 h 1623"/>
                <a:gd name="T14" fmla="*/ 704 w 1408"/>
                <a:gd name="T15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623">
                  <a:moveTo>
                    <a:pt x="704" y="0"/>
                  </a:moveTo>
                  <a:cubicBezTo>
                    <a:pt x="315" y="0"/>
                    <a:pt x="0" y="315"/>
                    <a:pt x="0" y="704"/>
                  </a:cubicBezTo>
                  <a:cubicBezTo>
                    <a:pt x="0" y="944"/>
                    <a:pt x="120" y="1156"/>
                    <a:pt x="303" y="1283"/>
                  </a:cubicBezTo>
                  <a:cubicBezTo>
                    <a:pt x="303" y="1623"/>
                    <a:pt x="303" y="1623"/>
                    <a:pt x="303" y="1623"/>
                  </a:cubicBezTo>
                  <a:cubicBezTo>
                    <a:pt x="623" y="1403"/>
                    <a:pt x="623" y="1403"/>
                    <a:pt x="623" y="1403"/>
                  </a:cubicBezTo>
                  <a:cubicBezTo>
                    <a:pt x="649" y="1406"/>
                    <a:pt x="676" y="1408"/>
                    <a:pt x="704" y="1408"/>
                  </a:cubicBezTo>
                  <a:cubicBezTo>
                    <a:pt x="1092" y="1408"/>
                    <a:pt x="1408" y="1093"/>
                    <a:pt x="1408" y="704"/>
                  </a:cubicBezTo>
                  <a:cubicBezTo>
                    <a:pt x="1408" y="315"/>
                    <a:pt x="1092" y="0"/>
                    <a:pt x="704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84" name="Freeform 83"/>
            <p:cNvSpPr/>
            <p:nvPr/>
          </p:nvSpPr>
          <p:spPr bwMode="auto">
            <a:xfrm>
              <a:off x="11130056" y="3308790"/>
              <a:ext cx="529048" cy="296146"/>
            </a:xfrm>
            <a:custGeom>
              <a:avLst/>
              <a:gdLst>
                <a:gd name="connsiteX0" fmla="*/ 675475 w 675475"/>
                <a:gd name="connsiteY0" fmla="*/ 0 h 378112"/>
                <a:gd name="connsiteX1" fmla="*/ 0 w 675475"/>
                <a:gd name="connsiteY1" fmla="*/ 378112 h 378112"/>
                <a:gd name="connsiteX2" fmla="*/ 85770 w 675475"/>
                <a:gd name="connsiteY2" fmla="*/ 263568 h 378112"/>
                <a:gd name="connsiteX3" fmla="*/ 163251 w 675475"/>
                <a:gd name="connsiteY3" fmla="*/ 136223 h 378112"/>
                <a:gd name="connsiteX4" fmla="*/ 177176 w 675475"/>
                <a:gd name="connsiteY4" fmla="*/ 107362 h 37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5475" h="378112">
                  <a:moveTo>
                    <a:pt x="675475" y="0"/>
                  </a:moveTo>
                  <a:lnTo>
                    <a:pt x="0" y="378112"/>
                  </a:lnTo>
                  <a:lnTo>
                    <a:pt x="85770" y="263568"/>
                  </a:lnTo>
                  <a:cubicBezTo>
                    <a:pt x="113564" y="222485"/>
                    <a:pt x="139435" y="179994"/>
                    <a:pt x="163251" y="136223"/>
                  </a:cubicBezTo>
                  <a:lnTo>
                    <a:pt x="177176" y="107362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grpSp>
          <p:nvGrpSpPr>
            <p:cNvPr id="85" name="Group 84"/>
            <p:cNvGrpSpPr/>
            <p:nvPr/>
          </p:nvGrpSpPr>
          <p:grpSpPr>
            <a:xfrm>
              <a:off x="9789079" y="2444649"/>
              <a:ext cx="1870024" cy="1442306"/>
              <a:chOff x="2590800" y="2495550"/>
              <a:chExt cx="2387600" cy="1841500"/>
            </a:xfrm>
          </p:grpSpPr>
          <p:sp>
            <p:nvSpPr>
              <p:cNvPr id="86" name="Freeform 85"/>
              <p:cNvSpPr/>
              <p:nvPr/>
            </p:nvSpPr>
            <p:spPr bwMode="auto">
              <a:xfrm>
                <a:off x="2797174" y="3598863"/>
                <a:ext cx="2181226" cy="738187"/>
              </a:xfrm>
              <a:custGeom>
                <a:avLst/>
                <a:gdLst>
                  <a:gd name="connsiteX0" fmla="*/ 1681163 w 2181226"/>
                  <a:gd name="connsiteY0" fmla="*/ 106362 h 738187"/>
                  <a:gd name="connsiteX1" fmla="*/ 1641709 w 2181226"/>
                  <a:gd name="connsiteY1" fmla="*/ 183146 h 738187"/>
                  <a:gd name="connsiteX2" fmla="*/ 0 w 2181226"/>
                  <a:gd name="connsiteY2" fmla="*/ 738187 h 738187"/>
                  <a:gd name="connsiteX3" fmla="*/ 30686 w 2181226"/>
                  <a:gd name="connsiteY3" fmla="*/ 463958 h 738187"/>
                  <a:gd name="connsiteX4" fmla="*/ 1681163 w 2181226"/>
                  <a:gd name="connsiteY4" fmla="*/ 106362 h 738187"/>
                  <a:gd name="connsiteX5" fmla="*/ 2181226 w 2181226"/>
                  <a:gd name="connsiteY5" fmla="*/ 0 h 738187"/>
                  <a:gd name="connsiteX6" fmla="*/ 1643063 w 2181226"/>
                  <a:gd name="connsiteY6" fmla="*/ 184150 h 738187"/>
                  <a:gd name="connsiteX7" fmla="*/ 1682441 w 2181226"/>
                  <a:gd name="connsiteY7" fmla="*/ 107421 h 738187"/>
                  <a:gd name="connsiteX8" fmla="*/ 2181226 w 2181226"/>
                  <a:gd name="connsiteY8" fmla="*/ 0 h 738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81226" h="738187">
                    <a:moveTo>
                      <a:pt x="1681163" y="106362"/>
                    </a:moveTo>
                    <a:cubicBezTo>
                      <a:pt x="1668012" y="132688"/>
                      <a:pt x="1654861" y="159014"/>
                      <a:pt x="1641709" y="183146"/>
                    </a:cubicBezTo>
                    <a:cubicBezTo>
                      <a:pt x="1641709" y="183146"/>
                      <a:pt x="1641709" y="183146"/>
                      <a:pt x="0" y="738187"/>
                    </a:cubicBezTo>
                    <a:cubicBezTo>
                      <a:pt x="0" y="738187"/>
                      <a:pt x="0" y="738187"/>
                      <a:pt x="30686" y="463958"/>
                    </a:cubicBezTo>
                    <a:cubicBezTo>
                      <a:pt x="30686" y="463958"/>
                      <a:pt x="30686" y="463958"/>
                      <a:pt x="1681163" y="106362"/>
                    </a:cubicBezTo>
                    <a:close/>
                    <a:moveTo>
                      <a:pt x="2181226" y="0"/>
                    </a:moveTo>
                    <a:cubicBezTo>
                      <a:pt x="2181226" y="0"/>
                      <a:pt x="2181226" y="0"/>
                      <a:pt x="1643063" y="184150"/>
                    </a:cubicBezTo>
                    <a:cubicBezTo>
                      <a:pt x="1656189" y="160035"/>
                      <a:pt x="1669315" y="133728"/>
                      <a:pt x="1682441" y="107421"/>
                    </a:cubicBezTo>
                    <a:cubicBezTo>
                      <a:pt x="1682441" y="107421"/>
                      <a:pt x="1682441" y="107421"/>
                      <a:pt x="218122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87" name="Freeform 39"/>
              <p:cNvSpPr/>
              <p:nvPr/>
            </p:nvSpPr>
            <p:spPr bwMode="auto">
              <a:xfrm>
                <a:off x="2590800" y="2495550"/>
                <a:ext cx="2387600" cy="1617663"/>
              </a:xfrm>
              <a:custGeom>
                <a:avLst/>
                <a:gdLst>
                  <a:gd name="T0" fmla="*/ 70 w 1504"/>
                  <a:gd name="T1" fmla="*/ 51 h 1019"/>
                  <a:gd name="T2" fmla="*/ 0 w 1504"/>
                  <a:gd name="T3" fmla="*/ 1019 h 1019"/>
                  <a:gd name="T4" fmla="*/ 1504 w 1504"/>
                  <a:gd name="T5" fmla="*/ 695 h 1019"/>
                  <a:gd name="T6" fmla="*/ 1467 w 1504"/>
                  <a:gd name="T7" fmla="*/ 0 h 1019"/>
                  <a:gd name="T8" fmla="*/ 70 w 1504"/>
                  <a:gd name="T9" fmla="*/ 51 h 10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4" h="1019">
                    <a:moveTo>
                      <a:pt x="70" y="51"/>
                    </a:moveTo>
                    <a:lnTo>
                      <a:pt x="0" y="1019"/>
                    </a:lnTo>
                    <a:lnTo>
                      <a:pt x="1504" y="695"/>
                    </a:lnTo>
                    <a:lnTo>
                      <a:pt x="1467" y="0"/>
                    </a:lnTo>
                    <a:lnTo>
                      <a:pt x="70" y="51"/>
                    </a:lnTo>
                    <a:close/>
                  </a:path>
                </a:pathLst>
              </a:custGeom>
              <a:solidFill>
                <a:srgbClr val="9CE0B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</p:grpSp>
        <p:sp>
          <p:nvSpPr>
            <p:cNvPr id="38" name="Rectangle 31"/>
            <p:cNvSpPr>
              <a:spLocks noChangeArrowheads="1"/>
            </p:cNvSpPr>
            <p:nvPr/>
          </p:nvSpPr>
          <p:spPr bwMode="auto">
            <a:xfrm>
              <a:off x="2075721" y="2858861"/>
              <a:ext cx="26988" cy="25400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39" name="Rectangle 32"/>
            <p:cNvSpPr>
              <a:spLocks noChangeArrowheads="1"/>
            </p:cNvSpPr>
            <p:nvPr/>
          </p:nvSpPr>
          <p:spPr bwMode="auto">
            <a:xfrm>
              <a:off x="2167796" y="2858861"/>
              <a:ext cx="25400" cy="25400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2259871" y="2858861"/>
              <a:ext cx="25400" cy="25400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1945546" y="2688999"/>
              <a:ext cx="614363" cy="612775"/>
            </a:xfrm>
            <a:custGeom>
              <a:avLst/>
              <a:gdLst>
                <a:gd name="T0" fmla="*/ 2668 w 3484"/>
                <a:gd name="T1" fmla="*/ 1997 h 3476"/>
                <a:gd name="T2" fmla="*/ 2659 w 3484"/>
                <a:gd name="T3" fmla="*/ 2036 h 3476"/>
                <a:gd name="T4" fmla="*/ 2633 w 3484"/>
                <a:gd name="T5" fmla="*/ 2061 h 3476"/>
                <a:gd name="T6" fmla="*/ 2594 w 3484"/>
                <a:gd name="T7" fmla="*/ 2071 h 3476"/>
                <a:gd name="T8" fmla="*/ 1409 w 3484"/>
                <a:gd name="T9" fmla="*/ 2966 h 3476"/>
                <a:gd name="T10" fmla="*/ 2632 w 3484"/>
                <a:gd name="T11" fmla="*/ 2967 h 3476"/>
                <a:gd name="T12" fmla="*/ 2656 w 3484"/>
                <a:gd name="T13" fmla="*/ 2978 h 3476"/>
                <a:gd name="T14" fmla="*/ 2906 w 3484"/>
                <a:gd name="T15" fmla="*/ 3225 h 3476"/>
                <a:gd name="T16" fmla="*/ 2908 w 3484"/>
                <a:gd name="T17" fmla="*/ 3019 h 3476"/>
                <a:gd name="T18" fmla="*/ 2926 w 3484"/>
                <a:gd name="T19" fmla="*/ 2987 h 3476"/>
                <a:gd name="T20" fmla="*/ 2959 w 3484"/>
                <a:gd name="T21" fmla="*/ 2969 h 3476"/>
                <a:gd name="T22" fmla="*/ 3335 w 3484"/>
                <a:gd name="T23" fmla="*/ 2966 h 3476"/>
                <a:gd name="T24" fmla="*/ 2668 w 3484"/>
                <a:gd name="T25" fmla="*/ 1525 h 3476"/>
                <a:gd name="T26" fmla="*/ 148 w 3484"/>
                <a:gd name="T27" fmla="*/ 1924 h 3476"/>
                <a:gd name="T28" fmla="*/ 614 w 3484"/>
                <a:gd name="T29" fmla="*/ 1926 h 3476"/>
                <a:gd name="T30" fmla="*/ 647 w 3484"/>
                <a:gd name="T31" fmla="*/ 1944 h 3476"/>
                <a:gd name="T32" fmla="*/ 665 w 3484"/>
                <a:gd name="T33" fmla="*/ 1977 h 3476"/>
                <a:gd name="T34" fmla="*/ 667 w 3484"/>
                <a:gd name="T35" fmla="*/ 2264 h 3476"/>
                <a:gd name="T36" fmla="*/ 997 w 3484"/>
                <a:gd name="T37" fmla="*/ 1935 h 3476"/>
                <a:gd name="T38" fmla="*/ 1023 w 3484"/>
                <a:gd name="T39" fmla="*/ 1925 h 3476"/>
                <a:gd name="T40" fmla="*/ 2521 w 3484"/>
                <a:gd name="T41" fmla="*/ 1924 h 3476"/>
                <a:gd name="T42" fmla="*/ 148 w 3484"/>
                <a:gd name="T43" fmla="*/ 149 h 3476"/>
                <a:gd name="T44" fmla="*/ 2594 w 3484"/>
                <a:gd name="T45" fmla="*/ 0 h 3476"/>
                <a:gd name="T46" fmla="*/ 2633 w 3484"/>
                <a:gd name="T47" fmla="*/ 10 h 3476"/>
                <a:gd name="T48" fmla="*/ 2659 w 3484"/>
                <a:gd name="T49" fmla="*/ 35 h 3476"/>
                <a:gd name="T50" fmla="*/ 2668 w 3484"/>
                <a:gd name="T51" fmla="*/ 75 h 3476"/>
                <a:gd name="T52" fmla="*/ 3410 w 3484"/>
                <a:gd name="T53" fmla="*/ 1377 h 3476"/>
                <a:gd name="T54" fmla="*/ 3448 w 3484"/>
                <a:gd name="T55" fmla="*/ 1385 h 3476"/>
                <a:gd name="T56" fmla="*/ 3474 w 3484"/>
                <a:gd name="T57" fmla="*/ 1411 h 3476"/>
                <a:gd name="T58" fmla="*/ 3484 w 3484"/>
                <a:gd name="T59" fmla="*/ 1450 h 3476"/>
                <a:gd name="T60" fmla="*/ 3481 w 3484"/>
                <a:gd name="T61" fmla="*/ 3053 h 3476"/>
                <a:gd name="T62" fmla="*/ 3464 w 3484"/>
                <a:gd name="T63" fmla="*/ 3086 h 3476"/>
                <a:gd name="T64" fmla="*/ 3431 w 3484"/>
                <a:gd name="T65" fmla="*/ 3104 h 3476"/>
                <a:gd name="T66" fmla="*/ 3054 w 3484"/>
                <a:gd name="T67" fmla="*/ 3106 h 3476"/>
                <a:gd name="T68" fmla="*/ 3052 w 3484"/>
                <a:gd name="T69" fmla="*/ 3416 h 3476"/>
                <a:gd name="T70" fmla="*/ 3033 w 3484"/>
                <a:gd name="T71" fmla="*/ 3451 h 3476"/>
                <a:gd name="T72" fmla="*/ 3003 w 3484"/>
                <a:gd name="T73" fmla="*/ 3472 h 3476"/>
                <a:gd name="T74" fmla="*/ 2966 w 3484"/>
                <a:gd name="T75" fmla="*/ 3474 h 3476"/>
                <a:gd name="T76" fmla="*/ 2928 w 3484"/>
                <a:gd name="T77" fmla="*/ 3454 h 3476"/>
                <a:gd name="T78" fmla="*/ 1335 w 3484"/>
                <a:gd name="T79" fmla="*/ 3114 h 3476"/>
                <a:gd name="T80" fmla="*/ 1296 w 3484"/>
                <a:gd name="T81" fmla="*/ 3104 h 3476"/>
                <a:gd name="T82" fmla="*/ 1270 w 3484"/>
                <a:gd name="T83" fmla="*/ 3079 h 3476"/>
                <a:gd name="T84" fmla="*/ 1260 w 3484"/>
                <a:gd name="T85" fmla="*/ 3039 h 3476"/>
                <a:gd name="T86" fmla="*/ 1068 w 3484"/>
                <a:gd name="T87" fmla="*/ 2071 h 3476"/>
                <a:gd name="T88" fmla="*/ 634 w 3484"/>
                <a:gd name="T89" fmla="*/ 2501 h 3476"/>
                <a:gd name="T90" fmla="*/ 603 w 3484"/>
                <a:gd name="T91" fmla="*/ 2512 h 3476"/>
                <a:gd name="T92" fmla="*/ 564 w 3484"/>
                <a:gd name="T93" fmla="*/ 2507 h 3476"/>
                <a:gd name="T94" fmla="*/ 536 w 3484"/>
                <a:gd name="T95" fmla="*/ 2486 h 3476"/>
                <a:gd name="T96" fmla="*/ 521 w 3484"/>
                <a:gd name="T97" fmla="*/ 2457 h 3476"/>
                <a:gd name="T98" fmla="*/ 519 w 3484"/>
                <a:gd name="T99" fmla="*/ 2071 h 3476"/>
                <a:gd name="T100" fmla="*/ 53 w 3484"/>
                <a:gd name="T101" fmla="*/ 2069 h 3476"/>
                <a:gd name="T102" fmla="*/ 21 w 3484"/>
                <a:gd name="T103" fmla="*/ 2051 h 3476"/>
                <a:gd name="T104" fmla="*/ 3 w 3484"/>
                <a:gd name="T105" fmla="*/ 2018 h 3476"/>
                <a:gd name="T106" fmla="*/ 0 w 3484"/>
                <a:gd name="T107" fmla="*/ 75 h 3476"/>
                <a:gd name="T108" fmla="*/ 9 w 3484"/>
                <a:gd name="T109" fmla="*/ 35 h 3476"/>
                <a:gd name="T110" fmla="*/ 36 w 3484"/>
                <a:gd name="T111" fmla="*/ 10 h 3476"/>
                <a:gd name="T112" fmla="*/ 74 w 3484"/>
                <a:gd name="T113" fmla="*/ 0 h 3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84" h="3476">
                  <a:moveTo>
                    <a:pt x="2668" y="1525"/>
                  </a:moveTo>
                  <a:lnTo>
                    <a:pt x="2668" y="1997"/>
                  </a:lnTo>
                  <a:lnTo>
                    <a:pt x="2666" y="2018"/>
                  </a:lnTo>
                  <a:lnTo>
                    <a:pt x="2659" y="2036"/>
                  </a:lnTo>
                  <a:lnTo>
                    <a:pt x="2648" y="2051"/>
                  </a:lnTo>
                  <a:lnTo>
                    <a:pt x="2633" y="2061"/>
                  </a:lnTo>
                  <a:lnTo>
                    <a:pt x="2615" y="2069"/>
                  </a:lnTo>
                  <a:lnTo>
                    <a:pt x="2594" y="2071"/>
                  </a:lnTo>
                  <a:lnTo>
                    <a:pt x="1409" y="2071"/>
                  </a:lnTo>
                  <a:lnTo>
                    <a:pt x="1409" y="2966"/>
                  </a:lnTo>
                  <a:lnTo>
                    <a:pt x="2616" y="2966"/>
                  </a:lnTo>
                  <a:lnTo>
                    <a:pt x="2632" y="2967"/>
                  </a:lnTo>
                  <a:lnTo>
                    <a:pt x="2645" y="2972"/>
                  </a:lnTo>
                  <a:lnTo>
                    <a:pt x="2656" y="2978"/>
                  </a:lnTo>
                  <a:lnTo>
                    <a:pt x="2668" y="2989"/>
                  </a:lnTo>
                  <a:lnTo>
                    <a:pt x="2906" y="3225"/>
                  </a:lnTo>
                  <a:lnTo>
                    <a:pt x="2906" y="3039"/>
                  </a:lnTo>
                  <a:lnTo>
                    <a:pt x="2908" y="3019"/>
                  </a:lnTo>
                  <a:lnTo>
                    <a:pt x="2915" y="3001"/>
                  </a:lnTo>
                  <a:lnTo>
                    <a:pt x="2926" y="2987"/>
                  </a:lnTo>
                  <a:lnTo>
                    <a:pt x="2941" y="2976"/>
                  </a:lnTo>
                  <a:lnTo>
                    <a:pt x="2959" y="2969"/>
                  </a:lnTo>
                  <a:lnTo>
                    <a:pt x="2980" y="2966"/>
                  </a:lnTo>
                  <a:lnTo>
                    <a:pt x="3335" y="2966"/>
                  </a:lnTo>
                  <a:lnTo>
                    <a:pt x="3335" y="1525"/>
                  </a:lnTo>
                  <a:lnTo>
                    <a:pt x="2668" y="1525"/>
                  </a:lnTo>
                  <a:close/>
                  <a:moveTo>
                    <a:pt x="148" y="149"/>
                  </a:moveTo>
                  <a:lnTo>
                    <a:pt x="148" y="1924"/>
                  </a:lnTo>
                  <a:lnTo>
                    <a:pt x="593" y="1924"/>
                  </a:lnTo>
                  <a:lnTo>
                    <a:pt x="614" y="1926"/>
                  </a:lnTo>
                  <a:lnTo>
                    <a:pt x="632" y="1932"/>
                  </a:lnTo>
                  <a:lnTo>
                    <a:pt x="647" y="1944"/>
                  </a:lnTo>
                  <a:lnTo>
                    <a:pt x="658" y="1959"/>
                  </a:lnTo>
                  <a:lnTo>
                    <a:pt x="665" y="1977"/>
                  </a:lnTo>
                  <a:lnTo>
                    <a:pt x="667" y="1997"/>
                  </a:lnTo>
                  <a:lnTo>
                    <a:pt x="667" y="2264"/>
                  </a:lnTo>
                  <a:lnTo>
                    <a:pt x="987" y="1946"/>
                  </a:lnTo>
                  <a:lnTo>
                    <a:pt x="997" y="1935"/>
                  </a:lnTo>
                  <a:lnTo>
                    <a:pt x="1010" y="1929"/>
                  </a:lnTo>
                  <a:lnTo>
                    <a:pt x="1023" y="1925"/>
                  </a:lnTo>
                  <a:lnTo>
                    <a:pt x="1039" y="1924"/>
                  </a:lnTo>
                  <a:lnTo>
                    <a:pt x="2521" y="1924"/>
                  </a:lnTo>
                  <a:lnTo>
                    <a:pt x="2521" y="149"/>
                  </a:lnTo>
                  <a:lnTo>
                    <a:pt x="148" y="149"/>
                  </a:lnTo>
                  <a:close/>
                  <a:moveTo>
                    <a:pt x="74" y="0"/>
                  </a:moveTo>
                  <a:lnTo>
                    <a:pt x="2594" y="0"/>
                  </a:lnTo>
                  <a:lnTo>
                    <a:pt x="2615" y="3"/>
                  </a:lnTo>
                  <a:lnTo>
                    <a:pt x="2633" y="10"/>
                  </a:lnTo>
                  <a:lnTo>
                    <a:pt x="2648" y="21"/>
                  </a:lnTo>
                  <a:lnTo>
                    <a:pt x="2659" y="35"/>
                  </a:lnTo>
                  <a:lnTo>
                    <a:pt x="2666" y="53"/>
                  </a:lnTo>
                  <a:lnTo>
                    <a:pt x="2668" y="75"/>
                  </a:lnTo>
                  <a:lnTo>
                    <a:pt x="2668" y="1377"/>
                  </a:lnTo>
                  <a:lnTo>
                    <a:pt x="3410" y="1377"/>
                  </a:lnTo>
                  <a:lnTo>
                    <a:pt x="3431" y="1379"/>
                  </a:lnTo>
                  <a:lnTo>
                    <a:pt x="3448" y="1385"/>
                  </a:lnTo>
                  <a:lnTo>
                    <a:pt x="3463" y="1397"/>
                  </a:lnTo>
                  <a:lnTo>
                    <a:pt x="3474" y="1411"/>
                  </a:lnTo>
                  <a:lnTo>
                    <a:pt x="3481" y="1429"/>
                  </a:lnTo>
                  <a:lnTo>
                    <a:pt x="3484" y="1450"/>
                  </a:lnTo>
                  <a:lnTo>
                    <a:pt x="3484" y="3033"/>
                  </a:lnTo>
                  <a:lnTo>
                    <a:pt x="3481" y="3053"/>
                  </a:lnTo>
                  <a:lnTo>
                    <a:pt x="3474" y="3071"/>
                  </a:lnTo>
                  <a:lnTo>
                    <a:pt x="3464" y="3086"/>
                  </a:lnTo>
                  <a:lnTo>
                    <a:pt x="3449" y="3098"/>
                  </a:lnTo>
                  <a:lnTo>
                    <a:pt x="3431" y="3104"/>
                  </a:lnTo>
                  <a:lnTo>
                    <a:pt x="3410" y="3106"/>
                  </a:lnTo>
                  <a:lnTo>
                    <a:pt x="3054" y="3106"/>
                  </a:lnTo>
                  <a:lnTo>
                    <a:pt x="3054" y="3395"/>
                  </a:lnTo>
                  <a:lnTo>
                    <a:pt x="3052" y="3416"/>
                  </a:lnTo>
                  <a:lnTo>
                    <a:pt x="3045" y="3435"/>
                  </a:lnTo>
                  <a:lnTo>
                    <a:pt x="3033" y="3451"/>
                  </a:lnTo>
                  <a:lnTo>
                    <a:pt x="3019" y="3464"/>
                  </a:lnTo>
                  <a:lnTo>
                    <a:pt x="3003" y="3472"/>
                  </a:lnTo>
                  <a:lnTo>
                    <a:pt x="2985" y="3476"/>
                  </a:lnTo>
                  <a:lnTo>
                    <a:pt x="2966" y="3474"/>
                  </a:lnTo>
                  <a:lnTo>
                    <a:pt x="2947" y="3467"/>
                  </a:lnTo>
                  <a:lnTo>
                    <a:pt x="2928" y="3454"/>
                  </a:lnTo>
                  <a:lnTo>
                    <a:pt x="2588" y="3114"/>
                  </a:lnTo>
                  <a:lnTo>
                    <a:pt x="1335" y="3114"/>
                  </a:lnTo>
                  <a:lnTo>
                    <a:pt x="1313" y="3111"/>
                  </a:lnTo>
                  <a:lnTo>
                    <a:pt x="1296" y="3104"/>
                  </a:lnTo>
                  <a:lnTo>
                    <a:pt x="1282" y="3093"/>
                  </a:lnTo>
                  <a:lnTo>
                    <a:pt x="1270" y="3079"/>
                  </a:lnTo>
                  <a:lnTo>
                    <a:pt x="1263" y="3061"/>
                  </a:lnTo>
                  <a:lnTo>
                    <a:pt x="1260" y="3039"/>
                  </a:lnTo>
                  <a:lnTo>
                    <a:pt x="1260" y="2071"/>
                  </a:lnTo>
                  <a:lnTo>
                    <a:pt x="1068" y="2071"/>
                  </a:lnTo>
                  <a:lnTo>
                    <a:pt x="646" y="2492"/>
                  </a:lnTo>
                  <a:lnTo>
                    <a:pt x="634" y="2501"/>
                  </a:lnTo>
                  <a:lnTo>
                    <a:pt x="621" y="2508"/>
                  </a:lnTo>
                  <a:lnTo>
                    <a:pt x="603" y="2512"/>
                  </a:lnTo>
                  <a:lnTo>
                    <a:pt x="583" y="2513"/>
                  </a:lnTo>
                  <a:lnTo>
                    <a:pt x="564" y="2507"/>
                  </a:lnTo>
                  <a:lnTo>
                    <a:pt x="548" y="2497"/>
                  </a:lnTo>
                  <a:lnTo>
                    <a:pt x="536" y="2486"/>
                  </a:lnTo>
                  <a:lnTo>
                    <a:pt x="526" y="2473"/>
                  </a:lnTo>
                  <a:lnTo>
                    <a:pt x="521" y="2457"/>
                  </a:lnTo>
                  <a:lnTo>
                    <a:pt x="519" y="2440"/>
                  </a:lnTo>
                  <a:lnTo>
                    <a:pt x="519" y="2071"/>
                  </a:lnTo>
                  <a:lnTo>
                    <a:pt x="74" y="2071"/>
                  </a:lnTo>
                  <a:lnTo>
                    <a:pt x="53" y="2069"/>
                  </a:lnTo>
                  <a:lnTo>
                    <a:pt x="36" y="2061"/>
                  </a:lnTo>
                  <a:lnTo>
                    <a:pt x="21" y="2051"/>
                  </a:lnTo>
                  <a:lnTo>
                    <a:pt x="9" y="2036"/>
                  </a:lnTo>
                  <a:lnTo>
                    <a:pt x="3" y="2018"/>
                  </a:lnTo>
                  <a:lnTo>
                    <a:pt x="0" y="1997"/>
                  </a:lnTo>
                  <a:lnTo>
                    <a:pt x="0" y="75"/>
                  </a:lnTo>
                  <a:lnTo>
                    <a:pt x="3" y="53"/>
                  </a:lnTo>
                  <a:lnTo>
                    <a:pt x="9" y="35"/>
                  </a:lnTo>
                  <a:lnTo>
                    <a:pt x="21" y="22"/>
                  </a:lnTo>
                  <a:lnTo>
                    <a:pt x="36" y="10"/>
                  </a:lnTo>
                  <a:lnTo>
                    <a:pt x="53" y="4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42" name="Freeform 91"/>
            <p:cNvSpPr>
              <a:spLocks noEditPoints="1"/>
            </p:cNvSpPr>
            <p:nvPr/>
          </p:nvSpPr>
          <p:spPr bwMode="auto">
            <a:xfrm>
              <a:off x="7600461" y="2688999"/>
              <a:ext cx="612775" cy="612775"/>
            </a:xfrm>
            <a:custGeom>
              <a:avLst/>
              <a:gdLst>
                <a:gd name="T0" fmla="*/ 1133 w 3474"/>
                <a:gd name="T1" fmla="*/ 1077 h 3475"/>
                <a:gd name="T2" fmla="*/ 1072 w 3474"/>
                <a:gd name="T3" fmla="*/ 1158 h 3475"/>
                <a:gd name="T4" fmla="*/ 1124 w 3474"/>
                <a:gd name="T5" fmla="*/ 1172 h 3475"/>
                <a:gd name="T6" fmla="*/ 1180 w 3474"/>
                <a:gd name="T7" fmla="*/ 1194 h 3475"/>
                <a:gd name="T8" fmla="*/ 1199 w 3474"/>
                <a:gd name="T9" fmla="*/ 1253 h 3475"/>
                <a:gd name="T10" fmla="*/ 1167 w 3474"/>
                <a:gd name="T11" fmla="*/ 1309 h 3475"/>
                <a:gd name="T12" fmla="*/ 1228 w 3474"/>
                <a:gd name="T13" fmla="*/ 1326 h 3475"/>
                <a:gd name="T14" fmla="*/ 1315 w 3474"/>
                <a:gd name="T15" fmla="*/ 1268 h 3475"/>
                <a:gd name="T16" fmla="*/ 1334 w 3474"/>
                <a:gd name="T17" fmla="*/ 1166 h 3475"/>
                <a:gd name="T18" fmla="*/ 1287 w 3474"/>
                <a:gd name="T19" fmla="*/ 1085 h 3475"/>
                <a:gd name="T20" fmla="*/ 1210 w 3474"/>
                <a:gd name="T21" fmla="*/ 1057 h 3475"/>
                <a:gd name="T22" fmla="*/ 736 w 3474"/>
                <a:gd name="T23" fmla="*/ 1040 h 3475"/>
                <a:gd name="T24" fmla="*/ 924 w 3474"/>
                <a:gd name="T25" fmla="*/ 1147 h 3475"/>
                <a:gd name="T26" fmla="*/ 978 w 3474"/>
                <a:gd name="T27" fmla="*/ 1020 h 3475"/>
                <a:gd name="T28" fmla="*/ 1094 w 3474"/>
                <a:gd name="T29" fmla="*/ 934 h 3475"/>
                <a:gd name="T30" fmla="*/ 1236 w 3474"/>
                <a:gd name="T31" fmla="*/ 916 h 3475"/>
                <a:gd name="T32" fmla="*/ 1372 w 3474"/>
                <a:gd name="T33" fmla="*/ 968 h 3475"/>
                <a:gd name="T34" fmla="*/ 1464 w 3474"/>
                <a:gd name="T35" fmla="*/ 1085 h 3475"/>
                <a:gd name="T36" fmla="*/ 1482 w 3474"/>
                <a:gd name="T37" fmla="*/ 1227 h 3475"/>
                <a:gd name="T38" fmla="*/ 1427 w 3474"/>
                <a:gd name="T39" fmla="*/ 1363 h 3475"/>
                <a:gd name="T40" fmla="*/ 1310 w 3474"/>
                <a:gd name="T41" fmla="*/ 1452 h 3475"/>
                <a:gd name="T42" fmla="*/ 1165 w 3474"/>
                <a:gd name="T43" fmla="*/ 1471 h 3475"/>
                <a:gd name="T44" fmla="*/ 1031 w 3474"/>
                <a:gd name="T45" fmla="*/ 1415 h 3475"/>
                <a:gd name="T46" fmla="*/ 942 w 3474"/>
                <a:gd name="T47" fmla="*/ 1299 h 3475"/>
                <a:gd name="T48" fmla="*/ 719 w 3474"/>
                <a:gd name="T49" fmla="*/ 1199 h 3475"/>
                <a:gd name="T50" fmla="*/ 3298 w 3474"/>
                <a:gd name="T51" fmla="*/ 2319 h 3475"/>
                <a:gd name="T52" fmla="*/ 208 w 3474"/>
                <a:gd name="T53" fmla="*/ 148 h 3475"/>
                <a:gd name="T54" fmla="*/ 147 w 3474"/>
                <a:gd name="T55" fmla="*/ 208 h 3475"/>
                <a:gd name="T56" fmla="*/ 151 w 3474"/>
                <a:gd name="T57" fmla="*/ 322 h 3475"/>
                <a:gd name="T58" fmla="*/ 214 w 3474"/>
                <a:gd name="T59" fmla="*/ 473 h 3475"/>
                <a:gd name="T60" fmla="*/ 329 w 3474"/>
                <a:gd name="T61" fmla="*/ 647 h 3475"/>
                <a:gd name="T62" fmla="*/ 489 w 3474"/>
                <a:gd name="T63" fmla="*/ 830 h 3475"/>
                <a:gd name="T64" fmla="*/ 602 w 3474"/>
                <a:gd name="T65" fmla="*/ 609 h 3475"/>
                <a:gd name="T66" fmla="*/ 649 w 3474"/>
                <a:gd name="T67" fmla="*/ 577 h 3475"/>
                <a:gd name="T68" fmla="*/ 734 w 3474"/>
                <a:gd name="T69" fmla="*/ 408 h 3475"/>
                <a:gd name="T70" fmla="*/ 555 w 3474"/>
                <a:gd name="T71" fmla="*/ 269 h 3475"/>
                <a:gd name="T72" fmla="*/ 392 w 3474"/>
                <a:gd name="T73" fmla="*/ 177 h 3475"/>
                <a:gd name="T74" fmla="*/ 259 w 3474"/>
                <a:gd name="T75" fmla="*/ 142 h 3475"/>
                <a:gd name="T76" fmla="*/ 336 w 3474"/>
                <a:gd name="T77" fmla="*/ 15 h 3475"/>
                <a:gd name="T78" fmla="*/ 524 w 3474"/>
                <a:gd name="T79" fmla="*/ 87 h 3475"/>
                <a:gd name="T80" fmla="*/ 726 w 3474"/>
                <a:gd name="T81" fmla="*/ 213 h 3475"/>
                <a:gd name="T82" fmla="*/ 929 w 3474"/>
                <a:gd name="T83" fmla="*/ 389 h 3475"/>
                <a:gd name="T84" fmla="*/ 1592 w 3474"/>
                <a:gd name="T85" fmla="*/ 427 h 3475"/>
                <a:gd name="T86" fmla="*/ 1645 w 3474"/>
                <a:gd name="T87" fmla="*/ 452 h 3475"/>
                <a:gd name="T88" fmla="*/ 3474 w 3474"/>
                <a:gd name="T89" fmla="*/ 2318 h 3475"/>
                <a:gd name="T90" fmla="*/ 2375 w 3474"/>
                <a:gd name="T91" fmla="*/ 3452 h 3475"/>
                <a:gd name="T92" fmla="*/ 2323 w 3474"/>
                <a:gd name="T93" fmla="*/ 3475 h 3475"/>
                <a:gd name="T94" fmla="*/ 2272 w 3474"/>
                <a:gd name="T95" fmla="*/ 3452 h 3475"/>
                <a:gd name="T96" fmla="*/ 443 w 3474"/>
                <a:gd name="T97" fmla="*/ 1592 h 3475"/>
                <a:gd name="T98" fmla="*/ 430 w 3474"/>
                <a:gd name="T99" fmla="*/ 978 h 3475"/>
                <a:gd name="T100" fmla="*/ 249 w 3474"/>
                <a:gd name="T101" fmla="*/ 781 h 3475"/>
                <a:gd name="T102" fmla="*/ 111 w 3474"/>
                <a:gd name="T103" fmla="*/ 575 h 3475"/>
                <a:gd name="T104" fmla="*/ 26 w 3474"/>
                <a:gd name="T105" fmla="*/ 381 h 3475"/>
                <a:gd name="T106" fmla="*/ 0 w 3474"/>
                <a:gd name="T107" fmla="*/ 212 h 3475"/>
                <a:gd name="T108" fmla="*/ 39 w 3474"/>
                <a:gd name="T109" fmla="*/ 83 h 3475"/>
                <a:gd name="T110" fmla="*/ 142 w 3474"/>
                <a:gd name="T111" fmla="*/ 11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74" h="3475">
                  <a:moveTo>
                    <a:pt x="1210" y="1057"/>
                  </a:moveTo>
                  <a:lnTo>
                    <a:pt x="1184" y="1059"/>
                  </a:lnTo>
                  <a:lnTo>
                    <a:pt x="1159" y="1065"/>
                  </a:lnTo>
                  <a:lnTo>
                    <a:pt x="1133" y="1077"/>
                  </a:lnTo>
                  <a:lnTo>
                    <a:pt x="1107" y="1097"/>
                  </a:lnTo>
                  <a:lnTo>
                    <a:pt x="1091" y="1115"/>
                  </a:lnTo>
                  <a:lnTo>
                    <a:pt x="1080" y="1136"/>
                  </a:lnTo>
                  <a:lnTo>
                    <a:pt x="1072" y="1158"/>
                  </a:lnTo>
                  <a:lnTo>
                    <a:pt x="1068" y="1181"/>
                  </a:lnTo>
                  <a:lnTo>
                    <a:pt x="1088" y="1180"/>
                  </a:lnTo>
                  <a:lnTo>
                    <a:pt x="1106" y="1176"/>
                  </a:lnTo>
                  <a:lnTo>
                    <a:pt x="1124" y="1172"/>
                  </a:lnTo>
                  <a:lnTo>
                    <a:pt x="1141" y="1172"/>
                  </a:lnTo>
                  <a:lnTo>
                    <a:pt x="1157" y="1176"/>
                  </a:lnTo>
                  <a:lnTo>
                    <a:pt x="1170" y="1183"/>
                  </a:lnTo>
                  <a:lnTo>
                    <a:pt x="1180" y="1194"/>
                  </a:lnTo>
                  <a:lnTo>
                    <a:pt x="1190" y="1207"/>
                  </a:lnTo>
                  <a:lnTo>
                    <a:pt x="1195" y="1222"/>
                  </a:lnTo>
                  <a:lnTo>
                    <a:pt x="1199" y="1237"/>
                  </a:lnTo>
                  <a:lnTo>
                    <a:pt x="1199" y="1253"/>
                  </a:lnTo>
                  <a:lnTo>
                    <a:pt x="1196" y="1269"/>
                  </a:lnTo>
                  <a:lnTo>
                    <a:pt x="1191" y="1283"/>
                  </a:lnTo>
                  <a:lnTo>
                    <a:pt x="1181" y="1297"/>
                  </a:lnTo>
                  <a:lnTo>
                    <a:pt x="1167" y="1309"/>
                  </a:lnTo>
                  <a:lnTo>
                    <a:pt x="1151" y="1317"/>
                  </a:lnTo>
                  <a:lnTo>
                    <a:pt x="1175" y="1325"/>
                  </a:lnTo>
                  <a:lnTo>
                    <a:pt x="1201" y="1328"/>
                  </a:lnTo>
                  <a:lnTo>
                    <a:pt x="1228" y="1326"/>
                  </a:lnTo>
                  <a:lnTo>
                    <a:pt x="1253" y="1318"/>
                  </a:lnTo>
                  <a:lnTo>
                    <a:pt x="1277" y="1306"/>
                  </a:lnTo>
                  <a:lnTo>
                    <a:pt x="1298" y="1289"/>
                  </a:lnTo>
                  <a:lnTo>
                    <a:pt x="1315" y="1268"/>
                  </a:lnTo>
                  <a:lnTo>
                    <a:pt x="1328" y="1244"/>
                  </a:lnTo>
                  <a:lnTo>
                    <a:pt x="1334" y="1219"/>
                  </a:lnTo>
                  <a:lnTo>
                    <a:pt x="1337" y="1193"/>
                  </a:lnTo>
                  <a:lnTo>
                    <a:pt x="1334" y="1166"/>
                  </a:lnTo>
                  <a:lnTo>
                    <a:pt x="1328" y="1141"/>
                  </a:lnTo>
                  <a:lnTo>
                    <a:pt x="1315" y="1117"/>
                  </a:lnTo>
                  <a:lnTo>
                    <a:pt x="1298" y="1097"/>
                  </a:lnTo>
                  <a:lnTo>
                    <a:pt x="1287" y="1085"/>
                  </a:lnTo>
                  <a:lnTo>
                    <a:pt x="1271" y="1074"/>
                  </a:lnTo>
                  <a:lnTo>
                    <a:pt x="1253" y="1066"/>
                  </a:lnTo>
                  <a:lnTo>
                    <a:pt x="1232" y="1060"/>
                  </a:lnTo>
                  <a:lnTo>
                    <a:pt x="1210" y="1057"/>
                  </a:lnTo>
                  <a:close/>
                  <a:moveTo>
                    <a:pt x="1572" y="585"/>
                  </a:moveTo>
                  <a:lnTo>
                    <a:pt x="730" y="718"/>
                  </a:lnTo>
                  <a:lnTo>
                    <a:pt x="686" y="1004"/>
                  </a:lnTo>
                  <a:lnTo>
                    <a:pt x="736" y="1040"/>
                  </a:lnTo>
                  <a:lnTo>
                    <a:pt x="785" y="1073"/>
                  </a:lnTo>
                  <a:lnTo>
                    <a:pt x="834" y="1102"/>
                  </a:lnTo>
                  <a:lnTo>
                    <a:pt x="879" y="1126"/>
                  </a:lnTo>
                  <a:lnTo>
                    <a:pt x="924" y="1147"/>
                  </a:lnTo>
                  <a:lnTo>
                    <a:pt x="931" y="1114"/>
                  </a:lnTo>
                  <a:lnTo>
                    <a:pt x="944" y="1081"/>
                  </a:lnTo>
                  <a:lnTo>
                    <a:pt x="959" y="1049"/>
                  </a:lnTo>
                  <a:lnTo>
                    <a:pt x="978" y="1020"/>
                  </a:lnTo>
                  <a:lnTo>
                    <a:pt x="1003" y="992"/>
                  </a:lnTo>
                  <a:lnTo>
                    <a:pt x="1030" y="968"/>
                  </a:lnTo>
                  <a:lnTo>
                    <a:pt x="1061" y="949"/>
                  </a:lnTo>
                  <a:lnTo>
                    <a:pt x="1094" y="934"/>
                  </a:lnTo>
                  <a:lnTo>
                    <a:pt x="1128" y="922"/>
                  </a:lnTo>
                  <a:lnTo>
                    <a:pt x="1163" y="916"/>
                  </a:lnTo>
                  <a:lnTo>
                    <a:pt x="1200" y="914"/>
                  </a:lnTo>
                  <a:lnTo>
                    <a:pt x="1236" y="916"/>
                  </a:lnTo>
                  <a:lnTo>
                    <a:pt x="1272" y="922"/>
                  </a:lnTo>
                  <a:lnTo>
                    <a:pt x="1308" y="934"/>
                  </a:lnTo>
                  <a:lnTo>
                    <a:pt x="1341" y="949"/>
                  </a:lnTo>
                  <a:lnTo>
                    <a:pt x="1372" y="968"/>
                  </a:lnTo>
                  <a:lnTo>
                    <a:pt x="1402" y="992"/>
                  </a:lnTo>
                  <a:lnTo>
                    <a:pt x="1427" y="1021"/>
                  </a:lnTo>
                  <a:lnTo>
                    <a:pt x="1448" y="1052"/>
                  </a:lnTo>
                  <a:lnTo>
                    <a:pt x="1464" y="1085"/>
                  </a:lnTo>
                  <a:lnTo>
                    <a:pt x="1476" y="1120"/>
                  </a:lnTo>
                  <a:lnTo>
                    <a:pt x="1482" y="1156"/>
                  </a:lnTo>
                  <a:lnTo>
                    <a:pt x="1485" y="1192"/>
                  </a:lnTo>
                  <a:lnTo>
                    <a:pt x="1482" y="1227"/>
                  </a:lnTo>
                  <a:lnTo>
                    <a:pt x="1476" y="1263"/>
                  </a:lnTo>
                  <a:lnTo>
                    <a:pt x="1464" y="1298"/>
                  </a:lnTo>
                  <a:lnTo>
                    <a:pt x="1448" y="1331"/>
                  </a:lnTo>
                  <a:lnTo>
                    <a:pt x="1427" y="1363"/>
                  </a:lnTo>
                  <a:lnTo>
                    <a:pt x="1402" y="1392"/>
                  </a:lnTo>
                  <a:lnTo>
                    <a:pt x="1374" y="1415"/>
                  </a:lnTo>
                  <a:lnTo>
                    <a:pt x="1344" y="1435"/>
                  </a:lnTo>
                  <a:lnTo>
                    <a:pt x="1310" y="1452"/>
                  </a:lnTo>
                  <a:lnTo>
                    <a:pt x="1275" y="1464"/>
                  </a:lnTo>
                  <a:lnTo>
                    <a:pt x="1239" y="1471"/>
                  </a:lnTo>
                  <a:lnTo>
                    <a:pt x="1202" y="1473"/>
                  </a:lnTo>
                  <a:lnTo>
                    <a:pt x="1165" y="1471"/>
                  </a:lnTo>
                  <a:lnTo>
                    <a:pt x="1129" y="1464"/>
                  </a:lnTo>
                  <a:lnTo>
                    <a:pt x="1095" y="1452"/>
                  </a:lnTo>
                  <a:lnTo>
                    <a:pt x="1062" y="1435"/>
                  </a:lnTo>
                  <a:lnTo>
                    <a:pt x="1031" y="1415"/>
                  </a:lnTo>
                  <a:lnTo>
                    <a:pt x="1003" y="1392"/>
                  </a:lnTo>
                  <a:lnTo>
                    <a:pt x="978" y="1363"/>
                  </a:lnTo>
                  <a:lnTo>
                    <a:pt x="957" y="1332"/>
                  </a:lnTo>
                  <a:lnTo>
                    <a:pt x="942" y="1299"/>
                  </a:lnTo>
                  <a:lnTo>
                    <a:pt x="889" y="1281"/>
                  </a:lnTo>
                  <a:lnTo>
                    <a:pt x="833" y="1258"/>
                  </a:lnTo>
                  <a:lnTo>
                    <a:pt x="777" y="1231"/>
                  </a:lnTo>
                  <a:lnTo>
                    <a:pt x="719" y="1199"/>
                  </a:lnTo>
                  <a:lnTo>
                    <a:pt x="661" y="1162"/>
                  </a:lnTo>
                  <a:lnTo>
                    <a:pt x="597" y="1563"/>
                  </a:lnTo>
                  <a:lnTo>
                    <a:pt x="2323" y="3296"/>
                  </a:lnTo>
                  <a:lnTo>
                    <a:pt x="3298" y="2319"/>
                  </a:lnTo>
                  <a:lnTo>
                    <a:pt x="1572" y="585"/>
                  </a:lnTo>
                  <a:close/>
                  <a:moveTo>
                    <a:pt x="259" y="142"/>
                  </a:moveTo>
                  <a:lnTo>
                    <a:pt x="231" y="144"/>
                  </a:lnTo>
                  <a:lnTo>
                    <a:pt x="208" y="148"/>
                  </a:lnTo>
                  <a:lnTo>
                    <a:pt x="187" y="157"/>
                  </a:lnTo>
                  <a:lnTo>
                    <a:pt x="169" y="170"/>
                  </a:lnTo>
                  <a:lnTo>
                    <a:pt x="156" y="188"/>
                  </a:lnTo>
                  <a:lnTo>
                    <a:pt x="147" y="208"/>
                  </a:lnTo>
                  <a:lnTo>
                    <a:pt x="142" y="232"/>
                  </a:lnTo>
                  <a:lnTo>
                    <a:pt x="141" y="260"/>
                  </a:lnTo>
                  <a:lnTo>
                    <a:pt x="145" y="289"/>
                  </a:lnTo>
                  <a:lnTo>
                    <a:pt x="151" y="322"/>
                  </a:lnTo>
                  <a:lnTo>
                    <a:pt x="161" y="357"/>
                  </a:lnTo>
                  <a:lnTo>
                    <a:pt x="176" y="394"/>
                  </a:lnTo>
                  <a:lnTo>
                    <a:pt x="193" y="433"/>
                  </a:lnTo>
                  <a:lnTo>
                    <a:pt x="214" y="473"/>
                  </a:lnTo>
                  <a:lnTo>
                    <a:pt x="239" y="515"/>
                  </a:lnTo>
                  <a:lnTo>
                    <a:pt x="266" y="558"/>
                  </a:lnTo>
                  <a:lnTo>
                    <a:pt x="296" y="603"/>
                  </a:lnTo>
                  <a:lnTo>
                    <a:pt x="329" y="647"/>
                  </a:lnTo>
                  <a:lnTo>
                    <a:pt x="365" y="692"/>
                  </a:lnTo>
                  <a:lnTo>
                    <a:pt x="403" y="739"/>
                  </a:lnTo>
                  <a:lnTo>
                    <a:pt x="444" y="784"/>
                  </a:lnTo>
                  <a:lnTo>
                    <a:pt x="489" y="830"/>
                  </a:lnTo>
                  <a:lnTo>
                    <a:pt x="550" y="889"/>
                  </a:lnTo>
                  <a:lnTo>
                    <a:pt x="590" y="637"/>
                  </a:lnTo>
                  <a:lnTo>
                    <a:pt x="594" y="623"/>
                  </a:lnTo>
                  <a:lnTo>
                    <a:pt x="602" y="609"/>
                  </a:lnTo>
                  <a:lnTo>
                    <a:pt x="611" y="596"/>
                  </a:lnTo>
                  <a:lnTo>
                    <a:pt x="622" y="587"/>
                  </a:lnTo>
                  <a:lnTo>
                    <a:pt x="634" y="581"/>
                  </a:lnTo>
                  <a:lnTo>
                    <a:pt x="649" y="577"/>
                  </a:lnTo>
                  <a:lnTo>
                    <a:pt x="870" y="543"/>
                  </a:lnTo>
                  <a:lnTo>
                    <a:pt x="824" y="494"/>
                  </a:lnTo>
                  <a:lnTo>
                    <a:pt x="779" y="450"/>
                  </a:lnTo>
                  <a:lnTo>
                    <a:pt x="734" y="408"/>
                  </a:lnTo>
                  <a:lnTo>
                    <a:pt x="688" y="369"/>
                  </a:lnTo>
                  <a:lnTo>
                    <a:pt x="644" y="334"/>
                  </a:lnTo>
                  <a:lnTo>
                    <a:pt x="600" y="300"/>
                  </a:lnTo>
                  <a:lnTo>
                    <a:pt x="555" y="269"/>
                  </a:lnTo>
                  <a:lnTo>
                    <a:pt x="513" y="242"/>
                  </a:lnTo>
                  <a:lnTo>
                    <a:pt x="471" y="216"/>
                  </a:lnTo>
                  <a:lnTo>
                    <a:pt x="431" y="195"/>
                  </a:lnTo>
                  <a:lnTo>
                    <a:pt x="392" y="177"/>
                  </a:lnTo>
                  <a:lnTo>
                    <a:pt x="356" y="164"/>
                  </a:lnTo>
                  <a:lnTo>
                    <a:pt x="321" y="153"/>
                  </a:lnTo>
                  <a:lnTo>
                    <a:pt x="288" y="146"/>
                  </a:lnTo>
                  <a:lnTo>
                    <a:pt x="259" y="142"/>
                  </a:lnTo>
                  <a:close/>
                  <a:moveTo>
                    <a:pt x="212" y="0"/>
                  </a:moveTo>
                  <a:lnTo>
                    <a:pt x="251" y="1"/>
                  </a:lnTo>
                  <a:lnTo>
                    <a:pt x="292" y="6"/>
                  </a:lnTo>
                  <a:lnTo>
                    <a:pt x="336" y="15"/>
                  </a:lnTo>
                  <a:lnTo>
                    <a:pt x="380" y="27"/>
                  </a:lnTo>
                  <a:lnTo>
                    <a:pt x="426" y="43"/>
                  </a:lnTo>
                  <a:lnTo>
                    <a:pt x="474" y="63"/>
                  </a:lnTo>
                  <a:lnTo>
                    <a:pt x="524" y="87"/>
                  </a:lnTo>
                  <a:lnTo>
                    <a:pt x="573" y="113"/>
                  </a:lnTo>
                  <a:lnTo>
                    <a:pt x="624" y="144"/>
                  </a:lnTo>
                  <a:lnTo>
                    <a:pt x="674" y="176"/>
                  </a:lnTo>
                  <a:lnTo>
                    <a:pt x="726" y="213"/>
                  </a:lnTo>
                  <a:lnTo>
                    <a:pt x="777" y="253"/>
                  </a:lnTo>
                  <a:lnTo>
                    <a:pt x="829" y="296"/>
                  </a:lnTo>
                  <a:lnTo>
                    <a:pt x="879" y="341"/>
                  </a:lnTo>
                  <a:lnTo>
                    <a:pt x="929" y="389"/>
                  </a:lnTo>
                  <a:lnTo>
                    <a:pt x="987" y="452"/>
                  </a:lnTo>
                  <a:lnTo>
                    <a:pt x="1042" y="515"/>
                  </a:lnTo>
                  <a:lnTo>
                    <a:pt x="1578" y="430"/>
                  </a:lnTo>
                  <a:lnTo>
                    <a:pt x="1592" y="427"/>
                  </a:lnTo>
                  <a:lnTo>
                    <a:pt x="1606" y="430"/>
                  </a:lnTo>
                  <a:lnTo>
                    <a:pt x="1618" y="435"/>
                  </a:lnTo>
                  <a:lnTo>
                    <a:pt x="1632" y="443"/>
                  </a:lnTo>
                  <a:lnTo>
                    <a:pt x="1645" y="452"/>
                  </a:lnTo>
                  <a:lnTo>
                    <a:pt x="3453" y="2267"/>
                  </a:lnTo>
                  <a:lnTo>
                    <a:pt x="3464" y="2282"/>
                  </a:lnTo>
                  <a:lnTo>
                    <a:pt x="3472" y="2300"/>
                  </a:lnTo>
                  <a:lnTo>
                    <a:pt x="3474" y="2318"/>
                  </a:lnTo>
                  <a:lnTo>
                    <a:pt x="3472" y="2337"/>
                  </a:lnTo>
                  <a:lnTo>
                    <a:pt x="3464" y="2355"/>
                  </a:lnTo>
                  <a:lnTo>
                    <a:pt x="3453" y="2371"/>
                  </a:lnTo>
                  <a:lnTo>
                    <a:pt x="2375" y="3452"/>
                  </a:lnTo>
                  <a:lnTo>
                    <a:pt x="2365" y="3462"/>
                  </a:lnTo>
                  <a:lnTo>
                    <a:pt x="2352" y="3468"/>
                  </a:lnTo>
                  <a:lnTo>
                    <a:pt x="2339" y="3472"/>
                  </a:lnTo>
                  <a:lnTo>
                    <a:pt x="2323" y="3475"/>
                  </a:lnTo>
                  <a:lnTo>
                    <a:pt x="2309" y="3472"/>
                  </a:lnTo>
                  <a:lnTo>
                    <a:pt x="2295" y="3468"/>
                  </a:lnTo>
                  <a:lnTo>
                    <a:pt x="2283" y="3462"/>
                  </a:lnTo>
                  <a:lnTo>
                    <a:pt x="2272" y="3452"/>
                  </a:lnTo>
                  <a:lnTo>
                    <a:pt x="464" y="1637"/>
                  </a:lnTo>
                  <a:lnTo>
                    <a:pt x="455" y="1624"/>
                  </a:lnTo>
                  <a:lnTo>
                    <a:pt x="448" y="1610"/>
                  </a:lnTo>
                  <a:lnTo>
                    <a:pt x="443" y="1592"/>
                  </a:lnTo>
                  <a:lnTo>
                    <a:pt x="442" y="1571"/>
                  </a:lnTo>
                  <a:lnTo>
                    <a:pt x="524" y="1061"/>
                  </a:lnTo>
                  <a:lnTo>
                    <a:pt x="476" y="1021"/>
                  </a:lnTo>
                  <a:lnTo>
                    <a:pt x="430" y="978"/>
                  </a:lnTo>
                  <a:lnTo>
                    <a:pt x="384" y="934"/>
                  </a:lnTo>
                  <a:lnTo>
                    <a:pt x="336" y="883"/>
                  </a:lnTo>
                  <a:lnTo>
                    <a:pt x="291" y="833"/>
                  </a:lnTo>
                  <a:lnTo>
                    <a:pt x="249" y="781"/>
                  </a:lnTo>
                  <a:lnTo>
                    <a:pt x="209" y="729"/>
                  </a:lnTo>
                  <a:lnTo>
                    <a:pt x="173" y="678"/>
                  </a:lnTo>
                  <a:lnTo>
                    <a:pt x="140" y="626"/>
                  </a:lnTo>
                  <a:lnTo>
                    <a:pt x="111" y="575"/>
                  </a:lnTo>
                  <a:lnTo>
                    <a:pt x="84" y="526"/>
                  </a:lnTo>
                  <a:lnTo>
                    <a:pt x="61" y="476"/>
                  </a:lnTo>
                  <a:lnTo>
                    <a:pt x="42" y="427"/>
                  </a:lnTo>
                  <a:lnTo>
                    <a:pt x="26" y="381"/>
                  </a:lnTo>
                  <a:lnTo>
                    <a:pt x="14" y="336"/>
                  </a:lnTo>
                  <a:lnTo>
                    <a:pt x="5" y="292"/>
                  </a:lnTo>
                  <a:lnTo>
                    <a:pt x="1" y="251"/>
                  </a:lnTo>
                  <a:lnTo>
                    <a:pt x="0" y="212"/>
                  </a:lnTo>
                  <a:lnTo>
                    <a:pt x="4" y="175"/>
                  </a:lnTo>
                  <a:lnTo>
                    <a:pt x="12" y="141"/>
                  </a:lnTo>
                  <a:lnTo>
                    <a:pt x="23" y="111"/>
                  </a:lnTo>
                  <a:lnTo>
                    <a:pt x="39" y="83"/>
                  </a:lnTo>
                  <a:lnTo>
                    <a:pt x="59" y="59"/>
                  </a:lnTo>
                  <a:lnTo>
                    <a:pt x="83" y="38"/>
                  </a:lnTo>
                  <a:lnTo>
                    <a:pt x="112" y="22"/>
                  </a:lnTo>
                  <a:lnTo>
                    <a:pt x="142" y="11"/>
                  </a:lnTo>
                  <a:lnTo>
                    <a:pt x="176" y="3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47" name="Freeform 153"/>
            <p:cNvSpPr>
              <a:spLocks noEditPoints="1"/>
            </p:cNvSpPr>
            <p:nvPr/>
          </p:nvSpPr>
          <p:spPr bwMode="auto">
            <a:xfrm>
              <a:off x="4961814" y="2793774"/>
              <a:ext cx="434975" cy="228600"/>
            </a:xfrm>
            <a:custGeom>
              <a:avLst/>
              <a:gdLst>
                <a:gd name="T0" fmla="*/ 403 w 2470"/>
                <a:gd name="T1" fmla="*/ 911 h 1295"/>
                <a:gd name="T2" fmla="*/ 471 w 2470"/>
                <a:gd name="T3" fmla="*/ 1140 h 1295"/>
                <a:gd name="T4" fmla="*/ 2013 w 2470"/>
                <a:gd name="T5" fmla="*/ 1140 h 1295"/>
                <a:gd name="T6" fmla="*/ 2080 w 2470"/>
                <a:gd name="T7" fmla="*/ 911 h 1295"/>
                <a:gd name="T8" fmla="*/ 403 w 2470"/>
                <a:gd name="T9" fmla="*/ 911 h 1295"/>
                <a:gd name="T10" fmla="*/ 291 w 2470"/>
                <a:gd name="T11" fmla="*/ 533 h 1295"/>
                <a:gd name="T12" fmla="*/ 356 w 2470"/>
                <a:gd name="T13" fmla="*/ 762 h 1295"/>
                <a:gd name="T14" fmla="*/ 2117 w 2470"/>
                <a:gd name="T15" fmla="*/ 762 h 1295"/>
                <a:gd name="T16" fmla="*/ 2184 w 2470"/>
                <a:gd name="T17" fmla="*/ 533 h 1295"/>
                <a:gd name="T18" fmla="*/ 291 w 2470"/>
                <a:gd name="T19" fmla="*/ 533 h 1295"/>
                <a:gd name="T20" fmla="*/ 181 w 2470"/>
                <a:gd name="T21" fmla="*/ 149 h 1295"/>
                <a:gd name="T22" fmla="*/ 247 w 2470"/>
                <a:gd name="T23" fmla="*/ 378 h 1295"/>
                <a:gd name="T24" fmla="*/ 2228 w 2470"/>
                <a:gd name="T25" fmla="*/ 378 h 1295"/>
                <a:gd name="T26" fmla="*/ 2296 w 2470"/>
                <a:gd name="T27" fmla="*/ 149 h 1295"/>
                <a:gd name="T28" fmla="*/ 181 w 2470"/>
                <a:gd name="T29" fmla="*/ 149 h 1295"/>
                <a:gd name="T30" fmla="*/ 77 w 2470"/>
                <a:gd name="T31" fmla="*/ 0 h 1295"/>
                <a:gd name="T32" fmla="*/ 2391 w 2470"/>
                <a:gd name="T33" fmla="*/ 0 h 1295"/>
                <a:gd name="T34" fmla="*/ 2412 w 2470"/>
                <a:gd name="T35" fmla="*/ 2 h 1295"/>
                <a:gd name="T36" fmla="*/ 2429 w 2470"/>
                <a:gd name="T37" fmla="*/ 9 h 1295"/>
                <a:gd name="T38" fmla="*/ 2443 w 2470"/>
                <a:gd name="T39" fmla="*/ 17 h 1295"/>
                <a:gd name="T40" fmla="*/ 2454 w 2470"/>
                <a:gd name="T41" fmla="*/ 29 h 1295"/>
                <a:gd name="T42" fmla="*/ 2462 w 2470"/>
                <a:gd name="T43" fmla="*/ 41 h 1295"/>
                <a:gd name="T44" fmla="*/ 2467 w 2470"/>
                <a:gd name="T45" fmla="*/ 55 h 1295"/>
                <a:gd name="T46" fmla="*/ 2470 w 2470"/>
                <a:gd name="T47" fmla="*/ 70 h 1295"/>
                <a:gd name="T48" fmla="*/ 2468 w 2470"/>
                <a:gd name="T49" fmla="*/ 84 h 1295"/>
                <a:gd name="T50" fmla="*/ 2465 w 2470"/>
                <a:gd name="T51" fmla="*/ 97 h 1295"/>
                <a:gd name="T52" fmla="*/ 2139 w 2470"/>
                <a:gd name="T53" fmla="*/ 1243 h 1295"/>
                <a:gd name="T54" fmla="*/ 2132 w 2470"/>
                <a:gd name="T55" fmla="*/ 1260 h 1295"/>
                <a:gd name="T56" fmla="*/ 2120 w 2470"/>
                <a:gd name="T57" fmla="*/ 1274 h 1295"/>
                <a:gd name="T58" fmla="*/ 2106 w 2470"/>
                <a:gd name="T59" fmla="*/ 1286 h 1295"/>
                <a:gd name="T60" fmla="*/ 2086 w 2470"/>
                <a:gd name="T61" fmla="*/ 1292 h 1295"/>
                <a:gd name="T62" fmla="*/ 2065 w 2470"/>
                <a:gd name="T63" fmla="*/ 1295 h 1295"/>
                <a:gd name="T64" fmla="*/ 411 w 2470"/>
                <a:gd name="T65" fmla="*/ 1295 h 1295"/>
                <a:gd name="T66" fmla="*/ 390 w 2470"/>
                <a:gd name="T67" fmla="*/ 1292 h 1295"/>
                <a:gd name="T68" fmla="*/ 371 w 2470"/>
                <a:gd name="T69" fmla="*/ 1286 h 1295"/>
                <a:gd name="T70" fmla="*/ 355 w 2470"/>
                <a:gd name="T71" fmla="*/ 1274 h 1295"/>
                <a:gd name="T72" fmla="*/ 344 w 2470"/>
                <a:gd name="T73" fmla="*/ 1260 h 1295"/>
                <a:gd name="T74" fmla="*/ 337 w 2470"/>
                <a:gd name="T75" fmla="*/ 1243 h 1295"/>
                <a:gd name="T76" fmla="*/ 3 w 2470"/>
                <a:gd name="T77" fmla="*/ 97 h 1295"/>
                <a:gd name="T78" fmla="*/ 0 w 2470"/>
                <a:gd name="T79" fmla="*/ 73 h 1295"/>
                <a:gd name="T80" fmla="*/ 2 w 2470"/>
                <a:gd name="T81" fmla="*/ 53 h 1295"/>
                <a:gd name="T82" fmla="*/ 9 w 2470"/>
                <a:gd name="T83" fmla="*/ 35 h 1295"/>
                <a:gd name="T84" fmla="*/ 20 w 2470"/>
                <a:gd name="T85" fmla="*/ 20 h 1295"/>
                <a:gd name="T86" fmla="*/ 36 w 2470"/>
                <a:gd name="T87" fmla="*/ 10 h 1295"/>
                <a:gd name="T88" fmla="*/ 55 w 2470"/>
                <a:gd name="T89" fmla="*/ 2 h 1295"/>
                <a:gd name="T90" fmla="*/ 77 w 2470"/>
                <a:gd name="T91" fmla="*/ 0 h 1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70" h="1295">
                  <a:moveTo>
                    <a:pt x="403" y="911"/>
                  </a:moveTo>
                  <a:lnTo>
                    <a:pt x="471" y="1140"/>
                  </a:lnTo>
                  <a:lnTo>
                    <a:pt x="2013" y="1140"/>
                  </a:lnTo>
                  <a:lnTo>
                    <a:pt x="2080" y="911"/>
                  </a:lnTo>
                  <a:lnTo>
                    <a:pt x="403" y="911"/>
                  </a:lnTo>
                  <a:close/>
                  <a:moveTo>
                    <a:pt x="291" y="533"/>
                  </a:moveTo>
                  <a:lnTo>
                    <a:pt x="356" y="762"/>
                  </a:lnTo>
                  <a:lnTo>
                    <a:pt x="2117" y="762"/>
                  </a:lnTo>
                  <a:lnTo>
                    <a:pt x="2184" y="533"/>
                  </a:lnTo>
                  <a:lnTo>
                    <a:pt x="291" y="533"/>
                  </a:lnTo>
                  <a:close/>
                  <a:moveTo>
                    <a:pt x="181" y="149"/>
                  </a:moveTo>
                  <a:lnTo>
                    <a:pt x="247" y="378"/>
                  </a:lnTo>
                  <a:lnTo>
                    <a:pt x="2228" y="378"/>
                  </a:lnTo>
                  <a:lnTo>
                    <a:pt x="2296" y="149"/>
                  </a:lnTo>
                  <a:lnTo>
                    <a:pt x="181" y="149"/>
                  </a:lnTo>
                  <a:close/>
                  <a:moveTo>
                    <a:pt x="77" y="0"/>
                  </a:moveTo>
                  <a:lnTo>
                    <a:pt x="2391" y="0"/>
                  </a:lnTo>
                  <a:lnTo>
                    <a:pt x="2412" y="2"/>
                  </a:lnTo>
                  <a:lnTo>
                    <a:pt x="2429" y="9"/>
                  </a:lnTo>
                  <a:lnTo>
                    <a:pt x="2443" y="17"/>
                  </a:lnTo>
                  <a:lnTo>
                    <a:pt x="2454" y="29"/>
                  </a:lnTo>
                  <a:lnTo>
                    <a:pt x="2462" y="41"/>
                  </a:lnTo>
                  <a:lnTo>
                    <a:pt x="2467" y="55"/>
                  </a:lnTo>
                  <a:lnTo>
                    <a:pt x="2470" y="70"/>
                  </a:lnTo>
                  <a:lnTo>
                    <a:pt x="2468" y="84"/>
                  </a:lnTo>
                  <a:lnTo>
                    <a:pt x="2465" y="97"/>
                  </a:lnTo>
                  <a:lnTo>
                    <a:pt x="2139" y="1243"/>
                  </a:lnTo>
                  <a:lnTo>
                    <a:pt x="2132" y="1260"/>
                  </a:lnTo>
                  <a:lnTo>
                    <a:pt x="2120" y="1274"/>
                  </a:lnTo>
                  <a:lnTo>
                    <a:pt x="2106" y="1286"/>
                  </a:lnTo>
                  <a:lnTo>
                    <a:pt x="2086" y="1292"/>
                  </a:lnTo>
                  <a:lnTo>
                    <a:pt x="2065" y="1295"/>
                  </a:lnTo>
                  <a:lnTo>
                    <a:pt x="411" y="1295"/>
                  </a:lnTo>
                  <a:lnTo>
                    <a:pt x="390" y="1292"/>
                  </a:lnTo>
                  <a:lnTo>
                    <a:pt x="371" y="1286"/>
                  </a:lnTo>
                  <a:lnTo>
                    <a:pt x="355" y="1274"/>
                  </a:lnTo>
                  <a:lnTo>
                    <a:pt x="344" y="1260"/>
                  </a:lnTo>
                  <a:lnTo>
                    <a:pt x="337" y="1243"/>
                  </a:lnTo>
                  <a:lnTo>
                    <a:pt x="3" y="97"/>
                  </a:lnTo>
                  <a:lnTo>
                    <a:pt x="0" y="73"/>
                  </a:lnTo>
                  <a:lnTo>
                    <a:pt x="2" y="53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6" y="10"/>
                  </a:lnTo>
                  <a:lnTo>
                    <a:pt x="55" y="2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48" name="Freeform 154"/>
            <p:cNvSpPr/>
            <p:nvPr/>
          </p:nvSpPr>
          <p:spPr bwMode="auto">
            <a:xfrm>
              <a:off x="4782426" y="2695349"/>
              <a:ext cx="544513" cy="393700"/>
            </a:xfrm>
            <a:custGeom>
              <a:avLst/>
              <a:gdLst>
                <a:gd name="T0" fmla="*/ 0 w 3086"/>
                <a:gd name="T1" fmla="*/ 0 h 2234"/>
                <a:gd name="T2" fmla="*/ 610 w 3086"/>
                <a:gd name="T3" fmla="*/ 0 h 2234"/>
                <a:gd name="T4" fmla="*/ 628 w 3086"/>
                <a:gd name="T5" fmla="*/ 2 h 2234"/>
                <a:gd name="T6" fmla="*/ 643 w 3086"/>
                <a:gd name="T7" fmla="*/ 7 h 2234"/>
                <a:gd name="T8" fmla="*/ 657 w 3086"/>
                <a:gd name="T9" fmla="*/ 16 h 2234"/>
                <a:gd name="T10" fmla="*/ 669 w 3086"/>
                <a:gd name="T11" fmla="*/ 27 h 2234"/>
                <a:gd name="T12" fmla="*/ 677 w 3086"/>
                <a:gd name="T13" fmla="*/ 42 h 2234"/>
                <a:gd name="T14" fmla="*/ 684 w 3086"/>
                <a:gd name="T15" fmla="*/ 59 h 2234"/>
                <a:gd name="T16" fmla="*/ 1187 w 3086"/>
                <a:gd name="T17" fmla="*/ 2079 h 2234"/>
                <a:gd name="T18" fmla="*/ 3086 w 3086"/>
                <a:gd name="T19" fmla="*/ 2079 h 2234"/>
                <a:gd name="T20" fmla="*/ 3086 w 3086"/>
                <a:gd name="T21" fmla="*/ 2234 h 2234"/>
                <a:gd name="T22" fmla="*/ 1127 w 3086"/>
                <a:gd name="T23" fmla="*/ 2234 h 2234"/>
                <a:gd name="T24" fmla="*/ 1110 w 3086"/>
                <a:gd name="T25" fmla="*/ 2232 h 2234"/>
                <a:gd name="T26" fmla="*/ 1093 w 3086"/>
                <a:gd name="T27" fmla="*/ 2227 h 2234"/>
                <a:gd name="T28" fmla="*/ 1079 w 3086"/>
                <a:gd name="T29" fmla="*/ 2218 h 2234"/>
                <a:gd name="T30" fmla="*/ 1068 w 3086"/>
                <a:gd name="T31" fmla="*/ 2207 h 2234"/>
                <a:gd name="T32" fmla="*/ 1059 w 3086"/>
                <a:gd name="T33" fmla="*/ 2192 h 2234"/>
                <a:gd name="T34" fmla="*/ 1054 w 3086"/>
                <a:gd name="T35" fmla="*/ 2175 h 2234"/>
                <a:gd name="T36" fmla="*/ 549 w 3086"/>
                <a:gd name="T37" fmla="*/ 149 h 2234"/>
                <a:gd name="T38" fmla="*/ 0 w 3086"/>
                <a:gd name="T39" fmla="*/ 149 h 2234"/>
                <a:gd name="T40" fmla="*/ 0 w 3086"/>
                <a:gd name="T41" fmla="*/ 0 h 2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86" h="2234">
                  <a:moveTo>
                    <a:pt x="0" y="0"/>
                  </a:moveTo>
                  <a:lnTo>
                    <a:pt x="610" y="0"/>
                  </a:lnTo>
                  <a:lnTo>
                    <a:pt x="628" y="2"/>
                  </a:lnTo>
                  <a:lnTo>
                    <a:pt x="643" y="7"/>
                  </a:lnTo>
                  <a:lnTo>
                    <a:pt x="657" y="16"/>
                  </a:lnTo>
                  <a:lnTo>
                    <a:pt x="669" y="27"/>
                  </a:lnTo>
                  <a:lnTo>
                    <a:pt x="677" y="42"/>
                  </a:lnTo>
                  <a:lnTo>
                    <a:pt x="684" y="59"/>
                  </a:lnTo>
                  <a:lnTo>
                    <a:pt x="1187" y="2079"/>
                  </a:lnTo>
                  <a:lnTo>
                    <a:pt x="3086" y="2079"/>
                  </a:lnTo>
                  <a:lnTo>
                    <a:pt x="3086" y="2234"/>
                  </a:lnTo>
                  <a:lnTo>
                    <a:pt x="1127" y="2234"/>
                  </a:lnTo>
                  <a:lnTo>
                    <a:pt x="1110" y="2232"/>
                  </a:lnTo>
                  <a:lnTo>
                    <a:pt x="1093" y="2227"/>
                  </a:lnTo>
                  <a:lnTo>
                    <a:pt x="1079" y="2218"/>
                  </a:lnTo>
                  <a:lnTo>
                    <a:pt x="1068" y="2207"/>
                  </a:lnTo>
                  <a:lnTo>
                    <a:pt x="1059" y="2192"/>
                  </a:lnTo>
                  <a:lnTo>
                    <a:pt x="1054" y="2175"/>
                  </a:lnTo>
                  <a:lnTo>
                    <a:pt x="549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49" name="Rectangle 155"/>
            <p:cNvSpPr>
              <a:spLocks noChangeArrowheads="1"/>
            </p:cNvSpPr>
            <p:nvPr/>
          </p:nvSpPr>
          <p:spPr bwMode="auto">
            <a:xfrm>
              <a:off x="4980864" y="3130324"/>
              <a:ext cx="304800" cy="25400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50" name="Freeform 156"/>
            <p:cNvSpPr>
              <a:spLocks noEditPoints="1"/>
            </p:cNvSpPr>
            <p:nvPr/>
          </p:nvSpPr>
          <p:spPr bwMode="auto">
            <a:xfrm>
              <a:off x="5218989" y="3190649"/>
              <a:ext cx="103188" cy="104775"/>
            </a:xfrm>
            <a:custGeom>
              <a:avLst/>
              <a:gdLst>
                <a:gd name="T0" fmla="*/ 267 w 592"/>
                <a:gd name="T1" fmla="*/ 158 h 591"/>
                <a:gd name="T2" fmla="*/ 216 w 592"/>
                <a:gd name="T3" fmla="*/ 180 h 591"/>
                <a:gd name="T4" fmla="*/ 179 w 592"/>
                <a:gd name="T5" fmla="*/ 219 h 591"/>
                <a:gd name="T6" fmla="*/ 159 w 592"/>
                <a:gd name="T7" fmla="*/ 269 h 591"/>
                <a:gd name="T8" fmla="*/ 159 w 592"/>
                <a:gd name="T9" fmla="*/ 322 h 591"/>
                <a:gd name="T10" fmla="*/ 181 w 592"/>
                <a:gd name="T11" fmla="*/ 372 h 591"/>
                <a:gd name="T12" fmla="*/ 219 w 592"/>
                <a:gd name="T13" fmla="*/ 411 h 591"/>
                <a:gd name="T14" fmla="*/ 269 w 592"/>
                <a:gd name="T15" fmla="*/ 433 h 591"/>
                <a:gd name="T16" fmla="*/ 324 w 592"/>
                <a:gd name="T17" fmla="*/ 433 h 591"/>
                <a:gd name="T18" fmla="*/ 373 w 592"/>
                <a:gd name="T19" fmla="*/ 411 h 591"/>
                <a:gd name="T20" fmla="*/ 413 w 592"/>
                <a:gd name="T21" fmla="*/ 372 h 591"/>
                <a:gd name="T22" fmla="*/ 435 w 592"/>
                <a:gd name="T23" fmla="*/ 322 h 591"/>
                <a:gd name="T24" fmla="*/ 435 w 592"/>
                <a:gd name="T25" fmla="*/ 269 h 591"/>
                <a:gd name="T26" fmla="*/ 414 w 592"/>
                <a:gd name="T27" fmla="*/ 219 h 591"/>
                <a:gd name="T28" fmla="*/ 377 w 592"/>
                <a:gd name="T29" fmla="*/ 180 h 591"/>
                <a:gd name="T30" fmla="*/ 326 w 592"/>
                <a:gd name="T31" fmla="*/ 158 h 591"/>
                <a:gd name="T32" fmla="*/ 296 w 592"/>
                <a:gd name="T33" fmla="*/ 0 h 591"/>
                <a:gd name="T34" fmla="*/ 382 w 592"/>
                <a:gd name="T35" fmla="*/ 12 h 591"/>
                <a:gd name="T36" fmla="*/ 458 w 592"/>
                <a:gd name="T37" fmla="*/ 47 h 591"/>
                <a:gd name="T38" fmla="*/ 520 w 592"/>
                <a:gd name="T39" fmla="*/ 101 h 591"/>
                <a:gd name="T40" fmla="*/ 565 w 592"/>
                <a:gd name="T41" fmla="*/ 171 h 591"/>
                <a:gd name="T42" fmla="*/ 589 w 592"/>
                <a:gd name="T43" fmla="*/ 252 h 591"/>
                <a:gd name="T44" fmla="*/ 589 w 592"/>
                <a:gd name="T45" fmla="*/ 338 h 591"/>
                <a:gd name="T46" fmla="*/ 565 w 592"/>
                <a:gd name="T47" fmla="*/ 420 h 591"/>
                <a:gd name="T48" fmla="*/ 519 w 592"/>
                <a:gd name="T49" fmla="*/ 488 h 591"/>
                <a:gd name="T50" fmla="*/ 457 w 592"/>
                <a:gd name="T51" fmla="*/ 543 h 591"/>
                <a:gd name="T52" fmla="*/ 382 w 592"/>
                <a:gd name="T53" fmla="*/ 578 h 591"/>
                <a:gd name="T54" fmla="*/ 296 w 592"/>
                <a:gd name="T55" fmla="*/ 591 h 591"/>
                <a:gd name="T56" fmla="*/ 211 w 592"/>
                <a:gd name="T57" fmla="*/ 578 h 591"/>
                <a:gd name="T58" fmla="*/ 135 w 592"/>
                <a:gd name="T59" fmla="*/ 543 h 591"/>
                <a:gd name="T60" fmla="*/ 73 w 592"/>
                <a:gd name="T61" fmla="*/ 489 h 591"/>
                <a:gd name="T62" fmla="*/ 27 w 592"/>
                <a:gd name="T63" fmla="*/ 420 h 591"/>
                <a:gd name="T64" fmla="*/ 3 w 592"/>
                <a:gd name="T65" fmla="*/ 338 h 591"/>
                <a:gd name="T66" fmla="*/ 3 w 592"/>
                <a:gd name="T67" fmla="*/ 252 h 591"/>
                <a:gd name="T68" fmla="*/ 27 w 592"/>
                <a:gd name="T69" fmla="*/ 171 h 591"/>
                <a:gd name="T70" fmla="*/ 73 w 592"/>
                <a:gd name="T71" fmla="*/ 101 h 591"/>
                <a:gd name="T72" fmla="*/ 135 w 592"/>
                <a:gd name="T73" fmla="*/ 47 h 591"/>
                <a:gd name="T74" fmla="*/ 210 w 592"/>
                <a:gd name="T75" fmla="*/ 12 h 591"/>
                <a:gd name="T76" fmla="*/ 296 w 592"/>
                <a:gd name="T77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2" h="591">
                  <a:moveTo>
                    <a:pt x="296" y="156"/>
                  </a:moveTo>
                  <a:lnTo>
                    <a:pt x="267" y="158"/>
                  </a:lnTo>
                  <a:lnTo>
                    <a:pt x="240" y="167"/>
                  </a:lnTo>
                  <a:lnTo>
                    <a:pt x="216" y="180"/>
                  </a:lnTo>
                  <a:lnTo>
                    <a:pt x="196" y="198"/>
                  </a:lnTo>
                  <a:lnTo>
                    <a:pt x="179" y="219"/>
                  </a:lnTo>
                  <a:lnTo>
                    <a:pt x="166" y="242"/>
                  </a:lnTo>
                  <a:lnTo>
                    <a:pt x="159" y="269"/>
                  </a:lnTo>
                  <a:lnTo>
                    <a:pt x="155" y="296"/>
                  </a:lnTo>
                  <a:lnTo>
                    <a:pt x="159" y="322"/>
                  </a:lnTo>
                  <a:lnTo>
                    <a:pt x="167" y="349"/>
                  </a:lnTo>
                  <a:lnTo>
                    <a:pt x="181" y="372"/>
                  </a:lnTo>
                  <a:lnTo>
                    <a:pt x="198" y="393"/>
                  </a:lnTo>
                  <a:lnTo>
                    <a:pt x="219" y="411"/>
                  </a:lnTo>
                  <a:lnTo>
                    <a:pt x="243" y="425"/>
                  </a:lnTo>
                  <a:lnTo>
                    <a:pt x="269" y="433"/>
                  </a:lnTo>
                  <a:lnTo>
                    <a:pt x="296" y="436"/>
                  </a:lnTo>
                  <a:lnTo>
                    <a:pt x="324" y="433"/>
                  </a:lnTo>
                  <a:lnTo>
                    <a:pt x="350" y="425"/>
                  </a:lnTo>
                  <a:lnTo>
                    <a:pt x="373" y="411"/>
                  </a:lnTo>
                  <a:lnTo>
                    <a:pt x="395" y="393"/>
                  </a:lnTo>
                  <a:lnTo>
                    <a:pt x="413" y="372"/>
                  </a:lnTo>
                  <a:lnTo>
                    <a:pt x="426" y="349"/>
                  </a:lnTo>
                  <a:lnTo>
                    <a:pt x="435" y="322"/>
                  </a:lnTo>
                  <a:lnTo>
                    <a:pt x="437" y="296"/>
                  </a:lnTo>
                  <a:lnTo>
                    <a:pt x="435" y="269"/>
                  </a:lnTo>
                  <a:lnTo>
                    <a:pt x="426" y="242"/>
                  </a:lnTo>
                  <a:lnTo>
                    <a:pt x="414" y="219"/>
                  </a:lnTo>
                  <a:lnTo>
                    <a:pt x="398" y="198"/>
                  </a:lnTo>
                  <a:lnTo>
                    <a:pt x="377" y="180"/>
                  </a:lnTo>
                  <a:lnTo>
                    <a:pt x="353" y="167"/>
                  </a:lnTo>
                  <a:lnTo>
                    <a:pt x="326" y="158"/>
                  </a:lnTo>
                  <a:lnTo>
                    <a:pt x="296" y="156"/>
                  </a:lnTo>
                  <a:close/>
                  <a:moveTo>
                    <a:pt x="296" y="0"/>
                  </a:moveTo>
                  <a:lnTo>
                    <a:pt x="341" y="3"/>
                  </a:lnTo>
                  <a:lnTo>
                    <a:pt x="382" y="12"/>
                  </a:lnTo>
                  <a:lnTo>
                    <a:pt x="421" y="27"/>
                  </a:lnTo>
                  <a:lnTo>
                    <a:pt x="458" y="47"/>
                  </a:lnTo>
                  <a:lnTo>
                    <a:pt x="491" y="72"/>
                  </a:lnTo>
                  <a:lnTo>
                    <a:pt x="520" y="101"/>
                  </a:lnTo>
                  <a:lnTo>
                    <a:pt x="545" y="135"/>
                  </a:lnTo>
                  <a:lnTo>
                    <a:pt x="565" y="171"/>
                  </a:lnTo>
                  <a:lnTo>
                    <a:pt x="581" y="210"/>
                  </a:lnTo>
                  <a:lnTo>
                    <a:pt x="589" y="252"/>
                  </a:lnTo>
                  <a:lnTo>
                    <a:pt x="592" y="295"/>
                  </a:lnTo>
                  <a:lnTo>
                    <a:pt x="589" y="338"/>
                  </a:lnTo>
                  <a:lnTo>
                    <a:pt x="580" y="379"/>
                  </a:lnTo>
                  <a:lnTo>
                    <a:pt x="565" y="420"/>
                  </a:lnTo>
                  <a:lnTo>
                    <a:pt x="545" y="455"/>
                  </a:lnTo>
                  <a:lnTo>
                    <a:pt x="519" y="488"/>
                  </a:lnTo>
                  <a:lnTo>
                    <a:pt x="491" y="518"/>
                  </a:lnTo>
                  <a:lnTo>
                    <a:pt x="457" y="543"/>
                  </a:lnTo>
                  <a:lnTo>
                    <a:pt x="421" y="563"/>
                  </a:lnTo>
                  <a:lnTo>
                    <a:pt x="382" y="578"/>
                  </a:lnTo>
                  <a:lnTo>
                    <a:pt x="340" y="587"/>
                  </a:lnTo>
                  <a:lnTo>
                    <a:pt x="296" y="591"/>
                  </a:lnTo>
                  <a:lnTo>
                    <a:pt x="253" y="587"/>
                  </a:lnTo>
                  <a:lnTo>
                    <a:pt x="211" y="578"/>
                  </a:lnTo>
                  <a:lnTo>
                    <a:pt x="171" y="563"/>
                  </a:lnTo>
                  <a:lnTo>
                    <a:pt x="135" y="543"/>
                  </a:lnTo>
                  <a:lnTo>
                    <a:pt x="102" y="518"/>
                  </a:lnTo>
                  <a:lnTo>
                    <a:pt x="73" y="489"/>
                  </a:lnTo>
                  <a:lnTo>
                    <a:pt x="47" y="455"/>
                  </a:lnTo>
                  <a:lnTo>
                    <a:pt x="27" y="420"/>
                  </a:lnTo>
                  <a:lnTo>
                    <a:pt x="13" y="381"/>
                  </a:lnTo>
                  <a:lnTo>
                    <a:pt x="3" y="338"/>
                  </a:lnTo>
                  <a:lnTo>
                    <a:pt x="0" y="295"/>
                  </a:lnTo>
                  <a:lnTo>
                    <a:pt x="3" y="252"/>
                  </a:lnTo>
                  <a:lnTo>
                    <a:pt x="13" y="210"/>
                  </a:lnTo>
                  <a:lnTo>
                    <a:pt x="27" y="171"/>
                  </a:lnTo>
                  <a:lnTo>
                    <a:pt x="47" y="135"/>
                  </a:lnTo>
                  <a:lnTo>
                    <a:pt x="73" y="101"/>
                  </a:lnTo>
                  <a:lnTo>
                    <a:pt x="101" y="72"/>
                  </a:lnTo>
                  <a:lnTo>
                    <a:pt x="135" y="47"/>
                  </a:lnTo>
                  <a:lnTo>
                    <a:pt x="171" y="27"/>
                  </a:lnTo>
                  <a:lnTo>
                    <a:pt x="210" y="12"/>
                  </a:lnTo>
                  <a:lnTo>
                    <a:pt x="253" y="3"/>
                  </a:lnTo>
                  <a:lnTo>
                    <a:pt x="29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51" name="Freeform 157"/>
            <p:cNvSpPr>
              <a:spLocks noEditPoints="1"/>
            </p:cNvSpPr>
            <p:nvPr/>
          </p:nvSpPr>
          <p:spPr bwMode="auto">
            <a:xfrm>
              <a:off x="4964989" y="3190649"/>
              <a:ext cx="104775" cy="104775"/>
            </a:xfrm>
            <a:custGeom>
              <a:avLst/>
              <a:gdLst>
                <a:gd name="T0" fmla="*/ 267 w 593"/>
                <a:gd name="T1" fmla="*/ 158 h 591"/>
                <a:gd name="T2" fmla="*/ 216 w 593"/>
                <a:gd name="T3" fmla="*/ 180 h 591"/>
                <a:gd name="T4" fmla="*/ 179 w 593"/>
                <a:gd name="T5" fmla="*/ 219 h 591"/>
                <a:gd name="T6" fmla="*/ 158 w 593"/>
                <a:gd name="T7" fmla="*/ 269 h 591"/>
                <a:gd name="T8" fmla="*/ 158 w 593"/>
                <a:gd name="T9" fmla="*/ 322 h 591"/>
                <a:gd name="T10" fmla="*/ 181 w 593"/>
                <a:gd name="T11" fmla="*/ 372 h 591"/>
                <a:gd name="T12" fmla="*/ 220 w 593"/>
                <a:gd name="T13" fmla="*/ 411 h 591"/>
                <a:gd name="T14" fmla="*/ 270 w 593"/>
                <a:gd name="T15" fmla="*/ 433 h 591"/>
                <a:gd name="T16" fmla="*/ 324 w 593"/>
                <a:gd name="T17" fmla="*/ 433 h 591"/>
                <a:gd name="T18" fmla="*/ 373 w 593"/>
                <a:gd name="T19" fmla="*/ 411 h 591"/>
                <a:gd name="T20" fmla="*/ 412 w 593"/>
                <a:gd name="T21" fmla="*/ 372 h 591"/>
                <a:gd name="T22" fmla="*/ 435 w 593"/>
                <a:gd name="T23" fmla="*/ 322 h 591"/>
                <a:gd name="T24" fmla="*/ 435 w 593"/>
                <a:gd name="T25" fmla="*/ 269 h 591"/>
                <a:gd name="T26" fmla="*/ 412 w 593"/>
                <a:gd name="T27" fmla="*/ 219 h 591"/>
                <a:gd name="T28" fmla="*/ 373 w 593"/>
                <a:gd name="T29" fmla="*/ 180 h 591"/>
                <a:gd name="T30" fmla="*/ 324 w 593"/>
                <a:gd name="T31" fmla="*/ 158 h 591"/>
                <a:gd name="T32" fmla="*/ 297 w 593"/>
                <a:gd name="T33" fmla="*/ 0 h 591"/>
                <a:gd name="T34" fmla="*/ 382 w 593"/>
                <a:gd name="T35" fmla="*/ 12 h 591"/>
                <a:gd name="T36" fmla="*/ 458 w 593"/>
                <a:gd name="T37" fmla="*/ 47 h 591"/>
                <a:gd name="T38" fmla="*/ 520 w 593"/>
                <a:gd name="T39" fmla="*/ 101 h 591"/>
                <a:gd name="T40" fmla="*/ 565 w 593"/>
                <a:gd name="T41" fmla="*/ 171 h 591"/>
                <a:gd name="T42" fmla="*/ 590 w 593"/>
                <a:gd name="T43" fmla="*/ 252 h 591"/>
                <a:gd name="T44" fmla="*/ 590 w 593"/>
                <a:gd name="T45" fmla="*/ 338 h 591"/>
                <a:gd name="T46" fmla="*/ 565 w 593"/>
                <a:gd name="T47" fmla="*/ 420 h 591"/>
                <a:gd name="T48" fmla="*/ 520 w 593"/>
                <a:gd name="T49" fmla="*/ 488 h 591"/>
                <a:gd name="T50" fmla="*/ 458 w 593"/>
                <a:gd name="T51" fmla="*/ 543 h 591"/>
                <a:gd name="T52" fmla="*/ 382 w 593"/>
                <a:gd name="T53" fmla="*/ 578 h 591"/>
                <a:gd name="T54" fmla="*/ 297 w 593"/>
                <a:gd name="T55" fmla="*/ 591 h 591"/>
                <a:gd name="T56" fmla="*/ 211 w 593"/>
                <a:gd name="T57" fmla="*/ 578 h 591"/>
                <a:gd name="T58" fmla="*/ 135 w 593"/>
                <a:gd name="T59" fmla="*/ 543 h 591"/>
                <a:gd name="T60" fmla="*/ 73 w 593"/>
                <a:gd name="T61" fmla="*/ 489 h 591"/>
                <a:gd name="T62" fmla="*/ 28 w 593"/>
                <a:gd name="T63" fmla="*/ 420 h 591"/>
                <a:gd name="T64" fmla="*/ 3 w 593"/>
                <a:gd name="T65" fmla="*/ 338 h 591"/>
                <a:gd name="T66" fmla="*/ 3 w 593"/>
                <a:gd name="T67" fmla="*/ 252 h 591"/>
                <a:gd name="T68" fmla="*/ 27 w 593"/>
                <a:gd name="T69" fmla="*/ 171 h 591"/>
                <a:gd name="T70" fmla="*/ 73 w 593"/>
                <a:gd name="T71" fmla="*/ 101 h 591"/>
                <a:gd name="T72" fmla="*/ 135 w 593"/>
                <a:gd name="T73" fmla="*/ 47 h 591"/>
                <a:gd name="T74" fmla="*/ 211 w 593"/>
                <a:gd name="T75" fmla="*/ 12 h 591"/>
                <a:gd name="T76" fmla="*/ 297 w 593"/>
                <a:gd name="T77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3" h="591">
                  <a:moveTo>
                    <a:pt x="297" y="156"/>
                  </a:moveTo>
                  <a:lnTo>
                    <a:pt x="267" y="158"/>
                  </a:lnTo>
                  <a:lnTo>
                    <a:pt x="240" y="167"/>
                  </a:lnTo>
                  <a:lnTo>
                    <a:pt x="216" y="180"/>
                  </a:lnTo>
                  <a:lnTo>
                    <a:pt x="195" y="198"/>
                  </a:lnTo>
                  <a:lnTo>
                    <a:pt x="179" y="219"/>
                  </a:lnTo>
                  <a:lnTo>
                    <a:pt x="166" y="242"/>
                  </a:lnTo>
                  <a:lnTo>
                    <a:pt x="158" y="269"/>
                  </a:lnTo>
                  <a:lnTo>
                    <a:pt x="156" y="296"/>
                  </a:lnTo>
                  <a:lnTo>
                    <a:pt x="158" y="322"/>
                  </a:lnTo>
                  <a:lnTo>
                    <a:pt x="167" y="349"/>
                  </a:lnTo>
                  <a:lnTo>
                    <a:pt x="181" y="372"/>
                  </a:lnTo>
                  <a:lnTo>
                    <a:pt x="199" y="393"/>
                  </a:lnTo>
                  <a:lnTo>
                    <a:pt x="220" y="411"/>
                  </a:lnTo>
                  <a:lnTo>
                    <a:pt x="243" y="425"/>
                  </a:lnTo>
                  <a:lnTo>
                    <a:pt x="270" y="433"/>
                  </a:lnTo>
                  <a:lnTo>
                    <a:pt x="297" y="436"/>
                  </a:lnTo>
                  <a:lnTo>
                    <a:pt x="324" y="433"/>
                  </a:lnTo>
                  <a:lnTo>
                    <a:pt x="350" y="425"/>
                  </a:lnTo>
                  <a:lnTo>
                    <a:pt x="373" y="411"/>
                  </a:lnTo>
                  <a:lnTo>
                    <a:pt x="394" y="393"/>
                  </a:lnTo>
                  <a:lnTo>
                    <a:pt x="412" y="372"/>
                  </a:lnTo>
                  <a:lnTo>
                    <a:pt x="426" y="349"/>
                  </a:lnTo>
                  <a:lnTo>
                    <a:pt x="435" y="322"/>
                  </a:lnTo>
                  <a:lnTo>
                    <a:pt x="438" y="296"/>
                  </a:lnTo>
                  <a:lnTo>
                    <a:pt x="435" y="269"/>
                  </a:lnTo>
                  <a:lnTo>
                    <a:pt x="426" y="242"/>
                  </a:lnTo>
                  <a:lnTo>
                    <a:pt x="412" y="219"/>
                  </a:lnTo>
                  <a:lnTo>
                    <a:pt x="394" y="198"/>
                  </a:lnTo>
                  <a:lnTo>
                    <a:pt x="373" y="180"/>
                  </a:lnTo>
                  <a:lnTo>
                    <a:pt x="350" y="167"/>
                  </a:lnTo>
                  <a:lnTo>
                    <a:pt x="324" y="158"/>
                  </a:lnTo>
                  <a:lnTo>
                    <a:pt x="297" y="156"/>
                  </a:lnTo>
                  <a:close/>
                  <a:moveTo>
                    <a:pt x="297" y="0"/>
                  </a:moveTo>
                  <a:lnTo>
                    <a:pt x="340" y="3"/>
                  </a:lnTo>
                  <a:lnTo>
                    <a:pt x="382" y="12"/>
                  </a:lnTo>
                  <a:lnTo>
                    <a:pt x="421" y="27"/>
                  </a:lnTo>
                  <a:lnTo>
                    <a:pt x="458" y="47"/>
                  </a:lnTo>
                  <a:lnTo>
                    <a:pt x="491" y="72"/>
                  </a:lnTo>
                  <a:lnTo>
                    <a:pt x="520" y="101"/>
                  </a:lnTo>
                  <a:lnTo>
                    <a:pt x="545" y="135"/>
                  </a:lnTo>
                  <a:lnTo>
                    <a:pt x="565" y="171"/>
                  </a:lnTo>
                  <a:lnTo>
                    <a:pt x="581" y="210"/>
                  </a:lnTo>
                  <a:lnTo>
                    <a:pt x="590" y="252"/>
                  </a:lnTo>
                  <a:lnTo>
                    <a:pt x="593" y="295"/>
                  </a:lnTo>
                  <a:lnTo>
                    <a:pt x="590" y="338"/>
                  </a:lnTo>
                  <a:lnTo>
                    <a:pt x="581" y="379"/>
                  </a:lnTo>
                  <a:lnTo>
                    <a:pt x="565" y="420"/>
                  </a:lnTo>
                  <a:lnTo>
                    <a:pt x="545" y="455"/>
                  </a:lnTo>
                  <a:lnTo>
                    <a:pt x="520" y="488"/>
                  </a:lnTo>
                  <a:lnTo>
                    <a:pt x="491" y="518"/>
                  </a:lnTo>
                  <a:lnTo>
                    <a:pt x="458" y="543"/>
                  </a:lnTo>
                  <a:lnTo>
                    <a:pt x="421" y="563"/>
                  </a:lnTo>
                  <a:lnTo>
                    <a:pt x="382" y="578"/>
                  </a:lnTo>
                  <a:lnTo>
                    <a:pt x="340" y="587"/>
                  </a:lnTo>
                  <a:lnTo>
                    <a:pt x="297" y="591"/>
                  </a:lnTo>
                  <a:lnTo>
                    <a:pt x="253" y="587"/>
                  </a:lnTo>
                  <a:lnTo>
                    <a:pt x="211" y="578"/>
                  </a:lnTo>
                  <a:lnTo>
                    <a:pt x="172" y="563"/>
                  </a:lnTo>
                  <a:lnTo>
                    <a:pt x="135" y="543"/>
                  </a:lnTo>
                  <a:lnTo>
                    <a:pt x="102" y="518"/>
                  </a:lnTo>
                  <a:lnTo>
                    <a:pt x="73" y="489"/>
                  </a:lnTo>
                  <a:lnTo>
                    <a:pt x="48" y="455"/>
                  </a:lnTo>
                  <a:lnTo>
                    <a:pt x="28" y="420"/>
                  </a:lnTo>
                  <a:lnTo>
                    <a:pt x="12" y="381"/>
                  </a:lnTo>
                  <a:lnTo>
                    <a:pt x="3" y="338"/>
                  </a:lnTo>
                  <a:lnTo>
                    <a:pt x="0" y="295"/>
                  </a:lnTo>
                  <a:lnTo>
                    <a:pt x="3" y="252"/>
                  </a:lnTo>
                  <a:lnTo>
                    <a:pt x="12" y="210"/>
                  </a:lnTo>
                  <a:lnTo>
                    <a:pt x="27" y="171"/>
                  </a:lnTo>
                  <a:lnTo>
                    <a:pt x="48" y="135"/>
                  </a:lnTo>
                  <a:lnTo>
                    <a:pt x="73" y="101"/>
                  </a:lnTo>
                  <a:lnTo>
                    <a:pt x="102" y="72"/>
                  </a:lnTo>
                  <a:lnTo>
                    <a:pt x="135" y="47"/>
                  </a:lnTo>
                  <a:lnTo>
                    <a:pt x="172" y="27"/>
                  </a:lnTo>
                  <a:lnTo>
                    <a:pt x="211" y="12"/>
                  </a:lnTo>
                  <a:lnTo>
                    <a:pt x="253" y="3"/>
                  </a:lnTo>
                  <a:lnTo>
                    <a:pt x="29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54" name="Freeform 123"/>
            <p:cNvSpPr>
              <a:spLocks noEditPoints="1"/>
            </p:cNvSpPr>
            <p:nvPr/>
          </p:nvSpPr>
          <p:spPr bwMode="auto">
            <a:xfrm>
              <a:off x="10456175" y="2736593"/>
              <a:ext cx="516112" cy="517586"/>
            </a:xfrm>
            <a:custGeom>
              <a:avLst/>
              <a:gdLst>
                <a:gd name="T0" fmla="*/ 1528 w 3500"/>
                <a:gd name="T1" fmla="*/ 438 h 3510"/>
                <a:gd name="T2" fmla="*/ 1195 w 3500"/>
                <a:gd name="T3" fmla="*/ 616 h 3510"/>
                <a:gd name="T4" fmla="*/ 924 w 3500"/>
                <a:gd name="T5" fmla="*/ 637 h 3510"/>
                <a:gd name="T6" fmla="*/ 512 w 3500"/>
                <a:gd name="T7" fmla="*/ 758 h 3510"/>
                <a:gd name="T8" fmla="*/ 671 w 3500"/>
                <a:gd name="T9" fmla="*/ 1072 h 3510"/>
                <a:gd name="T10" fmla="*/ 505 w 3500"/>
                <a:gd name="T11" fmla="*/ 1473 h 3510"/>
                <a:gd name="T12" fmla="*/ 172 w 3500"/>
                <a:gd name="T13" fmla="*/ 1582 h 3510"/>
                <a:gd name="T14" fmla="*/ 378 w 3500"/>
                <a:gd name="T15" fmla="*/ 1959 h 3510"/>
                <a:gd name="T16" fmla="*/ 555 w 3500"/>
                <a:gd name="T17" fmla="*/ 2168 h 3510"/>
                <a:gd name="T18" fmla="*/ 665 w 3500"/>
                <a:gd name="T19" fmla="*/ 2528 h 3510"/>
                <a:gd name="T20" fmla="*/ 739 w 3500"/>
                <a:gd name="T21" fmla="*/ 2991 h 3510"/>
                <a:gd name="T22" fmla="*/ 1007 w 3500"/>
                <a:gd name="T23" fmla="*/ 2837 h 3510"/>
                <a:gd name="T24" fmla="*/ 1413 w 3500"/>
                <a:gd name="T25" fmla="*/ 2977 h 3510"/>
                <a:gd name="T26" fmla="*/ 1559 w 3500"/>
                <a:gd name="T27" fmla="*/ 3231 h 3510"/>
                <a:gd name="T28" fmla="*/ 1926 w 3500"/>
                <a:gd name="T29" fmla="*/ 3329 h 3510"/>
                <a:gd name="T30" fmla="*/ 2058 w 3500"/>
                <a:gd name="T31" fmla="*/ 2988 h 3510"/>
                <a:gd name="T32" fmla="*/ 2462 w 3500"/>
                <a:gd name="T33" fmla="*/ 2835 h 3510"/>
                <a:gd name="T34" fmla="*/ 2753 w 3500"/>
                <a:gd name="T35" fmla="*/ 2996 h 3510"/>
                <a:gd name="T36" fmla="*/ 2848 w 3500"/>
                <a:gd name="T37" fmla="*/ 2557 h 3510"/>
                <a:gd name="T38" fmla="*/ 2918 w 3500"/>
                <a:gd name="T39" fmla="*/ 2240 h 3510"/>
                <a:gd name="T40" fmla="*/ 3092 w 3500"/>
                <a:gd name="T41" fmla="*/ 1967 h 3510"/>
                <a:gd name="T42" fmla="*/ 3335 w 3500"/>
                <a:gd name="T43" fmla="*/ 1589 h 3510"/>
                <a:gd name="T44" fmla="*/ 3014 w 3500"/>
                <a:gd name="T45" fmla="*/ 1497 h 3510"/>
                <a:gd name="T46" fmla="*/ 2837 w 3500"/>
                <a:gd name="T47" fmla="*/ 1101 h 3510"/>
                <a:gd name="T48" fmla="*/ 2985 w 3500"/>
                <a:gd name="T49" fmla="*/ 767 h 3510"/>
                <a:gd name="T50" fmla="*/ 2656 w 3500"/>
                <a:gd name="T51" fmla="*/ 576 h 3510"/>
                <a:gd name="T52" fmla="*/ 2374 w 3500"/>
                <a:gd name="T53" fmla="*/ 652 h 3510"/>
                <a:gd name="T54" fmla="*/ 1988 w 3500"/>
                <a:gd name="T55" fmla="*/ 465 h 3510"/>
                <a:gd name="T56" fmla="*/ 1907 w 3500"/>
                <a:gd name="T57" fmla="*/ 164 h 3510"/>
                <a:gd name="T58" fmla="*/ 2048 w 3500"/>
                <a:gd name="T59" fmla="*/ 68 h 3510"/>
                <a:gd name="T60" fmla="*/ 2122 w 3500"/>
                <a:gd name="T61" fmla="*/ 370 h 3510"/>
                <a:gd name="T62" fmla="*/ 2469 w 3500"/>
                <a:gd name="T63" fmla="*/ 512 h 3510"/>
                <a:gd name="T64" fmla="*/ 2775 w 3500"/>
                <a:gd name="T65" fmla="*/ 352 h 3510"/>
                <a:gd name="T66" fmla="*/ 3143 w 3500"/>
                <a:gd name="T67" fmla="*/ 699 h 3510"/>
                <a:gd name="T68" fmla="*/ 2994 w 3500"/>
                <a:gd name="T69" fmla="*/ 1026 h 3510"/>
                <a:gd name="T70" fmla="*/ 3128 w 3500"/>
                <a:gd name="T71" fmla="*/ 1378 h 3510"/>
                <a:gd name="T72" fmla="*/ 3406 w 3500"/>
                <a:gd name="T73" fmla="*/ 1437 h 3510"/>
                <a:gd name="T74" fmla="*/ 3497 w 3500"/>
                <a:gd name="T75" fmla="*/ 1945 h 3510"/>
                <a:gd name="T76" fmla="*/ 3244 w 3500"/>
                <a:gd name="T77" fmla="*/ 2108 h 3510"/>
                <a:gd name="T78" fmla="*/ 3069 w 3500"/>
                <a:gd name="T79" fmla="*/ 2303 h 3510"/>
                <a:gd name="T80" fmla="*/ 3132 w 3500"/>
                <a:gd name="T81" fmla="*/ 2671 h 3510"/>
                <a:gd name="T82" fmla="*/ 3098 w 3500"/>
                <a:gd name="T83" fmla="*/ 2885 h 3510"/>
                <a:gd name="T84" fmla="*/ 2690 w 3500"/>
                <a:gd name="T85" fmla="*/ 3152 h 3510"/>
                <a:gd name="T86" fmla="*/ 2377 w 3500"/>
                <a:gd name="T87" fmla="*/ 3042 h 3510"/>
                <a:gd name="T88" fmla="*/ 2116 w 3500"/>
                <a:gd name="T89" fmla="*/ 3153 h 3510"/>
                <a:gd name="T90" fmla="*/ 1971 w 3500"/>
                <a:gd name="T91" fmla="*/ 3498 h 3510"/>
                <a:gd name="T92" fmla="*/ 1452 w 3500"/>
                <a:gd name="T93" fmla="*/ 3442 h 3510"/>
                <a:gd name="T94" fmla="*/ 1378 w 3500"/>
                <a:gd name="T95" fmla="*/ 3140 h 3510"/>
                <a:gd name="T96" fmla="*/ 1031 w 3500"/>
                <a:gd name="T97" fmla="*/ 2998 h 3510"/>
                <a:gd name="T98" fmla="*/ 725 w 3500"/>
                <a:gd name="T99" fmla="*/ 3158 h 3510"/>
                <a:gd name="T100" fmla="*/ 357 w 3500"/>
                <a:gd name="T101" fmla="*/ 2811 h 3510"/>
                <a:gd name="T102" fmla="*/ 506 w 3500"/>
                <a:gd name="T103" fmla="*/ 2484 h 3510"/>
                <a:gd name="T104" fmla="*/ 372 w 3500"/>
                <a:gd name="T105" fmla="*/ 2132 h 3510"/>
                <a:gd name="T106" fmla="*/ 94 w 3500"/>
                <a:gd name="T107" fmla="*/ 2073 h 3510"/>
                <a:gd name="T108" fmla="*/ 3 w 3500"/>
                <a:gd name="T109" fmla="*/ 1565 h 3510"/>
                <a:gd name="T110" fmla="*/ 256 w 3500"/>
                <a:gd name="T111" fmla="*/ 1402 h 3510"/>
                <a:gd name="T112" fmla="*/ 431 w 3500"/>
                <a:gd name="T113" fmla="*/ 1207 h 3510"/>
                <a:gd name="T114" fmla="*/ 368 w 3500"/>
                <a:gd name="T115" fmla="*/ 839 h 3510"/>
                <a:gd name="T116" fmla="*/ 402 w 3500"/>
                <a:gd name="T117" fmla="*/ 625 h 3510"/>
                <a:gd name="T118" fmla="*/ 810 w 3500"/>
                <a:gd name="T119" fmla="*/ 358 h 3510"/>
                <a:gd name="T120" fmla="*/ 1123 w 3500"/>
                <a:gd name="T121" fmla="*/ 468 h 3510"/>
                <a:gd name="T122" fmla="*/ 1384 w 3500"/>
                <a:gd name="T123" fmla="*/ 357 h 3510"/>
                <a:gd name="T124" fmla="*/ 1529 w 3500"/>
                <a:gd name="T125" fmla="*/ 12 h 3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0" h="3510">
                  <a:moveTo>
                    <a:pt x="1593" y="164"/>
                  </a:moveTo>
                  <a:lnTo>
                    <a:pt x="1585" y="166"/>
                  </a:lnTo>
                  <a:lnTo>
                    <a:pt x="1577" y="172"/>
                  </a:lnTo>
                  <a:lnTo>
                    <a:pt x="1574" y="181"/>
                  </a:lnTo>
                  <a:lnTo>
                    <a:pt x="1559" y="280"/>
                  </a:lnTo>
                  <a:lnTo>
                    <a:pt x="1546" y="379"/>
                  </a:lnTo>
                  <a:lnTo>
                    <a:pt x="1539" y="410"/>
                  </a:lnTo>
                  <a:lnTo>
                    <a:pt x="1528" y="438"/>
                  </a:lnTo>
                  <a:lnTo>
                    <a:pt x="1512" y="465"/>
                  </a:lnTo>
                  <a:lnTo>
                    <a:pt x="1492" y="487"/>
                  </a:lnTo>
                  <a:lnTo>
                    <a:pt x="1469" y="506"/>
                  </a:lnTo>
                  <a:lnTo>
                    <a:pt x="1442" y="522"/>
                  </a:lnTo>
                  <a:lnTo>
                    <a:pt x="1413" y="533"/>
                  </a:lnTo>
                  <a:lnTo>
                    <a:pt x="1338" y="556"/>
                  </a:lnTo>
                  <a:lnTo>
                    <a:pt x="1266" y="584"/>
                  </a:lnTo>
                  <a:lnTo>
                    <a:pt x="1195" y="616"/>
                  </a:lnTo>
                  <a:lnTo>
                    <a:pt x="1126" y="652"/>
                  </a:lnTo>
                  <a:lnTo>
                    <a:pt x="1098" y="665"/>
                  </a:lnTo>
                  <a:lnTo>
                    <a:pt x="1069" y="673"/>
                  </a:lnTo>
                  <a:lnTo>
                    <a:pt x="1038" y="675"/>
                  </a:lnTo>
                  <a:lnTo>
                    <a:pt x="1009" y="673"/>
                  </a:lnTo>
                  <a:lnTo>
                    <a:pt x="979" y="667"/>
                  </a:lnTo>
                  <a:lnTo>
                    <a:pt x="950" y="654"/>
                  </a:lnTo>
                  <a:lnTo>
                    <a:pt x="924" y="637"/>
                  </a:lnTo>
                  <a:lnTo>
                    <a:pt x="844" y="576"/>
                  </a:lnTo>
                  <a:lnTo>
                    <a:pt x="765" y="517"/>
                  </a:lnTo>
                  <a:lnTo>
                    <a:pt x="756" y="514"/>
                  </a:lnTo>
                  <a:lnTo>
                    <a:pt x="747" y="514"/>
                  </a:lnTo>
                  <a:lnTo>
                    <a:pt x="739" y="519"/>
                  </a:lnTo>
                  <a:lnTo>
                    <a:pt x="518" y="741"/>
                  </a:lnTo>
                  <a:lnTo>
                    <a:pt x="512" y="749"/>
                  </a:lnTo>
                  <a:lnTo>
                    <a:pt x="512" y="758"/>
                  </a:lnTo>
                  <a:lnTo>
                    <a:pt x="515" y="767"/>
                  </a:lnTo>
                  <a:lnTo>
                    <a:pt x="575" y="847"/>
                  </a:lnTo>
                  <a:lnTo>
                    <a:pt x="635" y="926"/>
                  </a:lnTo>
                  <a:lnTo>
                    <a:pt x="652" y="953"/>
                  </a:lnTo>
                  <a:lnTo>
                    <a:pt x="665" y="982"/>
                  </a:lnTo>
                  <a:lnTo>
                    <a:pt x="671" y="1012"/>
                  </a:lnTo>
                  <a:lnTo>
                    <a:pt x="673" y="1041"/>
                  </a:lnTo>
                  <a:lnTo>
                    <a:pt x="671" y="1072"/>
                  </a:lnTo>
                  <a:lnTo>
                    <a:pt x="663" y="1101"/>
                  </a:lnTo>
                  <a:lnTo>
                    <a:pt x="650" y="1130"/>
                  </a:lnTo>
                  <a:lnTo>
                    <a:pt x="614" y="1199"/>
                  </a:lnTo>
                  <a:lnTo>
                    <a:pt x="582" y="1270"/>
                  </a:lnTo>
                  <a:lnTo>
                    <a:pt x="555" y="1342"/>
                  </a:lnTo>
                  <a:lnTo>
                    <a:pt x="531" y="1417"/>
                  </a:lnTo>
                  <a:lnTo>
                    <a:pt x="521" y="1447"/>
                  </a:lnTo>
                  <a:lnTo>
                    <a:pt x="505" y="1473"/>
                  </a:lnTo>
                  <a:lnTo>
                    <a:pt x="486" y="1497"/>
                  </a:lnTo>
                  <a:lnTo>
                    <a:pt x="463" y="1517"/>
                  </a:lnTo>
                  <a:lnTo>
                    <a:pt x="437" y="1533"/>
                  </a:lnTo>
                  <a:lnTo>
                    <a:pt x="408" y="1543"/>
                  </a:lnTo>
                  <a:lnTo>
                    <a:pt x="378" y="1551"/>
                  </a:lnTo>
                  <a:lnTo>
                    <a:pt x="279" y="1564"/>
                  </a:lnTo>
                  <a:lnTo>
                    <a:pt x="180" y="1578"/>
                  </a:lnTo>
                  <a:lnTo>
                    <a:pt x="172" y="1582"/>
                  </a:lnTo>
                  <a:lnTo>
                    <a:pt x="165" y="1589"/>
                  </a:lnTo>
                  <a:lnTo>
                    <a:pt x="163" y="1599"/>
                  </a:lnTo>
                  <a:lnTo>
                    <a:pt x="163" y="1912"/>
                  </a:lnTo>
                  <a:lnTo>
                    <a:pt x="165" y="1921"/>
                  </a:lnTo>
                  <a:lnTo>
                    <a:pt x="172" y="1928"/>
                  </a:lnTo>
                  <a:lnTo>
                    <a:pt x="180" y="1932"/>
                  </a:lnTo>
                  <a:lnTo>
                    <a:pt x="279" y="1946"/>
                  </a:lnTo>
                  <a:lnTo>
                    <a:pt x="378" y="1959"/>
                  </a:lnTo>
                  <a:lnTo>
                    <a:pt x="408" y="1967"/>
                  </a:lnTo>
                  <a:lnTo>
                    <a:pt x="437" y="1977"/>
                  </a:lnTo>
                  <a:lnTo>
                    <a:pt x="463" y="1993"/>
                  </a:lnTo>
                  <a:lnTo>
                    <a:pt x="486" y="2013"/>
                  </a:lnTo>
                  <a:lnTo>
                    <a:pt x="505" y="2037"/>
                  </a:lnTo>
                  <a:lnTo>
                    <a:pt x="521" y="2063"/>
                  </a:lnTo>
                  <a:lnTo>
                    <a:pt x="531" y="2093"/>
                  </a:lnTo>
                  <a:lnTo>
                    <a:pt x="555" y="2168"/>
                  </a:lnTo>
                  <a:lnTo>
                    <a:pt x="582" y="2240"/>
                  </a:lnTo>
                  <a:lnTo>
                    <a:pt x="614" y="2311"/>
                  </a:lnTo>
                  <a:lnTo>
                    <a:pt x="650" y="2380"/>
                  </a:lnTo>
                  <a:lnTo>
                    <a:pt x="663" y="2409"/>
                  </a:lnTo>
                  <a:lnTo>
                    <a:pt x="671" y="2438"/>
                  </a:lnTo>
                  <a:lnTo>
                    <a:pt x="673" y="2469"/>
                  </a:lnTo>
                  <a:lnTo>
                    <a:pt x="671" y="2498"/>
                  </a:lnTo>
                  <a:lnTo>
                    <a:pt x="665" y="2528"/>
                  </a:lnTo>
                  <a:lnTo>
                    <a:pt x="652" y="2557"/>
                  </a:lnTo>
                  <a:lnTo>
                    <a:pt x="635" y="2584"/>
                  </a:lnTo>
                  <a:lnTo>
                    <a:pt x="575" y="2663"/>
                  </a:lnTo>
                  <a:lnTo>
                    <a:pt x="515" y="2743"/>
                  </a:lnTo>
                  <a:lnTo>
                    <a:pt x="512" y="2752"/>
                  </a:lnTo>
                  <a:lnTo>
                    <a:pt x="512" y="2761"/>
                  </a:lnTo>
                  <a:lnTo>
                    <a:pt x="518" y="2769"/>
                  </a:lnTo>
                  <a:lnTo>
                    <a:pt x="739" y="2991"/>
                  </a:lnTo>
                  <a:lnTo>
                    <a:pt x="747" y="2996"/>
                  </a:lnTo>
                  <a:lnTo>
                    <a:pt x="756" y="2997"/>
                  </a:lnTo>
                  <a:lnTo>
                    <a:pt x="765" y="2993"/>
                  </a:lnTo>
                  <a:lnTo>
                    <a:pt x="844" y="2934"/>
                  </a:lnTo>
                  <a:lnTo>
                    <a:pt x="924" y="2873"/>
                  </a:lnTo>
                  <a:lnTo>
                    <a:pt x="950" y="2856"/>
                  </a:lnTo>
                  <a:lnTo>
                    <a:pt x="978" y="2844"/>
                  </a:lnTo>
                  <a:lnTo>
                    <a:pt x="1007" y="2837"/>
                  </a:lnTo>
                  <a:lnTo>
                    <a:pt x="1036" y="2835"/>
                  </a:lnTo>
                  <a:lnTo>
                    <a:pt x="1067" y="2837"/>
                  </a:lnTo>
                  <a:lnTo>
                    <a:pt x="1098" y="2845"/>
                  </a:lnTo>
                  <a:lnTo>
                    <a:pt x="1126" y="2858"/>
                  </a:lnTo>
                  <a:lnTo>
                    <a:pt x="1195" y="2894"/>
                  </a:lnTo>
                  <a:lnTo>
                    <a:pt x="1266" y="2926"/>
                  </a:lnTo>
                  <a:lnTo>
                    <a:pt x="1338" y="2954"/>
                  </a:lnTo>
                  <a:lnTo>
                    <a:pt x="1413" y="2977"/>
                  </a:lnTo>
                  <a:lnTo>
                    <a:pt x="1442" y="2988"/>
                  </a:lnTo>
                  <a:lnTo>
                    <a:pt x="1469" y="3004"/>
                  </a:lnTo>
                  <a:lnTo>
                    <a:pt x="1492" y="3023"/>
                  </a:lnTo>
                  <a:lnTo>
                    <a:pt x="1512" y="3045"/>
                  </a:lnTo>
                  <a:lnTo>
                    <a:pt x="1528" y="3072"/>
                  </a:lnTo>
                  <a:lnTo>
                    <a:pt x="1539" y="3101"/>
                  </a:lnTo>
                  <a:lnTo>
                    <a:pt x="1546" y="3131"/>
                  </a:lnTo>
                  <a:lnTo>
                    <a:pt x="1559" y="3231"/>
                  </a:lnTo>
                  <a:lnTo>
                    <a:pt x="1574" y="3329"/>
                  </a:lnTo>
                  <a:lnTo>
                    <a:pt x="1577" y="3338"/>
                  </a:lnTo>
                  <a:lnTo>
                    <a:pt x="1585" y="3344"/>
                  </a:lnTo>
                  <a:lnTo>
                    <a:pt x="1593" y="3346"/>
                  </a:lnTo>
                  <a:lnTo>
                    <a:pt x="1907" y="3346"/>
                  </a:lnTo>
                  <a:lnTo>
                    <a:pt x="1915" y="3344"/>
                  </a:lnTo>
                  <a:lnTo>
                    <a:pt x="1923" y="3338"/>
                  </a:lnTo>
                  <a:lnTo>
                    <a:pt x="1926" y="3329"/>
                  </a:lnTo>
                  <a:lnTo>
                    <a:pt x="1941" y="3230"/>
                  </a:lnTo>
                  <a:lnTo>
                    <a:pt x="1954" y="3131"/>
                  </a:lnTo>
                  <a:lnTo>
                    <a:pt x="1961" y="3101"/>
                  </a:lnTo>
                  <a:lnTo>
                    <a:pt x="1972" y="3072"/>
                  </a:lnTo>
                  <a:lnTo>
                    <a:pt x="1988" y="3045"/>
                  </a:lnTo>
                  <a:lnTo>
                    <a:pt x="2008" y="3023"/>
                  </a:lnTo>
                  <a:lnTo>
                    <a:pt x="2031" y="3004"/>
                  </a:lnTo>
                  <a:lnTo>
                    <a:pt x="2058" y="2988"/>
                  </a:lnTo>
                  <a:lnTo>
                    <a:pt x="2087" y="2977"/>
                  </a:lnTo>
                  <a:lnTo>
                    <a:pt x="2162" y="2954"/>
                  </a:lnTo>
                  <a:lnTo>
                    <a:pt x="2234" y="2926"/>
                  </a:lnTo>
                  <a:lnTo>
                    <a:pt x="2305" y="2894"/>
                  </a:lnTo>
                  <a:lnTo>
                    <a:pt x="2374" y="2858"/>
                  </a:lnTo>
                  <a:lnTo>
                    <a:pt x="2402" y="2845"/>
                  </a:lnTo>
                  <a:lnTo>
                    <a:pt x="2431" y="2837"/>
                  </a:lnTo>
                  <a:lnTo>
                    <a:pt x="2462" y="2835"/>
                  </a:lnTo>
                  <a:lnTo>
                    <a:pt x="2491" y="2837"/>
                  </a:lnTo>
                  <a:lnTo>
                    <a:pt x="2521" y="2843"/>
                  </a:lnTo>
                  <a:lnTo>
                    <a:pt x="2550" y="2856"/>
                  </a:lnTo>
                  <a:lnTo>
                    <a:pt x="2576" y="2873"/>
                  </a:lnTo>
                  <a:lnTo>
                    <a:pt x="2656" y="2934"/>
                  </a:lnTo>
                  <a:lnTo>
                    <a:pt x="2735" y="2993"/>
                  </a:lnTo>
                  <a:lnTo>
                    <a:pt x="2744" y="2997"/>
                  </a:lnTo>
                  <a:lnTo>
                    <a:pt x="2753" y="2996"/>
                  </a:lnTo>
                  <a:lnTo>
                    <a:pt x="2761" y="2991"/>
                  </a:lnTo>
                  <a:lnTo>
                    <a:pt x="2982" y="2769"/>
                  </a:lnTo>
                  <a:lnTo>
                    <a:pt x="2988" y="2761"/>
                  </a:lnTo>
                  <a:lnTo>
                    <a:pt x="2988" y="2752"/>
                  </a:lnTo>
                  <a:lnTo>
                    <a:pt x="2985" y="2743"/>
                  </a:lnTo>
                  <a:lnTo>
                    <a:pt x="2925" y="2663"/>
                  </a:lnTo>
                  <a:lnTo>
                    <a:pt x="2865" y="2584"/>
                  </a:lnTo>
                  <a:lnTo>
                    <a:pt x="2848" y="2557"/>
                  </a:lnTo>
                  <a:lnTo>
                    <a:pt x="2835" y="2528"/>
                  </a:lnTo>
                  <a:lnTo>
                    <a:pt x="2829" y="2498"/>
                  </a:lnTo>
                  <a:lnTo>
                    <a:pt x="2827" y="2469"/>
                  </a:lnTo>
                  <a:lnTo>
                    <a:pt x="2829" y="2438"/>
                  </a:lnTo>
                  <a:lnTo>
                    <a:pt x="2837" y="2409"/>
                  </a:lnTo>
                  <a:lnTo>
                    <a:pt x="2850" y="2380"/>
                  </a:lnTo>
                  <a:lnTo>
                    <a:pt x="2886" y="2311"/>
                  </a:lnTo>
                  <a:lnTo>
                    <a:pt x="2918" y="2240"/>
                  </a:lnTo>
                  <a:lnTo>
                    <a:pt x="2945" y="2168"/>
                  </a:lnTo>
                  <a:lnTo>
                    <a:pt x="2969" y="2093"/>
                  </a:lnTo>
                  <a:lnTo>
                    <a:pt x="2979" y="2063"/>
                  </a:lnTo>
                  <a:lnTo>
                    <a:pt x="2995" y="2037"/>
                  </a:lnTo>
                  <a:lnTo>
                    <a:pt x="3014" y="2013"/>
                  </a:lnTo>
                  <a:lnTo>
                    <a:pt x="3037" y="1993"/>
                  </a:lnTo>
                  <a:lnTo>
                    <a:pt x="3063" y="1977"/>
                  </a:lnTo>
                  <a:lnTo>
                    <a:pt x="3092" y="1967"/>
                  </a:lnTo>
                  <a:lnTo>
                    <a:pt x="3122" y="1959"/>
                  </a:lnTo>
                  <a:lnTo>
                    <a:pt x="3221" y="1946"/>
                  </a:lnTo>
                  <a:lnTo>
                    <a:pt x="3320" y="1932"/>
                  </a:lnTo>
                  <a:lnTo>
                    <a:pt x="3328" y="1928"/>
                  </a:lnTo>
                  <a:lnTo>
                    <a:pt x="3335" y="1921"/>
                  </a:lnTo>
                  <a:lnTo>
                    <a:pt x="3337" y="1912"/>
                  </a:lnTo>
                  <a:lnTo>
                    <a:pt x="3337" y="1598"/>
                  </a:lnTo>
                  <a:lnTo>
                    <a:pt x="3335" y="1589"/>
                  </a:lnTo>
                  <a:lnTo>
                    <a:pt x="3328" y="1582"/>
                  </a:lnTo>
                  <a:lnTo>
                    <a:pt x="3320" y="1578"/>
                  </a:lnTo>
                  <a:lnTo>
                    <a:pt x="3221" y="1564"/>
                  </a:lnTo>
                  <a:lnTo>
                    <a:pt x="3122" y="1551"/>
                  </a:lnTo>
                  <a:lnTo>
                    <a:pt x="3092" y="1543"/>
                  </a:lnTo>
                  <a:lnTo>
                    <a:pt x="3063" y="1533"/>
                  </a:lnTo>
                  <a:lnTo>
                    <a:pt x="3037" y="1517"/>
                  </a:lnTo>
                  <a:lnTo>
                    <a:pt x="3014" y="1497"/>
                  </a:lnTo>
                  <a:lnTo>
                    <a:pt x="2995" y="1473"/>
                  </a:lnTo>
                  <a:lnTo>
                    <a:pt x="2979" y="1447"/>
                  </a:lnTo>
                  <a:lnTo>
                    <a:pt x="2969" y="1417"/>
                  </a:lnTo>
                  <a:lnTo>
                    <a:pt x="2945" y="1342"/>
                  </a:lnTo>
                  <a:lnTo>
                    <a:pt x="2918" y="1270"/>
                  </a:lnTo>
                  <a:lnTo>
                    <a:pt x="2886" y="1199"/>
                  </a:lnTo>
                  <a:lnTo>
                    <a:pt x="2850" y="1130"/>
                  </a:lnTo>
                  <a:lnTo>
                    <a:pt x="2837" y="1101"/>
                  </a:lnTo>
                  <a:lnTo>
                    <a:pt x="2829" y="1072"/>
                  </a:lnTo>
                  <a:lnTo>
                    <a:pt x="2827" y="1041"/>
                  </a:lnTo>
                  <a:lnTo>
                    <a:pt x="2829" y="1012"/>
                  </a:lnTo>
                  <a:lnTo>
                    <a:pt x="2835" y="982"/>
                  </a:lnTo>
                  <a:lnTo>
                    <a:pt x="2848" y="953"/>
                  </a:lnTo>
                  <a:lnTo>
                    <a:pt x="2865" y="926"/>
                  </a:lnTo>
                  <a:lnTo>
                    <a:pt x="2925" y="847"/>
                  </a:lnTo>
                  <a:lnTo>
                    <a:pt x="2985" y="767"/>
                  </a:lnTo>
                  <a:lnTo>
                    <a:pt x="2988" y="758"/>
                  </a:lnTo>
                  <a:lnTo>
                    <a:pt x="2988" y="749"/>
                  </a:lnTo>
                  <a:lnTo>
                    <a:pt x="2982" y="741"/>
                  </a:lnTo>
                  <a:lnTo>
                    <a:pt x="2761" y="519"/>
                  </a:lnTo>
                  <a:lnTo>
                    <a:pt x="2753" y="514"/>
                  </a:lnTo>
                  <a:lnTo>
                    <a:pt x="2744" y="514"/>
                  </a:lnTo>
                  <a:lnTo>
                    <a:pt x="2735" y="517"/>
                  </a:lnTo>
                  <a:lnTo>
                    <a:pt x="2656" y="576"/>
                  </a:lnTo>
                  <a:lnTo>
                    <a:pt x="2576" y="637"/>
                  </a:lnTo>
                  <a:lnTo>
                    <a:pt x="2550" y="654"/>
                  </a:lnTo>
                  <a:lnTo>
                    <a:pt x="2521" y="667"/>
                  </a:lnTo>
                  <a:lnTo>
                    <a:pt x="2491" y="673"/>
                  </a:lnTo>
                  <a:lnTo>
                    <a:pt x="2462" y="675"/>
                  </a:lnTo>
                  <a:lnTo>
                    <a:pt x="2431" y="673"/>
                  </a:lnTo>
                  <a:lnTo>
                    <a:pt x="2402" y="665"/>
                  </a:lnTo>
                  <a:lnTo>
                    <a:pt x="2374" y="652"/>
                  </a:lnTo>
                  <a:lnTo>
                    <a:pt x="2305" y="616"/>
                  </a:lnTo>
                  <a:lnTo>
                    <a:pt x="2234" y="584"/>
                  </a:lnTo>
                  <a:lnTo>
                    <a:pt x="2162" y="556"/>
                  </a:lnTo>
                  <a:lnTo>
                    <a:pt x="2087" y="533"/>
                  </a:lnTo>
                  <a:lnTo>
                    <a:pt x="2058" y="522"/>
                  </a:lnTo>
                  <a:lnTo>
                    <a:pt x="2031" y="506"/>
                  </a:lnTo>
                  <a:lnTo>
                    <a:pt x="2008" y="487"/>
                  </a:lnTo>
                  <a:lnTo>
                    <a:pt x="1988" y="465"/>
                  </a:lnTo>
                  <a:lnTo>
                    <a:pt x="1972" y="438"/>
                  </a:lnTo>
                  <a:lnTo>
                    <a:pt x="1961" y="410"/>
                  </a:lnTo>
                  <a:lnTo>
                    <a:pt x="1954" y="379"/>
                  </a:lnTo>
                  <a:lnTo>
                    <a:pt x="1941" y="280"/>
                  </a:lnTo>
                  <a:lnTo>
                    <a:pt x="1926" y="181"/>
                  </a:lnTo>
                  <a:lnTo>
                    <a:pt x="1923" y="172"/>
                  </a:lnTo>
                  <a:lnTo>
                    <a:pt x="1915" y="166"/>
                  </a:lnTo>
                  <a:lnTo>
                    <a:pt x="1907" y="164"/>
                  </a:lnTo>
                  <a:lnTo>
                    <a:pt x="1593" y="164"/>
                  </a:lnTo>
                  <a:close/>
                  <a:moveTo>
                    <a:pt x="1593" y="0"/>
                  </a:moveTo>
                  <a:lnTo>
                    <a:pt x="1907" y="0"/>
                  </a:lnTo>
                  <a:lnTo>
                    <a:pt x="1940" y="3"/>
                  </a:lnTo>
                  <a:lnTo>
                    <a:pt x="1971" y="12"/>
                  </a:lnTo>
                  <a:lnTo>
                    <a:pt x="2000" y="26"/>
                  </a:lnTo>
                  <a:lnTo>
                    <a:pt x="2026" y="45"/>
                  </a:lnTo>
                  <a:lnTo>
                    <a:pt x="2048" y="68"/>
                  </a:lnTo>
                  <a:lnTo>
                    <a:pt x="2067" y="95"/>
                  </a:lnTo>
                  <a:lnTo>
                    <a:pt x="2080" y="124"/>
                  </a:lnTo>
                  <a:lnTo>
                    <a:pt x="2088" y="156"/>
                  </a:lnTo>
                  <a:lnTo>
                    <a:pt x="2102" y="256"/>
                  </a:lnTo>
                  <a:lnTo>
                    <a:pt x="2116" y="357"/>
                  </a:lnTo>
                  <a:lnTo>
                    <a:pt x="2117" y="363"/>
                  </a:lnTo>
                  <a:lnTo>
                    <a:pt x="2119" y="367"/>
                  </a:lnTo>
                  <a:lnTo>
                    <a:pt x="2122" y="370"/>
                  </a:lnTo>
                  <a:lnTo>
                    <a:pt x="2125" y="373"/>
                  </a:lnTo>
                  <a:lnTo>
                    <a:pt x="2130" y="374"/>
                  </a:lnTo>
                  <a:lnTo>
                    <a:pt x="2215" y="401"/>
                  </a:lnTo>
                  <a:lnTo>
                    <a:pt x="2296" y="432"/>
                  </a:lnTo>
                  <a:lnTo>
                    <a:pt x="2377" y="468"/>
                  </a:lnTo>
                  <a:lnTo>
                    <a:pt x="2454" y="509"/>
                  </a:lnTo>
                  <a:lnTo>
                    <a:pt x="2462" y="512"/>
                  </a:lnTo>
                  <a:lnTo>
                    <a:pt x="2469" y="512"/>
                  </a:lnTo>
                  <a:lnTo>
                    <a:pt x="2477" y="507"/>
                  </a:lnTo>
                  <a:lnTo>
                    <a:pt x="2557" y="446"/>
                  </a:lnTo>
                  <a:lnTo>
                    <a:pt x="2638" y="385"/>
                  </a:lnTo>
                  <a:lnTo>
                    <a:pt x="2663" y="369"/>
                  </a:lnTo>
                  <a:lnTo>
                    <a:pt x="2690" y="358"/>
                  </a:lnTo>
                  <a:lnTo>
                    <a:pt x="2718" y="352"/>
                  </a:lnTo>
                  <a:lnTo>
                    <a:pt x="2746" y="350"/>
                  </a:lnTo>
                  <a:lnTo>
                    <a:pt x="2775" y="352"/>
                  </a:lnTo>
                  <a:lnTo>
                    <a:pt x="2803" y="358"/>
                  </a:lnTo>
                  <a:lnTo>
                    <a:pt x="2830" y="369"/>
                  </a:lnTo>
                  <a:lnTo>
                    <a:pt x="2854" y="384"/>
                  </a:lnTo>
                  <a:lnTo>
                    <a:pt x="2876" y="403"/>
                  </a:lnTo>
                  <a:lnTo>
                    <a:pt x="3098" y="625"/>
                  </a:lnTo>
                  <a:lnTo>
                    <a:pt x="3117" y="648"/>
                  </a:lnTo>
                  <a:lnTo>
                    <a:pt x="3132" y="672"/>
                  </a:lnTo>
                  <a:lnTo>
                    <a:pt x="3143" y="699"/>
                  </a:lnTo>
                  <a:lnTo>
                    <a:pt x="3149" y="728"/>
                  </a:lnTo>
                  <a:lnTo>
                    <a:pt x="3151" y="756"/>
                  </a:lnTo>
                  <a:lnTo>
                    <a:pt x="3149" y="784"/>
                  </a:lnTo>
                  <a:lnTo>
                    <a:pt x="3143" y="813"/>
                  </a:lnTo>
                  <a:lnTo>
                    <a:pt x="3132" y="839"/>
                  </a:lnTo>
                  <a:lnTo>
                    <a:pt x="3116" y="865"/>
                  </a:lnTo>
                  <a:lnTo>
                    <a:pt x="3056" y="946"/>
                  </a:lnTo>
                  <a:lnTo>
                    <a:pt x="2994" y="1026"/>
                  </a:lnTo>
                  <a:lnTo>
                    <a:pt x="2990" y="1034"/>
                  </a:lnTo>
                  <a:lnTo>
                    <a:pt x="2990" y="1041"/>
                  </a:lnTo>
                  <a:lnTo>
                    <a:pt x="2992" y="1049"/>
                  </a:lnTo>
                  <a:lnTo>
                    <a:pt x="3033" y="1126"/>
                  </a:lnTo>
                  <a:lnTo>
                    <a:pt x="3069" y="1207"/>
                  </a:lnTo>
                  <a:lnTo>
                    <a:pt x="3100" y="1289"/>
                  </a:lnTo>
                  <a:lnTo>
                    <a:pt x="3127" y="1374"/>
                  </a:lnTo>
                  <a:lnTo>
                    <a:pt x="3128" y="1378"/>
                  </a:lnTo>
                  <a:lnTo>
                    <a:pt x="3131" y="1382"/>
                  </a:lnTo>
                  <a:lnTo>
                    <a:pt x="3134" y="1385"/>
                  </a:lnTo>
                  <a:lnTo>
                    <a:pt x="3138" y="1387"/>
                  </a:lnTo>
                  <a:lnTo>
                    <a:pt x="3144" y="1388"/>
                  </a:lnTo>
                  <a:lnTo>
                    <a:pt x="3244" y="1402"/>
                  </a:lnTo>
                  <a:lnTo>
                    <a:pt x="3344" y="1416"/>
                  </a:lnTo>
                  <a:lnTo>
                    <a:pt x="3376" y="1424"/>
                  </a:lnTo>
                  <a:lnTo>
                    <a:pt x="3406" y="1437"/>
                  </a:lnTo>
                  <a:lnTo>
                    <a:pt x="3432" y="1456"/>
                  </a:lnTo>
                  <a:lnTo>
                    <a:pt x="3455" y="1478"/>
                  </a:lnTo>
                  <a:lnTo>
                    <a:pt x="3475" y="1504"/>
                  </a:lnTo>
                  <a:lnTo>
                    <a:pt x="3488" y="1534"/>
                  </a:lnTo>
                  <a:lnTo>
                    <a:pt x="3497" y="1565"/>
                  </a:lnTo>
                  <a:lnTo>
                    <a:pt x="3500" y="1598"/>
                  </a:lnTo>
                  <a:lnTo>
                    <a:pt x="3500" y="1912"/>
                  </a:lnTo>
                  <a:lnTo>
                    <a:pt x="3497" y="1945"/>
                  </a:lnTo>
                  <a:lnTo>
                    <a:pt x="3488" y="1976"/>
                  </a:lnTo>
                  <a:lnTo>
                    <a:pt x="3475" y="2006"/>
                  </a:lnTo>
                  <a:lnTo>
                    <a:pt x="3455" y="2032"/>
                  </a:lnTo>
                  <a:lnTo>
                    <a:pt x="3432" y="2054"/>
                  </a:lnTo>
                  <a:lnTo>
                    <a:pt x="3406" y="2073"/>
                  </a:lnTo>
                  <a:lnTo>
                    <a:pt x="3376" y="2086"/>
                  </a:lnTo>
                  <a:lnTo>
                    <a:pt x="3344" y="2094"/>
                  </a:lnTo>
                  <a:lnTo>
                    <a:pt x="3244" y="2108"/>
                  </a:lnTo>
                  <a:lnTo>
                    <a:pt x="3144" y="2122"/>
                  </a:lnTo>
                  <a:lnTo>
                    <a:pt x="3138" y="2123"/>
                  </a:lnTo>
                  <a:lnTo>
                    <a:pt x="3134" y="2125"/>
                  </a:lnTo>
                  <a:lnTo>
                    <a:pt x="3131" y="2128"/>
                  </a:lnTo>
                  <a:lnTo>
                    <a:pt x="3128" y="2132"/>
                  </a:lnTo>
                  <a:lnTo>
                    <a:pt x="3127" y="2136"/>
                  </a:lnTo>
                  <a:lnTo>
                    <a:pt x="3100" y="2221"/>
                  </a:lnTo>
                  <a:lnTo>
                    <a:pt x="3069" y="2303"/>
                  </a:lnTo>
                  <a:lnTo>
                    <a:pt x="3033" y="2384"/>
                  </a:lnTo>
                  <a:lnTo>
                    <a:pt x="2992" y="2461"/>
                  </a:lnTo>
                  <a:lnTo>
                    <a:pt x="2990" y="2469"/>
                  </a:lnTo>
                  <a:lnTo>
                    <a:pt x="2990" y="2476"/>
                  </a:lnTo>
                  <a:lnTo>
                    <a:pt x="2994" y="2484"/>
                  </a:lnTo>
                  <a:lnTo>
                    <a:pt x="3056" y="2564"/>
                  </a:lnTo>
                  <a:lnTo>
                    <a:pt x="3116" y="2645"/>
                  </a:lnTo>
                  <a:lnTo>
                    <a:pt x="3132" y="2671"/>
                  </a:lnTo>
                  <a:lnTo>
                    <a:pt x="3143" y="2697"/>
                  </a:lnTo>
                  <a:lnTo>
                    <a:pt x="3149" y="2726"/>
                  </a:lnTo>
                  <a:lnTo>
                    <a:pt x="3151" y="2754"/>
                  </a:lnTo>
                  <a:lnTo>
                    <a:pt x="3149" y="2782"/>
                  </a:lnTo>
                  <a:lnTo>
                    <a:pt x="3143" y="2810"/>
                  </a:lnTo>
                  <a:lnTo>
                    <a:pt x="3132" y="2838"/>
                  </a:lnTo>
                  <a:lnTo>
                    <a:pt x="3117" y="2862"/>
                  </a:lnTo>
                  <a:lnTo>
                    <a:pt x="3098" y="2885"/>
                  </a:lnTo>
                  <a:lnTo>
                    <a:pt x="2876" y="3107"/>
                  </a:lnTo>
                  <a:lnTo>
                    <a:pt x="2854" y="3126"/>
                  </a:lnTo>
                  <a:lnTo>
                    <a:pt x="2830" y="3141"/>
                  </a:lnTo>
                  <a:lnTo>
                    <a:pt x="2802" y="3152"/>
                  </a:lnTo>
                  <a:lnTo>
                    <a:pt x="2775" y="3158"/>
                  </a:lnTo>
                  <a:lnTo>
                    <a:pt x="2746" y="3160"/>
                  </a:lnTo>
                  <a:lnTo>
                    <a:pt x="2718" y="3158"/>
                  </a:lnTo>
                  <a:lnTo>
                    <a:pt x="2690" y="3152"/>
                  </a:lnTo>
                  <a:lnTo>
                    <a:pt x="2663" y="3141"/>
                  </a:lnTo>
                  <a:lnTo>
                    <a:pt x="2638" y="3125"/>
                  </a:lnTo>
                  <a:lnTo>
                    <a:pt x="2557" y="3064"/>
                  </a:lnTo>
                  <a:lnTo>
                    <a:pt x="2477" y="3003"/>
                  </a:lnTo>
                  <a:lnTo>
                    <a:pt x="2469" y="2998"/>
                  </a:lnTo>
                  <a:lnTo>
                    <a:pt x="2462" y="2998"/>
                  </a:lnTo>
                  <a:lnTo>
                    <a:pt x="2454" y="3001"/>
                  </a:lnTo>
                  <a:lnTo>
                    <a:pt x="2377" y="3042"/>
                  </a:lnTo>
                  <a:lnTo>
                    <a:pt x="2296" y="3078"/>
                  </a:lnTo>
                  <a:lnTo>
                    <a:pt x="2215" y="3109"/>
                  </a:lnTo>
                  <a:lnTo>
                    <a:pt x="2130" y="3136"/>
                  </a:lnTo>
                  <a:lnTo>
                    <a:pt x="2125" y="3137"/>
                  </a:lnTo>
                  <a:lnTo>
                    <a:pt x="2122" y="3140"/>
                  </a:lnTo>
                  <a:lnTo>
                    <a:pt x="2119" y="3143"/>
                  </a:lnTo>
                  <a:lnTo>
                    <a:pt x="2117" y="3147"/>
                  </a:lnTo>
                  <a:lnTo>
                    <a:pt x="2116" y="3153"/>
                  </a:lnTo>
                  <a:lnTo>
                    <a:pt x="2102" y="3254"/>
                  </a:lnTo>
                  <a:lnTo>
                    <a:pt x="2088" y="3354"/>
                  </a:lnTo>
                  <a:lnTo>
                    <a:pt x="2080" y="3386"/>
                  </a:lnTo>
                  <a:lnTo>
                    <a:pt x="2067" y="3415"/>
                  </a:lnTo>
                  <a:lnTo>
                    <a:pt x="2048" y="3442"/>
                  </a:lnTo>
                  <a:lnTo>
                    <a:pt x="2026" y="3465"/>
                  </a:lnTo>
                  <a:lnTo>
                    <a:pt x="2000" y="3484"/>
                  </a:lnTo>
                  <a:lnTo>
                    <a:pt x="1971" y="3498"/>
                  </a:lnTo>
                  <a:lnTo>
                    <a:pt x="1940" y="3507"/>
                  </a:lnTo>
                  <a:lnTo>
                    <a:pt x="1907" y="3510"/>
                  </a:lnTo>
                  <a:lnTo>
                    <a:pt x="1593" y="3510"/>
                  </a:lnTo>
                  <a:lnTo>
                    <a:pt x="1560" y="3507"/>
                  </a:lnTo>
                  <a:lnTo>
                    <a:pt x="1529" y="3498"/>
                  </a:lnTo>
                  <a:lnTo>
                    <a:pt x="1500" y="3484"/>
                  </a:lnTo>
                  <a:lnTo>
                    <a:pt x="1474" y="3465"/>
                  </a:lnTo>
                  <a:lnTo>
                    <a:pt x="1452" y="3442"/>
                  </a:lnTo>
                  <a:lnTo>
                    <a:pt x="1433" y="3415"/>
                  </a:lnTo>
                  <a:lnTo>
                    <a:pt x="1420" y="3386"/>
                  </a:lnTo>
                  <a:lnTo>
                    <a:pt x="1412" y="3354"/>
                  </a:lnTo>
                  <a:lnTo>
                    <a:pt x="1398" y="3254"/>
                  </a:lnTo>
                  <a:lnTo>
                    <a:pt x="1384" y="3153"/>
                  </a:lnTo>
                  <a:lnTo>
                    <a:pt x="1383" y="3147"/>
                  </a:lnTo>
                  <a:lnTo>
                    <a:pt x="1381" y="3143"/>
                  </a:lnTo>
                  <a:lnTo>
                    <a:pt x="1378" y="3140"/>
                  </a:lnTo>
                  <a:lnTo>
                    <a:pt x="1375" y="3137"/>
                  </a:lnTo>
                  <a:lnTo>
                    <a:pt x="1370" y="3136"/>
                  </a:lnTo>
                  <a:lnTo>
                    <a:pt x="1285" y="3109"/>
                  </a:lnTo>
                  <a:lnTo>
                    <a:pt x="1204" y="3078"/>
                  </a:lnTo>
                  <a:lnTo>
                    <a:pt x="1123" y="3042"/>
                  </a:lnTo>
                  <a:lnTo>
                    <a:pt x="1046" y="3001"/>
                  </a:lnTo>
                  <a:lnTo>
                    <a:pt x="1038" y="2998"/>
                  </a:lnTo>
                  <a:lnTo>
                    <a:pt x="1031" y="2998"/>
                  </a:lnTo>
                  <a:lnTo>
                    <a:pt x="1023" y="3003"/>
                  </a:lnTo>
                  <a:lnTo>
                    <a:pt x="943" y="3064"/>
                  </a:lnTo>
                  <a:lnTo>
                    <a:pt x="862" y="3125"/>
                  </a:lnTo>
                  <a:lnTo>
                    <a:pt x="837" y="3141"/>
                  </a:lnTo>
                  <a:lnTo>
                    <a:pt x="810" y="3152"/>
                  </a:lnTo>
                  <a:lnTo>
                    <a:pt x="782" y="3158"/>
                  </a:lnTo>
                  <a:lnTo>
                    <a:pt x="754" y="3161"/>
                  </a:lnTo>
                  <a:lnTo>
                    <a:pt x="725" y="3158"/>
                  </a:lnTo>
                  <a:lnTo>
                    <a:pt x="697" y="3152"/>
                  </a:lnTo>
                  <a:lnTo>
                    <a:pt x="670" y="3141"/>
                  </a:lnTo>
                  <a:lnTo>
                    <a:pt x="646" y="3126"/>
                  </a:lnTo>
                  <a:lnTo>
                    <a:pt x="624" y="3107"/>
                  </a:lnTo>
                  <a:lnTo>
                    <a:pt x="402" y="2885"/>
                  </a:lnTo>
                  <a:lnTo>
                    <a:pt x="383" y="2862"/>
                  </a:lnTo>
                  <a:lnTo>
                    <a:pt x="368" y="2838"/>
                  </a:lnTo>
                  <a:lnTo>
                    <a:pt x="357" y="2811"/>
                  </a:lnTo>
                  <a:lnTo>
                    <a:pt x="351" y="2782"/>
                  </a:lnTo>
                  <a:lnTo>
                    <a:pt x="348" y="2754"/>
                  </a:lnTo>
                  <a:lnTo>
                    <a:pt x="351" y="2726"/>
                  </a:lnTo>
                  <a:lnTo>
                    <a:pt x="357" y="2697"/>
                  </a:lnTo>
                  <a:lnTo>
                    <a:pt x="368" y="2671"/>
                  </a:lnTo>
                  <a:lnTo>
                    <a:pt x="384" y="2645"/>
                  </a:lnTo>
                  <a:lnTo>
                    <a:pt x="444" y="2564"/>
                  </a:lnTo>
                  <a:lnTo>
                    <a:pt x="506" y="2484"/>
                  </a:lnTo>
                  <a:lnTo>
                    <a:pt x="510" y="2476"/>
                  </a:lnTo>
                  <a:lnTo>
                    <a:pt x="510" y="2469"/>
                  </a:lnTo>
                  <a:lnTo>
                    <a:pt x="508" y="2461"/>
                  </a:lnTo>
                  <a:lnTo>
                    <a:pt x="467" y="2384"/>
                  </a:lnTo>
                  <a:lnTo>
                    <a:pt x="431" y="2303"/>
                  </a:lnTo>
                  <a:lnTo>
                    <a:pt x="400" y="2221"/>
                  </a:lnTo>
                  <a:lnTo>
                    <a:pt x="373" y="2136"/>
                  </a:lnTo>
                  <a:lnTo>
                    <a:pt x="372" y="2132"/>
                  </a:lnTo>
                  <a:lnTo>
                    <a:pt x="369" y="2128"/>
                  </a:lnTo>
                  <a:lnTo>
                    <a:pt x="366" y="2125"/>
                  </a:lnTo>
                  <a:lnTo>
                    <a:pt x="362" y="2123"/>
                  </a:lnTo>
                  <a:lnTo>
                    <a:pt x="356" y="2122"/>
                  </a:lnTo>
                  <a:lnTo>
                    <a:pt x="256" y="2108"/>
                  </a:lnTo>
                  <a:lnTo>
                    <a:pt x="156" y="2094"/>
                  </a:lnTo>
                  <a:lnTo>
                    <a:pt x="124" y="2086"/>
                  </a:lnTo>
                  <a:lnTo>
                    <a:pt x="94" y="2073"/>
                  </a:lnTo>
                  <a:lnTo>
                    <a:pt x="68" y="2054"/>
                  </a:lnTo>
                  <a:lnTo>
                    <a:pt x="45" y="2032"/>
                  </a:lnTo>
                  <a:lnTo>
                    <a:pt x="25" y="2006"/>
                  </a:lnTo>
                  <a:lnTo>
                    <a:pt x="12" y="1976"/>
                  </a:lnTo>
                  <a:lnTo>
                    <a:pt x="3" y="1945"/>
                  </a:lnTo>
                  <a:lnTo>
                    <a:pt x="0" y="1912"/>
                  </a:lnTo>
                  <a:lnTo>
                    <a:pt x="0" y="1598"/>
                  </a:lnTo>
                  <a:lnTo>
                    <a:pt x="3" y="1565"/>
                  </a:lnTo>
                  <a:lnTo>
                    <a:pt x="12" y="1534"/>
                  </a:lnTo>
                  <a:lnTo>
                    <a:pt x="25" y="1504"/>
                  </a:lnTo>
                  <a:lnTo>
                    <a:pt x="45" y="1478"/>
                  </a:lnTo>
                  <a:lnTo>
                    <a:pt x="68" y="1456"/>
                  </a:lnTo>
                  <a:lnTo>
                    <a:pt x="94" y="1437"/>
                  </a:lnTo>
                  <a:lnTo>
                    <a:pt x="124" y="1424"/>
                  </a:lnTo>
                  <a:lnTo>
                    <a:pt x="156" y="1416"/>
                  </a:lnTo>
                  <a:lnTo>
                    <a:pt x="256" y="1402"/>
                  </a:lnTo>
                  <a:lnTo>
                    <a:pt x="356" y="1388"/>
                  </a:lnTo>
                  <a:lnTo>
                    <a:pt x="362" y="1387"/>
                  </a:lnTo>
                  <a:lnTo>
                    <a:pt x="366" y="1385"/>
                  </a:lnTo>
                  <a:lnTo>
                    <a:pt x="369" y="1382"/>
                  </a:lnTo>
                  <a:lnTo>
                    <a:pt x="372" y="1378"/>
                  </a:lnTo>
                  <a:lnTo>
                    <a:pt x="373" y="1374"/>
                  </a:lnTo>
                  <a:lnTo>
                    <a:pt x="400" y="1289"/>
                  </a:lnTo>
                  <a:lnTo>
                    <a:pt x="431" y="1207"/>
                  </a:lnTo>
                  <a:lnTo>
                    <a:pt x="467" y="1126"/>
                  </a:lnTo>
                  <a:lnTo>
                    <a:pt x="508" y="1049"/>
                  </a:lnTo>
                  <a:lnTo>
                    <a:pt x="510" y="1041"/>
                  </a:lnTo>
                  <a:lnTo>
                    <a:pt x="510" y="1034"/>
                  </a:lnTo>
                  <a:lnTo>
                    <a:pt x="506" y="1026"/>
                  </a:lnTo>
                  <a:lnTo>
                    <a:pt x="444" y="946"/>
                  </a:lnTo>
                  <a:lnTo>
                    <a:pt x="384" y="865"/>
                  </a:lnTo>
                  <a:lnTo>
                    <a:pt x="368" y="839"/>
                  </a:lnTo>
                  <a:lnTo>
                    <a:pt x="357" y="813"/>
                  </a:lnTo>
                  <a:lnTo>
                    <a:pt x="351" y="784"/>
                  </a:lnTo>
                  <a:lnTo>
                    <a:pt x="348" y="756"/>
                  </a:lnTo>
                  <a:lnTo>
                    <a:pt x="351" y="728"/>
                  </a:lnTo>
                  <a:lnTo>
                    <a:pt x="357" y="700"/>
                  </a:lnTo>
                  <a:lnTo>
                    <a:pt x="368" y="672"/>
                  </a:lnTo>
                  <a:lnTo>
                    <a:pt x="383" y="648"/>
                  </a:lnTo>
                  <a:lnTo>
                    <a:pt x="402" y="625"/>
                  </a:lnTo>
                  <a:lnTo>
                    <a:pt x="624" y="403"/>
                  </a:lnTo>
                  <a:lnTo>
                    <a:pt x="646" y="384"/>
                  </a:lnTo>
                  <a:lnTo>
                    <a:pt x="670" y="369"/>
                  </a:lnTo>
                  <a:lnTo>
                    <a:pt x="697" y="358"/>
                  </a:lnTo>
                  <a:lnTo>
                    <a:pt x="725" y="352"/>
                  </a:lnTo>
                  <a:lnTo>
                    <a:pt x="754" y="350"/>
                  </a:lnTo>
                  <a:lnTo>
                    <a:pt x="782" y="352"/>
                  </a:lnTo>
                  <a:lnTo>
                    <a:pt x="810" y="358"/>
                  </a:lnTo>
                  <a:lnTo>
                    <a:pt x="837" y="369"/>
                  </a:lnTo>
                  <a:lnTo>
                    <a:pt x="862" y="385"/>
                  </a:lnTo>
                  <a:lnTo>
                    <a:pt x="943" y="446"/>
                  </a:lnTo>
                  <a:lnTo>
                    <a:pt x="1023" y="507"/>
                  </a:lnTo>
                  <a:lnTo>
                    <a:pt x="1031" y="512"/>
                  </a:lnTo>
                  <a:lnTo>
                    <a:pt x="1038" y="512"/>
                  </a:lnTo>
                  <a:lnTo>
                    <a:pt x="1046" y="509"/>
                  </a:lnTo>
                  <a:lnTo>
                    <a:pt x="1123" y="468"/>
                  </a:lnTo>
                  <a:lnTo>
                    <a:pt x="1204" y="432"/>
                  </a:lnTo>
                  <a:lnTo>
                    <a:pt x="1285" y="401"/>
                  </a:lnTo>
                  <a:lnTo>
                    <a:pt x="1370" y="374"/>
                  </a:lnTo>
                  <a:lnTo>
                    <a:pt x="1375" y="373"/>
                  </a:lnTo>
                  <a:lnTo>
                    <a:pt x="1378" y="370"/>
                  </a:lnTo>
                  <a:lnTo>
                    <a:pt x="1381" y="367"/>
                  </a:lnTo>
                  <a:lnTo>
                    <a:pt x="1383" y="363"/>
                  </a:lnTo>
                  <a:lnTo>
                    <a:pt x="1384" y="357"/>
                  </a:lnTo>
                  <a:lnTo>
                    <a:pt x="1398" y="256"/>
                  </a:lnTo>
                  <a:lnTo>
                    <a:pt x="1412" y="156"/>
                  </a:lnTo>
                  <a:lnTo>
                    <a:pt x="1420" y="124"/>
                  </a:lnTo>
                  <a:lnTo>
                    <a:pt x="1433" y="95"/>
                  </a:lnTo>
                  <a:lnTo>
                    <a:pt x="1452" y="68"/>
                  </a:lnTo>
                  <a:lnTo>
                    <a:pt x="1474" y="45"/>
                  </a:lnTo>
                  <a:lnTo>
                    <a:pt x="1500" y="26"/>
                  </a:lnTo>
                  <a:lnTo>
                    <a:pt x="1529" y="12"/>
                  </a:lnTo>
                  <a:lnTo>
                    <a:pt x="1560" y="3"/>
                  </a:lnTo>
                  <a:lnTo>
                    <a:pt x="159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55" name="Freeform 124"/>
            <p:cNvSpPr>
              <a:spLocks noEditPoints="1"/>
            </p:cNvSpPr>
            <p:nvPr/>
          </p:nvSpPr>
          <p:spPr bwMode="auto">
            <a:xfrm>
              <a:off x="10602161" y="2882578"/>
              <a:ext cx="224140" cy="225614"/>
            </a:xfrm>
            <a:custGeom>
              <a:avLst/>
              <a:gdLst>
                <a:gd name="T0" fmla="*/ 639 w 1518"/>
                <a:gd name="T1" fmla="*/ 176 h 1524"/>
                <a:gd name="T2" fmla="*/ 475 w 1518"/>
                <a:gd name="T3" fmla="*/ 237 h 1524"/>
                <a:gd name="T4" fmla="*/ 338 w 1518"/>
                <a:gd name="T5" fmla="*/ 340 h 1524"/>
                <a:gd name="T6" fmla="*/ 235 w 1518"/>
                <a:gd name="T7" fmla="*/ 477 h 1524"/>
                <a:gd name="T8" fmla="*/ 175 w 1518"/>
                <a:gd name="T9" fmla="*/ 642 h 1524"/>
                <a:gd name="T10" fmla="*/ 166 w 1518"/>
                <a:gd name="T11" fmla="*/ 823 h 1524"/>
                <a:gd name="T12" fmla="*/ 210 w 1518"/>
                <a:gd name="T13" fmla="*/ 995 h 1524"/>
                <a:gd name="T14" fmla="*/ 299 w 1518"/>
                <a:gd name="T15" fmla="*/ 1142 h 1524"/>
                <a:gd name="T16" fmla="*/ 426 w 1518"/>
                <a:gd name="T17" fmla="*/ 1258 h 1524"/>
                <a:gd name="T18" fmla="*/ 582 w 1518"/>
                <a:gd name="T19" fmla="*/ 1333 h 1524"/>
                <a:gd name="T20" fmla="*/ 759 w 1518"/>
                <a:gd name="T21" fmla="*/ 1360 h 1524"/>
                <a:gd name="T22" fmla="*/ 936 w 1518"/>
                <a:gd name="T23" fmla="*/ 1333 h 1524"/>
                <a:gd name="T24" fmla="*/ 1092 w 1518"/>
                <a:gd name="T25" fmla="*/ 1258 h 1524"/>
                <a:gd name="T26" fmla="*/ 1219 w 1518"/>
                <a:gd name="T27" fmla="*/ 1142 h 1524"/>
                <a:gd name="T28" fmla="*/ 1308 w 1518"/>
                <a:gd name="T29" fmla="*/ 995 h 1524"/>
                <a:gd name="T30" fmla="*/ 1352 w 1518"/>
                <a:gd name="T31" fmla="*/ 823 h 1524"/>
                <a:gd name="T32" fmla="*/ 1343 w 1518"/>
                <a:gd name="T33" fmla="*/ 642 h 1524"/>
                <a:gd name="T34" fmla="*/ 1283 w 1518"/>
                <a:gd name="T35" fmla="*/ 477 h 1524"/>
                <a:gd name="T36" fmla="*/ 1180 w 1518"/>
                <a:gd name="T37" fmla="*/ 340 h 1524"/>
                <a:gd name="T38" fmla="*/ 1043 w 1518"/>
                <a:gd name="T39" fmla="*/ 237 h 1524"/>
                <a:gd name="T40" fmla="*/ 879 w 1518"/>
                <a:gd name="T41" fmla="*/ 176 h 1524"/>
                <a:gd name="T42" fmla="*/ 759 w 1518"/>
                <a:gd name="T43" fmla="*/ 0 h 1524"/>
                <a:gd name="T44" fmla="*/ 961 w 1518"/>
                <a:gd name="T45" fmla="*/ 27 h 1524"/>
                <a:gd name="T46" fmla="*/ 1142 w 1518"/>
                <a:gd name="T47" fmla="*/ 105 h 1524"/>
                <a:gd name="T48" fmla="*/ 1296 w 1518"/>
                <a:gd name="T49" fmla="*/ 224 h 1524"/>
                <a:gd name="T50" fmla="*/ 1414 w 1518"/>
                <a:gd name="T51" fmla="*/ 378 h 1524"/>
                <a:gd name="T52" fmla="*/ 1492 w 1518"/>
                <a:gd name="T53" fmla="*/ 560 h 1524"/>
                <a:gd name="T54" fmla="*/ 1518 w 1518"/>
                <a:gd name="T55" fmla="*/ 762 h 1524"/>
                <a:gd name="T56" fmla="*/ 1492 w 1518"/>
                <a:gd name="T57" fmla="*/ 964 h 1524"/>
                <a:gd name="T58" fmla="*/ 1414 w 1518"/>
                <a:gd name="T59" fmla="*/ 1146 h 1524"/>
                <a:gd name="T60" fmla="*/ 1296 w 1518"/>
                <a:gd name="T61" fmla="*/ 1300 h 1524"/>
                <a:gd name="T62" fmla="*/ 1142 w 1518"/>
                <a:gd name="T63" fmla="*/ 1419 h 1524"/>
                <a:gd name="T64" fmla="*/ 961 w 1518"/>
                <a:gd name="T65" fmla="*/ 1497 h 1524"/>
                <a:gd name="T66" fmla="*/ 759 w 1518"/>
                <a:gd name="T67" fmla="*/ 1524 h 1524"/>
                <a:gd name="T68" fmla="*/ 557 w 1518"/>
                <a:gd name="T69" fmla="*/ 1497 h 1524"/>
                <a:gd name="T70" fmla="*/ 376 w 1518"/>
                <a:gd name="T71" fmla="*/ 1419 h 1524"/>
                <a:gd name="T72" fmla="*/ 222 w 1518"/>
                <a:gd name="T73" fmla="*/ 1300 h 1524"/>
                <a:gd name="T74" fmla="*/ 104 w 1518"/>
                <a:gd name="T75" fmla="*/ 1146 h 1524"/>
                <a:gd name="T76" fmla="*/ 26 w 1518"/>
                <a:gd name="T77" fmla="*/ 964 h 1524"/>
                <a:gd name="T78" fmla="*/ 0 w 1518"/>
                <a:gd name="T79" fmla="*/ 762 h 1524"/>
                <a:gd name="T80" fmla="*/ 26 w 1518"/>
                <a:gd name="T81" fmla="*/ 560 h 1524"/>
                <a:gd name="T82" fmla="*/ 104 w 1518"/>
                <a:gd name="T83" fmla="*/ 378 h 1524"/>
                <a:gd name="T84" fmla="*/ 222 w 1518"/>
                <a:gd name="T85" fmla="*/ 224 h 1524"/>
                <a:gd name="T86" fmla="*/ 376 w 1518"/>
                <a:gd name="T87" fmla="*/ 105 h 1524"/>
                <a:gd name="T88" fmla="*/ 557 w 1518"/>
                <a:gd name="T89" fmla="*/ 27 h 1524"/>
                <a:gd name="T90" fmla="*/ 759 w 1518"/>
                <a:gd name="T91" fmla="*/ 0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18" h="1524">
                  <a:moveTo>
                    <a:pt x="759" y="164"/>
                  </a:moveTo>
                  <a:lnTo>
                    <a:pt x="699" y="167"/>
                  </a:lnTo>
                  <a:lnTo>
                    <a:pt x="639" y="176"/>
                  </a:lnTo>
                  <a:lnTo>
                    <a:pt x="582" y="191"/>
                  </a:lnTo>
                  <a:lnTo>
                    <a:pt x="527" y="211"/>
                  </a:lnTo>
                  <a:lnTo>
                    <a:pt x="475" y="237"/>
                  </a:lnTo>
                  <a:lnTo>
                    <a:pt x="426" y="266"/>
                  </a:lnTo>
                  <a:lnTo>
                    <a:pt x="380" y="300"/>
                  </a:lnTo>
                  <a:lnTo>
                    <a:pt x="338" y="340"/>
                  </a:lnTo>
                  <a:lnTo>
                    <a:pt x="299" y="382"/>
                  </a:lnTo>
                  <a:lnTo>
                    <a:pt x="265" y="428"/>
                  </a:lnTo>
                  <a:lnTo>
                    <a:pt x="235" y="477"/>
                  </a:lnTo>
                  <a:lnTo>
                    <a:pt x="210" y="529"/>
                  </a:lnTo>
                  <a:lnTo>
                    <a:pt x="189" y="584"/>
                  </a:lnTo>
                  <a:lnTo>
                    <a:pt x="175" y="642"/>
                  </a:lnTo>
                  <a:lnTo>
                    <a:pt x="166" y="701"/>
                  </a:lnTo>
                  <a:lnTo>
                    <a:pt x="163" y="762"/>
                  </a:lnTo>
                  <a:lnTo>
                    <a:pt x="166" y="823"/>
                  </a:lnTo>
                  <a:lnTo>
                    <a:pt x="175" y="882"/>
                  </a:lnTo>
                  <a:lnTo>
                    <a:pt x="189" y="940"/>
                  </a:lnTo>
                  <a:lnTo>
                    <a:pt x="210" y="995"/>
                  </a:lnTo>
                  <a:lnTo>
                    <a:pt x="235" y="1047"/>
                  </a:lnTo>
                  <a:lnTo>
                    <a:pt x="265" y="1096"/>
                  </a:lnTo>
                  <a:lnTo>
                    <a:pt x="299" y="1142"/>
                  </a:lnTo>
                  <a:lnTo>
                    <a:pt x="338" y="1184"/>
                  </a:lnTo>
                  <a:lnTo>
                    <a:pt x="380" y="1224"/>
                  </a:lnTo>
                  <a:lnTo>
                    <a:pt x="426" y="1258"/>
                  </a:lnTo>
                  <a:lnTo>
                    <a:pt x="475" y="1287"/>
                  </a:lnTo>
                  <a:lnTo>
                    <a:pt x="527" y="1313"/>
                  </a:lnTo>
                  <a:lnTo>
                    <a:pt x="582" y="1333"/>
                  </a:lnTo>
                  <a:lnTo>
                    <a:pt x="639" y="1348"/>
                  </a:lnTo>
                  <a:lnTo>
                    <a:pt x="699" y="1357"/>
                  </a:lnTo>
                  <a:lnTo>
                    <a:pt x="759" y="1360"/>
                  </a:lnTo>
                  <a:lnTo>
                    <a:pt x="819" y="1357"/>
                  </a:lnTo>
                  <a:lnTo>
                    <a:pt x="879" y="1348"/>
                  </a:lnTo>
                  <a:lnTo>
                    <a:pt x="936" y="1333"/>
                  </a:lnTo>
                  <a:lnTo>
                    <a:pt x="991" y="1313"/>
                  </a:lnTo>
                  <a:lnTo>
                    <a:pt x="1043" y="1287"/>
                  </a:lnTo>
                  <a:lnTo>
                    <a:pt x="1092" y="1258"/>
                  </a:lnTo>
                  <a:lnTo>
                    <a:pt x="1138" y="1224"/>
                  </a:lnTo>
                  <a:lnTo>
                    <a:pt x="1180" y="1184"/>
                  </a:lnTo>
                  <a:lnTo>
                    <a:pt x="1219" y="1142"/>
                  </a:lnTo>
                  <a:lnTo>
                    <a:pt x="1253" y="1096"/>
                  </a:lnTo>
                  <a:lnTo>
                    <a:pt x="1283" y="1047"/>
                  </a:lnTo>
                  <a:lnTo>
                    <a:pt x="1308" y="995"/>
                  </a:lnTo>
                  <a:lnTo>
                    <a:pt x="1329" y="940"/>
                  </a:lnTo>
                  <a:lnTo>
                    <a:pt x="1343" y="882"/>
                  </a:lnTo>
                  <a:lnTo>
                    <a:pt x="1352" y="823"/>
                  </a:lnTo>
                  <a:lnTo>
                    <a:pt x="1355" y="762"/>
                  </a:lnTo>
                  <a:lnTo>
                    <a:pt x="1352" y="701"/>
                  </a:lnTo>
                  <a:lnTo>
                    <a:pt x="1343" y="642"/>
                  </a:lnTo>
                  <a:lnTo>
                    <a:pt x="1329" y="584"/>
                  </a:lnTo>
                  <a:lnTo>
                    <a:pt x="1308" y="529"/>
                  </a:lnTo>
                  <a:lnTo>
                    <a:pt x="1283" y="477"/>
                  </a:lnTo>
                  <a:lnTo>
                    <a:pt x="1253" y="428"/>
                  </a:lnTo>
                  <a:lnTo>
                    <a:pt x="1219" y="382"/>
                  </a:lnTo>
                  <a:lnTo>
                    <a:pt x="1180" y="340"/>
                  </a:lnTo>
                  <a:lnTo>
                    <a:pt x="1138" y="300"/>
                  </a:lnTo>
                  <a:lnTo>
                    <a:pt x="1092" y="266"/>
                  </a:lnTo>
                  <a:lnTo>
                    <a:pt x="1043" y="237"/>
                  </a:lnTo>
                  <a:lnTo>
                    <a:pt x="991" y="211"/>
                  </a:lnTo>
                  <a:lnTo>
                    <a:pt x="936" y="191"/>
                  </a:lnTo>
                  <a:lnTo>
                    <a:pt x="879" y="176"/>
                  </a:lnTo>
                  <a:lnTo>
                    <a:pt x="819" y="167"/>
                  </a:lnTo>
                  <a:lnTo>
                    <a:pt x="759" y="164"/>
                  </a:lnTo>
                  <a:close/>
                  <a:moveTo>
                    <a:pt x="759" y="0"/>
                  </a:moveTo>
                  <a:lnTo>
                    <a:pt x="828" y="4"/>
                  </a:lnTo>
                  <a:lnTo>
                    <a:pt x="896" y="12"/>
                  </a:lnTo>
                  <a:lnTo>
                    <a:pt x="961" y="27"/>
                  </a:lnTo>
                  <a:lnTo>
                    <a:pt x="1024" y="48"/>
                  </a:lnTo>
                  <a:lnTo>
                    <a:pt x="1085" y="74"/>
                  </a:lnTo>
                  <a:lnTo>
                    <a:pt x="1142" y="105"/>
                  </a:lnTo>
                  <a:lnTo>
                    <a:pt x="1197" y="140"/>
                  </a:lnTo>
                  <a:lnTo>
                    <a:pt x="1248" y="179"/>
                  </a:lnTo>
                  <a:lnTo>
                    <a:pt x="1296" y="224"/>
                  </a:lnTo>
                  <a:lnTo>
                    <a:pt x="1340" y="272"/>
                  </a:lnTo>
                  <a:lnTo>
                    <a:pt x="1379" y="323"/>
                  </a:lnTo>
                  <a:lnTo>
                    <a:pt x="1414" y="378"/>
                  </a:lnTo>
                  <a:lnTo>
                    <a:pt x="1445" y="435"/>
                  </a:lnTo>
                  <a:lnTo>
                    <a:pt x="1471" y="496"/>
                  </a:lnTo>
                  <a:lnTo>
                    <a:pt x="1492" y="560"/>
                  </a:lnTo>
                  <a:lnTo>
                    <a:pt x="1507" y="625"/>
                  </a:lnTo>
                  <a:lnTo>
                    <a:pt x="1515" y="693"/>
                  </a:lnTo>
                  <a:lnTo>
                    <a:pt x="1518" y="762"/>
                  </a:lnTo>
                  <a:lnTo>
                    <a:pt x="1515" y="831"/>
                  </a:lnTo>
                  <a:lnTo>
                    <a:pt x="1507" y="899"/>
                  </a:lnTo>
                  <a:lnTo>
                    <a:pt x="1492" y="964"/>
                  </a:lnTo>
                  <a:lnTo>
                    <a:pt x="1471" y="1028"/>
                  </a:lnTo>
                  <a:lnTo>
                    <a:pt x="1445" y="1089"/>
                  </a:lnTo>
                  <a:lnTo>
                    <a:pt x="1414" y="1146"/>
                  </a:lnTo>
                  <a:lnTo>
                    <a:pt x="1379" y="1201"/>
                  </a:lnTo>
                  <a:lnTo>
                    <a:pt x="1340" y="1252"/>
                  </a:lnTo>
                  <a:lnTo>
                    <a:pt x="1296" y="1300"/>
                  </a:lnTo>
                  <a:lnTo>
                    <a:pt x="1248" y="1345"/>
                  </a:lnTo>
                  <a:lnTo>
                    <a:pt x="1197" y="1384"/>
                  </a:lnTo>
                  <a:lnTo>
                    <a:pt x="1142" y="1419"/>
                  </a:lnTo>
                  <a:lnTo>
                    <a:pt x="1085" y="1450"/>
                  </a:lnTo>
                  <a:lnTo>
                    <a:pt x="1024" y="1476"/>
                  </a:lnTo>
                  <a:lnTo>
                    <a:pt x="961" y="1497"/>
                  </a:lnTo>
                  <a:lnTo>
                    <a:pt x="896" y="1512"/>
                  </a:lnTo>
                  <a:lnTo>
                    <a:pt x="828" y="1520"/>
                  </a:lnTo>
                  <a:lnTo>
                    <a:pt x="759" y="1524"/>
                  </a:lnTo>
                  <a:lnTo>
                    <a:pt x="690" y="1520"/>
                  </a:lnTo>
                  <a:lnTo>
                    <a:pt x="622" y="1512"/>
                  </a:lnTo>
                  <a:lnTo>
                    <a:pt x="557" y="1497"/>
                  </a:lnTo>
                  <a:lnTo>
                    <a:pt x="494" y="1476"/>
                  </a:lnTo>
                  <a:lnTo>
                    <a:pt x="433" y="1450"/>
                  </a:lnTo>
                  <a:lnTo>
                    <a:pt x="376" y="1419"/>
                  </a:lnTo>
                  <a:lnTo>
                    <a:pt x="321" y="1384"/>
                  </a:lnTo>
                  <a:lnTo>
                    <a:pt x="270" y="1345"/>
                  </a:lnTo>
                  <a:lnTo>
                    <a:pt x="222" y="1300"/>
                  </a:lnTo>
                  <a:lnTo>
                    <a:pt x="178" y="1252"/>
                  </a:lnTo>
                  <a:lnTo>
                    <a:pt x="139" y="1201"/>
                  </a:lnTo>
                  <a:lnTo>
                    <a:pt x="104" y="1146"/>
                  </a:lnTo>
                  <a:lnTo>
                    <a:pt x="73" y="1089"/>
                  </a:lnTo>
                  <a:lnTo>
                    <a:pt x="47" y="1028"/>
                  </a:lnTo>
                  <a:lnTo>
                    <a:pt x="26" y="964"/>
                  </a:lnTo>
                  <a:lnTo>
                    <a:pt x="11" y="899"/>
                  </a:lnTo>
                  <a:lnTo>
                    <a:pt x="3" y="831"/>
                  </a:lnTo>
                  <a:lnTo>
                    <a:pt x="0" y="762"/>
                  </a:lnTo>
                  <a:lnTo>
                    <a:pt x="3" y="693"/>
                  </a:lnTo>
                  <a:lnTo>
                    <a:pt x="11" y="625"/>
                  </a:lnTo>
                  <a:lnTo>
                    <a:pt x="26" y="560"/>
                  </a:lnTo>
                  <a:lnTo>
                    <a:pt x="47" y="496"/>
                  </a:lnTo>
                  <a:lnTo>
                    <a:pt x="73" y="435"/>
                  </a:lnTo>
                  <a:lnTo>
                    <a:pt x="104" y="378"/>
                  </a:lnTo>
                  <a:lnTo>
                    <a:pt x="139" y="323"/>
                  </a:lnTo>
                  <a:lnTo>
                    <a:pt x="178" y="272"/>
                  </a:lnTo>
                  <a:lnTo>
                    <a:pt x="222" y="224"/>
                  </a:lnTo>
                  <a:lnTo>
                    <a:pt x="270" y="179"/>
                  </a:lnTo>
                  <a:lnTo>
                    <a:pt x="321" y="140"/>
                  </a:lnTo>
                  <a:lnTo>
                    <a:pt x="376" y="105"/>
                  </a:lnTo>
                  <a:lnTo>
                    <a:pt x="433" y="74"/>
                  </a:lnTo>
                  <a:lnTo>
                    <a:pt x="494" y="48"/>
                  </a:lnTo>
                  <a:lnTo>
                    <a:pt x="557" y="27"/>
                  </a:lnTo>
                  <a:lnTo>
                    <a:pt x="622" y="12"/>
                  </a:lnTo>
                  <a:lnTo>
                    <a:pt x="690" y="4"/>
                  </a:lnTo>
                  <a:lnTo>
                    <a:pt x="75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56" name="Inhaltsplatzhalter 4"/>
            <p:cNvSpPr txBox="1"/>
            <p:nvPr/>
          </p:nvSpPr>
          <p:spPr>
            <a:xfrm>
              <a:off x="1295254" y="1876271"/>
              <a:ext cx="885243" cy="501005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solidFill>
                    <a:srgbClr val="2A83A2"/>
                  </a:solidFill>
                  <a:latin typeface="+mn-lt"/>
                  <a:cs typeface="+mn-ea"/>
                  <a:sym typeface="+mn-lt"/>
                </a:rPr>
                <a:t>40%</a:t>
              </a:r>
              <a:endParaRPr lang="en-US" sz="2000" dirty="0">
                <a:solidFill>
                  <a:srgbClr val="2A83A2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7" name="Inhaltsplatzhalter 4"/>
            <p:cNvSpPr txBox="1"/>
            <p:nvPr/>
          </p:nvSpPr>
          <p:spPr>
            <a:xfrm>
              <a:off x="4114101" y="1876271"/>
              <a:ext cx="885243" cy="501005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solidFill>
                    <a:srgbClr val="D0826C"/>
                  </a:solidFill>
                  <a:latin typeface="+mn-lt"/>
                  <a:cs typeface="+mn-ea"/>
                  <a:sym typeface="+mn-lt"/>
                </a:rPr>
                <a:t>50%</a:t>
              </a:r>
              <a:endParaRPr lang="en-US" sz="2000" dirty="0">
                <a:solidFill>
                  <a:srgbClr val="D0826C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8" name="Inhaltsplatzhalter 4"/>
            <p:cNvSpPr txBox="1"/>
            <p:nvPr/>
          </p:nvSpPr>
          <p:spPr>
            <a:xfrm>
              <a:off x="6932948" y="1876271"/>
              <a:ext cx="885243" cy="501005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solidFill>
                    <a:schemeClr val="accent3"/>
                  </a:solidFill>
                  <a:latin typeface="+mn-lt"/>
                  <a:cs typeface="+mn-ea"/>
                  <a:sym typeface="+mn-lt"/>
                </a:rPr>
                <a:t>70%</a:t>
              </a:r>
              <a:endParaRPr lang="en-US" sz="2000" dirty="0">
                <a:solidFill>
                  <a:schemeClr val="accent3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9" name="Inhaltsplatzhalter 4"/>
            <p:cNvSpPr txBox="1"/>
            <p:nvPr/>
          </p:nvSpPr>
          <p:spPr>
            <a:xfrm>
              <a:off x="9751796" y="1876271"/>
              <a:ext cx="885243" cy="501005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solidFill>
                    <a:srgbClr val="5C9291"/>
                  </a:solidFill>
                  <a:latin typeface="+mn-lt"/>
                  <a:cs typeface="+mn-ea"/>
                  <a:sym typeface="+mn-lt"/>
                </a:rPr>
                <a:t>50%</a:t>
              </a:r>
              <a:endParaRPr lang="en-US" sz="2000" dirty="0">
                <a:solidFill>
                  <a:srgbClr val="5C9291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1715935" y="34287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10237" y="-318422"/>
            <a:ext cx="11502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01</a:t>
            </a:r>
            <a:endParaRPr lang="zh-CN" altLang="en-US" sz="11500" dirty="0">
              <a:solidFill>
                <a:schemeClr val="bg1"/>
              </a:solidFill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489581" y="3820641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46" name="矩形 45"/>
          <p:cNvSpPr/>
          <p:nvPr/>
        </p:nvSpPr>
        <p:spPr>
          <a:xfrm>
            <a:off x="1426155" y="4326911"/>
            <a:ext cx="18215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53" name="矩形 52"/>
          <p:cNvSpPr/>
          <p:nvPr/>
        </p:nvSpPr>
        <p:spPr>
          <a:xfrm>
            <a:off x="3859591" y="3820641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60" name="矩形 59"/>
          <p:cNvSpPr/>
          <p:nvPr/>
        </p:nvSpPr>
        <p:spPr>
          <a:xfrm>
            <a:off x="3796165" y="4326911"/>
            <a:ext cx="18215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65" name="矩形 64"/>
          <p:cNvSpPr/>
          <p:nvPr/>
        </p:nvSpPr>
        <p:spPr>
          <a:xfrm>
            <a:off x="6345837" y="3820641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66" name="矩形 65"/>
          <p:cNvSpPr/>
          <p:nvPr/>
        </p:nvSpPr>
        <p:spPr>
          <a:xfrm>
            <a:off x="6282411" y="4326911"/>
            <a:ext cx="18215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67" name="矩形 66"/>
          <p:cNvSpPr/>
          <p:nvPr/>
        </p:nvSpPr>
        <p:spPr>
          <a:xfrm>
            <a:off x="8715847" y="3820641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69" name="矩形 68"/>
          <p:cNvSpPr/>
          <p:nvPr/>
        </p:nvSpPr>
        <p:spPr>
          <a:xfrm>
            <a:off x="8652421" y="4326911"/>
            <a:ext cx="18215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FIRST_PUBLISH" val="1"/>
  <p:tag name="ISPRING_PRESENTATION_TITLE" val="PowerPoint 演示文稿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r0wf32y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FFFF"/>
        </a:solidFill>
      </a:spPr>
      <a:bodyPr rtlCol="0" anchor="ctr">
        <a:noAutofit/>
      </a:bodyPr>
      <a:lstStyle>
        <a:defPPr algn="l">
          <a:defRPr dirty="0" smtClean="0">
            <a:solidFill>
              <a:srgbClr val="FFFFFF"/>
            </a:solidFill>
            <a:latin typeface="字魂57号-创细黑" panose="00000500000000000000" pitchFamily="2" charset="-122"/>
            <a:ea typeface="字魂57号-创细黑" panose="00000500000000000000" pitchFamily="2" charset="-122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1520</Words>
  <Application>Microsoft Office PowerPoint</Application>
  <PresentationFormat>宽屏</PresentationFormat>
  <Paragraphs>237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阿里巴巴普惠体 2.0 35 Thin</vt:lpstr>
      <vt:lpstr>等线</vt:lpstr>
      <vt:lpstr>胡晓波骚包体</vt:lpstr>
      <vt:lpstr>庞门正道真贵楷体</vt:lpstr>
      <vt:lpstr>字魂57号-创细黑</vt:lpstr>
      <vt:lpstr>Arial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矢量花朵藤蔓文艺清新工作汇报ppt模板</dc:subject>
  <dc:creator>51PPT模板网</dc:creator>
  <cp:keywords>www.51pptmoban.com</cp:keywords>
  <dc:description>www.51pptmoban.com</dc:description>
  <cp:lastModifiedBy>Win user</cp:lastModifiedBy>
  <cp:revision>297</cp:revision>
  <dcterms:created xsi:type="dcterms:W3CDTF">2018-09-26T04:37:00Z</dcterms:created>
  <dcterms:modified xsi:type="dcterms:W3CDTF">2022-10-21T15:53:53Z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