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47B5F3E-2BF9-4727-A2E6-511266B23EAE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2"/>
            <p14:sldId id="264"/>
            <p14:sldId id="263"/>
            <p14:sldId id="265"/>
          </p14:sldIdLst>
        </p14:section>
        <p14:section name="作者信息" id="{25664CD8-0ECA-4B83-AB3A-1EDBFCC92E6B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D3CA"/>
    <a:srgbClr val="BE7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67" y="144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26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xmlns="" id="{58F999BE-6FD9-456A-9C1B-614573F3A1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735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2.png"/><Relationship Id="rId7" Type="http://schemas.openxmlformats.org/officeDocument/2006/relationships/image" Target="../media/image1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9.wdp"/><Relationship Id="rId4" Type="http://schemas.openxmlformats.org/officeDocument/2006/relationships/image" Target="../media/image23.png"/><Relationship Id="rId9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文本&#10;&#10;描述已自动生成">
            <a:extLst>
              <a:ext uri="{FF2B5EF4-FFF2-40B4-BE49-F238E27FC236}">
                <a16:creationId xmlns:a16="http://schemas.microsoft.com/office/drawing/2014/main" xmlns="" id="{BF294097-1EB1-4BC3-9912-174A86D83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8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828E8AA-550C-48A8-B43D-D91B0BE2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AFA3C9D-6274-4253-A29D-9C71790D05EF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97A3E2F-5E87-4AA2-81CF-050F0DD8D9C7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A66050-3FD3-4041-A6FD-0066D15B2A83}"/>
              </a:ext>
            </a:extLst>
          </p:cNvPr>
          <p:cNvSpPr/>
          <p:nvPr/>
        </p:nvSpPr>
        <p:spPr>
          <a:xfrm>
            <a:off x="325261" y="330200"/>
            <a:ext cx="5508978" cy="619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黑暗里有花&#10;&#10;中度可信度描述已自动生成">
            <a:extLst>
              <a:ext uri="{FF2B5EF4-FFF2-40B4-BE49-F238E27FC236}">
                <a16:creationId xmlns:a16="http://schemas.microsoft.com/office/drawing/2014/main" xmlns="" id="{3612FDEF-273F-4D1C-83C5-52A51F5DF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2061" y="0"/>
            <a:ext cx="5816601" cy="3555397"/>
          </a:xfrm>
          <a:prstGeom prst="rect">
            <a:avLst/>
          </a:prstGeom>
        </p:spPr>
      </p:pic>
      <p:pic>
        <p:nvPicPr>
          <p:cNvPr id="20" name="图片 19" descr="黑暗里有花&#10;&#10;中度可信度描述已自动生成">
            <a:extLst>
              <a:ext uri="{FF2B5EF4-FFF2-40B4-BE49-F238E27FC236}">
                <a16:creationId xmlns:a16="http://schemas.microsoft.com/office/drawing/2014/main" xmlns="" id="{DAE7B4EB-FC10-4352-986A-D7C397F0B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22061" y="3302603"/>
            <a:ext cx="5816601" cy="355539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564FB85-9690-4E9E-9466-4228163A88D2}"/>
              </a:ext>
            </a:extLst>
          </p:cNvPr>
          <p:cNvSpPr txBox="1"/>
          <p:nvPr/>
        </p:nvSpPr>
        <p:spPr>
          <a:xfrm>
            <a:off x="1676400" y="3075057"/>
            <a:ext cx="2527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>
                <a:solidFill>
                  <a:srgbClr val="BE7027"/>
                </a:solidFill>
                <a:latin typeface="Pristina" panose="03060402040406080204" pitchFamily="66" charset="0"/>
              </a:rPr>
              <a:t>- Autumn -</a:t>
            </a:r>
            <a:endParaRPr lang="zh-CN" altLang="en-US" sz="40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E67C220-6A2A-4793-8BEF-4EE5B7A4B435}"/>
              </a:ext>
            </a:extLst>
          </p:cNvPr>
          <p:cNvGrpSpPr/>
          <p:nvPr/>
        </p:nvGrpSpPr>
        <p:grpSpPr>
          <a:xfrm>
            <a:off x="8582369" y="684770"/>
            <a:ext cx="1059762" cy="981609"/>
            <a:chOff x="8370591" y="1304776"/>
            <a:chExt cx="1059762" cy="981609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DE32ECEF-AC97-410E-9B9E-4AD0B869B3A0}"/>
                </a:ext>
              </a:extLst>
            </p:cNvPr>
            <p:cNvSpPr/>
            <p:nvPr/>
          </p:nvSpPr>
          <p:spPr>
            <a:xfrm>
              <a:off x="8411898" y="1304776"/>
              <a:ext cx="981609" cy="981609"/>
            </a:xfrm>
            <a:prstGeom prst="ellipse">
              <a:avLst/>
            </a:prstGeom>
            <a:solidFill>
              <a:srgbClr val="BE70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4735E34-053C-4057-BFED-DC126FC7A357}"/>
                </a:ext>
              </a:extLst>
            </p:cNvPr>
            <p:cNvSpPr txBox="1"/>
            <p:nvPr/>
          </p:nvSpPr>
          <p:spPr>
            <a:xfrm>
              <a:off x="8370591" y="1564748"/>
              <a:ext cx="105976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Pristina" panose="03060402040406080204" pitchFamily="66" charset="0"/>
                </a:rPr>
                <a:t>Autumn</a:t>
              </a:r>
              <a:endParaRPr lang="zh-CN" altLang="en-US" sz="2400">
                <a:solidFill>
                  <a:schemeClr val="bg1"/>
                </a:solidFill>
                <a:latin typeface="Pristina" panose="03060402040406080204" pitchFamily="66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714E2C0-73C6-43C8-BB85-07F215AD40F3}"/>
              </a:ext>
            </a:extLst>
          </p:cNvPr>
          <p:cNvSpPr txBox="1"/>
          <p:nvPr/>
        </p:nvSpPr>
        <p:spPr>
          <a:xfrm>
            <a:off x="7471400" y="2225988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Pristina" panose="03060402040406080204" pitchFamily="66" charset="0"/>
              </a:rPr>
              <a:t>POWERPOINT TEMPLET </a:t>
            </a:r>
            <a:endParaRPr lang="zh-CN" altLang="en-US">
              <a:latin typeface="Pristina" panose="03060402040406080204" pitchFamily="66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D458DB2-A20E-46C2-B832-545441BBD868}"/>
              </a:ext>
            </a:extLst>
          </p:cNvPr>
          <p:cNvSpPr txBox="1"/>
          <p:nvPr/>
        </p:nvSpPr>
        <p:spPr>
          <a:xfrm>
            <a:off x="7251702" y="2915264"/>
            <a:ext cx="37210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Pristina" panose="03060402040406080204" pitchFamily="66" charset="0"/>
              </a:rPr>
              <a:t>Lorem ipsum dolor sit amet, consectetuer adipiscing elit. Maecenas porttitor congue massa.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Fusce posuere, magna sed pulvinar ultricies, purus lectus malesuada libero, sit amet commodo magna eros quis urna.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Nunc viverra imperdiet enim.</a:t>
            </a: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Fusce est. Vivamus a tellus.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Pellentesque habitant morbi tristique senectus et netus et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3383ABE-77B5-4D74-B02C-703BD246F814}"/>
              </a:ext>
            </a:extLst>
          </p:cNvPr>
          <p:cNvSpPr txBox="1"/>
          <p:nvPr/>
        </p:nvSpPr>
        <p:spPr>
          <a:xfrm>
            <a:off x="8432800" y="60860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 sz="14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BEB6103-94FF-4CB9-A708-8ABA4C43A1C0}"/>
              </a:ext>
            </a:extLst>
          </p:cNvPr>
          <p:cNvSpPr txBox="1"/>
          <p:nvPr/>
        </p:nvSpPr>
        <p:spPr>
          <a:xfrm>
            <a:off x="2400300" y="60860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 sz="14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467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ACF07FD-906E-4041-BACB-D11D5DC068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FB36272-08A8-491B-B143-4DE3FBD687EA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EFD974C-45C5-402D-8476-73F91C5FF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22242" y="1119834"/>
            <a:ext cx="2780017" cy="4163929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A0AC948-250B-443E-83C6-88A2C5BFC992}"/>
              </a:ext>
            </a:extLst>
          </p:cNvPr>
          <p:cNvSpPr txBox="1"/>
          <p:nvPr/>
        </p:nvSpPr>
        <p:spPr>
          <a:xfrm>
            <a:off x="7471400" y="656336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98B4D3-A661-44E7-B565-853C0300D6FA}"/>
              </a:ext>
            </a:extLst>
          </p:cNvPr>
          <p:cNvSpPr txBox="1"/>
          <p:nvPr/>
        </p:nvSpPr>
        <p:spPr>
          <a:xfrm>
            <a:off x="7471400" y="5462194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Pristina" panose="03060402040406080204" pitchFamily="66" charset="0"/>
              </a:rPr>
              <a:t>POWERPOINT TEMPLET </a:t>
            </a:r>
            <a:endParaRPr lang="zh-CN" altLang="en-US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12F64EA-38D4-4912-BB6D-73FCAFA93688}"/>
              </a:ext>
            </a:extLst>
          </p:cNvPr>
          <p:cNvSpPr txBox="1"/>
          <p:nvPr/>
        </p:nvSpPr>
        <p:spPr>
          <a:xfrm>
            <a:off x="6915150" y="6009958"/>
            <a:ext cx="439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44064B-D2E4-4ED6-B5EA-6C94A07B3AB7}"/>
              </a:ext>
            </a:extLst>
          </p:cNvPr>
          <p:cNvSpPr txBox="1"/>
          <p:nvPr/>
        </p:nvSpPr>
        <p:spPr>
          <a:xfrm rot="5400000">
            <a:off x="6053648" y="3001743"/>
            <a:ext cx="167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Pristina" panose="03060402040406080204" pitchFamily="66" charset="0"/>
              </a:rPr>
              <a:t>2021/10/15</a:t>
            </a:r>
            <a:endParaRPr lang="zh-CN" altLang="en-US" sz="20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F816429-1174-4458-A445-41E4445AA7CD}"/>
              </a:ext>
            </a:extLst>
          </p:cNvPr>
          <p:cNvSpPr txBox="1"/>
          <p:nvPr/>
        </p:nvSpPr>
        <p:spPr>
          <a:xfrm rot="5400000">
            <a:off x="10491656" y="3001743"/>
            <a:ext cx="167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Pristina" panose="03060402040406080204" pitchFamily="66" charset="0"/>
              </a:rPr>
              <a:t>2021/10/15</a:t>
            </a:r>
            <a:endParaRPr lang="zh-CN" altLang="en-US" sz="20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E719F8AB-15EE-4143-A04C-FE259ADE6449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5E9D93A-234B-4F35-B7FC-47A426A27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21410" y="1691490"/>
            <a:ext cx="2316681" cy="347502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03E2FC3-15EE-400A-BB87-4310174C8B3D}"/>
              </a:ext>
            </a:extLst>
          </p:cNvPr>
          <p:cNvSpPr txBox="1"/>
          <p:nvPr/>
        </p:nvSpPr>
        <p:spPr>
          <a:xfrm>
            <a:off x="1921409" y="842833"/>
            <a:ext cx="23166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000">
                <a:latin typeface="Pristina" panose="03060402040406080204" pitchFamily="66" charset="0"/>
              </a:rPr>
              <a:t>- Autumn -</a:t>
            </a:r>
            <a:endParaRPr lang="zh-CN" altLang="en-US" sz="3000">
              <a:latin typeface="Pristina" panose="030604020404060802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4494863-3682-4CE0-8578-0B2D233612AE}"/>
              </a:ext>
            </a:extLst>
          </p:cNvPr>
          <p:cNvSpPr txBox="1"/>
          <p:nvPr/>
        </p:nvSpPr>
        <p:spPr>
          <a:xfrm>
            <a:off x="1689742" y="5763736"/>
            <a:ext cx="2780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600"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611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9121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09900" y="3009900"/>
            <a:ext cx="50353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@</a:t>
            </a:r>
            <a:r>
              <a:rPr lang="zh-CN" altLang="en-US" dirty="0" smtClean="0"/>
              <a:t>忘吃药的晓公子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339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C3ADBC1-B979-4849-AF63-B93ECBEDC6B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FB36272-08A8-491B-B143-4DE3FBD687EA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EFD974C-45C5-402D-8476-73F91C5FF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22242" y="1119834"/>
            <a:ext cx="2780017" cy="4163929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A0AC948-250B-443E-83C6-88A2C5BFC992}"/>
              </a:ext>
            </a:extLst>
          </p:cNvPr>
          <p:cNvSpPr txBox="1"/>
          <p:nvPr/>
        </p:nvSpPr>
        <p:spPr>
          <a:xfrm>
            <a:off x="7471400" y="656336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98B4D3-A661-44E7-B565-853C0300D6FA}"/>
              </a:ext>
            </a:extLst>
          </p:cNvPr>
          <p:cNvSpPr txBox="1"/>
          <p:nvPr/>
        </p:nvSpPr>
        <p:spPr>
          <a:xfrm>
            <a:off x="7471400" y="5462194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Pristina" panose="03060402040406080204" pitchFamily="66" charset="0"/>
              </a:rPr>
              <a:t>POWERPOINT TEMPLET </a:t>
            </a:r>
            <a:endParaRPr lang="zh-CN" altLang="en-US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12F64EA-38D4-4912-BB6D-73FCAFA93688}"/>
              </a:ext>
            </a:extLst>
          </p:cNvPr>
          <p:cNvSpPr txBox="1"/>
          <p:nvPr/>
        </p:nvSpPr>
        <p:spPr>
          <a:xfrm>
            <a:off x="6915150" y="6009958"/>
            <a:ext cx="439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6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D44064B-D2E4-4ED6-B5EA-6C94A07B3AB7}"/>
              </a:ext>
            </a:extLst>
          </p:cNvPr>
          <p:cNvSpPr txBox="1"/>
          <p:nvPr/>
        </p:nvSpPr>
        <p:spPr>
          <a:xfrm rot="5400000">
            <a:off x="6053648" y="3001743"/>
            <a:ext cx="167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Pristina" panose="03060402040406080204" pitchFamily="66" charset="0"/>
              </a:rPr>
              <a:t>2021/10/15</a:t>
            </a:r>
            <a:endParaRPr lang="zh-CN" altLang="en-US" sz="20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F816429-1174-4458-A445-41E4445AA7CD}"/>
              </a:ext>
            </a:extLst>
          </p:cNvPr>
          <p:cNvSpPr txBox="1"/>
          <p:nvPr/>
        </p:nvSpPr>
        <p:spPr>
          <a:xfrm rot="5400000">
            <a:off x="10491656" y="3001743"/>
            <a:ext cx="167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bg1"/>
                </a:solidFill>
                <a:latin typeface="Pristina" panose="03060402040406080204" pitchFamily="66" charset="0"/>
              </a:rPr>
              <a:t>2021/10/15</a:t>
            </a:r>
            <a:endParaRPr lang="zh-CN" altLang="en-US" sz="20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E719F8AB-15EE-4143-A04C-FE259ADE6449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5E9D93A-234B-4F35-B7FC-47A426A27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21410" y="1691490"/>
            <a:ext cx="2316681" cy="347502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203E2FC3-15EE-400A-BB87-4310174C8B3D}"/>
              </a:ext>
            </a:extLst>
          </p:cNvPr>
          <p:cNvSpPr txBox="1"/>
          <p:nvPr/>
        </p:nvSpPr>
        <p:spPr>
          <a:xfrm>
            <a:off x="1921409" y="842833"/>
            <a:ext cx="23166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000">
                <a:latin typeface="Pristina" panose="03060402040406080204" pitchFamily="66" charset="0"/>
              </a:rPr>
              <a:t>- Autumn -</a:t>
            </a:r>
            <a:endParaRPr lang="zh-CN" altLang="en-US" sz="3000">
              <a:latin typeface="Pristina" panose="030604020404060802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4494863-3682-4CE0-8578-0B2D233612AE}"/>
              </a:ext>
            </a:extLst>
          </p:cNvPr>
          <p:cNvSpPr txBox="1"/>
          <p:nvPr/>
        </p:nvSpPr>
        <p:spPr>
          <a:xfrm>
            <a:off x="1689742" y="5763736"/>
            <a:ext cx="2780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600"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73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1A5727BF-AE29-4017-8008-3BD2043CD3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52A639E-392E-4C52-8917-9516B81F2335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678B54A-7047-4AF1-A2A8-2851CD79F58F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80C68BF-4A05-408C-B83F-5AB09DBC4DFC}"/>
              </a:ext>
            </a:extLst>
          </p:cNvPr>
          <p:cNvSpPr txBox="1"/>
          <p:nvPr/>
        </p:nvSpPr>
        <p:spPr>
          <a:xfrm>
            <a:off x="2103835" y="806859"/>
            <a:ext cx="1951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>
                <a:latin typeface="Pristina" panose="03060402040406080204" pitchFamily="66" charset="0"/>
              </a:rPr>
              <a:t>- Autumn -</a:t>
            </a:r>
            <a:endParaRPr lang="zh-CN" altLang="en-US" sz="2400">
              <a:latin typeface="Pristina" panose="03060402040406080204" pitchFamily="66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168C518B-FE97-4934-8A8B-3FFABAB36232}"/>
              </a:ext>
            </a:extLst>
          </p:cNvPr>
          <p:cNvCxnSpPr>
            <a:cxnSpLocks/>
          </p:cNvCxnSpPr>
          <p:nvPr/>
        </p:nvCxnSpPr>
        <p:spPr>
          <a:xfrm>
            <a:off x="875565" y="1397962"/>
            <a:ext cx="4408371" cy="0"/>
          </a:xfrm>
          <a:prstGeom prst="line">
            <a:avLst/>
          </a:prstGeom>
          <a:ln w="190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37EDD33-ECDB-4FE3-AF83-0788A6439E12}"/>
              </a:ext>
            </a:extLst>
          </p:cNvPr>
          <p:cNvSpPr txBox="1"/>
          <p:nvPr/>
        </p:nvSpPr>
        <p:spPr>
          <a:xfrm>
            <a:off x="1438900" y="1788191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BE7027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25C11F6-F385-476D-84A1-6E857756B2FC}"/>
              </a:ext>
            </a:extLst>
          </p:cNvPr>
          <p:cNvSpPr txBox="1"/>
          <p:nvPr/>
        </p:nvSpPr>
        <p:spPr>
          <a:xfrm>
            <a:off x="773965" y="2895399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Pristina" panose="03060402040406080204" pitchFamily="66" charset="0"/>
              </a:rPr>
              <a:t>POWERPOINT TEMPLET </a:t>
            </a:r>
            <a:endParaRPr lang="zh-CN" altLang="en-US" b="1">
              <a:latin typeface="Pristina" panose="030604020404060802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F94899F-17AC-4A0A-A071-9560A5C090D6}"/>
              </a:ext>
            </a:extLst>
          </p:cNvPr>
          <p:cNvSpPr txBox="1"/>
          <p:nvPr/>
        </p:nvSpPr>
        <p:spPr>
          <a:xfrm>
            <a:off x="2605520" y="3343522"/>
            <a:ext cx="278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4E3B8C3-B124-497B-BA92-48EB14DAC401}"/>
              </a:ext>
            </a:extLst>
          </p:cNvPr>
          <p:cNvSpPr txBox="1"/>
          <p:nvPr/>
        </p:nvSpPr>
        <p:spPr>
          <a:xfrm>
            <a:off x="773965" y="3987599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Pristina" panose="03060402040406080204" pitchFamily="66" charset="0"/>
              </a:rPr>
              <a:t>POWERPOINT TEMPLET </a:t>
            </a:r>
            <a:endParaRPr lang="zh-CN" altLang="en-US" b="1">
              <a:latin typeface="Pristina" panose="03060402040406080204" pitchFamily="66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FF03A25-56CD-4975-BAD9-F62F2345ABCB}"/>
              </a:ext>
            </a:extLst>
          </p:cNvPr>
          <p:cNvSpPr txBox="1"/>
          <p:nvPr/>
        </p:nvSpPr>
        <p:spPr>
          <a:xfrm>
            <a:off x="2605520" y="4435722"/>
            <a:ext cx="278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2505BDB-2681-4E65-A16A-7B216A29AB1F}"/>
              </a:ext>
            </a:extLst>
          </p:cNvPr>
          <p:cNvSpPr txBox="1"/>
          <p:nvPr/>
        </p:nvSpPr>
        <p:spPr>
          <a:xfrm>
            <a:off x="773965" y="5079799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>
                <a:latin typeface="Pristina" panose="03060402040406080204" pitchFamily="66" charset="0"/>
              </a:rPr>
              <a:t>POWERPOINT TEMPLET </a:t>
            </a:r>
            <a:endParaRPr lang="zh-CN" altLang="en-US" b="1">
              <a:latin typeface="Pristina" panose="03060402040406080204" pitchFamily="66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D3FF227-346F-4778-976D-E549BA19A56D}"/>
              </a:ext>
            </a:extLst>
          </p:cNvPr>
          <p:cNvSpPr txBox="1"/>
          <p:nvPr/>
        </p:nvSpPr>
        <p:spPr>
          <a:xfrm>
            <a:off x="2605520" y="5527922"/>
            <a:ext cx="2780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83FAE72C-98E9-4F67-8947-B28C83E02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56139" y="915639"/>
            <a:ext cx="2312222" cy="3474000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2E0C56F-8056-4784-9910-9556D93771AB}"/>
              </a:ext>
            </a:extLst>
          </p:cNvPr>
          <p:cNvSpPr/>
          <p:nvPr/>
        </p:nvSpPr>
        <p:spPr>
          <a:xfrm>
            <a:off x="8621446" y="427992"/>
            <a:ext cx="981609" cy="981609"/>
          </a:xfrm>
          <a:prstGeom prst="ellipse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8A70D59-79AC-478A-A138-C390A40DEF8D}"/>
              </a:ext>
            </a:extLst>
          </p:cNvPr>
          <p:cNvSpPr txBox="1"/>
          <p:nvPr/>
        </p:nvSpPr>
        <p:spPr>
          <a:xfrm>
            <a:off x="7951679" y="687964"/>
            <a:ext cx="2316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Pristina" panose="03060402040406080204" pitchFamily="66" charset="0"/>
              </a:rPr>
              <a:t>Autumn</a:t>
            </a:r>
            <a:endParaRPr lang="zh-CN" altLang="en-US" sz="24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3D3AD318-F157-4602-91AE-E1EA9A3A7F88}"/>
              </a:ext>
            </a:extLst>
          </p:cNvPr>
          <p:cNvSpPr txBox="1"/>
          <p:nvPr/>
        </p:nvSpPr>
        <p:spPr>
          <a:xfrm>
            <a:off x="7471400" y="4432648"/>
            <a:ext cx="328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Pristina" panose="03060402040406080204" pitchFamily="66" charset="0"/>
              </a:rPr>
              <a:t>Powerpoint Templet </a:t>
            </a:r>
            <a:endParaRPr lang="zh-CN" altLang="en-US" sz="2000">
              <a:latin typeface="Pristina" panose="03060402040406080204" pitchFamily="66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30CF69F-8C99-4EF8-9899-1789F242119D}"/>
              </a:ext>
            </a:extLst>
          </p:cNvPr>
          <p:cNvSpPr txBox="1"/>
          <p:nvPr/>
        </p:nvSpPr>
        <p:spPr>
          <a:xfrm>
            <a:off x="7685390" y="5149964"/>
            <a:ext cx="2849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F2FA787-7AE5-43DC-AFB1-CC64AF3FAF3C}"/>
              </a:ext>
            </a:extLst>
          </p:cNvPr>
          <p:cNvSpPr txBox="1"/>
          <p:nvPr/>
        </p:nvSpPr>
        <p:spPr>
          <a:xfrm>
            <a:off x="8432800" y="6060677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73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CEFC5E0E-8548-4D1C-B56A-EBA78B521F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7330DF-AC9B-446B-A57E-9CE5DFA558F6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9E19449-AC1B-489D-AC82-5FD735D92BAF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6253BCB-3393-4C88-9617-08164C27F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2394" y="1092400"/>
            <a:ext cx="2774712" cy="416520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9F740C5B-CD75-4DE7-9597-034DB833F128}"/>
              </a:ext>
            </a:extLst>
          </p:cNvPr>
          <p:cNvSpPr txBox="1"/>
          <p:nvPr/>
        </p:nvSpPr>
        <p:spPr>
          <a:xfrm>
            <a:off x="1438900" y="2851835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bg1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 b="1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316625C-59AB-4DB0-BAAC-BC4400CB43DB}"/>
              </a:ext>
            </a:extLst>
          </p:cNvPr>
          <p:cNvSpPr txBox="1"/>
          <p:nvPr/>
        </p:nvSpPr>
        <p:spPr>
          <a:xfrm>
            <a:off x="2400300" y="5806677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FC7A92F3-0259-49A0-BA6A-83364F3512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3066" y="822868"/>
            <a:ext cx="1898194" cy="2372743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306CBBB-24BD-4A51-BF73-FBCB6C26673E}"/>
              </a:ext>
            </a:extLst>
          </p:cNvPr>
          <p:cNvSpPr txBox="1"/>
          <p:nvPr/>
        </p:nvSpPr>
        <p:spPr>
          <a:xfrm>
            <a:off x="9351578" y="1047434"/>
            <a:ext cx="1635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Pristina" panose="03060402040406080204" pitchFamily="66" charset="0"/>
              </a:rPr>
              <a:t>- Autumn -</a:t>
            </a:r>
            <a:endParaRPr lang="zh-CN" altLang="en-US" sz="2400" b="1">
              <a:latin typeface="Pristina" panose="03060402040406080204" pitchFamily="66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E960BBB-96D0-434C-888C-6DA9907DA31F}"/>
              </a:ext>
            </a:extLst>
          </p:cNvPr>
          <p:cNvSpPr txBox="1"/>
          <p:nvPr/>
        </p:nvSpPr>
        <p:spPr>
          <a:xfrm>
            <a:off x="8777160" y="1686073"/>
            <a:ext cx="278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Pristina" panose="03060402040406080204" pitchFamily="66" charset="0"/>
              </a:rPr>
              <a:t>POWERPOINT TEMPLET </a:t>
            </a:r>
            <a:endParaRPr lang="zh-CN" altLang="en-US">
              <a:latin typeface="Pristina" panose="03060402040406080204" pitchFamily="66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FBD36F3-AE44-44DB-B085-D2844F799340}"/>
              </a:ext>
            </a:extLst>
          </p:cNvPr>
          <p:cNvSpPr txBox="1"/>
          <p:nvPr/>
        </p:nvSpPr>
        <p:spPr>
          <a:xfrm>
            <a:off x="8990520" y="2232380"/>
            <a:ext cx="23575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C27A00FB-87DB-4E61-B09E-3926F300A6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9663241" y="3664296"/>
            <a:ext cx="1898193" cy="2370836"/>
          </a:xfrm>
          <a:prstGeom prst="rect">
            <a:avLst/>
          </a:prstGeom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861B7A42-E169-417B-AAB7-C6C3EDBBDAE6}"/>
              </a:ext>
            </a:extLst>
          </p:cNvPr>
          <p:cNvSpPr txBox="1"/>
          <p:nvPr/>
        </p:nvSpPr>
        <p:spPr>
          <a:xfrm flipH="1">
            <a:off x="7237484" y="3887909"/>
            <a:ext cx="1635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Pristina" panose="03060402040406080204" pitchFamily="66" charset="0"/>
              </a:rPr>
              <a:t>- Autumn -</a:t>
            </a:r>
            <a:endParaRPr lang="zh-CN" altLang="en-US" sz="2400" b="1">
              <a:latin typeface="Pristina" panose="03060402040406080204" pitchFamily="66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33BE2C9-02C6-43B4-A726-EA35249B4AE8}"/>
              </a:ext>
            </a:extLst>
          </p:cNvPr>
          <p:cNvSpPr txBox="1"/>
          <p:nvPr/>
        </p:nvSpPr>
        <p:spPr>
          <a:xfrm flipH="1">
            <a:off x="6663066" y="4526548"/>
            <a:ext cx="2784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Pristina" panose="03060402040406080204" pitchFamily="66" charset="0"/>
              </a:rPr>
              <a:t>POWERPOINT TEMPLET </a:t>
            </a:r>
            <a:endParaRPr lang="zh-CN" altLang="en-US">
              <a:latin typeface="Pristina" panose="03060402040406080204" pitchFamily="66" charset="0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DE60828A-6FD1-4D03-9C4D-BB96EBFC1E82}"/>
              </a:ext>
            </a:extLst>
          </p:cNvPr>
          <p:cNvSpPr txBox="1"/>
          <p:nvPr/>
        </p:nvSpPr>
        <p:spPr>
          <a:xfrm flipH="1">
            <a:off x="6876426" y="5072855"/>
            <a:ext cx="23575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  <a:endParaRPr lang="zh-CN" altLang="en-US" sz="1400">
              <a:latin typeface="Pristina" panose="0306040204040608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21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3B3981F-FF8F-490D-B655-D09484800D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32E130-09FD-41DE-9D7B-C7E6177C3F01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D5FA91F-5C08-4568-8F51-E9C99B143DAC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A601DD5-BB49-4281-BA97-28DDC0BAE56F}"/>
              </a:ext>
            </a:extLst>
          </p:cNvPr>
          <p:cNvSpPr txBox="1"/>
          <p:nvPr/>
        </p:nvSpPr>
        <p:spPr>
          <a:xfrm>
            <a:off x="7471400" y="1428838"/>
            <a:ext cx="3281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Pristina" panose="03060402040406080204" pitchFamily="66" charset="0"/>
              </a:rPr>
              <a:t>Designed By Xiao</a:t>
            </a:r>
            <a:endParaRPr lang="zh-CN" altLang="en-US" sz="2800">
              <a:latin typeface="Pristina" panose="03060402040406080204" pitchFamily="66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5612404-9050-40CF-BC76-B019FC15472B}"/>
              </a:ext>
            </a:extLst>
          </p:cNvPr>
          <p:cNvSpPr txBox="1"/>
          <p:nvPr/>
        </p:nvSpPr>
        <p:spPr>
          <a:xfrm>
            <a:off x="7471400" y="928364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Pristina" panose="03060402040406080204" pitchFamily="66" charset="0"/>
              </a:rPr>
              <a:t>POWERPOINT TEMPLET </a:t>
            </a:r>
            <a:endParaRPr lang="zh-CN" altLang="en-US">
              <a:latin typeface="Pristina" panose="03060402040406080204" pitchFamily="66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A8FF2C2-967D-47CB-BED4-F96CDED1C350}"/>
              </a:ext>
            </a:extLst>
          </p:cNvPr>
          <p:cNvCxnSpPr>
            <a:cxnSpLocks/>
          </p:cNvCxnSpPr>
          <p:nvPr/>
        </p:nvCxnSpPr>
        <p:spPr>
          <a:xfrm>
            <a:off x="9112250" y="2160044"/>
            <a:ext cx="0" cy="568395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CA65D7A-53E7-48A7-AED9-038BEDBF888C}"/>
              </a:ext>
            </a:extLst>
          </p:cNvPr>
          <p:cNvSpPr txBox="1"/>
          <p:nvPr/>
        </p:nvSpPr>
        <p:spPr>
          <a:xfrm>
            <a:off x="7251702" y="2874870"/>
            <a:ext cx="37210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Pristina" panose="03060402040406080204" pitchFamily="66" charset="0"/>
              </a:rPr>
              <a:t>Lorem ipsum dolor sit amet, consectetuer adipiscing elit. Maecenas porttitor congue massa.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Fusce posuere, magna sed pulvinar ultricies, purus lectus malesuada libero, sit amet commodo magna eros quis urna.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Nunc viverra imperdiet enim.</a:t>
            </a: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Fusce est. Vivamus a tellus.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Pellentesque habitant morbi tristique senectus et netus et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AF41AE2-2F36-48FA-BFC2-461CCBA9E029}"/>
              </a:ext>
            </a:extLst>
          </p:cNvPr>
          <p:cNvSpPr txBox="1"/>
          <p:nvPr/>
        </p:nvSpPr>
        <p:spPr>
          <a:xfrm>
            <a:off x="8432800" y="6251177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2946759-29B9-4445-9504-D73DA1DAA4D3}"/>
              </a:ext>
            </a:extLst>
          </p:cNvPr>
          <p:cNvSpPr txBox="1"/>
          <p:nvPr/>
        </p:nvSpPr>
        <p:spPr>
          <a:xfrm>
            <a:off x="2400300" y="6251177"/>
            <a:ext cx="1358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82E7D102-17DC-4762-B24D-134484245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8520" y="358843"/>
            <a:ext cx="2177270" cy="272725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86813C0-BF27-4224-B156-DB61349B76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390" y="801365"/>
            <a:ext cx="1285485" cy="1606856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512CA8F9-8B7A-44D3-8F21-2EDE83E0F1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7390" y="2550639"/>
            <a:ext cx="1503591" cy="187745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ED70DCC6-74CE-4AB4-8DA3-19D26B53156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3823" y="3251201"/>
            <a:ext cx="1881967" cy="2352459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06C3A19-05ED-4526-8AFE-BBFB47F590B8}"/>
              </a:ext>
            </a:extLst>
          </p:cNvPr>
          <p:cNvSpPr txBox="1"/>
          <p:nvPr/>
        </p:nvSpPr>
        <p:spPr>
          <a:xfrm>
            <a:off x="171450" y="909507"/>
            <a:ext cx="23990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BE7027"/>
                </a:solidFill>
                <a:latin typeface="Pristina" panose="03060402040406080204" pitchFamily="66" charset="0"/>
              </a:rPr>
              <a:t>AUTUMN</a:t>
            </a:r>
            <a:endParaRPr lang="zh-CN" altLang="en-US" sz="36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D1A07AF-BCEF-4BCD-8C4B-06185BD6918A}"/>
              </a:ext>
            </a:extLst>
          </p:cNvPr>
          <p:cNvSpPr txBox="1"/>
          <p:nvPr/>
        </p:nvSpPr>
        <p:spPr>
          <a:xfrm>
            <a:off x="3497390" y="4649553"/>
            <a:ext cx="15035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latin typeface="Pristina" panose="03060402040406080204" pitchFamily="66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1DB4AAEE-5B39-47E3-B876-0AAAE435D714}"/>
              </a:ext>
            </a:extLst>
          </p:cNvPr>
          <p:cNvSpPr/>
          <p:nvPr/>
        </p:nvSpPr>
        <p:spPr>
          <a:xfrm>
            <a:off x="171450" y="5003800"/>
            <a:ext cx="1697037" cy="1697037"/>
          </a:xfrm>
          <a:custGeom>
            <a:avLst/>
            <a:gdLst>
              <a:gd name="connsiteX0" fmla="*/ 0 w 1697037"/>
              <a:gd name="connsiteY0" fmla="*/ 0 h 1697037"/>
              <a:gd name="connsiteX1" fmla="*/ 234621 w 1697037"/>
              <a:gd name="connsiteY1" fmla="*/ 0 h 1697037"/>
              <a:gd name="connsiteX2" fmla="*/ 234621 w 1697037"/>
              <a:gd name="connsiteY2" fmla="*/ 1462416 h 1697037"/>
              <a:gd name="connsiteX3" fmla="*/ 1697037 w 1697037"/>
              <a:gd name="connsiteY3" fmla="*/ 1462416 h 1697037"/>
              <a:gd name="connsiteX4" fmla="*/ 1697037 w 1697037"/>
              <a:gd name="connsiteY4" fmla="*/ 1697037 h 1697037"/>
              <a:gd name="connsiteX5" fmla="*/ 234621 w 1697037"/>
              <a:gd name="connsiteY5" fmla="*/ 1697037 h 1697037"/>
              <a:gd name="connsiteX6" fmla="*/ 0 w 1697037"/>
              <a:gd name="connsiteY6" fmla="*/ 1697037 h 1697037"/>
              <a:gd name="connsiteX7" fmla="*/ 0 w 1697037"/>
              <a:gd name="connsiteY7" fmla="*/ 1462416 h 169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7037" h="1697037">
                <a:moveTo>
                  <a:pt x="0" y="0"/>
                </a:moveTo>
                <a:lnTo>
                  <a:pt x="234621" y="0"/>
                </a:lnTo>
                <a:lnTo>
                  <a:pt x="234621" y="1462416"/>
                </a:lnTo>
                <a:lnTo>
                  <a:pt x="1697037" y="1462416"/>
                </a:lnTo>
                <a:lnTo>
                  <a:pt x="1697037" y="1697037"/>
                </a:lnTo>
                <a:lnTo>
                  <a:pt x="234621" y="1697037"/>
                </a:lnTo>
                <a:lnTo>
                  <a:pt x="0" y="1697037"/>
                </a:lnTo>
                <a:lnTo>
                  <a:pt x="0" y="1462416"/>
                </a:lnTo>
                <a:close/>
              </a:path>
            </a:pathLst>
          </a:cu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70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3343269-CAEF-4B69-9004-AA349CD92F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479E181-6463-47F0-98E4-D7A6A2D8930D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2CBC6A2-1030-4EFA-8207-1B5637A28774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015E104-5CEA-4580-B972-FE6FFE40B032}"/>
              </a:ext>
            </a:extLst>
          </p:cNvPr>
          <p:cNvSpPr txBox="1"/>
          <p:nvPr/>
        </p:nvSpPr>
        <p:spPr>
          <a:xfrm>
            <a:off x="1438900" y="913777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7EE1609-5CFA-4487-9C0B-DC45B83E9F2F}"/>
              </a:ext>
            </a:extLst>
          </p:cNvPr>
          <p:cNvSpPr txBox="1"/>
          <p:nvPr/>
        </p:nvSpPr>
        <p:spPr>
          <a:xfrm>
            <a:off x="1438900" y="1781080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Pristina" panose="03060402040406080204" pitchFamily="66" charset="0"/>
              </a:rPr>
              <a:t>POWERPOINT TEMPLET </a:t>
            </a:r>
            <a:endParaRPr lang="zh-CN" altLang="en-US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0BB7088-0F6D-4D21-B9BB-D845E10BCD28}"/>
              </a:ext>
            </a:extLst>
          </p:cNvPr>
          <p:cNvCxnSpPr>
            <a:cxnSpLocks/>
          </p:cNvCxnSpPr>
          <p:nvPr/>
        </p:nvCxnSpPr>
        <p:spPr>
          <a:xfrm>
            <a:off x="875565" y="2761234"/>
            <a:ext cx="4408371" cy="0"/>
          </a:xfrm>
          <a:prstGeom prst="line">
            <a:avLst/>
          </a:prstGeom>
          <a:ln w="190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691B259-9246-426C-8DD3-03CA4CB5AE24}"/>
              </a:ext>
            </a:extLst>
          </p:cNvPr>
          <p:cNvSpPr txBox="1"/>
          <p:nvPr/>
        </p:nvSpPr>
        <p:spPr>
          <a:xfrm>
            <a:off x="1219202" y="3372056"/>
            <a:ext cx="37210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Lorem ipsum dolor sit amet, consectetuer adipiscing elit. Maecenas porttitor congue massa. </a:t>
            </a:r>
          </a:p>
          <a:p>
            <a:pPr algn="ctr"/>
            <a:endParaRPr lang="fr-FR" altLang="zh-CN" sz="1600">
              <a:solidFill>
                <a:schemeClr val="bg1"/>
              </a:solidFill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Fusce posuere, magna sed pulvinar ultricies, purus lectus malesuada libero, sit amet commodo magna eros quis urna. </a:t>
            </a:r>
          </a:p>
          <a:p>
            <a:pPr algn="ctr"/>
            <a:endParaRPr lang="fr-FR" altLang="zh-CN" sz="1600">
              <a:solidFill>
                <a:schemeClr val="bg1"/>
              </a:solidFill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Nunc viverra imperdiet enim.</a:t>
            </a:r>
          </a:p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Fusce est. Vivamus a tellus. 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CBC8B00-A306-42D2-8F2A-E329828632EB}"/>
              </a:ext>
            </a:extLst>
          </p:cNvPr>
          <p:cNvSpPr txBox="1"/>
          <p:nvPr/>
        </p:nvSpPr>
        <p:spPr>
          <a:xfrm>
            <a:off x="2400300" y="62892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Pristina" panose="03060402040406080204" pitchFamily="66" charset="0"/>
              </a:rPr>
              <a:t>2021/10/15</a:t>
            </a:r>
            <a:endParaRPr lang="zh-CN" altLang="en-US" sz="14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407A285-5BD7-4E1F-9845-74D22F7076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63217" y="1105451"/>
            <a:ext cx="3098066" cy="4647099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55E3F3C-18D7-435C-96B3-81117286A815}"/>
              </a:ext>
            </a:extLst>
          </p:cNvPr>
          <p:cNvSpPr txBox="1"/>
          <p:nvPr/>
        </p:nvSpPr>
        <p:spPr>
          <a:xfrm>
            <a:off x="8432800" y="62892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latin typeface="Pristina" panose="03060402040406080204" pitchFamily="66" charset="0"/>
              </a:rPr>
              <a:t>2021/10/15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F69442F-CEAC-4BF9-8834-02B7EB9559E1}"/>
              </a:ext>
            </a:extLst>
          </p:cNvPr>
          <p:cNvSpPr txBox="1"/>
          <p:nvPr/>
        </p:nvSpPr>
        <p:spPr>
          <a:xfrm rot="5400000">
            <a:off x="9830630" y="1578428"/>
            <a:ext cx="2633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Pristina" panose="03060402040406080204" pitchFamily="66" charset="0"/>
              </a:rPr>
              <a:t>Powerpoint Templet </a:t>
            </a:r>
          </a:p>
        </p:txBody>
      </p:sp>
    </p:spTree>
    <p:extLst>
      <p:ext uri="{BB962C8B-B14F-4D97-AF65-F5344CB8AC3E}">
        <p14:creationId xmlns:p14="http://schemas.microsoft.com/office/powerpoint/2010/main" val="1290363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C953114-8F6C-4D77-B86A-1772DB543D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BC51A3-5AAE-471F-A2C8-14960CAD2E1A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1FD1898-36CE-424A-8B30-AE26632BE374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43DB951-0048-4A7E-8F1C-4769C1D10E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454" r="23454"/>
          <a:stretch/>
        </p:blipFill>
        <p:spPr>
          <a:xfrm flipH="1">
            <a:off x="1308407" y="1015864"/>
            <a:ext cx="2215921" cy="276727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82406C34-CB5A-4D22-BF14-D267F1D037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809"/>
          <a:stretch/>
        </p:blipFill>
        <p:spPr>
          <a:xfrm>
            <a:off x="3615272" y="1015864"/>
            <a:ext cx="1235822" cy="1877456"/>
          </a:xfrm>
          <a:prstGeom prst="rect">
            <a:avLst/>
          </a:prstGeom>
        </p:spPr>
      </p:pic>
      <p:pic>
        <p:nvPicPr>
          <p:cNvPr id="13" name="图片 12" descr="黑白色的花&#10;&#10;低可信度描述已自动生成">
            <a:extLst>
              <a:ext uri="{FF2B5EF4-FFF2-40B4-BE49-F238E27FC236}">
                <a16:creationId xmlns:a16="http://schemas.microsoft.com/office/drawing/2014/main" xmlns="" id="{9004F492-C2EF-4FEE-BE6A-3AA49D0D12D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52" t="60776" r="8952"/>
          <a:stretch/>
        </p:blipFill>
        <p:spPr>
          <a:xfrm>
            <a:off x="3615272" y="2995856"/>
            <a:ext cx="1235822" cy="787283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472915F4-159A-4E82-AB28-1F5F167F85E2}"/>
              </a:ext>
            </a:extLst>
          </p:cNvPr>
          <p:cNvSpPr/>
          <p:nvPr/>
        </p:nvSpPr>
        <p:spPr>
          <a:xfrm>
            <a:off x="2591176" y="525059"/>
            <a:ext cx="981609" cy="981609"/>
          </a:xfrm>
          <a:prstGeom prst="ellipse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BF820D7-EE54-4478-B981-7EB2020F7650}"/>
              </a:ext>
            </a:extLst>
          </p:cNvPr>
          <p:cNvSpPr txBox="1"/>
          <p:nvPr/>
        </p:nvSpPr>
        <p:spPr>
          <a:xfrm>
            <a:off x="1921409" y="785031"/>
            <a:ext cx="2316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Pristina" panose="03060402040406080204" pitchFamily="66" charset="0"/>
              </a:rPr>
              <a:t>Autumn</a:t>
            </a:r>
            <a:endParaRPr lang="zh-CN" altLang="en-US" sz="24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BDCC4C2-76EE-4E5D-AC42-9C1241E902B9}"/>
              </a:ext>
            </a:extLst>
          </p:cNvPr>
          <p:cNvSpPr txBox="1"/>
          <p:nvPr/>
        </p:nvSpPr>
        <p:spPr>
          <a:xfrm>
            <a:off x="1438900" y="4010575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>
                <a:latin typeface="Pristina" panose="03060402040406080204" pitchFamily="66" charset="0"/>
              </a:rPr>
              <a:t>POWERPOINT TEMPLET </a:t>
            </a:r>
            <a:endParaRPr lang="zh-CN" altLang="en-US">
              <a:latin typeface="Pristina" panose="03060402040406080204" pitchFamily="66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C3748B29-C560-497C-AEEF-79FE7BE9C4B1}"/>
              </a:ext>
            </a:extLst>
          </p:cNvPr>
          <p:cNvSpPr txBox="1"/>
          <p:nvPr/>
        </p:nvSpPr>
        <p:spPr>
          <a:xfrm>
            <a:off x="1219202" y="4585481"/>
            <a:ext cx="3721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latin typeface="Pristina" panose="03060402040406080204" pitchFamily="66" charset="0"/>
              </a:rPr>
              <a:t>lorem ipsum dolor sit amet, consectetuer adipiscing elit. maecenas porttitor congue massa. </a:t>
            </a:r>
          </a:p>
          <a:p>
            <a:pPr algn="ctr"/>
            <a:endParaRPr lang="fr-FR" altLang="zh-CN" sz="1600">
              <a:latin typeface="Pristina" panose="03060402040406080204" pitchFamily="66" charset="0"/>
            </a:endParaRPr>
          </a:p>
          <a:p>
            <a:pPr algn="ctr"/>
            <a:r>
              <a:rPr lang="fr-FR" altLang="zh-CN" sz="1600">
                <a:latin typeface="Pristina" panose="03060402040406080204" pitchFamily="66" charset="0"/>
              </a:rPr>
              <a:t>fusce posuere, magna sed pulvinar ultricies, purus lectus malesuada libero, sit amet commodo magna eros quis urna.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02C2AD6-6689-48E2-B356-81BE134FD1CC}"/>
              </a:ext>
            </a:extLst>
          </p:cNvPr>
          <p:cNvSpPr txBox="1"/>
          <p:nvPr/>
        </p:nvSpPr>
        <p:spPr>
          <a:xfrm>
            <a:off x="2400300" y="6365477"/>
            <a:ext cx="1358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Pristina" panose="03060402040406080204" pitchFamily="66" charset="0"/>
              </a:rPr>
              <a:t>2021/10/15</a:t>
            </a:r>
            <a:endParaRPr lang="zh-CN" altLang="en-US" sz="1200">
              <a:latin typeface="Pristina" panose="03060402040406080204" pitchFamily="66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8A93906-D9CC-400D-8506-D2085D520B94}"/>
              </a:ext>
            </a:extLst>
          </p:cNvPr>
          <p:cNvSpPr txBox="1"/>
          <p:nvPr/>
        </p:nvSpPr>
        <p:spPr>
          <a:xfrm>
            <a:off x="8432800" y="6365477"/>
            <a:ext cx="1358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 sz="12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pic>
        <p:nvPicPr>
          <p:cNvPr id="32" name="图片 31" descr="雪地上的风景&#10;&#10;中度可信度描述已自动生成">
            <a:extLst>
              <a:ext uri="{FF2B5EF4-FFF2-40B4-BE49-F238E27FC236}">
                <a16:creationId xmlns:a16="http://schemas.microsoft.com/office/drawing/2014/main" xmlns="" id="{6227C01D-A7FF-4FA6-B6AD-C322FE68D3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8" r="27778"/>
          <a:stretch/>
        </p:blipFill>
        <p:spPr>
          <a:xfrm>
            <a:off x="9115317" y="1107857"/>
            <a:ext cx="1883309" cy="2824963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243218F-A884-4A4B-AAD7-C178A0CA7A45}"/>
              </a:ext>
            </a:extLst>
          </p:cNvPr>
          <p:cNvSpPr/>
          <p:nvPr/>
        </p:nvSpPr>
        <p:spPr>
          <a:xfrm>
            <a:off x="8065494" y="2676574"/>
            <a:ext cx="1620000" cy="16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 descr="图片包含 动物, 雪, 珊瑚, 站&#10;&#10;描述已自动生成">
            <a:extLst>
              <a:ext uri="{FF2B5EF4-FFF2-40B4-BE49-F238E27FC236}">
                <a16:creationId xmlns:a16="http://schemas.microsoft.com/office/drawing/2014/main" xmlns="" id="{3DC46909-36FF-4237-AA24-0951D01E3C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" r="94"/>
          <a:stretch/>
        </p:blipFill>
        <p:spPr>
          <a:xfrm>
            <a:off x="7670374" y="2810882"/>
            <a:ext cx="1883308" cy="2824962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FB68CE3C-AD81-4348-B88B-F21E24B32288}"/>
              </a:ext>
            </a:extLst>
          </p:cNvPr>
          <p:cNvSpPr txBox="1"/>
          <p:nvPr/>
        </p:nvSpPr>
        <p:spPr>
          <a:xfrm>
            <a:off x="6049182" y="1323801"/>
            <a:ext cx="2826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BE7027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5775813-6C5A-4C51-931E-5EB694C81BD6}"/>
              </a:ext>
            </a:extLst>
          </p:cNvPr>
          <p:cNvSpPr txBox="1"/>
          <p:nvPr/>
        </p:nvSpPr>
        <p:spPr>
          <a:xfrm>
            <a:off x="9553682" y="4523753"/>
            <a:ext cx="15035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400">
                <a:solidFill>
                  <a:srgbClr val="BE7027"/>
                </a:solidFill>
                <a:latin typeface="Pristina" panose="03060402040406080204" pitchFamily="66" charset="0"/>
              </a:rPr>
              <a:t>pellentesque habitant morbi tristique senectus et netus et malesuada fames ac turpis egestas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9929983D-D9F2-437C-8DF7-D7B63735EAAC}"/>
              </a:ext>
            </a:extLst>
          </p:cNvPr>
          <p:cNvSpPr/>
          <p:nvPr/>
        </p:nvSpPr>
        <p:spPr>
          <a:xfrm rot="10800000">
            <a:off x="10323513" y="157163"/>
            <a:ext cx="1697037" cy="1697037"/>
          </a:xfrm>
          <a:custGeom>
            <a:avLst/>
            <a:gdLst>
              <a:gd name="connsiteX0" fmla="*/ 0 w 1697037"/>
              <a:gd name="connsiteY0" fmla="*/ 0 h 1697037"/>
              <a:gd name="connsiteX1" fmla="*/ 234621 w 1697037"/>
              <a:gd name="connsiteY1" fmla="*/ 0 h 1697037"/>
              <a:gd name="connsiteX2" fmla="*/ 234621 w 1697037"/>
              <a:gd name="connsiteY2" fmla="*/ 1462416 h 1697037"/>
              <a:gd name="connsiteX3" fmla="*/ 1697037 w 1697037"/>
              <a:gd name="connsiteY3" fmla="*/ 1462416 h 1697037"/>
              <a:gd name="connsiteX4" fmla="*/ 1697037 w 1697037"/>
              <a:gd name="connsiteY4" fmla="*/ 1697037 h 1697037"/>
              <a:gd name="connsiteX5" fmla="*/ 234621 w 1697037"/>
              <a:gd name="connsiteY5" fmla="*/ 1697037 h 1697037"/>
              <a:gd name="connsiteX6" fmla="*/ 0 w 1697037"/>
              <a:gd name="connsiteY6" fmla="*/ 1697037 h 1697037"/>
              <a:gd name="connsiteX7" fmla="*/ 0 w 1697037"/>
              <a:gd name="connsiteY7" fmla="*/ 1462416 h 169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97037" h="1697037">
                <a:moveTo>
                  <a:pt x="0" y="0"/>
                </a:moveTo>
                <a:lnTo>
                  <a:pt x="234621" y="0"/>
                </a:lnTo>
                <a:lnTo>
                  <a:pt x="234621" y="1462416"/>
                </a:lnTo>
                <a:lnTo>
                  <a:pt x="1697037" y="1462416"/>
                </a:lnTo>
                <a:lnTo>
                  <a:pt x="1697037" y="1697037"/>
                </a:lnTo>
                <a:lnTo>
                  <a:pt x="234621" y="1697037"/>
                </a:lnTo>
                <a:lnTo>
                  <a:pt x="0" y="1697037"/>
                </a:lnTo>
                <a:lnTo>
                  <a:pt x="0" y="1462416"/>
                </a:lnTo>
                <a:close/>
              </a:path>
            </a:pathLst>
          </a:cu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08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F41E591-94BC-4020-BA2C-880224B321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5F3B442-762F-4E0E-A01C-3A22D2473433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B2AC353-A046-4A72-A60B-253D310E08B7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E8577074-8535-4FAB-8BD3-24E372B320F0}"/>
              </a:ext>
            </a:extLst>
          </p:cNvPr>
          <p:cNvSpPr/>
          <p:nvPr/>
        </p:nvSpPr>
        <p:spPr>
          <a:xfrm>
            <a:off x="171450" y="157163"/>
            <a:ext cx="2617469" cy="3271837"/>
          </a:xfrm>
          <a:prstGeom prst="rect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树上的叶子&#10;&#10;低可信度描述已自动生成">
            <a:extLst>
              <a:ext uri="{FF2B5EF4-FFF2-40B4-BE49-F238E27FC236}">
                <a16:creationId xmlns:a16="http://schemas.microsoft.com/office/drawing/2014/main" xmlns="" id="{9A3FEBE0-EFDD-4CE8-BDB1-C4E6611C58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9" b="3129"/>
          <a:stretch/>
        </p:blipFill>
        <p:spPr>
          <a:xfrm>
            <a:off x="1614050" y="1304776"/>
            <a:ext cx="2931400" cy="3664250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9377D91-451C-44C0-8653-C759C20B16CA}"/>
              </a:ext>
            </a:extLst>
          </p:cNvPr>
          <p:cNvSpPr txBox="1"/>
          <p:nvPr/>
        </p:nvSpPr>
        <p:spPr>
          <a:xfrm>
            <a:off x="1438900" y="5344075"/>
            <a:ext cx="3281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Pristina" panose="03060402040406080204" pitchFamily="66" charset="0"/>
              </a:rPr>
              <a:t>POWERPOINT TEMPLET </a:t>
            </a:r>
            <a:endParaRPr lang="zh-CN" altLang="en-US" b="1">
              <a:latin typeface="Pristina" panose="03060402040406080204" pitchFamily="66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584E264-CC77-41FE-9932-CC808D38D4AC}"/>
              </a:ext>
            </a:extLst>
          </p:cNvPr>
          <p:cNvSpPr txBox="1"/>
          <p:nvPr/>
        </p:nvSpPr>
        <p:spPr>
          <a:xfrm>
            <a:off x="2400300" y="62892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latin typeface="Pristina" panose="03060402040406080204" pitchFamily="66" charset="0"/>
              </a:rPr>
              <a:t>2021/10/15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E2846C6-CEFD-4C6F-831F-355F76532F47}"/>
              </a:ext>
            </a:extLst>
          </p:cNvPr>
          <p:cNvSpPr txBox="1"/>
          <p:nvPr/>
        </p:nvSpPr>
        <p:spPr>
          <a:xfrm>
            <a:off x="8432800" y="62892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latin typeface="Pristina" panose="03060402040406080204" pitchFamily="66" charset="0"/>
              </a:rPr>
              <a:t>2021/10/15</a:t>
            </a:r>
            <a:endParaRPr lang="zh-CN" altLang="en-US" sz="1400">
              <a:latin typeface="Pristina" panose="03060402040406080204" pitchFamily="66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6B28BC3-3E26-4491-8882-EC43F99A19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348615" y="1558131"/>
            <a:ext cx="2105747" cy="316626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47610B1-765E-4582-A4EB-DFD842A60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2703" y="515520"/>
            <a:ext cx="1973182" cy="2967422"/>
          </a:xfrm>
          <a:prstGeom prst="rect">
            <a:avLst/>
          </a:pr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1AA05F6-0C60-476E-8FAC-172BC04235C5}"/>
              </a:ext>
            </a:extLst>
          </p:cNvPr>
          <p:cNvSpPr/>
          <p:nvPr/>
        </p:nvSpPr>
        <p:spPr>
          <a:xfrm>
            <a:off x="8411898" y="1304776"/>
            <a:ext cx="981609" cy="981609"/>
          </a:xfrm>
          <a:prstGeom prst="ellipse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4FB1F2A-8622-4759-88A3-F46307614486}"/>
              </a:ext>
            </a:extLst>
          </p:cNvPr>
          <p:cNvSpPr txBox="1"/>
          <p:nvPr/>
        </p:nvSpPr>
        <p:spPr>
          <a:xfrm>
            <a:off x="8370591" y="1564748"/>
            <a:ext cx="1059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Pristina" panose="03060402040406080204" pitchFamily="66" charset="0"/>
              </a:rPr>
              <a:t>Autumn</a:t>
            </a:r>
            <a:endParaRPr lang="zh-CN" altLang="en-US" sz="24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FC847DE-DDB4-4143-828C-C9696DFA6411}"/>
              </a:ext>
            </a:extLst>
          </p:cNvPr>
          <p:cNvSpPr txBox="1"/>
          <p:nvPr/>
        </p:nvSpPr>
        <p:spPr>
          <a:xfrm>
            <a:off x="8524274" y="3687353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latin typeface="Pristina" panose="03060402040406080204" pitchFamily="66" charset="0"/>
              </a:rPr>
              <a:t>Designed By Xiao</a:t>
            </a:r>
            <a:endParaRPr lang="zh-CN" altLang="en-US" sz="3600">
              <a:latin typeface="Pristina" panose="03060402040406080204" pitchFamily="66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5FD048F-794E-409D-BAF2-0FCAA4DA0157}"/>
              </a:ext>
            </a:extLst>
          </p:cNvPr>
          <p:cNvSpPr txBox="1"/>
          <p:nvPr/>
        </p:nvSpPr>
        <p:spPr>
          <a:xfrm>
            <a:off x="7348616" y="5065295"/>
            <a:ext cx="3527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1600">
                <a:latin typeface="Pristina" panose="03060402040406080204" pitchFamily="66" charset="0"/>
              </a:rPr>
              <a:t>Pellentesque habitant morbi tristique senectus et netus et malesuada fames ac turpis egestas Pellentesque habitant morbi tristique senectus et</a:t>
            </a:r>
          </a:p>
        </p:txBody>
      </p:sp>
    </p:spTree>
    <p:extLst>
      <p:ext uri="{BB962C8B-B14F-4D97-AF65-F5344CB8AC3E}">
        <p14:creationId xmlns:p14="http://schemas.microsoft.com/office/powerpoint/2010/main" val="1469874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D3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A8E59CDC-9C28-468D-9C5E-B3A50FE30A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D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FDB9F01-CC39-4855-A1A1-7B9EBF2599DE}"/>
              </a:ext>
            </a:extLst>
          </p:cNvPr>
          <p:cNvSpPr/>
          <p:nvPr/>
        </p:nvSpPr>
        <p:spPr>
          <a:xfrm>
            <a:off x="6203950" y="157163"/>
            <a:ext cx="5816600" cy="6543674"/>
          </a:xfrm>
          <a:prstGeom prst="rect">
            <a:avLst/>
          </a:prstGeom>
          <a:solidFill>
            <a:srgbClr val="BE7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82AD01-9621-4CB1-B17F-C9AE681FE69B}"/>
              </a:ext>
            </a:extLst>
          </p:cNvPr>
          <p:cNvSpPr/>
          <p:nvPr/>
        </p:nvSpPr>
        <p:spPr>
          <a:xfrm>
            <a:off x="171450" y="157163"/>
            <a:ext cx="5816600" cy="6543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E17C44-B278-483C-A6A6-DA3DCC6AD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55" y="806826"/>
            <a:ext cx="2292295" cy="443827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527B2B4-E5DB-462F-A884-728544DC8D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" b="483"/>
          <a:stretch/>
        </p:blipFill>
        <p:spPr>
          <a:xfrm>
            <a:off x="4367222" y="3989070"/>
            <a:ext cx="1004823" cy="1256029"/>
          </a:xfrm>
          <a:prstGeom prst="rect">
            <a:avLst/>
          </a:prstGeom>
        </p:spPr>
      </p:pic>
      <p:pic>
        <p:nvPicPr>
          <p:cNvPr id="17" name="图片 16" descr="雪地上的花&#10;&#10;中度可信度描述已自动生成">
            <a:extLst>
              <a:ext uri="{FF2B5EF4-FFF2-40B4-BE49-F238E27FC236}">
                <a16:creationId xmlns:a16="http://schemas.microsoft.com/office/drawing/2014/main" xmlns="" id="{72E510E1-81A9-443C-BD81-D79016AB71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741" r="48845"/>
          <a:stretch>
            <a:fillRect/>
          </a:stretch>
        </p:blipFill>
        <p:spPr>
          <a:xfrm>
            <a:off x="3221074" y="3989069"/>
            <a:ext cx="1004823" cy="1256029"/>
          </a:xfrm>
          <a:custGeom>
            <a:avLst/>
            <a:gdLst>
              <a:gd name="connsiteX0" fmla="*/ 0 w 1004823"/>
              <a:gd name="connsiteY0" fmla="*/ 0 h 1256029"/>
              <a:gd name="connsiteX1" fmla="*/ 1004823 w 1004823"/>
              <a:gd name="connsiteY1" fmla="*/ 0 h 1256029"/>
              <a:gd name="connsiteX2" fmla="*/ 1004823 w 1004823"/>
              <a:gd name="connsiteY2" fmla="*/ 1256029 h 1256029"/>
              <a:gd name="connsiteX3" fmla="*/ 0 w 1004823"/>
              <a:gd name="connsiteY3" fmla="*/ 1256029 h 1256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4823" h="1256029">
                <a:moveTo>
                  <a:pt x="0" y="0"/>
                </a:moveTo>
                <a:lnTo>
                  <a:pt x="1004823" y="0"/>
                </a:lnTo>
                <a:lnTo>
                  <a:pt x="1004823" y="1256029"/>
                </a:lnTo>
                <a:lnTo>
                  <a:pt x="0" y="1256029"/>
                </a:lnTo>
                <a:close/>
              </a:path>
            </a:pathLst>
          </a:cu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4DFE6AD-F7CC-4DA9-AAC1-3B8630A74890}"/>
              </a:ext>
            </a:extLst>
          </p:cNvPr>
          <p:cNvSpPr txBox="1"/>
          <p:nvPr/>
        </p:nvSpPr>
        <p:spPr>
          <a:xfrm>
            <a:off x="2567974" y="3105834"/>
            <a:ext cx="328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BE7027"/>
                </a:solidFill>
                <a:latin typeface="Pristina" panose="03060402040406080204" pitchFamily="66" charset="0"/>
              </a:rPr>
              <a:t>Designed By Xiao</a:t>
            </a:r>
            <a:endParaRPr lang="zh-CN" altLang="en-US" sz="36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953EB12-FFEF-44F6-9C29-68E9A8345648}"/>
              </a:ext>
            </a:extLst>
          </p:cNvPr>
          <p:cNvSpPr txBox="1"/>
          <p:nvPr/>
        </p:nvSpPr>
        <p:spPr>
          <a:xfrm>
            <a:off x="3381347" y="806826"/>
            <a:ext cx="20542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BE7027"/>
                </a:solidFill>
                <a:latin typeface="Pristina" panose="03060402040406080204" pitchFamily="66" charset="0"/>
              </a:rPr>
              <a:t>Lorem ipsum dolor sit amet, consectetuer adipiscing elit. Maecenas porttitor congue massa. </a:t>
            </a:r>
          </a:p>
          <a:p>
            <a:endParaRPr lang="fr-FR" altLang="zh-CN" sz="1600">
              <a:solidFill>
                <a:srgbClr val="BE7027"/>
              </a:solidFill>
              <a:latin typeface="Pristina" panose="03060402040406080204" pitchFamily="66" charset="0"/>
            </a:endParaRPr>
          </a:p>
          <a:p>
            <a:r>
              <a:rPr lang="fr-FR" altLang="zh-CN" sz="1600">
                <a:solidFill>
                  <a:srgbClr val="BE7027"/>
                </a:solidFill>
                <a:latin typeface="Pristina" panose="03060402040406080204" pitchFamily="66" charset="0"/>
              </a:rPr>
              <a:t>Fusce posuere, magna sed pulvinar ultricies, purus lectus malesuada libero, sit amet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FEC4396A-5F62-435A-A455-6C0B44F4C765}"/>
              </a:ext>
            </a:extLst>
          </p:cNvPr>
          <p:cNvSpPr txBox="1"/>
          <p:nvPr/>
        </p:nvSpPr>
        <p:spPr>
          <a:xfrm>
            <a:off x="2400300" y="6086077"/>
            <a:ext cx="1358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>
                <a:solidFill>
                  <a:srgbClr val="BE7027"/>
                </a:solidFill>
                <a:latin typeface="Pristina" panose="03060402040406080204" pitchFamily="66" charset="0"/>
              </a:rPr>
              <a:t>2021/10/15</a:t>
            </a:r>
            <a:endParaRPr lang="zh-CN" altLang="en-US" sz="1400">
              <a:solidFill>
                <a:srgbClr val="BE7027"/>
              </a:solidFill>
              <a:latin typeface="Pristina" panose="03060402040406080204" pitchFamily="66" charset="0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675213A7-2CD0-43F5-94F5-42808AD4412F}"/>
              </a:ext>
            </a:extLst>
          </p:cNvPr>
          <p:cNvGrpSpPr/>
          <p:nvPr/>
        </p:nvGrpSpPr>
        <p:grpSpPr>
          <a:xfrm>
            <a:off x="7148215" y="2119615"/>
            <a:ext cx="3928070" cy="3103399"/>
            <a:chOff x="7148215" y="1689100"/>
            <a:chExt cx="3928070" cy="310339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861B279A-B455-4EBA-8C17-BB35A7E5BF3F}"/>
                </a:ext>
              </a:extLst>
            </p:cNvPr>
            <p:cNvSpPr/>
            <p:nvPr/>
          </p:nvSpPr>
          <p:spPr>
            <a:xfrm>
              <a:off x="7148215" y="1689100"/>
              <a:ext cx="3928070" cy="31033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94F3F07E-9CEC-4F93-B304-F76B3A8900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23454" r="23454"/>
            <a:stretch/>
          </p:blipFill>
          <p:spPr>
            <a:xfrm flipH="1">
              <a:off x="7340907" y="1857162"/>
              <a:ext cx="2215921" cy="2767275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9626C6BB-72B9-4607-9B06-39D8CE9320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7809"/>
            <a:stretch/>
          </p:blipFill>
          <p:spPr>
            <a:xfrm>
              <a:off x="9647772" y="1857162"/>
              <a:ext cx="1235822" cy="1877456"/>
            </a:xfrm>
            <a:prstGeom prst="rect">
              <a:avLst/>
            </a:prstGeom>
          </p:spPr>
        </p:pic>
        <p:pic>
          <p:nvPicPr>
            <p:cNvPr id="30" name="图片 29" descr="黑白色的花&#10;&#10;低可信度描述已自动生成">
              <a:extLst>
                <a:ext uri="{FF2B5EF4-FFF2-40B4-BE49-F238E27FC236}">
                  <a16:creationId xmlns:a16="http://schemas.microsoft.com/office/drawing/2014/main" xmlns="" id="{06D1BE65-320F-4CCD-9E8D-6A010634F1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2" t="60776" r="8952"/>
            <a:stretch/>
          </p:blipFill>
          <p:spPr>
            <a:xfrm>
              <a:off x="9647772" y="3837154"/>
              <a:ext cx="1235822" cy="787283"/>
            </a:xfrm>
            <a:prstGeom prst="rect">
              <a:avLst/>
            </a:prstGeom>
          </p:spPr>
        </p:pic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0B2B24F6-A119-4DAC-8BE7-2DAC535534A8}"/>
              </a:ext>
            </a:extLst>
          </p:cNvPr>
          <p:cNvSpPr txBox="1"/>
          <p:nvPr/>
        </p:nvSpPr>
        <p:spPr>
          <a:xfrm>
            <a:off x="7471400" y="700364"/>
            <a:ext cx="328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Pristina" panose="03060402040406080204" pitchFamily="66" charset="0"/>
              </a:rPr>
              <a:t>POWERPOINT TEMPLET </a:t>
            </a:r>
            <a:endParaRPr lang="zh-CN" altLang="en-US" sz="2400">
              <a:solidFill>
                <a:schemeClr val="bg1"/>
              </a:solidFill>
              <a:latin typeface="Pristina" panose="03060402040406080204" pitchFamily="66" charset="0"/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254A4DC6-0287-47F8-9886-D219C7939DCE}"/>
              </a:ext>
            </a:extLst>
          </p:cNvPr>
          <p:cNvCxnSpPr>
            <a:cxnSpLocks/>
          </p:cNvCxnSpPr>
          <p:nvPr/>
        </p:nvCxnSpPr>
        <p:spPr>
          <a:xfrm>
            <a:off x="8076258" y="1825488"/>
            <a:ext cx="207198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E30E1BCF-B5C1-4F5A-8EE9-8667046D751B}"/>
              </a:ext>
            </a:extLst>
          </p:cNvPr>
          <p:cNvSpPr txBox="1"/>
          <p:nvPr/>
        </p:nvSpPr>
        <p:spPr>
          <a:xfrm>
            <a:off x="7251702" y="5517140"/>
            <a:ext cx="37210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>
                <a:solidFill>
                  <a:schemeClr val="bg1"/>
                </a:solidFill>
                <a:latin typeface="Pristina" panose="03060402040406080204" pitchFamily="66" charset="0"/>
              </a:rPr>
              <a:t>Fusce posuere, magna sed pulvinar ultricies, purus lectus malesuada libero, sit amet commodo magna eros quis urna. </a:t>
            </a:r>
          </a:p>
        </p:txBody>
      </p:sp>
    </p:spTree>
    <p:extLst>
      <p:ext uri="{BB962C8B-B14F-4D97-AF65-F5344CB8AC3E}">
        <p14:creationId xmlns:p14="http://schemas.microsoft.com/office/powerpoint/2010/main" val="3441368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538</Words>
  <Application>Microsoft Office PowerPoint</Application>
  <PresentationFormat>宽屏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Pristina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秋天的味道ppt模板</dc:title>
  <dc:creator>忘吃药的晓公子</dc:creator>
  <cp:keywords>51PPT模板网</cp:keywords>
  <dc:description>www.51pptmoban.com</dc:description>
  <cp:lastModifiedBy>阳光男孩</cp:lastModifiedBy>
  <cp:revision>16</cp:revision>
  <dcterms:created xsi:type="dcterms:W3CDTF">2021-10-11T03:59:11Z</dcterms:created>
  <dcterms:modified xsi:type="dcterms:W3CDTF">2021-10-17T13:21:39Z</dcterms:modified>
</cp:coreProperties>
</file>