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5"/>
  </p:notesMasterIdLst>
  <p:sldIdLst>
    <p:sldId id="287" r:id="rId2"/>
    <p:sldId id="289" r:id="rId3"/>
    <p:sldId id="290" r:id="rId4"/>
    <p:sldId id="271" r:id="rId5"/>
    <p:sldId id="268" r:id="rId6"/>
    <p:sldId id="280" r:id="rId7"/>
    <p:sldId id="278" r:id="rId8"/>
    <p:sldId id="272" r:id="rId9"/>
    <p:sldId id="274" r:id="rId10"/>
    <p:sldId id="275" r:id="rId11"/>
    <p:sldId id="277" r:id="rId12"/>
    <p:sldId id="279" r:id="rId13"/>
    <p:sldId id="269" r:id="rId14"/>
    <p:sldId id="273" r:id="rId15"/>
    <p:sldId id="281" r:id="rId16"/>
    <p:sldId id="282" r:id="rId17"/>
    <p:sldId id="283" r:id="rId18"/>
    <p:sldId id="270" r:id="rId19"/>
    <p:sldId id="276" r:id="rId20"/>
    <p:sldId id="284" r:id="rId21"/>
    <p:sldId id="285" r:id="rId22"/>
    <p:sldId id="291" r:id="rId23"/>
    <p:sldId id="292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EBE4"/>
    <a:srgbClr val="FF9409"/>
    <a:srgbClr val="25D366"/>
    <a:srgbClr val="12C7A9"/>
    <a:srgbClr val="34B7F1"/>
    <a:srgbClr val="075E54"/>
    <a:srgbClr val="DCF8C6"/>
    <a:srgbClr val="ECE5DD"/>
    <a:srgbClr val="128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5338" autoAdjust="0"/>
  </p:normalViewPr>
  <p:slideViewPr>
    <p:cSldViewPr snapToGrid="0">
      <p:cViewPr>
        <p:scale>
          <a:sx n="33" d="100"/>
          <a:sy n="33" d="100"/>
        </p:scale>
        <p:origin x="1938" y="120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650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985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270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6460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43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039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57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2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515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1817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43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181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825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698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4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818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04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257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36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977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91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0" y="5664348"/>
            <a:ext cx="12192000" cy="1193652"/>
          </a:xfrm>
          <a:custGeom>
            <a:avLst/>
            <a:gdLst>
              <a:gd name="connsiteX0" fmla="*/ 6970315 w 12192000"/>
              <a:gd name="connsiteY0" fmla="*/ 24 h 1193652"/>
              <a:gd name="connsiteX1" fmla="*/ 8538636 w 12192000"/>
              <a:gd name="connsiteY1" fmla="*/ 766940 h 1193652"/>
              <a:gd name="connsiteX2" fmla="*/ 9613225 w 12192000"/>
              <a:gd name="connsiteY2" fmla="*/ 59017 h 1193652"/>
              <a:gd name="connsiteX3" fmla="*/ 10745901 w 12192000"/>
              <a:gd name="connsiteY3" fmla="*/ 707947 h 1193652"/>
              <a:gd name="connsiteX4" fmla="*/ 12007243 w 12192000"/>
              <a:gd name="connsiteY4" fmla="*/ 599639 h 1193652"/>
              <a:gd name="connsiteX5" fmla="*/ 12192000 w 12192000"/>
              <a:gd name="connsiteY5" fmla="*/ 563060 h 1193652"/>
              <a:gd name="connsiteX6" fmla="*/ 12192000 w 12192000"/>
              <a:gd name="connsiteY6" fmla="*/ 1193652 h 1193652"/>
              <a:gd name="connsiteX7" fmla="*/ 0 w 12192000"/>
              <a:gd name="connsiteY7" fmla="*/ 1193652 h 1193652"/>
              <a:gd name="connsiteX8" fmla="*/ 0 w 12192000"/>
              <a:gd name="connsiteY8" fmla="*/ 217844 h 1193652"/>
              <a:gd name="connsiteX9" fmla="*/ 219524 w 12192000"/>
              <a:gd name="connsiteY9" fmla="*/ 344076 h 1193652"/>
              <a:gd name="connsiteX10" fmla="*/ 1829708 w 12192000"/>
              <a:gd name="connsiteY10" fmla="*/ 914424 h 1193652"/>
              <a:gd name="connsiteX11" fmla="*/ 3949845 w 12192000"/>
              <a:gd name="connsiteY11" fmla="*/ 206501 h 1193652"/>
              <a:gd name="connsiteX12" fmla="*/ 5401994 w 12192000"/>
              <a:gd name="connsiteY12" fmla="*/ 796437 h 1193652"/>
              <a:gd name="connsiteX13" fmla="*/ 6970315 w 12192000"/>
              <a:gd name="connsiteY13" fmla="*/ 24 h 119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193652">
                <a:moveTo>
                  <a:pt x="6970315" y="24"/>
                </a:moveTo>
                <a:cubicBezTo>
                  <a:pt x="7493089" y="-4892"/>
                  <a:pt x="8098151" y="757108"/>
                  <a:pt x="8538636" y="766940"/>
                </a:cubicBezTo>
                <a:cubicBezTo>
                  <a:pt x="8979121" y="776772"/>
                  <a:pt x="9245347" y="68849"/>
                  <a:pt x="9613225" y="59017"/>
                </a:cubicBezTo>
                <a:cubicBezTo>
                  <a:pt x="9981103" y="49185"/>
                  <a:pt x="10198925" y="648953"/>
                  <a:pt x="10745901" y="707947"/>
                </a:cubicBezTo>
                <a:cubicBezTo>
                  <a:pt x="11087762" y="744818"/>
                  <a:pt x="11528889" y="689512"/>
                  <a:pt x="12007243" y="599639"/>
                </a:cubicBezTo>
                <a:lnTo>
                  <a:pt x="12192000" y="563060"/>
                </a:lnTo>
                <a:lnTo>
                  <a:pt x="12192000" y="1193652"/>
                </a:lnTo>
                <a:lnTo>
                  <a:pt x="0" y="1193652"/>
                </a:lnTo>
                <a:lnTo>
                  <a:pt x="0" y="217844"/>
                </a:lnTo>
                <a:lnTo>
                  <a:pt x="219524" y="344076"/>
                </a:lnTo>
                <a:cubicBezTo>
                  <a:pt x="758294" y="646188"/>
                  <a:pt x="1296044" y="892301"/>
                  <a:pt x="1829708" y="914424"/>
                </a:cubicBezTo>
                <a:cubicBezTo>
                  <a:pt x="2541261" y="943921"/>
                  <a:pt x="3354464" y="226165"/>
                  <a:pt x="3949845" y="206501"/>
                </a:cubicBezTo>
                <a:cubicBezTo>
                  <a:pt x="4545226" y="186837"/>
                  <a:pt x="4898582" y="830850"/>
                  <a:pt x="5401994" y="796437"/>
                </a:cubicBezTo>
                <a:cubicBezTo>
                  <a:pt x="5905407" y="762024"/>
                  <a:pt x="6447541" y="4940"/>
                  <a:pt x="6970315" y="24"/>
                </a:cubicBezTo>
                <a:close/>
              </a:path>
            </a:pathLst>
          </a:custGeom>
          <a:solidFill>
            <a:srgbClr val="12C7A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0" y="5489646"/>
            <a:ext cx="12192000" cy="1368354"/>
          </a:xfrm>
          <a:custGeom>
            <a:avLst/>
            <a:gdLst>
              <a:gd name="connsiteX0" fmla="*/ 6970315 w 12192000"/>
              <a:gd name="connsiteY0" fmla="*/ 24 h 1368354"/>
              <a:gd name="connsiteX1" fmla="*/ 8538636 w 12192000"/>
              <a:gd name="connsiteY1" fmla="*/ 766940 h 1368354"/>
              <a:gd name="connsiteX2" fmla="*/ 9613225 w 12192000"/>
              <a:gd name="connsiteY2" fmla="*/ 59017 h 1368354"/>
              <a:gd name="connsiteX3" fmla="*/ 10745901 w 12192000"/>
              <a:gd name="connsiteY3" fmla="*/ 707947 h 1368354"/>
              <a:gd name="connsiteX4" fmla="*/ 12007243 w 12192000"/>
              <a:gd name="connsiteY4" fmla="*/ 599639 h 1368354"/>
              <a:gd name="connsiteX5" fmla="*/ 12192000 w 12192000"/>
              <a:gd name="connsiteY5" fmla="*/ 563060 h 1368354"/>
              <a:gd name="connsiteX6" fmla="*/ 12192000 w 12192000"/>
              <a:gd name="connsiteY6" fmla="*/ 1368354 h 1368354"/>
              <a:gd name="connsiteX7" fmla="*/ 0 w 12192000"/>
              <a:gd name="connsiteY7" fmla="*/ 1368354 h 1368354"/>
              <a:gd name="connsiteX8" fmla="*/ 0 w 12192000"/>
              <a:gd name="connsiteY8" fmla="*/ 217844 h 1368354"/>
              <a:gd name="connsiteX9" fmla="*/ 219524 w 12192000"/>
              <a:gd name="connsiteY9" fmla="*/ 344076 h 1368354"/>
              <a:gd name="connsiteX10" fmla="*/ 1829708 w 12192000"/>
              <a:gd name="connsiteY10" fmla="*/ 914424 h 1368354"/>
              <a:gd name="connsiteX11" fmla="*/ 3949845 w 12192000"/>
              <a:gd name="connsiteY11" fmla="*/ 206501 h 1368354"/>
              <a:gd name="connsiteX12" fmla="*/ 5401994 w 12192000"/>
              <a:gd name="connsiteY12" fmla="*/ 796437 h 1368354"/>
              <a:gd name="connsiteX13" fmla="*/ 6970315 w 12192000"/>
              <a:gd name="connsiteY13" fmla="*/ 24 h 136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368354">
                <a:moveTo>
                  <a:pt x="6970315" y="24"/>
                </a:moveTo>
                <a:cubicBezTo>
                  <a:pt x="7493089" y="-4892"/>
                  <a:pt x="8098151" y="757108"/>
                  <a:pt x="8538636" y="766940"/>
                </a:cubicBezTo>
                <a:cubicBezTo>
                  <a:pt x="8979121" y="776772"/>
                  <a:pt x="9245347" y="68849"/>
                  <a:pt x="9613225" y="59017"/>
                </a:cubicBezTo>
                <a:cubicBezTo>
                  <a:pt x="9981103" y="49185"/>
                  <a:pt x="10198925" y="648953"/>
                  <a:pt x="10745901" y="707947"/>
                </a:cubicBezTo>
                <a:cubicBezTo>
                  <a:pt x="11087762" y="744818"/>
                  <a:pt x="11528889" y="689512"/>
                  <a:pt x="12007243" y="599639"/>
                </a:cubicBezTo>
                <a:lnTo>
                  <a:pt x="12192000" y="563060"/>
                </a:lnTo>
                <a:lnTo>
                  <a:pt x="12192000" y="1368354"/>
                </a:lnTo>
                <a:lnTo>
                  <a:pt x="0" y="1368354"/>
                </a:lnTo>
                <a:lnTo>
                  <a:pt x="0" y="217844"/>
                </a:lnTo>
                <a:lnTo>
                  <a:pt x="219524" y="344076"/>
                </a:lnTo>
                <a:cubicBezTo>
                  <a:pt x="758294" y="646188"/>
                  <a:pt x="1296044" y="892301"/>
                  <a:pt x="1829708" y="914424"/>
                </a:cubicBezTo>
                <a:cubicBezTo>
                  <a:pt x="2541261" y="943921"/>
                  <a:pt x="3354464" y="226165"/>
                  <a:pt x="3949845" y="206501"/>
                </a:cubicBezTo>
                <a:cubicBezTo>
                  <a:pt x="4545226" y="186837"/>
                  <a:pt x="4898582" y="830850"/>
                  <a:pt x="5401994" y="796437"/>
                </a:cubicBezTo>
                <a:cubicBezTo>
                  <a:pt x="5905407" y="762024"/>
                  <a:pt x="6447541" y="4940"/>
                  <a:pt x="6970315" y="24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5413">
                  <a:schemeClr val="bg1">
                    <a:alpha val="0"/>
                  </a:schemeClr>
                </a:gs>
                <a:gs pos="49000">
                  <a:srgbClr val="6BD8C6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15331" y="180717"/>
            <a:ext cx="958670" cy="765082"/>
            <a:chOff x="215331" y="180717"/>
            <a:chExt cx="958670" cy="765082"/>
          </a:xfrm>
        </p:grpSpPr>
        <p:sp>
          <p:nvSpPr>
            <p:cNvPr id="5" name="椭圆 4"/>
            <p:cNvSpPr/>
            <p:nvPr/>
          </p:nvSpPr>
          <p:spPr>
            <a:xfrm>
              <a:off x="215331" y="180717"/>
              <a:ext cx="695117" cy="695117"/>
            </a:xfrm>
            <a:prstGeom prst="ellipse">
              <a:avLst/>
            </a:prstGeom>
            <a:solidFill>
              <a:srgbClr val="12C7A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2207848">
              <a:off x="740228" y="605359"/>
              <a:ext cx="340440" cy="34044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6BD8C6"/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2333202">
              <a:off x="959255" y="295325"/>
              <a:ext cx="214746" cy="214746"/>
            </a:xfrm>
            <a:prstGeom prst="ellipse">
              <a:avLst/>
            </a:prstGeom>
            <a:solidFill>
              <a:srgbClr val="DCF8C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9775" y="0"/>
            <a:ext cx="1070036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2021</a:t>
            </a:r>
            <a:endParaRPr lang="zh-CN" altLang="en-US" sz="34400" dirty="0">
              <a:gradFill>
                <a:gsLst>
                  <a:gs pos="0">
                    <a:schemeClr val="accent5">
                      <a:shade val="30000"/>
                      <a:satMod val="115000"/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0" y="2956618"/>
            <a:ext cx="12192000" cy="3583882"/>
          </a:xfrm>
          <a:custGeom>
            <a:avLst/>
            <a:gdLst>
              <a:gd name="connsiteX0" fmla="*/ 7079226 w 12382500"/>
              <a:gd name="connsiteY0" fmla="*/ 24 h 3583882"/>
              <a:gd name="connsiteX1" fmla="*/ 8672052 w 12382500"/>
              <a:gd name="connsiteY1" fmla="*/ 766940 h 3583882"/>
              <a:gd name="connsiteX2" fmla="*/ 9763432 w 12382500"/>
              <a:gd name="connsiteY2" fmla="*/ 59017 h 3583882"/>
              <a:gd name="connsiteX3" fmla="*/ 10913806 w 12382500"/>
              <a:gd name="connsiteY3" fmla="*/ 707947 h 3583882"/>
              <a:gd name="connsiteX4" fmla="*/ 12194856 w 12382500"/>
              <a:gd name="connsiteY4" fmla="*/ 599639 h 3583882"/>
              <a:gd name="connsiteX5" fmla="*/ 12382500 w 12382500"/>
              <a:gd name="connsiteY5" fmla="*/ 563060 h 3583882"/>
              <a:gd name="connsiteX6" fmla="*/ 12382500 w 12382500"/>
              <a:gd name="connsiteY6" fmla="*/ 3583882 h 3583882"/>
              <a:gd name="connsiteX7" fmla="*/ 0 w 12382500"/>
              <a:gd name="connsiteY7" fmla="*/ 3583882 h 3583882"/>
              <a:gd name="connsiteX8" fmla="*/ 0 w 12382500"/>
              <a:gd name="connsiteY8" fmla="*/ 217844 h 3583882"/>
              <a:gd name="connsiteX9" fmla="*/ 222954 w 12382500"/>
              <a:gd name="connsiteY9" fmla="*/ 344076 h 3583882"/>
              <a:gd name="connsiteX10" fmla="*/ 1858297 w 12382500"/>
              <a:gd name="connsiteY10" fmla="*/ 914424 h 3583882"/>
              <a:gd name="connsiteX11" fmla="*/ 4011561 w 12382500"/>
              <a:gd name="connsiteY11" fmla="*/ 206501 h 3583882"/>
              <a:gd name="connsiteX12" fmla="*/ 5486400 w 12382500"/>
              <a:gd name="connsiteY12" fmla="*/ 796437 h 3583882"/>
              <a:gd name="connsiteX13" fmla="*/ 7079226 w 12382500"/>
              <a:gd name="connsiteY13" fmla="*/ 24 h 35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82500" h="3583882">
                <a:moveTo>
                  <a:pt x="7079226" y="24"/>
                </a:moveTo>
                <a:cubicBezTo>
                  <a:pt x="7610168" y="-4892"/>
                  <a:pt x="8224684" y="757108"/>
                  <a:pt x="8672052" y="766940"/>
                </a:cubicBezTo>
                <a:cubicBezTo>
                  <a:pt x="9119420" y="776772"/>
                  <a:pt x="9389806" y="68849"/>
                  <a:pt x="9763432" y="59017"/>
                </a:cubicBezTo>
                <a:cubicBezTo>
                  <a:pt x="10137058" y="49185"/>
                  <a:pt x="10358283" y="648953"/>
                  <a:pt x="10913806" y="707947"/>
                </a:cubicBezTo>
                <a:cubicBezTo>
                  <a:pt x="11261008" y="744818"/>
                  <a:pt x="11709028" y="689512"/>
                  <a:pt x="12194856" y="599639"/>
                </a:cubicBezTo>
                <a:lnTo>
                  <a:pt x="12382500" y="563060"/>
                </a:lnTo>
                <a:lnTo>
                  <a:pt x="12382500" y="3583882"/>
                </a:lnTo>
                <a:lnTo>
                  <a:pt x="0" y="3583882"/>
                </a:lnTo>
                <a:lnTo>
                  <a:pt x="0" y="217844"/>
                </a:lnTo>
                <a:lnTo>
                  <a:pt x="222954" y="344076"/>
                </a:lnTo>
                <a:cubicBezTo>
                  <a:pt x="770142" y="646188"/>
                  <a:pt x="1316294" y="892301"/>
                  <a:pt x="1858297" y="914424"/>
                </a:cubicBezTo>
                <a:cubicBezTo>
                  <a:pt x="2580968" y="943921"/>
                  <a:pt x="3406877" y="226165"/>
                  <a:pt x="4011561" y="206501"/>
                </a:cubicBezTo>
                <a:cubicBezTo>
                  <a:pt x="4616245" y="186837"/>
                  <a:pt x="4975122" y="830850"/>
                  <a:pt x="5486400" y="796437"/>
                </a:cubicBezTo>
                <a:cubicBezTo>
                  <a:pt x="5997678" y="762024"/>
                  <a:pt x="6548284" y="4940"/>
                  <a:pt x="7079226" y="24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5413">
                  <a:schemeClr val="bg1">
                    <a:alpha val="0"/>
                  </a:schemeClr>
                </a:gs>
                <a:gs pos="53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3274118"/>
            <a:ext cx="12192000" cy="3583882"/>
          </a:xfrm>
          <a:custGeom>
            <a:avLst/>
            <a:gdLst>
              <a:gd name="connsiteX0" fmla="*/ 7079226 w 12382500"/>
              <a:gd name="connsiteY0" fmla="*/ 24 h 3583882"/>
              <a:gd name="connsiteX1" fmla="*/ 8672052 w 12382500"/>
              <a:gd name="connsiteY1" fmla="*/ 766940 h 3583882"/>
              <a:gd name="connsiteX2" fmla="*/ 9763432 w 12382500"/>
              <a:gd name="connsiteY2" fmla="*/ 59017 h 3583882"/>
              <a:gd name="connsiteX3" fmla="*/ 10913806 w 12382500"/>
              <a:gd name="connsiteY3" fmla="*/ 707947 h 3583882"/>
              <a:gd name="connsiteX4" fmla="*/ 12194856 w 12382500"/>
              <a:gd name="connsiteY4" fmla="*/ 599639 h 3583882"/>
              <a:gd name="connsiteX5" fmla="*/ 12382500 w 12382500"/>
              <a:gd name="connsiteY5" fmla="*/ 563060 h 3583882"/>
              <a:gd name="connsiteX6" fmla="*/ 12382500 w 12382500"/>
              <a:gd name="connsiteY6" fmla="*/ 3583882 h 3583882"/>
              <a:gd name="connsiteX7" fmla="*/ 0 w 12382500"/>
              <a:gd name="connsiteY7" fmla="*/ 3583882 h 3583882"/>
              <a:gd name="connsiteX8" fmla="*/ 0 w 12382500"/>
              <a:gd name="connsiteY8" fmla="*/ 217844 h 3583882"/>
              <a:gd name="connsiteX9" fmla="*/ 222954 w 12382500"/>
              <a:gd name="connsiteY9" fmla="*/ 344076 h 3583882"/>
              <a:gd name="connsiteX10" fmla="*/ 1858297 w 12382500"/>
              <a:gd name="connsiteY10" fmla="*/ 914424 h 3583882"/>
              <a:gd name="connsiteX11" fmla="*/ 4011561 w 12382500"/>
              <a:gd name="connsiteY11" fmla="*/ 206501 h 3583882"/>
              <a:gd name="connsiteX12" fmla="*/ 5486400 w 12382500"/>
              <a:gd name="connsiteY12" fmla="*/ 796437 h 3583882"/>
              <a:gd name="connsiteX13" fmla="*/ 7079226 w 12382500"/>
              <a:gd name="connsiteY13" fmla="*/ 24 h 35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82500" h="3583882">
                <a:moveTo>
                  <a:pt x="7079226" y="24"/>
                </a:moveTo>
                <a:cubicBezTo>
                  <a:pt x="7610168" y="-4892"/>
                  <a:pt x="8224684" y="757108"/>
                  <a:pt x="8672052" y="766940"/>
                </a:cubicBezTo>
                <a:cubicBezTo>
                  <a:pt x="9119420" y="776772"/>
                  <a:pt x="9389806" y="68849"/>
                  <a:pt x="9763432" y="59017"/>
                </a:cubicBezTo>
                <a:cubicBezTo>
                  <a:pt x="10137058" y="49185"/>
                  <a:pt x="10358283" y="648953"/>
                  <a:pt x="10913806" y="707947"/>
                </a:cubicBezTo>
                <a:cubicBezTo>
                  <a:pt x="11261008" y="744818"/>
                  <a:pt x="11709028" y="689512"/>
                  <a:pt x="12194856" y="599639"/>
                </a:cubicBezTo>
                <a:lnTo>
                  <a:pt x="12382500" y="563060"/>
                </a:lnTo>
                <a:lnTo>
                  <a:pt x="12382500" y="3583882"/>
                </a:lnTo>
                <a:lnTo>
                  <a:pt x="0" y="3583882"/>
                </a:lnTo>
                <a:lnTo>
                  <a:pt x="0" y="217844"/>
                </a:lnTo>
                <a:lnTo>
                  <a:pt x="222954" y="344076"/>
                </a:lnTo>
                <a:cubicBezTo>
                  <a:pt x="770142" y="646188"/>
                  <a:pt x="1316294" y="892301"/>
                  <a:pt x="1858297" y="914424"/>
                </a:cubicBezTo>
                <a:cubicBezTo>
                  <a:pt x="2580968" y="943921"/>
                  <a:pt x="3406877" y="226165"/>
                  <a:pt x="4011561" y="206501"/>
                </a:cubicBezTo>
                <a:cubicBezTo>
                  <a:pt x="4616245" y="186837"/>
                  <a:pt x="4975122" y="830850"/>
                  <a:pt x="5486400" y="796437"/>
                </a:cubicBezTo>
                <a:cubicBezTo>
                  <a:pt x="5997678" y="762024"/>
                  <a:pt x="6548284" y="4940"/>
                  <a:pt x="7079226" y="24"/>
                </a:cubicBezTo>
                <a:close/>
              </a:path>
            </a:pathLst>
          </a:custGeom>
          <a:solidFill>
            <a:srgbClr val="ECE5DD"/>
          </a:solidFill>
          <a:ln>
            <a:noFill/>
          </a:ln>
          <a:effectLst>
            <a:outerShdw blurRad="876300" dist="38100" dir="16200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1501" y="1999082"/>
            <a:ext cx="472382" cy="4723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518802" y="2110493"/>
            <a:ext cx="1057250" cy="10572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948583" y="2186242"/>
            <a:ext cx="775729" cy="77572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076774" y="1329826"/>
            <a:ext cx="1309292" cy="13092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42394" y="4581957"/>
            <a:ext cx="5936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effectLst>
                  <a:reflection blurRad="6350" stA="12000" endPos="45500" dist="1016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简约几何总结汇报商务通用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7915" y="5134859"/>
            <a:ext cx="3067144" cy="546258"/>
            <a:chOff x="562429" y="5134859"/>
            <a:chExt cx="3067144" cy="546258"/>
          </a:xfrm>
        </p:grpSpPr>
        <p:sp>
          <p:nvSpPr>
            <p:cNvPr id="11" name="圆角矩形 10"/>
            <p:cNvSpPr/>
            <p:nvPr/>
          </p:nvSpPr>
          <p:spPr>
            <a:xfrm>
              <a:off x="562429" y="5134859"/>
              <a:ext cx="2365829" cy="2612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28C7E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856520" y="5498738"/>
              <a:ext cx="1773053" cy="1823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CF8C6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4733082" y="5836552"/>
            <a:ext cx="2725835" cy="369332"/>
          </a:xfrm>
          <a:prstGeom prst="roundRect">
            <a:avLst>
              <a:gd name="adj" fmla="val 50000"/>
            </a:avLst>
          </a:prstGeom>
          <a:solidFill>
            <a:srgbClr val="12C7A9"/>
          </a:solidFill>
          <a:ln>
            <a:noFill/>
          </a:ln>
          <a:effectLst>
            <a:reflection blurRad="6350" stA="18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07079" y="5836552"/>
            <a:ext cx="260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grpSp>
        <p:nvGrpSpPr>
          <p:cNvPr id="45" name="组合 44"/>
          <p:cNvGrpSpPr/>
          <p:nvPr/>
        </p:nvGrpSpPr>
        <p:grpSpPr>
          <a:xfrm flipH="1">
            <a:off x="8473245" y="5134859"/>
            <a:ext cx="3139440" cy="546258"/>
            <a:chOff x="562429" y="5134859"/>
            <a:chExt cx="3067144" cy="546258"/>
          </a:xfrm>
        </p:grpSpPr>
        <p:sp>
          <p:nvSpPr>
            <p:cNvPr id="46" name="圆角矩形 45"/>
            <p:cNvSpPr/>
            <p:nvPr/>
          </p:nvSpPr>
          <p:spPr>
            <a:xfrm>
              <a:off x="562429" y="5134859"/>
              <a:ext cx="2365829" cy="2612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28C7E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856520" y="5498738"/>
              <a:ext cx="1773053" cy="1823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CF8C6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872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4" name="矩形 53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06114" y="4391062"/>
            <a:ext cx="2140680" cy="930878"/>
            <a:chOff x="1918240" y="2349127"/>
            <a:chExt cx="1909300" cy="930878"/>
          </a:xfrm>
        </p:grpSpPr>
        <p:sp>
          <p:nvSpPr>
            <p:cNvPr id="41" name="文本框 40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75106" y="4391062"/>
            <a:ext cx="2140680" cy="930878"/>
            <a:chOff x="1918240" y="2349127"/>
            <a:chExt cx="1909300" cy="930878"/>
          </a:xfrm>
        </p:grpSpPr>
        <p:sp>
          <p:nvSpPr>
            <p:cNvPr id="60" name="文本框 5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44099" y="4391062"/>
            <a:ext cx="2140680" cy="930878"/>
            <a:chOff x="1918240" y="2349127"/>
            <a:chExt cx="1909300" cy="930878"/>
          </a:xfrm>
        </p:grpSpPr>
        <p:sp>
          <p:nvSpPr>
            <p:cNvPr id="66" name="文本框 65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1" name="ïsḻïḍê"/>
          <p:cNvSpPr/>
          <p:nvPr/>
        </p:nvSpPr>
        <p:spPr>
          <a:xfrm>
            <a:off x="1185485" y="1602652"/>
            <a:ext cx="2181938" cy="252160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reflection blurRad="6350" stA="12000" endPos="32000" dist="635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îṣlïḑé"/>
          <p:cNvSpPr/>
          <p:nvPr/>
        </p:nvSpPr>
        <p:spPr>
          <a:xfrm>
            <a:off x="2645455" y="3237309"/>
            <a:ext cx="721968" cy="886948"/>
          </a:xfrm>
          <a:prstGeom prst="triangle">
            <a:avLst>
              <a:gd name="adj" fmla="val 100000"/>
            </a:avLst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ïsḻïḍê"/>
          <p:cNvSpPr/>
          <p:nvPr/>
        </p:nvSpPr>
        <p:spPr>
          <a:xfrm>
            <a:off x="3754477" y="1602652"/>
            <a:ext cx="2181938" cy="252160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reflection blurRad="6350" stA="12000" endPos="32000" dist="635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îṣlïḑé"/>
          <p:cNvSpPr/>
          <p:nvPr/>
        </p:nvSpPr>
        <p:spPr>
          <a:xfrm>
            <a:off x="5214447" y="3237309"/>
            <a:ext cx="721968" cy="886948"/>
          </a:xfrm>
          <a:prstGeom prst="triangle">
            <a:avLst>
              <a:gd name="adj" fmla="val 100000"/>
            </a:avLst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ïsḻïḍê"/>
          <p:cNvSpPr/>
          <p:nvPr/>
        </p:nvSpPr>
        <p:spPr>
          <a:xfrm>
            <a:off x="6323470" y="1602652"/>
            <a:ext cx="2181938" cy="252160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reflection blurRad="6350" stA="12000" endPos="32000" dist="635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îṣlïḑé"/>
          <p:cNvSpPr/>
          <p:nvPr/>
        </p:nvSpPr>
        <p:spPr>
          <a:xfrm>
            <a:off x="7783440" y="3237309"/>
            <a:ext cx="721968" cy="886948"/>
          </a:xfrm>
          <a:prstGeom prst="triangle">
            <a:avLst>
              <a:gd name="adj" fmla="val 100000"/>
            </a:avLst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ïsḻïḍê"/>
          <p:cNvSpPr/>
          <p:nvPr/>
        </p:nvSpPr>
        <p:spPr>
          <a:xfrm>
            <a:off x="8892462" y="1602652"/>
            <a:ext cx="2181938" cy="2521605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reflection blurRad="6350" stA="12000" endPos="32000" dist="635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îṣlïḑé"/>
          <p:cNvSpPr/>
          <p:nvPr/>
        </p:nvSpPr>
        <p:spPr>
          <a:xfrm>
            <a:off x="10352432" y="3237309"/>
            <a:ext cx="721968" cy="886948"/>
          </a:xfrm>
          <a:prstGeom prst="triangle">
            <a:avLst>
              <a:gd name="adj" fmla="val 100000"/>
            </a:avLst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913091" y="4391062"/>
            <a:ext cx="2140680" cy="930878"/>
            <a:chOff x="1918240" y="2349127"/>
            <a:chExt cx="1909300" cy="930878"/>
          </a:xfrm>
        </p:grpSpPr>
        <p:sp>
          <p:nvSpPr>
            <p:cNvPr id="72" name="文本框 71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918240" y="2635020"/>
              <a:ext cx="19093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12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śľíďe"/>
          <p:cNvGrpSpPr/>
          <p:nvPr/>
        </p:nvGrpSpPr>
        <p:grpSpPr>
          <a:xfrm>
            <a:off x="4036059" y="1768227"/>
            <a:ext cx="2998410" cy="3254872"/>
            <a:chOff x="-3768725" y="1125538"/>
            <a:chExt cx="4479379" cy="4862513"/>
          </a:xfrm>
        </p:grpSpPr>
        <p:sp>
          <p:nvSpPr>
            <p:cNvPr id="67" name="îśḷíḋe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î$ľiḋè"/>
            <p:cNvSpPr>
              <a:spLocks/>
            </p:cNvSpPr>
            <p:nvPr/>
          </p:nvSpPr>
          <p:spPr bwMode="auto">
            <a:xfrm>
              <a:off x="-3713163" y="1141413"/>
              <a:ext cx="2430462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ṣ1íḓe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îslîḑé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ṣľîḑè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ṣľîḓê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ŝ1ïḑe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íS1ídé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îslîḓê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šḷidé"/>
            <p:cNvSpPr>
              <a:spLocks/>
            </p:cNvSpPr>
            <p:nvPr/>
          </p:nvSpPr>
          <p:spPr bwMode="auto">
            <a:xfrm>
              <a:off x="-3605213" y="1709738"/>
              <a:ext cx="4315867" cy="36957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ïşḷíďe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ṥļiḍé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îSľïďè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$ḻîḓê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ï$1íďê"/>
          <p:cNvGrpSpPr/>
          <p:nvPr/>
        </p:nvGrpSpPr>
        <p:grpSpPr>
          <a:xfrm>
            <a:off x="5588032" y="1768227"/>
            <a:ext cx="2567920" cy="3254872"/>
            <a:chOff x="-5087212" y="1125538"/>
            <a:chExt cx="3836262" cy="4862513"/>
          </a:xfrm>
        </p:grpSpPr>
        <p:sp>
          <p:nvSpPr>
            <p:cNvPr id="52" name="i$ļíḋé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îśḷîḍe"/>
            <p:cNvSpPr>
              <a:spLocks/>
            </p:cNvSpPr>
            <p:nvPr/>
          </p:nvSpPr>
          <p:spPr bwMode="auto">
            <a:xfrm>
              <a:off x="-3713163" y="1141413"/>
              <a:ext cx="2430462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îṡliḑe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íšľiḓe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š1iďê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ṡlïḋé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íṣľïḑe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îşļídé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íšḷîḋê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îšļíḋè"/>
            <p:cNvSpPr>
              <a:spLocks/>
            </p:cNvSpPr>
            <p:nvPr/>
          </p:nvSpPr>
          <p:spPr bwMode="auto">
            <a:xfrm>
              <a:off x="-5087212" y="1709738"/>
              <a:ext cx="3691800" cy="36957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iṧ1íḓê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ślíḍé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íşḷîďe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S1íḍè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îSliḍé"/>
          <p:cNvGrpSpPr/>
          <p:nvPr/>
        </p:nvGrpSpPr>
        <p:grpSpPr>
          <a:xfrm>
            <a:off x="5123195" y="1516896"/>
            <a:ext cx="1945624" cy="3757534"/>
            <a:chOff x="-3768725" y="1125538"/>
            <a:chExt cx="2517775" cy="4862513"/>
          </a:xfrm>
        </p:grpSpPr>
        <p:sp>
          <p:nvSpPr>
            <p:cNvPr id="37" name="íṧ1îḓe"/>
            <p:cNvSpPr>
              <a:spLocks/>
            </p:cNvSpPr>
            <p:nvPr/>
          </p:nvSpPr>
          <p:spPr bwMode="auto">
            <a:xfrm>
              <a:off x="-3741738" y="1125538"/>
              <a:ext cx="2478087" cy="4862513"/>
            </a:xfrm>
            <a:custGeom>
              <a:avLst/>
              <a:gdLst>
                <a:gd name="T0" fmla="*/ 1393 w 1393"/>
                <a:gd name="T1" fmla="*/ 2559 h 2739"/>
                <a:gd name="T2" fmla="*/ 1213 w 1393"/>
                <a:gd name="T3" fmla="*/ 2739 h 2739"/>
                <a:gd name="T4" fmla="*/ 180 w 1393"/>
                <a:gd name="T5" fmla="*/ 2739 h 2739"/>
                <a:gd name="T6" fmla="*/ 0 w 1393"/>
                <a:gd name="T7" fmla="*/ 2559 h 2739"/>
                <a:gd name="T8" fmla="*/ 0 w 1393"/>
                <a:gd name="T9" fmla="*/ 180 h 2739"/>
                <a:gd name="T10" fmla="*/ 180 w 1393"/>
                <a:gd name="T11" fmla="*/ 0 h 2739"/>
                <a:gd name="T12" fmla="*/ 1213 w 1393"/>
                <a:gd name="T13" fmla="*/ 0 h 2739"/>
                <a:gd name="T14" fmla="*/ 1393 w 1393"/>
                <a:gd name="T15" fmla="*/ 180 h 2739"/>
                <a:gd name="T16" fmla="*/ 1393 w 1393"/>
                <a:gd name="T17" fmla="*/ 2559 h 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3" h="2739">
                  <a:moveTo>
                    <a:pt x="1393" y="2559"/>
                  </a:moveTo>
                  <a:cubicBezTo>
                    <a:pt x="1393" y="2658"/>
                    <a:pt x="1312" y="2739"/>
                    <a:pt x="1213" y="2739"/>
                  </a:cubicBezTo>
                  <a:cubicBezTo>
                    <a:pt x="180" y="2739"/>
                    <a:pt x="180" y="2739"/>
                    <a:pt x="180" y="2739"/>
                  </a:cubicBezTo>
                  <a:cubicBezTo>
                    <a:pt x="81" y="2739"/>
                    <a:pt x="0" y="2658"/>
                    <a:pt x="0" y="255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81"/>
                    <a:pt x="81" y="0"/>
                    <a:pt x="180" y="0"/>
                  </a:cubicBezTo>
                  <a:cubicBezTo>
                    <a:pt x="1213" y="0"/>
                    <a:pt x="1213" y="0"/>
                    <a:pt x="1213" y="0"/>
                  </a:cubicBezTo>
                  <a:cubicBezTo>
                    <a:pt x="1312" y="0"/>
                    <a:pt x="1393" y="81"/>
                    <a:pt x="1393" y="180"/>
                  </a:cubicBezTo>
                  <a:cubicBezTo>
                    <a:pt x="1393" y="2559"/>
                    <a:pt x="1393" y="2559"/>
                    <a:pt x="1393" y="255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î$ľïďe"/>
            <p:cNvSpPr>
              <a:spLocks/>
            </p:cNvSpPr>
            <p:nvPr/>
          </p:nvSpPr>
          <p:spPr bwMode="auto">
            <a:xfrm>
              <a:off x="-3713163" y="1141413"/>
              <a:ext cx="2430462" cy="4830763"/>
            </a:xfrm>
            <a:custGeom>
              <a:avLst/>
              <a:gdLst>
                <a:gd name="T0" fmla="*/ 1366 w 1366"/>
                <a:gd name="T1" fmla="*/ 2542 h 2721"/>
                <a:gd name="T2" fmla="*/ 1189 w 1366"/>
                <a:gd name="T3" fmla="*/ 2721 h 2721"/>
                <a:gd name="T4" fmla="*/ 176 w 1366"/>
                <a:gd name="T5" fmla="*/ 2721 h 2721"/>
                <a:gd name="T6" fmla="*/ 0 w 1366"/>
                <a:gd name="T7" fmla="*/ 2542 h 2721"/>
                <a:gd name="T8" fmla="*/ 0 w 1366"/>
                <a:gd name="T9" fmla="*/ 179 h 2721"/>
                <a:gd name="T10" fmla="*/ 176 w 1366"/>
                <a:gd name="T11" fmla="*/ 0 h 2721"/>
                <a:gd name="T12" fmla="*/ 1189 w 1366"/>
                <a:gd name="T13" fmla="*/ 0 h 2721"/>
                <a:gd name="T14" fmla="*/ 1366 w 1366"/>
                <a:gd name="T15" fmla="*/ 179 h 2721"/>
                <a:gd name="T16" fmla="*/ 1366 w 1366"/>
                <a:gd name="T17" fmla="*/ 2542 h 2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6" h="2721">
                  <a:moveTo>
                    <a:pt x="1366" y="2542"/>
                  </a:moveTo>
                  <a:cubicBezTo>
                    <a:pt x="1366" y="2641"/>
                    <a:pt x="1287" y="2721"/>
                    <a:pt x="1189" y="2721"/>
                  </a:cubicBezTo>
                  <a:cubicBezTo>
                    <a:pt x="176" y="2721"/>
                    <a:pt x="176" y="2721"/>
                    <a:pt x="176" y="2721"/>
                  </a:cubicBezTo>
                  <a:cubicBezTo>
                    <a:pt x="79" y="2721"/>
                    <a:pt x="0" y="2641"/>
                    <a:pt x="0" y="25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80"/>
                    <a:pt x="79" y="0"/>
                    <a:pt x="176" y="0"/>
                  </a:cubicBezTo>
                  <a:cubicBezTo>
                    <a:pt x="1189" y="0"/>
                    <a:pt x="1189" y="0"/>
                    <a:pt x="1189" y="0"/>
                  </a:cubicBezTo>
                  <a:cubicBezTo>
                    <a:pt x="1287" y="0"/>
                    <a:pt x="1366" y="80"/>
                    <a:pt x="1366" y="179"/>
                  </a:cubicBezTo>
                  <a:cubicBezTo>
                    <a:pt x="1366" y="2542"/>
                    <a:pt x="1366" y="2542"/>
                    <a:pt x="1366" y="254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şļíḑê"/>
            <p:cNvSpPr>
              <a:spLocks/>
            </p:cNvSpPr>
            <p:nvPr/>
          </p:nvSpPr>
          <p:spPr bwMode="auto">
            <a:xfrm>
              <a:off x="-2693988" y="5486400"/>
              <a:ext cx="403225" cy="40163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ŝľïḋé"/>
            <p:cNvSpPr>
              <a:spLocks/>
            </p:cNvSpPr>
            <p:nvPr/>
          </p:nvSpPr>
          <p:spPr bwMode="auto">
            <a:xfrm>
              <a:off x="-2673350" y="5507038"/>
              <a:ext cx="361950" cy="360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šḻiḑé"/>
            <p:cNvSpPr>
              <a:spLocks/>
            </p:cNvSpPr>
            <p:nvPr/>
          </p:nvSpPr>
          <p:spPr bwMode="auto">
            <a:xfrm>
              <a:off x="-2520950" y="1254125"/>
              <a:ext cx="47625" cy="46038"/>
            </a:xfrm>
            <a:custGeom>
              <a:avLst/>
              <a:gdLst>
                <a:gd name="T0" fmla="*/ 13 w 27"/>
                <a:gd name="T1" fmla="*/ 0 h 26"/>
                <a:gd name="T2" fmla="*/ 0 w 27"/>
                <a:gd name="T3" fmla="*/ 13 h 26"/>
                <a:gd name="T4" fmla="*/ 13 w 27"/>
                <a:gd name="T5" fmla="*/ 26 h 26"/>
                <a:gd name="T6" fmla="*/ 25 w 27"/>
                <a:gd name="T7" fmla="*/ 13 h 26"/>
                <a:gd name="T8" fmla="*/ 27 w 27"/>
                <a:gd name="T9" fmla="*/ 13 h 26"/>
                <a:gd name="T10" fmla="*/ 27 w 27"/>
                <a:gd name="T11" fmla="*/ 13 h 26"/>
                <a:gd name="T12" fmla="*/ 25 w 27"/>
                <a:gd name="T13" fmla="*/ 13 h 26"/>
                <a:gd name="T14" fmla="*/ 13 w 27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ṧḷîḋe"/>
            <p:cNvSpPr>
              <a:spLocks/>
            </p:cNvSpPr>
            <p:nvPr/>
          </p:nvSpPr>
          <p:spPr bwMode="auto">
            <a:xfrm>
              <a:off x="-2528888" y="1246188"/>
              <a:ext cx="58737" cy="60325"/>
            </a:xfrm>
            <a:custGeom>
              <a:avLst/>
              <a:gdLst>
                <a:gd name="T0" fmla="*/ 33 w 33"/>
                <a:gd name="T1" fmla="*/ 17 h 34"/>
                <a:gd name="T2" fmla="*/ 33 w 33"/>
                <a:gd name="T3" fmla="*/ 17 h 34"/>
                <a:gd name="T4" fmla="*/ 33 w 33"/>
                <a:gd name="T5" fmla="*/ 17 h 34"/>
                <a:gd name="T6" fmla="*/ 17 w 33"/>
                <a:gd name="T7" fmla="*/ 0 h 34"/>
                <a:gd name="T8" fmla="*/ 0 w 33"/>
                <a:gd name="T9" fmla="*/ 17 h 34"/>
                <a:gd name="T10" fmla="*/ 17 w 33"/>
                <a:gd name="T11" fmla="*/ 34 h 34"/>
                <a:gd name="T12" fmla="*/ 33 w 33"/>
                <a:gd name="T13" fmla="*/ 17 h 34"/>
                <a:gd name="T14" fmla="*/ 31 w 33"/>
                <a:gd name="T15" fmla="*/ 17 h 34"/>
                <a:gd name="T16" fmla="*/ 29 w 33"/>
                <a:gd name="T17" fmla="*/ 17 h 34"/>
                <a:gd name="T18" fmla="*/ 17 w 33"/>
                <a:gd name="T19" fmla="*/ 30 h 34"/>
                <a:gd name="T20" fmla="*/ 4 w 33"/>
                <a:gd name="T21" fmla="*/ 17 h 34"/>
                <a:gd name="T22" fmla="*/ 17 w 33"/>
                <a:gd name="T23" fmla="*/ 4 h 34"/>
                <a:gd name="T24" fmla="*/ 29 w 33"/>
                <a:gd name="T25" fmla="*/ 17 h 34"/>
                <a:gd name="T26" fmla="*/ 31 w 33"/>
                <a:gd name="T27" fmla="*/ 17 h 34"/>
                <a:gd name="T28" fmla="*/ 33 w 33"/>
                <a:gd name="T29" fmla="*/ 17 h 34"/>
                <a:gd name="T30" fmla="*/ 33 w 33"/>
                <a:gd name="T31" fmla="*/ 17 h 34"/>
                <a:gd name="T32" fmla="*/ 17 w 33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29" y="10"/>
                    <a:pt x="2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ïṣliḑe"/>
            <p:cNvSpPr>
              <a:spLocks/>
            </p:cNvSpPr>
            <p:nvPr/>
          </p:nvSpPr>
          <p:spPr bwMode="auto">
            <a:xfrm>
              <a:off x="-2930525" y="1395413"/>
              <a:ext cx="77787" cy="74613"/>
            </a:xfrm>
            <a:custGeom>
              <a:avLst/>
              <a:gdLst>
                <a:gd name="T0" fmla="*/ 21 w 44"/>
                <a:gd name="T1" fmla="*/ 0 h 42"/>
                <a:gd name="T2" fmla="*/ 6 w 44"/>
                <a:gd name="T3" fmla="*/ 6 h 42"/>
                <a:gd name="T4" fmla="*/ 0 w 44"/>
                <a:gd name="T5" fmla="*/ 21 h 42"/>
                <a:gd name="T6" fmla="*/ 6 w 44"/>
                <a:gd name="T7" fmla="*/ 36 h 42"/>
                <a:gd name="T8" fmla="*/ 21 w 44"/>
                <a:gd name="T9" fmla="*/ 42 h 42"/>
                <a:gd name="T10" fmla="*/ 36 w 44"/>
                <a:gd name="T11" fmla="*/ 36 h 42"/>
                <a:gd name="T12" fmla="*/ 42 w 44"/>
                <a:gd name="T13" fmla="*/ 21 h 42"/>
                <a:gd name="T14" fmla="*/ 44 w 44"/>
                <a:gd name="T15" fmla="*/ 21 h 42"/>
                <a:gd name="T16" fmla="*/ 44 w 44"/>
                <a:gd name="T17" fmla="*/ 21 h 42"/>
                <a:gd name="T18" fmla="*/ 42 w 44"/>
                <a:gd name="T19" fmla="*/ 21 h 42"/>
                <a:gd name="T20" fmla="*/ 36 w 44"/>
                <a:gd name="T21" fmla="*/ 6 h 42"/>
                <a:gd name="T22" fmla="*/ 21 w 44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2">
                  <a:moveTo>
                    <a:pt x="21" y="0"/>
                  </a:moveTo>
                  <a:cubicBezTo>
                    <a:pt x="15" y="0"/>
                    <a:pt x="10" y="3"/>
                    <a:pt x="6" y="6"/>
                  </a:cubicBezTo>
                  <a:cubicBezTo>
                    <a:pt x="3" y="10"/>
                    <a:pt x="0" y="15"/>
                    <a:pt x="0" y="21"/>
                  </a:cubicBezTo>
                  <a:cubicBezTo>
                    <a:pt x="0" y="27"/>
                    <a:pt x="3" y="32"/>
                    <a:pt x="6" y="36"/>
                  </a:cubicBezTo>
                  <a:cubicBezTo>
                    <a:pt x="10" y="39"/>
                    <a:pt x="15" y="42"/>
                    <a:pt x="21" y="42"/>
                  </a:cubicBezTo>
                  <a:cubicBezTo>
                    <a:pt x="27" y="42"/>
                    <a:pt x="32" y="39"/>
                    <a:pt x="36" y="36"/>
                  </a:cubicBezTo>
                  <a:cubicBezTo>
                    <a:pt x="39" y="32"/>
                    <a:pt x="42" y="27"/>
                    <a:pt x="42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5"/>
                    <a:pt x="39" y="10"/>
                    <a:pt x="36" y="6"/>
                  </a:cubicBezTo>
                  <a:cubicBezTo>
                    <a:pt x="32" y="3"/>
                    <a:pt x="27" y="0"/>
                    <a:pt x="21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ś1iḑè"/>
            <p:cNvSpPr>
              <a:spLocks/>
            </p:cNvSpPr>
            <p:nvPr/>
          </p:nvSpPr>
          <p:spPr bwMode="auto">
            <a:xfrm>
              <a:off x="-2938463" y="1389063"/>
              <a:ext cx="88900" cy="88900"/>
            </a:xfrm>
            <a:custGeom>
              <a:avLst/>
              <a:gdLst>
                <a:gd name="T0" fmla="*/ 50 w 50"/>
                <a:gd name="T1" fmla="*/ 25 h 50"/>
                <a:gd name="T2" fmla="*/ 50 w 50"/>
                <a:gd name="T3" fmla="*/ 25 h 50"/>
                <a:gd name="T4" fmla="*/ 50 w 50"/>
                <a:gd name="T5" fmla="*/ 25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8 w 50"/>
                <a:gd name="T15" fmla="*/ 25 h 50"/>
                <a:gd name="T16" fmla="*/ 46 w 50"/>
                <a:gd name="T17" fmla="*/ 25 h 50"/>
                <a:gd name="T18" fmla="*/ 40 w 50"/>
                <a:gd name="T19" fmla="*/ 40 h 50"/>
                <a:gd name="T20" fmla="*/ 25 w 50"/>
                <a:gd name="T21" fmla="*/ 46 h 50"/>
                <a:gd name="T22" fmla="*/ 10 w 50"/>
                <a:gd name="T23" fmla="*/ 40 h 50"/>
                <a:gd name="T24" fmla="*/ 4 w 50"/>
                <a:gd name="T25" fmla="*/ 25 h 50"/>
                <a:gd name="T26" fmla="*/ 10 w 50"/>
                <a:gd name="T27" fmla="*/ 10 h 50"/>
                <a:gd name="T28" fmla="*/ 25 w 50"/>
                <a:gd name="T29" fmla="*/ 4 h 50"/>
                <a:gd name="T30" fmla="*/ 40 w 50"/>
                <a:gd name="T31" fmla="*/ 10 h 50"/>
                <a:gd name="T32" fmla="*/ 46 w 50"/>
                <a:gd name="T33" fmla="*/ 25 h 50"/>
                <a:gd name="T34" fmla="*/ 48 w 50"/>
                <a:gd name="T35" fmla="*/ 25 h 50"/>
                <a:gd name="T36" fmla="*/ 50 w 50"/>
                <a:gd name="T37" fmla="*/ 25 h 50"/>
                <a:gd name="T38" fmla="*/ 50 w 50"/>
                <a:gd name="T39" fmla="*/ 25 h 50"/>
                <a:gd name="T40" fmla="*/ 25 w 50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1"/>
                    <a:pt x="43" y="36"/>
                    <a:pt x="40" y="40"/>
                  </a:cubicBezTo>
                  <a:cubicBezTo>
                    <a:pt x="36" y="43"/>
                    <a:pt x="31" y="46"/>
                    <a:pt x="25" y="46"/>
                  </a:cubicBezTo>
                  <a:cubicBezTo>
                    <a:pt x="19" y="46"/>
                    <a:pt x="14" y="43"/>
                    <a:pt x="10" y="40"/>
                  </a:cubicBezTo>
                  <a:cubicBezTo>
                    <a:pt x="7" y="36"/>
                    <a:pt x="4" y="31"/>
                    <a:pt x="4" y="25"/>
                  </a:cubicBezTo>
                  <a:cubicBezTo>
                    <a:pt x="4" y="19"/>
                    <a:pt x="7" y="14"/>
                    <a:pt x="10" y="10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31" y="4"/>
                    <a:pt x="36" y="7"/>
                    <a:pt x="40" y="10"/>
                  </a:cubicBezTo>
                  <a:cubicBezTo>
                    <a:pt x="43" y="14"/>
                    <a:pt x="46" y="19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$ľíḓé"/>
            <p:cNvSpPr>
              <a:spLocks/>
            </p:cNvSpPr>
            <p:nvPr/>
          </p:nvSpPr>
          <p:spPr bwMode="auto">
            <a:xfrm>
              <a:off x="-2695575" y="1419225"/>
              <a:ext cx="393700" cy="39688"/>
            </a:xfrm>
            <a:custGeom>
              <a:avLst/>
              <a:gdLst>
                <a:gd name="T0" fmla="*/ 210 w 221"/>
                <a:gd name="T1" fmla="*/ 0 h 23"/>
                <a:gd name="T2" fmla="*/ 11 w 221"/>
                <a:gd name="T3" fmla="*/ 0 h 23"/>
                <a:gd name="T4" fmla="*/ 0 w 221"/>
                <a:gd name="T5" fmla="*/ 11 h 23"/>
                <a:gd name="T6" fmla="*/ 11 w 221"/>
                <a:gd name="T7" fmla="*/ 23 h 23"/>
                <a:gd name="T8" fmla="*/ 210 w 221"/>
                <a:gd name="T9" fmla="*/ 23 h 23"/>
                <a:gd name="T10" fmla="*/ 221 w 221"/>
                <a:gd name="T11" fmla="*/ 11 h 23"/>
                <a:gd name="T12" fmla="*/ 210 w 2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">
                  <a:moveTo>
                    <a:pt x="2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16" y="23"/>
                    <a:pt x="221" y="18"/>
                    <a:pt x="221" y="11"/>
                  </a:cubicBezTo>
                  <a:cubicBezTo>
                    <a:pt x="221" y="5"/>
                    <a:pt x="216" y="0"/>
                    <a:pt x="210" y="0"/>
                  </a:cubicBezTo>
                </a:path>
              </a:pathLst>
            </a:custGeom>
            <a:solidFill>
              <a:srgbClr val="9F9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ïṣļídê"/>
            <p:cNvSpPr>
              <a:spLocks/>
            </p:cNvSpPr>
            <p:nvPr/>
          </p:nvSpPr>
          <p:spPr bwMode="auto">
            <a:xfrm>
              <a:off x="-3605213" y="1709738"/>
              <a:ext cx="2209800" cy="369570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şḷîḑê"/>
            <p:cNvSpPr>
              <a:spLocks/>
            </p:cNvSpPr>
            <p:nvPr/>
          </p:nvSpPr>
          <p:spPr bwMode="auto">
            <a:xfrm>
              <a:off x="-3768725" y="1736725"/>
              <a:ext cx="31750" cy="215900"/>
            </a:xfrm>
            <a:custGeom>
              <a:avLst/>
              <a:gdLst>
                <a:gd name="T0" fmla="*/ 18 w 18"/>
                <a:gd name="T1" fmla="*/ 113 h 122"/>
                <a:gd name="T2" fmla="*/ 9 w 18"/>
                <a:gd name="T3" fmla="*/ 122 h 122"/>
                <a:gd name="T4" fmla="*/ 0 w 18"/>
                <a:gd name="T5" fmla="*/ 113 h 122"/>
                <a:gd name="T6" fmla="*/ 0 w 18"/>
                <a:gd name="T7" fmla="*/ 9 h 122"/>
                <a:gd name="T8" fmla="*/ 9 w 18"/>
                <a:gd name="T9" fmla="*/ 0 h 122"/>
                <a:gd name="T10" fmla="*/ 18 w 18"/>
                <a:gd name="T11" fmla="*/ 9 h 122"/>
                <a:gd name="T12" fmla="*/ 18 w 18"/>
                <a:gd name="T13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2">
                  <a:moveTo>
                    <a:pt x="18" y="113"/>
                  </a:moveTo>
                  <a:cubicBezTo>
                    <a:pt x="18" y="118"/>
                    <a:pt x="14" y="122"/>
                    <a:pt x="9" y="122"/>
                  </a:cubicBezTo>
                  <a:cubicBezTo>
                    <a:pt x="4" y="122"/>
                    <a:pt x="0" y="118"/>
                    <a:pt x="0" y="1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lnTo>
                    <a:pt x="18" y="11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íš1íḓê"/>
            <p:cNvSpPr>
              <a:spLocks/>
            </p:cNvSpPr>
            <p:nvPr/>
          </p:nvSpPr>
          <p:spPr bwMode="auto">
            <a:xfrm>
              <a:off x="-3768725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îṡľíḍè"/>
            <p:cNvSpPr>
              <a:spLocks/>
            </p:cNvSpPr>
            <p:nvPr/>
          </p:nvSpPr>
          <p:spPr bwMode="auto">
            <a:xfrm>
              <a:off x="-3768725" y="2609850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í$1iḓé"/>
            <p:cNvSpPr>
              <a:spLocks/>
            </p:cNvSpPr>
            <p:nvPr/>
          </p:nvSpPr>
          <p:spPr bwMode="auto">
            <a:xfrm>
              <a:off x="-1282700" y="2147888"/>
              <a:ext cx="31750" cy="363538"/>
            </a:xfrm>
            <a:custGeom>
              <a:avLst/>
              <a:gdLst>
                <a:gd name="T0" fmla="*/ 18 w 18"/>
                <a:gd name="T1" fmla="*/ 190 h 205"/>
                <a:gd name="T2" fmla="*/ 9 w 18"/>
                <a:gd name="T3" fmla="*/ 205 h 205"/>
                <a:gd name="T4" fmla="*/ 0 w 18"/>
                <a:gd name="T5" fmla="*/ 190 h 205"/>
                <a:gd name="T6" fmla="*/ 0 w 18"/>
                <a:gd name="T7" fmla="*/ 15 h 205"/>
                <a:gd name="T8" fmla="*/ 9 w 18"/>
                <a:gd name="T9" fmla="*/ 0 h 205"/>
                <a:gd name="T10" fmla="*/ 18 w 18"/>
                <a:gd name="T11" fmla="*/ 15 h 205"/>
                <a:gd name="T12" fmla="*/ 18 w 18"/>
                <a:gd name="T13" fmla="*/ 19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5">
                  <a:moveTo>
                    <a:pt x="18" y="190"/>
                  </a:moveTo>
                  <a:cubicBezTo>
                    <a:pt x="18" y="198"/>
                    <a:pt x="14" y="205"/>
                    <a:pt x="9" y="205"/>
                  </a:cubicBezTo>
                  <a:cubicBezTo>
                    <a:pt x="4" y="205"/>
                    <a:pt x="0" y="198"/>
                    <a:pt x="0" y="19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4" y="0"/>
                    <a:pt x="9" y="0"/>
                  </a:cubicBezTo>
                  <a:cubicBezTo>
                    <a:pt x="14" y="0"/>
                    <a:pt x="18" y="7"/>
                    <a:pt x="18" y="15"/>
                  </a:cubicBezTo>
                  <a:lnTo>
                    <a:pt x="18" y="1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489380" y="1728942"/>
            <a:ext cx="2566578" cy="746660"/>
            <a:chOff x="1589601" y="2349127"/>
            <a:chExt cx="2566578" cy="746660"/>
          </a:xfrm>
        </p:grpSpPr>
        <p:sp>
          <p:nvSpPr>
            <p:cNvPr id="83" name="文本框 8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89380" y="3051403"/>
            <a:ext cx="2566578" cy="746660"/>
            <a:chOff x="1589601" y="2349127"/>
            <a:chExt cx="2566578" cy="746660"/>
          </a:xfrm>
        </p:grpSpPr>
        <p:sp>
          <p:nvSpPr>
            <p:cNvPr id="86" name="文本框 85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489380" y="4373864"/>
            <a:ext cx="2566578" cy="746660"/>
            <a:chOff x="1589601" y="2349127"/>
            <a:chExt cx="2566578" cy="746660"/>
          </a:xfrm>
        </p:grpSpPr>
        <p:sp>
          <p:nvSpPr>
            <p:cNvPr id="89" name="文本框 88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136042" y="1728942"/>
            <a:ext cx="2566578" cy="746660"/>
            <a:chOff x="1589601" y="2349127"/>
            <a:chExt cx="2566578" cy="746660"/>
          </a:xfrm>
        </p:grpSpPr>
        <p:sp>
          <p:nvSpPr>
            <p:cNvPr id="92" name="文本框 91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136042" y="3051403"/>
            <a:ext cx="2566578" cy="746660"/>
            <a:chOff x="1589601" y="2349127"/>
            <a:chExt cx="2566578" cy="746660"/>
          </a:xfrm>
        </p:grpSpPr>
        <p:sp>
          <p:nvSpPr>
            <p:cNvPr id="95" name="文本框 94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136042" y="4373864"/>
            <a:ext cx="2566578" cy="746660"/>
            <a:chOff x="1589601" y="2349127"/>
            <a:chExt cx="2566578" cy="746660"/>
          </a:xfrm>
        </p:grpSpPr>
        <p:sp>
          <p:nvSpPr>
            <p:cNvPr id="98" name="文本框 97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111" name="矩形 110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06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ṩľîḋê"/>
          <p:cNvSpPr/>
          <p:nvPr/>
        </p:nvSpPr>
        <p:spPr>
          <a:xfrm>
            <a:off x="-1" y="2022871"/>
            <a:ext cx="5390367" cy="295898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ṥļiḓe"/>
          <p:cNvSpPr/>
          <p:nvPr/>
        </p:nvSpPr>
        <p:spPr>
          <a:xfrm>
            <a:off x="132" y="2016520"/>
            <a:ext cx="6055098" cy="2965336"/>
          </a:xfrm>
          <a:prstGeom prst="rect">
            <a:avLst/>
          </a:prstGeom>
          <a:solidFill>
            <a:schemeClr val="tx2">
              <a:lumMod val="50000"/>
              <a:alpha val="8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şḻïḑè"/>
          <p:cNvSpPr>
            <a:spLocks/>
          </p:cNvSpPr>
          <p:nvPr/>
        </p:nvSpPr>
        <p:spPr bwMode="auto">
          <a:xfrm>
            <a:off x="7054237" y="4089836"/>
            <a:ext cx="2822375" cy="703457"/>
          </a:xfrm>
          <a:prstGeom prst="rect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sḷîďé"/>
          <p:cNvSpPr>
            <a:spLocks/>
          </p:cNvSpPr>
          <p:nvPr/>
        </p:nvSpPr>
        <p:spPr bwMode="auto">
          <a:xfrm>
            <a:off x="7032105" y="3409215"/>
            <a:ext cx="3426931" cy="688025"/>
          </a:xfrm>
          <a:custGeom>
            <a:avLst/>
            <a:gdLst>
              <a:gd name="T0" fmla="*/ 1426 w 1426"/>
              <a:gd name="T1" fmla="*/ 0 h 535"/>
              <a:gd name="T2" fmla="*/ 0 w 1426"/>
              <a:gd name="T3" fmla="*/ 0 h 535"/>
              <a:gd name="T4" fmla="*/ 0 w 1426"/>
              <a:gd name="T5" fmla="*/ 504 h 535"/>
              <a:gd name="T6" fmla="*/ 0 w 1426"/>
              <a:gd name="T7" fmla="*/ 535 h 535"/>
              <a:gd name="T8" fmla="*/ 1426 w 1426"/>
              <a:gd name="T9" fmla="*/ 535 h 535"/>
              <a:gd name="T10" fmla="*/ 1426 w 1426"/>
              <a:gd name="T11" fmla="*/ 504 h 535"/>
              <a:gd name="T12" fmla="*/ 1426 w 1426"/>
              <a:gd name="T13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6" h="535">
                <a:moveTo>
                  <a:pt x="1426" y="0"/>
                </a:moveTo>
                <a:lnTo>
                  <a:pt x="0" y="0"/>
                </a:lnTo>
                <a:lnTo>
                  <a:pt x="0" y="504"/>
                </a:lnTo>
                <a:lnTo>
                  <a:pt x="0" y="535"/>
                </a:lnTo>
                <a:lnTo>
                  <a:pt x="1426" y="535"/>
                </a:lnTo>
                <a:lnTo>
                  <a:pt x="1426" y="504"/>
                </a:lnTo>
                <a:lnTo>
                  <a:pt x="1426" y="0"/>
                </a:ln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šļiḋè"/>
          <p:cNvSpPr>
            <a:spLocks/>
          </p:cNvSpPr>
          <p:nvPr/>
        </p:nvSpPr>
        <p:spPr bwMode="auto">
          <a:xfrm>
            <a:off x="7009277" y="2723760"/>
            <a:ext cx="4050679" cy="685455"/>
          </a:xfrm>
          <a:custGeom>
            <a:avLst/>
            <a:gdLst>
              <a:gd name="T0" fmla="*/ 1426 w 1426"/>
              <a:gd name="T1" fmla="*/ 523 h 533"/>
              <a:gd name="T2" fmla="*/ 1426 w 1426"/>
              <a:gd name="T3" fmla="*/ 7 h 533"/>
              <a:gd name="T4" fmla="*/ 1426 w 1426"/>
              <a:gd name="T5" fmla="*/ 0 h 533"/>
              <a:gd name="T6" fmla="*/ 0 w 1426"/>
              <a:gd name="T7" fmla="*/ 0 h 533"/>
              <a:gd name="T8" fmla="*/ 0 w 1426"/>
              <a:gd name="T9" fmla="*/ 7 h 533"/>
              <a:gd name="T10" fmla="*/ 0 w 1426"/>
              <a:gd name="T11" fmla="*/ 523 h 533"/>
              <a:gd name="T12" fmla="*/ 0 w 1426"/>
              <a:gd name="T13" fmla="*/ 533 h 533"/>
              <a:gd name="T14" fmla="*/ 1426 w 1426"/>
              <a:gd name="T15" fmla="*/ 533 h 533"/>
              <a:gd name="T16" fmla="*/ 1426 w 1426"/>
              <a:gd name="T17" fmla="*/ 52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6" h="533">
                <a:moveTo>
                  <a:pt x="1426" y="523"/>
                </a:moveTo>
                <a:lnTo>
                  <a:pt x="1426" y="7"/>
                </a:lnTo>
                <a:lnTo>
                  <a:pt x="1426" y="0"/>
                </a:lnTo>
                <a:lnTo>
                  <a:pt x="0" y="0"/>
                </a:lnTo>
                <a:lnTo>
                  <a:pt x="0" y="7"/>
                </a:lnTo>
                <a:lnTo>
                  <a:pt x="0" y="523"/>
                </a:lnTo>
                <a:lnTo>
                  <a:pt x="0" y="533"/>
                </a:lnTo>
                <a:lnTo>
                  <a:pt x="1426" y="533"/>
                </a:lnTo>
                <a:lnTo>
                  <a:pt x="1426" y="523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ŝ1íḓé"/>
          <p:cNvSpPr>
            <a:spLocks/>
          </p:cNvSpPr>
          <p:nvPr/>
        </p:nvSpPr>
        <p:spPr bwMode="auto">
          <a:xfrm>
            <a:off x="6993614" y="2057851"/>
            <a:ext cx="4603299" cy="671053"/>
          </a:xfrm>
          <a:prstGeom prst="rect">
            <a:avLst/>
          </a:prstGeom>
          <a:solidFill>
            <a:srgbClr val="075E5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ṥḷíḑè"/>
          <p:cNvSpPr>
            <a:spLocks/>
          </p:cNvSpPr>
          <p:nvPr/>
        </p:nvSpPr>
        <p:spPr bwMode="auto">
          <a:xfrm>
            <a:off x="5441940" y="2025088"/>
            <a:ext cx="1682377" cy="706031"/>
          </a:xfrm>
          <a:prstGeom prst="rect">
            <a:avLst/>
          </a:prstGeom>
          <a:solidFill>
            <a:srgbClr val="075E5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i$líḑe"/>
          <p:cNvSpPr>
            <a:spLocks/>
          </p:cNvSpPr>
          <p:nvPr/>
        </p:nvSpPr>
        <p:spPr bwMode="auto">
          <a:xfrm>
            <a:off x="5441940" y="2731117"/>
            <a:ext cx="1682377" cy="685455"/>
          </a:xfrm>
          <a:custGeom>
            <a:avLst/>
            <a:gdLst>
              <a:gd name="T0" fmla="*/ 1426 w 1426"/>
              <a:gd name="T1" fmla="*/ 523 h 533"/>
              <a:gd name="T2" fmla="*/ 1426 w 1426"/>
              <a:gd name="T3" fmla="*/ 7 h 533"/>
              <a:gd name="T4" fmla="*/ 1426 w 1426"/>
              <a:gd name="T5" fmla="*/ 0 h 533"/>
              <a:gd name="T6" fmla="*/ 0 w 1426"/>
              <a:gd name="T7" fmla="*/ 0 h 533"/>
              <a:gd name="T8" fmla="*/ 0 w 1426"/>
              <a:gd name="T9" fmla="*/ 7 h 533"/>
              <a:gd name="T10" fmla="*/ 0 w 1426"/>
              <a:gd name="T11" fmla="*/ 523 h 533"/>
              <a:gd name="T12" fmla="*/ 0 w 1426"/>
              <a:gd name="T13" fmla="*/ 533 h 533"/>
              <a:gd name="T14" fmla="*/ 1426 w 1426"/>
              <a:gd name="T15" fmla="*/ 533 h 533"/>
              <a:gd name="T16" fmla="*/ 1426 w 1426"/>
              <a:gd name="T17" fmla="*/ 52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6" h="533">
                <a:moveTo>
                  <a:pt x="1426" y="523"/>
                </a:moveTo>
                <a:lnTo>
                  <a:pt x="1426" y="7"/>
                </a:lnTo>
                <a:lnTo>
                  <a:pt x="1426" y="0"/>
                </a:lnTo>
                <a:lnTo>
                  <a:pt x="0" y="0"/>
                </a:lnTo>
                <a:lnTo>
                  <a:pt x="0" y="7"/>
                </a:lnTo>
                <a:lnTo>
                  <a:pt x="0" y="523"/>
                </a:lnTo>
                <a:lnTo>
                  <a:pt x="0" y="533"/>
                </a:lnTo>
                <a:lnTo>
                  <a:pt x="1426" y="533"/>
                </a:lnTo>
                <a:lnTo>
                  <a:pt x="1426" y="523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endParaRPr lang="zh-CN" altLang="en-US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ïṣļiḋe"/>
          <p:cNvSpPr>
            <a:spLocks/>
          </p:cNvSpPr>
          <p:nvPr/>
        </p:nvSpPr>
        <p:spPr bwMode="auto">
          <a:xfrm>
            <a:off x="5441940" y="3416571"/>
            <a:ext cx="1682377" cy="688025"/>
          </a:xfrm>
          <a:custGeom>
            <a:avLst/>
            <a:gdLst>
              <a:gd name="T0" fmla="*/ 1426 w 1426"/>
              <a:gd name="T1" fmla="*/ 0 h 535"/>
              <a:gd name="T2" fmla="*/ 0 w 1426"/>
              <a:gd name="T3" fmla="*/ 0 h 535"/>
              <a:gd name="T4" fmla="*/ 0 w 1426"/>
              <a:gd name="T5" fmla="*/ 504 h 535"/>
              <a:gd name="T6" fmla="*/ 0 w 1426"/>
              <a:gd name="T7" fmla="*/ 535 h 535"/>
              <a:gd name="T8" fmla="*/ 1426 w 1426"/>
              <a:gd name="T9" fmla="*/ 535 h 535"/>
              <a:gd name="T10" fmla="*/ 1426 w 1426"/>
              <a:gd name="T11" fmla="*/ 504 h 535"/>
              <a:gd name="T12" fmla="*/ 1426 w 1426"/>
              <a:gd name="T13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6" h="535">
                <a:moveTo>
                  <a:pt x="1426" y="0"/>
                </a:moveTo>
                <a:lnTo>
                  <a:pt x="0" y="0"/>
                </a:lnTo>
                <a:lnTo>
                  <a:pt x="0" y="504"/>
                </a:lnTo>
                <a:lnTo>
                  <a:pt x="0" y="535"/>
                </a:lnTo>
                <a:lnTo>
                  <a:pt x="1426" y="535"/>
                </a:lnTo>
                <a:lnTo>
                  <a:pt x="1426" y="504"/>
                </a:lnTo>
                <a:lnTo>
                  <a:pt x="1426" y="0"/>
                </a:ln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endParaRPr lang="zh-CN" altLang="en-US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îšļïďè"/>
          <p:cNvSpPr>
            <a:spLocks/>
          </p:cNvSpPr>
          <p:nvPr/>
        </p:nvSpPr>
        <p:spPr bwMode="auto">
          <a:xfrm>
            <a:off x="5441937" y="4104596"/>
            <a:ext cx="1691507" cy="703457"/>
          </a:xfrm>
          <a:prstGeom prst="rect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endParaRPr lang="zh-CN" altLang="en-US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íṧlíďe"/>
          <p:cNvSpPr>
            <a:spLocks/>
          </p:cNvSpPr>
          <p:nvPr/>
        </p:nvSpPr>
        <p:spPr bwMode="auto">
          <a:xfrm>
            <a:off x="5399496" y="1577543"/>
            <a:ext cx="1724816" cy="3687040"/>
          </a:xfrm>
          <a:custGeom>
            <a:avLst/>
            <a:gdLst>
              <a:gd name="T0" fmla="*/ 539 w 630"/>
              <a:gd name="T1" fmla="*/ 0 h 1211"/>
              <a:gd name="T2" fmla="*/ 91 w 630"/>
              <a:gd name="T3" fmla="*/ 0 h 1211"/>
              <a:gd name="T4" fmla="*/ 0 w 630"/>
              <a:gd name="T5" fmla="*/ 91 h 1211"/>
              <a:gd name="T6" fmla="*/ 0 w 630"/>
              <a:gd name="T7" fmla="*/ 1120 h 1211"/>
              <a:gd name="T8" fmla="*/ 91 w 630"/>
              <a:gd name="T9" fmla="*/ 1211 h 1211"/>
              <a:gd name="T10" fmla="*/ 539 w 630"/>
              <a:gd name="T11" fmla="*/ 1211 h 1211"/>
              <a:gd name="T12" fmla="*/ 630 w 630"/>
              <a:gd name="T13" fmla="*/ 1120 h 1211"/>
              <a:gd name="T14" fmla="*/ 630 w 630"/>
              <a:gd name="T15" fmla="*/ 91 h 1211"/>
              <a:gd name="T16" fmla="*/ 539 w 630"/>
              <a:gd name="T17" fmla="*/ 0 h 1211"/>
              <a:gd name="T18" fmla="*/ 242 w 630"/>
              <a:gd name="T19" fmla="*/ 60 h 1211"/>
              <a:gd name="T20" fmla="*/ 388 w 630"/>
              <a:gd name="T21" fmla="*/ 60 h 1211"/>
              <a:gd name="T22" fmla="*/ 401 w 630"/>
              <a:gd name="T23" fmla="*/ 74 h 1211"/>
              <a:gd name="T24" fmla="*/ 388 w 630"/>
              <a:gd name="T25" fmla="*/ 87 h 1211"/>
              <a:gd name="T26" fmla="*/ 242 w 630"/>
              <a:gd name="T27" fmla="*/ 87 h 1211"/>
              <a:gd name="T28" fmla="*/ 228 w 630"/>
              <a:gd name="T29" fmla="*/ 74 h 1211"/>
              <a:gd name="T30" fmla="*/ 242 w 630"/>
              <a:gd name="T31" fmla="*/ 60 h 1211"/>
              <a:gd name="T32" fmla="*/ 315 w 630"/>
              <a:gd name="T33" fmla="*/ 1177 h 1211"/>
              <a:gd name="T34" fmla="*/ 267 w 630"/>
              <a:gd name="T35" fmla="*/ 1129 h 1211"/>
              <a:gd name="T36" fmla="*/ 315 w 630"/>
              <a:gd name="T37" fmla="*/ 1081 h 1211"/>
              <a:gd name="T38" fmla="*/ 363 w 630"/>
              <a:gd name="T39" fmla="*/ 1129 h 1211"/>
              <a:gd name="T40" fmla="*/ 315 w 630"/>
              <a:gd name="T41" fmla="*/ 1177 h 1211"/>
              <a:gd name="T42" fmla="*/ 603 w 630"/>
              <a:gd name="T43" fmla="*/ 1053 h 1211"/>
              <a:gd name="T44" fmla="*/ 27 w 630"/>
              <a:gd name="T45" fmla="*/ 1053 h 1211"/>
              <a:gd name="T46" fmla="*/ 27 w 630"/>
              <a:gd name="T47" fmla="*/ 158 h 1211"/>
              <a:gd name="T48" fmla="*/ 603 w 630"/>
              <a:gd name="T49" fmla="*/ 158 h 1211"/>
              <a:gd name="T50" fmla="*/ 603 w 630"/>
              <a:gd name="T51" fmla="*/ 1053 h 1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30" h="1211">
                <a:moveTo>
                  <a:pt x="539" y="0"/>
                </a:moveTo>
                <a:cubicBezTo>
                  <a:pt x="91" y="0"/>
                  <a:pt x="91" y="0"/>
                  <a:pt x="91" y="0"/>
                </a:cubicBezTo>
                <a:cubicBezTo>
                  <a:pt x="41" y="0"/>
                  <a:pt x="0" y="41"/>
                  <a:pt x="0" y="91"/>
                </a:cubicBezTo>
                <a:cubicBezTo>
                  <a:pt x="0" y="1120"/>
                  <a:pt x="0" y="1120"/>
                  <a:pt x="0" y="1120"/>
                </a:cubicBezTo>
                <a:cubicBezTo>
                  <a:pt x="0" y="1170"/>
                  <a:pt x="41" y="1211"/>
                  <a:pt x="91" y="1211"/>
                </a:cubicBezTo>
                <a:cubicBezTo>
                  <a:pt x="539" y="1211"/>
                  <a:pt x="539" y="1211"/>
                  <a:pt x="539" y="1211"/>
                </a:cubicBezTo>
                <a:cubicBezTo>
                  <a:pt x="589" y="1211"/>
                  <a:pt x="630" y="1170"/>
                  <a:pt x="630" y="1120"/>
                </a:cubicBezTo>
                <a:cubicBezTo>
                  <a:pt x="630" y="91"/>
                  <a:pt x="630" y="91"/>
                  <a:pt x="630" y="91"/>
                </a:cubicBezTo>
                <a:cubicBezTo>
                  <a:pt x="630" y="41"/>
                  <a:pt x="589" y="0"/>
                  <a:pt x="539" y="0"/>
                </a:cubicBezTo>
                <a:close/>
                <a:moveTo>
                  <a:pt x="242" y="60"/>
                </a:moveTo>
                <a:cubicBezTo>
                  <a:pt x="388" y="60"/>
                  <a:pt x="388" y="60"/>
                  <a:pt x="388" y="60"/>
                </a:cubicBezTo>
                <a:cubicBezTo>
                  <a:pt x="395" y="60"/>
                  <a:pt x="401" y="66"/>
                  <a:pt x="401" y="74"/>
                </a:cubicBezTo>
                <a:cubicBezTo>
                  <a:pt x="401" y="81"/>
                  <a:pt x="395" y="87"/>
                  <a:pt x="388" y="87"/>
                </a:cubicBezTo>
                <a:cubicBezTo>
                  <a:pt x="242" y="87"/>
                  <a:pt x="242" y="87"/>
                  <a:pt x="242" y="87"/>
                </a:cubicBezTo>
                <a:cubicBezTo>
                  <a:pt x="234" y="87"/>
                  <a:pt x="228" y="81"/>
                  <a:pt x="228" y="74"/>
                </a:cubicBezTo>
                <a:cubicBezTo>
                  <a:pt x="228" y="66"/>
                  <a:pt x="234" y="60"/>
                  <a:pt x="242" y="60"/>
                </a:cubicBezTo>
                <a:close/>
                <a:moveTo>
                  <a:pt x="315" y="1177"/>
                </a:moveTo>
                <a:cubicBezTo>
                  <a:pt x="289" y="1177"/>
                  <a:pt x="267" y="1155"/>
                  <a:pt x="267" y="1129"/>
                </a:cubicBezTo>
                <a:cubicBezTo>
                  <a:pt x="267" y="1103"/>
                  <a:pt x="289" y="1081"/>
                  <a:pt x="315" y="1081"/>
                </a:cubicBezTo>
                <a:cubicBezTo>
                  <a:pt x="341" y="1081"/>
                  <a:pt x="363" y="1103"/>
                  <a:pt x="363" y="1129"/>
                </a:cubicBezTo>
                <a:cubicBezTo>
                  <a:pt x="363" y="1155"/>
                  <a:pt x="341" y="1177"/>
                  <a:pt x="315" y="1177"/>
                </a:cubicBezTo>
                <a:close/>
                <a:moveTo>
                  <a:pt x="603" y="1053"/>
                </a:moveTo>
                <a:cubicBezTo>
                  <a:pt x="27" y="1053"/>
                  <a:pt x="27" y="1053"/>
                  <a:pt x="27" y="1053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603" y="158"/>
                  <a:pt x="603" y="158"/>
                  <a:pt x="603" y="158"/>
                </a:cubicBezTo>
                <a:lnTo>
                  <a:pt x="603" y="105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iš1íde"/>
          <p:cNvSpPr>
            <a:spLocks/>
          </p:cNvSpPr>
          <p:nvPr/>
        </p:nvSpPr>
        <p:spPr bwMode="auto">
          <a:xfrm>
            <a:off x="7508525" y="2178764"/>
            <a:ext cx="344531" cy="344531"/>
          </a:xfrm>
          <a:custGeom>
            <a:avLst/>
            <a:gdLst>
              <a:gd name="T0" fmla="*/ 6981 w 7778"/>
              <a:gd name="T1" fmla="*/ 0 h 7778"/>
              <a:gd name="T2" fmla="*/ 797 w 7778"/>
              <a:gd name="T3" fmla="*/ 0 h 7778"/>
              <a:gd name="T4" fmla="*/ 0 w 7778"/>
              <a:gd name="T5" fmla="*/ 796 h 7778"/>
              <a:gd name="T6" fmla="*/ 0 w 7778"/>
              <a:gd name="T7" fmla="*/ 6982 h 7778"/>
              <a:gd name="T8" fmla="*/ 797 w 7778"/>
              <a:gd name="T9" fmla="*/ 7778 h 7778"/>
              <a:gd name="T10" fmla="*/ 6981 w 7778"/>
              <a:gd name="T11" fmla="*/ 7778 h 7778"/>
              <a:gd name="T12" fmla="*/ 7778 w 7778"/>
              <a:gd name="T13" fmla="*/ 6982 h 7778"/>
              <a:gd name="T14" fmla="*/ 7778 w 7778"/>
              <a:gd name="T15" fmla="*/ 796 h 7778"/>
              <a:gd name="T16" fmla="*/ 6981 w 7778"/>
              <a:gd name="T17" fmla="*/ 0 h 7778"/>
              <a:gd name="T18" fmla="*/ 6981 w 7778"/>
              <a:gd name="T19" fmla="*/ 0 h 7778"/>
              <a:gd name="T20" fmla="*/ 6277 w 7778"/>
              <a:gd name="T21" fmla="*/ 2210 h 7778"/>
              <a:gd name="T22" fmla="*/ 6260 w 7778"/>
              <a:gd name="T23" fmla="*/ 2219 h 7778"/>
              <a:gd name="T24" fmla="*/ 6258 w 7778"/>
              <a:gd name="T25" fmla="*/ 2237 h 7778"/>
              <a:gd name="T26" fmla="*/ 3889 w 7778"/>
              <a:gd name="T27" fmla="*/ 4290 h 7778"/>
              <a:gd name="T28" fmla="*/ 1520 w 7778"/>
              <a:gd name="T29" fmla="*/ 2237 h 7778"/>
              <a:gd name="T30" fmla="*/ 1517 w 7778"/>
              <a:gd name="T31" fmla="*/ 2219 h 7778"/>
              <a:gd name="T32" fmla="*/ 1500 w 7778"/>
              <a:gd name="T33" fmla="*/ 2210 h 7778"/>
              <a:gd name="T34" fmla="*/ 1313 w 7778"/>
              <a:gd name="T35" fmla="*/ 1893 h 7778"/>
              <a:gd name="T36" fmla="*/ 1685 w 7778"/>
              <a:gd name="T37" fmla="*/ 1521 h 7778"/>
              <a:gd name="T38" fmla="*/ 2057 w 7778"/>
              <a:gd name="T39" fmla="*/ 1893 h 7778"/>
              <a:gd name="T40" fmla="*/ 1919 w 7778"/>
              <a:gd name="T41" fmla="*/ 2176 h 7778"/>
              <a:gd name="T42" fmla="*/ 1901 w 7778"/>
              <a:gd name="T43" fmla="*/ 2190 h 7778"/>
              <a:gd name="T44" fmla="*/ 1905 w 7778"/>
              <a:gd name="T45" fmla="*/ 2212 h 7778"/>
              <a:gd name="T46" fmla="*/ 3889 w 7778"/>
              <a:gd name="T47" fmla="*/ 3905 h 7778"/>
              <a:gd name="T48" fmla="*/ 5872 w 7778"/>
              <a:gd name="T49" fmla="*/ 2212 h 7778"/>
              <a:gd name="T50" fmla="*/ 5876 w 7778"/>
              <a:gd name="T51" fmla="*/ 2190 h 7778"/>
              <a:gd name="T52" fmla="*/ 5859 w 7778"/>
              <a:gd name="T53" fmla="*/ 2177 h 7778"/>
              <a:gd name="T54" fmla="*/ 5721 w 7778"/>
              <a:gd name="T55" fmla="*/ 1893 h 7778"/>
              <a:gd name="T56" fmla="*/ 6093 w 7778"/>
              <a:gd name="T57" fmla="*/ 1521 h 7778"/>
              <a:gd name="T58" fmla="*/ 6093 w 7778"/>
              <a:gd name="T59" fmla="*/ 1521 h 7778"/>
              <a:gd name="T60" fmla="*/ 6093 w 7778"/>
              <a:gd name="T61" fmla="*/ 1521 h 7778"/>
              <a:gd name="T62" fmla="*/ 6093 w 7778"/>
              <a:gd name="T63" fmla="*/ 1521 h 7778"/>
              <a:gd name="T64" fmla="*/ 6465 w 7778"/>
              <a:gd name="T65" fmla="*/ 1893 h 7778"/>
              <a:gd name="T66" fmla="*/ 6277 w 7778"/>
              <a:gd name="T67" fmla="*/ 2210 h 7778"/>
              <a:gd name="T68" fmla="*/ 6277 w 7778"/>
              <a:gd name="T69" fmla="*/ 2210 h 7778"/>
              <a:gd name="T70" fmla="*/ 6277 w 7778"/>
              <a:gd name="T71" fmla="*/ 2210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8" h="7778">
                <a:moveTo>
                  <a:pt x="6981" y="0"/>
                </a:moveTo>
                <a:lnTo>
                  <a:pt x="797" y="0"/>
                </a:lnTo>
                <a:cubicBezTo>
                  <a:pt x="357" y="0"/>
                  <a:pt x="0" y="357"/>
                  <a:pt x="0" y="796"/>
                </a:cubicBezTo>
                <a:lnTo>
                  <a:pt x="0" y="6982"/>
                </a:lnTo>
                <a:cubicBezTo>
                  <a:pt x="0" y="7421"/>
                  <a:pt x="357" y="7778"/>
                  <a:pt x="797" y="7778"/>
                </a:cubicBezTo>
                <a:lnTo>
                  <a:pt x="6981" y="7778"/>
                </a:lnTo>
                <a:cubicBezTo>
                  <a:pt x="7421" y="7778"/>
                  <a:pt x="7778" y="7421"/>
                  <a:pt x="7778" y="6982"/>
                </a:cubicBezTo>
                <a:lnTo>
                  <a:pt x="7778" y="796"/>
                </a:lnTo>
                <a:cubicBezTo>
                  <a:pt x="7777" y="356"/>
                  <a:pt x="7420" y="0"/>
                  <a:pt x="6981" y="0"/>
                </a:cubicBezTo>
                <a:lnTo>
                  <a:pt x="6981" y="0"/>
                </a:lnTo>
                <a:close/>
                <a:moveTo>
                  <a:pt x="6277" y="2210"/>
                </a:moveTo>
                <a:lnTo>
                  <a:pt x="6260" y="2219"/>
                </a:lnTo>
                <a:lnTo>
                  <a:pt x="6258" y="2237"/>
                </a:lnTo>
                <a:cubicBezTo>
                  <a:pt x="6088" y="3407"/>
                  <a:pt x="5070" y="4290"/>
                  <a:pt x="3889" y="4290"/>
                </a:cubicBezTo>
                <a:cubicBezTo>
                  <a:pt x="2708" y="4290"/>
                  <a:pt x="1689" y="3407"/>
                  <a:pt x="1520" y="2237"/>
                </a:cubicBezTo>
                <a:lnTo>
                  <a:pt x="1517" y="2219"/>
                </a:lnTo>
                <a:lnTo>
                  <a:pt x="1500" y="2210"/>
                </a:lnTo>
                <a:cubicBezTo>
                  <a:pt x="1383" y="2140"/>
                  <a:pt x="1313" y="2022"/>
                  <a:pt x="1313" y="1893"/>
                </a:cubicBezTo>
                <a:cubicBezTo>
                  <a:pt x="1313" y="1688"/>
                  <a:pt x="1480" y="1521"/>
                  <a:pt x="1685" y="1521"/>
                </a:cubicBezTo>
                <a:cubicBezTo>
                  <a:pt x="1890" y="1521"/>
                  <a:pt x="2057" y="1688"/>
                  <a:pt x="2057" y="1893"/>
                </a:cubicBezTo>
                <a:cubicBezTo>
                  <a:pt x="2057" y="2001"/>
                  <a:pt x="2008" y="2102"/>
                  <a:pt x="1919" y="2176"/>
                </a:cubicBezTo>
                <a:lnTo>
                  <a:pt x="1901" y="2190"/>
                </a:lnTo>
                <a:lnTo>
                  <a:pt x="1905" y="2212"/>
                </a:lnTo>
                <a:cubicBezTo>
                  <a:pt x="2062" y="3193"/>
                  <a:pt x="2896" y="3905"/>
                  <a:pt x="3889" y="3905"/>
                </a:cubicBezTo>
                <a:cubicBezTo>
                  <a:pt x="4882" y="3905"/>
                  <a:pt x="5716" y="3192"/>
                  <a:pt x="5872" y="2212"/>
                </a:cubicBezTo>
                <a:lnTo>
                  <a:pt x="5876" y="2190"/>
                </a:lnTo>
                <a:lnTo>
                  <a:pt x="5859" y="2177"/>
                </a:lnTo>
                <a:cubicBezTo>
                  <a:pt x="5769" y="2102"/>
                  <a:pt x="5721" y="2002"/>
                  <a:pt x="5721" y="1893"/>
                </a:cubicBezTo>
                <a:cubicBezTo>
                  <a:pt x="5721" y="1688"/>
                  <a:pt x="5888" y="1521"/>
                  <a:pt x="6093" y="1521"/>
                </a:cubicBezTo>
                <a:lnTo>
                  <a:pt x="6093" y="1521"/>
                </a:lnTo>
                <a:lnTo>
                  <a:pt x="6093" y="1521"/>
                </a:lnTo>
                <a:lnTo>
                  <a:pt x="6093" y="1521"/>
                </a:lnTo>
                <a:cubicBezTo>
                  <a:pt x="6299" y="1521"/>
                  <a:pt x="6465" y="1688"/>
                  <a:pt x="6465" y="1893"/>
                </a:cubicBezTo>
                <a:cubicBezTo>
                  <a:pt x="6465" y="2022"/>
                  <a:pt x="6395" y="2140"/>
                  <a:pt x="6277" y="2210"/>
                </a:cubicBezTo>
                <a:lnTo>
                  <a:pt x="6277" y="2210"/>
                </a:lnTo>
                <a:close/>
                <a:moveTo>
                  <a:pt x="6277" y="221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5" name="ïṩḷiḍê"/>
          <p:cNvGrpSpPr/>
          <p:nvPr/>
        </p:nvGrpSpPr>
        <p:grpSpPr>
          <a:xfrm>
            <a:off x="7489171" y="3604664"/>
            <a:ext cx="383236" cy="312889"/>
            <a:chOff x="8402638" y="2356405"/>
            <a:chExt cx="473075" cy="386238"/>
          </a:xfrm>
          <a:solidFill>
            <a:schemeClr val="bg1"/>
          </a:solidFill>
        </p:grpSpPr>
        <p:sp>
          <p:nvSpPr>
            <p:cNvPr id="146" name="îSļíḑé"/>
            <p:cNvSpPr>
              <a:spLocks/>
            </p:cNvSpPr>
            <p:nvPr/>
          </p:nvSpPr>
          <p:spPr bwMode="auto">
            <a:xfrm>
              <a:off x="8402638" y="2356405"/>
              <a:ext cx="473075" cy="386238"/>
            </a:xfrm>
            <a:custGeom>
              <a:avLst/>
              <a:gdLst>
                <a:gd name="T0" fmla="*/ 8626 w 12744"/>
                <a:gd name="T1" fmla="*/ 3144 h 10406"/>
                <a:gd name="T2" fmla="*/ 9071 w 12744"/>
                <a:gd name="T3" fmla="*/ 3172 h 10406"/>
                <a:gd name="T4" fmla="*/ 4508 w 12744"/>
                <a:gd name="T5" fmla="*/ 0 h 10406"/>
                <a:gd name="T6" fmla="*/ 0 w 12744"/>
                <a:gd name="T7" fmla="*/ 3840 h 10406"/>
                <a:gd name="T8" fmla="*/ 1809 w 12744"/>
                <a:gd name="T9" fmla="*/ 6873 h 10406"/>
                <a:gd name="T10" fmla="*/ 1363 w 12744"/>
                <a:gd name="T11" fmla="*/ 8264 h 10406"/>
                <a:gd name="T12" fmla="*/ 2949 w 12744"/>
                <a:gd name="T13" fmla="*/ 7485 h 10406"/>
                <a:gd name="T14" fmla="*/ 4535 w 12744"/>
                <a:gd name="T15" fmla="*/ 7707 h 10406"/>
                <a:gd name="T16" fmla="*/ 4953 w 12744"/>
                <a:gd name="T17" fmla="*/ 7680 h 10406"/>
                <a:gd name="T18" fmla="*/ 4814 w 12744"/>
                <a:gd name="T19" fmla="*/ 6733 h 10406"/>
                <a:gd name="T20" fmla="*/ 8626 w 12744"/>
                <a:gd name="T21" fmla="*/ 3144 h 10406"/>
                <a:gd name="T22" fmla="*/ 6205 w 12744"/>
                <a:gd name="T23" fmla="*/ 1920 h 10406"/>
                <a:gd name="T24" fmla="*/ 6762 w 12744"/>
                <a:gd name="T25" fmla="*/ 2476 h 10406"/>
                <a:gd name="T26" fmla="*/ 6205 w 12744"/>
                <a:gd name="T27" fmla="*/ 3033 h 10406"/>
                <a:gd name="T28" fmla="*/ 5537 w 12744"/>
                <a:gd name="T29" fmla="*/ 2476 h 10406"/>
                <a:gd name="T30" fmla="*/ 6205 w 12744"/>
                <a:gd name="T31" fmla="*/ 1920 h 10406"/>
                <a:gd name="T32" fmla="*/ 3033 w 12744"/>
                <a:gd name="T33" fmla="*/ 3060 h 10406"/>
                <a:gd name="T34" fmla="*/ 2365 w 12744"/>
                <a:gd name="T35" fmla="*/ 2504 h 10406"/>
                <a:gd name="T36" fmla="*/ 3033 w 12744"/>
                <a:gd name="T37" fmla="*/ 1947 h 10406"/>
                <a:gd name="T38" fmla="*/ 3589 w 12744"/>
                <a:gd name="T39" fmla="*/ 2504 h 10406"/>
                <a:gd name="T40" fmla="*/ 3033 w 12744"/>
                <a:gd name="T41" fmla="*/ 3060 h 10406"/>
                <a:gd name="T42" fmla="*/ 3033 w 12744"/>
                <a:gd name="T43" fmla="*/ 3060 h 10406"/>
                <a:gd name="T44" fmla="*/ 12744 w 12744"/>
                <a:gd name="T45" fmla="*/ 6678 h 10406"/>
                <a:gd name="T46" fmla="*/ 8904 w 12744"/>
                <a:gd name="T47" fmla="*/ 3394 h 10406"/>
                <a:gd name="T48" fmla="*/ 5064 w 12744"/>
                <a:gd name="T49" fmla="*/ 6678 h 10406"/>
                <a:gd name="T50" fmla="*/ 8904 w 12744"/>
                <a:gd name="T51" fmla="*/ 9961 h 10406"/>
                <a:gd name="T52" fmla="*/ 10268 w 12744"/>
                <a:gd name="T53" fmla="*/ 9739 h 10406"/>
                <a:gd name="T54" fmla="*/ 11492 w 12744"/>
                <a:gd name="T55" fmla="*/ 10406 h 10406"/>
                <a:gd name="T56" fmla="*/ 11158 w 12744"/>
                <a:gd name="T57" fmla="*/ 9266 h 10406"/>
                <a:gd name="T58" fmla="*/ 12744 w 12744"/>
                <a:gd name="T59" fmla="*/ 6678 h 10406"/>
                <a:gd name="T60" fmla="*/ 7680 w 12744"/>
                <a:gd name="T61" fmla="*/ 6093 h 10406"/>
                <a:gd name="T62" fmla="*/ 7235 w 12744"/>
                <a:gd name="T63" fmla="*/ 5648 h 10406"/>
                <a:gd name="T64" fmla="*/ 7680 w 12744"/>
                <a:gd name="T65" fmla="*/ 5203 h 10406"/>
                <a:gd name="T66" fmla="*/ 8236 w 12744"/>
                <a:gd name="T67" fmla="*/ 5648 h 10406"/>
                <a:gd name="T68" fmla="*/ 7680 w 12744"/>
                <a:gd name="T69" fmla="*/ 6093 h 10406"/>
                <a:gd name="T70" fmla="*/ 10156 w 12744"/>
                <a:gd name="T71" fmla="*/ 6093 h 10406"/>
                <a:gd name="T72" fmla="*/ 9711 w 12744"/>
                <a:gd name="T73" fmla="*/ 5648 h 10406"/>
                <a:gd name="T74" fmla="*/ 10156 w 12744"/>
                <a:gd name="T75" fmla="*/ 5203 h 10406"/>
                <a:gd name="T76" fmla="*/ 10713 w 12744"/>
                <a:gd name="T77" fmla="*/ 5648 h 10406"/>
                <a:gd name="T78" fmla="*/ 10156 w 12744"/>
                <a:gd name="T79" fmla="*/ 6093 h 10406"/>
                <a:gd name="T80" fmla="*/ 10156 w 12744"/>
                <a:gd name="T81" fmla="*/ 6093 h 10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44" h="10406">
                  <a:moveTo>
                    <a:pt x="8626" y="3144"/>
                  </a:moveTo>
                  <a:cubicBezTo>
                    <a:pt x="8765" y="3144"/>
                    <a:pt x="8904" y="3144"/>
                    <a:pt x="9071" y="3172"/>
                  </a:cubicBezTo>
                  <a:cubicBezTo>
                    <a:pt x="8682" y="1363"/>
                    <a:pt x="6734" y="0"/>
                    <a:pt x="4508" y="0"/>
                  </a:cubicBezTo>
                  <a:cubicBezTo>
                    <a:pt x="2031" y="0"/>
                    <a:pt x="0" y="1697"/>
                    <a:pt x="0" y="3840"/>
                  </a:cubicBezTo>
                  <a:cubicBezTo>
                    <a:pt x="0" y="5092"/>
                    <a:pt x="668" y="6093"/>
                    <a:pt x="1809" y="6873"/>
                  </a:cubicBezTo>
                  <a:lnTo>
                    <a:pt x="1363" y="8264"/>
                  </a:lnTo>
                  <a:lnTo>
                    <a:pt x="2949" y="7485"/>
                  </a:lnTo>
                  <a:cubicBezTo>
                    <a:pt x="3506" y="7596"/>
                    <a:pt x="3979" y="7707"/>
                    <a:pt x="4535" y="7707"/>
                  </a:cubicBezTo>
                  <a:cubicBezTo>
                    <a:pt x="4675" y="7707"/>
                    <a:pt x="4814" y="7707"/>
                    <a:pt x="4953" y="7680"/>
                  </a:cubicBezTo>
                  <a:cubicBezTo>
                    <a:pt x="4869" y="7373"/>
                    <a:pt x="4814" y="7067"/>
                    <a:pt x="4814" y="6733"/>
                  </a:cubicBezTo>
                  <a:cubicBezTo>
                    <a:pt x="4786" y="4758"/>
                    <a:pt x="6483" y="3144"/>
                    <a:pt x="8626" y="3144"/>
                  </a:cubicBezTo>
                  <a:close/>
                  <a:moveTo>
                    <a:pt x="6205" y="1920"/>
                  </a:moveTo>
                  <a:cubicBezTo>
                    <a:pt x="6539" y="1920"/>
                    <a:pt x="6762" y="2142"/>
                    <a:pt x="6762" y="2476"/>
                  </a:cubicBezTo>
                  <a:cubicBezTo>
                    <a:pt x="6762" y="2810"/>
                    <a:pt x="6539" y="3033"/>
                    <a:pt x="6205" y="3033"/>
                  </a:cubicBezTo>
                  <a:cubicBezTo>
                    <a:pt x="5871" y="3033"/>
                    <a:pt x="5537" y="2810"/>
                    <a:pt x="5537" y="2476"/>
                  </a:cubicBezTo>
                  <a:cubicBezTo>
                    <a:pt x="5537" y="2142"/>
                    <a:pt x="5871" y="1920"/>
                    <a:pt x="6205" y="1920"/>
                  </a:cubicBezTo>
                  <a:close/>
                  <a:moveTo>
                    <a:pt x="3033" y="3060"/>
                  </a:moveTo>
                  <a:cubicBezTo>
                    <a:pt x="2699" y="3060"/>
                    <a:pt x="2365" y="2838"/>
                    <a:pt x="2365" y="2504"/>
                  </a:cubicBezTo>
                  <a:cubicBezTo>
                    <a:pt x="2365" y="2170"/>
                    <a:pt x="2699" y="1947"/>
                    <a:pt x="3033" y="1947"/>
                  </a:cubicBezTo>
                  <a:cubicBezTo>
                    <a:pt x="3367" y="1947"/>
                    <a:pt x="3589" y="2170"/>
                    <a:pt x="3589" y="2504"/>
                  </a:cubicBezTo>
                  <a:cubicBezTo>
                    <a:pt x="3617" y="2838"/>
                    <a:pt x="3395" y="3060"/>
                    <a:pt x="3033" y="3060"/>
                  </a:cubicBezTo>
                  <a:close/>
                  <a:moveTo>
                    <a:pt x="3033" y="3060"/>
                  </a:moveTo>
                  <a:close/>
                  <a:moveTo>
                    <a:pt x="12744" y="6678"/>
                  </a:moveTo>
                  <a:cubicBezTo>
                    <a:pt x="12744" y="4869"/>
                    <a:pt x="10935" y="3394"/>
                    <a:pt x="8904" y="3394"/>
                  </a:cubicBezTo>
                  <a:cubicBezTo>
                    <a:pt x="6762" y="3394"/>
                    <a:pt x="5064" y="4869"/>
                    <a:pt x="5064" y="6678"/>
                  </a:cubicBezTo>
                  <a:cubicBezTo>
                    <a:pt x="5064" y="8486"/>
                    <a:pt x="6762" y="9961"/>
                    <a:pt x="8904" y="9961"/>
                  </a:cubicBezTo>
                  <a:cubicBezTo>
                    <a:pt x="9349" y="9961"/>
                    <a:pt x="9795" y="9850"/>
                    <a:pt x="10268" y="9739"/>
                  </a:cubicBezTo>
                  <a:lnTo>
                    <a:pt x="11492" y="10406"/>
                  </a:lnTo>
                  <a:lnTo>
                    <a:pt x="11158" y="9266"/>
                  </a:lnTo>
                  <a:cubicBezTo>
                    <a:pt x="12076" y="8598"/>
                    <a:pt x="12744" y="7680"/>
                    <a:pt x="12744" y="6678"/>
                  </a:cubicBezTo>
                  <a:close/>
                  <a:moveTo>
                    <a:pt x="7680" y="6093"/>
                  </a:moveTo>
                  <a:cubicBezTo>
                    <a:pt x="7457" y="6093"/>
                    <a:pt x="7235" y="5871"/>
                    <a:pt x="7235" y="5648"/>
                  </a:cubicBezTo>
                  <a:cubicBezTo>
                    <a:pt x="7235" y="5426"/>
                    <a:pt x="7457" y="5203"/>
                    <a:pt x="7680" y="5203"/>
                  </a:cubicBezTo>
                  <a:cubicBezTo>
                    <a:pt x="8014" y="5203"/>
                    <a:pt x="8236" y="5426"/>
                    <a:pt x="8236" y="5648"/>
                  </a:cubicBezTo>
                  <a:cubicBezTo>
                    <a:pt x="8236" y="5871"/>
                    <a:pt x="8014" y="6093"/>
                    <a:pt x="7680" y="6093"/>
                  </a:cubicBezTo>
                  <a:close/>
                  <a:moveTo>
                    <a:pt x="10156" y="6093"/>
                  </a:moveTo>
                  <a:cubicBezTo>
                    <a:pt x="9934" y="6093"/>
                    <a:pt x="9711" y="5871"/>
                    <a:pt x="9711" y="5648"/>
                  </a:cubicBezTo>
                  <a:cubicBezTo>
                    <a:pt x="9711" y="5426"/>
                    <a:pt x="9934" y="5203"/>
                    <a:pt x="10156" y="5203"/>
                  </a:cubicBezTo>
                  <a:cubicBezTo>
                    <a:pt x="10490" y="5203"/>
                    <a:pt x="10713" y="5426"/>
                    <a:pt x="10713" y="5648"/>
                  </a:cubicBezTo>
                  <a:cubicBezTo>
                    <a:pt x="10713" y="5871"/>
                    <a:pt x="10490" y="6093"/>
                    <a:pt x="10156" y="6093"/>
                  </a:cubicBezTo>
                  <a:close/>
                  <a:moveTo>
                    <a:pt x="10156" y="6093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íṥlíḋé"/>
            <p:cNvSpPr>
              <a:spLocks/>
            </p:cNvSpPr>
            <p:nvPr/>
          </p:nvSpPr>
          <p:spPr bwMode="auto">
            <a:xfrm>
              <a:off x="8751094" y="2521839"/>
              <a:ext cx="26988" cy="22034"/>
            </a:xfrm>
            <a:custGeom>
              <a:avLst/>
              <a:gdLst>
                <a:gd name="T0" fmla="*/ 8626 w 12744"/>
                <a:gd name="T1" fmla="*/ 3144 h 10406"/>
                <a:gd name="T2" fmla="*/ 9071 w 12744"/>
                <a:gd name="T3" fmla="*/ 3172 h 10406"/>
                <a:gd name="T4" fmla="*/ 4508 w 12744"/>
                <a:gd name="T5" fmla="*/ 0 h 10406"/>
                <a:gd name="T6" fmla="*/ 0 w 12744"/>
                <a:gd name="T7" fmla="*/ 3840 h 10406"/>
                <a:gd name="T8" fmla="*/ 1809 w 12744"/>
                <a:gd name="T9" fmla="*/ 6873 h 10406"/>
                <a:gd name="T10" fmla="*/ 1363 w 12744"/>
                <a:gd name="T11" fmla="*/ 8264 h 10406"/>
                <a:gd name="T12" fmla="*/ 2949 w 12744"/>
                <a:gd name="T13" fmla="*/ 7485 h 10406"/>
                <a:gd name="T14" fmla="*/ 4535 w 12744"/>
                <a:gd name="T15" fmla="*/ 7707 h 10406"/>
                <a:gd name="T16" fmla="*/ 4953 w 12744"/>
                <a:gd name="T17" fmla="*/ 7680 h 10406"/>
                <a:gd name="T18" fmla="*/ 4814 w 12744"/>
                <a:gd name="T19" fmla="*/ 6733 h 10406"/>
                <a:gd name="T20" fmla="*/ 8626 w 12744"/>
                <a:gd name="T21" fmla="*/ 3144 h 10406"/>
                <a:gd name="T22" fmla="*/ 6205 w 12744"/>
                <a:gd name="T23" fmla="*/ 1920 h 10406"/>
                <a:gd name="T24" fmla="*/ 6762 w 12744"/>
                <a:gd name="T25" fmla="*/ 2476 h 10406"/>
                <a:gd name="T26" fmla="*/ 6205 w 12744"/>
                <a:gd name="T27" fmla="*/ 3033 h 10406"/>
                <a:gd name="T28" fmla="*/ 5537 w 12744"/>
                <a:gd name="T29" fmla="*/ 2476 h 10406"/>
                <a:gd name="T30" fmla="*/ 6205 w 12744"/>
                <a:gd name="T31" fmla="*/ 1920 h 10406"/>
                <a:gd name="T32" fmla="*/ 3033 w 12744"/>
                <a:gd name="T33" fmla="*/ 3060 h 10406"/>
                <a:gd name="T34" fmla="*/ 2365 w 12744"/>
                <a:gd name="T35" fmla="*/ 2504 h 10406"/>
                <a:gd name="T36" fmla="*/ 3033 w 12744"/>
                <a:gd name="T37" fmla="*/ 1947 h 10406"/>
                <a:gd name="T38" fmla="*/ 3589 w 12744"/>
                <a:gd name="T39" fmla="*/ 2504 h 10406"/>
                <a:gd name="T40" fmla="*/ 3033 w 12744"/>
                <a:gd name="T41" fmla="*/ 3060 h 10406"/>
                <a:gd name="T42" fmla="*/ 3033 w 12744"/>
                <a:gd name="T43" fmla="*/ 3060 h 10406"/>
                <a:gd name="T44" fmla="*/ 12744 w 12744"/>
                <a:gd name="T45" fmla="*/ 6678 h 10406"/>
                <a:gd name="T46" fmla="*/ 8904 w 12744"/>
                <a:gd name="T47" fmla="*/ 3394 h 10406"/>
                <a:gd name="T48" fmla="*/ 5064 w 12744"/>
                <a:gd name="T49" fmla="*/ 6678 h 10406"/>
                <a:gd name="T50" fmla="*/ 8904 w 12744"/>
                <a:gd name="T51" fmla="*/ 9961 h 10406"/>
                <a:gd name="T52" fmla="*/ 10268 w 12744"/>
                <a:gd name="T53" fmla="*/ 9739 h 10406"/>
                <a:gd name="T54" fmla="*/ 11492 w 12744"/>
                <a:gd name="T55" fmla="*/ 10406 h 10406"/>
                <a:gd name="T56" fmla="*/ 11158 w 12744"/>
                <a:gd name="T57" fmla="*/ 9266 h 10406"/>
                <a:gd name="T58" fmla="*/ 12744 w 12744"/>
                <a:gd name="T59" fmla="*/ 6678 h 10406"/>
                <a:gd name="T60" fmla="*/ 7680 w 12744"/>
                <a:gd name="T61" fmla="*/ 6093 h 10406"/>
                <a:gd name="T62" fmla="*/ 7235 w 12744"/>
                <a:gd name="T63" fmla="*/ 5648 h 10406"/>
                <a:gd name="T64" fmla="*/ 7680 w 12744"/>
                <a:gd name="T65" fmla="*/ 5203 h 10406"/>
                <a:gd name="T66" fmla="*/ 8236 w 12744"/>
                <a:gd name="T67" fmla="*/ 5648 h 10406"/>
                <a:gd name="T68" fmla="*/ 7680 w 12744"/>
                <a:gd name="T69" fmla="*/ 6093 h 10406"/>
                <a:gd name="T70" fmla="*/ 10156 w 12744"/>
                <a:gd name="T71" fmla="*/ 6093 h 10406"/>
                <a:gd name="T72" fmla="*/ 9711 w 12744"/>
                <a:gd name="T73" fmla="*/ 5648 h 10406"/>
                <a:gd name="T74" fmla="*/ 10156 w 12744"/>
                <a:gd name="T75" fmla="*/ 5203 h 10406"/>
                <a:gd name="T76" fmla="*/ 10713 w 12744"/>
                <a:gd name="T77" fmla="*/ 5648 h 10406"/>
                <a:gd name="T78" fmla="*/ 10156 w 12744"/>
                <a:gd name="T79" fmla="*/ 6093 h 10406"/>
                <a:gd name="T80" fmla="*/ 10156 w 12744"/>
                <a:gd name="T81" fmla="*/ 6093 h 10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44" h="10406">
                  <a:moveTo>
                    <a:pt x="8626" y="3144"/>
                  </a:moveTo>
                  <a:cubicBezTo>
                    <a:pt x="8765" y="3144"/>
                    <a:pt x="8904" y="3144"/>
                    <a:pt x="9071" y="3172"/>
                  </a:cubicBezTo>
                  <a:cubicBezTo>
                    <a:pt x="8682" y="1363"/>
                    <a:pt x="6734" y="0"/>
                    <a:pt x="4508" y="0"/>
                  </a:cubicBezTo>
                  <a:cubicBezTo>
                    <a:pt x="2031" y="0"/>
                    <a:pt x="0" y="1697"/>
                    <a:pt x="0" y="3840"/>
                  </a:cubicBezTo>
                  <a:cubicBezTo>
                    <a:pt x="0" y="5092"/>
                    <a:pt x="668" y="6093"/>
                    <a:pt x="1809" y="6873"/>
                  </a:cubicBezTo>
                  <a:lnTo>
                    <a:pt x="1363" y="8264"/>
                  </a:lnTo>
                  <a:lnTo>
                    <a:pt x="2949" y="7485"/>
                  </a:lnTo>
                  <a:cubicBezTo>
                    <a:pt x="3506" y="7596"/>
                    <a:pt x="3979" y="7707"/>
                    <a:pt x="4535" y="7707"/>
                  </a:cubicBezTo>
                  <a:cubicBezTo>
                    <a:pt x="4675" y="7707"/>
                    <a:pt x="4814" y="7707"/>
                    <a:pt x="4953" y="7680"/>
                  </a:cubicBezTo>
                  <a:cubicBezTo>
                    <a:pt x="4869" y="7373"/>
                    <a:pt x="4814" y="7067"/>
                    <a:pt x="4814" y="6733"/>
                  </a:cubicBezTo>
                  <a:cubicBezTo>
                    <a:pt x="4786" y="4758"/>
                    <a:pt x="6483" y="3144"/>
                    <a:pt x="8626" y="3144"/>
                  </a:cubicBezTo>
                  <a:close/>
                  <a:moveTo>
                    <a:pt x="6205" y="1920"/>
                  </a:moveTo>
                  <a:cubicBezTo>
                    <a:pt x="6539" y="1920"/>
                    <a:pt x="6762" y="2142"/>
                    <a:pt x="6762" y="2476"/>
                  </a:cubicBezTo>
                  <a:cubicBezTo>
                    <a:pt x="6762" y="2810"/>
                    <a:pt x="6539" y="3033"/>
                    <a:pt x="6205" y="3033"/>
                  </a:cubicBezTo>
                  <a:cubicBezTo>
                    <a:pt x="5871" y="3033"/>
                    <a:pt x="5537" y="2810"/>
                    <a:pt x="5537" y="2476"/>
                  </a:cubicBezTo>
                  <a:cubicBezTo>
                    <a:pt x="5537" y="2142"/>
                    <a:pt x="5871" y="1920"/>
                    <a:pt x="6205" y="1920"/>
                  </a:cubicBezTo>
                  <a:close/>
                  <a:moveTo>
                    <a:pt x="3033" y="3060"/>
                  </a:moveTo>
                  <a:cubicBezTo>
                    <a:pt x="2699" y="3060"/>
                    <a:pt x="2365" y="2838"/>
                    <a:pt x="2365" y="2504"/>
                  </a:cubicBezTo>
                  <a:cubicBezTo>
                    <a:pt x="2365" y="2170"/>
                    <a:pt x="2699" y="1947"/>
                    <a:pt x="3033" y="1947"/>
                  </a:cubicBezTo>
                  <a:cubicBezTo>
                    <a:pt x="3367" y="1947"/>
                    <a:pt x="3589" y="2170"/>
                    <a:pt x="3589" y="2504"/>
                  </a:cubicBezTo>
                  <a:cubicBezTo>
                    <a:pt x="3617" y="2838"/>
                    <a:pt x="3395" y="3060"/>
                    <a:pt x="3033" y="3060"/>
                  </a:cubicBezTo>
                  <a:close/>
                  <a:moveTo>
                    <a:pt x="3033" y="3060"/>
                  </a:moveTo>
                  <a:close/>
                  <a:moveTo>
                    <a:pt x="12744" y="6678"/>
                  </a:moveTo>
                  <a:cubicBezTo>
                    <a:pt x="12744" y="4869"/>
                    <a:pt x="10935" y="3394"/>
                    <a:pt x="8904" y="3394"/>
                  </a:cubicBezTo>
                  <a:cubicBezTo>
                    <a:pt x="6762" y="3394"/>
                    <a:pt x="5064" y="4869"/>
                    <a:pt x="5064" y="6678"/>
                  </a:cubicBezTo>
                  <a:cubicBezTo>
                    <a:pt x="5064" y="8486"/>
                    <a:pt x="6762" y="9961"/>
                    <a:pt x="8904" y="9961"/>
                  </a:cubicBezTo>
                  <a:cubicBezTo>
                    <a:pt x="9349" y="9961"/>
                    <a:pt x="9795" y="9850"/>
                    <a:pt x="10268" y="9739"/>
                  </a:cubicBezTo>
                  <a:lnTo>
                    <a:pt x="11492" y="10406"/>
                  </a:lnTo>
                  <a:lnTo>
                    <a:pt x="11158" y="9266"/>
                  </a:lnTo>
                  <a:cubicBezTo>
                    <a:pt x="12076" y="8598"/>
                    <a:pt x="12744" y="7680"/>
                    <a:pt x="12744" y="6678"/>
                  </a:cubicBezTo>
                  <a:close/>
                  <a:moveTo>
                    <a:pt x="7680" y="6093"/>
                  </a:moveTo>
                  <a:cubicBezTo>
                    <a:pt x="7457" y="6093"/>
                    <a:pt x="7235" y="5871"/>
                    <a:pt x="7235" y="5648"/>
                  </a:cubicBezTo>
                  <a:cubicBezTo>
                    <a:pt x="7235" y="5426"/>
                    <a:pt x="7457" y="5203"/>
                    <a:pt x="7680" y="5203"/>
                  </a:cubicBezTo>
                  <a:cubicBezTo>
                    <a:pt x="8014" y="5203"/>
                    <a:pt x="8236" y="5426"/>
                    <a:pt x="8236" y="5648"/>
                  </a:cubicBezTo>
                  <a:cubicBezTo>
                    <a:pt x="8236" y="5871"/>
                    <a:pt x="8014" y="6093"/>
                    <a:pt x="7680" y="6093"/>
                  </a:cubicBezTo>
                  <a:close/>
                  <a:moveTo>
                    <a:pt x="10156" y="6093"/>
                  </a:moveTo>
                  <a:cubicBezTo>
                    <a:pt x="9934" y="6093"/>
                    <a:pt x="9711" y="5871"/>
                    <a:pt x="9711" y="5648"/>
                  </a:cubicBezTo>
                  <a:cubicBezTo>
                    <a:pt x="9711" y="5426"/>
                    <a:pt x="9934" y="5203"/>
                    <a:pt x="10156" y="5203"/>
                  </a:cubicBezTo>
                  <a:cubicBezTo>
                    <a:pt x="10490" y="5203"/>
                    <a:pt x="10713" y="5426"/>
                    <a:pt x="10713" y="5648"/>
                  </a:cubicBezTo>
                  <a:cubicBezTo>
                    <a:pt x="10713" y="5871"/>
                    <a:pt x="10490" y="6093"/>
                    <a:pt x="10156" y="6093"/>
                  </a:cubicBezTo>
                  <a:close/>
                  <a:moveTo>
                    <a:pt x="10156" y="6093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4" name="îṡlïḋè"/>
          <p:cNvSpPr>
            <a:spLocks/>
          </p:cNvSpPr>
          <p:nvPr/>
        </p:nvSpPr>
        <p:spPr bwMode="auto">
          <a:xfrm>
            <a:off x="7540481" y="2886162"/>
            <a:ext cx="280609" cy="356024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2" name="iṧļîḑê"/>
          <p:cNvSpPr>
            <a:spLocks/>
          </p:cNvSpPr>
          <p:nvPr/>
        </p:nvSpPr>
        <p:spPr bwMode="auto">
          <a:xfrm>
            <a:off x="7473746" y="4257453"/>
            <a:ext cx="414101" cy="36820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9" name="iṥlîḍè"/>
          <p:cNvGrpSpPr/>
          <p:nvPr/>
        </p:nvGrpSpPr>
        <p:grpSpPr>
          <a:xfrm>
            <a:off x="8307288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13" name="îsliḋê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í$ḻïḋ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ï$1îḓê"/>
          <p:cNvGrpSpPr/>
          <p:nvPr/>
        </p:nvGrpSpPr>
        <p:grpSpPr>
          <a:xfrm>
            <a:off x="8574552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11" name="íślîḑ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iśļiḋè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íŝḻîḋe"/>
          <p:cNvGrpSpPr/>
          <p:nvPr/>
        </p:nvGrpSpPr>
        <p:grpSpPr>
          <a:xfrm>
            <a:off x="8841816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09" name="îsḷíḋ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iṩlíḑ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ïsļíḋé"/>
          <p:cNvGrpSpPr/>
          <p:nvPr/>
        </p:nvGrpSpPr>
        <p:grpSpPr>
          <a:xfrm>
            <a:off x="9109080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07" name="íṧlîd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íṧlíḍ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î$ľiďê"/>
          <p:cNvGrpSpPr/>
          <p:nvPr/>
        </p:nvGrpSpPr>
        <p:grpSpPr>
          <a:xfrm>
            <a:off x="9376344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05" name="iṩliḑ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íśḷïḍ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ísḻïḍê"/>
          <p:cNvGrpSpPr/>
          <p:nvPr/>
        </p:nvGrpSpPr>
        <p:grpSpPr>
          <a:xfrm>
            <a:off x="9910872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03" name="işḻíḓ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$ḷiḋ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íṥľíḋè"/>
          <p:cNvGrpSpPr/>
          <p:nvPr/>
        </p:nvGrpSpPr>
        <p:grpSpPr>
          <a:xfrm>
            <a:off x="10445400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101" name="íṩliď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iśḷïḍ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ïš1íďé"/>
          <p:cNvGrpSpPr/>
          <p:nvPr/>
        </p:nvGrpSpPr>
        <p:grpSpPr>
          <a:xfrm>
            <a:off x="10712661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99" name="isḷiď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íṩliḑ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ís1îḋè"/>
          <p:cNvGrpSpPr/>
          <p:nvPr/>
        </p:nvGrpSpPr>
        <p:grpSpPr>
          <a:xfrm>
            <a:off x="10979925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97" name="íš1íḓ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íSlîḓ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iṥlîďe"/>
          <p:cNvGrpSpPr/>
          <p:nvPr/>
        </p:nvGrpSpPr>
        <p:grpSpPr>
          <a:xfrm>
            <a:off x="10178136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95" name="ï$ľíď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îśļiḍ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ïṣliḋé"/>
          <p:cNvGrpSpPr/>
          <p:nvPr/>
        </p:nvGrpSpPr>
        <p:grpSpPr>
          <a:xfrm>
            <a:off x="9643608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93" name="ïṣľíḑ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í$ḻiď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ïṩlïḍê"/>
          <p:cNvGrpSpPr/>
          <p:nvPr/>
        </p:nvGrpSpPr>
        <p:grpSpPr>
          <a:xfrm>
            <a:off x="11247192" y="2186687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91" name="íṣļíḍ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îṩľîd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ïṡḻíḑè"/>
          <p:cNvGrpSpPr/>
          <p:nvPr/>
        </p:nvGrpSpPr>
        <p:grpSpPr>
          <a:xfrm>
            <a:off x="8307288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89" name="ïSļiḑ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îśľíḑ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îṩlïḓé"/>
          <p:cNvGrpSpPr/>
          <p:nvPr/>
        </p:nvGrpSpPr>
        <p:grpSpPr>
          <a:xfrm>
            <a:off x="8574552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87" name="ïşľîḋ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şlíďè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ïṧḻîḓê"/>
          <p:cNvGrpSpPr/>
          <p:nvPr/>
        </p:nvGrpSpPr>
        <p:grpSpPr>
          <a:xfrm>
            <a:off x="8841816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85" name="îsḷíḑê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iśļîḑ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ïŝļiḍé"/>
          <p:cNvGrpSpPr/>
          <p:nvPr/>
        </p:nvGrpSpPr>
        <p:grpSpPr>
          <a:xfrm>
            <a:off x="9109080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83" name="i$ḷîḍ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îš1íḑ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ïŝļíḍé"/>
          <p:cNvGrpSpPr/>
          <p:nvPr/>
        </p:nvGrpSpPr>
        <p:grpSpPr>
          <a:xfrm>
            <a:off x="9376344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81" name="ïSlïḋ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íṡ1íḑè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íṩḷíḓê"/>
          <p:cNvGrpSpPr/>
          <p:nvPr/>
        </p:nvGrpSpPr>
        <p:grpSpPr>
          <a:xfrm>
            <a:off x="9910872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79" name="í$ḷîḋ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î$ľïḍ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íṧḻïdè"/>
          <p:cNvGrpSpPr/>
          <p:nvPr/>
        </p:nvGrpSpPr>
        <p:grpSpPr>
          <a:xfrm>
            <a:off x="10445400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77" name="ïŝľîď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isļíḋ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ïsḻîḍé"/>
          <p:cNvGrpSpPr/>
          <p:nvPr/>
        </p:nvGrpSpPr>
        <p:grpSpPr>
          <a:xfrm>
            <a:off x="10178136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75" name="îṡḻíḋ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íšļíḋ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îṡḷíḋé"/>
          <p:cNvGrpSpPr/>
          <p:nvPr/>
        </p:nvGrpSpPr>
        <p:grpSpPr>
          <a:xfrm>
            <a:off x="9643608" y="284937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73" name="ïşļïḓ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i$ļíd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0" name="iṣ1iḍê"/>
          <p:cNvGrpSpPr/>
          <p:nvPr/>
        </p:nvGrpSpPr>
        <p:grpSpPr>
          <a:xfrm>
            <a:off x="8307288" y="353310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71" name="îṣľid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sḻiď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ïs1ïḑè"/>
          <p:cNvGrpSpPr/>
          <p:nvPr/>
        </p:nvGrpSpPr>
        <p:grpSpPr>
          <a:xfrm>
            <a:off x="8574552" y="353310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69" name="í$ḻiḍ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íṥľiḓ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2" name="iṩ1idê"/>
          <p:cNvGrpSpPr/>
          <p:nvPr/>
        </p:nvGrpSpPr>
        <p:grpSpPr>
          <a:xfrm>
            <a:off x="8841816" y="353310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67" name="íśľíḋ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ïṡlíḓ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3" name="ïšḷiḋè"/>
          <p:cNvGrpSpPr/>
          <p:nvPr/>
        </p:nvGrpSpPr>
        <p:grpSpPr>
          <a:xfrm>
            <a:off x="9109080" y="353310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65" name="ïśḷiḍ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ŝ1îḑ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ïṡliḓê"/>
          <p:cNvGrpSpPr/>
          <p:nvPr/>
        </p:nvGrpSpPr>
        <p:grpSpPr>
          <a:xfrm>
            <a:off x="9376344" y="353310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63" name="íṧḷiď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iṩḷíḓ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" name="ïSlide"/>
          <p:cNvGrpSpPr/>
          <p:nvPr/>
        </p:nvGrpSpPr>
        <p:grpSpPr>
          <a:xfrm>
            <a:off x="9643608" y="3533106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61" name="iṥḻïḍ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îşľíḍe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6" name="ïślidê"/>
          <p:cNvGrpSpPr/>
          <p:nvPr/>
        </p:nvGrpSpPr>
        <p:grpSpPr>
          <a:xfrm>
            <a:off x="8307288" y="4231515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59" name="î$1íďe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ïŝļîďè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ísļîḑê"/>
          <p:cNvGrpSpPr/>
          <p:nvPr/>
        </p:nvGrpSpPr>
        <p:grpSpPr>
          <a:xfrm>
            <a:off x="8574552" y="4231515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57" name="íŝľïdè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ïṩļïd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8" name="íŝlïḍè"/>
          <p:cNvGrpSpPr/>
          <p:nvPr/>
        </p:nvGrpSpPr>
        <p:grpSpPr>
          <a:xfrm>
            <a:off x="8841816" y="4231515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55" name="iṥľídé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sľïḍê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" name="ïSľîḍe"/>
          <p:cNvGrpSpPr/>
          <p:nvPr/>
        </p:nvGrpSpPr>
        <p:grpSpPr>
          <a:xfrm>
            <a:off x="9109080" y="4231515"/>
            <a:ext cx="155073" cy="397241"/>
            <a:chOff x="3647164" y="2464482"/>
            <a:chExt cx="231047" cy="591857"/>
          </a:xfrm>
          <a:solidFill>
            <a:schemeClr val="bg1"/>
          </a:solidFill>
        </p:grpSpPr>
        <p:sp>
          <p:nvSpPr>
            <p:cNvPr id="53" name="íŝļîḍê"/>
            <p:cNvSpPr>
              <a:spLocks/>
            </p:cNvSpPr>
            <p:nvPr/>
          </p:nvSpPr>
          <p:spPr bwMode="auto">
            <a:xfrm>
              <a:off x="3716795" y="2464482"/>
              <a:ext cx="96006" cy="96006"/>
            </a:xfrm>
            <a:custGeom>
              <a:avLst/>
              <a:gdLst>
                <a:gd name="T0" fmla="*/ 262 w 273"/>
                <a:gd name="T1" fmla="*/ 182 h 271"/>
                <a:gd name="T2" fmla="*/ 266 w 273"/>
                <a:gd name="T3" fmla="*/ 173 h 271"/>
                <a:gd name="T4" fmla="*/ 269 w 273"/>
                <a:gd name="T5" fmla="*/ 165 h 271"/>
                <a:gd name="T6" fmla="*/ 272 w 273"/>
                <a:gd name="T7" fmla="*/ 155 h 271"/>
                <a:gd name="T8" fmla="*/ 273 w 273"/>
                <a:gd name="T9" fmla="*/ 146 h 271"/>
                <a:gd name="T10" fmla="*/ 273 w 273"/>
                <a:gd name="T11" fmla="*/ 137 h 271"/>
                <a:gd name="T12" fmla="*/ 273 w 273"/>
                <a:gd name="T13" fmla="*/ 127 h 271"/>
                <a:gd name="T14" fmla="*/ 272 w 273"/>
                <a:gd name="T15" fmla="*/ 119 h 271"/>
                <a:gd name="T16" fmla="*/ 270 w 273"/>
                <a:gd name="T17" fmla="*/ 110 h 271"/>
                <a:gd name="T18" fmla="*/ 265 w 273"/>
                <a:gd name="T19" fmla="*/ 92 h 271"/>
                <a:gd name="T20" fmla="*/ 257 w 273"/>
                <a:gd name="T21" fmla="*/ 76 h 271"/>
                <a:gd name="T22" fmla="*/ 246 w 273"/>
                <a:gd name="T23" fmla="*/ 60 h 271"/>
                <a:gd name="T24" fmla="*/ 236 w 273"/>
                <a:gd name="T25" fmla="*/ 45 h 271"/>
                <a:gd name="T26" fmla="*/ 222 w 273"/>
                <a:gd name="T27" fmla="*/ 33 h 271"/>
                <a:gd name="T28" fmla="*/ 207 w 273"/>
                <a:gd name="T29" fmla="*/ 23 h 271"/>
                <a:gd name="T30" fmla="*/ 191 w 273"/>
                <a:gd name="T31" fmla="*/ 13 h 271"/>
                <a:gd name="T32" fmla="*/ 174 w 273"/>
                <a:gd name="T33" fmla="*/ 6 h 271"/>
                <a:gd name="T34" fmla="*/ 165 w 273"/>
                <a:gd name="T35" fmla="*/ 4 h 271"/>
                <a:gd name="T36" fmla="*/ 157 w 273"/>
                <a:gd name="T37" fmla="*/ 1 h 271"/>
                <a:gd name="T38" fmla="*/ 147 w 273"/>
                <a:gd name="T39" fmla="*/ 0 h 271"/>
                <a:gd name="T40" fmla="*/ 138 w 273"/>
                <a:gd name="T41" fmla="*/ 0 h 271"/>
                <a:gd name="T42" fmla="*/ 128 w 273"/>
                <a:gd name="T43" fmla="*/ 0 h 271"/>
                <a:gd name="T44" fmla="*/ 119 w 273"/>
                <a:gd name="T45" fmla="*/ 1 h 271"/>
                <a:gd name="T46" fmla="*/ 110 w 273"/>
                <a:gd name="T47" fmla="*/ 2 h 271"/>
                <a:gd name="T48" fmla="*/ 100 w 273"/>
                <a:gd name="T49" fmla="*/ 5 h 271"/>
                <a:gd name="T50" fmla="*/ 92 w 273"/>
                <a:gd name="T51" fmla="*/ 6 h 271"/>
                <a:gd name="T52" fmla="*/ 84 w 273"/>
                <a:gd name="T53" fmla="*/ 9 h 271"/>
                <a:gd name="T54" fmla="*/ 76 w 273"/>
                <a:gd name="T55" fmla="*/ 13 h 271"/>
                <a:gd name="T56" fmla="*/ 68 w 273"/>
                <a:gd name="T57" fmla="*/ 17 h 271"/>
                <a:gd name="T58" fmla="*/ 53 w 273"/>
                <a:gd name="T59" fmla="*/ 27 h 271"/>
                <a:gd name="T60" fmla="*/ 41 w 273"/>
                <a:gd name="T61" fmla="*/ 37 h 271"/>
                <a:gd name="T62" fmla="*/ 29 w 273"/>
                <a:gd name="T63" fmla="*/ 49 h 271"/>
                <a:gd name="T64" fmla="*/ 20 w 273"/>
                <a:gd name="T65" fmla="*/ 64 h 271"/>
                <a:gd name="T66" fmla="*/ 12 w 273"/>
                <a:gd name="T67" fmla="*/ 79 h 271"/>
                <a:gd name="T68" fmla="*/ 6 w 273"/>
                <a:gd name="T69" fmla="*/ 95 h 271"/>
                <a:gd name="T70" fmla="*/ 2 w 273"/>
                <a:gd name="T71" fmla="*/ 112 h 271"/>
                <a:gd name="T72" fmla="*/ 0 w 273"/>
                <a:gd name="T73" fmla="*/ 129 h 271"/>
                <a:gd name="T74" fmla="*/ 0 w 273"/>
                <a:gd name="T75" fmla="*/ 146 h 271"/>
                <a:gd name="T76" fmla="*/ 2 w 273"/>
                <a:gd name="T77" fmla="*/ 163 h 271"/>
                <a:gd name="T78" fmla="*/ 6 w 273"/>
                <a:gd name="T79" fmla="*/ 179 h 271"/>
                <a:gd name="T80" fmla="*/ 12 w 273"/>
                <a:gd name="T81" fmla="*/ 196 h 271"/>
                <a:gd name="T82" fmla="*/ 21 w 273"/>
                <a:gd name="T83" fmla="*/ 210 h 271"/>
                <a:gd name="T84" fmla="*/ 32 w 273"/>
                <a:gd name="T85" fmla="*/ 224 h 271"/>
                <a:gd name="T86" fmla="*/ 39 w 273"/>
                <a:gd name="T87" fmla="*/ 232 h 271"/>
                <a:gd name="T88" fmla="*/ 44 w 273"/>
                <a:gd name="T89" fmla="*/ 238 h 271"/>
                <a:gd name="T90" fmla="*/ 51 w 273"/>
                <a:gd name="T91" fmla="*/ 244 h 271"/>
                <a:gd name="T92" fmla="*/ 59 w 273"/>
                <a:gd name="T93" fmla="*/ 249 h 271"/>
                <a:gd name="T94" fmla="*/ 73 w 273"/>
                <a:gd name="T95" fmla="*/ 259 h 271"/>
                <a:gd name="T96" fmla="*/ 89 w 273"/>
                <a:gd name="T97" fmla="*/ 264 h 271"/>
                <a:gd name="T98" fmla="*/ 107 w 273"/>
                <a:gd name="T99" fmla="*/ 269 h 271"/>
                <a:gd name="T100" fmla="*/ 124 w 273"/>
                <a:gd name="T101" fmla="*/ 271 h 271"/>
                <a:gd name="T102" fmla="*/ 142 w 273"/>
                <a:gd name="T103" fmla="*/ 271 h 271"/>
                <a:gd name="T104" fmla="*/ 159 w 273"/>
                <a:gd name="T105" fmla="*/ 269 h 271"/>
                <a:gd name="T106" fmla="*/ 177 w 273"/>
                <a:gd name="T107" fmla="*/ 265 h 271"/>
                <a:gd name="T108" fmla="*/ 193 w 273"/>
                <a:gd name="T109" fmla="*/ 259 h 271"/>
                <a:gd name="T110" fmla="*/ 209 w 273"/>
                <a:gd name="T111" fmla="*/ 251 h 271"/>
                <a:gd name="T112" fmla="*/ 224 w 273"/>
                <a:gd name="T113" fmla="*/ 240 h 271"/>
                <a:gd name="T114" fmla="*/ 236 w 273"/>
                <a:gd name="T115" fmla="*/ 229 h 271"/>
                <a:gd name="T116" fmla="*/ 248 w 273"/>
                <a:gd name="T117" fmla="*/ 214 h 271"/>
                <a:gd name="T118" fmla="*/ 252 w 273"/>
                <a:gd name="T119" fmla="*/ 208 h 271"/>
                <a:gd name="T120" fmla="*/ 256 w 273"/>
                <a:gd name="T121" fmla="*/ 200 h 271"/>
                <a:gd name="T122" fmla="*/ 260 w 273"/>
                <a:gd name="T123" fmla="*/ 192 h 271"/>
                <a:gd name="T124" fmla="*/ 262 w 273"/>
                <a:gd name="T125" fmla="*/ 18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3" h="271">
                  <a:moveTo>
                    <a:pt x="262" y="182"/>
                  </a:moveTo>
                  <a:lnTo>
                    <a:pt x="266" y="173"/>
                  </a:lnTo>
                  <a:lnTo>
                    <a:pt x="269" y="165"/>
                  </a:lnTo>
                  <a:lnTo>
                    <a:pt x="272" y="155"/>
                  </a:lnTo>
                  <a:lnTo>
                    <a:pt x="273" y="146"/>
                  </a:lnTo>
                  <a:lnTo>
                    <a:pt x="273" y="137"/>
                  </a:lnTo>
                  <a:lnTo>
                    <a:pt x="273" y="127"/>
                  </a:lnTo>
                  <a:lnTo>
                    <a:pt x="272" y="119"/>
                  </a:lnTo>
                  <a:lnTo>
                    <a:pt x="270" y="110"/>
                  </a:lnTo>
                  <a:lnTo>
                    <a:pt x="265" y="92"/>
                  </a:lnTo>
                  <a:lnTo>
                    <a:pt x="257" y="76"/>
                  </a:lnTo>
                  <a:lnTo>
                    <a:pt x="246" y="60"/>
                  </a:lnTo>
                  <a:lnTo>
                    <a:pt x="236" y="45"/>
                  </a:lnTo>
                  <a:lnTo>
                    <a:pt x="222" y="33"/>
                  </a:lnTo>
                  <a:lnTo>
                    <a:pt x="207" y="23"/>
                  </a:lnTo>
                  <a:lnTo>
                    <a:pt x="191" y="13"/>
                  </a:lnTo>
                  <a:lnTo>
                    <a:pt x="174" y="6"/>
                  </a:lnTo>
                  <a:lnTo>
                    <a:pt x="165" y="4"/>
                  </a:lnTo>
                  <a:lnTo>
                    <a:pt x="157" y="1"/>
                  </a:lnTo>
                  <a:lnTo>
                    <a:pt x="147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9" y="1"/>
                  </a:lnTo>
                  <a:lnTo>
                    <a:pt x="110" y="2"/>
                  </a:lnTo>
                  <a:lnTo>
                    <a:pt x="100" y="5"/>
                  </a:lnTo>
                  <a:lnTo>
                    <a:pt x="92" y="6"/>
                  </a:lnTo>
                  <a:lnTo>
                    <a:pt x="84" y="9"/>
                  </a:lnTo>
                  <a:lnTo>
                    <a:pt x="76" y="13"/>
                  </a:lnTo>
                  <a:lnTo>
                    <a:pt x="68" y="17"/>
                  </a:lnTo>
                  <a:lnTo>
                    <a:pt x="53" y="27"/>
                  </a:lnTo>
                  <a:lnTo>
                    <a:pt x="41" y="37"/>
                  </a:lnTo>
                  <a:lnTo>
                    <a:pt x="29" y="49"/>
                  </a:lnTo>
                  <a:lnTo>
                    <a:pt x="20" y="64"/>
                  </a:lnTo>
                  <a:lnTo>
                    <a:pt x="12" y="79"/>
                  </a:lnTo>
                  <a:lnTo>
                    <a:pt x="6" y="95"/>
                  </a:lnTo>
                  <a:lnTo>
                    <a:pt x="2" y="112"/>
                  </a:lnTo>
                  <a:lnTo>
                    <a:pt x="0" y="129"/>
                  </a:lnTo>
                  <a:lnTo>
                    <a:pt x="0" y="146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12" y="196"/>
                  </a:lnTo>
                  <a:lnTo>
                    <a:pt x="21" y="210"/>
                  </a:lnTo>
                  <a:lnTo>
                    <a:pt x="32" y="224"/>
                  </a:lnTo>
                  <a:lnTo>
                    <a:pt x="39" y="232"/>
                  </a:lnTo>
                  <a:lnTo>
                    <a:pt x="44" y="238"/>
                  </a:lnTo>
                  <a:lnTo>
                    <a:pt x="51" y="244"/>
                  </a:lnTo>
                  <a:lnTo>
                    <a:pt x="59" y="249"/>
                  </a:lnTo>
                  <a:lnTo>
                    <a:pt x="73" y="259"/>
                  </a:lnTo>
                  <a:lnTo>
                    <a:pt x="89" y="264"/>
                  </a:lnTo>
                  <a:lnTo>
                    <a:pt x="107" y="269"/>
                  </a:lnTo>
                  <a:lnTo>
                    <a:pt x="124" y="271"/>
                  </a:lnTo>
                  <a:lnTo>
                    <a:pt x="142" y="271"/>
                  </a:lnTo>
                  <a:lnTo>
                    <a:pt x="159" y="269"/>
                  </a:lnTo>
                  <a:lnTo>
                    <a:pt x="177" y="265"/>
                  </a:lnTo>
                  <a:lnTo>
                    <a:pt x="193" y="259"/>
                  </a:lnTo>
                  <a:lnTo>
                    <a:pt x="209" y="251"/>
                  </a:lnTo>
                  <a:lnTo>
                    <a:pt x="224" y="240"/>
                  </a:lnTo>
                  <a:lnTo>
                    <a:pt x="236" y="229"/>
                  </a:lnTo>
                  <a:lnTo>
                    <a:pt x="248" y="214"/>
                  </a:lnTo>
                  <a:lnTo>
                    <a:pt x="252" y="208"/>
                  </a:lnTo>
                  <a:lnTo>
                    <a:pt x="256" y="200"/>
                  </a:lnTo>
                  <a:lnTo>
                    <a:pt x="260" y="192"/>
                  </a:lnTo>
                  <a:lnTo>
                    <a:pt x="2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ṡļíḑé"/>
            <p:cNvSpPr>
              <a:spLocks/>
            </p:cNvSpPr>
            <p:nvPr/>
          </p:nvSpPr>
          <p:spPr bwMode="auto">
            <a:xfrm>
              <a:off x="3647164" y="2569982"/>
              <a:ext cx="231047" cy="486357"/>
            </a:xfrm>
            <a:custGeom>
              <a:avLst/>
              <a:gdLst>
                <a:gd name="T0" fmla="*/ 566 w 658"/>
                <a:gd name="T1" fmla="*/ 20 h 1383"/>
                <a:gd name="T2" fmla="*/ 506 w 658"/>
                <a:gd name="T3" fmla="*/ 4 h 1383"/>
                <a:gd name="T4" fmla="*/ 396 w 658"/>
                <a:gd name="T5" fmla="*/ 0 h 1383"/>
                <a:gd name="T6" fmla="*/ 259 w 658"/>
                <a:gd name="T7" fmla="*/ 0 h 1383"/>
                <a:gd name="T8" fmla="*/ 136 w 658"/>
                <a:gd name="T9" fmla="*/ 8 h 1383"/>
                <a:gd name="T10" fmla="*/ 74 w 658"/>
                <a:gd name="T11" fmla="*/ 27 h 1383"/>
                <a:gd name="T12" fmla="*/ 40 w 658"/>
                <a:gd name="T13" fmla="*/ 53 h 1383"/>
                <a:gd name="T14" fmla="*/ 16 w 658"/>
                <a:gd name="T15" fmla="*/ 90 h 1383"/>
                <a:gd name="T16" fmla="*/ 4 w 658"/>
                <a:gd name="T17" fmla="*/ 131 h 1383"/>
                <a:gd name="T18" fmla="*/ 2 w 658"/>
                <a:gd name="T19" fmla="*/ 220 h 1383"/>
                <a:gd name="T20" fmla="*/ 0 w 658"/>
                <a:gd name="T21" fmla="*/ 448 h 1383"/>
                <a:gd name="T22" fmla="*/ 2 w 658"/>
                <a:gd name="T23" fmla="*/ 629 h 1383"/>
                <a:gd name="T24" fmla="*/ 19 w 658"/>
                <a:gd name="T25" fmla="*/ 665 h 1383"/>
                <a:gd name="T26" fmla="*/ 42 w 658"/>
                <a:gd name="T27" fmla="*/ 676 h 1383"/>
                <a:gd name="T28" fmla="*/ 73 w 658"/>
                <a:gd name="T29" fmla="*/ 676 h 1383"/>
                <a:gd name="T30" fmla="*/ 97 w 658"/>
                <a:gd name="T31" fmla="*/ 657 h 1383"/>
                <a:gd name="T32" fmla="*/ 117 w 658"/>
                <a:gd name="T33" fmla="*/ 602 h 1383"/>
                <a:gd name="T34" fmla="*/ 118 w 658"/>
                <a:gd name="T35" fmla="*/ 452 h 1383"/>
                <a:gd name="T36" fmla="*/ 118 w 658"/>
                <a:gd name="T37" fmla="*/ 273 h 1383"/>
                <a:gd name="T38" fmla="*/ 153 w 658"/>
                <a:gd name="T39" fmla="*/ 296 h 1383"/>
                <a:gd name="T40" fmla="*/ 153 w 658"/>
                <a:gd name="T41" fmla="*/ 566 h 1383"/>
                <a:gd name="T42" fmla="*/ 153 w 658"/>
                <a:gd name="T43" fmla="*/ 836 h 1383"/>
                <a:gd name="T44" fmla="*/ 153 w 658"/>
                <a:gd name="T45" fmla="*/ 1107 h 1383"/>
                <a:gd name="T46" fmla="*/ 154 w 658"/>
                <a:gd name="T47" fmla="*/ 1323 h 1383"/>
                <a:gd name="T48" fmla="*/ 175 w 658"/>
                <a:gd name="T49" fmla="*/ 1363 h 1383"/>
                <a:gd name="T50" fmla="*/ 215 w 658"/>
                <a:gd name="T51" fmla="*/ 1382 h 1383"/>
                <a:gd name="T52" fmla="*/ 262 w 658"/>
                <a:gd name="T53" fmla="*/ 1379 h 1383"/>
                <a:gd name="T54" fmla="*/ 299 w 658"/>
                <a:gd name="T55" fmla="*/ 1349 h 1383"/>
                <a:gd name="T56" fmla="*/ 311 w 658"/>
                <a:gd name="T57" fmla="*/ 1272 h 1383"/>
                <a:gd name="T58" fmla="*/ 311 w 658"/>
                <a:gd name="T59" fmla="*/ 1030 h 1383"/>
                <a:gd name="T60" fmla="*/ 313 w 658"/>
                <a:gd name="T61" fmla="*/ 745 h 1383"/>
                <a:gd name="T62" fmla="*/ 347 w 658"/>
                <a:gd name="T63" fmla="*/ 756 h 1383"/>
                <a:gd name="T64" fmla="*/ 347 w 658"/>
                <a:gd name="T65" fmla="*/ 1082 h 1383"/>
                <a:gd name="T66" fmla="*/ 350 w 658"/>
                <a:gd name="T67" fmla="*/ 1333 h 1383"/>
                <a:gd name="T68" fmla="*/ 361 w 658"/>
                <a:gd name="T69" fmla="*/ 1359 h 1383"/>
                <a:gd name="T70" fmla="*/ 388 w 658"/>
                <a:gd name="T71" fmla="*/ 1378 h 1383"/>
                <a:gd name="T72" fmla="*/ 444 w 658"/>
                <a:gd name="T73" fmla="*/ 1379 h 1383"/>
                <a:gd name="T74" fmla="*/ 484 w 658"/>
                <a:gd name="T75" fmla="*/ 1355 h 1383"/>
                <a:gd name="T76" fmla="*/ 496 w 658"/>
                <a:gd name="T77" fmla="*/ 1331 h 1383"/>
                <a:gd name="T78" fmla="*/ 499 w 658"/>
                <a:gd name="T79" fmla="*/ 1240 h 1383"/>
                <a:gd name="T80" fmla="*/ 499 w 658"/>
                <a:gd name="T81" fmla="*/ 971 h 1383"/>
                <a:gd name="T82" fmla="*/ 499 w 658"/>
                <a:gd name="T83" fmla="*/ 700 h 1383"/>
                <a:gd name="T84" fmla="*/ 499 w 658"/>
                <a:gd name="T85" fmla="*/ 429 h 1383"/>
                <a:gd name="T86" fmla="*/ 510 w 658"/>
                <a:gd name="T87" fmla="*/ 226 h 1383"/>
                <a:gd name="T88" fmla="*/ 542 w 658"/>
                <a:gd name="T89" fmla="*/ 273 h 1383"/>
                <a:gd name="T90" fmla="*/ 542 w 658"/>
                <a:gd name="T91" fmla="*/ 461 h 1383"/>
                <a:gd name="T92" fmla="*/ 543 w 658"/>
                <a:gd name="T93" fmla="*/ 617 h 1383"/>
                <a:gd name="T94" fmla="*/ 565 w 658"/>
                <a:gd name="T95" fmla="*/ 662 h 1383"/>
                <a:gd name="T96" fmla="*/ 589 w 658"/>
                <a:gd name="T97" fmla="*/ 676 h 1383"/>
                <a:gd name="T98" fmla="*/ 618 w 658"/>
                <a:gd name="T99" fmla="*/ 676 h 1383"/>
                <a:gd name="T100" fmla="*/ 638 w 658"/>
                <a:gd name="T101" fmla="*/ 665 h 1383"/>
                <a:gd name="T102" fmla="*/ 653 w 658"/>
                <a:gd name="T103" fmla="*/ 639 h 1383"/>
                <a:gd name="T104" fmla="*/ 658 w 658"/>
                <a:gd name="T105" fmla="*/ 555 h 1383"/>
                <a:gd name="T106" fmla="*/ 658 w 658"/>
                <a:gd name="T107" fmla="*/ 360 h 1383"/>
                <a:gd name="T108" fmla="*/ 658 w 658"/>
                <a:gd name="T109" fmla="*/ 192 h 1383"/>
                <a:gd name="T110" fmla="*/ 648 w 658"/>
                <a:gd name="T111" fmla="*/ 111 h 1383"/>
                <a:gd name="T112" fmla="*/ 629 w 658"/>
                <a:gd name="T113" fmla="*/ 7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1383">
                  <a:moveTo>
                    <a:pt x="605" y="45"/>
                  </a:moveTo>
                  <a:lnTo>
                    <a:pt x="593" y="36"/>
                  </a:lnTo>
                  <a:lnTo>
                    <a:pt x="579" y="27"/>
                  </a:lnTo>
                  <a:lnTo>
                    <a:pt x="566" y="20"/>
                  </a:lnTo>
                  <a:lnTo>
                    <a:pt x="551" y="15"/>
                  </a:lnTo>
                  <a:lnTo>
                    <a:pt x="536" y="11"/>
                  </a:lnTo>
                  <a:lnTo>
                    <a:pt x="522" y="6"/>
                  </a:lnTo>
                  <a:lnTo>
                    <a:pt x="506" y="4"/>
                  </a:lnTo>
                  <a:lnTo>
                    <a:pt x="491" y="2"/>
                  </a:lnTo>
                  <a:lnTo>
                    <a:pt x="459" y="0"/>
                  </a:lnTo>
                  <a:lnTo>
                    <a:pt x="427" y="0"/>
                  </a:lnTo>
                  <a:lnTo>
                    <a:pt x="396" y="0"/>
                  </a:lnTo>
                  <a:lnTo>
                    <a:pt x="365" y="0"/>
                  </a:lnTo>
                  <a:lnTo>
                    <a:pt x="330" y="1"/>
                  </a:lnTo>
                  <a:lnTo>
                    <a:pt x="294" y="0"/>
                  </a:lnTo>
                  <a:lnTo>
                    <a:pt x="259" y="0"/>
                  </a:lnTo>
                  <a:lnTo>
                    <a:pt x="223" y="0"/>
                  </a:lnTo>
                  <a:lnTo>
                    <a:pt x="188" y="1"/>
                  </a:lnTo>
                  <a:lnTo>
                    <a:pt x="153" y="4"/>
                  </a:lnTo>
                  <a:lnTo>
                    <a:pt x="136" y="8"/>
                  </a:lnTo>
                  <a:lnTo>
                    <a:pt x="118" y="12"/>
                  </a:lnTo>
                  <a:lnTo>
                    <a:pt x="101" y="16"/>
                  </a:lnTo>
                  <a:lnTo>
                    <a:pt x="85" y="23"/>
                  </a:lnTo>
                  <a:lnTo>
                    <a:pt x="74" y="27"/>
                  </a:lnTo>
                  <a:lnTo>
                    <a:pt x="65" y="32"/>
                  </a:lnTo>
                  <a:lnTo>
                    <a:pt x="55" y="39"/>
                  </a:lnTo>
                  <a:lnTo>
                    <a:pt x="47" y="45"/>
                  </a:lnTo>
                  <a:lnTo>
                    <a:pt x="40" y="53"/>
                  </a:lnTo>
                  <a:lnTo>
                    <a:pt x="32" y="61"/>
                  </a:lnTo>
                  <a:lnTo>
                    <a:pt x="27" y="70"/>
                  </a:lnTo>
                  <a:lnTo>
                    <a:pt x="22" y="79"/>
                  </a:lnTo>
                  <a:lnTo>
                    <a:pt x="16" y="90"/>
                  </a:lnTo>
                  <a:lnTo>
                    <a:pt x="12" y="99"/>
                  </a:lnTo>
                  <a:lnTo>
                    <a:pt x="8" y="110"/>
                  </a:lnTo>
                  <a:lnTo>
                    <a:pt x="6" y="120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2" y="153"/>
                  </a:lnTo>
                  <a:lnTo>
                    <a:pt x="2" y="163"/>
                  </a:lnTo>
                  <a:lnTo>
                    <a:pt x="2" y="220"/>
                  </a:lnTo>
                  <a:lnTo>
                    <a:pt x="2" y="277"/>
                  </a:lnTo>
                  <a:lnTo>
                    <a:pt x="0" y="334"/>
                  </a:lnTo>
                  <a:lnTo>
                    <a:pt x="0" y="390"/>
                  </a:lnTo>
                  <a:lnTo>
                    <a:pt x="0" y="448"/>
                  </a:lnTo>
                  <a:lnTo>
                    <a:pt x="2" y="504"/>
                  </a:lnTo>
                  <a:lnTo>
                    <a:pt x="2" y="562"/>
                  </a:lnTo>
                  <a:lnTo>
                    <a:pt x="2" y="618"/>
                  </a:lnTo>
                  <a:lnTo>
                    <a:pt x="2" y="629"/>
                  </a:lnTo>
                  <a:lnTo>
                    <a:pt x="4" y="638"/>
                  </a:lnTo>
                  <a:lnTo>
                    <a:pt x="7" y="649"/>
                  </a:lnTo>
                  <a:lnTo>
                    <a:pt x="12" y="658"/>
                  </a:lnTo>
                  <a:lnTo>
                    <a:pt x="19" y="665"/>
                  </a:lnTo>
                  <a:lnTo>
                    <a:pt x="28" y="672"/>
                  </a:lnTo>
                  <a:lnTo>
                    <a:pt x="32" y="673"/>
                  </a:lnTo>
                  <a:lnTo>
                    <a:pt x="38" y="676"/>
                  </a:lnTo>
                  <a:lnTo>
                    <a:pt x="42" y="676"/>
                  </a:lnTo>
                  <a:lnTo>
                    <a:pt x="47" y="676"/>
                  </a:lnTo>
                  <a:lnTo>
                    <a:pt x="57" y="677"/>
                  </a:lnTo>
                  <a:lnTo>
                    <a:pt x="65" y="677"/>
                  </a:lnTo>
                  <a:lnTo>
                    <a:pt x="73" y="676"/>
                  </a:lnTo>
                  <a:lnTo>
                    <a:pt x="79" y="672"/>
                  </a:lnTo>
                  <a:lnTo>
                    <a:pt x="86" y="667"/>
                  </a:lnTo>
                  <a:lnTo>
                    <a:pt x="91" y="663"/>
                  </a:lnTo>
                  <a:lnTo>
                    <a:pt x="97" y="657"/>
                  </a:lnTo>
                  <a:lnTo>
                    <a:pt x="101" y="650"/>
                  </a:lnTo>
                  <a:lnTo>
                    <a:pt x="109" y="635"/>
                  </a:lnTo>
                  <a:lnTo>
                    <a:pt x="114" y="619"/>
                  </a:lnTo>
                  <a:lnTo>
                    <a:pt x="117" y="602"/>
                  </a:lnTo>
                  <a:lnTo>
                    <a:pt x="117" y="587"/>
                  </a:lnTo>
                  <a:lnTo>
                    <a:pt x="118" y="541"/>
                  </a:lnTo>
                  <a:lnTo>
                    <a:pt x="118" y="497"/>
                  </a:lnTo>
                  <a:lnTo>
                    <a:pt x="118" y="452"/>
                  </a:lnTo>
                  <a:lnTo>
                    <a:pt x="117" y="407"/>
                  </a:lnTo>
                  <a:lnTo>
                    <a:pt x="117" y="362"/>
                  </a:lnTo>
                  <a:lnTo>
                    <a:pt x="117" y="318"/>
                  </a:lnTo>
                  <a:lnTo>
                    <a:pt x="118" y="273"/>
                  </a:lnTo>
                  <a:lnTo>
                    <a:pt x="118" y="228"/>
                  </a:lnTo>
                  <a:lnTo>
                    <a:pt x="136" y="228"/>
                  </a:lnTo>
                  <a:lnTo>
                    <a:pt x="152" y="228"/>
                  </a:lnTo>
                  <a:lnTo>
                    <a:pt x="153" y="296"/>
                  </a:lnTo>
                  <a:lnTo>
                    <a:pt x="153" y="363"/>
                  </a:lnTo>
                  <a:lnTo>
                    <a:pt x="153" y="430"/>
                  </a:lnTo>
                  <a:lnTo>
                    <a:pt x="153" y="499"/>
                  </a:lnTo>
                  <a:lnTo>
                    <a:pt x="153" y="566"/>
                  </a:lnTo>
                  <a:lnTo>
                    <a:pt x="153" y="634"/>
                  </a:lnTo>
                  <a:lnTo>
                    <a:pt x="153" y="701"/>
                  </a:lnTo>
                  <a:lnTo>
                    <a:pt x="153" y="769"/>
                  </a:lnTo>
                  <a:lnTo>
                    <a:pt x="153" y="836"/>
                  </a:lnTo>
                  <a:lnTo>
                    <a:pt x="153" y="903"/>
                  </a:lnTo>
                  <a:lnTo>
                    <a:pt x="153" y="972"/>
                  </a:lnTo>
                  <a:lnTo>
                    <a:pt x="153" y="1039"/>
                  </a:lnTo>
                  <a:lnTo>
                    <a:pt x="153" y="1107"/>
                  </a:lnTo>
                  <a:lnTo>
                    <a:pt x="153" y="1174"/>
                  </a:lnTo>
                  <a:lnTo>
                    <a:pt x="153" y="1243"/>
                  </a:lnTo>
                  <a:lnTo>
                    <a:pt x="154" y="1310"/>
                  </a:lnTo>
                  <a:lnTo>
                    <a:pt x="154" y="1323"/>
                  </a:lnTo>
                  <a:lnTo>
                    <a:pt x="157" y="1335"/>
                  </a:lnTo>
                  <a:lnTo>
                    <a:pt x="161" y="1346"/>
                  </a:lnTo>
                  <a:lnTo>
                    <a:pt x="168" y="1355"/>
                  </a:lnTo>
                  <a:lnTo>
                    <a:pt x="175" y="1363"/>
                  </a:lnTo>
                  <a:lnTo>
                    <a:pt x="184" y="1370"/>
                  </a:lnTo>
                  <a:lnTo>
                    <a:pt x="193" y="1375"/>
                  </a:lnTo>
                  <a:lnTo>
                    <a:pt x="204" y="1379"/>
                  </a:lnTo>
                  <a:lnTo>
                    <a:pt x="215" y="1382"/>
                  </a:lnTo>
                  <a:lnTo>
                    <a:pt x="227" y="1383"/>
                  </a:lnTo>
                  <a:lnTo>
                    <a:pt x="239" y="1383"/>
                  </a:lnTo>
                  <a:lnTo>
                    <a:pt x="251" y="1382"/>
                  </a:lnTo>
                  <a:lnTo>
                    <a:pt x="262" y="1379"/>
                  </a:lnTo>
                  <a:lnTo>
                    <a:pt x="274" y="1375"/>
                  </a:lnTo>
                  <a:lnTo>
                    <a:pt x="283" y="1370"/>
                  </a:lnTo>
                  <a:lnTo>
                    <a:pt x="294" y="1363"/>
                  </a:lnTo>
                  <a:lnTo>
                    <a:pt x="299" y="1349"/>
                  </a:lnTo>
                  <a:lnTo>
                    <a:pt x="303" y="1334"/>
                  </a:lnTo>
                  <a:lnTo>
                    <a:pt x="306" y="1319"/>
                  </a:lnTo>
                  <a:lnTo>
                    <a:pt x="309" y="1303"/>
                  </a:lnTo>
                  <a:lnTo>
                    <a:pt x="311" y="1272"/>
                  </a:lnTo>
                  <a:lnTo>
                    <a:pt x="313" y="1241"/>
                  </a:lnTo>
                  <a:lnTo>
                    <a:pt x="313" y="1170"/>
                  </a:lnTo>
                  <a:lnTo>
                    <a:pt x="311" y="1101"/>
                  </a:lnTo>
                  <a:lnTo>
                    <a:pt x="311" y="1030"/>
                  </a:lnTo>
                  <a:lnTo>
                    <a:pt x="311" y="958"/>
                  </a:lnTo>
                  <a:lnTo>
                    <a:pt x="311" y="887"/>
                  </a:lnTo>
                  <a:lnTo>
                    <a:pt x="313" y="816"/>
                  </a:lnTo>
                  <a:lnTo>
                    <a:pt x="313" y="745"/>
                  </a:lnTo>
                  <a:lnTo>
                    <a:pt x="313" y="674"/>
                  </a:lnTo>
                  <a:lnTo>
                    <a:pt x="330" y="674"/>
                  </a:lnTo>
                  <a:lnTo>
                    <a:pt x="347" y="674"/>
                  </a:lnTo>
                  <a:lnTo>
                    <a:pt x="347" y="756"/>
                  </a:lnTo>
                  <a:lnTo>
                    <a:pt x="347" y="838"/>
                  </a:lnTo>
                  <a:lnTo>
                    <a:pt x="347" y="918"/>
                  </a:lnTo>
                  <a:lnTo>
                    <a:pt x="347" y="1000"/>
                  </a:lnTo>
                  <a:lnTo>
                    <a:pt x="347" y="1082"/>
                  </a:lnTo>
                  <a:lnTo>
                    <a:pt x="347" y="1162"/>
                  </a:lnTo>
                  <a:lnTo>
                    <a:pt x="347" y="1244"/>
                  </a:lnTo>
                  <a:lnTo>
                    <a:pt x="349" y="1324"/>
                  </a:lnTo>
                  <a:lnTo>
                    <a:pt x="350" y="1333"/>
                  </a:lnTo>
                  <a:lnTo>
                    <a:pt x="351" y="1341"/>
                  </a:lnTo>
                  <a:lnTo>
                    <a:pt x="354" y="1347"/>
                  </a:lnTo>
                  <a:lnTo>
                    <a:pt x="357" y="1354"/>
                  </a:lnTo>
                  <a:lnTo>
                    <a:pt x="361" y="1359"/>
                  </a:lnTo>
                  <a:lnTo>
                    <a:pt x="366" y="1363"/>
                  </a:lnTo>
                  <a:lnTo>
                    <a:pt x="370" y="1369"/>
                  </a:lnTo>
                  <a:lnTo>
                    <a:pt x="377" y="1373"/>
                  </a:lnTo>
                  <a:lnTo>
                    <a:pt x="388" y="1378"/>
                  </a:lnTo>
                  <a:lnTo>
                    <a:pt x="401" y="1382"/>
                  </a:lnTo>
                  <a:lnTo>
                    <a:pt x="416" y="1383"/>
                  </a:lnTo>
                  <a:lnTo>
                    <a:pt x="429" y="1382"/>
                  </a:lnTo>
                  <a:lnTo>
                    <a:pt x="444" y="1379"/>
                  </a:lnTo>
                  <a:lnTo>
                    <a:pt x="457" y="1375"/>
                  </a:lnTo>
                  <a:lnTo>
                    <a:pt x="469" y="1369"/>
                  </a:lnTo>
                  <a:lnTo>
                    <a:pt x="480" y="1359"/>
                  </a:lnTo>
                  <a:lnTo>
                    <a:pt x="484" y="1355"/>
                  </a:lnTo>
                  <a:lnTo>
                    <a:pt x="488" y="1350"/>
                  </a:lnTo>
                  <a:lnTo>
                    <a:pt x="492" y="1343"/>
                  </a:lnTo>
                  <a:lnTo>
                    <a:pt x="495" y="1338"/>
                  </a:lnTo>
                  <a:lnTo>
                    <a:pt x="496" y="1331"/>
                  </a:lnTo>
                  <a:lnTo>
                    <a:pt x="498" y="1323"/>
                  </a:lnTo>
                  <a:lnTo>
                    <a:pt x="499" y="1316"/>
                  </a:lnTo>
                  <a:lnTo>
                    <a:pt x="498" y="1308"/>
                  </a:lnTo>
                  <a:lnTo>
                    <a:pt x="499" y="1240"/>
                  </a:lnTo>
                  <a:lnTo>
                    <a:pt x="499" y="1173"/>
                  </a:lnTo>
                  <a:lnTo>
                    <a:pt x="499" y="1106"/>
                  </a:lnTo>
                  <a:lnTo>
                    <a:pt x="499" y="1038"/>
                  </a:lnTo>
                  <a:lnTo>
                    <a:pt x="499" y="971"/>
                  </a:lnTo>
                  <a:lnTo>
                    <a:pt x="499" y="902"/>
                  </a:lnTo>
                  <a:lnTo>
                    <a:pt x="499" y="835"/>
                  </a:lnTo>
                  <a:lnTo>
                    <a:pt x="499" y="767"/>
                  </a:lnTo>
                  <a:lnTo>
                    <a:pt x="499" y="700"/>
                  </a:lnTo>
                  <a:lnTo>
                    <a:pt x="499" y="633"/>
                  </a:lnTo>
                  <a:lnTo>
                    <a:pt x="499" y="564"/>
                  </a:lnTo>
                  <a:lnTo>
                    <a:pt x="499" y="497"/>
                  </a:lnTo>
                  <a:lnTo>
                    <a:pt x="499" y="429"/>
                  </a:lnTo>
                  <a:lnTo>
                    <a:pt x="499" y="362"/>
                  </a:lnTo>
                  <a:lnTo>
                    <a:pt x="499" y="293"/>
                  </a:lnTo>
                  <a:lnTo>
                    <a:pt x="499" y="226"/>
                  </a:lnTo>
                  <a:lnTo>
                    <a:pt x="510" y="226"/>
                  </a:lnTo>
                  <a:lnTo>
                    <a:pt x="520" y="226"/>
                  </a:lnTo>
                  <a:lnTo>
                    <a:pt x="532" y="226"/>
                  </a:lnTo>
                  <a:lnTo>
                    <a:pt x="542" y="225"/>
                  </a:lnTo>
                  <a:lnTo>
                    <a:pt x="542" y="273"/>
                  </a:lnTo>
                  <a:lnTo>
                    <a:pt x="542" y="320"/>
                  </a:lnTo>
                  <a:lnTo>
                    <a:pt x="542" y="367"/>
                  </a:lnTo>
                  <a:lnTo>
                    <a:pt x="542" y="414"/>
                  </a:lnTo>
                  <a:lnTo>
                    <a:pt x="542" y="461"/>
                  </a:lnTo>
                  <a:lnTo>
                    <a:pt x="542" y="508"/>
                  </a:lnTo>
                  <a:lnTo>
                    <a:pt x="542" y="556"/>
                  </a:lnTo>
                  <a:lnTo>
                    <a:pt x="542" y="603"/>
                  </a:lnTo>
                  <a:lnTo>
                    <a:pt x="543" y="617"/>
                  </a:lnTo>
                  <a:lnTo>
                    <a:pt x="546" y="631"/>
                  </a:lnTo>
                  <a:lnTo>
                    <a:pt x="553" y="645"/>
                  </a:lnTo>
                  <a:lnTo>
                    <a:pt x="561" y="657"/>
                  </a:lnTo>
                  <a:lnTo>
                    <a:pt x="565" y="662"/>
                  </a:lnTo>
                  <a:lnTo>
                    <a:pt x="570" y="667"/>
                  </a:lnTo>
                  <a:lnTo>
                    <a:pt x="577" y="670"/>
                  </a:lnTo>
                  <a:lnTo>
                    <a:pt x="582" y="674"/>
                  </a:lnTo>
                  <a:lnTo>
                    <a:pt x="589" y="676"/>
                  </a:lnTo>
                  <a:lnTo>
                    <a:pt x="597" y="677"/>
                  </a:lnTo>
                  <a:lnTo>
                    <a:pt x="604" y="677"/>
                  </a:lnTo>
                  <a:lnTo>
                    <a:pt x="612" y="676"/>
                  </a:lnTo>
                  <a:lnTo>
                    <a:pt x="618" y="676"/>
                  </a:lnTo>
                  <a:lnTo>
                    <a:pt x="624" y="674"/>
                  </a:lnTo>
                  <a:lnTo>
                    <a:pt x="629" y="672"/>
                  </a:lnTo>
                  <a:lnTo>
                    <a:pt x="634" y="669"/>
                  </a:lnTo>
                  <a:lnTo>
                    <a:pt x="638" y="665"/>
                  </a:lnTo>
                  <a:lnTo>
                    <a:pt x="642" y="661"/>
                  </a:lnTo>
                  <a:lnTo>
                    <a:pt x="645" y="655"/>
                  </a:lnTo>
                  <a:lnTo>
                    <a:pt x="649" y="650"/>
                  </a:lnTo>
                  <a:lnTo>
                    <a:pt x="653" y="639"/>
                  </a:lnTo>
                  <a:lnTo>
                    <a:pt x="656" y="627"/>
                  </a:lnTo>
                  <a:lnTo>
                    <a:pt x="658" y="615"/>
                  </a:lnTo>
                  <a:lnTo>
                    <a:pt x="658" y="603"/>
                  </a:lnTo>
                  <a:lnTo>
                    <a:pt x="658" y="555"/>
                  </a:lnTo>
                  <a:lnTo>
                    <a:pt x="658" y="505"/>
                  </a:lnTo>
                  <a:lnTo>
                    <a:pt x="658" y="457"/>
                  </a:lnTo>
                  <a:lnTo>
                    <a:pt x="658" y="409"/>
                  </a:lnTo>
                  <a:lnTo>
                    <a:pt x="658" y="360"/>
                  </a:lnTo>
                  <a:lnTo>
                    <a:pt x="658" y="311"/>
                  </a:lnTo>
                  <a:lnTo>
                    <a:pt x="658" y="263"/>
                  </a:lnTo>
                  <a:lnTo>
                    <a:pt x="658" y="214"/>
                  </a:lnTo>
                  <a:lnTo>
                    <a:pt x="658" y="192"/>
                  </a:lnTo>
                  <a:lnTo>
                    <a:pt x="657" y="169"/>
                  </a:lnTo>
                  <a:lnTo>
                    <a:pt x="654" y="146"/>
                  </a:lnTo>
                  <a:lnTo>
                    <a:pt x="650" y="123"/>
                  </a:lnTo>
                  <a:lnTo>
                    <a:pt x="648" y="111"/>
                  </a:lnTo>
                  <a:lnTo>
                    <a:pt x="644" y="100"/>
                  </a:lnTo>
                  <a:lnTo>
                    <a:pt x="640" y="90"/>
                  </a:lnTo>
                  <a:lnTo>
                    <a:pt x="634" y="80"/>
                  </a:lnTo>
                  <a:lnTo>
                    <a:pt x="629" y="71"/>
                  </a:lnTo>
                  <a:lnTo>
                    <a:pt x="622" y="61"/>
                  </a:lnTo>
                  <a:lnTo>
                    <a:pt x="614" y="53"/>
                  </a:lnTo>
                  <a:lnTo>
                    <a:pt x="60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350714" y="2869491"/>
            <a:ext cx="3279861" cy="851900"/>
            <a:chOff x="1085274" y="2349127"/>
            <a:chExt cx="3279861" cy="851900"/>
          </a:xfrm>
        </p:grpSpPr>
        <p:sp>
          <p:nvSpPr>
            <p:cNvPr id="122" name="文本框 121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1085274" y="2687681"/>
              <a:ext cx="327986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5461467" y="2214530"/>
            <a:ext cx="160352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5461467" y="2871967"/>
            <a:ext cx="160352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5461467" y="3559991"/>
            <a:ext cx="160352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5461467" y="4276696"/>
            <a:ext cx="160352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grpSp>
        <p:nvGrpSpPr>
          <p:cNvPr id="140" name="组合 139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141" name="矩形 140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42" name="矩形 141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7931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ŝ1ïḍé">
            <a:extLst>
              <a:ext uri="{FF2B5EF4-FFF2-40B4-BE49-F238E27FC236}">
                <a16:creationId xmlns:a16="http://schemas.microsoft.com/office/drawing/2014/main" id="{CDEA79E9-464F-4111-B5C8-85D88DCA0936}"/>
              </a:ext>
            </a:extLst>
          </p:cNvPr>
          <p:cNvGrpSpPr/>
          <p:nvPr/>
        </p:nvGrpSpPr>
        <p:grpSpPr>
          <a:xfrm>
            <a:off x="2289628" y="2921573"/>
            <a:ext cx="1742384" cy="510800"/>
            <a:chOff x="2193925" y="492126"/>
            <a:chExt cx="1500188" cy="439738"/>
          </a:xfrm>
          <a:solidFill>
            <a:srgbClr val="25D366"/>
          </a:solidFill>
        </p:grpSpPr>
        <p:sp>
          <p:nvSpPr>
            <p:cNvPr id="52" name="ïṥļîḑe">
              <a:extLst>
                <a:ext uri="{FF2B5EF4-FFF2-40B4-BE49-F238E27FC236}">
                  <a16:creationId xmlns:a16="http://schemas.microsoft.com/office/drawing/2014/main" id="{70A54994-FE0F-4CE4-9349-6AAC00CA2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075" y="492126"/>
              <a:ext cx="300038" cy="266700"/>
            </a:xfrm>
            <a:custGeom>
              <a:avLst/>
              <a:gdLst/>
              <a:ahLst/>
              <a:cxnLst>
                <a:cxn ang="0">
                  <a:pos x="186" y="97"/>
                </a:cxn>
                <a:cxn ang="0">
                  <a:pos x="186" y="97"/>
                </a:cxn>
                <a:cxn ang="0">
                  <a:pos x="183" y="94"/>
                </a:cxn>
                <a:cxn ang="0">
                  <a:pos x="178" y="92"/>
                </a:cxn>
                <a:cxn ang="0">
                  <a:pos x="161" y="88"/>
                </a:cxn>
                <a:cxn ang="0">
                  <a:pos x="130" y="81"/>
                </a:cxn>
                <a:cxn ang="0">
                  <a:pos x="90" y="4"/>
                </a:cxn>
                <a:cxn ang="0">
                  <a:pos x="75" y="0"/>
                </a:cxn>
                <a:cxn ang="0">
                  <a:pos x="83" y="72"/>
                </a:cxn>
                <a:cxn ang="0">
                  <a:pos x="43" y="64"/>
                </a:cxn>
                <a:cxn ang="0">
                  <a:pos x="26" y="32"/>
                </a:cxn>
                <a:cxn ang="0">
                  <a:pos x="18" y="31"/>
                </a:cxn>
                <a:cxn ang="0">
                  <a:pos x="18" y="34"/>
                </a:cxn>
                <a:cxn ang="0">
                  <a:pos x="16" y="33"/>
                </a:cxn>
                <a:cxn ang="0">
                  <a:pos x="19" y="69"/>
                </a:cxn>
                <a:cxn ang="0">
                  <a:pos x="19" y="75"/>
                </a:cxn>
                <a:cxn ang="0">
                  <a:pos x="17" y="80"/>
                </a:cxn>
                <a:cxn ang="0">
                  <a:pos x="0" y="111"/>
                </a:cxn>
                <a:cxn ang="0">
                  <a:pos x="2" y="112"/>
                </a:cxn>
                <a:cxn ang="0">
                  <a:pos x="0" y="114"/>
                </a:cxn>
                <a:cxn ang="0">
                  <a:pos x="9" y="117"/>
                </a:cxn>
                <a:cxn ang="0">
                  <a:pos x="38" y="95"/>
                </a:cxn>
                <a:cxn ang="0">
                  <a:pos x="77" y="102"/>
                </a:cxn>
                <a:cxn ang="0">
                  <a:pos x="41" y="165"/>
                </a:cxn>
                <a:cxn ang="0">
                  <a:pos x="57" y="168"/>
                </a:cxn>
                <a:cxn ang="0">
                  <a:pos x="124" y="111"/>
                </a:cxn>
                <a:cxn ang="0">
                  <a:pos x="155" y="118"/>
                </a:cxn>
                <a:cxn ang="0">
                  <a:pos x="173" y="121"/>
                </a:cxn>
                <a:cxn ang="0">
                  <a:pos x="173" y="121"/>
                </a:cxn>
                <a:cxn ang="0">
                  <a:pos x="177" y="121"/>
                </a:cxn>
                <a:cxn ang="0">
                  <a:pos x="181" y="119"/>
                </a:cxn>
                <a:cxn ang="0">
                  <a:pos x="181" y="119"/>
                </a:cxn>
                <a:cxn ang="0">
                  <a:pos x="186" y="115"/>
                </a:cxn>
                <a:cxn ang="0">
                  <a:pos x="188" y="112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6"/>
                </a:cxn>
                <a:cxn ang="0">
                  <a:pos x="189" y="102"/>
                </a:cxn>
                <a:cxn ang="0">
                  <a:pos x="186" y="97"/>
                </a:cxn>
                <a:cxn ang="0">
                  <a:pos x="186" y="97"/>
                </a:cxn>
              </a:cxnLst>
              <a:rect l="0" t="0" r="r" b="b"/>
              <a:pathLst>
                <a:path w="189" h="168">
                  <a:moveTo>
                    <a:pt x="186" y="97"/>
                  </a:moveTo>
                  <a:lnTo>
                    <a:pt x="186" y="97"/>
                  </a:lnTo>
                  <a:lnTo>
                    <a:pt x="183" y="94"/>
                  </a:lnTo>
                  <a:lnTo>
                    <a:pt x="178" y="92"/>
                  </a:lnTo>
                  <a:lnTo>
                    <a:pt x="161" y="88"/>
                  </a:lnTo>
                  <a:lnTo>
                    <a:pt x="130" y="81"/>
                  </a:lnTo>
                  <a:lnTo>
                    <a:pt x="90" y="4"/>
                  </a:lnTo>
                  <a:lnTo>
                    <a:pt x="75" y="0"/>
                  </a:lnTo>
                  <a:lnTo>
                    <a:pt x="83" y="72"/>
                  </a:lnTo>
                  <a:lnTo>
                    <a:pt x="43" y="64"/>
                  </a:lnTo>
                  <a:lnTo>
                    <a:pt x="26" y="32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6" y="33"/>
                  </a:lnTo>
                  <a:lnTo>
                    <a:pt x="19" y="69"/>
                  </a:lnTo>
                  <a:lnTo>
                    <a:pt x="19" y="75"/>
                  </a:lnTo>
                  <a:lnTo>
                    <a:pt x="17" y="80"/>
                  </a:lnTo>
                  <a:lnTo>
                    <a:pt x="0" y="111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9" y="117"/>
                  </a:lnTo>
                  <a:lnTo>
                    <a:pt x="38" y="95"/>
                  </a:lnTo>
                  <a:lnTo>
                    <a:pt x="77" y="102"/>
                  </a:lnTo>
                  <a:lnTo>
                    <a:pt x="41" y="165"/>
                  </a:lnTo>
                  <a:lnTo>
                    <a:pt x="57" y="168"/>
                  </a:lnTo>
                  <a:lnTo>
                    <a:pt x="124" y="111"/>
                  </a:lnTo>
                  <a:lnTo>
                    <a:pt x="155" y="118"/>
                  </a:lnTo>
                  <a:lnTo>
                    <a:pt x="173" y="121"/>
                  </a:lnTo>
                  <a:lnTo>
                    <a:pt x="173" y="121"/>
                  </a:lnTo>
                  <a:lnTo>
                    <a:pt x="177" y="121"/>
                  </a:lnTo>
                  <a:lnTo>
                    <a:pt x="181" y="119"/>
                  </a:lnTo>
                  <a:lnTo>
                    <a:pt x="181" y="119"/>
                  </a:lnTo>
                  <a:lnTo>
                    <a:pt x="186" y="115"/>
                  </a:lnTo>
                  <a:lnTo>
                    <a:pt x="188" y="112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6"/>
                  </a:lnTo>
                  <a:lnTo>
                    <a:pt x="189" y="102"/>
                  </a:lnTo>
                  <a:lnTo>
                    <a:pt x="186" y="97"/>
                  </a:lnTo>
                  <a:lnTo>
                    <a:pt x="186" y="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3" name="íSľîḑe">
              <a:extLst>
                <a:ext uri="{FF2B5EF4-FFF2-40B4-BE49-F238E27FC236}">
                  <a16:creationId xmlns:a16="http://schemas.microsoft.com/office/drawing/2014/main" id="{B359F587-2F4F-4E0F-B524-E2EF550BB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3" y="669926"/>
              <a:ext cx="53975" cy="3016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34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4" h="19">
                  <a:moveTo>
                    <a:pt x="0" y="12"/>
                  </a:moveTo>
                  <a:lnTo>
                    <a:pt x="3" y="19"/>
                  </a:lnTo>
                  <a:lnTo>
                    <a:pt x="3" y="19"/>
                  </a:lnTo>
                  <a:lnTo>
                    <a:pt x="34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4" name="ïṧľiďé">
              <a:extLst>
                <a:ext uri="{FF2B5EF4-FFF2-40B4-BE49-F238E27FC236}">
                  <a16:creationId xmlns:a16="http://schemas.microsoft.com/office/drawing/2014/main" id="{E072FC7B-7503-4DDF-A8F4-114F24260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712788"/>
              <a:ext cx="53975" cy="317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20"/>
                </a:cxn>
                <a:cxn ang="0">
                  <a:pos x="3" y="20"/>
                </a:cxn>
                <a:cxn ang="0">
                  <a:pos x="34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4" h="20">
                  <a:moveTo>
                    <a:pt x="0" y="15"/>
                  </a:moveTo>
                  <a:lnTo>
                    <a:pt x="3" y="20"/>
                  </a:lnTo>
                  <a:lnTo>
                    <a:pt x="3" y="2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5" name="íṧ1íḋè">
              <a:extLst>
                <a:ext uri="{FF2B5EF4-FFF2-40B4-BE49-F238E27FC236}">
                  <a16:creationId xmlns:a16="http://schemas.microsoft.com/office/drawing/2014/main" id="{0A3F665D-00F8-47D9-8DE6-12A090213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762001"/>
              <a:ext cx="53975" cy="381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34" y="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24">
                  <a:moveTo>
                    <a:pt x="0" y="18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4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6" name="íṣḻîďe">
              <a:extLst>
                <a:ext uri="{FF2B5EF4-FFF2-40B4-BE49-F238E27FC236}">
                  <a16:creationId xmlns:a16="http://schemas.microsoft.com/office/drawing/2014/main" id="{94179D1B-525F-4A64-B7A0-51ED32C4C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885826"/>
              <a:ext cx="49213" cy="46038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" y="29"/>
                </a:cxn>
                <a:cxn ang="0">
                  <a:pos x="5" y="29"/>
                </a:cxn>
                <a:cxn ang="0">
                  <a:pos x="31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31" h="29">
                  <a:moveTo>
                    <a:pt x="0" y="23"/>
                  </a:moveTo>
                  <a:lnTo>
                    <a:pt x="5" y="29"/>
                  </a:lnTo>
                  <a:lnTo>
                    <a:pt x="5" y="29"/>
                  </a:lnTo>
                  <a:lnTo>
                    <a:pt x="31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7" name="ïšlíḍe">
              <a:extLst>
                <a:ext uri="{FF2B5EF4-FFF2-40B4-BE49-F238E27FC236}">
                  <a16:creationId xmlns:a16="http://schemas.microsoft.com/office/drawing/2014/main" id="{23E39248-0268-4DF3-ADE4-6FDB0B4D2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820738"/>
              <a:ext cx="50800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5"/>
                </a:cxn>
                <a:cxn ang="0">
                  <a:pos x="4" y="25"/>
                </a:cxn>
                <a:cxn ang="0">
                  <a:pos x="32" y="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32" h="25">
                  <a:moveTo>
                    <a:pt x="0" y="19"/>
                  </a:moveTo>
                  <a:lnTo>
                    <a:pt x="4" y="25"/>
                  </a:lnTo>
                  <a:lnTo>
                    <a:pt x="4" y="25"/>
                  </a:lnTo>
                  <a:lnTo>
                    <a:pt x="32" y="5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8" name="ïṥ1ïdè">
              <a:extLst>
                <a:ext uri="{FF2B5EF4-FFF2-40B4-BE49-F238E27FC236}">
                  <a16:creationId xmlns:a16="http://schemas.microsoft.com/office/drawing/2014/main" id="{A4162B1C-73FC-42B9-ADE4-7D595FFE5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79438"/>
              <a:ext cx="55563" cy="1587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10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1" y="10"/>
                </a:cxn>
              </a:cxnLst>
              <a:rect l="0" t="0" r="r" b="b"/>
              <a:pathLst>
                <a:path w="35" h="10">
                  <a:moveTo>
                    <a:pt x="1" y="10"/>
                  </a:moveTo>
                  <a:lnTo>
                    <a:pt x="1" y="10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3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9" name="îṣḷidê">
              <a:extLst>
                <a:ext uri="{FF2B5EF4-FFF2-40B4-BE49-F238E27FC236}">
                  <a16:creationId xmlns:a16="http://schemas.microsoft.com/office/drawing/2014/main" id="{29CB6C8A-F83E-4FA2-9182-CEF8B5833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576263"/>
              <a:ext cx="55563" cy="142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35" y="9"/>
                </a:cxn>
                <a:cxn ang="0">
                  <a:pos x="35" y="2"/>
                </a:cxn>
                <a:cxn ang="0">
                  <a:pos x="35" y="2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35" h="9">
                  <a:moveTo>
                    <a:pt x="0" y="8"/>
                  </a:moveTo>
                  <a:lnTo>
                    <a:pt x="0" y="8"/>
                  </a:lnTo>
                  <a:lnTo>
                    <a:pt x="35" y="9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0" name="îşļïḍè">
              <a:extLst>
                <a:ext uri="{FF2B5EF4-FFF2-40B4-BE49-F238E27FC236}">
                  <a16:creationId xmlns:a16="http://schemas.microsoft.com/office/drawing/2014/main" id="{01FE4C80-3C16-47A8-BAC3-192D59D09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76263"/>
              <a:ext cx="571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36" y="7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2" y="8"/>
                </a:cxn>
              </a:cxnLst>
              <a:rect l="0" t="0" r="r" b="b"/>
              <a:pathLst>
                <a:path w="36" h="8">
                  <a:moveTo>
                    <a:pt x="2" y="8"/>
                  </a:moveTo>
                  <a:lnTo>
                    <a:pt x="2" y="8"/>
                  </a:lnTo>
                  <a:lnTo>
                    <a:pt x="3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1" name="îṡliḋê">
              <a:extLst>
                <a:ext uri="{FF2B5EF4-FFF2-40B4-BE49-F238E27FC236}">
                  <a16:creationId xmlns:a16="http://schemas.microsoft.com/office/drawing/2014/main" id="{34124C89-29B7-4F26-A3BD-F48AC96FC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584201"/>
              <a:ext cx="55563" cy="2063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5" y="10"/>
                </a:cxn>
                <a:cxn ang="0">
                  <a:pos x="34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lnTo>
                    <a:pt x="35" y="5"/>
                  </a:lnTo>
                  <a:lnTo>
                    <a:pt x="26" y="4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5" y="10"/>
                  </a:lnTo>
                  <a:lnTo>
                    <a:pt x="34" y="13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2" name="íŝ1iďé">
              <a:extLst>
                <a:ext uri="{FF2B5EF4-FFF2-40B4-BE49-F238E27FC236}">
                  <a16:creationId xmlns:a16="http://schemas.microsoft.com/office/drawing/2014/main" id="{131D2BC5-7097-4050-BCA1-C06CFF215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590551"/>
              <a:ext cx="55563" cy="1905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35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5"/>
                </a:cxn>
                <a:cxn ang="0">
                  <a:pos x="1" y="12"/>
                </a:cxn>
              </a:cxnLst>
              <a:rect l="0" t="0" r="r" b="b"/>
              <a:pathLst>
                <a:path w="35" h="12">
                  <a:moveTo>
                    <a:pt x="1" y="12"/>
                  </a:moveTo>
                  <a:lnTo>
                    <a:pt x="1" y="12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3" name="ïṣľídè">
              <a:extLst>
                <a:ext uri="{FF2B5EF4-FFF2-40B4-BE49-F238E27FC236}">
                  <a16:creationId xmlns:a16="http://schemas.microsoft.com/office/drawing/2014/main" id="{295AFE61-F3D0-4690-8F7A-DF2C737EC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0" y="609601"/>
              <a:ext cx="55563" cy="2222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35" y="6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5" h="14">
                  <a:moveTo>
                    <a:pt x="0" y="7"/>
                  </a:moveTo>
                  <a:lnTo>
                    <a:pt x="1" y="14"/>
                  </a:lnTo>
                  <a:lnTo>
                    <a:pt x="1" y="14"/>
                  </a:lnTo>
                  <a:lnTo>
                    <a:pt x="35" y="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4" name="îṩḷîḓé">
              <a:extLst>
                <a:ext uri="{FF2B5EF4-FFF2-40B4-BE49-F238E27FC236}">
                  <a16:creationId xmlns:a16="http://schemas.microsoft.com/office/drawing/2014/main" id="{15A4D152-1F19-4395-B35F-D2545648F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635001"/>
              <a:ext cx="57150" cy="2698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36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6" h="17">
                  <a:moveTo>
                    <a:pt x="0" y="10"/>
                  </a:moveTo>
                  <a:lnTo>
                    <a:pt x="2" y="17"/>
                  </a:lnTo>
                  <a:lnTo>
                    <a:pt x="2" y="17"/>
                  </a:lnTo>
                  <a:lnTo>
                    <a:pt x="36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5" name="ïsļïdê">
            <a:extLst>
              <a:ext uri="{FF2B5EF4-FFF2-40B4-BE49-F238E27FC236}">
                <a16:creationId xmlns:a16="http://schemas.microsoft.com/office/drawing/2014/main" id="{D8B2A390-6521-4280-97A4-111728907B72}"/>
              </a:ext>
            </a:extLst>
          </p:cNvPr>
          <p:cNvSpPr>
            <a:spLocks/>
          </p:cNvSpPr>
          <p:nvPr/>
        </p:nvSpPr>
        <p:spPr bwMode="auto">
          <a:xfrm>
            <a:off x="3667021" y="3160501"/>
            <a:ext cx="1889765" cy="908056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6" name="ïṡḷîḍe">
            <a:extLst>
              <a:ext uri="{FF2B5EF4-FFF2-40B4-BE49-F238E27FC236}">
                <a16:creationId xmlns:a16="http://schemas.microsoft.com/office/drawing/2014/main" id="{CF316A92-66D0-43DE-955E-661BE83A5C68}"/>
              </a:ext>
            </a:extLst>
          </p:cNvPr>
          <p:cNvGrpSpPr/>
          <p:nvPr/>
        </p:nvGrpSpPr>
        <p:grpSpPr>
          <a:xfrm rot="20994702" flipV="1">
            <a:off x="4787357" y="3949836"/>
            <a:ext cx="1733165" cy="497149"/>
            <a:chOff x="2193925" y="503878"/>
            <a:chExt cx="1492251" cy="427986"/>
          </a:xfrm>
          <a:solidFill>
            <a:srgbClr val="12C7A9"/>
          </a:solidFill>
        </p:grpSpPr>
        <p:sp>
          <p:nvSpPr>
            <p:cNvPr id="39" name="îšľïḑê">
              <a:extLst>
                <a:ext uri="{FF2B5EF4-FFF2-40B4-BE49-F238E27FC236}">
                  <a16:creationId xmlns:a16="http://schemas.microsoft.com/office/drawing/2014/main" id="{9936DC6C-3E36-4061-A098-B4517E891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503878"/>
              <a:ext cx="300038" cy="266700"/>
            </a:xfrm>
            <a:custGeom>
              <a:avLst/>
              <a:gdLst/>
              <a:ahLst/>
              <a:cxnLst>
                <a:cxn ang="0">
                  <a:pos x="186" y="97"/>
                </a:cxn>
                <a:cxn ang="0">
                  <a:pos x="186" y="97"/>
                </a:cxn>
                <a:cxn ang="0">
                  <a:pos x="183" y="94"/>
                </a:cxn>
                <a:cxn ang="0">
                  <a:pos x="178" y="92"/>
                </a:cxn>
                <a:cxn ang="0">
                  <a:pos x="161" y="88"/>
                </a:cxn>
                <a:cxn ang="0">
                  <a:pos x="130" y="81"/>
                </a:cxn>
                <a:cxn ang="0">
                  <a:pos x="90" y="4"/>
                </a:cxn>
                <a:cxn ang="0">
                  <a:pos x="75" y="0"/>
                </a:cxn>
                <a:cxn ang="0">
                  <a:pos x="83" y="72"/>
                </a:cxn>
                <a:cxn ang="0">
                  <a:pos x="43" y="64"/>
                </a:cxn>
                <a:cxn ang="0">
                  <a:pos x="26" y="32"/>
                </a:cxn>
                <a:cxn ang="0">
                  <a:pos x="18" y="31"/>
                </a:cxn>
                <a:cxn ang="0">
                  <a:pos x="18" y="34"/>
                </a:cxn>
                <a:cxn ang="0">
                  <a:pos x="16" y="33"/>
                </a:cxn>
                <a:cxn ang="0">
                  <a:pos x="19" y="69"/>
                </a:cxn>
                <a:cxn ang="0">
                  <a:pos x="19" y="75"/>
                </a:cxn>
                <a:cxn ang="0">
                  <a:pos x="17" y="80"/>
                </a:cxn>
                <a:cxn ang="0">
                  <a:pos x="0" y="111"/>
                </a:cxn>
                <a:cxn ang="0">
                  <a:pos x="2" y="112"/>
                </a:cxn>
                <a:cxn ang="0">
                  <a:pos x="0" y="114"/>
                </a:cxn>
                <a:cxn ang="0">
                  <a:pos x="9" y="117"/>
                </a:cxn>
                <a:cxn ang="0">
                  <a:pos x="38" y="95"/>
                </a:cxn>
                <a:cxn ang="0">
                  <a:pos x="77" y="102"/>
                </a:cxn>
                <a:cxn ang="0">
                  <a:pos x="41" y="165"/>
                </a:cxn>
                <a:cxn ang="0">
                  <a:pos x="57" y="168"/>
                </a:cxn>
                <a:cxn ang="0">
                  <a:pos x="124" y="111"/>
                </a:cxn>
                <a:cxn ang="0">
                  <a:pos x="155" y="118"/>
                </a:cxn>
                <a:cxn ang="0">
                  <a:pos x="173" y="121"/>
                </a:cxn>
                <a:cxn ang="0">
                  <a:pos x="173" y="121"/>
                </a:cxn>
                <a:cxn ang="0">
                  <a:pos x="177" y="121"/>
                </a:cxn>
                <a:cxn ang="0">
                  <a:pos x="181" y="119"/>
                </a:cxn>
                <a:cxn ang="0">
                  <a:pos x="181" y="119"/>
                </a:cxn>
                <a:cxn ang="0">
                  <a:pos x="186" y="115"/>
                </a:cxn>
                <a:cxn ang="0">
                  <a:pos x="188" y="112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6"/>
                </a:cxn>
                <a:cxn ang="0">
                  <a:pos x="189" y="102"/>
                </a:cxn>
                <a:cxn ang="0">
                  <a:pos x="186" y="97"/>
                </a:cxn>
                <a:cxn ang="0">
                  <a:pos x="186" y="97"/>
                </a:cxn>
              </a:cxnLst>
              <a:rect l="0" t="0" r="r" b="b"/>
              <a:pathLst>
                <a:path w="189" h="168">
                  <a:moveTo>
                    <a:pt x="186" y="97"/>
                  </a:moveTo>
                  <a:lnTo>
                    <a:pt x="186" y="97"/>
                  </a:lnTo>
                  <a:lnTo>
                    <a:pt x="183" y="94"/>
                  </a:lnTo>
                  <a:lnTo>
                    <a:pt x="178" y="92"/>
                  </a:lnTo>
                  <a:lnTo>
                    <a:pt x="161" y="88"/>
                  </a:lnTo>
                  <a:lnTo>
                    <a:pt x="130" y="81"/>
                  </a:lnTo>
                  <a:lnTo>
                    <a:pt x="90" y="4"/>
                  </a:lnTo>
                  <a:lnTo>
                    <a:pt x="75" y="0"/>
                  </a:lnTo>
                  <a:lnTo>
                    <a:pt x="83" y="72"/>
                  </a:lnTo>
                  <a:lnTo>
                    <a:pt x="43" y="64"/>
                  </a:lnTo>
                  <a:lnTo>
                    <a:pt x="26" y="32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6" y="33"/>
                  </a:lnTo>
                  <a:lnTo>
                    <a:pt x="19" y="69"/>
                  </a:lnTo>
                  <a:lnTo>
                    <a:pt x="19" y="75"/>
                  </a:lnTo>
                  <a:lnTo>
                    <a:pt x="17" y="80"/>
                  </a:lnTo>
                  <a:lnTo>
                    <a:pt x="0" y="111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9" y="117"/>
                  </a:lnTo>
                  <a:lnTo>
                    <a:pt x="38" y="95"/>
                  </a:lnTo>
                  <a:lnTo>
                    <a:pt x="77" y="102"/>
                  </a:lnTo>
                  <a:lnTo>
                    <a:pt x="41" y="165"/>
                  </a:lnTo>
                  <a:lnTo>
                    <a:pt x="57" y="168"/>
                  </a:lnTo>
                  <a:lnTo>
                    <a:pt x="124" y="111"/>
                  </a:lnTo>
                  <a:lnTo>
                    <a:pt x="155" y="118"/>
                  </a:lnTo>
                  <a:lnTo>
                    <a:pt x="173" y="121"/>
                  </a:lnTo>
                  <a:lnTo>
                    <a:pt x="173" y="121"/>
                  </a:lnTo>
                  <a:lnTo>
                    <a:pt x="177" y="121"/>
                  </a:lnTo>
                  <a:lnTo>
                    <a:pt x="181" y="119"/>
                  </a:lnTo>
                  <a:lnTo>
                    <a:pt x="181" y="119"/>
                  </a:lnTo>
                  <a:lnTo>
                    <a:pt x="186" y="115"/>
                  </a:lnTo>
                  <a:lnTo>
                    <a:pt x="188" y="112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6"/>
                  </a:lnTo>
                  <a:lnTo>
                    <a:pt x="189" y="102"/>
                  </a:lnTo>
                  <a:lnTo>
                    <a:pt x="186" y="97"/>
                  </a:lnTo>
                  <a:lnTo>
                    <a:pt x="186" y="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0" name="ïšľiḑè">
              <a:extLst>
                <a:ext uri="{FF2B5EF4-FFF2-40B4-BE49-F238E27FC236}">
                  <a16:creationId xmlns:a16="http://schemas.microsoft.com/office/drawing/2014/main" id="{B9656E0C-BAA6-4809-B30D-458442838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3" y="669926"/>
              <a:ext cx="53975" cy="3016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34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4" h="19">
                  <a:moveTo>
                    <a:pt x="0" y="12"/>
                  </a:moveTo>
                  <a:lnTo>
                    <a:pt x="3" y="19"/>
                  </a:lnTo>
                  <a:lnTo>
                    <a:pt x="3" y="19"/>
                  </a:lnTo>
                  <a:lnTo>
                    <a:pt x="34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1" name="íṥḷïḋè">
              <a:extLst>
                <a:ext uri="{FF2B5EF4-FFF2-40B4-BE49-F238E27FC236}">
                  <a16:creationId xmlns:a16="http://schemas.microsoft.com/office/drawing/2014/main" id="{0CA1636E-4844-4B66-9060-7B421F06A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712788"/>
              <a:ext cx="53975" cy="317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20"/>
                </a:cxn>
                <a:cxn ang="0">
                  <a:pos x="3" y="20"/>
                </a:cxn>
                <a:cxn ang="0">
                  <a:pos x="34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4" h="20">
                  <a:moveTo>
                    <a:pt x="0" y="15"/>
                  </a:moveTo>
                  <a:lnTo>
                    <a:pt x="3" y="20"/>
                  </a:lnTo>
                  <a:lnTo>
                    <a:pt x="3" y="2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2" name="íśḻíḍê">
              <a:extLst>
                <a:ext uri="{FF2B5EF4-FFF2-40B4-BE49-F238E27FC236}">
                  <a16:creationId xmlns:a16="http://schemas.microsoft.com/office/drawing/2014/main" id="{38D30F35-983C-4255-8404-2D350802F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762001"/>
              <a:ext cx="53975" cy="381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34" y="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24">
                  <a:moveTo>
                    <a:pt x="0" y="18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4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îsļîḋe">
              <a:extLst>
                <a:ext uri="{FF2B5EF4-FFF2-40B4-BE49-F238E27FC236}">
                  <a16:creationId xmlns:a16="http://schemas.microsoft.com/office/drawing/2014/main" id="{9A645F4A-8CC5-469D-9F59-43BE8168D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885826"/>
              <a:ext cx="49213" cy="46038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" y="29"/>
                </a:cxn>
                <a:cxn ang="0">
                  <a:pos x="5" y="29"/>
                </a:cxn>
                <a:cxn ang="0">
                  <a:pos x="31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31" h="29">
                  <a:moveTo>
                    <a:pt x="0" y="23"/>
                  </a:moveTo>
                  <a:lnTo>
                    <a:pt x="5" y="29"/>
                  </a:lnTo>
                  <a:lnTo>
                    <a:pt x="5" y="29"/>
                  </a:lnTo>
                  <a:lnTo>
                    <a:pt x="31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4" name="iśļiḑê">
              <a:extLst>
                <a:ext uri="{FF2B5EF4-FFF2-40B4-BE49-F238E27FC236}">
                  <a16:creationId xmlns:a16="http://schemas.microsoft.com/office/drawing/2014/main" id="{E5C584C5-371F-4EA9-8A67-7CD100859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820738"/>
              <a:ext cx="50800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5"/>
                </a:cxn>
                <a:cxn ang="0">
                  <a:pos x="4" y="25"/>
                </a:cxn>
                <a:cxn ang="0">
                  <a:pos x="32" y="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32" h="25">
                  <a:moveTo>
                    <a:pt x="0" y="19"/>
                  </a:moveTo>
                  <a:lnTo>
                    <a:pt x="4" y="25"/>
                  </a:lnTo>
                  <a:lnTo>
                    <a:pt x="4" y="25"/>
                  </a:lnTo>
                  <a:lnTo>
                    <a:pt x="32" y="5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5" name="iSḻíḍè">
              <a:extLst>
                <a:ext uri="{FF2B5EF4-FFF2-40B4-BE49-F238E27FC236}">
                  <a16:creationId xmlns:a16="http://schemas.microsoft.com/office/drawing/2014/main" id="{7D0A25C2-8B75-4C60-81B7-1DAE058C4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79438"/>
              <a:ext cx="55563" cy="1587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10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1" y="10"/>
                </a:cxn>
              </a:cxnLst>
              <a:rect l="0" t="0" r="r" b="b"/>
              <a:pathLst>
                <a:path w="35" h="10">
                  <a:moveTo>
                    <a:pt x="1" y="10"/>
                  </a:moveTo>
                  <a:lnTo>
                    <a:pt x="1" y="10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3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6" name="iṡḻíḋe">
              <a:extLst>
                <a:ext uri="{FF2B5EF4-FFF2-40B4-BE49-F238E27FC236}">
                  <a16:creationId xmlns:a16="http://schemas.microsoft.com/office/drawing/2014/main" id="{4A91CB3C-A2B6-490E-A6AC-F7075F279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576263"/>
              <a:ext cx="55563" cy="142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35" y="9"/>
                </a:cxn>
                <a:cxn ang="0">
                  <a:pos x="35" y="2"/>
                </a:cxn>
                <a:cxn ang="0">
                  <a:pos x="35" y="2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35" h="9">
                  <a:moveTo>
                    <a:pt x="0" y="8"/>
                  </a:moveTo>
                  <a:lnTo>
                    <a:pt x="0" y="8"/>
                  </a:lnTo>
                  <a:lnTo>
                    <a:pt x="35" y="9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7" name="ïṧḻiḍê">
              <a:extLst>
                <a:ext uri="{FF2B5EF4-FFF2-40B4-BE49-F238E27FC236}">
                  <a16:creationId xmlns:a16="http://schemas.microsoft.com/office/drawing/2014/main" id="{49F7ECF5-6598-4544-A424-8F7A3DE8F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76263"/>
              <a:ext cx="571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36" y="7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2" y="8"/>
                </a:cxn>
              </a:cxnLst>
              <a:rect l="0" t="0" r="r" b="b"/>
              <a:pathLst>
                <a:path w="36" h="8">
                  <a:moveTo>
                    <a:pt x="2" y="8"/>
                  </a:moveTo>
                  <a:lnTo>
                    <a:pt x="2" y="8"/>
                  </a:lnTo>
                  <a:lnTo>
                    <a:pt x="3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8" name="iśļîḍé">
              <a:extLst>
                <a:ext uri="{FF2B5EF4-FFF2-40B4-BE49-F238E27FC236}">
                  <a16:creationId xmlns:a16="http://schemas.microsoft.com/office/drawing/2014/main" id="{263BAF1A-C215-4299-8BA2-F368B5A27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584201"/>
              <a:ext cx="55563" cy="2063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5" y="10"/>
                </a:cxn>
                <a:cxn ang="0">
                  <a:pos x="34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lnTo>
                    <a:pt x="35" y="5"/>
                  </a:lnTo>
                  <a:lnTo>
                    <a:pt x="26" y="4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5" y="10"/>
                  </a:lnTo>
                  <a:lnTo>
                    <a:pt x="34" y="13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9" name="í$ļíďè">
              <a:extLst>
                <a:ext uri="{FF2B5EF4-FFF2-40B4-BE49-F238E27FC236}">
                  <a16:creationId xmlns:a16="http://schemas.microsoft.com/office/drawing/2014/main" id="{ECBC59D7-A193-4B12-8262-72BD1BFC3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590551"/>
              <a:ext cx="55563" cy="1905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35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5"/>
                </a:cxn>
                <a:cxn ang="0">
                  <a:pos x="1" y="12"/>
                </a:cxn>
              </a:cxnLst>
              <a:rect l="0" t="0" r="r" b="b"/>
              <a:pathLst>
                <a:path w="35" h="12">
                  <a:moveTo>
                    <a:pt x="1" y="12"/>
                  </a:moveTo>
                  <a:lnTo>
                    <a:pt x="1" y="12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0" name="ï$ḻîḓè">
              <a:extLst>
                <a:ext uri="{FF2B5EF4-FFF2-40B4-BE49-F238E27FC236}">
                  <a16:creationId xmlns:a16="http://schemas.microsoft.com/office/drawing/2014/main" id="{96B39B61-088C-4CA0-B889-817EE23DF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0" y="609601"/>
              <a:ext cx="55563" cy="2222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35" y="6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5" h="14">
                  <a:moveTo>
                    <a:pt x="0" y="7"/>
                  </a:moveTo>
                  <a:lnTo>
                    <a:pt x="1" y="14"/>
                  </a:lnTo>
                  <a:lnTo>
                    <a:pt x="1" y="14"/>
                  </a:lnTo>
                  <a:lnTo>
                    <a:pt x="35" y="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1" name="íSḻîḋê">
              <a:extLst>
                <a:ext uri="{FF2B5EF4-FFF2-40B4-BE49-F238E27FC236}">
                  <a16:creationId xmlns:a16="http://schemas.microsoft.com/office/drawing/2014/main" id="{A0F03529-9E25-43A3-A9BF-D5379A530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635001"/>
              <a:ext cx="57150" cy="2698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36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6" h="17">
                  <a:moveTo>
                    <a:pt x="0" y="10"/>
                  </a:moveTo>
                  <a:lnTo>
                    <a:pt x="2" y="17"/>
                  </a:lnTo>
                  <a:lnTo>
                    <a:pt x="2" y="17"/>
                  </a:lnTo>
                  <a:lnTo>
                    <a:pt x="36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7" name="iśḻíḓè">
            <a:extLst>
              <a:ext uri="{FF2B5EF4-FFF2-40B4-BE49-F238E27FC236}">
                <a16:creationId xmlns:a16="http://schemas.microsoft.com/office/drawing/2014/main" id="{4B42937E-CAB3-428A-8DD4-82003C6493F4}"/>
              </a:ext>
            </a:extLst>
          </p:cNvPr>
          <p:cNvSpPr>
            <a:spLocks/>
          </p:cNvSpPr>
          <p:nvPr/>
        </p:nvSpPr>
        <p:spPr bwMode="auto">
          <a:xfrm>
            <a:off x="6416284" y="3160501"/>
            <a:ext cx="1889764" cy="908056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8" name="iṡ1ïḋè">
            <a:extLst>
              <a:ext uri="{FF2B5EF4-FFF2-40B4-BE49-F238E27FC236}">
                <a16:creationId xmlns:a16="http://schemas.microsoft.com/office/drawing/2014/main" id="{FE9272DB-F926-4C50-A260-893E08A85711}"/>
              </a:ext>
            </a:extLst>
          </p:cNvPr>
          <p:cNvGrpSpPr/>
          <p:nvPr/>
        </p:nvGrpSpPr>
        <p:grpSpPr>
          <a:xfrm>
            <a:off x="7595472" y="2921573"/>
            <a:ext cx="1742384" cy="510800"/>
            <a:chOff x="2193925" y="492126"/>
            <a:chExt cx="1500188" cy="439738"/>
          </a:xfrm>
          <a:solidFill>
            <a:srgbClr val="128C7E"/>
          </a:solidFill>
        </p:grpSpPr>
        <p:sp>
          <p:nvSpPr>
            <p:cNvPr id="26" name="iSḷïdè">
              <a:extLst>
                <a:ext uri="{FF2B5EF4-FFF2-40B4-BE49-F238E27FC236}">
                  <a16:creationId xmlns:a16="http://schemas.microsoft.com/office/drawing/2014/main" id="{FDE43F2A-67D6-44DB-B071-5BB52B61B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075" y="492126"/>
              <a:ext cx="300038" cy="266700"/>
            </a:xfrm>
            <a:custGeom>
              <a:avLst/>
              <a:gdLst/>
              <a:ahLst/>
              <a:cxnLst>
                <a:cxn ang="0">
                  <a:pos x="186" y="97"/>
                </a:cxn>
                <a:cxn ang="0">
                  <a:pos x="186" y="97"/>
                </a:cxn>
                <a:cxn ang="0">
                  <a:pos x="183" y="94"/>
                </a:cxn>
                <a:cxn ang="0">
                  <a:pos x="178" y="92"/>
                </a:cxn>
                <a:cxn ang="0">
                  <a:pos x="161" y="88"/>
                </a:cxn>
                <a:cxn ang="0">
                  <a:pos x="130" y="81"/>
                </a:cxn>
                <a:cxn ang="0">
                  <a:pos x="90" y="4"/>
                </a:cxn>
                <a:cxn ang="0">
                  <a:pos x="75" y="0"/>
                </a:cxn>
                <a:cxn ang="0">
                  <a:pos x="83" y="72"/>
                </a:cxn>
                <a:cxn ang="0">
                  <a:pos x="43" y="64"/>
                </a:cxn>
                <a:cxn ang="0">
                  <a:pos x="26" y="32"/>
                </a:cxn>
                <a:cxn ang="0">
                  <a:pos x="18" y="31"/>
                </a:cxn>
                <a:cxn ang="0">
                  <a:pos x="18" y="34"/>
                </a:cxn>
                <a:cxn ang="0">
                  <a:pos x="16" y="33"/>
                </a:cxn>
                <a:cxn ang="0">
                  <a:pos x="19" y="69"/>
                </a:cxn>
                <a:cxn ang="0">
                  <a:pos x="19" y="75"/>
                </a:cxn>
                <a:cxn ang="0">
                  <a:pos x="17" y="80"/>
                </a:cxn>
                <a:cxn ang="0">
                  <a:pos x="0" y="111"/>
                </a:cxn>
                <a:cxn ang="0">
                  <a:pos x="2" y="112"/>
                </a:cxn>
                <a:cxn ang="0">
                  <a:pos x="0" y="114"/>
                </a:cxn>
                <a:cxn ang="0">
                  <a:pos x="9" y="117"/>
                </a:cxn>
                <a:cxn ang="0">
                  <a:pos x="38" y="95"/>
                </a:cxn>
                <a:cxn ang="0">
                  <a:pos x="77" y="102"/>
                </a:cxn>
                <a:cxn ang="0">
                  <a:pos x="41" y="165"/>
                </a:cxn>
                <a:cxn ang="0">
                  <a:pos x="57" y="168"/>
                </a:cxn>
                <a:cxn ang="0">
                  <a:pos x="124" y="111"/>
                </a:cxn>
                <a:cxn ang="0">
                  <a:pos x="155" y="118"/>
                </a:cxn>
                <a:cxn ang="0">
                  <a:pos x="173" y="121"/>
                </a:cxn>
                <a:cxn ang="0">
                  <a:pos x="173" y="121"/>
                </a:cxn>
                <a:cxn ang="0">
                  <a:pos x="177" y="121"/>
                </a:cxn>
                <a:cxn ang="0">
                  <a:pos x="181" y="119"/>
                </a:cxn>
                <a:cxn ang="0">
                  <a:pos x="181" y="119"/>
                </a:cxn>
                <a:cxn ang="0">
                  <a:pos x="186" y="115"/>
                </a:cxn>
                <a:cxn ang="0">
                  <a:pos x="188" y="112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9"/>
                </a:cxn>
                <a:cxn ang="0">
                  <a:pos x="189" y="106"/>
                </a:cxn>
                <a:cxn ang="0">
                  <a:pos x="189" y="102"/>
                </a:cxn>
                <a:cxn ang="0">
                  <a:pos x="186" y="97"/>
                </a:cxn>
                <a:cxn ang="0">
                  <a:pos x="186" y="97"/>
                </a:cxn>
              </a:cxnLst>
              <a:rect l="0" t="0" r="r" b="b"/>
              <a:pathLst>
                <a:path w="189" h="168">
                  <a:moveTo>
                    <a:pt x="186" y="97"/>
                  </a:moveTo>
                  <a:lnTo>
                    <a:pt x="186" y="97"/>
                  </a:lnTo>
                  <a:lnTo>
                    <a:pt x="183" y="94"/>
                  </a:lnTo>
                  <a:lnTo>
                    <a:pt x="178" y="92"/>
                  </a:lnTo>
                  <a:lnTo>
                    <a:pt x="161" y="88"/>
                  </a:lnTo>
                  <a:lnTo>
                    <a:pt x="130" y="81"/>
                  </a:lnTo>
                  <a:lnTo>
                    <a:pt x="90" y="4"/>
                  </a:lnTo>
                  <a:lnTo>
                    <a:pt x="75" y="0"/>
                  </a:lnTo>
                  <a:lnTo>
                    <a:pt x="83" y="72"/>
                  </a:lnTo>
                  <a:lnTo>
                    <a:pt x="43" y="64"/>
                  </a:lnTo>
                  <a:lnTo>
                    <a:pt x="26" y="32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6" y="33"/>
                  </a:lnTo>
                  <a:lnTo>
                    <a:pt x="19" y="69"/>
                  </a:lnTo>
                  <a:lnTo>
                    <a:pt x="19" y="75"/>
                  </a:lnTo>
                  <a:lnTo>
                    <a:pt x="17" y="80"/>
                  </a:lnTo>
                  <a:lnTo>
                    <a:pt x="0" y="111"/>
                  </a:lnTo>
                  <a:lnTo>
                    <a:pt x="2" y="112"/>
                  </a:lnTo>
                  <a:lnTo>
                    <a:pt x="0" y="114"/>
                  </a:lnTo>
                  <a:lnTo>
                    <a:pt x="9" y="117"/>
                  </a:lnTo>
                  <a:lnTo>
                    <a:pt x="38" y="95"/>
                  </a:lnTo>
                  <a:lnTo>
                    <a:pt x="77" y="102"/>
                  </a:lnTo>
                  <a:lnTo>
                    <a:pt x="41" y="165"/>
                  </a:lnTo>
                  <a:lnTo>
                    <a:pt x="57" y="168"/>
                  </a:lnTo>
                  <a:lnTo>
                    <a:pt x="124" y="111"/>
                  </a:lnTo>
                  <a:lnTo>
                    <a:pt x="155" y="118"/>
                  </a:lnTo>
                  <a:lnTo>
                    <a:pt x="173" y="121"/>
                  </a:lnTo>
                  <a:lnTo>
                    <a:pt x="173" y="121"/>
                  </a:lnTo>
                  <a:lnTo>
                    <a:pt x="177" y="121"/>
                  </a:lnTo>
                  <a:lnTo>
                    <a:pt x="181" y="119"/>
                  </a:lnTo>
                  <a:lnTo>
                    <a:pt x="181" y="119"/>
                  </a:lnTo>
                  <a:lnTo>
                    <a:pt x="186" y="115"/>
                  </a:lnTo>
                  <a:lnTo>
                    <a:pt x="188" y="112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06"/>
                  </a:lnTo>
                  <a:lnTo>
                    <a:pt x="189" y="102"/>
                  </a:lnTo>
                  <a:lnTo>
                    <a:pt x="186" y="97"/>
                  </a:lnTo>
                  <a:lnTo>
                    <a:pt x="186" y="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7" name="íŝļíde">
              <a:extLst>
                <a:ext uri="{FF2B5EF4-FFF2-40B4-BE49-F238E27FC236}">
                  <a16:creationId xmlns:a16="http://schemas.microsoft.com/office/drawing/2014/main" id="{9E1ED0C5-64C6-444B-ABB8-6AB687CFC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3" y="669926"/>
              <a:ext cx="53975" cy="3016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34" y="7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4" h="19">
                  <a:moveTo>
                    <a:pt x="0" y="12"/>
                  </a:moveTo>
                  <a:lnTo>
                    <a:pt x="3" y="19"/>
                  </a:lnTo>
                  <a:lnTo>
                    <a:pt x="3" y="19"/>
                  </a:lnTo>
                  <a:lnTo>
                    <a:pt x="34" y="7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îṣľîḑe">
              <a:extLst>
                <a:ext uri="{FF2B5EF4-FFF2-40B4-BE49-F238E27FC236}">
                  <a16:creationId xmlns:a16="http://schemas.microsoft.com/office/drawing/2014/main" id="{B053783F-9EA9-4010-839C-3D2B9CF09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712788"/>
              <a:ext cx="53975" cy="31750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20"/>
                </a:cxn>
                <a:cxn ang="0">
                  <a:pos x="3" y="20"/>
                </a:cxn>
                <a:cxn ang="0">
                  <a:pos x="34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34" h="20">
                  <a:moveTo>
                    <a:pt x="0" y="15"/>
                  </a:moveTo>
                  <a:lnTo>
                    <a:pt x="3" y="20"/>
                  </a:lnTo>
                  <a:lnTo>
                    <a:pt x="3" y="2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ís1îḓè">
              <a:extLst>
                <a:ext uri="{FF2B5EF4-FFF2-40B4-BE49-F238E27FC236}">
                  <a16:creationId xmlns:a16="http://schemas.microsoft.com/office/drawing/2014/main" id="{9DF13B1F-3918-4CD0-906C-495402D85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762001"/>
              <a:ext cx="53975" cy="3810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34" y="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24">
                  <a:moveTo>
                    <a:pt x="0" y="18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4" y="6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ïṥ1îḑe">
              <a:extLst>
                <a:ext uri="{FF2B5EF4-FFF2-40B4-BE49-F238E27FC236}">
                  <a16:creationId xmlns:a16="http://schemas.microsoft.com/office/drawing/2014/main" id="{DF6CC8D2-DC82-4C69-9E77-1A579F5DE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885826"/>
              <a:ext cx="49213" cy="46038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" y="29"/>
                </a:cxn>
                <a:cxn ang="0">
                  <a:pos x="5" y="29"/>
                </a:cxn>
                <a:cxn ang="0">
                  <a:pos x="31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31" h="29">
                  <a:moveTo>
                    <a:pt x="0" y="23"/>
                  </a:moveTo>
                  <a:lnTo>
                    <a:pt x="5" y="29"/>
                  </a:lnTo>
                  <a:lnTo>
                    <a:pt x="5" y="29"/>
                  </a:lnTo>
                  <a:lnTo>
                    <a:pt x="31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îšľiḋê">
              <a:extLst>
                <a:ext uri="{FF2B5EF4-FFF2-40B4-BE49-F238E27FC236}">
                  <a16:creationId xmlns:a16="http://schemas.microsoft.com/office/drawing/2014/main" id="{163C0BD3-FE91-4DD5-AAC6-D74AE3105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820738"/>
              <a:ext cx="50800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5"/>
                </a:cxn>
                <a:cxn ang="0">
                  <a:pos x="4" y="25"/>
                </a:cxn>
                <a:cxn ang="0">
                  <a:pos x="32" y="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32" h="25">
                  <a:moveTo>
                    <a:pt x="0" y="19"/>
                  </a:moveTo>
                  <a:lnTo>
                    <a:pt x="4" y="25"/>
                  </a:lnTo>
                  <a:lnTo>
                    <a:pt x="4" y="25"/>
                  </a:lnTo>
                  <a:lnTo>
                    <a:pt x="32" y="5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2" name="îšlîḋe">
              <a:extLst>
                <a:ext uri="{FF2B5EF4-FFF2-40B4-BE49-F238E27FC236}">
                  <a16:creationId xmlns:a16="http://schemas.microsoft.com/office/drawing/2014/main" id="{5B3399C0-9D45-4AAD-B0A9-4BDE3E41D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579438"/>
              <a:ext cx="55563" cy="1587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10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1" y="10"/>
                </a:cxn>
              </a:cxnLst>
              <a:rect l="0" t="0" r="r" b="b"/>
              <a:pathLst>
                <a:path w="35" h="10">
                  <a:moveTo>
                    <a:pt x="1" y="10"/>
                  </a:moveTo>
                  <a:lnTo>
                    <a:pt x="1" y="10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3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3" name="îSḻîďé">
              <a:extLst>
                <a:ext uri="{FF2B5EF4-FFF2-40B4-BE49-F238E27FC236}">
                  <a16:creationId xmlns:a16="http://schemas.microsoft.com/office/drawing/2014/main" id="{3C66B3F4-E0CA-4159-8E97-9E3E990D3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576263"/>
              <a:ext cx="55563" cy="142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35" y="9"/>
                </a:cxn>
                <a:cxn ang="0">
                  <a:pos x="35" y="2"/>
                </a:cxn>
                <a:cxn ang="0">
                  <a:pos x="35" y="2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35" h="9">
                  <a:moveTo>
                    <a:pt x="0" y="8"/>
                  </a:moveTo>
                  <a:lnTo>
                    <a:pt x="0" y="8"/>
                  </a:lnTo>
                  <a:lnTo>
                    <a:pt x="35" y="9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4" name="îṩḷïḋé">
              <a:extLst>
                <a:ext uri="{FF2B5EF4-FFF2-40B4-BE49-F238E27FC236}">
                  <a16:creationId xmlns:a16="http://schemas.microsoft.com/office/drawing/2014/main" id="{1210A55A-AFAA-4F34-B36A-485E34887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576263"/>
              <a:ext cx="57150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36" y="7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2" y="8"/>
                </a:cxn>
              </a:cxnLst>
              <a:rect l="0" t="0" r="r" b="b"/>
              <a:pathLst>
                <a:path w="36" h="8">
                  <a:moveTo>
                    <a:pt x="2" y="8"/>
                  </a:moveTo>
                  <a:lnTo>
                    <a:pt x="2" y="8"/>
                  </a:lnTo>
                  <a:lnTo>
                    <a:pt x="36" y="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5" name="íṥľíďè">
              <a:extLst>
                <a:ext uri="{FF2B5EF4-FFF2-40B4-BE49-F238E27FC236}">
                  <a16:creationId xmlns:a16="http://schemas.microsoft.com/office/drawing/2014/main" id="{119B60F0-FCE6-45C3-8979-2FD3BBF1A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584201"/>
              <a:ext cx="55563" cy="2063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26" y="4"/>
                </a:cxn>
                <a:cxn ang="0">
                  <a:pos x="1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5" y="10"/>
                </a:cxn>
                <a:cxn ang="0">
                  <a:pos x="34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lnTo>
                    <a:pt x="35" y="5"/>
                  </a:lnTo>
                  <a:lnTo>
                    <a:pt x="26" y="4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25" y="10"/>
                  </a:lnTo>
                  <a:lnTo>
                    <a:pt x="34" y="13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íšlíďe">
              <a:extLst>
                <a:ext uri="{FF2B5EF4-FFF2-40B4-BE49-F238E27FC236}">
                  <a16:creationId xmlns:a16="http://schemas.microsoft.com/office/drawing/2014/main" id="{43D7B12D-9C6D-41B6-841F-1FB7DA87B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590551"/>
              <a:ext cx="55563" cy="19050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35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5"/>
                </a:cxn>
                <a:cxn ang="0">
                  <a:pos x="1" y="12"/>
                </a:cxn>
              </a:cxnLst>
              <a:rect l="0" t="0" r="r" b="b"/>
              <a:pathLst>
                <a:path w="35" h="12">
                  <a:moveTo>
                    <a:pt x="1" y="12"/>
                  </a:moveTo>
                  <a:lnTo>
                    <a:pt x="1" y="12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7" name="ïṩľîdé">
              <a:extLst>
                <a:ext uri="{FF2B5EF4-FFF2-40B4-BE49-F238E27FC236}">
                  <a16:creationId xmlns:a16="http://schemas.microsoft.com/office/drawing/2014/main" id="{D9D5C47A-6D82-44F7-A269-FEA04A4AE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0" y="609601"/>
              <a:ext cx="55563" cy="2222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35" y="6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35" h="14">
                  <a:moveTo>
                    <a:pt x="0" y="7"/>
                  </a:moveTo>
                  <a:lnTo>
                    <a:pt x="1" y="14"/>
                  </a:lnTo>
                  <a:lnTo>
                    <a:pt x="1" y="14"/>
                  </a:lnTo>
                  <a:lnTo>
                    <a:pt x="35" y="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8" name="ïṣḻiďé">
              <a:extLst>
                <a:ext uri="{FF2B5EF4-FFF2-40B4-BE49-F238E27FC236}">
                  <a16:creationId xmlns:a16="http://schemas.microsoft.com/office/drawing/2014/main" id="{564C473D-35C3-4BF3-B771-F3B0029F8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635001"/>
              <a:ext cx="57150" cy="2698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36" y="7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36" h="17">
                  <a:moveTo>
                    <a:pt x="0" y="10"/>
                  </a:moveTo>
                  <a:lnTo>
                    <a:pt x="2" y="17"/>
                  </a:lnTo>
                  <a:lnTo>
                    <a:pt x="2" y="17"/>
                  </a:lnTo>
                  <a:lnTo>
                    <a:pt x="36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9" name="í$ļíde">
            <a:extLst>
              <a:ext uri="{FF2B5EF4-FFF2-40B4-BE49-F238E27FC236}">
                <a16:creationId xmlns:a16="http://schemas.microsoft.com/office/drawing/2014/main" id="{D48372A0-8672-4772-BEE7-06E36D0DCFFA}"/>
              </a:ext>
            </a:extLst>
          </p:cNvPr>
          <p:cNvSpPr>
            <a:spLocks/>
          </p:cNvSpPr>
          <p:nvPr/>
        </p:nvSpPr>
        <p:spPr bwMode="auto">
          <a:xfrm>
            <a:off x="9070328" y="3160501"/>
            <a:ext cx="1889764" cy="908056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íŝḷîďé">
            <a:extLst>
              <a:ext uri="{FF2B5EF4-FFF2-40B4-BE49-F238E27FC236}">
                <a16:creationId xmlns:a16="http://schemas.microsoft.com/office/drawing/2014/main" id="{82EF05F5-39EA-4D96-8865-ABF0DA73B32C}"/>
              </a:ext>
            </a:extLst>
          </p:cNvPr>
          <p:cNvSpPr txBox="1"/>
          <p:nvPr/>
        </p:nvSpPr>
        <p:spPr>
          <a:xfrm>
            <a:off x="4176237" y="3441552"/>
            <a:ext cx="871334" cy="49714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í$ḻîḍè">
            <a:extLst>
              <a:ext uri="{FF2B5EF4-FFF2-40B4-BE49-F238E27FC236}">
                <a16:creationId xmlns:a16="http://schemas.microsoft.com/office/drawing/2014/main" id="{5A0CBD94-C68A-4B0F-99BD-852C9D9672C2}"/>
              </a:ext>
            </a:extLst>
          </p:cNvPr>
          <p:cNvSpPr txBox="1"/>
          <p:nvPr/>
        </p:nvSpPr>
        <p:spPr>
          <a:xfrm>
            <a:off x="6925498" y="3441552"/>
            <a:ext cx="871334" cy="49714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ï$1ïḓè">
            <a:extLst>
              <a:ext uri="{FF2B5EF4-FFF2-40B4-BE49-F238E27FC236}">
                <a16:creationId xmlns:a16="http://schemas.microsoft.com/office/drawing/2014/main" id="{84D41C50-B928-4070-9B7C-730C3A0EC660}"/>
              </a:ext>
            </a:extLst>
          </p:cNvPr>
          <p:cNvSpPr txBox="1"/>
          <p:nvPr/>
        </p:nvSpPr>
        <p:spPr>
          <a:xfrm>
            <a:off x="9579543" y="3441552"/>
            <a:ext cx="871334" cy="49714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spc="3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177E72A-C732-483B-8DFF-E0082985E743}"/>
              </a:ext>
            </a:extLst>
          </p:cNvPr>
          <p:cNvCxnSpPr>
            <a:cxnSpLocks/>
          </p:cNvCxnSpPr>
          <p:nvPr/>
        </p:nvCxnSpPr>
        <p:spPr>
          <a:xfrm>
            <a:off x="1231908" y="2370003"/>
            <a:ext cx="53187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134923" y="1401260"/>
            <a:ext cx="7906034" cy="851900"/>
            <a:chOff x="1085274" y="2349127"/>
            <a:chExt cx="7906034" cy="851900"/>
          </a:xfrm>
        </p:grpSpPr>
        <p:sp>
          <p:nvSpPr>
            <p:cNvPr id="66" name="文本框 65"/>
            <p:cNvSpPr txBox="1"/>
            <p:nvPr/>
          </p:nvSpPr>
          <p:spPr>
            <a:xfrm>
              <a:off x="1085274" y="2349127"/>
              <a:ext cx="4198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标题文字添加此处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085274" y="2687681"/>
              <a:ext cx="790603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31231" y="3418334"/>
            <a:ext cx="1948505" cy="995267"/>
            <a:chOff x="1824963" y="2412894"/>
            <a:chExt cx="1948505" cy="995267"/>
          </a:xfrm>
          <a:solidFill>
            <a:schemeClr val="bg1"/>
          </a:solidFill>
        </p:grpSpPr>
        <p:sp>
          <p:nvSpPr>
            <p:cNvPr id="70" name="文本框 69"/>
            <p:cNvSpPr txBox="1"/>
            <p:nvPr/>
          </p:nvSpPr>
          <p:spPr>
            <a:xfrm>
              <a:off x="1824963" y="2412894"/>
              <a:ext cx="1821364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824963" y="2763176"/>
              <a:ext cx="1948505" cy="644985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640226" y="4387187"/>
            <a:ext cx="1948505" cy="6449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385214" y="4387187"/>
            <a:ext cx="1948505" cy="6449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9040957" y="4387187"/>
            <a:ext cx="1948505" cy="6449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86" name="矩形 85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855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ḷîḋè"/>
          <p:cNvSpPr>
            <a:spLocks/>
          </p:cNvSpPr>
          <p:nvPr/>
        </p:nvSpPr>
        <p:spPr bwMode="auto">
          <a:xfrm>
            <a:off x="2551090" y="3033368"/>
            <a:ext cx="1020672" cy="1269922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rgbClr val="DCF8C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ṥ1íḑé"/>
          <p:cNvSpPr>
            <a:spLocks/>
          </p:cNvSpPr>
          <p:nvPr/>
        </p:nvSpPr>
        <p:spPr bwMode="auto">
          <a:xfrm>
            <a:off x="4724556" y="2605492"/>
            <a:ext cx="1069408" cy="1038774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ṣlîḍè"/>
          <p:cNvSpPr>
            <a:spLocks/>
          </p:cNvSpPr>
          <p:nvPr/>
        </p:nvSpPr>
        <p:spPr bwMode="auto">
          <a:xfrm>
            <a:off x="6647270" y="1938156"/>
            <a:ext cx="639139" cy="1438409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ṡḻïḓé"/>
          <p:cNvSpPr>
            <a:spLocks/>
          </p:cNvSpPr>
          <p:nvPr/>
        </p:nvSpPr>
        <p:spPr bwMode="auto">
          <a:xfrm>
            <a:off x="8272210" y="1145452"/>
            <a:ext cx="1361824" cy="1501546"/>
          </a:xfrm>
          <a:custGeom>
            <a:avLst/>
            <a:gdLst>
              <a:gd name="T0" fmla="*/ 539 w 1159"/>
              <a:gd name="T1" fmla="*/ 152 h 1485"/>
              <a:gd name="T2" fmla="*/ 636 w 1159"/>
              <a:gd name="T3" fmla="*/ 220 h 1485"/>
              <a:gd name="T4" fmla="*/ 635 w 1159"/>
              <a:gd name="T5" fmla="*/ 258 h 1485"/>
              <a:gd name="T6" fmla="*/ 599 w 1159"/>
              <a:gd name="T7" fmla="*/ 303 h 1485"/>
              <a:gd name="T8" fmla="*/ 634 w 1159"/>
              <a:gd name="T9" fmla="*/ 331 h 1485"/>
              <a:gd name="T10" fmla="*/ 884 w 1159"/>
              <a:gd name="T11" fmla="*/ 348 h 1485"/>
              <a:gd name="T12" fmla="*/ 1030 w 1159"/>
              <a:gd name="T13" fmla="*/ 255 h 1485"/>
              <a:gd name="T14" fmla="*/ 1103 w 1159"/>
              <a:gd name="T15" fmla="*/ 234 h 1485"/>
              <a:gd name="T16" fmla="*/ 1104 w 1159"/>
              <a:gd name="T17" fmla="*/ 252 h 1485"/>
              <a:gd name="T18" fmla="*/ 1100 w 1159"/>
              <a:gd name="T19" fmla="*/ 287 h 1485"/>
              <a:gd name="T20" fmla="*/ 1061 w 1159"/>
              <a:gd name="T21" fmla="*/ 294 h 1485"/>
              <a:gd name="T22" fmla="*/ 1033 w 1159"/>
              <a:gd name="T23" fmla="*/ 303 h 1485"/>
              <a:gd name="T24" fmla="*/ 987 w 1159"/>
              <a:gd name="T25" fmla="*/ 351 h 1485"/>
              <a:gd name="T26" fmla="*/ 909 w 1159"/>
              <a:gd name="T27" fmla="*/ 404 h 1485"/>
              <a:gd name="T28" fmla="*/ 836 w 1159"/>
              <a:gd name="T29" fmla="*/ 410 h 1485"/>
              <a:gd name="T30" fmla="*/ 690 w 1159"/>
              <a:gd name="T31" fmla="*/ 415 h 1485"/>
              <a:gd name="T32" fmla="*/ 687 w 1159"/>
              <a:gd name="T33" fmla="*/ 504 h 1485"/>
              <a:gd name="T34" fmla="*/ 682 w 1159"/>
              <a:gd name="T35" fmla="*/ 696 h 1485"/>
              <a:gd name="T36" fmla="*/ 683 w 1159"/>
              <a:gd name="T37" fmla="*/ 823 h 1485"/>
              <a:gd name="T38" fmla="*/ 667 w 1159"/>
              <a:gd name="T39" fmla="*/ 849 h 1485"/>
              <a:gd name="T40" fmla="*/ 624 w 1159"/>
              <a:gd name="T41" fmla="*/ 1084 h 1485"/>
              <a:gd name="T42" fmla="*/ 575 w 1159"/>
              <a:gd name="T43" fmla="*/ 1048 h 1485"/>
              <a:gd name="T44" fmla="*/ 567 w 1159"/>
              <a:gd name="T45" fmla="*/ 1000 h 1485"/>
              <a:gd name="T46" fmla="*/ 554 w 1159"/>
              <a:gd name="T47" fmla="*/ 954 h 1485"/>
              <a:gd name="T48" fmla="*/ 538 w 1159"/>
              <a:gd name="T49" fmla="*/ 1012 h 1485"/>
              <a:gd name="T50" fmla="*/ 538 w 1159"/>
              <a:gd name="T51" fmla="*/ 1085 h 1485"/>
              <a:gd name="T52" fmla="*/ 538 w 1159"/>
              <a:gd name="T53" fmla="*/ 1163 h 1485"/>
              <a:gd name="T54" fmla="*/ 523 w 1159"/>
              <a:gd name="T55" fmla="*/ 1357 h 1485"/>
              <a:gd name="T56" fmla="*/ 552 w 1159"/>
              <a:gd name="T57" fmla="*/ 1417 h 1485"/>
              <a:gd name="T58" fmla="*/ 557 w 1159"/>
              <a:gd name="T59" fmla="*/ 1460 h 1485"/>
              <a:gd name="T60" fmla="*/ 477 w 1159"/>
              <a:gd name="T61" fmla="*/ 1470 h 1485"/>
              <a:gd name="T62" fmla="*/ 473 w 1159"/>
              <a:gd name="T63" fmla="*/ 1434 h 1485"/>
              <a:gd name="T64" fmla="*/ 469 w 1159"/>
              <a:gd name="T65" fmla="*/ 1399 h 1485"/>
              <a:gd name="T66" fmla="*/ 473 w 1159"/>
              <a:gd name="T67" fmla="*/ 1369 h 1485"/>
              <a:gd name="T68" fmla="*/ 454 w 1159"/>
              <a:gd name="T69" fmla="*/ 1166 h 1485"/>
              <a:gd name="T70" fmla="*/ 467 w 1159"/>
              <a:gd name="T71" fmla="*/ 1045 h 1485"/>
              <a:gd name="T72" fmla="*/ 429 w 1159"/>
              <a:gd name="T73" fmla="*/ 847 h 1485"/>
              <a:gd name="T74" fmla="*/ 385 w 1159"/>
              <a:gd name="T75" fmla="*/ 838 h 1485"/>
              <a:gd name="T76" fmla="*/ 390 w 1159"/>
              <a:gd name="T77" fmla="*/ 752 h 1485"/>
              <a:gd name="T78" fmla="*/ 431 w 1159"/>
              <a:gd name="T79" fmla="*/ 682 h 1485"/>
              <a:gd name="T80" fmla="*/ 441 w 1159"/>
              <a:gd name="T81" fmla="*/ 658 h 1485"/>
              <a:gd name="T82" fmla="*/ 413 w 1159"/>
              <a:gd name="T83" fmla="*/ 548 h 1485"/>
              <a:gd name="T84" fmla="*/ 419 w 1159"/>
              <a:gd name="T85" fmla="*/ 438 h 1485"/>
              <a:gd name="T86" fmla="*/ 238 w 1159"/>
              <a:gd name="T87" fmla="*/ 322 h 1485"/>
              <a:gd name="T88" fmla="*/ 197 w 1159"/>
              <a:gd name="T89" fmla="*/ 293 h 1485"/>
              <a:gd name="T90" fmla="*/ 75 w 1159"/>
              <a:gd name="T91" fmla="*/ 139 h 1485"/>
              <a:gd name="T92" fmla="*/ 11 w 1159"/>
              <a:gd name="T93" fmla="*/ 85 h 1485"/>
              <a:gd name="T94" fmla="*/ 16 w 1159"/>
              <a:gd name="T95" fmla="*/ 63 h 1485"/>
              <a:gd name="T96" fmla="*/ 28 w 1159"/>
              <a:gd name="T97" fmla="*/ 47 h 1485"/>
              <a:gd name="T98" fmla="*/ 24 w 1159"/>
              <a:gd name="T99" fmla="*/ 21 h 1485"/>
              <a:gd name="T100" fmla="*/ 114 w 1159"/>
              <a:gd name="T101" fmla="*/ 128 h 1485"/>
              <a:gd name="T102" fmla="*/ 250 w 1159"/>
              <a:gd name="T103" fmla="*/ 265 h 1485"/>
              <a:gd name="T104" fmla="*/ 466 w 1159"/>
              <a:gd name="T105" fmla="*/ 330 h 1485"/>
              <a:gd name="T106" fmla="*/ 506 w 1159"/>
              <a:gd name="T107" fmla="*/ 290 h 1485"/>
              <a:gd name="T108" fmla="*/ 492 w 1159"/>
              <a:gd name="T109" fmla="*/ 255 h 1485"/>
              <a:gd name="T110" fmla="*/ 501 w 1159"/>
              <a:gd name="T111" fmla="*/ 227 h 1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59" h="1485">
                <a:moveTo>
                  <a:pt x="503" y="222"/>
                </a:moveTo>
                <a:cubicBezTo>
                  <a:pt x="503" y="222"/>
                  <a:pt x="512" y="165"/>
                  <a:pt x="539" y="152"/>
                </a:cubicBezTo>
                <a:cubicBezTo>
                  <a:pt x="539" y="152"/>
                  <a:pt x="583" y="121"/>
                  <a:pt x="621" y="170"/>
                </a:cubicBezTo>
                <a:cubicBezTo>
                  <a:pt x="621" y="170"/>
                  <a:pt x="639" y="189"/>
                  <a:pt x="636" y="220"/>
                </a:cubicBezTo>
                <a:cubicBezTo>
                  <a:pt x="636" y="222"/>
                  <a:pt x="632" y="236"/>
                  <a:pt x="633" y="235"/>
                </a:cubicBezTo>
                <a:cubicBezTo>
                  <a:pt x="649" y="231"/>
                  <a:pt x="639" y="254"/>
                  <a:pt x="635" y="258"/>
                </a:cubicBezTo>
                <a:cubicBezTo>
                  <a:pt x="627" y="267"/>
                  <a:pt x="627" y="267"/>
                  <a:pt x="622" y="265"/>
                </a:cubicBezTo>
                <a:cubicBezTo>
                  <a:pt x="622" y="265"/>
                  <a:pt x="603" y="290"/>
                  <a:pt x="599" y="303"/>
                </a:cubicBezTo>
                <a:cubicBezTo>
                  <a:pt x="594" y="318"/>
                  <a:pt x="602" y="323"/>
                  <a:pt x="602" y="323"/>
                </a:cubicBezTo>
                <a:cubicBezTo>
                  <a:pt x="602" y="323"/>
                  <a:pt x="620" y="322"/>
                  <a:pt x="634" y="331"/>
                </a:cubicBezTo>
                <a:cubicBezTo>
                  <a:pt x="647" y="340"/>
                  <a:pt x="703" y="324"/>
                  <a:pt x="730" y="340"/>
                </a:cubicBezTo>
                <a:cubicBezTo>
                  <a:pt x="757" y="356"/>
                  <a:pt x="873" y="348"/>
                  <a:pt x="884" y="348"/>
                </a:cubicBezTo>
                <a:cubicBezTo>
                  <a:pt x="894" y="348"/>
                  <a:pt x="966" y="297"/>
                  <a:pt x="966" y="297"/>
                </a:cubicBezTo>
                <a:cubicBezTo>
                  <a:pt x="966" y="297"/>
                  <a:pt x="1020" y="265"/>
                  <a:pt x="1030" y="255"/>
                </a:cubicBezTo>
                <a:cubicBezTo>
                  <a:pt x="1037" y="247"/>
                  <a:pt x="1159" y="190"/>
                  <a:pt x="1150" y="212"/>
                </a:cubicBezTo>
                <a:cubicBezTo>
                  <a:pt x="1150" y="212"/>
                  <a:pt x="1107" y="233"/>
                  <a:pt x="1103" y="234"/>
                </a:cubicBezTo>
                <a:cubicBezTo>
                  <a:pt x="1101" y="235"/>
                  <a:pt x="1111" y="237"/>
                  <a:pt x="1110" y="244"/>
                </a:cubicBezTo>
                <a:cubicBezTo>
                  <a:pt x="1110" y="248"/>
                  <a:pt x="1100" y="250"/>
                  <a:pt x="1104" y="252"/>
                </a:cubicBezTo>
                <a:cubicBezTo>
                  <a:pt x="1120" y="262"/>
                  <a:pt x="1104" y="265"/>
                  <a:pt x="1107" y="268"/>
                </a:cubicBezTo>
                <a:cubicBezTo>
                  <a:pt x="1122" y="280"/>
                  <a:pt x="1100" y="287"/>
                  <a:pt x="1100" y="287"/>
                </a:cubicBezTo>
                <a:cubicBezTo>
                  <a:pt x="1100" y="287"/>
                  <a:pt x="1085" y="291"/>
                  <a:pt x="1079" y="291"/>
                </a:cubicBezTo>
                <a:cubicBezTo>
                  <a:pt x="1073" y="291"/>
                  <a:pt x="1061" y="294"/>
                  <a:pt x="1061" y="294"/>
                </a:cubicBezTo>
                <a:cubicBezTo>
                  <a:pt x="1061" y="294"/>
                  <a:pt x="1057" y="296"/>
                  <a:pt x="1050" y="298"/>
                </a:cubicBezTo>
                <a:cubicBezTo>
                  <a:pt x="1043" y="301"/>
                  <a:pt x="1033" y="303"/>
                  <a:pt x="1033" y="303"/>
                </a:cubicBezTo>
                <a:cubicBezTo>
                  <a:pt x="1033" y="303"/>
                  <a:pt x="1032" y="303"/>
                  <a:pt x="1026" y="309"/>
                </a:cubicBezTo>
                <a:cubicBezTo>
                  <a:pt x="1021" y="315"/>
                  <a:pt x="995" y="343"/>
                  <a:pt x="987" y="351"/>
                </a:cubicBezTo>
                <a:cubicBezTo>
                  <a:pt x="977" y="360"/>
                  <a:pt x="935" y="388"/>
                  <a:pt x="935" y="388"/>
                </a:cubicBezTo>
                <a:cubicBezTo>
                  <a:pt x="935" y="388"/>
                  <a:pt x="919" y="397"/>
                  <a:pt x="909" y="404"/>
                </a:cubicBezTo>
                <a:cubicBezTo>
                  <a:pt x="907" y="406"/>
                  <a:pt x="907" y="412"/>
                  <a:pt x="876" y="408"/>
                </a:cubicBezTo>
                <a:cubicBezTo>
                  <a:pt x="869" y="407"/>
                  <a:pt x="836" y="410"/>
                  <a:pt x="836" y="410"/>
                </a:cubicBezTo>
                <a:cubicBezTo>
                  <a:pt x="836" y="410"/>
                  <a:pt x="781" y="434"/>
                  <a:pt x="711" y="404"/>
                </a:cubicBezTo>
                <a:cubicBezTo>
                  <a:pt x="711" y="404"/>
                  <a:pt x="692" y="402"/>
                  <a:pt x="690" y="415"/>
                </a:cubicBezTo>
                <a:cubicBezTo>
                  <a:pt x="689" y="427"/>
                  <a:pt x="683" y="441"/>
                  <a:pt x="680" y="458"/>
                </a:cubicBezTo>
                <a:cubicBezTo>
                  <a:pt x="677" y="474"/>
                  <a:pt x="687" y="504"/>
                  <a:pt x="687" y="504"/>
                </a:cubicBezTo>
                <a:cubicBezTo>
                  <a:pt x="687" y="504"/>
                  <a:pt x="650" y="641"/>
                  <a:pt x="649" y="651"/>
                </a:cubicBezTo>
                <a:cubicBezTo>
                  <a:pt x="647" y="660"/>
                  <a:pt x="681" y="688"/>
                  <a:pt x="682" y="696"/>
                </a:cubicBezTo>
                <a:cubicBezTo>
                  <a:pt x="683" y="704"/>
                  <a:pt x="686" y="766"/>
                  <a:pt x="686" y="766"/>
                </a:cubicBezTo>
                <a:cubicBezTo>
                  <a:pt x="686" y="766"/>
                  <a:pt x="675" y="814"/>
                  <a:pt x="683" y="823"/>
                </a:cubicBezTo>
                <a:cubicBezTo>
                  <a:pt x="683" y="823"/>
                  <a:pt x="689" y="826"/>
                  <a:pt x="678" y="835"/>
                </a:cubicBezTo>
                <a:cubicBezTo>
                  <a:pt x="666" y="845"/>
                  <a:pt x="667" y="849"/>
                  <a:pt x="667" y="849"/>
                </a:cubicBezTo>
                <a:cubicBezTo>
                  <a:pt x="667" y="849"/>
                  <a:pt x="668" y="921"/>
                  <a:pt x="664" y="946"/>
                </a:cubicBezTo>
                <a:cubicBezTo>
                  <a:pt x="659" y="970"/>
                  <a:pt x="651" y="1078"/>
                  <a:pt x="624" y="1084"/>
                </a:cubicBezTo>
                <a:cubicBezTo>
                  <a:pt x="624" y="1084"/>
                  <a:pt x="603" y="1089"/>
                  <a:pt x="589" y="1068"/>
                </a:cubicBezTo>
                <a:cubicBezTo>
                  <a:pt x="589" y="1068"/>
                  <a:pt x="574" y="1056"/>
                  <a:pt x="575" y="1048"/>
                </a:cubicBezTo>
                <a:cubicBezTo>
                  <a:pt x="577" y="1040"/>
                  <a:pt x="577" y="1040"/>
                  <a:pt x="577" y="1040"/>
                </a:cubicBezTo>
                <a:cubicBezTo>
                  <a:pt x="577" y="1040"/>
                  <a:pt x="563" y="1013"/>
                  <a:pt x="567" y="1000"/>
                </a:cubicBezTo>
                <a:cubicBezTo>
                  <a:pt x="565" y="964"/>
                  <a:pt x="565" y="964"/>
                  <a:pt x="565" y="964"/>
                </a:cubicBezTo>
                <a:cubicBezTo>
                  <a:pt x="565" y="964"/>
                  <a:pt x="557" y="959"/>
                  <a:pt x="554" y="954"/>
                </a:cubicBezTo>
                <a:cubicBezTo>
                  <a:pt x="552" y="949"/>
                  <a:pt x="550" y="940"/>
                  <a:pt x="550" y="940"/>
                </a:cubicBezTo>
                <a:cubicBezTo>
                  <a:pt x="550" y="940"/>
                  <a:pt x="535" y="1000"/>
                  <a:pt x="538" y="1012"/>
                </a:cubicBezTo>
                <a:cubicBezTo>
                  <a:pt x="540" y="1024"/>
                  <a:pt x="538" y="1052"/>
                  <a:pt x="538" y="1052"/>
                </a:cubicBezTo>
                <a:cubicBezTo>
                  <a:pt x="538" y="1052"/>
                  <a:pt x="544" y="1072"/>
                  <a:pt x="538" y="1085"/>
                </a:cubicBezTo>
                <a:cubicBezTo>
                  <a:pt x="531" y="1097"/>
                  <a:pt x="530" y="1114"/>
                  <a:pt x="530" y="1114"/>
                </a:cubicBezTo>
                <a:cubicBezTo>
                  <a:pt x="530" y="1114"/>
                  <a:pt x="542" y="1146"/>
                  <a:pt x="538" y="1163"/>
                </a:cubicBezTo>
                <a:cubicBezTo>
                  <a:pt x="534" y="1181"/>
                  <a:pt x="523" y="1253"/>
                  <a:pt x="523" y="1253"/>
                </a:cubicBezTo>
                <a:cubicBezTo>
                  <a:pt x="523" y="1253"/>
                  <a:pt x="520" y="1350"/>
                  <a:pt x="523" y="1357"/>
                </a:cubicBezTo>
                <a:cubicBezTo>
                  <a:pt x="527" y="1364"/>
                  <a:pt x="546" y="1384"/>
                  <a:pt x="544" y="1393"/>
                </a:cubicBezTo>
                <a:cubicBezTo>
                  <a:pt x="542" y="1403"/>
                  <a:pt x="549" y="1408"/>
                  <a:pt x="552" y="1417"/>
                </a:cubicBezTo>
                <a:cubicBezTo>
                  <a:pt x="556" y="1425"/>
                  <a:pt x="550" y="1441"/>
                  <a:pt x="550" y="1441"/>
                </a:cubicBezTo>
                <a:cubicBezTo>
                  <a:pt x="550" y="1441"/>
                  <a:pt x="563" y="1457"/>
                  <a:pt x="557" y="1460"/>
                </a:cubicBezTo>
                <a:cubicBezTo>
                  <a:pt x="551" y="1462"/>
                  <a:pt x="508" y="1476"/>
                  <a:pt x="502" y="1481"/>
                </a:cubicBezTo>
                <a:cubicBezTo>
                  <a:pt x="496" y="1485"/>
                  <a:pt x="479" y="1477"/>
                  <a:pt x="477" y="1470"/>
                </a:cubicBezTo>
                <a:cubicBezTo>
                  <a:pt x="474" y="1463"/>
                  <a:pt x="479" y="1453"/>
                  <a:pt x="477" y="1448"/>
                </a:cubicBezTo>
                <a:cubicBezTo>
                  <a:pt x="474" y="1443"/>
                  <a:pt x="473" y="1434"/>
                  <a:pt x="473" y="1434"/>
                </a:cubicBezTo>
                <a:cubicBezTo>
                  <a:pt x="469" y="1417"/>
                  <a:pt x="469" y="1417"/>
                  <a:pt x="469" y="1417"/>
                </a:cubicBezTo>
                <a:cubicBezTo>
                  <a:pt x="469" y="1399"/>
                  <a:pt x="469" y="1399"/>
                  <a:pt x="469" y="1399"/>
                </a:cubicBezTo>
                <a:cubicBezTo>
                  <a:pt x="469" y="1399"/>
                  <a:pt x="477" y="1392"/>
                  <a:pt x="472" y="1385"/>
                </a:cubicBezTo>
                <a:cubicBezTo>
                  <a:pt x="467" y="1378"/>
                  <a:pt x="473" y="1369"/>
                  <a:pt x="473" y="1369"/>
                </a:cubicBezTo>
                <a:cubicBezTo>
                  <a:pt x="478" y="1362"/>
                  <a:pt x="478" y="1362"/>
                  <a:pt x="478" y="1362"/>
                </a:cubicBezTo>
                <a:cubicBezTo>
                  <a:pt x="478" y="1362"/>
                  <a:pt x="453" y="1182"/>
                  <a:pt x="454" y="1166"/>
                </a:cubicBezTo>
                <a:cubicBezTo>
                  <a:pt x="455" y="1149"/>
                  <a:pt x="457" y="1105"/>
                  <a:pt x="462" y="1105"/>
                </a:cubicBezTo>
                <a:cubicBezTo>
                  <a:pt x="468" y="1105"/>
                  <a:pt x="468" y="1055"/>
                  <a:pt x="467" y="1045"/>
                </a:cubicBezTo>
                <a:cubicBezTo>
                  <a:pt x="466" y="1034"/>
                  <a:pt x="461" y="1029"/>
                  <a:pt x="456" y="1017"/>
                </a:cubicBezTo>
                <a:cubicBezTo>
                  <a:pt x="452" y="1005"/>
                  <a:pt x="422" y="918"/>
                  <a:pt x="429" y="847"/>
                </a:cubicBezTo>
                <a:cubicBezTo>
                  <a:pt x="432" y="818"/>
                  <a:pt x="428" y="867"/>
                  <a:pt x="404" y="839"/>
                </a:cubicBezTo>
                <a:cubicBezTo>
                  <a:pt x="397" y="830"/>
                  <a:pt x="385" y="838"/>
                  <a:pt x="385" y="838"/>
                </a:cubicBezTo>
                <a:cubicBezTo>
                  <a:pt x="385" y="838"/>
                  <a:pt x="345" y="846"/>
                  <a:pt x="377" y="802"/>
                </a:cubicBezTo>
                <a:cubicBezTo>
                  <a:pt x="388" y="788"/>
                  <a:pt x="390" y="756"/>
                  <a:pt x="390" y="752"/>
                </a:cubicBezTo>
                <a:cubicBezTo>
                  <a:pt x="390" y="745"/>
                  <a:pt x="397" y="747"/>
                  <a:pt x="397" y="747"/>
                </a:cubicBezTo>
                <a:cubicBezTo>
                  <a:pt x="397" y="747"/>
                  <a:pt x="425" y="682"/>
                  <a:pt x="431" y="682"/>
                </a:cubicBezTo>
                <a:cubicBezTo>
                  <a:pt x="438" y="682"/>
                  <a:pt x="445" y="670"/>
                  <a:pt x="445" y="670"/>
                </a:cubicBezTo>
                <a:cubicBezTo>
                  <a:pt x="441" y="658"/>
                  <a:pt x="441" y="658"/>
                  <a:pt x="441" y="658"/>
                </a:cubicBezTo>
                <a:cubicBezTo>
                  <a:pt x="441" y="658"/>
                  <a:pt x="429" y="641"/>
                  <a:pt x="421" y="633"/>
                </a:cubicBezTo>
                <a:cubicBezTo>
                  <a:pt x="413" y="625"/>
                  <a:pt x="413" y="548"/>
                  <a:pt x="413" y="548"/>
                </a:cubicBezTo>
                <a:cubicBezTo>
                  <a:pt x="413" y="478"/>
                  <a:pt x="413" y="478"/>
                  <a:pt x="413" y="478"/>
                </a:cubicBezTo>
                <a:cubicBezTo>
                  <a:pt x="413" y="478"/>
                  <a:pt x="419" y="442"/>
                  <a:pt x="419" y="438"/>
                </a:cubicBezTo>
                <a:cubicBezTo>
                  <a:pt x="419" y="433"/>
                  <a:pt x="395" y="388"/>
                  <a:pt x="388" y="383"/>
                </a:cubicBezTo>
                <a:cubicBezTo>
                  <a:pt x="381" y="379"/>
                  <a:pt x="296" y="376"/>
                  <a:pt x="238" y="322"/>
                </a:cubicBezTo>
                <a:cubicBezTo>
                  <a:pt x="238" y="322"/>
                  <a:pt x="230" y="319"/>
                  <a:pt x="213" y="312"/>
                </a:cubicBezTo>
                <a:cubicBezTo>
                  <a:pt x="209" y="311"/>
                  <a:pt x="201" y="296"/>
                  <a:pt x="197" y="293"/>
                </a:cubicBezTo>
                <a:cubicBezTo>
                  <a:pt x="157" y="269"/>
                  <a:pt x="106" y="210"/>
                  <a:pt x="89" y="156"/>
                </a:cubicBezTo>
                <a:cubicBezTo>
                  <a:pt x="89" y="156"/>
                  <a:pt x="79" y="139"/>
                  <a:pt x="75" y="139"/>
                </a:cubicBezTo>
                <a:cubicBezTo>
                  <a:pt x="72" y="139"/>
                  <a:pt x="42" y="125"/>
                  <a:pt x="35" y="121"/>
                </a:cubicBezTo>
                <a:cubicBezTo>
                  <a:pt x="17" y="110"/>
                  <a:pt x="1" y="91"/>
                  <a:pt x="11" y="85"/>
                </a:cubicBezTo>
                <a:cubicBezTo>
                  <a:pt x="14" y="83"/>
                  <a:pt x="8" y="75"/>
                  <a:pt x="11" y="69"/>
                </a:cubicBezTo>
                <a:cubicBezTo>
                  <a:pt x="12" y="66"/>
                  <a:pt x="14" y="66"/>
                  <a:pt x="16" y="63"/>
                </a:cubicBezTo>
                <a:cubicBezTo>
                  <a:pt x="18" y="60"/>
                  <a:pt x="16" y="52"/>
                  <a:pt x="18" y="49"/>
                </a:cubicBezTo>
                <a:cubicBezTo>
                  <a:pt x="20" y="44"/>
                  <a:pt x="28" y="45"/>
                  <a:pt x="28" y="4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3" y="0"/>
                  <a:pt x="24" y="21"/>
                </a:cubicBezTo>
                <a:cubicBezTo>
                  <a:pt x="33" y="29"/>
                  <a:pt x="55" y="46"/>
                  <a:pt x="72" y="67"/>
                </a:cubicBezTo>
                <a:cubicBezTo>
                  <a:pt x="95" y="95"/>
                  <a:pt x="114" y="128"/>
                  <a:pt x="114" y="128"/>
                </a:cubicBezTo>
                <a:cubicBezTo>
                  <a:pt x="114" y="128"/>
                  <a:pt x="153" y="160"/>
                  <a:pt x="183" y="190"/>
                </a:cubicBezTo>
                <a:cubicBezTo>
                  <a:pt x="219" y="227"/>
                  <a:pt x="246" y="262"/>
                  <a:pt x="250" y="265"/>
                </a:cubicBezTo>
                <a:cubicBezTo>
                  <a:pt x="259" y="273"/>
                  <a:pt x="283" y="271"/>
                  <a:pt x="370" y="308"/>
                </a:cubicBezTo>
                <a:cubicBezTo>
                  <a:pt x="377" y="311"/>
                  <a:pt x="398" y="297"/>
                  <a:pt x="466" y="330"/>
                </a:cubicBezTo>
                <a:cubicBezTo>
                  <a:pt x="466" y="330"/>
                  <a:pt x="484" y="320"/>
                  <a:pt x="502" y="312"/>
                </a:cubicBezTo>
                <a:cubicBezTo>
                  <a:pt x="513" y="308"/>
                  <a:pt x="506" y="290"/>
                  <a:pt x="506" y="290"/>
                </a:cubicBezTo>
                <a:cubicBezTo>
                  <a:pt x="506" y="290"/>
                  <a:pt x="502" y="264"/>
                  <a:pt x="499" y="263"/>
                </a:cubicBezTo>
                <a:cubicBezTo>
                  <a:pt x="497" y="263"/>
                  <a:pt x="492" y="255"/>
                  <a:pt x="492" y="255"/>
                </a:cubicBezTo>
                <a:cubicBezTo>
                  <a:pt x="492" y="255"/>
                  <a:pt x="486" y="229"/>
                  <a:pt x="491" y="226"/>
                </a:cubicBezTo>
                <a:cubicBezTo>
                  <a:pt x="494" y="223"/>
                  <a:pt x="501" y="227"/>
                  <a:pt x="501" y="227"/>
                </a:cubicBezTo>
                <a:lnTo>
                  <a:pt x="503" y="222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ís1îdê"/>
          <p:cNvSpPr/>
          <p:nvPr/>
        </p:nvSpPr>
        <p:spPr>
          <a:xfrm>
            <a:off x="2139579" y="4484194"/>
            <a:ext cx="1474009" cy="58955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45%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5" name="ïśľîḍè"/>
          <p:cNvSpPr/>
          <p:nvPr/>
        </p:nvSpPr>
        <p:spPr>
          <a:xfrm>
            <a:off x="4285857" y="3814736"/>
            <a:ext cx="1474009" cy="58955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22" name="îsļídè"/>
          <p:cNvSpPr/>
          <p:nvPr/>
        </p:nvSpPr>
        <p:spPr>
          <a:xfrm>
            <a:off x="6432135" y="3394986"/>
            <a:ext cx="1474009" cy="58955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66%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íŝḷîḑè"/>
          <p:cNvSpPr/>
          <p:nvPr/>
        </p:nvSpPr>
        <p:spPr>
          <a:xfrm>
            <a:off x="8578412" y="2753941"/>
            <a:ext cx="1474009" cy="58955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166743" y="3865154"/>
            <a:ext cx="0" cy="15975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14218" y="3433983"/>
            <a:ext cx="0" cy="15975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36090" y="2730526"/>
            <a:ext cx="0" cy="15975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040486" y="4533859"/>
            <a:ext cx="2099714" cy="932965"/>
            <a:chOff x="386774" y="2409226"/>
            <a:chExt cx="2099714" cy="932965"/>
          </a:xfrm>
        </p:grpSpPr>
        <p:sp>
          <p:nvSpPr>
            <p:cNvPr id="31" name="文本框 30"/>
            <p:cNvSpPr txBox="1"/>
            <p:nvPr/>
          </p:nvSpPr>
          <p:spPr>
            <a:xfrm>
              <a:off x="1042409" y="2409226"/>
              <a:ext cx="13086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86774" y="2697206"/>
              <a:ext cx="209971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01804" y="3865154"/>
            <a:ext cx="2099714" cy="932965"/>
            <a:chOff x="386774" y="2409226"/>
            <a:chExt cx="2099714" cy="932965"/>
          </a:xfrm>
        </p:grpSpPr>
        <p:sp>
          <p:nvSpPr>
            <p:cNvPr id="34" name="文本框 33"/>
            <p:cNvSpPr txBox="1"/>
            <p:nvPr/>
          </p:nvSpPr>
          <p:spPr>
            <a:xfrm>
              <a:off x="1042409" y="2409226"/>
              <a:ext cx="13086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86774" y="2697206"/>
              <a:ext cx="209971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57343" y="3433385"/>
            <a:ext cx="2099714" cy="932965"/>
            <a:chOff x="386774" y="2409226"/>
            <a:chExt cx="2099714" cy="932965"/>
          </a:xfrm>
        </p:grpSpPr>
        <p:sp>
          <p:nvSpPr>
            <p:cNvPr id="37" name="文本框 36"/>
            <p:cNvSpPr txBox="1"/>
            <p:nvPr/>
          </p:nvSpPr>
          <p:spPr>
            <a:xfrm>
              <a:off x="1042409" y="2409226"/>
              <a:ext cx="13086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86774" y="2697206"/>
              <a:ext cx="209971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05093" y="2804584"/>
            <a:ext cx="2099714" cy="932965"/>
            <a:chOff x="386774" y="2409226"/>
            <a:chExt cx="2099714" cy="932965"/>
          </a:xfrm>
        </p:grpSpPr>
        <p:sp>
          <p:nvSpPr>
            <p:cNvPr id="40" name="文本框 39"/>
            <p:cNvSpPr txBox="1"/>
            <p:nvPr/>
          </p:nvSpPr>
          <p:spPr>
            <a:xfrm>
              <a:off x="1042409" y="2409226"/>
              <a:ext cx="13086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6774" y="2697206"/>
              <a:ext cx="209971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1" name="矩形 50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437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ïṧľïḑê"/>
          <p:cNvGrpSpPr/>
          <p:nvPr/>
        </p:nvGrpSpPr>
        <p:grpSpPr>
          <a:xfrm>
            <a:off x="4693920" y="1645314"/>
            <a:ext cx="2804160" cy="3649468"/>
            <a:chOff x="3281363" y="1350963"/>
            <a:chExt cx="2738437" cy="3563937"/>
          </a:xfrm>
        </p:grpSpPr>
        <p:sp>
          <p:nvSpPr>
            <p:cNvPr id="29" name="ïśļíḋe"/>
            <p:cNvSpPr>
              <a:spLocks noChangeAspect="1"/>
            </p:cNvSpPr>
            <p:nvPr/>
          </p:nvSpPr>
          <p:spPr bwMode="auto">
            <a:xfrm>
              <a:off x="3281363" y="1352550"/>
              <a:ext cx="2738437" cy="356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ş1îḍe"/>
            <p:cNvSpPr>
              <a:spLocks/>
            </p:cNvSpPr>
            <p:nvPr/>
          </p:nvSpPr>
          <p:spPr bwMode="auto">
            <a:xfrm>
              <a:off x="3514725" y="3225800"/>
              <a:ext cx="1268412" cy="1689100"/>
            </a:xfrm>
            <a:custGeom>
              <a:avLst/>
              <a:gdLst>
                <a:gd name="T0" fmla="*/ 0 w 799"/>
                <a:gd name="T1" fmla="*/ 894 h 1064"/>
                <a:gd name="T2" fmla="*/ 318 w 799"/>
                <a:gd name="T3" fmla="*/ 0 h 1064"/>
                <a:gd name="T4" fmla="*/ 799 w 799"/>
                <a:gd name="T5" fmla="*/ 172 h 1064"/>
                <a:gd name="T6" fmla="*/ 481 w 799"/>
                <a:gd name="T7" fmla="*/ 1064 h 1064"/>
                <a:gd name="T8" fmla="*/ 296 w 799"/>
                <a:gd name="T9" fmla="*/ 823 h 1064"/>
                <a:gd name="T10" fmla="*/ 0 w 799"/>
                <a:gd name="T11" fmla="*/ 89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9" h="1064">
                  <a:moveTo>
                    <a:pt x="0" y="894"/>
                  </a:moveTo>
                  <a:lnTo>
                    <a:pt x="318" y="0"/>
                  </a:lnTo>
                  <a:lnTo>
                    <a:pt x="799" y="172"/>
                  </a:lnTo>
                  <a:lnTo>
                    <a:pt x="481" y="1064"/>
                  </a:lnTo>
                  <a:lnTo>
                    <a:pt x="296" y="823"/>
                  </a:lnTo>
                  <a:lnTo>
                    <a:pt x="0" y="8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i$ļîḍé"/>
            <p:cNvSpPr>
              <a:spLocks/>
            </p:cNvSpPr>
            <p:nvPr/>
          </p:nvSpPr>
          <p:spPr bwMode="auto">
            <a:xfrm>
              <a:off x="4513263" y="3225800"/>
              <a:ext cx="1266825" cy="1689100"/>
            </a:xfrm>
            <a:custGeom>
              <a:avLst/>
              <a:gdLst>
                <a:gd name="T0" fmla="*/ 798 w 798"/>
                <a:gd name="T1" fmla="*/ 894 h 1064"/>
                <a:gd name="T2" fmla="*/ 481 w 798"/>
                <a:gd name="T3" fmla="*/ 0 h 1064"/>
                <a:gd name="T4" fmla="*/ 0 w 798"/>
                <a:gd name="T5" fmla="*/ 172 h 1064"/>
                <a:gd name="T6" fmla="*/ 317 w 798"/>
                <a:gd name="T7" fmla="*/ 1064 h 1064"/>
                <a:gd name="T8" fmla="*/ 502 w 798"/>
                <a:gd name="T9" fmla="*/ 823 h 1064"/>
                <a:gd name="T10" fmla="*/ 798 w 798"/>
                <a:gd name="T11" fmla="*/ 89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8" h="1064">
                  <a:moveTo>
                    <a:pt x="798" y="894"/>
                  </a:moveTo>
                  <a:lnTo>
                    <a:pt x="481" y="0"/>
                  </a:lnTo>
                  <a:lnTo>
                    <a:pt x="0" y="172"/>
                  </a:lnTo>
                  <a:lnTo>
                    <a:pt x="317" y="1064"/>
                  </a:lnTo>
                  <a:lnTo>
                    <a:pt x="502" y="823"/>
                  </a:lnTo>
                  <a:lnTo>
                    <a:pt x="798" y="8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îŝḷïḋè"/>
            <p:cNvSpPr>
              <a:spLocks/>
            </p:cNvSpPr>
            <p:nvPr/>
          </p:nvSpPr>
          <p:spPr bwMode="auto">
            <a:xfrm>
              <a:off x="3282950" y="1350963"/>
              <a:ext cx="2736850" cy="2730500"/>
            </a:xfrm>
            <a:custGeom>
              <a:avLst/>
              <a:gdLst>
                <a:gd name="T0" fmla="*/ 172 w 1742"/>
                <a:gd name="T1" fmla="*/ 864 h 1738"/>
                <a:gd name="T2" fmla="*/ 868 w 1742"/>
                <a:gd name="T3" fmla="*/ 168 h 1738"/>
                <a:gd name="T4" fmla="*/ 869 w 1742"/>
                <a:gd name="T5" fmla="*/ 168 h 1738"/>
                <a:gd name="T6" fmla="*/ 1565 w 1742"/>
                <a:gd name="T7" fmla="*/ 864 h 1738"/>
                <a:gd name="T8" fmla="*/ 869 w 1742"/>
                <a:gd name="T9" fmla="*/ 1561 h 1738"/>
                <a:gd name="T10" fmla="*/ 868 w 1742"/>
                <a:gd name="T11" fmla="*/ 1561 h 1738"/>
                <a:gd name="T12" fmla="*/ 172 w 1742"/>
                <a:gd name="T13" fmla="*/ 864 h 1738"/>
                <a:gd name="T14" fmla="*/ 868 w 1742"/>
                <a:gd name="T15" fmla="*/ 122 h 1738"/>
                <a:gd name="T16" fmla="*/ 867 w 1742"/>
                <a:gd name="T17" fmla="*/ 123 h 1738"/>
                <a:gd name="T18" fmla="*/ 721 w 1742"/>
                <a:gd name="T19" fmla="*/ 2 h 1738"/>
                <a:gd name="T20" fmla="*/ 626 w 1742"/>
                <a:gd name="T21" fmla="*/ 165 h 1738"/>
                <a:gd name="T22" fmla="*/ 450 w 1742"/>
                <a:gd name="T23" fmla="*/ 97 h 1738"/>
                <a:gd name="T24" fmla="*/ 413 w 1742"/>
                <a:gd name="T25" fmla="*/ 283 h 1738"/>
                <a:gd name="T26" fmla="*/ 223 w 1742"/>
                <a:gd name="T27" fmla="*/ 276 h 1738"/>
                <a:gd name="T28" fmla="*/ 249 w 1742"/>
                <a:gd name="T29" fmla="*/ 463 h 1738"/>
                <a:gd name="T30" fmla="*/ 69 w 1742"/>
                <a:gd name="T31" fmla="*/ 519 h 1738"/>
                <a:gd name="T32" fmla="*/ 152 w 1742"/>
                <a:gd name="T33" fmla="*/ 687 h 1738"/>
                <a:gd name="T34" fmla="*/ 0 w 1742"/>
                <a:gd name="T35" fmla="*/ 797 h 1738"/>
                <a:gd name="T36" fmla="*/ 134 w 1742"/>
                <a:gd name="T37" fmla="*/ 930 h 1738"/>
                <a:gd name="T38" fmla="*/ 26 w 1742"/>
                <a:gd name="T39" fmla="*/ 1085 h 1738"/>
                <a:gd name="T40" fmla="*/ 196 w 1742"/>
                <a:gd name="T41" fmla="*/ 1165 h 1738"/>
                <a:gd name="T42" fmla="*/ 143 w 1742"/>
                <a:gd name="T43" fmla="*/ 1348 h 1738"/>
                <a:gd name="T44" fmla="*/ 331 w 1742"/>
                <a:gd name="T45" fmla="*/ 1369 h 1738"/>
                <a:gd name="T46" fmla="*/ 339 w 1742"/>
                <a:gd name="T47" fmla="*/ 1557 h 1738"/>
                <a:gd name="T48" fmla="*/ 524 w 1742"/>
                <a:gd name="T49" fmla="*/ 1517 h 1738"/>
                <a:gd name="T50" fmla="*/ 594 w 1742"/>
                <a:gd name="T51" fmla="*/ 1693 h 1738"/>
                <a:gd name="T52" fmla="*/ 755 w 1742"/>
                <a:gd name="T53" fmla="*/ 1594 h 1738"/>
                <a:gd name="T54" fmla="*/ 868 w 1742"/>
                <a:gd name="T55" fmla="*/ 1726 h 1738"/>
                <a:gd name="T56" fmla="*/ 878 w 1742"/>
                <a:gd name="T57" fmla="*/ 1738 h 1738"/>
                <a:gd name="T58" fmla="*/ 999 w 1742"/>
                <a:gd name="T59" fmla="*/ 1593 h 1738"/>
                <a:gd name="T60" fmla="*/ 1162 w 1742"/>
                <a:gd name="T61" fmla="*/ 1688 h 1738"/>
                <a:gd name="T62" fmla="*/ 1228 w 1742"/>
                <a:gd name="T63" fmla="*/ 1512 h 1738"/>
                <a:gd name="T64" fmla="*/ 1413 w 1742"/>
                <a:gd name="T65" fmla="*/ 1550 h 1738"/>
                <a:gd name="T66" fmla="*/ 1420 w 1742"/>
                <a:gd name="T67" fmla="*/ 1361 h 1738"/>
                <a:gd name="T68" fmla="*/ 1607 w 1742"/>
                <a:gd name="T69" fmla="*/ 1337 h 1738"/>
                <a:gd name="T70" fmla="*/ 1551 w 1742"/>
                <a:gd name="T71" fmla="*/ 1156 h 1738"/>
                <a:gd name="T72" fmla="*/ 1720 w 1742"/>
                <a:gd name="T73" fmla="*/ 1073 h 1738"/>
                <a:gd name="T74" fmla="*/ 1610 w 1742"/>
                <a:gd name="T75" fmla="*/ 919 h 1738"/>
                <a:gd name="T76" fmla="*/ 1742 w 1742"/>
                <a:gd name="T77" fmla="*/ 786 h 1738"/>
                <a:gd name="T78" fmla="*/ 1588 w 1742"/>
                <a:gd name="T79" fmla="*/ 677 h 1738"/>
                <a:gd name="T80" fmla="*/ 1669 w 1742"/>
                <a:gd name="T81" fmla="*/ 507 h 1738"/>
                <a:gd name="T82" fmla="*/ 1488 w 1742"/>
                <a:gd name="T83" fmla="*/ 455 h 1738"/>
                <a:gd name="T84" fmla="*/ 1511 w 1742"/>
                <a:gd name="T85" fmla="*/ 266 h 1738"/>
                <a:gd name="T86" fmla="*/ 1321 w 1742"/>
                <a:gd name="T87" fmla="*/ 276 h 1738"/>
                <a:gd name="T88" fmla="*/ 1282 w 1742"/>
                <a:gd name="T89" fmla="*/ 91 h 1738"/>
                <a:gd name="T90" fmla="*/ 1107 w 1742"/>
                <a:gd name="T91" fmla="*/ 162 h 1738"/>
                <a:gd name="T92" fmla="*/ 1009 w 1742"/>
                <a:gd name="T93" fmla="*/ 0 h 1738"/>
                <a:gd name="T94" fmla="*/ 868 w 1742"/>
                <a:gd name="T95" fmla="*/ 122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2" h="1738">
                  <a:moveTo>
                    <a:pt x="172" y="864"/>
                  </a:moveTo>
                  <a:cubicBezTo>
                    <a:pt x="172" y="481"/>
                    <a:pt x="484" y="169"/>
                    <a:pt x="868" y="168"/>
                  </a:cubicBezTo>
                  <a:cubicBezTo>
                    <a:pt x="869" y="168"/>
                    <a:pt x="869" y="168"/>
                    <a:pt x="869" y="168"/>
                  </a:cubicBezTo>
                  <a:cubicBezTo>
                    <a:pt x="1254" y="168"/>
                    <a:pt x="1565" y="480"/>
                    <a:pt x="1565" y="864"/>
                  </a:cubicBezTo>
                  <a:cubicBezTo>
                    <a:pt x="1565" y="1248"/>
                    <a:pt x="1254" y="1561"/>
                    <a:pt x="869" y="1561"/>
                  </a:cubicBezTo>
                  <a:cubicBezTo>
                    <a:pt x="868" y="1561"/>
                    <a:pt x="868" y="1561"/>
                    <a:pt x="868" y="1561"/>
                  </a:cubicBezTo>
                  <a:cubicBezTo>
                    <a:pt x="484" y="1560"/>
                    <a:pt x="172" y="1248"/>
                    <a:pt x="172" y="864"/>
                  </a:cubicBezTo>
                  <a:close/>
                  <a:moveTo>
                    <a:pt x="868" y="122"/>
                  </a:moveTo>
                  <a:cubicBezTo>
                    <a:pt x="867" y="123"/>
                    <a:pt x="867" y="123"/>
                    <a:pt x="867" y="123"/>
                  </a:cubicBezTo>
                  <a:cubicBezTo>
                    <a:pt x="721" y="2"/>
                    <a:pt x="721" y="2"/>
                    <a:pt x="721" y="2"/>
                  </a:cubicBezTo>
                  <a:cubicBezTo>
                    <a:pt x="626" y="165"/>
                    <a:pt x="626" y="165"/>
                    <a:pt x="626" y="165"/>
                  </a:cubicBezTo>
                  <a:cubicBezTo>
                    <a:pt x="450" y="97"/>
                    <a:pt x="450" y="97"/>
                    <a:pt x="450" y="97"/>
                  </a:cubicBezTo>
                  <a:cubicBezTo>
                    <a:pt x="413" y="283"/>
                    <a:pt x="413" y="283"/>
                    <a:pt x="413" y="283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49" y="463"/>
                    <a:pt x="249" y="463"/>
                    <a:pt x="249" y="463"/>
                  </a:cubicBezTo>
                  <a:cubicBezTo>
                    <a:pt x="69" y="519"/>
                    <a:pt x="69" y="519"/>
                    <a:pt x="69" y="519"/>
                  </a:cubicBezTo>
                  <a:cubicBezTo>
                    <a:pt x="152" y="687"/>
                    <a:pt x="152" y="687"/>
                    <a:pt x="152" y="687"/>
                  </a:cubicBezTo>
                  <a:cubicBezTo>
                    <a:pt x="0" y="797"/>
                    <a:pt x="0" y="797"/>
                    <a:pt x="0" y="797"/>
                  </a:cubicBezTo>
                  <a:cubicBezTo>
                    <a:pt x="134" y="930"/>
                    <a:pt x="134" y="930"/>
                    <a:pt x="134" y="930"/>
                  </a:cubicBezTo>
                  <a:cubicBezTo>
                    <a:pt x="26" y="1085"/>
                    <a:pt x="26" y="1085"/>
                    <a:pt x="26" y="1085"/>
                  </a:cubicBezTo>
                  <a:cubicBezTo>
                    <a:pt x="196" y="1165"/>
                    <a:pt x="196" y="1165"/>
                    <a:pt x="196" y="1165"/>
                  </a:cubicBezTo>
                  <a:cubicBezTo>
                    <a:pt x="143" y="1348"/>
                    <a:pt x="143" y="1348"/>
                    <a:pt x="143" y="1348"/>
                  </a:cubicBezTo>
                  <a:cubicBezTo>
                    <a:pt x="331" y="1369"/>
                    <a:pt x="331" y="1369"/>
                    <a:pt x="331" y="1369"/>
                  </a:cubicBezTo>
                  <a:cubicBezTo>
                    <a:pt x="339" y="1557"/>
                    <a:pt x="339" y="1557"/>
                    <a:pt x="339" y="1557"/>
                  </a:cubicBezTo>
                  <a:cubicBezTo>
                    <a:pt x="524" y="1517"/>
                    <a:pt x="524" y="1517"/>
                    <a:pt x="524" y="1517"/>
                  </a:cubicBezTo>
                  <a:cubicBezTo>
                    <a:pt x="594" y="1693"/>
                    <a:pt x="594" y="1693"/>
                    <a:pt x="594" y="1693"/>
                  </a:cubicBezTo>
                  <a:cubicBezTo>
                    <a:pt x="755" y="1594"/>
                    <a:pt x="755" y="1594"/>
                    <a:pt x="755" y="1594"/>
                  </a:cubicBezTo>
                  <a:cubicBezTo>
                    <a:pt x="868" y="1726"/>
                    <a:pt x="868" y="1726"/>
                    <a:pt x="868" y="1726"/>
                  </a:cubicBezTo>
                  <a:cubicBezTo>
                    <a:pt x="878" y="1738"/>
                    <a:pt x="878" y="1738"/>
                    <a:pt x="878" y="1738"/>
                  </a:cubicBezTo>
                  <a:cubicBezTo>
                    <a:pt x="999" y="1593"/>
                    <a:pt x="999" y="1593"/>
                    <a:pt x="999" y="1593"/>
                  </a:cubicBezTo>
                  <a:cubicBezTo>
                    <a:pt x="1162" y="1688"/>
                    <a:pt x="1162" y="1688"/>
                    <a:pt x="1162" y="1688"/>
                  </a:cubicBezTo>
                  <a:cubicBezTo>
                    <a:pt x="1228" y="1512"/>
                    <a:pt x="1228" y="1512"/>
                    <a:pt x="1228" y="1512"/>
                  </a:cubicBezTo>
                  <a:cubicBezTo>
                    <a:pt x="1413" y="1550"/>
                    <a:pt x="1413" y="1550"/>
                    <a:pt x="1413" y="1550"/>
                  </a:cubicBezTo>
                  <a:cubicBezTo>
                    <a:pt x="1420" y="1361"/>
                    <a:pt x="1420" y="1361"/>
                    <a:pt x="1420" y="1361"/>
                  </a:cubicBezTo>
                  <a:cubicBezTo>
                    <a:pt x="1607" y="1337"/>
                    <a:pt x="1607" y="1337"/>
                    <a:pt x="1607" y="1337"/>
                  </a:cubicBezTo>
                  <a:cubicBezTo>
                    <a:pt x="1551" y="1156"/>
                    <a:pt x="1551" y="1156"/>
                    <a:pt x="1551" y="1156"/>
                  </a:cubicBezTo>
                  <a:cubicBezTo>
                    <a:pt x="1720" y="1073"/>
                    <a:pt x="1720" y="1073"/>
                    <a:pt x="1720" y="1073"/>
                  </a:cubicBezTo>
                  <a:cubicBezTo>
                    <a:pt x="1610" y="919"/>
                    <a:pt x="1610" y="919"/>
                    <a:pt x="1610" y="919"/>
                  </a:cubicBezTo>
                  <a:cubicBezTo>
                    <a:pt x="1742" y="786"/>
                    <a:pt x="1742" y="786"/>
                    <a:pt x="1742" y="786"/>
                  </a:cubicBezTo>
                  <a:cubicBezTo>
                    <a:pt x="1588" y="677"/>
                    <a:pt x="1588" y="677"/>
                    <a:pt x="1588" y="677"/>
                  </a:cubicBezTo>
                  <a:cubicBezTo>
                    <a:pt x="1669" y="507"/>
                    <a:pt x="1669" y="507"/>
                    <a:pt x="1669" y="507"/>
                  </a:cubicBezTo>
                  <a:cubicBezTo>
                    <a:pt x="1488" y="455"/>
                    <a:pt x="1488" y="455"/>
                    <a:pt x="1488" y="455"/>
                  </a:cubicBezTo>
                  <a:cubicBezTo>
                    <a:pt x="1511" y="266"/>
                    <a:pt x="1511" y="266"/>
                    <a:pt x="1511" y="266"/>
                  </a:cubicBezTo>
                  <a:cubicBezTo>
                    <a:pt x="1321" y="276"/>
                    <a:pt x="1321" y="276"/>
                    <a:pt x="1321" y="276"/>
                  </a:cubicBezTo>
                  <a:cubicBezTo>
                    <a:pt x="1282" y="91"/>
                    <a:pt x="1282" y="91"/>
                    <a:pt x="1282" y="91"/>
                  </a:cubicBezTo>
                  <a:cubicBezTo>
                    <a:pt x="1107" y="162"/>
                    <a:pt x="1107" y="162"/>
                    <a:pt x="1107" y="162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868" y="122"/>
                    <a:pt x="868" y="122"/>
                    <a:pt x="868" y="1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ṡľídé"/>
            <p:cNvSpPr>
              <a:spLocks/>
            </p:cNvSpPr>
            <p:nvPr/>
          </p:nvSpPr>
          <p:spPr bwMode="auto">
            <a:xfrm>
              <a:off x="3648075" y="1706563"/>
              <a:ext cx="2001837" cy="2001838"/>
            </a:xfrm>
            <a:custGeom>
              <a:avLst/>
              <a:gdLst>
                <a:gd name="T0" fmla="*/ 28 w 1275"/>
                <a:gd name="T1" fmla="*/ 638 h 1275"/>
                <a:gd name="T2" fmla="*/ 636 w 1275"/>
                <a:gd name="T3" fmla="*/ 30 h 1275"/>
                <a:gd name="T4" fmla="*/ 637 w 1275"/>
                <a:gd name="T5" fmla="*/ 30 h 1275"/>
                <a:gd name="T6" fmla="*/ 1245 w 1275"/>
                <a:gd name="T7" fmla="*/ 638 h 1275"/>
                <a:gd name="T8" fmla="*/ 637 w 1275"/>
                <a:gd name="T9" fmla="*/ 1247 h 1275"/>
                <a:gd name="T10" fmla="*/ 636 w 1275"/>
                <a:gd name="T11" fmla="*/ 1247 h 1275"/>
                <a:gd name="T12" fmla="*/ 28 w 1275"/>
                <a:gd name="T13" fmla="*/ 638 h 1275"/>
                <a:gd name="T14" fmla="*/ 636 w 1275"/>
                <a:gd name="T15" fmla="*/ 0 h 1275"/>
                <a:gd name="T16" fmla="*/ 0 w 1275"/>
                <a:gd name="T17" fmla="*/ 638 h 1275"/>
                <a:gd name="T18" fmla="*/ 636 w 1275"/>
                <a:gd name="T19" fmla="*/ 1275 h 1275"/>
                <a:gd name="T20" fmla="*/ 637 w 1275"/>
                <a:gd name="T21" fmla="*/ 1275 h 1275"/>
                <a:gd name="T22" fmla="*/ 1275 w 1275"/>
                <a:gd name="T23" fmla="*/ 638 h 1275"/>
                <a:gd name="T24" fmla="*/ 637 w 1275"/>
                <a:gd name="T25" fmla="*/ 0 h 1275"/>
                <a:gd name="T26" fmla="*/ 636 w 1275"/>
                <a:gd name="T27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5" h="1275">
                  <a:moveTo>
                    <a:pt x="28" y="638"/>
                  </a:moveTo>
                  <a:cubicBezTo>
                    <a:pt x="28" y="304"/>
                    <a:pt x="301" y="31"/>
                    <a:pt x="636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973" y="30"/>
                    <a:pt x="1245" y="302"/>
                    <a:pt x="1245" y="638"/>
                  </a:cubicBezTo>
                  <a:cubicBezTo>
                    <a:pt x="1245" y="974"/>
                    <a:pt x="973" y="1247"/>
                    <a:pt x="637" y="1247"/>
                  </a:cubicBezTo>
                  <a:cubicBezTo>
                    <a:pt x="636" y="1247"/>
                    <a:pt x="636" y="1247"/>
                    <a:pt x="636" y="1247"/>
                  </a:cubicBezTo>
                  <a:cubicBezTo>
                    <a:pt x="301" y="1245"/>
                    <a:pt x="28" y="973"/>
                    <a:pt x="28" y="638"/>
                  </a:cubicBezTo>
                  <a:close/>
                  <a:moveTo>
                    <a:pt x="636" y="0"/>
                  </a:moveTo>
                  <a:cubicBezTo>
                    <a:pt x="284" y="1"/>
                    <a:pt x="0" y="287"/>
                    <a:pt x="0" y="638"/>
                  </a:cubicBezTo>
                  <a:cubicBezTo>
                    <a:pt x="0" y="990"/>
                    <a:pt x="284" y="1275"/>
                    <a:pt x="636" y="1275"/>
                  </a:cubicBezTo>
                  <a:cubicBezTo>
                    <a:pt x="637" y="1275"/>
                    <a:pt x="637" y="1275"/>
                    <a:pt x="637" y="1275"/>
                  </a:cubicBezTo>
                  <a:cubicBezTo>
                    <a:pt x="988" y="1275"/>
                    <a:pt x="1275" y="990"/>
                    <a:pt x="1275" y="638"/>
                  </a:cubicBezTo>
                  <a:cubicBezTo>
                    <a:pt x="1275" y="287"/>
                    <a:pt x="988" y="0"/>
                    <a:pt x="637" y="0"/>
                  </a:cubicBezTo>
                  <a:cubicBezTo>
                    <a:pt x="636" y="0"/>
                    <a:pt x="636" y="0"/>
                    <a:pt x="63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ṡlïḍè"/>
            <p:cNvSpPr>
              <a:spLocks/>
            </p:cNvSpPr>
            <p:nvPr/>
          </p:nvSpPr>
          <p:spPr bwMode="auto">
            <a:xfrm>
              <a:off x="3690938" y="1752600"/>
              <a:ext cx="955675" cy="1911350"/>
            </a:xfrm>
            <a:custGeom>
              <a:avLst/>
              <a:gdLst>
                <a:gd name="T0" fmla="*/ 0 w 608"/>
                <a:gd name="T1" fmla="*/ 608 h 1217"/>
                <a:gd name="T2" fmla="*/ 608 w 608"/>
                <a:gd name="T3" fmla="*/ 1217 h 1217"/>
                <a:gd name="T4" fmla="*/ 608 w 608"/>
                <a:gd name="T5" fmla="*/ 1202 h 1217"/>
                <a:gd name="T6" fmla="*/ 16 w 608"/>
                <a:gd name="T7" fmla="*/ 608 h 1217"/>
                <a:gd name="T8" fmla="*/ 608 w 608"/>
                <a:gd name="T9" fmla="*/ 14 h 1217"/>
                <a:gd name="T10" fmla="*/ 608 w 608"/>
                <a:gd name="T11" fmla="*/ 0 h 1217"/>
                <a:gd name="T12" fmla="*/ 0 w 608"/>
                <a:gd name="T13" fmla="*/ 608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1217">
                  <a:moveTo>
                    <a:pt x="0" y="608"/>
                  </a:moveTo>
                  <a:cubicBezTo>
                    <a:pt x="0" y="943"/>
                    <a:pt x="273" y="1215"/>
                    <a:pt x="608" y="1217"/>
                  </a:cubicBezTo>
                  <a:cubicBezTo>
                    <a:pt x="608" y="1202"/>
                    <a:pt x="608" y="1202"/>
                    <a:pt x="608" y="1202"/>
                  </a:cubicBezTo>
                  <a:cubicBezTo>
                    <a:pt x="281" y="1201"/>
                    <a:pt x="16" y="936"/>
                    <a:pt x="16" y="608"/>
                  </a:cubicBezTo>
                  <a:cubicBezTo>
                    <a:pt x="16" y="281"/>
                    <a:pt x="281" y="15"/>
                    <a:pt x="608" y="14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273" y="1"/>
                    <a:pt x="0" y="274"/>
                    <a:pt x="0" y="6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ṥlïḋe"/>
            <p:cNvSpPr>
              <a:spLocks/>
            </p:cNvSpPr>
            <p:nvPr/>
          </p:nvSpPr>
          <p:spPr bwMode="auto">
            <a:xfrm>
              <a:off x="3716338" y="1752600"/>
              <a:ext cx="1887537" cy="1911350"/>
            </a:xfrm>
            <a:custGeom>
              <a:avLst/>
              <a:gdLst>
                <a:gd name="T0" fmla="*/ 14 w 1201"/>
                <a:gd name="T1" fmla="*/ 608 h 1217"/>
                <a:gd name="T2" fmla="*/ 592 w 1201"/>
                <a:gd name="T3" fmla="*/ 29 h 1217"/>
                <a:gd name="T4" fmla="*/ 593 w 1201"/>
                <a:gd name="T5" fmla="*/ 29 h 1217"/>
                <a:gd name="T6" fmla="*/ 1172 w 1201"/>
                <a:gd name="T7" fmla="*/ 608 h 1217"/>
                <a:gd name="T8" fmla="*/ 593 w 1201"/>
                <a:gd name="T9" fmla="*/ 1187 h 1217"/>
                <a:gd name="T10" fmla="*/ 592 w 1201"/>
                <a:gd name="T11" fmla="*/ 1187 h 1217"/>
                <a:gd name="T12" fmla="*/ 14 w 1201"/>
                <a:gd name="T13" fmla="*/ 608 h 1217"/>
                <a:gd name="T14" fmla="*/ 592 w 1201"/>
                <a:gd name="T15" fmla="*/ 14 h 1217"/>
                <a:gd name="T16" fmla="*/ 0 w 1201"/>
                <a:gd name="T17" fmla="*/ 608 h 1217"/>
                <a:gd name="T18" fmla="*/ 592 w 1201"/>
                <a:gd name="T19" fmla="*/ 1202 h 1217"/>
                <a:gd name="T20" fmla="*/ 592 w 1201"/>
                <a:gd name="T21" fmla="*/ 1217 h 1217"/>
                <a:gd name="T22" fmla="*/ 593 w 1201"/>
                <a:gd name="T23" fmla="*/ 1217 h 1217"/>
                <a:gd name="T24" fmla="*/ 1201 w 1201"/>
                <a:gd name="T25" fmla="*/ 608 h 1217"/>
                <a:gd name="T26" fmla="*/ 593 w 1201"/>
                <a:gd name="T27" fmla="*/ 0 h 1217"/>
                <a:gd name="T28" fmla="*/ 592 w 1201"/>
                <a:gd name="T29" fmla="*/ 0 h 1217"/>
                <a:gd name="T30" fmla="*/ 592 w 1201"/>
                <a:gd name="T31" fmla="*/ 14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1" h="1217">
                  <a:moveTo>
                    <a:pt x="14" y="608"/>
                  </a:moveTo>
                  <a:cubicBezTo>
                    <a:pt x="14" y="289"/>
                    <a:pt x="273" y="29"/>
                    <a:pt x="592" y="29"/>
                  </a:cubicBezTo>
                  <a:cubicBezTo>
                    <a:pt x="593" y="29"/>
                    <a:pt x="593" y="29"/>
                    <a:pt x="593" y="29"/>
                  </a:cubicBezTo>
                  <a:cubicBezTo>
                    <a:pt x="913" y="29"/>
                    <a:pt x="1172" y="288"/>
                    <a:pt x="1172" y="608"/>
                  </a:cubicBezTo>
                  <a:cubicBezTo>
                    <a:pt x="1172" y="929"/>
                    <a:pt x="913" y="1187"/>
                    <a:pt x="593" y="1187"/>
                  </a:cubicBezTo>
                  <a:cubicBezTo>
                    <a:pt x="592" y="1187"/>
                    <a:pt x="592" y="1187"/>
                    <a:pt x="592" y="1187"/>
                  </a:cubicBezTo>
                  <a:cubicBezTo>
                    <a:pt x="273" y="1187"/>
                    <a:pt x="14" y="927"/>
                    <a:pt x="14" y="608"/>
                  </a:cubicBezTo>
                  <a:close/>
                  <a:moveTo>
                    <a:pt x="592" y="14"/>
                  </a:moveTo>
                  <a:cubicBezTo>
                    <a:pt x="265" y="15"/>
                    <a:pt x="0" y="281"/>
                    <a:pt x="0" y="608"/>
                  </a:cubicBezTo>
                  <a:cubicBezTo>
                    <a:pt x="0" y="936"/>
                    <a:pt x="265" y="1201"/>
                    <a:pt x="592" y="1202"/>
                  </a:cubicBezTo>
                  <a:cubicBezTo>
                    <a:pt x="592" y="1217"/>
                    <a:pt x="592" y="1217"/>
                    <a:pt x="592" y="1217"/>
                  </a:cubicBezTo>
                  <a:cubicBezTo>
                    <a:pt x="593" y="1217"/>
                    <a:pt x="593" y="1217"/>
                    <a:pt x="593" y="1217"/>
                  </a:cubicBezTo>
                  <a:cubicBezTo>
                    <a:pt x="929" y="1217"/>
                    <a:pt x="1201" y="944"/>
                    <a:pt x="1201" y="608"/>
                  </a:cubicBezTo>
                  <a:cubicBezTo>
                    <a:pt x="1201" y="272"/>
                    <a:pt x="929" y="0"/>
                    <a:pt x="593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592" y="14"/>
                    <a:pt x="592" y="14"/>
                    <a:pt x="59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iśḻíḓê"/>
          <p:cNvSpPr>
            <a:spLocks/>
          </p:cNvSpPr>
          <p:nvPr/>
        </p:nvSpPr>
        <p:spPr bwMode="auto">
          <a:xfrm>
            <a:off x="6091936" y="3035199"/>
            <a:ext cx="933095" cy="931469"/>
          </a:xfrm>
          <a:custGeom>
            <a:avLst/>
            <a:gdLst>
              <a:gd name="T0" fmla="*/ 580 w 580"/>
              <a:gd name="T1" fmla="*/ 0 h 579"/>
              <a:gd name="T2" fmla="*/ 1 w 580"/>
              <a:gd name="T3" fmla="*/ 579 h 579"/>
              <a:gd name="T4" fmla="*/ 0 w 580"/>
              <a:gd name="T5" fmla="*/ 579 h 579"/>
              <a:gd name="T6" fmla="*/ 0 w 580"/>
              <a:gd name="T7" fmla="*/ 0 h 579"/>
              <a:gd name="T8" fmla="*/ 580 w 580"/>
              <a:gd name="T9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580" y="0"/>
                </a:moveTo>
                <a:cubicBezTo>
                  <a:pt x="580" y="321"/>
                  <a:pt x="321" y="579"/>
                  <a:pt x="1" y="579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0"/>
                  <a:pt x="0" y="0"/>
                  <a:pt x="0" y="0"/>
                </a:cubicBezTo>
                <a:lnTo>
                  <a:pt x="580" y="0"/>
                </a:ln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ïŝlîḑe"/>
          <p:cNvSpPr>
            <a:spLocks/>
          </p:cNvSpPr>
          <p:nvPr/>
        </p:nvSpPr>
        <p:spPr bwMode="auto">
          <a:xfrm>
            <a:off x="5158841" y="2103732"/>
            <a:ext cx="933095" cy="931469"/>
          </a:xfrm>
          <a:custGeom>
            <a:avLst/>
            <a:gdLst>
              <a:gd name="T0" fmla="*/ 0 w 580"/>
              <a:gd name="T1" fmla="*/ 579 h 579"/>
              <a:gd name="T2" fmla="*/ 578 w 580"/>
              <a:gd name="T3" fmla="*/ 0 h 579"/>
              <a:gd name="T4" fmla="*/ 580 w 580"/>
              <a:gd name="T5" fmla="*/ 0 h 579"/>
              <a:gd name="T6" fmla="*/ 580 w 580"/>
              <a:gd name="T7" fmla="*/ 579 h 579"/>
              <a:gd name="T8" fmla="*/ 0 w 580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0" y="579"/>
                </a:moveTo>
                <a:cubicBezTo>
                  <a:pt x="0" y="259"/>
                  <a:pt x="258" y="0"/>
                  <a:pt x="578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579"/>
                  <a:pt x="580" y="579"/>
                  <a:pt x="580" y="579"/>
                </a:cubicBezTo>
                <a:lnTo>
                  <a:pt x="0" y="579"/>
                </a:ln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šḻiḍê"/>
          <p:cNvSpPr>
            <a:spLocks/>
          </p:cNvSpPr>
          <p:nvPr/>
        </p:nvSpPr>
        <p:spPr bwMode="auto">
          <a:xfrm>
            <a:off x="5158841" y="3035199"/>
            <a:ext cx="933095" cy="931469"/>
          </a:xfrm>
          <a:custGeom>
            <a:avLst/>
            <a:gdLst>
              <a:gd name="T0" fmla="*/ 0 w 580"/>
              <a:gd name="T1" fmla="*/ 0 h 579"/>
              <a:gd name="T2" fmla="*/ 578 w 580"/>
              <a:gd name="T3" fmla="*/ 579 h 579"/>
              <a:gd name="T4" fmla="*/ 580 w 580"/>
              <a:gd name="T5" fmla="*/ 579 h 579"/>
              <a:gd name="T6" fmla="*/ 580 w 580"/>
              <a:gd name="T7" fmla="*/ 0 h 579"/>
              <a:gd name="T8" fmla="*/ 0 w 580"/>
              <a:gd name="T9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0" y="0"/>
                </a:moveTo>
                <a:cubicBezTo>
                  <a:pt x="0" y="321"/>
                  <a:pt x="258" y="579"/>
                  <a:pt x="578" y="579"/>
                </a:cubicBezTo>
                <a:cubicBezTo>
                  <a:pt x="580" y="579"/>
                  <a:pt x="580" y="579"/>
                  <a:pt x="580" y="579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îṩḻîḑe"/>
          <p:cNvSpPr>
            <a:spLocks/>
          </p:cNvSpPr>
          <p:nvPr/>
        </p:nvSpPr>
        <p:spPr bwMode="auto">
          <a:xfrm>
            <a:off x="6091936" y="2103732"/>
            <a:ext cx="933095" cy="931469"/>
          </a:xfrm>
          <a:custGeom>
            <a:avLst/>
            <a:gdLst>
              <a:gd name="T0" fmla="*/ 580 w 580"/>
              <a:gd name="T1" fmla="*/ 579 h 579"/>
              <a:gd name="T2" fmla="*/ 1 w 580"/>
              <a:gd name="T3" fmla="*/ 0 h 579"/>
              <a:gd name="T4" fmla="*/ 0 w 580"/>
              <a:gd name="T5" fmla="*/ 0 h 579"/>
              <a:gd name="T6" fmla="*/ 0 w 580"/>
              <a:gd name="T7" fmla="*/ 579 h 579"/>
              <a:gd name="T8" fmla="*/ 580 w 580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580" y="579"/>
                </a:moveTo>
                <a:cubicBezTo>
                  <a:pt x="580" y="259"/>
                  <a:pt x="32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79"/>
                  <a:pt x="0" y="579"/>
                  <a:pt x="0" y="579"/>
                </a:cubicBezTo>
                <a:lnTo>
                  <a:pt x="580" y="579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ïśḷíďê"/>
          <p:cNvSpPr>
            <a:spLocks/>
          </p:cNvSpPr>
          <p:nvPr/>
        </p:nvSpPr>
        <p:spPr bwMode="auto">
          <a:xfrm>
            <a:off x="5638392" y="2584909"/>
            <a:ext cx="915213" cy="91683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ïsļîdê">
            <a:extLst>
              <a:ext uri="{FF2B5EF4-FFF2-40B4-BE49-F238E27FC236}">
                <a16:creationId xmlns:a16="http://schemas.microsoft.com/office/drawing/2014/main" id="{4DA03172-4B01-4A11-84FD-023BC41315E4}"/>
              </a:ext>
            </a:extLst>
          </p:cNvPr>
          <p:cNvSpPr/>
          <p:nvPr/>
        </p:nvSpPr>
        <p:spPr>
          <a:xfrm>
            <a:off x="8040216" y="1925429"/>
            <a:ext cx="415102" cy="415102"/>
          </a:xfrm>
          <a:prstGeom prst="ellipse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ïṡlide">
            <a:extLst>
              <a:ext uri="{FF2B5EF4-FFF2-40B4-BE49-F238E27FC236}">
                <a16:creationId xmlns:a16="http://schemas.microsoft.com/office/drawing/2014/main" id="{00C12DD8-6509-4350-8421-408AFF29396E}"/>
              </a:ext>
            </a:extLst>
          </p:cNvPr>
          <p:cNvSpPr/>
          <p:nvPr/>
        </p:nvSpPr>
        <p:spPr>
          <a:xfrm>
            <a:off x="8040216" y="4331609"/>
            <a:ext cx="415102" cy="415102"/>
          </a:xfrm>
          <a:prstGeom prst="ellipse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îślíḓè">
            <a:extLst>
              <a:ext uri="{FF2B5EF4-FFF2-40B4-BE49-F238E27FC236}">
                <a16:creationId xmlns:a16="http://schemas.microsoft.com/office/drawing/2014/main" id="{42AE8AF4-C1CB-4CD4-9A8F-26DB8A3064D4}"/>
              </a:ext>
            </a:extLst>
          </p:cNvPr>
          <p:cNvSpPr/>
          <p:nvPr/>
        </p:nvSpPr>
        <p:spPr>
          <a:xfrm>
            <a:off x="8176192" y="2051045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i$ḷïdé">
            <a:extLst>
              <a:ext uri="{FF2B5EF4-FFF2-40B4-BE49-F238E27FC236}">
                <a16:creationId xmlns:a16="http://schemas.microsoft.com/office/drawing/2014/main" id="{2CD2DF75-6979-411B-86BA-7B0FDCD1FFE2}"/>
              </a:ext>
            </a:extLst>
          </p:cNvPr>
          <p:cNvSpPr/>
          <p:nvPr/>
        </p:nvSpPr>
        <p:spPr>
          <a:xfrm>
            <a:off x="8192572" y="4453443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225ADFF3-D7CC-4BB1-B24F-FB14777EF341}"/>
              </a:ext>
            </a:extLst>
          </p:cNvPr>
          <p:cNvCxnSpPr/>
          <p:nvPr/>
        </p:nvCxnSpPr>
        <p:spPr>
          <a:xfrm>
            <a:off x="8040216" y="2692867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íṩľíḑé">
            <a:extLst>
              <a:ext uri="{FF2B5EF4-FFF2-40B4-BE49-F238E27FC236}">
                <a16:creationId xmlns:a16="http://schemas.microsoft.com/office/drawing/2014/main" id="{803CF0DD-524C-44A0-B7F6-77B59EE812C6}"/>
              </a:ext>
            </a:extLst>
          </p:cNvPr>
          <p:cNvSpPr/>
          <p:nvPr/>
        </p:nvSpPr>
        <p:spPr>
          <a:xfrm>
            <a:off x="8040216" y="3077914"/>
            <a:ext cx="415102" cy="415102"/>
          </a:xfrm>
          <a:prstGeom prst="ellipse">
            <a:avLst/>
          </a:pr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íš1ïḑê">
            <a:extLst>
              <a:ext uri="{FF2B5EF4-FFF2-40B4-BE49-F238E27FC236}">
                <a16:creationId xmlns:a16="http://schemas.microsoft.com/office/drawing/2014/main" id="{BC738D2C-017E-4DEB-90F1-FA21B5FE0C92}"/>
              </a:ext>
            </a:extLst>
          </p:cNvPr>
          <p:cNvSpPr/>
          <p:nvPr/>
        </p:nvSpPr>
        <p:spPr>
          <a:xfrm>
            <a:off x="8176192" y="3224579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8697FAD5-52DA-4A6C-A94D-D0C9B9EE3758}"/>
              </a:ext>
            </a:extLst>
          </p:cNvPr>
          <p:cNvCxnSpPr/>
          <p:nvPr/>
        </p:nvCxnSpPr>
        <p:spPr>
          <a:xfrm>
            <a:off x="8040216" y="3916164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8591294" y="1707030"/>
            <a:ext cx="2715335" cy="851900"/>
            <a:chOff x="1085274" y="2349127"/>
            <a:chExt cx="2715335" cy="851900"/>
          </a:xfrm>
        </p:grpSpPr>
        <p:sp>
          <p:nvSpPr>
            <p:cNvPr id="59" name="文本框 58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85275" y="2687681"/>
              <a:ext cx="271533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91294" y="2859515"/>
            <a:ext cx="2715335" cy="851900"/>
            <a:chOff x="1085274" y="2349127"/>
            <a:chExt cx="2715335" cy="851900"/>
          </a:xfrm>
        </p:grpSpPr>
        <p:sp>
          <p:nvSpPr>
            <p:cNvPr id="57" name="文本框 56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85275" y="2687681"/>
              <a:ext cx="271533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1294" y="4113210"/>
            <a:ext cx="2715335" cy="851900"/>
            <a:chOff x="1085274" y="2349127"/>
            <a:chExt cx="2715335" cy="851900"/>
          </a:xfrm>
        </p:grpSpPr>
        <p:sp>
          <p:nvSpPr>
            <p:cNvPr id="55" name="文本框 54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85275" y="2687681"/>
              <a:ext cx="271533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62" name="íṡ1iḍé">
            <a:extLst>
              <a:ext uri="{FF2B5EF4-FFF2-40B4-BE49-F238E27FC236}">
                <a16:creationId xmlns:a16="http://schemas.microsoft.com/office/drawing/2014/main" id="{A1660CE6-48BF-446F-A482-6A8AC402E379}"/>
              </a:ext>
            </a:extLst>
          </p:cNvPr>
          <p:cNvSpPr/>
          <p:nvPr/>
        </p:nvSpPr>
        <p:spPr>
          <a:xfrm>
            <a:off x="3658316" y="1925429"/>
            <a:ext cx="415102" cy="415102"/>
          </a:xfrm>
          <a:prstGeom prst="ellipse">
            <a:avLst/>
          </a:pr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ïšḷïdé">
            <a:extLst>
              <a:ext uri="{FF2B5EF4-FFF2-40B4-BE49-F238E27FC236}">
                <a16:creationId xmlns:a16="http://schemas.microsoft.com/office/drawing/2014/main" id="{12AB2DE7-DCB2-4307-B2A5-EA8E31D0EA22}"/>
              </a:ext>
            </a:extLst>
          </p:cNvPr>
          <p:cNvSpPr/>
          <p:nvPr/>
        </p:nvSpPr>
        <p:spPr>
          <a:xfrm>
            <a:off x="3779542" y="2051044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îṥḷïḓè">
            <a:extLst>
              <a:ext uri="{FF2B5EF4-FFF2-40B4-BE49-F238E27FC236}">
                <a16:creationId xmlns:a16="http://schemas.microsoft.com/office/drawing/2014/main" id="{9A14380B-FD26-43B1-B623-BBDB5982E18C}"/>
              </a:ext>
            </a:extLst>
          </p:cNvPr>
          <p:cNvSpPr/>
          <p:nvPr/>
        </p:nvSpPr>
        <p:spPr>
          <a:xfrm>
            <a:off x="3658316" y="3077914"/>
            <a:ext cx="415102" cy="415102"/>
          </a:xfrm>
          <a:prstGeom prst="ellipse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5" name="i$ḷîḍé">
            <a:extLst>
              <a:ext uri="{FF2B5EF4-FFF2-40B4-BE49-F238E27FC236}">
                <a16:creationId xmlns:a16="http://schemas.microsoft.com/office/drawing/2014/main" id="{743A548E-F784-4A0D-B9C3-51DC0C5A15D4}"/>
              </a:ext>
            </a:extLst>
          </p:cNvPr>
          <p:cNvSpPr/>
          <p:nvPr/>
        </p:nvSpPr>
        <p:spPr>
          <a:xfrm>
            <a:off x="3779542" y="3209831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îṣļiḓe">
            <a:extLst>
              <a:ext uri="{FF2B5EF4-FFF2-40B4-BE49-F238E27FC236}">
                <a16:creationId xmlns:a16="http://schemas.microsoft.com/office/drawing/2014/main" id="{9F3D9A00-E565-4C76-B50B-319370608F37}"/>
              </a:ext>
            </a:extLst>
          </p:cNvPr>
          <p:cNvSpPr/>
          <p:nvPr/>
        </p:nvSpPr>
        <p:spPr>
          <a:xfrm>
            <a:off x="3658316" y="4331609"/>
            <a:ext cx="415102" cy="415102"/>
          </a:xfrm>
          <a:prstGeom prst="ellipse">
            <a:avLst/>
          </a:pr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îṡḻiḍê">
            <a:extLst>
              <a:ext uri="{FF2B5EF4-FFF2-40B4-BE49-F238E27FC236}">
                <a16:creationId xmlns:a16="http://schemas.microsoft.com/office/drawing/2014/main" id="{14932A40-A8A3-49F4-9298-F6DD86382593}"/>
              </a:ext>
            </a:extLst>
          </p:cNvPr>
          <p:cNvSpPr/>
          <p:nvPr/>
        </p:nvSpPr>
        <p:spPr>
          <a:xfrm>
            <a:off x="3795923" y="4453443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1C6C893B-1E09-4CAF-BBDE-2F1382CF2110}"/>
              </a:ext>
            </a:extLst>
          </p:cNvPr>
          <p:cNvCxnSpPr/>
          <p:nvPr/>
        </p:nvCxnSpPr>
        <p:spPr>
          <a:xfrm>
            <a:off x="1127448" y="2692867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77897683-6CE2-4278-8451-25779D46AB55}"/>
              </a:ext>
            </a:extLst>
          </p:cNvPr>
          <p:cNvCxnSpPr/>
          <p:nvPr/>
        </p:nvCxnSpPr>
        <p:spPr>
          <a:xfrm>
            <a:off x="1127448" y="3916164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748682" y="1707030"/>
            <a:ext cx="2754587" cy="851900"/>
            <a:chOff x="725579" y="2349127"/>
            <a:chExt cx="2754587" cy="851900"/>
          </a:xfrm>
        </p:grpSpPr>
        <p:sp>
          <p:nvSpPr>
            <p:cNvPr id="77" name="文本框 76"/>
            <p:cNvSpPr txBox="1"/>
            <p:nvPr/>
          </p:nvSpPr>
          <p:spPr>
            <a:xfrm>
              <a:off x="134638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25579" y="2687681"/>
              <a:ext cx="2754587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48682" y="2859515"/>
            <a:ext cx="2754587" cy="851900"/>
            <a:chOff x="725579" y="2349127"/>
            <a:chExt cx="2754587" cy="851900"/>
          </a:xfrm>
        </p:grpSpPr>
        <p:sp>
          <p:nvSpPr>
            <p:cNvPr id="75" name="文本框 74"/>
            <p:cNvSpPr txBox="1"/>
            <p:nvPr/>
          </p:nvSpPr>
          <p:spPr>
            <a:xfrm>
              <a:off x="134638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25579" y="2687681"/>
              <a:ext cx="2754587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8682" y="4113210"/>
            <a:ext cx="2754587" cy="851900"/>
            <a:chOff x="725579" y="2349127"/>
            <a:chExt cx="2754587" cy="851900"/>
          </a:xfrm>
        </p:grpSpPr>
        <p:sp>
          <p:nvSpPr>
            <p:cNvPr id="73" name="文本框 72"/>
            <p:cNvSpPr txBox="1"/>
            <p:nvPr/>
          </p:nvSpPr>
          <p:spPr>
            <a:xfrm>
              <a:off x="134638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25579" y="2687681"/>
              <a:ext cx="2754587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91" name="矩形 90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11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ísļídè"/>
          <p:cNvSpPr>
            <a:spLocks/>
          </p:cNvSpPr>
          <p:nvPr/>
        </p:nvSpPr>
        <p:spPr bwMode="auto">
          <a:xfrm>
            <a:off x="8666952" y="2102290"/>
            <a:ext cx="1406353" cy="14063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îṩľíḍê"/>
          <p:cNvSpPr>
            <a:spLocks/>
          </p:cNvSpPr>
          <p:nvPr/>
        </p:nvSpPr>
        <p:spPr bwMode="auto">
          <a:xfrm rot="10800000">
            <a:off x="2118694" y="2116919"/>
            <a:ext cx="1406353" cy="14063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任意多边形 47"/>
          <p:cNvSpPr>
            <a:spLocks/>
          </p:cNvSpPr>
          <p:nvPr/>
        </p:nvSpPr>
        <p:spPr bwMode="auto">
          <a:xfrm>
            <a:off x="0" y="2032264"/>
            <a:ext cx="5784325" cy="1561038"/>
          </a:xfrm>
          <a:custGeom>
            <a:avLst/>
            <a:gdLst>
              <a:gd name="connsiteX0" fmla="*/ 2819805 w 5784325"/>
              <a:gd name="connsiteY0" fmla="*/ 0 h 1561038"/>
              <a:gd name="connsiteX1" fmla="*/ 2821373 w 5784325"/>
              <a:gd name="connsiteY1" fmla="*/ 96 h 1561038"/>
              <a:gd name="connsiteX2" fmla="*/ 2822269 w 5784325"/>
              <a:gd name="connsiteY2" fmla="*/ 41 h 1561038"/>
              <a:gd name="connsiteX3" fmla="*/ 2901417 w 5784325"/>
              <a:gd name="connsiteY3" fmla="*/ 4102 h 1561038"/>
              <a:gd name="connsiteX4" fmla="*/ 2910752 w 5784325"/>
              <a:gd name="connsiteY4" fmla="*/ 5547 h 1561038"/>
              <a:gd name="connsiteX5" fmla="*/ 2918909 w 5784325"/>
              <a:gd name="connsiteY5" fmla="*/ 6044 h 1561038"/>
              <a:gd name="connsiteX6" fmla="*/ 2943503 w 5784325"/>
              <a:gd name="connsiteY6" fmla="*/ 10615 h 1561038"/>
              <a:gd name="connsiteX7" fmla="*/ 2978385 w 5784325"/>
              <a:gd name="connsiteY7" fmla="*/ 16014 h 1561038"/>
              <a:gd name="connsiteX8" fmla="*/ 2986860 w 5784325"/>
              <a:gd name="connsiteY8" fmla="*/ 18674 h 1561038"/>
              <a:gd name="connsiteX9" fmla="*/ 3014136 w 5784325"/>
              <a:gd name="connsiteY9" fmla="*/ 23744 h 1561038"/>
              <a:gd name="connsiteX10" fmla="*/ 3467863 w 5784325"/>
              <a:gd name="connsiteY10" fmla="*/ 338455 h 1561038"/>
              <a:gd name="connsiteX11" fmla="*/ 3488545 w 5784325"/>
              <a:gd name="connsiteY11" fmla="*/ 372992 h 1561038"/>
              <a:gd name="connsiteX12" fmla="*/ 3915988 w 5784325"/>
              <a:gd name="connsiteY12" fmla="*/ 663096 h 1561038"/>
              <a:gd name="connsiteX13" fmla="*/ 4336536 w 5784325"/>
              <a:gd name="connsiteY13" fmla="*/ 372992 h 1561038"/>
              <a:gd name="connsiteX14" fmla="*/ 4364113 w 5784325"/>
              <a:gd name="connsiteY14" fmla="*/ 338455 h 1561038"/>
              <a:gd name="connsiteX15" fmla="*/ 5005277 w 5784325"/>
              <a:gd name="connsiteY15" fmla="*/ 0 h 1561038"/>
              <a:gd name="connsiteX16" fmla="*/ 5784325 w 5784325"/>
              <a:gd name="connsiteY16" fmla="*/ 780519 h 1561038"/>
              <a:gd name="connsiteX17" fmla="*/ 5005277 w 5784325"/>
              <a:gd name="connsiteY17" fmla="*/ 1561038 h 1561038"/>
              <a:gd name="connsiteX18" fmla="*/ 4364113 w 5784325"/>
              <a:gd name="connsiteY18" fmla="*/ 1222583 h 1561038"/>
              <a:gd name="connsiteX19" fmla="*/ 4336536 w 5784325"/>
              <a:gd name="connsiteY19" fmla="*/ 1188047 h 1561038"/>
              <a:gd name="connsiteX20" fmla="*/ 3915988 w 5784325"/>
              <a:gd name="connsiteY20" fmla="*/ 897942 h 1561038"/>
              <a:gd name="connsiteX21" fmla="*/ 3488545 w 5784325"/>
              <a:gd name="connsiteY21" fmla="*/ 1188047 h 1561038"/>
              <a:gd name="connsiteX22" fmla="*/ 3467863 w 5784325"/>
              <a:gd name="connsiteY22" fmla="*/ 1229490 h 1561038"/>
              <a:gd name="connsiteX23" fmla="*/ 3190370 w 5784325"/>
              <a:gd name="connsiteY23" fmla="*/ 1470380 h 1561038"/>
              <a:gd name="connsiteX24" fmla="*/ 3124635 w 5784325"/>
              <a:gd name="connsiteY24" fmla="*/ 1500023 h 1561038"/>
              <a:gd name="connsiteX25" fmla="*/ 3124164 w 5784325"/>
              <a:gd name="connsiteY25" fmla="*/ 1500278 h 1561038"/>
              <a:gd name="connsiteX26" fmla="*/ 3123867 w 5784325"/>
              <a:gd name="connsiteY26" fmla="*/ 1500370 h 1561038"/>
              <a:gd name="connsiteX27" fmla="*/ 3104838 w 5784325"/>
              <a:gd name="connsiteY27" fmla="*/ 1508950 h 1561038"/>
              <a:gd name="connsiteX28" fmla="*/ 3014136 w 5784325"/>
              <a:gd name="connsiteY28" fmla="*/ 1537402 h 1561038"/>
              <a:gd name="connsiteX29" fmla="*/ 2989140 w 5784325"/>
              <a:gd name="connsiteY29" fmla="*/ 1542024 h 1561038"/>
              <a:gd name="connsiteX30" fmla="*/ 2978385 w 5784325"/>
              <a:gd name="connsiteY30" fmla="*/ 1545349 h 1561038"/>
              <a:gd name="connsiteX31" fmla="*/ 2937637 w 5784325"/>
              <a:gd name="connsiteY31" fmla="*/ 1551545 h 1561038"/>
              <a:gd name="connsiteX32" fmla="*/ 2918909 w 5784325"/>
              <a:gd name="connsiteY32" fmla="*/ 1555008 h 1561038"/>
              <a:gd name="connsiteX33" fmla="*/ 2912174 w 5784325"/>
              <a:gd name="connsiteY33" fmla="*/ 1555418 h 1561038"/>
              <a:gd name="connsiteX34" fmla="*/ 2901417 w 5784325"/>
              <a:gd name="connsiteY34" fmla="*/ 1557053 h 1561038"/>
              <a:gd name="connsiteX35" fmla="*/ 2822269 w 5784325"/>
              <a:gd name="connsiteY35" fmla="*/ 1561038 h 1561038"/>
              <a:gd name="connsiteX36" fmla="*/ 2821037 w 5784325"/>
              <a:gd name="connsiteY36" fmla="*/ 1560963 h 1561038"/>
              <a:gd name="connsiteX37" fmla="*/ 2819805 w 5784325"/>
              <a:gd name="connsiteY37" fmla="*/ 1561038 h 1561038"/>
              <a:gd name="connsiteX38" fmla="*/ 2740615 w 5784325"/>
              <a:gd name="connsiteY38" fmla="*/ 1557053 h 1561038"/>
              <a:gd name="connsiteX39" fmla="*/ 2729784 w 5784325"/>
              <a:gd name="connsiteY39" fmla="*/ 1555407 h 1561038"/>
              <a:gd name="connsiteX40" fmla="*/ 2723230 w 5784325"/>
              <a:gd name="connsiteY40" fmla="*/ 1555008 h 1561038"/>
              <a:gd name="connsiteX41" fmla="*/ 2705222 w 5784325"/>
              <a:gd name="connsiteY41" fmla="*/ 1551674 h 1561038"/>
              <a:gd name="connsiteX42" fmla="*/ 2663607 w 5784325"/>
              <a:gd name="connsiteY42" fmla="*/ 1545348 h 1561038"/>
              <a:gd name="connsiteX43" fmla="*/ 2652467 w 5784325"/>
              <a:gd name="connsiteY43" fmla="*/ 1541906 h 1561038"/>
              <a:gd name="connsiteX44" fmla="*/ 2628148 w 5784325"/>
              <a:gd name="connsiteY44" fmla="*/ 1537403 h 1561038"/>
              <a:gd name="connsiteX45" fmla="*/ 2537749 w 5784325"/>
              <a:gd name="connsiteY45" fmla="*/ 1508952 h 1561038"/>
              <a:gd name="connsiteX46" fmla="*/ 2520508 w 5784325"/>
              <a:gd name="connsiteY46" fmla="*/ 1501128 h 1561038"/>
              <a:gd name="connsiteX47" fmla="*/ 2517751 w 5784325"/>
              <a:gd name="connsiteY47" fmla="*/ 1500276 h 1561038"/>
              <a:gd name="connsiteX48" fmla="*/ 2513131 w 5784325"/>
              <a:gd name="connsiteY48" fmla="*/ 1497780 h 1561038"/>
              <a:gd name="connsiteX49" fmla="*/ 2452760 w 5784325"/>
              <a:gd name="connsiteY49" fmla="*/ 1470383 h 1561038"/>
              <a:gd name="connsiteX50" fmla="*/ 2301920 w 5784325"/>
              <a:gd name="connsiteY50" fmla="*/ 1365806 h 1561038"/>
              <a:gd name="connsiteX51" fmla="*/ 2270892 w 5784325"/>
              <a:gd name="connsiteY51" fmla="*/ 1334704 h 1561038"/>
              <a:gd name="connsiteX52" fmla="*/ 2269990 w 5784325"/>
              <a:gd name="connsiteY52" fmla="*/ 1333962 h 1561038"/>
              <a:gd name="connsiteX53" fmla="*/ 2269193 w 5784325"/>
              <a:gd name="connsiteY53" fmla="*/ 1333001 h 1561038"/>
              <a:gd name="connsiteX54" fmla="*/ 2237523 w 5784325"/>
              <a:gd name="connsiteY54" fmla="*/ 1301254 h 1561038"/>
              <a:gd name="connsiteX55" fmla="*/ 2181442 w 5784325"/>
              <a:gd name="connsiteY55" fmla="*/ 1229499 h 1561038"/>
              <a:gd name="connsiteX56" fmla="*/ 2153879 w 5784325"/>
              <a:gd name="connsiteY56" fmla="*/ 1188056 h 1561038"/>
              <a:gd name="connsiteX57" fmla="*/ 1733552 w 5784325"/>
              <a:gd name="connsiteY57" fmla="*/ 897959 h 1561038"/>
              <a:gd name="connsiteX58" fmla="*/ 1733552 w 5784325"/>
              <a:gd name="connsiteY58" fmla="*/ 885575 h 1561038"/>
              <a:gd name="connsiteX59" fmla="*/ 1733552 w 5784325"/>
              <a:gd name="connsiteY59" fmla="*/ 885296 h 1561038"/>
              <a:gd name="connsiteX60" fmla="*/ 0 w 5784325"/>
              <a:gd name="connsiteY60" fmla="*/ 885296 h 1561038"/>
              <a:gd name="connsiteX61" fmla="*/ 0 w 5784325"/>
              <a:gd name="connsiteY61" fmla="*/ 663785 h 1561038"/>
              <a:gd name="connsiteX62" fmla="*/ 1733552 w 5784325"/>
              <a:gd name="connsiteY62" fmla="*/ 663785 h 1561038"/>
              <a:gd name="connsiteX63" fmla="*/ 1733552 w 5784325"/>
              <a:gd name="connsiteY63" fmla="*/ 663119 h 1561038"/>
              <a:gd name="connsiteX64" fmla="*/ 2153879 w 5784325"/>
              <a:gd name="connsiteY64" fmla="*/ 379929 h 1561038"/>
              <a:gd name="connsiteX65" fmla="*/ 2164056 w 5784325"/>
              <a:gd name="connsiteY65" fmla="*/ 364628 h 1561038"/>
              <a:gd name="connsiteX66" fmla="*/ 2174548 w 5784325"/>
              <a:gd name="connsiteY66" fmla="*/ 345362 h 1561038"/>
              <a:gd name="connsiteX67" fmla="*/ 2195176 w 5784325"/>
              <a:gd name="connsiteY67" fmla="*/ 320356 h 1561038"/>
              <a:gd name="connsiteX68" fmla="*/ 2237523 w 5784325"/>
              <a:gd name="connsiteY68" fmla="*/ 264452 h 1561038"/>
              <a:gd name="connsiteX69" fmla="*/ 2262470 w 5784325"/>
              <a:gd name="connsiteY69" fmla="*/ 238781 h 1561038"/>
              <a:gd name="connsiteX70" fmla="*/ 2269990 w 5784325"/>
              <a:gd name="connsiteY70" fmla="*/ 229666 h 1561038"/>
              <a:gd name="connsiteX71" fmla="*/ 2276846 w 5784325"/>
              <a:gd name="connsiteY71" fmla="*/ 223989 h 1561038"/>
              <a:gd name="connsiteX72" fmla="*/ 2301920 w 5784325"/>
              <a:gd name="connsiteY72" fmla="*/ 198187 h 1561038"/>
              <a:gd name="connsiteX73" fmla="*/ 2628148 w 5784325"/>
              <a:gd name="connsiteY73" fmla="*/ 23784 h 1561038"/>
              <a:gd name="connsiteX74" fmla="*/ 2654121 w 5784325"/>
              <a:gd name="connsiteY74" fmla="*/ 18949 h 1561038"/>
              <a:gd name="connsiteX75" fmla="*/ 2663607 w 5784325"/>
              <a:gd name="connsiteY75" fmla="*/ 15973 h 1561038"/>
              <a:gd name="connsiteX76" fmla="*/ 2702081 w 5784325"/>
              <a:gd name="connsiteY76" fmla="*/ 10022 h 1561038"/>
              <a:gd name="connsiteX77" fmla="*/ 2723230 w 5784325"/>
              <a:gd name="connsiteY77" fmla="*/ 6085 h 1561038"/>
              <a:gd name="connsiteX78" fmla="*/ 2730333 w 5784325"/>
              <a:gd name="connsiteY78" fmla="*/ 5651 h 1561038"/>
              <a:gd name="connsiteX79" fmla="*/ 2740615 w 5784325"/>
              <a:gd name="connsiteY79" fmla="*/ 4061 h 1561038"/>
              <a:gd name="connsiteX80" fmla="*/ 2819805 w 5784325"/>
              <a:gd name="connsiteY80" fmla="*/ 0 h 1561038"/>
              <a:gd name="connsiteX0" fmla="*/ 2819805 w 5784325"/>
              <a:gd name="connsiteY0" fmla="*/ 0 h 1561038"/>
              <a:gd name="connsiteX1" fmla="*/ 2821373 w 5784325"/>
              <a:gd name="connsiteY1" fmla="*/ 96 h 1561038"/>
              <a:gd name="connsiteX2" fmla="*/ 2822269 w 5784325"/>
              <a:gd name="connsiteY2" fmla="*/ 41 h 1561038"/>
              <a:gd name="connsiteX3" fmla="*/ 2901417 w 5784325"/>
              <a:gd name="connsiteY3" fmla="*/ 4102 h 1561038"/>
              <a:gd name="connsiteX4" fmla="*/ 2910752 w 5784325"/>
              <a:gd name="connsiteY4" fmla="*/ 5547 h 1561038"/>
              <a:gd name="connsiteX5" fmla="*/ 2918909 w 5784325"/>
              <a:gd name="connsiteY5" fmla="*/ 6044 h 1561038"/>
              <a:gd name="connsiteX6" fmla="*/ 2943503 w 5784325"/>
              <a:gd name="connsiteY6" fmla="*/ 10615 h 1561038"/>
              <a:gd name="connsiteX7" fmla="*/ 2978385 w 5784325"/>
              <a:gd name="connsiteY7" fmla="*/ 16014 h 1561038"/>
              <a:gd name="connsiteX8" fmla="*/ 2986860 w 5784325"/>
              <a:gd name="connsiteY8" fmla="*/ 18674 h 1561038"/>
              <a:gd name="connsiteX9" fmla="*/ 3014136 w 5784325"/>
              <a:gd name="connsiteY9" fmla="*/ 23744 h 1561038"/>
              <a:gd name="connsiteX10" fmla="*/ 3467863 w 5784325"/>
              <a:gd name="connsiteY10" fmla="*/ 338455 h 1561038"/>
              <a:gd name="connsiteX11" fmla="*/ 3488545 w 5784325"/>
              <a:gd name="connsiteY11" fmla="*/ 372992 h 1561038"/>
              <a:gd name="connsiteX12" fmla="*/ 3915988 w 5784325"/>
              <a:gd name="connsiteY12" fmla="*/ 663096 h 1561038"/>
              <a:gd name="connsiteX13" fmla="*/ 4336536 w 5784325"/>
              <a:gd name="connsiteY13" fmla="*/ 372992 h 1561038"/>
              <a:gd name="connsiteX14" fmla="*/ 4364113 w 5784325"/>
              <a:gd name="connsiteY14" fmla="*/ 338455 h 1561038"/>
              <a:gd name="connsiteX15" fmla="*/ 5005277 w 5784325"/>
              <a:gd name="connsiteY15" fmla="*/ 0 h 1561038"/>
              <a:gd name="connsiteX16" fmla="*/ 5784325 w 5784325"/>
              <a:gd name="connsiteY16" fmla="*/ 780519 h 1561038"/>
              <a:gd name="connsiteX17" fmla="*/ 5005277 w 5784325"/>
              <a:gd name="connsiteY17" fmla="*/ 1561038 h 1561038"/>
              <a:gd name="connsiteX18" fmla="*/ 4364113 w 5784325"/>
              <a:gd name="connsiteY18" fmla="*/ 1222583 h 1561038"/>
              <a:gd name="connsiteX19" fmla="*/ 4336536 w 5784325"/>
              <a:gd name="connsiteY19" fmla="*/ 1188047 h 1561038"/>
              <a:gd name="connsiteX20" fmla="*/ 3915988 w 5784325"/>
              <a:gd name="connsiteY20" fmla="*/ 897942 h 1561038"/>
              <a:gd name="connsiteX21" fmla="*/ 3488545 w 5784325"/>
              <a:gd name="connsiteY21" fmla="*/ 1188047 h 1561038"/>
              <a:gd name="connsiteX22" fmla="*/ 3467863 w 5784325"/>
              <a:gd name="connsiteY22" fmla="*/ 1229490 h 1561038"/>
              <a:gd name="connsiteX23" fmla="*/ 3190370 w 5784325"/>
              <a:gd name="connsiteY23" fmla="*/ 1470380 h 1561038"/>
              <a:gd name="connsiteX24" fmla="*/ 3124635 w 5784325"/>
              <a:gd name="connsiteY24" fmla="*/ 1500023 h 1561038"/>
              <a:gd name="connsiteX25" fmla="*/ 3124164 w 5784325"/>
              <a:gd name="connsiteY25" fmla="*/ 1500278 h 1561038"/>
              <a:gd name="connsiteX26" fmla="*/ 3123867 w 5784325"/>
              <a:gd name="connsiteY26" fmla="*/ 1500370 h 1561038"/>
              <a:gd name="connsiteX27" fmla="*/ 3104838 w 5784325"/>
              <a:gd name="connsiteY27" fmla="*/ 1508950 h 1561038"/>
              <a:gd name="connsiteX28" fmla="*/ 3014136 w 5784325"/>
              <a:gd name="connsiteY28" fmla="*/ 1537402 h 1561038"/>
              <a:gd name="connsiteX29" fmla="*/ 2989140 w 5784325"/>
              <a:gd name="connsiteY29" fmla="*/ 1542024 h 1561038"/>
              <a:gd name="connsiteX30" fmla="*/ 2978385 w 5784325"/>
              <a:gd name="connsiteY30" fmla="*/ 1545349 h 1561038"/>
              <a:gd name="connsiteX31" fmla="*/ 2937637 w 5784325"/>
              <a:gd name="connsiteY31" fmla="*/ 1551545 h 1561038"/>
              <a:gd name="connsiteX32" fmla="*/ 2918909 w 5784325"/>
              <a:gd name="connsiteY32" fmla="*/ 1555008 h 1561038"/>
              <a:gd name="connsiteX33" fmla="*/ 2912174 w 5784325"/>
              <a:gd name="connsiteY33" fmla="*/ 1555418 h 1561038"/>
              <a:gd name="connsiteX34" fmla="*/ 2901417 w 5784325"/>
              <a:gd name="connsiteY34" fmla="*/ 1557053 h 1561038"/>
              <a:gd name="connsiteX35" fmla="*/ 2822269 w 5784325"/>
              <a:gd name="connsiteY35" fmla="*/ 1561038 h 1561038"/>
              <a:gd name="connsiteX36" fmla="*/ 2821037 w 5784325"/>
              <a:gd name="connsiteY36" fmla="*/ 1560963 h 1561038"/>
              <a:gd name="connsiteX37" fmla="*/ 2819805 w 5784325"/>
              <a:gd name="connsiteY37" fmla="*/ 1561038 h 1561038"/>
              <a:gd name="connsiteX38" fmla="*/ 2740615 w 5784325"/>
              <a:gd name="connsiteY38" fmla="*/ 1557053 h 1561038"/>
              <a:gd name="connsiteX39" fmla="*/ 2729784 w 5784325"/>
              <a:gd name="connsiteY39" fmla="*/ 1555407 h 1561038"/>
              <a:gd name="connsiteX40" fmla="*/ 2723230 w 5784325"/>
              <a:gd name="connsiteY40" fmla="*/ 1555008 h 1561038"/>
              <a:gd name="connsiteX41" fmla="*/ 2705222 w 5784325"/>
              <a:gd name="connsiteY41" fmla="*/ 1551674 h 1561038"/>
              <a:gd name="connsiteX42" fmla="*/ 2663607 w 5784325"/>
              <a:gd name="connsiteY42" fmla="*/ 1545348 h 1561038"/>
              <a:gd name="connsiteX43" fmla="*/ 2652467 w 5784325"/>
              <a:gd name="connsiteY43" fmla="*/ 1541906 h 1561038"/>
              <a:gd name="connsiteX44" fmla="*/ 2628148 w 5784325"/>
              <a:gd name="connsiteY44" fmla="*/ 1537403 h 1561038"/>
              <a:gd name="connsiteX45" fmla="*/ 2537749 w 5784325"/>
              <a:gd name="connsiteY45" fmla="*/ 1508952 h 1561038"/>
              <a:gd name="connsiteX46" fmla="*/ 2520508 w 5784325"/>
              <a:gd name="connsiteY46" fmla="*/ 1501128 h 1561038"/>
              <a:gd name="connsiteX47" fmla="*/ 2517751 w 5784325"/>
              <a:gd name="connsiteY47" fmla="*/ 1500276 h 1561038"/>
              <a:gd name="connsiteX48" fmla="*/ 2513131 w 5784325"/>
              <a:gd name="connsiteY48" fmla="*/ 1497780 h 1561038"/>
              <a:gd name="connsiteX49" fmla="*/ 2452760 w 5784325"/>
              <a:gd name="connsiteY49" fmla="*/ 1470383 h 1561038"/>
              <a:gd name="connsiteX50" fmla="*/ 2301920 w 5784325"/>
              <a:gd name="connsiteY50" fmla="*/ 1365806 h 1561038"/>
              <a:gd name="connsiteX51" fmla="*/ 2270892 w 5784325"/>
              <a:gd name="connsiteY51" fmla="*/ 1334704 h 1561038"/>
              <a:gd name="connsiteX52" fmla="*/ 2269990 w 5784325"/>
              <a:gd name="connsiteY52" fmla="*/ 1333962 h 1561038"/>
              <a:gd name="connsiteX53" fmla="*/ 2269193 w 5784325"/>
              <a:gd name="connsiteY53" fmla="*/ 1333001 h 1561038"/>
              <a:gd name="connsiteX54" fmla="*/ 2237523 w 5784325"/>
              <a:gd name="connsiteY54" fmla="*/ 1301254 h 1561038"/>
              <a:gd name="connsiteX55" fmla="*/ 2181442 w 5784325"/>
              <a:gd name="connsiteY55" fmla="*/ 1229499 h 1561038"/>
              <a:gd name="connsiteX56" fmla="*/ 2153879 w 5784325"/>
              <a:gd name="connsiteY56" fmla="*/ 1188056 h 1561038"/>
              <a:gd name="connsiteX57" fmla="*/ 1733552 w 5784325"/>
              <a:gd name="connsiteY57" fmla="*/ 897959 h 1561038"/>
              <a:gd name="connsiteX58" fmla="*/ 1733552 w 5784325"/>
              <a:gd name="connsiteY58" fmla="*/ 885575 h 1561038"/>
              <a:gd name="connsiteX59" fmla="*/ 0 w 5784325"/>
              <a:gd name="connsiteY59" fmla="*/ 885296 h 1561038"/>
              <a:gd name="connsiteX60" fmla="*/ 0 w 5784325"/>
              <a:gd name="connsiteY60" fmla="*/ 663785 h 1561038"/>
              <a:gd name="connsiteX61" fmla="*/ 1733552 w 5784325"/>
              <a:gd name="connsiteY61" fmla="*/ 663785 h 1561038"/>
              <a:gd name="connsiteX62" fmla="*/ 1733552 w 5784325"/>
              <a:gd name="connsiteY62" fmla="*/ 663119 h 1561038"/>
              <a:gd name="connsiteX63" fmla="*/ 2153879 w 5784325"/>
              <a:gd name="connsiteY63" fmla="*/ 379929 h 1561038"/>
              <a:gd name="connsiteX64" fmla="*/ 2164056 w 5784325"/>
              <a:gd name="connsiteY64" fmla="*/ 364628 h 1561038"/>
              <a:gd name="connsiteX65" fmla="*/ 2174548 w 5784325"/>
              <a:gd name="connsiteY65" fmla="*/ 345362 h 1561038"/>
              <a:gd name="connsiteX66" fmla="*/ 2195176 w 5784325"/>
              <a:gd name="connsiteY66" fmla="*/ 320356 h 1561038"/>
              <a:gd name="connsiteX67" fmla="*/ 2237523 w 5784325"/>
              <a:gd name="connsiteY67" fmla="*/ 264452 h 1561038"/>
              <a:gd name="connsiteX68" fmla="*/ 2262470 w 5784325"/>
              <a:gd name="connsiteY68" fmla="*/ 238781 h 1561038"/>
              <a:gd name="connsiteX69" fmla="*/ 2269990 w 5784325"/>
              <a:gd name="connsiteY69" fmla="*/ 229666 h 1561038"/>
              <a:gd name="connsiteX70" fmla="*/ 2276846 w 5784325"/>
              <a:gd name="connsiteY70" fmla="*/ 223989 h 1561038"/>
              <a:gd name="connsiteX71" fmla="*/ 2301920 w 5784325"/>
              <a:gd name="connsiteY71" fmla="*/ 198187 h 1561038"/>
              <a:gd name="connsiteX72" fmla="*/ 2628148 w 5784325"/>
              <a:gd name="connsiteY72" fmla="*/ 23784 h 1561038"/>
              <a:gd name="connsiteX73" fmla="*/ 2654121 w 5784325"/>
              <a:gd name="connsiteY73" fmla="*/ 18949 h 1561038"/>
              <a:gd name="connsiteX74" fmla="*/ 2663607 w 5784325"/>
              <a:gd name="connsiteY74" fmla="*/ 15973 h 1561038"/>
              <a:gd name="connsiteX75" fmla="*/ 2702081 w 5784325"/>
              <a:gd name="connsiteY75" fmla="*/ 10022 h 1561038"/>
              <a:gd name="connsiteX76" fmla="*/ 2723230 w 5784325"/>
              <a:gd name="connsiteY76" fmla="*/ 6085 h 1561038"/>
              <a:gd name="connsiteX77" fmla="*/ 2730333 w 5784325"/>
              <a:gd name="connsiteY77" fmla="*/ 5651 h 1561038"/>
              <a:gd name="connsiteX78" fmla="*/ 2740615 w 5784325"/>
              <a:gd name="connsiteY78" fmla="*/ 4061 h 1561038"/>
              <a:gd name="connsiteX79" fmla="*/ 2819805 w 5784325"/>
              <a:gd name="connsiteY79" fmla="*/ 0 h 1561038"/>
              <a:gd name="connsiteX0" fmla="*/ 2819805 w 5784325"/>
              <a:gd name="connsiteY0" fmla="*/ 0 h 1561038"/>
              <a:gd name="connsiteX1" fmla="*/ 2821373 w 5784325"/>
              <a:gd name="connsiteY1" fmla="*/ 96 h 1561038"/>
              <a:gd name="connsiteX2" fmla="*/ 2822269 w 5784325"/>
              <a:gd name="connsiteY2" fmla="*/ 41 h 1561038"/>
              <a:gd name="connsiteX3" fmla="*/ 2901417 w 5784325"/>
              <a:gd name="connsiteY3" fmla="*/ 4102 h 1561038"/>
              <a:gd name="connsiteX4" fmla="*/ 2910752 w 5784325"/>
              <a:gd name="connsiteY4" fmla="*/ 5547 h 1561038"/>
              <a:gd name="connsiteX5" fmla="*/ 2918909 w 5784325"/>
              <a:gd name="connsiteY5" fmla="*/ 6044 h 1561038"/>
              <a:gd name="connsiteX6" fmla="*/ 2943503 w 5784325"/>
              <a:gd name="connsiteY6" fmla="*/ 10615 h 1561038"/>
              <a:gd name="connsiteX7" fmla="*/ 2978385 w 5784325"/>
              <a:gd name="connsiteY7" fmla="*/ 16014 h 1561038"/>
              <a:gd name="connsiteX8" fmla="*/ 2986860 w 5784325"/>
              <a:gd name="connsiteY8" fmla="*/ 18674 h 1561038"/>
              <a:gd name="connsiteX9" fmla="*/ 3014136 w 5784325"/>
              <a:gd name="connsiteY9" fmla="*/ 23744 h 1561038"/>
              <a:gd name="connsiteX10" fmla="*/ 3467863 w 5784325"/>
              <a:gd name="connsiteY10" fmla="*/ 338455 h 1561038"/>
              <a:gd name="connsiteX11" fmla="*/ 3488545 w 5784325"/>
              <a:gd name="connsiteY11" fmla="*/ 372992 h 1561038"/>
              <a:gd name="connsiteX12" fmla="*/ 3915988 w 5784325"/>
              <a:gd name="connsiteY12" fmla="*/ 663096 h 1561038"/>
              <a:gd name="connsiteX13" fmla="*/ 4336536 w 5784325"/>
              <a:gd name="connsiteY13" fmla="*/ 372992 h 1561038"/>
              <a:gd name="connsiteX14" fmla="*/ 4364113 w 5784325"/>
              <a:gd name="connsiteY14" fmla="*/ 338455 h 1561038"/>
              <a:gd name="connsiteX15" fmla="*/ 5005277 w 5784325"/>
              <a:gd name="connsiteY15" fmla="*/ 0 h 1561038"/>
              <a:gd name="connsiteX16" fmla="*/ 5784325 w 5784325"/>
              <a:gd name="connsiteY16" fmla="*/ 780519 h 1561038"/>
              <a:gd name="connsiteX17" fmla="*/ 5005277 w 5784325"/>
              <a:gd name="connsiteY17" fmla="*/ 1561038 h 1561038"/>
              <a:gd name="connsiteX18" fmla="*/ 4364113 w 5784325"/>
              <a:gd name="connsiteY18" fmla="*/ 1222583 h 1561038"/>
              <a:gd name="connsiteX19" fmla="*/ 4336536 w 5784325"/>
              <a:gd name="connsiteY19" fmla="*/ 1188047 h 1561038"/>
              <a:gd name="connsiteX20" fmla="*/ 3915988 w 5784325"/>
              <a:gd name="connsiteY20" fmla="*/ 897942 h 1561038"/>
              <a:gd name="connsiteX21" fmla="*/ 3488545 w 5784325"/>
              <a:gd name="connsiteY21" fmla="*/ 1188047 h 1561038"/>
              <a:gd name="connsiteX22" fmla="*/ 3467863 w 5784325"/>
              <a:gd name="connsiteY22" fmla="*/ 1229490 h 1561038"/>
              <a:gd name="connsiteX23" fmla="*/ 3190370 w 5784325"/>
              <a:gd name="connsiteY23" fmla="*/ 1470380 h 1561038"/>
              <a:gd name="connsiteX24" fmla="*/ 3124635 w 5784325"/>
              <a:gd name="connsiteY24" fmla="*/ 1500023 h 1561038"/>
              <a:gd name="connsiteX25" fmla="*/ 3124164 w 5784325"/>
              <a:gd name="connsiteY25" fmla="*/ 1500278 h 1561038"/>
              <a:gd name="connsiteX26" fmla="*/ 3123867 w 5784325"/>
              <a:gd name="connsiteY26" fmla="*/ 1500370 h 1561038"/>
              <a:gd name="connsiteX27" fmla="*/ 3104838 w 5784325"/>
              <a:gd name="connsiteY27" fmla="*/ 1508950 h 1561038"/>
              <a:gd name="connsiteX28" fmla="*/ 3014136 w 5784325"/>
              <a:gd name="connsiteY28" fmla="*/ 1537402 h 1561038"/>
              <a:gd name="connsiteX29" fmla="*/ 2989140 w 5784325"/>
              <a:gd name="connsiteY29" fmla="*/ 1542024 h 1561038"/>
              <a:gd name="connsiteX30" fmla="*/ 2978385 w 5784325"/>
              <a:gd name="connsiteY30" fmla="*/ 1545349 h 1561038"/>
              <a:gd name="connsiteX31" fmla="*/ 2937637 w 5784325"/>
              <a:gd name="connsiteY31" fmla="*/ 1551545 h 1561038"/>
              <a:gd name="connsiteX32" fmla="*/ 2918909 w 5784325"/>
              <a:gd name="connsiteY32" fmla="*/ 1555008 h 1561038"/>
              <a:gd name="connsiteX33" fmla="*/ 2912174 w 5784325"/>
              <a:gd name="connsiteY33" fmla="*/ 1555418 h 1561038"/>
              <a:gd name="connsiteX34" fmla="*/ 2901417 w 5784325"/>
              <a:gd name="connsiteY34" fmla="*/ 1557053 h 1561038"/>
              <a:gd name="connsiteX35" fmla="*/ 2822269 w 5784325"/>
              <a:gd name="connsiteY35" fmla="*/ 1561038 h 1561038"/>
              <a:gd name="connsiteX36" fmla="*/ 2821037 w 5784325"/>
              <a:gd name="connsiteY36" fmla="*/ 1560963 h 1561038"/>
              <a:gd name="connsiteX37" fmla="*/ 2819805 w 5784325"/>
              <a:gd name="connsiteY37" fmla="*/ 1561038 h 1561038"/>
              <a:gd name="connsiteX38" fmla="*/ 2740615 w 5784325"/>
              <a:gd name="connsiteY38" fmla="*/ 1557053 h 1561038"/>
              <a:gd name="connsiteX39" fmla="*/ 2729784 w 5784325"/>
              <a:gd name="connsiteY39" fmla="*/ 1555407 h 1561038"/>
              <a:gd name="connsiteX40" fmla="*/ 2723230 w 5784325"/>
              <a:gd name="connsiteY40" fmla="*/ 1555008 h 1561038"/>
              <a:gd name="connsiteX41" fmla="*/ 2705222 w 5784325"/>
              <a:gd name="connsiteY41" fmla="*/ 1551674 h 1561038"/>
              <a:gd name="connsiteX42" fmla="*/ 2663607 w 5784325"/>
              <a:gd name="connsiteY42" fmla="*/ 1545348 h 1561038"/>
              <a:gd name="connsiteX43" fmla="*/ 2652467 w 5784325"/>
              <a:gd name="connsiteY43" fmla="*/ 1541906 h 1561038"/>
              <a:gd name="connsiteX44" fmla="*/ 2628148 w 5784325"/>
              <a:gd name="connsiteY44" fmla="*/ 1537403 h 1561038"/>
              <a:gd name="connsiteX45" fmla="*/ 2537749 w 5784325"/>
              <a:gd name="connsiteY45" fmla="*/ 1508952 h 1561038"/>
              <a:gd name="connsiteX46" fmla="*/ 2520508 w 5784325"/>
              <a:gd name="connsiteY46" fmla="*/ 1501128 h 1561038"/>
              <a:gd name="connsiteX47" fmla="*/ 2517751 w 5784325"/>
              <a:gd name="connsiteY47" fmla="*/ 1500276 h 1561038"/>
              <a:gd name="connsiteX48" fmla="*/ 2513131 w 5784325"/>
              <a:gd name="connsiteY48" fmla="*/ 1497780 h 1561038"/>
              <a:gd name="connsiteX49" fmla="*/ 2452760 w 5784325"/>
              <a:gd name="connsiteY49" fmla="*/ 1470383 h 1561038"/>
              <a:gd name="connsiteX50" fmla="*/ 2301920 w 5784325"/>
              <a:gd name="connsiteY50" fmla="*/ 1365806 h 1561038"/>
              <a:gd name="connsiteX51" fmla="*/ 2270892 w 5784325"/>
              <a:gd name="connsiteY51" fmla="*/ 1334704 h 1561038"/>
              <a:gd name="connsiteX52" fmla="*/ 2269990 w 5784325"/>
              <a:gd name="connsiteY52" fmla="*/ 1333962 h 1561038"/>
              <a:gd name="connsiteX53" fmla="*/ 2269193 w 5784325"/>
              <a:gd name="connsiteY53" fmla="*/ 1333001 h 1561038"/>
              <a:gd name="connsiteX54" fmla="*/ 2237523 w 5784325"/>
              <a:gd name="connsiteY54" fmla="*/ 1301254 h 1561038"/>
              <a:gd name="connsiteX55" fmla="*/ 2181442 w 5784325"/>
              <a:gd name="connsiteY55" fmla="*/ 1229499 h 1561038"/>
              <a:gd name="connsiteX56" fmla="*/ 2153879 w 5784325"/>
              <a:gd name="connsiteY56" fmla="*/ 1188056 h 1561038"/>
              <a:gd name="connsiteX57" fmla="*/ 1733552 w 5784325"/>
              <a:gd name="connsiteY57" fmla="*/ 897959 h 1561038"/>
              <a:gd name="connsiteX58" fmla="*/ 0 w 5784325"/>
              <a:gd name="connsiteY58" fmla="*/ 885296 h 1561038"/>
              <a:gd name="connsiteX59" fmla="*/ 0 w 5784325"/>
              <a:gd name="connsiteY59" fmla="*/ 663785 h 1561038"/>
              <a:gd name="connsiteX60" fmla="*/ 1733552 w 5784325"/>
              <a:gd name="connsiteY60" fmla="*/ 663785 h 1561038"/>
              <a:gd name="connsiteX61" fmla="*/ 1733552 w 5784325"/>
              <a:gd name="connsiteY61" fmla="*/ 663119 h 1561038"/>
              <a:gd name="connsiteX62" fmla="*/ 2153879 w 5784325"/>
              <a:gd name="connsiteY62" fmla="*/ 379929 h 1561038"/>
              <a:gd name="connsiteX63" fmla="*/ 2164056 w 5784325"/>
              <a:gd name="connsiteY63" fmla="*/ 364628 h 1561038"/>
              <a:gd name="connsiteX64" fmla="*/ 2174548 w 5784325"/>
              <a:gd name="connsiteY64" fmla="*/ 345362 h 1561038"/>
              <a:gd name="connsiteX65" fmla="*/ 2195176 w 5784325"/>
              <a:gd name="connsiteY65" fmla="*/ 320356 h 1561038"/>
              <a:gd name="connsiteX66" fmla="*/ 2237523 w 5784325"/>
              <a:gd name="connsiteY66" fmla="*/ 264452 h 1561038"/>
              <a:gd name="connsiteX67" fmla="*/ 2262470 w 5784325"/>
              <a:gd name="connsiteY67" fmla="*/ 238781 h 1561038"/>
              <a:gd name="connsiteX68" fmla="*/ 2269990 w 5784325"/>
              <a:gd name="connsiteY68" fmla="*/ 229666 h 1561038"/>
              <a:gd name="connsiteX69" fmla="*/ 2276846 w 5784325"/>
              <a:gd name="connsiteY69" fmla="*/ 223989 h 1561038"/>
              <a:gd name="connsiteX70" fmla="*/ 2301920 w 5784325"/>
              <a:gd name="connsiteY70" fmla="*/ 198187 h 1561038"/>
              <a:gd name="connsiteX71" fmla="*/ 2628148 w 5784325"/>
              <a:gd name="connsiteY71" fmla="*/ 23784 h 1561038"/>
              <a:gd name="connsiteX72" fmla="*/ 2654121 w 5784325"/>
              <a:gd name="connsiteY72" fmla="*/ 18949 h 1561038"/>
              <a:gd name="connsiteX73" fmla="*/ 2663607 w 5784325"/>
              <a:gd name="connsiteY73" fmla="*/ 15973 h 1561038"/>
              <a:gd name="connsiteX74" fmla="*/ 2702081 w 5784325"/>
              <a:gd name="connsiteY74" fmla="*/ 10022 h 1561038"/>
              <a:gd name="connsiteX75" fmla="*/ 2723230 w 5784325"/>
              <a:gd name="connsiteY75" fmla="*/ 6085 h 1561038"/>
              <a:gd name="connsiteX76" fmla="*/ 2730333 w 5784325"/>
              <a:gd name="connsiteY76" fmla="*/ 5651 h 1561038"/>
              <a:gd name="connsiteX77" fmla="*/ 2740615 w 5784325"/>
              <a:gd name="connsiteY77" fmla="*/ 4061 h 1561038"/>
              <a:gd name="connsiteX78" fmla="*/ 2819805 w 5784325"/>
              <a:gd name="connsiteY78" fmla="*/ 0 h 156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4325" h="1561038">
                <a:moveTo>
                  <a:pt x="2819805" y="0"/>
                </a:moveTo>
                <a:lnTo>
                  <a:pt x="2821373" y="96"/>
                </a:lnTo>
                <a:lnTo>
                  <a:pt x="2822269" y="41"/>
                </a:lnTo>
                <a:cubicBezTo>
                  <a:pt x="2848970" y="41"/>
                  <a:pt x="2875375" y="1417"/>
                  <a:pt x="2901417" y="4102"/>
                </a:cubicBezTo>
                <a:lnTo>
                  <a:pt x="2910752" y="5547"/>
                </a:lnTo>
                <a:lnTo>
                  <a:pt x="2918909" y="6044"/>
                </a:lnTo>
                <a:lnTo>
                  <a:pt x="2943503" y="10615"/>
                </a:lnTo>
                <a:lnTo>
                  <a:pt x="2978385" y="16014"/>
                </a:lnTo>
                <a:lnTo>
                  <a:pt x="2986860" y="18674"/>
                </a:lnTo>
                <a:lnTo>
                  <a:pt x="3014136" y="23744"/>
                </a:lnTo>
                <a:cubicBezTo>
                  <a:pt x="3200280" y="70368"/>
                  <a:pt x="3359278" y="183042"/>
                  <a:pt x="3467863" y="338455"/>
                </a:cubicBezTo>
                <a:cubicBezTo>
                  <a:pt x="3474757" y="352270"/>
                  <a:pt x="3481651" y="366084"/>
                  <a:pt x="3488545" y="372992"/>
                </a:cubicBezTo>
                <a:cubicBezTo>
                  <a:pt x="3605747" y="545673"/>
                  <a:pt x="3743632" y="663096"/>
                  <a:pt x="3915988" y="663096"/>
                </a:cubicBezTo>
                <a:cubicBezTo>
                  <a:pt x="4081449" y="663096"/>
                  <a:pt x="4219334" y="545673"/>
                  <a:pt x="4336536" y="372992"/>
                </a:cubicBezTo>
                <a:cubicBezTo>
                  <a:pt x="4343430" y="366084"/>
                  <a:pt x="4357219" y="352270"/>
                  <a:pt x="4364113" y="338455"/>
                </a:cubicBezTo>
                <a:cubicBezTo>
                  <a:pt x="4501998" y="131238"/>
                  <a:pt x="4736402" y="0"/>
                  <a:pt x="5005277" y="0"/>
                </a:cubicBezTo>
                <a:cubicBezTo>
                  <a:pt x="5439613" y="0"/>
                  <a:pt x="5784325" y="352270"/>
                  <a:pt x="5784325" y="780519"/>
                </a:cubicBezTo>
                <a:cubicBezTo>
                  <a:pt x="5784325" y="1215676"/>
                  <a:pt x="5439613" y="1561038"/>
                  <a:pt x="5005277" y="1561038"/>
                </a:cubicBezTo>
                <a:cubicBezTo>
                  <a:pt x="4736402" y="1561038"/>
                  <a:pt x="4501998" y="1429800"/>
                  <a:pt x="4364113" y="1222583"/>
                </a:cubicBezTo>
                <a:cubicBezTo>
                  <a:pt x="4357219" y="1215676"/>
                  <a:pt x="4343430" y="1201861"/>
                  <a:pt x="4336536" y="1188047"/>
                </a:cubicBezTo>
                <a:cubicBezTo>
                  <a:pt x="4219334" y="1015366"/>
                  <a:pt x="4081449" y="897942"/>
                  <a:pt x="3915988" y="897942"/>
                </a:cubicBezTo>
                <a:cubicBezTo>
                  <a:pt x="3743632" y="897942"/>
                  <a:pt x="3605747" y="1015366"/>
                  <a:pt x="3488545" y="1188047"/>
                </a:cubicBezTo>
                <a:lnTo>
                  <a:pt x="3467863" y="1229490"/>
                </a:lnTo>
                <a:cubicBezTo>
                  <a:pt x="3395473" y="1329645"/>
                  <a:pt x="3300677" y="1412532"/>
                  <a:pt x="3190370" y="1470380"/>
                </a:cubicBezTo>
                <a:lnTo>
                  <a:pt x="3124635" y="1500023"/>
                </a:lnTo>
                <a:lnTo>
                  <a:pt x="3124164" y="1500278"/>
                </a:lnTo>
                <a:lnTo>
                  <a:pt x="3123867" y="1500370"/>
                </a:lnTo>
                <a:lnTo>
                  <a:pt x="3104838" y="1508950"/>
                </a:lnTo>
                <a:cubicBezTo>
                  <a:pt x="3075430" y="1520161"/>
                  <a:pt x="3045160" y="1529686"/>
                  <a:pt x="3014136" y="1537402"/>
                </a:cubicBezTo>
                <a:lnTo>
                  <a:pt x="2989140" y="1542024"/>
                </a:lnTo>
                <a:lnTo>
                  <a:pt x="2978385" y="1545349"/>
                </a:lnTo>
                <a:lnTo>
                  <a:pt x="2937637" y="1551545"/>
                </a:lnTo>
                <a:lnTo>
                  <a:pt x="2918909" y="1555008"/>
                </a:lnTo>
                <a:lnTo>
                  <a:pt x="2912174" y="1555418"/>
                </a:lnTo>
                <a:lnTo>
                  <a:pt x="2901417" y="1557053"/>
                </a:lnTo>
                <a:cubicBezTo>
                  <a:pt x="2875375" y="1559689"/>
                  <a:pt x="2848970" y="1561038"/>
                  <a:pt x="2822269" y="1561038"/>
                </a:cubicBezTo>
                <a:lnTo>
                  <a:pt x="2821037" y="1560963"/>
                </a:lnTo>
                <a:lnTo>
                  <a:pt x="2819805" y="1561038"/>
                </a:lnTo>
                <a:cubicBezTo>
                  <a:pt x="2793090" y="1561038"/>
                  <a:pt x="2766671" y="1559689"/>
                  <a:pt x="2740615" y="1557053"/>
                </a:cubicBezTo>
                <a:lnTo>
                  <a:pt x="2729784" y="1555407"/>
                </a:lnTo>
                <a:lnTo>
                  <a:pt x="2723230" y="1555008"/>
                </a:lnTo>
                <a:lnTo>
                  <a:pt x="2705222" y="1551674"/>
                </a:lnTo>
                <a:lnTo>
                  <a:pt x="2663607" y="1545348"/>
                </a:lnTo>
                <a:lnTo>
                  <a:pt x="2652467" y="1541906"/>
                </a:lnTo>
                <a:lnTo>
                  <a:pt x="2628148" y="1537403"/>
                </a:lnTo>
                <a:cubicBezTo>
                  <a:pt x="2597194" y="1529687"/>
                  <a:pt x="2567020" y="1520162"/>
                  <a:pt x="2537749" y="1508952"/>
                </a:cubicBezTo>
                <a:lnTo>
                  <a:pt x="2520508" y="1501128"/>
                </a:lnTo>
                <a:lnTo>
                  <a:pt x="2517751" y="1500276"/>
                </a:lnTo>
                <a:lnTo>
                  <a:pt x="2513131" y="1497780"/>
                </a:lnTo>
                <a:lnTo>
                  <a:pt x="2452760" y="1470383"/>
                </a:lnTo>
                <a:cubicBezTo>
                  <a:pt x="2398066" y="1441460"/>
                  <a:pt x="2347463" y="1406277"/>
                  <a:pt x="2301920" y="1365806"/>
                </a:cubicBezTo>
                <a:lnTo>
                  <a:pt x="2270892" y="1334704"/>
                </a:lnTo>
                <a:lnTo>
                  <a:pt x="2269990" y="1333962"/>
                </a:lnTo>
                <a:lnTo>
                  <a:pt x="2269193" y="1333001"/>
                </a:lnTo>
                <a:lnTo>
                  <a:pt x="2237523" y="1301254"/>
                </a:lnTo>
                <a:cubicBezTo>
                  <a:pt x="2217403" y="1278496"/>
                  <a:pt x="2198669" y="1254537"/>
                  <a:pt x="2181442" y="1229499"/>
                </a:cubicBezTo>
                <a:cubicBezTo>
                  <a:pt x="2174551" y="1215685"/>
                  <a:pt x="2160770" y="1201870"/>
                  <a:pt x="2153879" y="1188056"/>
                </a:cubicBezTo>
                <a:cubicBezTo>
                  <a:pt x="2036739" y="1015380"/>
                  <a:pt x="1898927" y="897959"/>
                  <a:pt x="1733552" y="897959"/>
                </a:cubicBezTo>
                <a:lnTo>
                  <a:pt x="0" y="885296"/>
                </a:lnTo>
                <a:lnTo>
                  <a:pt x="0" y="663785"/>
                </a:lnTo>
                <a:lnTo>
                  <a:pt x="1733552" y="663785"/>
                </a:lnTo>
                <a:lnTo>
                  <a:pt x="1733552" y="663119"/>
                </a:lnTo>
                <a:cubicBezTo>
                  <a:pt x="1898927" y="663119"/>
                  <a:pt x="2036739" y="545699"/>
                  <a:pt x="2153879" y="379929"/>
                </a:cubicBezTo>
                <a:lnTo>
                  <a:pt x="2164056" y="364628"/>
                </a:lnTo>
                <a:lnTo>
                  <a:pt x="2174548" y="345362"/>
                </a:lnTo>
                <a:lnTo>
                  <a:pt x="2195176" y="320356"/>
                </a:lnTo>
                <a:lnTo>
                  <a:pt x="2237523" y="264452"/>
                </a:lnTo>
                <a:lnTo>
                  <a:pt x="2262470" y="238781"/>
                </a:lnTo>
                <a:lnTo>
                  <a:pt x="2269990" y="229666"/>
                </a:lnTo>
                <a:lnTo>
                  <a:pt x="2276846" y="223989"/>
                </a:lnTo>
                <a:lnTo>
                  <a:pt x="2301920" y="198187"/>
                </a:lnTo>
                <a:cubicBezTo>
                  <a:pt x="2393005" y="115303"/>
                  <a:pt x="2504332" y="54866"/>
                  <a:pt x="2628148" y="23784"/>
                </a:cubicBezTo>
                <a:lnTo>
                  <a:pt x="2654121" y="18949"/>
                </a:lnTo>
                <a:lnTo>
                  <a:pt x="2663607" y="15973"/>
                </a:lnTo>
                <a:lnTo>
                  <a:pt x="2702081" y="10022"/>
                </a:lnTo>
                <a:lnTo>
                  <a:pt x="2723230" y="6085"/>
                </a:lnTo>
                <a:lnTo>
                  <a:pt x="2730333" y="5651"/>
                </a:lnTo>
                <a:lnTo>
                  <a:pt x="2740615" y="4061"/>
                </a:lnTo>
                <a:cubicBezTo>
                  <a:pt x="2766671" y="1376"/>
                  <a:pt x="2793090" y="0"/>
                  <a:pt x="281980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îṣḷîďè"/>
          <p:cNvSpPr>
            <a:spLocks/>
          </p:cNvSpPr>
          <p:nvPr/>
        </p:nvSpPr>
        <p:spPr bwMode="auto">
          <a:xfrm>
            <a:off x="2125372" y="2108128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îsḻïdè"/>
          <p:cNvSpPr>
            <a:spLocks/>
          </p:cNvSpPr>
          <p:nvPr/>
        </p:nvSpPr>
        <p:spPr bwMode="auto">
          <a:xfrm>
            <a:off x="4302070" y="2108128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4223031" y="2032264"/>
            <a:ext cx="7968969" cy="1561038"/>
          </a:xfrm>
          <a:custGeom>
            <a:avLst/>
            <a:gdLst>
              <a:gd name="connsiteX0" fmla="*/ 779048 w 7968969"/>
              <a:gd name="connsiteY0" fmla="*/ 0 h 1561038"/>
              <a:gd name="connsiteX1" fmla="*/ 1427106 w 7968969"/>
              <a:gd name="connsiteY1" fmla="*/ 338455 h 1561038"/>
              <a:gd name="connsiteX2" fmla="*/ 1447789 w 7968969"/>
              <a:gd name="connsiteY2" fmla="*/ 372992 h 1561038"/>
              <a:gd name="connsiteX3" fmla="*/ 1875231 w 7968969"/>
              <a:gd name="connsiteY3" fmla="*/ 663096 h 1561038"/>
              <a:gd name="connsiteX4" fmla="*/ 2295780 w 7968969"/>
              <a:gd name="connsiteY4" fmla="*/ 372992 h 1561038"/>
              <a:gd name="connsiteX5" fmla="*/ 2309569 w 7968969"/>
              <a:gd name="connsiteY5" fmla="*/ 358314 h 1561038"/>
              <a:gd name="connsiteX6" fmla="*/ 2317979 w 7968969"/>
              <a:gd name="connsiteY6" fmla="*/ 346201 h 1561038"/>
              <a:gd name="connsiteX7" fmla="*/ 2318436 w 7968969"/>
              <a:gd name="connsiteY7" fmla="*/ 345363 h 1561038"/>
              <a:gd name="connsiteX8" fmla="*/ 2319229 w 7968969"/>
              <a:gd name="connsiteY8" fmla="*/ 344401 h 1561038"/>
              <a:gd name="connsiteX9" fmla="*/ 2323357 w 7968969"/>
              <a:gd name="connsiteY9" fmla="*/ 338455 h 1561038"/>
              <a:gd name="connsiteX10" fmla="*/ 2770297 w 7968969"/>
              <a:gd name="connsiteY10" fmla="*/ 23744 h 1561038"/>
              <a:gd name="connsiteX11" fmla="*/ 2800841 w 7968969"/>
              <a:gd name="connsiteY11" fmla="*/ 18061 h 1561038"/>
              <a:gd name="connsiteX12" fmla="*/ 2807496 w 7968969"/>
              <a:gd name="connsiteY12" fmla="*/ 15973 h 1561038"/>
              <a:gd name="connsiteX13" fmla="*/ 2834587 w 7968969"/>
              <a:gd name="connsiteY13" fmla="*/ 11783 h 1561038"/>
              <a:gd name="connsiteX14" fmla="*/ 2865430 w 7968969"/>
              <a:gd name="connsiteY14" fmla="*/ 6044 h 1561038"/>
              <a:gd name="connsiteX15" fmla="*/ 2875755 w 7968969"/>
              <a:gd name="connsiteY15" fmla="*/ 5414 h 1561038"/>
              <a:gd name="connsiteX16" fmla="*/ 2884504 w 7968969"/>
              <a:gd name="connsiteY16" fmla="*/ 4061 h 1561038"/>
              <a:gd name="connsiteX17" fmla="*/ 2963693 w 7968969"/>
              <a:gd name="connsiteY17" fmla="*/ 0 h 1561038"/>
              <a:gd name="connsiteX18" fmla="*/ 2964107 w 7968969"/>
              <a:gd name="connsiteY18" fmla="*/ 25 h 1561038"/>
              <a:gd name="connsiteX19" fmla="*/ 2964521 w 7968969"/>
              <a:gd name="connsiteY19" fmla="*/ 0 h 1561038"/>
              <a:gd name="connsiteX20" fmla="*/ 3044846 w 7968969"/>
              <a:gd name="connsiteY20" fmla="*/ 4061 h 1561038"/>
              <a:gd name="connsiteX21" fmla="*/ 3054500 w 7968969"/>
              <a:gd name="connsiteY21" fmla="*/ 5538 h 1561038"/>
              <a:gd name="connsiteX22" fmla="*/ 3062798 w 7968969"/>
              <a:gd name="connsiteY22" fmla="*/ 6044 h 1561038"/>
              <a:gd name="connsiteX23" fmla="*/ 3086040 w 7968969"/>
              <a:gd name="connsiteY23" fmla="*/ 10364 h 1561038"/>
              <a:gd name="connsiteX24" fmla="*/ 3122698 w 7968969"/>
              <a:gd name="connsiteY24" fmla="*/ 15973 h 1561038"/>
              <a:gd name="connsiteX25" fmla="*/ 3132266 w 7968969"/>
              <a:gd name="connsiteY25" fmla="*/ 18956 h 1561038"/>
              <a:gd name="connsiteX26" fmla="*/ 3158025 w 7968969"/>
              <a:gd name="connsiteY26" fmla="*/ 23744 h 1561038"/>
              <a:gd name="connsiteX27" fmla="*/ 3248727 w 7968969"/>
              <a:gd name="connsiteY27" fmla="*/ 52452 h 1561038"/>
              <a:gd name="connsiteX28" fmla="*/ 3268107 w 7968969"/>
              <a:gd name="connsiteY28" fmla="*/ 61305 h 1561038"/>
              <a:gd name="connsiteX29" fmla="*/ 3269483 w 7968969"/>
              <a:gd name="connsiteY29" fmla="*/ 61734 h 1561038"/>
              <a:gd name="connsiteX30" fmla="*/ 3271715 w 7968969"/>
              <a:gd name="connsiteY30" fmla="*/ 62953 h 1561038"/>
              <a:gd name="connsiteX31" fmla="*/ 3334258 w 7968969"/>
              <a:gd name="connsiteY31" fmla="*/ 91521 h 1561038"/>
              <a:gd name="connsiteX32" fmla="*/ 3611751 w 7968969"/>
              <a:gd name="connsiteY32" fmla="*/ 338455 h 1561038"/>
              <a:gd name="connsiteX33" fmla="*/ 3632433 w 7968969"/>
              <a:gd name="connsiteY33" fmla="*/ 372992 h 1561038"/>
              <a:gd name="connsiteX34" fmla="*/ 4059876 w 7968969"/>
              <a:gd name="connsiteY34" fmla="*/ 663096 h 1561038"/>
              <a:gd name="connsiteX35" fmla="*/ 4480424 w 7968969"/>
              <a:gd name="connsiteY35" fmla="*/ 372992 h 1561038"/>
              <a:gd name="connsiteX36" fmla="*/ 4491529 w 7968969"/>
              <a:gd name="connsiteY36" fmla="*/ 361170 h 1561038"/>
              <a:gd name="connsiteX37" fmla="*/ 4501781 w 7968969"/>
              <a:gd name="connsiteY37" fmla="*/ 342318 h 1561038"/>
              <a:gd name="connsiteX38" fmla="*/ 4540798 w 7968969"/>
              <a:gd name="connsiteY38" fmla="*/ 295179 h 1561038"/>
              <a:gd name="connsiteX39" fmla="*/ 4564111 w 7968969"/>
              <a:gd name="connsiteY39" fmla="*/ 264418 h 1561038"/>
              <a:gd name="connsiteX40" fmla="*/ 4578559 w 7968969"/>
              <a:gd name="connsiteY40" fmla="*/ 249559 h 1561038"/>
              <a:gd name="connsiteX41" fmla="*/ 4597173 w 7968969"/>
              <a:gd name="connsiteY41" fmla="*/ 227070 h 1561038"/>
              <a:gd name="connsiteX42" fmla="*/ 4613355 w 7968969"/>
              <a:gd name="connsiteY42" fmla="*/ 213771 h 1561038"/>
              <a:gd name="connsiteX43" fmla="*/ 4628542 w 7968969"/>
              <a:gd name="connsiteY43" fmla="*/ 198152 h 1561038"/>
              <a:gd name="connsiteX44" fmla="*/ 4700568 w 7968969"/>
              <a:gd name="connsiteY44" fmla="*/ 140304 h 1561038"/>
              <a:gd name="connsiteX45" fmla="*/ 4709395 w 7968969"/>
              <a:gd name="connsiteY45" fmla="*/ 134846 h 1561038"/>
              <a:gd name="connsiteX46" fmla="*/ 4712591 w 7968969"/>
              <a:gd name="connsiteY46" fmla="*/ 132219 h 1561038"/>
              <a:gd name="connsiteX47" fmla="*/ 4720943 w 7968969"/>
              <a:gd name="connsiteY47" fmla="*/ 127705 h 1561038"/>
              <a:gd name="connsiteX48" fmla="*/ 4779461 w 7968969"/>
              <a:gd name="connsiteY48" fmla="*/ 91521 h 1561038"/>
              <a:gd name="connsiteX49" fmla="*/ 4835695 w 7968969"/>
              <a:gd name="connsiteY49" fmla="*/ 65684 h 1561038"/>
              <a:gd name="connsiteX50" fmla="*/ 4844805 w 7968969"/>
              <a:gd name="connsiteY50" fmla="*/ 60761 h 1561038"/>
              <a:gd name="connsiteX51" fmla="*/ 4849715 w 7968969"/>
              <a:gd name="connsiteY51" fmla="*/ 59242 h 1561038"/>
              <a:gd name="connsiteX52" fmla="*/ 4864495 w 7968969"/>
              <a:gd name="connsiteY52" fmla="*/ 52452 h 1561038"/>
              <a:gd name="connsiteX53" fmla="*/ 4954941 w 7968969"/>
              <a:gd name="connsiteY53" fmla="*/ 23744 h 1561038"/>
              <a:gd name="connsiteX54" fmla="*/ 4979028 w 7968969"/>
              <a:gd name="connsiteY54" fmla="*/ 19262 h 1561038"/>
              <a:gd name="connsiteX55" fmla="*/ 4990584 w 7968969"/>
              <a:gd name="connsiteY55" fmla="*/ 15689 h 1561038"/>
              <a:gd name="connsiteX56" fmla="*/ 5032452 w 7968969"/>
              <a:gd name="connsiteY56" fmla="*/ 9323 h 1561038"/>
              <a:gd name="connsiteX57" fmla="*/ 5050074 w 7968969"/>
              <a:gd name="connsiteY57" fmla="*/ 6044 h 1561038"/>
              <a:gd name="connsiteX58" fmla="*/ 5056648 w 7968969"/>
              <a:gd name="connsiteY58" fmla="*/ 5643 h 1561038"/>
              <a:gd name="connsiteX59" fmla="*/ 5067552 w 7968969"/>
              <a:gd name="connsiteY59" fmla="*/ 3985 h 1561038"/>
              <a:gd name="connsiteX60" fmla="*/ 5146700 w 7968969"/>
              <a:gd name="connsiteY60" fmla="*/ 0 h 1561038"/>
              <a:gd name="connsiteX61" fmla="*/ 5147934 w 7968969"/>
              <a:gd name="connsiteY61" fmla="*/ 75 h 1561038"/>
              <a:gd name="connsiteX62" fmla="*/ 5149165 w 7968969"/>
              <a:gd name="connsiteY62" fmla="*/ 0 h 1561038"/>
              <a:gd name="connsiteX63" fmla="*/ 5229490 w 7968969"/>
              <a:gd name="connsiteY63" fmla="*/ 4061 h 1561038"/>
              <a:gd name="connsiteX64" fmla="*/ 5240130 w 7968969"/>
              <a:gd name="connsiteY64" fmla="*/ 5689 h 1561038"/>
              <a:gd name="connsiteX65" fmla="*/ 5245739 w 7968969"/>
              <a:gd name="connsiteY65" fmla="*/ 6030 h 1561038"/>
              <a:gd name="connsiteX66" fmla="*/ 5261818 w 7968969"/>
              <a:gd name="connsiteY66" fmla="*/ 9007 h 1561038"/>
              <a:gd name="connsiteX67" fmla="*/ 5307342 w 7968969"/>
              <a:gd name="connsiteY67" fmla="*/ 15973 h 1561038"/>
              <a:gd name="connsiteX68" fmla="*/ 5318899 w 7968969"/>
              <a:gd name="connsiteY68" fmla="*/ 19576 h 1561038"/>
              <a:gd name="connsiteX69" fmla="*/ 5340822 w 7968969"/>
              <a:gd name="connsiteY69" fmla="*/ 23635 h 1561038"/>
              <a:gd name="connsiteX70" fmla="*/ 5431220 w 7968969"/>
              <a:gd name="connsiteY70" fmla="*/ 52086 h 1561038"/>
              <a:gd name="connsiteX71" fmla="*/ 5448862 w 7968969"/>
              <a:gd name="connsiteY71" fmla="*/ 60092 h 1561038"/>
              <a:gd name="connsiteX72" fmla="*/ 5454127 w 7968969"/>
              <a:gd name="connsiteY72" fmla="*/ 61734 h 1561038"/>
              <a:gd name="connsiteX73" fmla="*/ 5462227 w 7968969"/>
              <a:gd name="connsiteY73" fmla="*/ 66158 h 1561038"/>
              <a:gd name="connsiteX74" fmla="*/ 5516209 w 7968969"/>
              <a:gd name="connsiteY74" fmla="*/ 90655 h 1561038"/>
              <a:gd name="connsiteX75" fmla="*/ 5667049 w 7968969"/>
              <a:gd name="connsiteY75" fmla="*/ 195233 h 1561038"/>
              <a:gd name="connsiteX76" fmla="*/ 5700602 w 7968969"/>
              <a:gd name="connsiteY76" fmla="*/ 228865 h 1561038"/>
              <a:gd name="connsiteX77" fmla="*/ 5701565 w 7968969"/>
              <a:gd name="connsiteY77" fmla="*/ 229666 h 1561038"/>
              <a:gd name="connsiteX78" fmla="*/ 5702315 w 7968969"/>
              <a:gd name="connsiteY78" fmla="*/ 230583 h 1561038"/>
              <a:gd name="connsiteX79" fmla="*/ 5731447 w 7968969"/>
              <a:gd name="connsiteY79" fmla="*/ 259784 h 1561038"/>
              <a:gd name="connsiteX80" fmla="*/ 5787527 w 7968969"/>
              <a:gd name="connsiteY80" fmla="*/ 331539 h 1561038"/>
              <a:gd name="connsiteX81" fmla="*/ 5815089 w 7968969"/>
              <a:gd name="connsiteY81" fmla="*/ 372982 h 1561038"/>
              <a:gd name="connsiteX82" fmla="*/ 6235417 w 7968969"/>
              <a:gd name="connsiteY82" fmla="*/ 663079 h 1561038"/>
              <a:gd name="connsiteX83" fmla="*/ 6235417 w 7968969"/>
              <a:gd name="connsiteY83" fmla="*/ 663785 h 1561038"/>
              <a:gd name="connsiteX84" fmla="*/ 7968969 w 7968969"/>
              <a:gd name="connsiteY84" fmla="*/ 663785 h 1561038"/>
              <a:gd name="connsiteX85" fmla="*/ 7968969 w 7968969"/>
              <a:gd name="connsiteY85" fmla="*/ 885296 h 1561038"/>
              <a:gd name="connsiteX86" fmla="*/ 6235417 w 7968969"/>
              <a:gd name="connsiteY86" fmla="*/ 885296 h 1561038"/>
              <a:gd name="connsiteX87" fmla="*/ 6235417 w 7968969"/>
              <a:gd name="connsiteY87" fmla="*/ 897919 h 1561038"/>
              <a:gd name="connsiteX88" fmla="*/ 5906928 w 7968969"/>
              <a:gd name="connsiteY88" fmla="*/ 1066926 h 1561038"/>
              <a:gd name="connsiteX89" fmla="*/ 5819217 w 7968969"/>
              <a:gd name="connsiteY89" fmla="*/ 1175977 h 1561038"/>
              <a:gd name="connsiteX90" fmla="*/ 5796240 w 7968969"/>
              <a:gd name="connsiteY90" fmla="*/ 1218711 h 1561038"/>
              <a:gd name="connsiteX91" fmla="*/ 5701565 w 7968969"/>
              <a:gd name="connsiteY91" fmla="*/ 1333962 h 1561038"/>
              <a:gd name="connsiteX92" fmla="*/ 5669142 w 7968969"/>
              <a:gd name="connsiteY92" fmla="*/ 1360697 h 1561038"/>
              <a:gd name="connsiteX93" fmla="*/ 5667049 w 7968969"/>
              <a:gd name="connsiteY93" fmla="*/ 1362851 h 1561038"/>
              <a:gd name="connsiteX94" fmla="*/ 5646683 w 7968969"/>
              <a:gd name="connsiteY94" fmla="*/ 1379216 h 1561038"/>
              <a:gd name="connsiteX95" fmla="*/ 5586531 w 7968969"/>
              <a:gd name="connsiteY95" fmla="*/ 1428816 h 1561038"/>
              <a:gd name="connsiteX96" fmla="*/ 5550537 w 7968969"/>
              <a:gd name="connsiteY96" fmla="*/ 1448242 h 1561038"/>
              <a:gd name="connsiteX97" fmla="*/ 5516209 w 7968969"/>
              <a:gd name="connsiteY97" fmla="*/ 1469479 h 1561038"/>
              <a:gd name="connsiteX98" fmla="*/ 5482353 w 7968969"/>
              <a:gd name="connsiteY98" fmla="*/ 1485042 h 1561038"/>
              <a:gd name="connsiteX99" fmla="*/ 5454127 w 7968969"/>
              <a:gd name="connsiteY99" fmla="*/ 1500276 h 1561038"/>
              <a:gd name="connsiteX100" fmla="*/ 5439326 w 7968969"/>
              <a:gd name="connsiteY100" fmla="*/ 1504821 h 1561038"/>
              <a:gd name="connsiteX101" fmla="*/ 5431220 w 7968969"/>
              <a:gd name="connsiteY101" fmla="*/ 1508547 h 1561038"/>
              <a:gd name="connsiteX102" fmla="*/ 5340822 w 7968969"/>
              <a:gd name="connsiteY102" fmla="*/ 1537254 h 1561038"/>
              <a:gd name="connsiteX103" fmla="*/ 5322741 w 7968969"/>
              <a:gd name="connsiteY103" fmla="*/ 1540620 h 1561038"/>
              <a:gd name="connsiteX104" fmla="*/ 5307342 w 7968969"/>
              <a:gd name="connsiteY104" fmla="*/ 1545348 h 1561038"/>
              <a:gd name="connsiteX105" fmla="*/ 5255324 w 7968969"/>
              <a:gd name="connsiteY105" fmla="*/ 1553169 h 1561038"/>
              <a:gd name="connsiteX106" fmla="*/ 5245739 w 7968969"/>
              <a:gd name="connsiteY106" fmla="*/ 1554953 h 1561038"/>
              <a:gd name="connsiteX107" fmla="*/ 5241898 w 7968969"/>
              <a:gd name="connsiteY107" fmla="*/ 1555188 h 1561038"/>
              <a:gd name="connsiteX108" fmla="*/ 5229490 w 7968969"/>
              <a:gd name="connsiteY108" fmla="*/ 1557053 h 1561038"/>
              <a:gd name="connsiteX109" fmla="*/ 5149165 w 7968969"/>
              <a:gd name="connsiteY109" fmla="*/ 1561038 h 1561038"/>
              <a:gd name="connsiteX110" fmla="*/ 5147596 w 7968969"/>
              <a:gd name="connsiteY110" fmla="*/ 1560942 h 1561038"/>
              <a:gd name="connsiteX111" fmla="*/ 5146700 w 7968969"/>
              <a:gd name="connsiteY111" fmla="*/ 1560997 h 1561038"/>
              <a:gd name="connsiteX112" fmla="*/ 5067552 w 7968969"/>
              <a:gd name="connsiteY112" fmla="*/ 1556937 h 1561038"/>
              <a:gd name="connsiteX113" fmla="*/ 5058208 w 7968969"/>
              <a:gd name="connsiteY113" fmla="*/ 1555490 h 1561038"/>
              <a:gd name="connsiteX114" fmla="*/ 5050074 w 7968969"/>
              <a:gd name="connsiteY114" fmla="*/ 1554994 h 1561038"/>
              <a:gd name="connsiteX115" fmla="*/ 5025694 w 7968969"/>
              <a:gd name="connsiteY115" fmla="*/ 1550458 h 1561038"/>
              <a:gd name="connsiteX116" fmla="*/ 4990584 w 7968969"/>
              <a:gd name="connsiteY116" fmla="*/ 1545025 h 1561038"/>
              <a:gd name="connsiteX117" fmla="*/ 4981991 w 7968969"/>
              <a:gd name="connsiteY117" fmla="*/ 1542327 h 1561038"/>
              <a:gd name="connsiteX118" fmla="*/ 4954941 w 7968969"/>
              <a:gd name="connsiteY118" fmla="*/ 1537294 h 1561038"/>
              <a:gd name="connsiteX119" fmla="*/ 4628542 w 7968969"/>
              <a:gd name="connsiteY119" fmla="*/ 1362886 h 1561038"/>
              <a:gd name="connsiteX120" fmla="*/ 4600740 w 7968969"/>
              <a:gd name="connsiteY120" fmla="*/ 1334292 h 1561038"/>
              <a:gd name="connsiteX121" fmla="*/ 4597173 w 7968969"/>
              <a:gd name="connsiteY121" fmla="*/ 1331337 h 1561038"/>
              <a:gd name="connsiteX122" fmla="*/ 4593303 w 7968969"/>
              <a:gd name="connsiteY122" fmla="*/ 1326644 h 1561038"/>
              <a:gd name="connsiteX123" fmla="*/ 4564111 w 7968969"/>
              <a:gd name="connsiteY123" fmla="*/ 1296620 h 1561038"/>
              <a:gd name="connsiteX124" fmla="*/ 4513670 w 7968969"/>
              <a:gd name="connsiteY124" fmla="*/ 1230063 h 1561038"/>
              <a:gd name="connsiteX125" fmla="*/ 4503923 w 7968969"/>
              <a:gd name="connsiteY125" fmla="*/ 1218242 h 1561038"/>
              <a:gd name="connsiteX126" fmla="*/ 4494213 w 7968969"/>
              <a:gd name="connsiteY126" fmla="*/ 1207905 h 1561038"/>
              <a:gd name="connsiteX127" fmla="*/ 4480424 w 7968969"/>
              <a:gd name="connsiteY127" fmla="*/ 1188047 h 1561038"/>
              <a:gd name="connsiteX128" fmla="*/ 4059876 w 7968969"/>
              <a:gd name="connsiteY128" fmla="*/ 897942 h 1561038"/>
              <a:gd name="connsiteX129" fmla="*/ 3632433 w 7968969"/>
              <a:gd name="connsiteY129" fmla="*/ 1188047 h 1561038"/>
              <a:gd name="connsiteX130" fmla="*/ 3611751 w 7968969"/>
              <a:gd name="connsiteY130" fmla="*/ 1229490 h 1561038"/>
              <a:gd name="connsiteX131" fmla="*/ 3334258 w 7968969"/>
              <a:gd name="connsiteY131" fmla="*/ 1470380 h 1561038"/>
              <a:gd name="connsiteX132" fmla="*/ 3277204 w 7968969"/>
              <a:gd name="connsiteY132" fmla="*/ 1496109 h 1561038"/>
              <a:gd name="connsiteX133" fmla="*/ 3269483 w 7968969"/>
              <a:gd name="connsiteY133" fmla="*/ 1500276 h 1561038"/>
              <a:gd name="connsiteX134" fmla="*/ 3264719 w 7968969"/>
              <a:gd name="connsiteY134" fmla="*/ 1501739 h 1561038"/>
              <a:gd name="connsiteX135" fmla="*/ 3248727 w 7968969"/>
              <a:gd name="connsiteY135" fmla="*/ 1508950 h 1561038"/>
              <a:gd name="connsiteX136" fmla="*/ 3158025 w 7968969"/>
              <a:gd name="connsiteY136" fmla="*/ 1537402 h 1561038"/>
              <a:gd name="connsiteX137" fmla="*/ 3134277 w 7968969"/>
              <a:gd name="connsiteY137" fmla="*/ 1541793 h 1561038"/>
              <a:gd name="connsiteX138" fmla="*/ 3122698 w 7968969"/>
              <a:gd name="connsiteY138" fmla="*/ 1545348 h 1561038"/>
              <a:gd name="connsiteX139" fmla="*/ 3081722 w 7968969"/>
              <a:gd name="connsiteY139" fmla="*/ 1551509 h 1561038"/>
              <a:gd name="connsiteX140" fmla="*/ 3062798 w 7968969"/>
              <a:gd name="connsiteY140" fmla="*/ 1555008 h 1561038"/>
              <a:gd name="connsiteX141" fmla="*/ 3055497 w 7968969"/>
              <a:gd name="connsiteY141" fmla="*/ 1555452 h 1561038"/>
              <a:gd name="connsiteX142" fmla="*/ 3044846 w 7968969"/>
              <a:gd name="connsiteY142" fmla="*/ 1557053 h 1561038"/>
              <a:gd name="connsiteX143" fmla="*/ 2964521 w 7968969"/>
              <a:gd name="connsiteY143" fmla="*/ 1561038 h 1561038"/>
              <a:gd name="connsiteX144" fmla="*/ 2964108 w 7968969"/>
              <a:gd name="connsiteY144" fmla="*/ 1561013 h 1561038"/>
              <a:gd name="connsiteX145" fmla="*/ 2963693 w 7968969"/>
              <a:gd name="connsiteY145" fmla="*/ 1561038 h 1561038"/>
              <a:gd name="connsiteX146" fmla="*/ 2884504 w 7968969"/>
              <a:gd name="connsiteY146" fmla="*/ 1557053 h 1561038"/>
              <a:gd name="connsiteX147" fmla="*/ 2874662 w 7968969"/>
              <a:gd name="connsiteY147" fmla="*/ 1555557 h 1561038"/>
              <a:gd name="connsiteX148" fmla="*/ 2865430 w 7968969"/>
              <a:gd name="connsiteY148" fmla="*/ 1554994 h 1561038"/>
              <a:gd name="connsiteX149" fmla="*/ 2840763 w 7968969"/>
              <a:gd name="connsiteY149" fmla="*/ 1550405 h 1561038"/>
              <a:gd name="connsiteX150" fmla="*/ 2807496 w 7968969"/>
              <a:gd name="connsiteY150" fmla="*/ 1545348 h 1561038"/>
              <a:gd name="connsiteX151" fmla="*/ 2798281 w 7968969"/>
              <a:gd name="connsiteY151" fmla="*/ 1542501 h 1561038"/>
              <a:gd name="connsiteX152" fmla="*/ 2770297 w 7968969"/>
              <a:gd name="connsiteY152" fmla="*/ 1537294 h 1561038"/>
              <a:gd name="connsiteX153" fmla="*/ 2679851 w 7968969"/>
              <a:gd name="connsiteY153" fmla="*/ 1508586 h 1561038"/>
              <a:gd name="connsiteX154" fmla="*/ 2662019 w 7968969"/>
              <a:gd name="connsiteY154" fmla="*/ 1500393 h 1561038"/>
              <a:gd name="connsiteX155" fmla="*/ 2661639 w 7968969"/>
              <a:gd name="connsiteY155" fmla="*/ 1500276 h 1561038"/>
              <a:gd name="connsiteX156" fmla="*/ 2660932 w 7968969"/>
              <a:gd name="connsiteY156" fmla="*/ 1499894 h 1561038"/>
              <a:gd name="connsiteX157" fmla="*/ 2594818 w 7968969"/>
              <a:gd name="connsiteY157" fmla="*/ 1469517 h 1561038"/>
              <a:gd name="connsiteX158" fmla="*/ 2443899 w 7968969"/>
              <a:gd name="connsiteY158" fmla="*/ 1362886 h 1561038"/>
              <a:gd name="connsiteX159" fmla="*/ 2423303 w 7968969"/>
              <a:gd name="connsiteY159" fmla="*/ 1341704 h 1561038"/>
              <a:gd name="connsiteX160" fmla="*/ 2413878 w 7968969"/>
              <a:gd name="connsiteY160" fmla="*/ 1333962 h 1561038"/>
              <a:gd name="connsiteX161" fmla="*/ 2402978 w 7968969"/>
              <a:gd name="connsiteY161" fmla="*/ 1320801 h 1561038"/>
              <a:gd name="connsiteX162" fmla="*/ 2379467 w 7968969"/>
              <a:gd name="connsiteY162" fmla="*/ 1296620 h 1561038"/>
              <a:gd name="connsiteX163" fmla="*/ 2341860 w 7968969"/>
              <a:gd name="connsiteY163" fmla="*/ 1246997 h 1561038"/>
              <a:gd name="connsiteX164" fmla="*/ 2318436 w 7968969"/>
              <a:gd name="connsiteY164" fmla="*/ 1218711 h 1561038"/>
              <a:gd name="connsiteX165" fmla="*/ 2316668 w 7968969"/>
              <a:gd name="connsiteY165" fmla="*/ 1215462 h 1561038"/>
              <a:gd name="connsiteX166" fmla="*/ 2309569 w 7968969"/>
              <a:gd name="connsiteY166" fmla="*/ 1207905 h 1561038"/>
              <a:gd name="connsiteX167" fmla="*/ 2295780 w 7968969"/>
              <a:gd name="connsiteY167" fmla="*/ 1188047 h 1561038"/>
              <a:gd name="connsiteX168" fmla="*/ 1875231 w 7968969"/>
              <a:gd name="connsiteY168" fmla="*/ 897942 h 1561038"/>
              <a:gd name="connsiteX169" fmla="*/ 1447789 w 7968969"/>
              <a:gd name="connsiteY169" fmla="*/ 1188047 h 1561038"/>
              <a:gd name="connsiteX170" fmla="*/ 1427106 w 7968969"/>
              <a:gd name="connsiteY170" fmla="*/ 1229490 h 1561038"/>
              <a:gd name="connsiteX171" fmla="*/ 779048 w 7968969"/>
              <a:gd name="connsiteY171" fmla="*/ 1561038 h 1561038"/>
              <a:gd name="connsiteX172" fmla="*/ 0 w 7968969"/>
              <a:gd name="connsiteY172" fmla="*/ 780519 h 1561038"/>
              <a:gd name="connsiteX173" fmla="*/ 779048 w 7968969"/>
              <a:gd name="connsiteY173" fmla="*/ 0 h 1561038"/>
              <a:gd name="connsiteX0" fmla="*/ 779048 w 7968969"/>
              <a:gd name="connsiteY0" fmla="*/ 0 h 1561038"/>
              <a:gd name="connsiteX1" fmla="*/ 1427106 w 7968969"/>
              <a:gd name="connsiteY1" fmla="*/ 338455 h 1561038"/>
              <a:gd name="connsiteX2" fmla="*/ 1447789 w 7968969"/>
              <a:gd name="connsiteY2" fmla="*/ 372992 h 1561038"/>
              <a:gd name="connsiteX3" fmla="*/ 1875231 w 7968969"/>
              <a:gd name="connsiteY3" fmla="*/ 663096 h 1561038"/>
              <a:gd name="connsiteX4" fmla="*/ 2295780 w 7968969"/>
              <a:gd name="connsiteY4" fmla="*/ 372992 h 1561038"/>
              <a:gd name="connsiteX5" fmla="*/ 2309569 w 7968969"/>
              <a:gd name="connsiteY5" fmla="*/ 358314 h 1561038"/>
              <a:gd name="connsiteX6" fmla="*/ 2317979 w 7968969"/>
              <a:gd name="connsiteY6" fmla="*/ 346201 h 1561038"/>
              <a:gd name="connsiteX7" fmla="*/ 2318436 w 7968969"/>
              <a:gd name="connsiteY7" fmla="*/ 345363 h 1561038"/>
              <a:gd name="connsiteX8" fmla="*/ 2319229 w 7968969"/>
              <a:gd name="connsiteY8" fmla="*/ 344401 h 1561038"/>
              <a:gd name="connsiteX9" fmla="*/ 2323357 w 7968969"/>
              <a:gd name="connsiteY9" fmla="*/ 338455 h 1561038"/>
              <a:gd name="connsiteX10" fmla="*/ 2770297 w 7968969"/>
              <a:gd name="connsiteY10" fmla="*/ 23744 h 1561038"/>
              <a:gd name="connsiteX11" fmla="*/ 2800841 w 7968969"/>
              <a:gd name="connsiteY11" fmla="*/ 18061 h 1561038"/>
              <a:gd name="connsiteX12" fmla="*/ 2807496 w 7968969"/>
              <a:gd name="connsiteY12" fmla="*/ 15973 h 1561038"/>
              <a:gd name="connsiteX13" fmla="*/ 2834587 w 7968969"/>
              <a:gd name="connsiteY13" fmla="*/ 11783 h 1561038"/>
              <a:gd name="connsiteX14" fmla="*/ 2865430 w 7968969"/>
              <a:gd name="connsiteY14" fmla="*/ 6044 h 1561038"/>
              <a:gd name="connsiteX15" fmla="*/ 2875755 w 7968969"/>
              <a:gd name="connsiteY15" fmla="*/ 5414 h 1561038"/>
              <a:gd name="connsiteX16" fmla="*/ 2884504 w 7968969"/>
              <a:gd name="connsiteY16" fmla="*/ 4061 h 1561038"/>
              <a:gd name="connsiteX17" fmla="*/ 2963693 w 7968969"/>
              <a:gd name="connsiteY17" fmla="*/ 0 h 1561038"/>
              <a:gd name="connsiteX18" fmla="*/ 2964107 w 7968969"/>
              <a:gd name="connsiteY18" fmla="*/ 25 h 1561038"/>
              <a:gd name="connsiteX19" fmla="*/ 2964521 w 7968969"/>
              <a:gd name="connsiteY19" fmla="*/ 0 h 1561038"/>
              <a:gd name="connsiteX20" fmla="*/ 3044846 w 7968969"/>
              <a:gd name="connsiteY20" fmla="*/ 4061 h 1561038"/>
              <a:gd name="connsiteX21" fmla="*/ 3054500 w 7968969"/>
              <a:gd name="connsiteY21" fmla="*/ 5538 h 1561038"/>
              <a:gd name="connsiteX22" fmla="*/ 3062798 w 7968969"/>
              <a:gd name="connsiteY22" fmla="*/ 6044 h 1561038"/>
              <a:gd name="connsiteX23" fmla="*/ 3086040 w 7968969"/>
              <a:gd name="connsiteY23" fmla="*/ 10364 h 1561038"/>
              <a:gd name="connsiteX24" fmla="*/ 3122698 w 7968969"/>
              <a:gd name="connsiteY24" fmla="*/ 15973 h 1561038"/>
              <a:gd name="connsiteX25" fmla="*/ 3132266 w 7968969"/>
              <a:gd name="connsiteY25" fmla="*/ 18956 h 1561038"/>
              <a:gd name="connsiteX26" fmla="*/ 3158025 w 7968969"/>
              <a:gd name="connsiteY26" fmla="*/ 23744 h 1561038"/>
              <a:gd name="connsiteX27" fmla="*/ 3248727 w 7968969"/>
              <a:gd name="connsiteY27" fmla="*/ 52452 h 1561038"/>
              <a:gd name="connsiteX28" fmla="*/ 3268107 w 7968969"/>
              <a:gd name="connsiteY28" fmla="*/ 61305 h 1561038"/>
              <a:gd name="connsiteX29" fmla="*/ 3269483 w 7968969"/>
              <a:gd name="connsiteY29" fmla="*/ 61734 h 1561038"/>
              <a:gd name="connsiteX30" fmla="*/ 3271715 w 7968969"/>
              <a:gd name="connsiteY30" fmla="*/ 62953 h 1561038"/>
              <a:gd name="connsiteX31" fmla="*/ 3334258 w 7968969"/>
              <a:gd name="connsiteY31" fmla="*/ 91521 h 1561038"/>
              <a:gd name="connsiteX32" fmla="*/ 3611751 w 7968969"/>
              <a:gd name="connsiteY32" fmla="*/ 338455 h 1561038"/>
              <a:gd name="connsiteX33" fmla="*/ 3632433 w 7968969"/>
              <a:gd name="connsiteY33" fmla="*/ 372992 h 1561038"/>
              <a:gd name="connsiteX34" fmla="*/ 4059876 w 7968969"/>
              <a:gd name="connsiteY34" fmla="*/ 663096 h 1561038"/>
              <a:gd name="connsiteX35" fmla="*/ 4480424 w 7968969"/>
              <a:gd name="connsiteY35" fmla="*/ 372992 h 1561038"/>
              <a:gd name="connsiteX36" fmla="*/ 4491529 w 7968969"/>
              <a:gd name="connsiteY36" fmla="*/ 361170 h 1561038"/>
              <a:gd name="connsiteX37" fmla="*/ 4501781 w 7968969"/>
              <a:gd name="connsiteY37" fmla="*/ 342318 h 1561038"/>
              <a:gd name="connsiteX38" fmla="*/ 4540798 w 7968969"/>
              <a:gd name="connsiteY38" fmla="*/ 295179 h 1561038"/>
              <a:gd name="connsiteX39" fmla="*/ 4564111 w 7968969"/>
              <a:gd name="connsiteY39" fmla="*/ 264418 h 1561038"/>
              <a:gd name="connsiteX40" fmla="*/ 4578559 w 7968969"/>
              <a:gd name="connsiteY40" fmla="*/ 249559 h 1561038"/>
              <a:gd name="connsiteX41" fmla="*/ 4597173 w 7968969"/>
              <a:gd name="connsiteY41" fmla="*/ 227070 h 1561038"/>
              <a:gd name="connsiteX42" fmla="*/ 4613355 w 7968969"/>
              <a:gd name="connsiteY42" fmla="*/ 213771 h 1561038"/>
              <a:gd name="connsiteX43" fmla="*/ 4628542 w 7968969"/>
              <a:gd name="connsiteY43" fmla="*/ 198152 h 1561038"/>
              <a:gd name="connsiteX44" fmla="*/ 4700568 w 7968969"/>
              <a:gd name="connsiteY44" fmla="*/ 140304 h 1561038"/>
              <a:gd name="connsiteX45" fmla="*/ 4709395 w 7968969"/>
              <a:gd name="connsiteY45" fmla="*/ 134846 h 1561038"/>
              <a:gd name="connsiteX46" fmla="*/ 4712591 w 7968969"/>
              <a:gd name="connsiteY46" fmla="*/ 132219 h 1561038"/>
              <a:gd name="connsiteX47" fmla="*/ 4720943 w 7968969"/>
              <a:gd name="connsiteY47" fmla="*/ 127705 h 1561038"/>
              <a:gd name="connsiteX48" fmla="*/ 4779461 w 7968969"/>
              <a:gd name="connsiteY48" fmla="*/ 91521 h 1561038"/>
              <a:gd name="connsiteX49" fmla="*/ 4835695 w 7968969"/>
              <a:gd name="connsiteY49" fmla="*/ 65684 h 1561038"/>
              <a:gd name="connsiteX50" fmla="*/ 4844805 w 7968969"/>
              <a:gd name="connsiteY50" fmla="*/ 60761 h 1561038"/>
              <a:gd name="connsiteX51" fmla="*/ 4849715 w 7968969"/>
              <a:gd name="connsiteY51" fmla="*/ 59242 h 1561038"/>
              <a:gd name="connsiteX52" fmla="*/ 4864495 w 7968969"/>
              <a:gd name="connsiteY52" fmla="*/ 52452 h 1561038"/>
              <a:gd name="connsiteX53" fmla="*/ 4954941 w 7968969"/>
              <a:gd name="connsiteY53" fmla="*/ 23744 h 1561038"/>
              <a:gd name="connsiteX54" fmla="*/ 4979028 w 7968969"/>
              <a:gd name="connsiteY54" fmla="*/ 19262 h 1561038"/>
              <a:gd name="connsiteX55" fmla="*/ 4990584 w 7968969"/>
              <a:gd name="connsiteY55" fmla="*/ 15689 h 1561038"/>
              <a:gd name="connsiteX56" fmla="*/ 5032452 w 7968969"/>
              <a:gd name="connsiteY56" fmla="*/ 9323 h 1561038"/>
              <a:gd name="connsiteX57" fmla="*/ 5050074 w 7968969"/>
              <a:gd name="connsiteY57" fmla="*/ 6044 h 1561038"/>
              <a:gd name="connsiteX58" fmla="*/ 5056648 w 7968969"/>
              <a:gd name="connsiteY58" fmla="*/ 5643 h 1561038"/>
              <a:gd name="connsiteX59" fmla="*/ 5067552 w 7968969"/>
              <a:gd name="connsiteY59" fmla="*/ 3985 h 1561038"/>
              <a:gd name="connsiteX60" fmla="*/ 5146700 w 7968969"/>
              <a:gd name="connsiteY60" fmla="*/ 0 h 1561038"/>
              <a:gd name="connsiteX61" fmla="*/ 5147934 w 7968969"/>
              <a:gd name="connsiteY61" fmla="*/ 75 h 1561038"/>
              <a:gd name="connsiteX62" fmla="*/ 5149165 w 7968969"/>
              <a:gd name="connsiteY62" fmla="*/ 0 h 1561038"/>
              <a:gd name="connsiteX63" fmla="*/ 5229490 w 7968969"/>
              <a:gd name="connsiteY63" fmla="*/ 4061 h 1561038"/>
              <a:gd name="connsiteX64" fmla="*/ 5240130 w 7968969"/>
              <a:gd name="connsiteY64" fmla="*/ 5689 h 1561038"/>
              <a:gd name="connsiteX65" fmla="*/ 5245739 w 7968969"/>
              <a:gd name="connsiteY65" fmla="*/ 6030 h 1561038"/>
              <a:gd name="connsiteX66" fmla="*/ 5261818 w 7968969"/>
              <a:gd name="connsiteY66" fmla="*/ 9007 h 1561038"/>
              <a:gd name="connsiteX67" fmla="*/ 5307342 w 7968969"/>
              <a:gd name="connsiteY67" fmla="*/ 15973 h 1561038"/>
              <a:gd name="connsiteX68" fmla="*/ 5318899 w 7968969"/>
              <a:gd name="connsiteY68" fmla="*/ 19576 h 1561038"/>
              <a:gd name="connsiteX69" fmla="*/ 5340822 w 7968969"/>
              <a:gd name="connsiteY69" fmla="*/ 23635 h 1561038"/>
              <a:gd name="connsiteX70" fmla="*/ 5431220 w 7968969"/>
              <a:gd name="connsiteY70" fmla="*/ 52086 h 1561038"/>
              <a:gd name="connsiteX71" fmla="*/ 5448862 w 7968969"/>
              <a:gd name="connsiteY71" fmla="*/ 60092 h 1561038"/>
              <a:gd name="connsiteX72" fmla="*/ 5454127 w 7968969"/>
              <a:gd name="connsiteY72" fmla="*/ 61734 h 1561038"/>
              <a:gd name="connsiteX73" fmla="*/ 5462227 w 7968969"/>
              <a:gd name="connsiteY73" fmla="*/ 66158 h 1561038"/>
              <a:gd name="connsiteX74" fmla="*/ 5516209 w 7968969"/>
              <a:gd name="connsiteY74" fmla="*/ 90655 h 1561038"/>
              <a:gd name="connsiteX75" fmla="*/ 5667049 w 7968969"/>
              <a:gd name="connsiteY75" fmla="*/ 195233 h 1561038"/>
              <a:gd name="connsiteX76" fmla="*/ 5700602 w 7968969"/>
              <a:gd name="connsiteY76" fmla="*/ 228865 h 1561038"/>
              <a:gd name="connsiteX77" fmla="*/ 5701565 w 7968969"/>
              <a:gd name="connsiteY77" fmla="*/ 229666 h 1561038"/>
              <a:gd name="connsiteX78" fmla="*/ 5702315 w 7968969"/>
              <a:gd name="connsiteY78" fmla="*/ 230583 h 1561038"/>
              <a:gd name="connsiteX79" fmla="*/ 5731447 w 7968969"/>
              <a:gd name="connsiteY79" fmla="*/ 259784 h 1561038"/>
              <a:gd name="connsiteX80" fmla="*/ 5787527 w 7968969"/>
              <a:gd name="connsiteY80" fmla="*/ 331539 h 1561038"/>
              <a:gd name="connsiteX81" fmla="*/ 5815089 w 7968969"/>
              <a:gd name="connsiteY81" fmla="*/ 372982 h 1561038"/>
              <a:gd name="connsiteX82" fmla="*/ 6235417 w 7968969"/>
              <a:gd name="connsiteY82" fmla="*/ 663079 h 1561038"/>
              <a:gd name="connsiteX83" fmla="*/ 6235417 w 7968969"/>
              <a:gd name="connsiteY83" fmla="*/ 663785 h 1561038"/>
              <a:gd name="connsiteX84" fmla="*/ 7968969 w 7968969"/>
              <a:gd name="connsiteY84" fmla="*/ 663785 h 1561038"/>
              <a:gd name="connsiteX85" fmla="*/ 7968969 w 7968969"/>
              <a:gd name="connsiteY85" fmla="*/ 885296 h 1561038"/>
              <a:gd name="connsiteX86" fmla="*/ 6235417 w 7968969"/>
              <a:gd name="connsiteY86" fmla="*/ 897919 h 1561038"/>
              <a:gd name="connsiteX87" fmla="*/ 5906928 w 7968969"/>
              <a:gd name="connsiteY87" fmla="*/ 1066926 h 1561038"/>
              <a:gd name="connsiteX88" fmla="*/ 5819217 w 7968969"/>
              <a:gd name="connsiteY88" fmla="*/ 1175977 h 1561038"/>
              <a:gd name="connsiteX89" fmla="*/ 5796240 w 7968969"/>
              <a:gd name="connsiteY89" fmla="*/ 1218711 h 1561038"/>
              <a:gd name="connsiteX90" fmla="*/ 5701565 w 7968969"/>
              <a:gd name="connsiteY90" fmla="*/ 1333962 h 1561038"/>
              <a:gd name="connsiteX91" fmla="*/ 5669142 w 7968969"/>
              <a:gd name="connsiteY91" fmla="*/ 1360697 h 1561038"/>
              <a:gd name="connsiteX92" fmla="*/ 5667049 w 7968969"/>
              <a:gd name="connsiteY92" fmla="*/ 1362851 h 1561038"/>
              <a:gd name="connsiteX93" fmla="*/ 5646683 w 7968969"/>
              <a:gd name="connsiteY93" fmla="*/ 1379216 h 1561038"/>
              <a:gd name="connsiteX94" fmla="*/ 5586531 w 7968969"/>
              <a:gd name="connsiteY94" fmla="*/ 1428816 h 1561038"/>
              <a:gd name="connsiteX95" fmla="*/ 5550537 w 7968969"/>
              <a:gd name="connsiteY95" fmla="*/ 1448242 h 1561038"/>
              <a:gd name="connsiteX96" fmla="*/ 5516209 w 7968969"/>
              <a:gd name="connsiteY96" fmla="*/ 1469479 h 1561038"/>
              <a:gd name="connsiteX97" fmla="*/ 5482353 w 7968969"/>
              <a:gd name="connsiteY97" fmla="*/ 1485042 h 1561038"/>
              <a:gd name="connsiteX98" fmla="*/ 5454127 w 7968969"/>
              <a:gd name="connsiteY98" fmla="*/ 1500276 h 1561038"/>
              <a:gd name="connsiteX99" fmla="*/ 5439326 w 7968969"/>
              <a:gd name="connsiteY99" fmla="*/ 1504821 h 1561038"/>
              <a:gd name="connsiteX100" fmla="*/ 5431220 w 7968969"/>
              <a:gd name="connsiteY100" fmla="*/ 1508547 h 1561038"/>
              <a:gd name="connsiteX101" fmla="*/ 5340822 w 7968969"/>
              <a:gd name="connsiteY101" fmla="*/ 1537254 h 1561038"/>
              <a:gd name="connsiteX102" fmla="*/ 5322741 w 7968969"/>
              <a:gd name="connsiteY102" fmla="*/ 1540620 h 1561038"/>
              <a:gd name="connsiteX103" fmla="*/ 5307342 w 7968969"/>
              <a:gd name="connsiteY103" fmla="*/ 1545348 h 1561038"/>
              <a:gd name="connsiteX104" fmla="*/ 5255324 w 7968969"/>
              <a:gd name="connsiteY104" fmla="*/ 1553169 h 1561038"/>
              <a:gd name="connsiteX105" fmla="*/ 5245739 w 7968969"/>
              <a:gd name="connsiteY105" fmla="*/ 1554953 h 1561038"/>
              <a:gd name="connsiteX106" fmla="*/ 5241898 w 7968969"/>
              <a:gd name="connsiteY106" fmla="*/ 1555188 h 1561038"/>
              <a:gd name="connsiteX107" fmla="*/ 5229490 w 7968969"/>
              <a:gd name="connsiteY107" fmla="*/ 1557053 h 1561038"/>
              <a:gd name="connsiteX108" fmla="*/ 5149165 w 7968969"/>
              <a:gd name="connsiteY108" fmla="*/ 1561038 h 1561038"/>
              <a:gd name="connsiteX109" fmla="*/ 5147596 w 7968969"/>
              <a:gd name="connsiteY109" fmla="*/ 1560942 h 1561038"/>
              <a:gd name="connsiteX110" fmla="*/ 5146700 w 7968969"/>
              <a:gd name="connsiteY110" fmla="*/ 1560997 h 1561038"/>
              <a:gd name="connsiteX111" fmla="*/ 5067552 w 7968969"/>
              <a:gd name="connsiteY111" fmla="*/ 1556937 h 1561038"/>
              <a:gd name="connsiteX112" fmla="*/ 5058208 w 7968969"/>
              <a:gd name="connsiteY112" fmla="*/ 1555490 h 1561038"/>
              <a:gd name="connsiteX113" fmla="*/ 5050074 w 7968969"/>
              <a:gd name="connsiteY113" fmla="*/ 1554994 h 1561038"/>
              <a:gd name="connsiteX114" fmla="*/ 5025694 w 7968969"/>
              <a:gd name="connsiteY114" fmla="*/ 1550458 h 1561038"/>
              <a:gd name="connsiteX115" fmla="*/ 4990584 w 7968969"/>
              <a:gd name="connsiteY115" fmla="*/ 1545025 h 1561038"/>
              <a:gd name="connsiteX116" fmla="*/ 4981991 w 7968969"/>
              <a:gd name="connsiteY116" fmla="*/ 1542327 h 1561038"/>
              <a:gd name="connsiteX117" fmla="*/ 4954941 w 7968969"/>
              <a:gd name="connsiteY117" fmla="*/ 1537294 h 1561038"/>
              <a:gd name="connsiteX118" fmla="*/ 4628542 w 7968969"/>
              <a:gd name="connsiteY118" fmla="*/ 1362886 h 1561038"/>
              <a:gd name="connsiteX119" fmla="*/ 4600740 w 7968969"/>
              <a:gd name="connsiteY119" fmla="*/ 1334292 h 1561038"/>
              <a:gd name="connsiteX120" fmla="*/ 4597173 w 7968969"/>
              <a:gd name="connsiteY120" fmla="*/ 1331337 h 1561038"/>
              <a:gd name="connsiteX121" fmla="*/ 4593303 w 7968969"/>
              <a:gd name="connsiteY121" fmla="*/ 1326644 h 1561038"/>
              <a:gd name="connsiteX122" fmla="*/ 4564111 w 7968969"/>
              <a:gd name="connsiteY122" fmla="*/ 1296620 h 1561038"/>
              <a:gd name="connsiteX123" fmla="*/ 4513670 w 7968969"/>
              <a:gd name="connsiteY123" fmla="*/ 1230063 h 1561038"/>
              <a:gd name="connsiteX124" fmla="*/ 4503923 w 7968969"/>
              <a:gd name="connsiteY124" fmla="*/ 1218242 h 1561038"/>
              <a:gd name="connsiteX125" fmla="*/ 4494213 w 7968969"/>
              <a:gd name="connsiteY125" fmla="*/ 1207905 h 1561038"/>
              <a:gd name="connsiteX126" fmla="*/ 4480424 w 7968969"/>
              <a:gd name="connsiteY126" fmla="*/ 1188047 h 1561038"/>
              <a:gd name="connsiteX127" fmla="*/ 4059876 w 7968969"/>
              <a:gd name="connsiteY127" fmla="*/ 897942 h 1561038"/>
              <a:gd name="connsiteX128" fmla="*/ 3632433 w 7968969"/>
              <a:gd name="connsiteY128" fmla="*/ 1188047 h 1561038"/>
              <a:gd name="connsiteX129" fmla="*/ 3611751 w 7968969"/>
              <a:gd name="connsiteY129" fmla="*/ 1229490 h 1561038"/>
              <a:gd name="connsiteX130" fmla="*/ 3334258 w 7968969"/>
              <a:gd name="connsiteY130" fmla="*/ 1470380 h 1561038"/>
              <a:gd name="connsiteX131" fmla="*/ 3277204 w 7968969"/>
              <a:gd name="connsiteY131" fmla="*/ 1496109 h 1561038"/>
              <a:gd name="connsiteX132" fmla="*/ 3269483 w 7968969"/>
              <a:gd name="connsiteY132" fmla="*/ 1500276 h 1561038"/>
              <a:gd name="connsiteX133" fmla="*/ 3264719 w 7968969"/>
              <a:gd name="connsiteY133" fmla="*/ 1501739 h 1561038"/>
              <a:gd name="connsiteX134" fmla="*/ 3248727 w 7968969"/>
              <a:gd name="connsiteY134" fmla="*/ 1508950 h 1561038"/>
              <a:gd name="connsiteX135" fmla="*/ 3158025 w 7968969"/>
              <a:gd name="connsiteY135" fmla="*/ 1537402 h 1561038"/>
              <a:gd name="connsiteX136" fmla="*/ 3134277 w 7968969"/>
              <a:gd name="connsiteY136" fmla="*/ 1541793 h 1561038"/>
              <a:gd name="connsiteX137" fmla="*/ 3122698 w 7968969"/>
              <a:gd name="connsiteY137" fmla="*/ 1545348 h 1561038"/>
              <a:gd name="connsiteX138" fmla="*/ 3081722 w 7968969"/>
              <a:gd name="connsiteY138" fmla="*/ 1551509 h 1561038"/>
              <a:gd name="connsiteX139" fmla="*/ 3062798 w 7968969"/>
              <a:gd name="connsiteY139" fmla="*/ 1555008 h 1561038"/>
              <a:gd name="connsiteX140" fmla="*/ 3055497 w 7968969"/>
              <a:gd name="connsiteY140" fmla="*/ 1555452 h 1561038"/>
              <a:gd name="connsiteX141" fmla="*/ 3044846 w 7968969"/>
              <a:gd name="connsiteY141" fmla="*/ 1557053 h 1561038"/>
              <a:gd name="connsiteX142" fmla="*/ 2964521 w 7968969"/>
              <a:gd name="connsiteY142" fmla="*/ 1561038 h 1561038"/>
              <a:gd name="connsiteX143" fmla="*/ 2964108 w 7968969"/>
              <a:gd name="connsiteY143" fmla="*/ 1561013 h 1561038"/>
              <a:gd name="connsiteX144" fmla="*/ 2963693 w 7968969"/>
              <a:gd name="connsiteY144" fmla="*/ 1561038 h 1561038"/>
              <a:gd name="connsiteX145" fmla="*/ 2884504 w 7968969"/>
              <a:gd name="connsiteY145" fmla="*/ 1557053 h 1561038"/>
              <a:gd name="connsiteX146" fmla="*/ 2874662 w 7968969"/>
              <a:gd name="connsiteY146" fmla="*/ 1555557 h 1561038"/>
              <a:gd name="connsiteX147" fmla="*/ 2865430 w 7968969"/>
              <a:gd name="connsiteY147" fmla="*/ 1554994 h 1561038"/>
              <a:gd name="connsiteX148" fmla="*/ 2840763 w 7968969"/>
              <a:gd name="connsiteY148" fmla="*/ 1550405 h 1561038"/>
              <a:gd name="connsiteX149" fmla="*/ 2807496 w 7968969"/>
              <a:gd name="connsiteY149" fmla="*/ 1545348 h 1561038"/>
              <a:gd name="connsiteX150" fmla="*/ 2798281 w 7968969"/>
              <a:gd name="connsiteY150" fmla="*/ 1542501 h 1561038"/>
              <a:gd name="connsiteX151" fmla="*/ 2770297 w 7968969"/>
              <a:gd name="connsiteY151" fmla="*/ 1537294 h 1561038"/>
              <a:gd name="connsiteX152" fmla="*/ 2679851 w 7968969"/>
              <a:gd name="connsiteY152" fmla="*/ 1508586 h 1561038"/>
              <a:gd name="connsiteX153" fmla="*/ 2662019 w 7968969"/>
              <a:gd name="connsiteY153" fmla="*/ 1500393 h 1561038"/>
              <a:gd name="connsiteX154" fmla="*/ 2661639 w 7968969"/>
              <a:gd name="connsiteY154" fmla="*/ 1500276 h 1561038"/>
              <a:gd name="connsiteX155" fmla="*/ 2660932 w 7968969"/>
              <a:gd name="connsiteY155" fmla="*/ 1499894 h 1561038"/>
              <a:gd name="connsiteX156" fmla="*/ 2594818 w 7968969"/>
              <a:gd name="connsiteY156" fmla="*/ 1469517 h 1561038"/>
              <a:gd name="connsiteX157" fmla="*/ 2443899 w 7968969"/>
              <a:gd name="connsiteY157" fmla="*/ 1362886 h 1561038"/>
              <a:gd name="connsiteX158" fmla="*/ 2423303 w 7968969"/>
              <a:gd name="connsiteY158" fmla="*/ 1341704 h 1561038"/>
              <a:gd name="connsiteX159" fmla="*/ 2413878 w 7968969"/>
              <a:gd name="connsiteY159" fmla="*/ 1333962 h 1561038"/>
              <a:gd name="connsiteX160" fmla="*/ 2402978 w 7968969"/>
              <a:gd name="connsiteY160" fmla="*/ 1320801 h 1561038"/>
              <a:gd name="connsiteX161" fmla="*/ 2379467 w 7968969"/>
              <a:gd name="connsiteY161" fmla="*/ 1296620 h 1561038"/>
              <a:gd name="connsiteX162" fmla="*/ 2341860 w 7968969"/>
              <a:gd name="connsiteY162" fmla="*/ 1246997 h 1561038"/>
              <a:gd name="connsiteX163" fmla="*/ 2318436 w 7968969"/>
              <a:gd name="connsiteY163" fmla="*/ 1218711 h 1561038"/>
              <a:gd name="connsiteX164" fmla="*/ 2316668 w 7968969"/>
              <a:gd name="connsiteY164" fmla="*/ 1215462 h 1561038"/>
              <a:gd name="connsiteX165" fmla="*/ 2309569 w 7968969"/>
              <a:gd name="connsiteY165" fmla="*/ 1207905 h 1561038"/>
              <a:gd name="connsiteX166" fmla="*/ 2295780 w 7968969"/>
              <a:gd name="connsiteY166" fmla="*/ 1188047 h 1561038"/>
              <a:gd name="connsiteX167" fmla="*/ 1875231 w 7968969"/>
              <a:gd name="connsiteY167" fmla="*/ 897942 h 1561038"/>
              <a:gd name="connsiteX168" fmla="*/ 1447789 w 7968969"/>
              <a:gd name="connsiteY168" fmla="*/ 1188047 h 1561038"/>
              <a:gd name="connsiteX169" fmla="*/ 1427106 w 7968969"/>
              <a:gd name="connsiteY169" fmla="*/ 1229490 h 1561038"/>
              <a:gd name="connsiteX170" fmla="*/ 779048 w 7968969"/>
              <a:gd name="connsiteY170" fmla="*/ 1561038 h 1561038"/>
              <a:gd name="connsiteX171" fmla="*/ 0 w 7968969"/>
              <a:gd name="connsiteY171" fmla="*/ 780519 h 1561038"/>
              <a:gd name="connsiteX172" fmla="*/ 779048 w 7968969"/>
              <a:gd name="connsiteY172" fmla="*/ 0 h 1561038"/>
              <a:gd name="connsiteX0" fmla="*/ 779048 w 7968969"/>
              <a:gd name="connsiteY0" fmla="*/ 0 h 1561038"/>
              <a:gd name="connsiteX1" fmla="*/ 1427106 w 7968969"/>
              <a:gd name="connsiteY1" fmla="*/ 338455 h 1561038"/>
              <a:gd name="connsiteX2" fmla="*/ 1447789 w 7968969"/>
              <a:gd name="connsiteY2" fmla="*/ 372992 h 1561038"/>
              <a:gd name="connsiteX3" fmla="*/ 1875231 w 7968969"/>
              <a:gd name="connsiteY3" fmla="*/ 663096 h 1561038"/>
              <a:gd name="connsiteX4" fmla="*/ 2295780 w 7968969"/>
              <a:gd name="connsiteY4" fmla="*/ 372992 h 1561038"/>
              <a:gd name="connsiteX5" fmla="*/ 2309569 w 7968969"/>
              <a:gd name="connsiteY5" fmla="*/ 358314 h 1561038"/>
              <a:gd name="connsiteX6" fmla="*/ 2317979 w 7968969"/>
              <a:gd name="connsiteY6" fmla="*/ 346201 h 1561038"/>
              <a:gd name="connsiteX7" fmla="*/ 2318436 w 7968969"/>
              <a:gd name="connsiteY7" fmla="*/ 345363 h 1561038"/>
              <a:gd name="connsiteX8" fmla="*/ 2319229 w 7968969"/>
              <a:gd name="connsiteY8" fmla="*/ 344401 h 1561038"/>
              <a:gd name="connsiteX9" fmla="*/ 2323357 w 7968969"/>
              <a:gd name="connsiteY9" fmla="*/ 338455 h 1561038"/>
              <a:gd name="connsiteX10" fmla="*/ 2770297 w 7968969"/>
              <a:gd name="connsiteY10" fmla="*/ 23744 h 1561038"/>
              <a:gd name="connsiteX11" fmla="*/ 2800841 w 7968969"/>
              <a:gd name="connsiteY11" fmla="*/ 18061 h 1561038"/>
              <a:gd name="connsiteX12" fmla="*/ 2807496 w 7968969"/>
              <a:gd name="connsiteY12" fmla="*/ 15973 h 1561038"/>
              <a:gd name="connsiteX13" fmla="*/ 2834587 w 7968969"/>
              <a:gd name="connsiteY13" fmla="*/ 11783 h 1561038"/>
              <a:gd name="connsiteX14" fmla="*/ 2865430 w 7968969"/>
              <a:gd name="connsiteY14" fmla="*/ 6044 h 1561038"/>
              <a:gd name="connsiteX15" fmla="*/ 2875755 w 7968969"/>
              <a:gd name="connsiteY15" fmla="*/ 5414 h 1561038"/>
              <a:gd name="connsiteX16" fmla="*/ 2884504 w 7968969"/>
              <a:gd name="connsiteY16" fmla="*/ 4061 h 1561038"/>
              <a:gd name="connsiteX17" fmla="*/ 2963693 w 7968969"/>
              <a:gd name="connsiteY17" fmla="*/ 0 h 1561038"/>
              <a:gd name="connsiteX18" fmla="*/ 2964107 w 7968969"/>
              <a:gd name="connsiteY18" fmla="*/ 25 h 1561038"/>
              <a:gd name="connsiteX19" fmla="*/ 2964521 w 7968969"/>
              <a:gd name="connsiteY19" fmla="*/ 0 h 1561038"/>
              <a:gd name="connsiteX20" fmla="*/ 3044846 w 7968969"/>
              <a:gd name="connsiteY20" fmla="*/ 4061 h 1561038"/>
              <a:gd name="connsiteX21" fmla="*/ 3054500 w 7968969"/>
              <a:gd name="connsiteY21" fmla="*/ 5538 h 1561038"/>
              <a:gd name="connsiteX22" fmla="*/ 3062798 w 7968969"/>
              <a:gd name="connsiteY22" fmla="*/ 6044 h 1561038"/>
              <a:gd name="connsiteX23" fmla="*/ 3086040 w 7968969"/>
              <a:gd name="connsiteY23" fmla="*/ 10364 h 1561038"/>
              <a:gd name="connsiteX24" fmla="*/ 3122698 w 7968969"/>
              <a:gd name="connsiteY24" fmla="*/ 15973 h 1561038"/>
              <a:gd name="connsiteX25" fmla="*/ 3132266 w 7968969"/>
              <a:gd name="connsiteY25" fmla="*/ 18956 h 1561038"/>
              <a:gd name="connsiteX26" fmla="*/ 3158025 w 7968969"/>
              <a:gd name="connsiteY26" fmla="*/ 23744 h 1561038"/>
              <a:gd name="connsiteX27" fmla="*/ 3248727 w 7968969"/>
              <a:gd name="connsiteY27" fmla="*/ 52452 h 1561038"/>
              <a:gd name="connsiteX28" fmla="*/ 3268107 w 7968969"/>
              <a:gd name="connsiteY28" fmla="*/ 61305 h 1561038"/>
              <a:gd name="connsiteX29" fmla="*/ 3269483 w 7968969"/>
              <a:gd name="connsiteY29" fmla="*/ 61734 h 1561038"/>
              <a:gd name="connsiteX30" fmla="*/ 3271715 w 7968969"/>
              <a:gd name="connsiteY30" fmla="*/ 62953 h 1561038"/>
              <a:gd name="connsiteX31" fmla="*/ 3334258 w 7968969"/>
              <a:gd name="connsiteY31" fmla="*/ 91521 h 1561038"/>
              <a:gd name="connsiteX32" fmla="*/ 3611751 w 7968969"/>
              <a:gd name="connsiteY32" fmla="*/ 338455 h 1561038"/>
              <a:gd name="connsiteX33" fmla="*/ 3632433 w 7968969"/>
              <a:gd name="connsiteY33" fmla="*/ 372992 h 1561038"/>
              <a:gd name="connsiteX34" fmla="*/ 4059876 w 7968969"/>
              <a:gd name="connsiteY34" fmla="*/ 663096 h 1561038"/>
              <a:gd name="connsiteX35" fmla="*/ 4480424 w 7968969"/>
              <a:gd name="connsiteY35" fmla="*/ 372992 h 1561038"/>
              <a:gd name="connsiteX36" fmla="*/ 4491529 w 7968969"/>
              <a:gd name="connsiteY36" fmla="*/ 361170 h 1561038"/>
              <a:gd name="connsiteX37" fmla="*/ 4501781 w 7968969"/>
              <a:gd name="connsiteY37" fmla="*/ 342318 h 1561038"/>
              <a:gd name="connsiteX38" fmla="*/ 4540798 w 7968969"/>
              <a:gd name="connsiteY38" fmla="*/ 295179 h 1561038"/>
              <a:gd name="connsiteX39" fmla="*/ 4564111 w 7968969"/>
              <a:gd name="connsiteY39" fmla="*/ 264418 h 1561038"/>
              <a:gd name="connsiteX40" fmla="*/ 4578559 w 7968969"/>
              <a:gd name="connsiteY40" fmla="*/ 249559 h 1561038"/>
              <a:gd name="connsiteX41" fmla="*/ 4597173 w 7968969"/>
              <a:gd name="connsiteY41" fmla="*/ 227070 h 1561038"/>
              <a:gd name="connsiteX42" fmla="*/ 4613355 w 7968969"/>
              <a:gd name="connsiteY42" fmla="*/ 213771 h 1561038"/>
              <a:gd name="connsiteX43" fmla="*/ 4628542 w 7968969"/>
              <a:gd name="connsiteY43" fmla="*/ 198152 h 1561038"/>
              <a:gd name="connsiteX44" fmla="*/ 4700568 w 7968969"/>
              <a:gd name="connsiteY44" fmla="*/ 140304 h 1561038"/>
              <a:gd name="connsiteX45" fmla="*/ 4709395 w 7968969"/>
              <a:gd name="connsiteY45" fmla="*/ 134846 h 1561038"/>
              <a:gd name="connsiteX46" fmla="*/ 4712591 w 7968969"/>
              <a:gd name="connsiteY46" fmla="*/ 132219 h 1561038"/>
              <a:gd name="connsiteX47" fmla="*/ 4720943 w 7968969"/>
              <a:gd name="connsiteY47" fmla="*/ 127705 h 1561038"/>
              <a:gd name="connsiteX48" fmla="*/ 4779461 w 7968969"/>
              <a:gd name="connsiteY48" fmla="*/ 91521 h 1561038"/>
              <a:gd name="connsiteX49" fmla="*/ 4835695 w 7968969"/>
              <a:gd name="connsiteY49" fmla="*/ 65684 h 1561038"/>
              <a:gd name="connsiteX50" fmla="*/ 4844805 w 7968969"/>
              <a:gd name="connsiteY50" fmla="*/ 60761 h 1561038"/>
              <a:gd name="connsiteX51" fmla="*/ 4849715 w 7968969"/>
              <a:gd name="connsiteY51" fmla="*/ 59242 h 1561038"/>
              <a:gd name="connsiteX52" fmla="*/ 4864495 w 7968969"/>
              <a:gd name="connsiteY52" fmla="*/ 52452 h 1561038"/>
              <a:gd name="connsiteX53" fmla="*/ 4954941 w 7968969"/>
              <a:gd name="connsiteY53" fmla="*/ 23744 h 1561038"/>
              <a:gd name="connsiteX54" fmla="*/ 4979028 w 7968969"/>
              <a:gd name="connsiteY54" fmla="*/ 19262 h 1561038"/>
              <a:gd name="connsiteX55" fmla="*/ 4990584 w 7968969"/>
              <a:gd name="connsiteY55" fmla="*/ 15689 h 1561038"/>
              <a:gd name="connsiteX56" fmla="*/ 5032452 w 7968969"/>
              <a:gd name="connsiteY56" fmla="*/ 9323 h 1561038"/>
              <a:gd name="connsiteX57" fmla="*/ 5050074 w 7968969"/>
              <a:gd name="connsiteY57" fmla="*/ 6044 h 1561038"/>
              <a:gd name="connsiteX58" fmla="*/ 5056648 w 7968969"/>
              <a:gd name="connsiteY58" fmla="*/ 5643 h 1561038"/>
              <a:gd name="connsiteX59" fmla="*/ 5067552 w 7968969"/>
              <a:gd name="connsiteY59" fmla="*/ 3985 h 1561038"/>
              <a:gd name="connsiteX60" fmla="*/ 5146700 w 7968969"/>
              <a:gd name="connsiteY60" fmla="*/ 0 h 1561038"/>
              <a:gd name="connsiteX61" fmla="*/ 5147934 w 7968969"/>
              <a:gd name="connsiteY61" fmla="*/ 75 h 1561038"/>
              <a:gd name="connsiteX62" fmla="*/ 5149165 w 7968969"/>
              <a:gd name="connsiteY62" fmla="*/ 0 h 1561038"/>
              <a:gd name="connsiteX63" fmla="*/ 5229490 w 7968969"/>
              <a:gd name="connsiteY63" fmla="*/ 4061 h 1561038"/>
              <a:gd name="connsiteX64" fmla="*/ 5240130 w 7968969"/>
              <a:gd name="connsiteY64" fmla="*/ 5689 h 1561038"/>
              <a:gd name="connsiteX65" fmla="*/ 5245739 w 7968969"/>
              <a:gd name="connsiteY65" fmla="*/ 6030 h 1561038"/>
              <a:gd name="connsiteX66" fmla="*/ 5261818 w 7968969"/>
              <a:gd name="connsiteY66" fmla="*/ 9007 h 1561038"/>
              <a:gd name="connsiteX67" fmla="*/ 5307342 w 7968969"/>
              <a:gd name="connsiteY67" fmla="*/ 15973 h 1561038"/>
              <a:gd name="connsiteX68" fmla="*/ 5318899 w 7968969"/>
              <a:gd name="connsiteY68" fmla="*/ 19576 h 1561038"/>
              <a:gd name="connsiteX69" fmla="*/ 5340822 w 7968969"/>
              <a:gd name="connsiteY69" fmla="*/ 23635 h 1561038"/>
              <a:gd name="connsiteX70" fmla="*/ 5431220 w 7968969"/>
              <a:gd name="connsiteY70" fmla="*/ 52086 h 1561038"/>
              <a:gd name="connsiteX71" fmla="*/ 5448862 w 7968969"/>
              <a:gd name="connsiteY71" fmla="*/ 60092 h 1561038"/>
              <a:gd name="connsiteX72" fmla="*/ 5454127 w 7968969"/>
              <a:gd name="connsiteY72" fmla="*/ 61734 h 1561038"/>
              <a:gd name="connsiteX73" fmla="*/ 5462227 w 7968969"/>
              <a:gd name="connsiteY73" fmla="*/ 66158 h 1561038"/>
              <a:gd name="connsiteX74" fmla="*/ 5516209 w 7968969"/>
              <a:gd name="connsiteY74" fmla="*/ 90655 h 1561038"/>
              <a:gd name="connsiteX75" fmla="*/ 5667049 w 7968969"/>
              <a:gd name="connsiteY75" fmla="*/ 195233 h 1561038"/>
              <a:gd name="connsiteX76" fmla="*/ 5700602 w 7968969"/>
              <a:gd name="connsiteY76" fmla="*/ 228865 h 1561038"/>
              <a:gd name="connsiteX77" fmla="*/ 5701565 w 7968969"/>
              <a:gd name="connsiteY77" fmla="*/ 229666 h 1561038"/>
              <a:gd name="connsiteX78" fmla="*/ 5702315 w 7968969"/>
              <a:gd name="connsiteY78" fmla="*/ 230583 h 1561038"/>
              <a:gd name="connsiteX79" fmla="*/ 5731447 w 7968969"/>
              <a:gd name="connsiteY79" fmla="*/ 259784 h 1561038"/>
              <a:gd name="connsiteX80" fmla="*/ 5787527 w 7968969"/>
              <a:gd name="connsiteY80" fmla="*/ 331539 h 1561038"/>
              <a:gd name="connsiteX81" fmla="*/ 5815089 w 7968969"/>
              <a:gd name="connsiteY81" fmla="*/ 372982 h 1561038"/>
              <a:gd name="connsiteX82" fmla="*/ 6235417 w 7968969"/>
              <a:gd name="connsiteY82" fmla="*/ 663079 h 1561038"/>
              <a:gd name="connsiteX83" fmla="*/ 6235417 w 7968969"/>
              <a:gd name="connsiteY83" fmla="*/ 663785 h 1561038"/>
              <a:gd name="connsiteX84" fmla="*/ 7968969 w 7968969"/>
              <a:gd name="connsiteY84" fmla="*/ 663785 h 1561038"/>
              <a:gd name="connsiteX85" fmla="*/ 7968969 w 7968969"/>
              <a:gd name="connsiteY85" fmla="*/ 891646 h 1561038"/>
              <a:gd name="connsiteX86" fmla="*/ 6235417 w 7968969"/>
              <a:gd name="connsiteY86" fmla="*/ 897919 h 1561038"/>
              <a:gd name="connsiteX87" fmla="*/ 5906928 w 7968969"/>
              <a:gd name="connsiteY87" fmla="*/ 1066926 h 1561038"/>
              <a:gd name="connsiteX88" fmla="*/ 5819217 w 7968969"/>
              <a:gd name="connsiteY88" fmla="*/ 1175977 h 1561038"/>
              <a:gd name="connsiteX89" fmla="*/ 5796240 w 7968969"/>
              <a:gd name="connsiteY89" fmla="*/ 1218711 h 1561038"/>
              <a:gd name="connsiteX90" fmla="*/ 5701565 w 7968969"/>
              <a:gd name="connsiteY90" fmla="*/ 1333962 h 1561038"/>
              <a:gd name="connsiteX91" fmla="*/ 5669142 w 7968969"/>
              <a:gd name="connsiteY91" fmla="*/ 1360697 h 1561038"/>
              <a:gd name="connsiteX92" fmla="*/ 5667049 w 7968969"/>
              <a:gd name="connsiteY92" fmla="*/ 1362851 h 1561038"/>
              <a:gd name="connsiteX93" fmla="*/ 5646683 w 7968969"/>
              <a:gd name="connsiteY93" fmla="*/ 1379216 h 1561038"/>
              <a:gd name="connsiteX94" fmla="*/ 5586531 w 7968969"/>
              <a:gd name="connsiteY94" fmla="*/ 1428816 h 1561038"/>
              <a:gd name="connsiteX95" fmla="*/ 5550537 w 7968969"/>
              <a:gd name="connsiteY95" fmla="*/ 1448242 h 1561038"/>
              <a:gd name="connsiteX96" fmla="*/ 5516209 w 7968969"/>
              <a:gd name="connsiteY96" fmla="*/ 1469479 h 1561038"/>
              <a:gd name="connsiteX97" fmla="*/ 5482353 w 7968969"/>
              <a:gd name="connsiteY97" fmla="*/ 1485042 h 1561038"/>
              <a:gd name="connsiteX98" fmla="*/ 5454127 w 7968969"/>
              <a:gd name="connsiteY98" fmla="*/ 1500276 h 1561038"/>
              <a:gd name="connsiteX99" fmla="*/ 5439326 w 7968969"/>
              <a:gd name="connsiteY99" fmla="*/ 1504821 h 1561038"/>
              <a:gd name="connsiteX100" fmla="*/ 5431220 w 7968969"/>
              <a:gd name="connsiteY100" fmla="*/ 1508547 h 1561038"/>
              <a:gd name="connsiteX101" fmla="*/ 5340822 w 7968969"/>
              <a:gd name="connsiteY101" fmla="*/ 1537254 h 1561038"/>
              <a:gd name="connsiteX102" fmla="*/ 5322741 w 7968969"/>
              <a:gd name="connsiteY102" fmla="*/ 1540620 h 1561038"/>
              <a:gd name="connsiteX103" fmla="*/ 5307342 w 7968969"/>
              <a:gd name="connsiteY103" fmla="*/ 1545348 h 1561038"/>
              <a:gd name="connsiteX104" fmla="*/ 5255324 w 7968969"/>
              <a:gd name="connsiteY104" fmla="*/ 1553169 h 1561038"/>
              <a:gd name="connsiteX105" fmla="*/ 5245739 w 7968969"/>
              <a:gd name="connsiteY105" fmla="*/ 1554953 h 1561038"/>
              <a:gd name="connsiteX106" fmla="*/ 5241898 w 7968969"/>
              <a:gd name="connsiteY106" fmla="*/ 1555188 h 1561038"/>
              <a:gd name="connsiteX107" fmla="*/ 5229490 w 7968969"/>
              <a:gd name="connsiteY107" fmla="*/ 1557053 h 1561038"/>
              <a:gd name="connsiteX108" fmla="*/ 5149165 w 7968969"/>
              <a:gd name="connsiteY108" fmla="*/ 1561038 h 1561038"/>
              <a:gd name="connsiteX109" fmla="*/ 5147596 w 7968969"/>
              <a:gd name="connsiteY109" fmla="*/ 1560942 h 1561038"/>
              <a:gd name="connsiteX110" fmla="*/ 5146700 w 7968969"/>
              <a:gd name="connsiteY110" fmla="*/ 1560997 h 1561038"/>
              <a:gd name="connsiteX111" fmla="*/ 5067552 w 7968969"/>
              <a:gd name="connsiteY111" fmla="*/ 1556937 h 1561038"/>
              <a:gd name="connsiteX112" fmla="*/ 5058208 w 7968969"/>
              <a:gd name="connsiteY112" fmla="*/ 1555490 h 1561038"/>
              <a:gd name="connsiteX113" fmla="*/ 5050074 w 7968969"/>
              <a:gd name="connsiteY113" fmla="*/ 1554994 h 1561038"/>
              <a:gd name="connsiteX114" fmla="*/ 5025694 w 7968969"/>
              <a:gd name="connsiteY114" fmla="*/ 1550458 h 1561038"/>
              <a:gd name="connsiteX115" fmla="*/ 4990584 w 7968969"/>
              <a:gd name="connsiteY115" fmla="*/ 1545025 h 1561038"/>
              <a:gd name="connsiteX116" fmla="*/ 4981991 w 7968969"/>
              <a:gd name="connsiteY116" fmla="*/ 1542327 h 1561038"/>
              <a:gd name="connsiteX117" fmla="*/ 4954941 w 7968969"/>
              <a:gd name="connsiteY117" fmla="*/ 1537294 h 1561038"/>
              <a:gd name="connsiteX118" fmla="*/ 4628542 w 7968969"/>
              <a:gd name="connsiteY118" fmla="*/ 1362886 h 1561038"/>
              <a:gd name="connsiteX119" fmla="*/ 4600740 w 7968969"/>
              <a:gd name="connsiteY119" fmla="*/ 1334292 h 1561038"/>
              <a:gd name="connsiteX120" fmla="*/ 4597173 w 7968969"/>
              <a:gd name="connsiteY120" fmla="*/ 1331337 h 1561038"/>
              <a:gd name="connsiteX121" fmla="*/ 4593303 w 7968969"/>
              <a:gd name="connsiteY121" fmla="*/ 1326644 h 1561038"/>
              <a:gd name="connsiteX122" fmla="*/ 4564111 w 7968969"/>
              <a:gd name="connsiteY122" fmla="*/ 1296620 h 1561038"/>
              <a:gd name="connsiteX123" fmla="*/ 4513670 w 7968969"/>
              <a:gd name="connsiteY123" fmla="*/ 1230063 h 1561038"/>
              <a:gd name="connsiteX124" fmla="*/ 4503923 w 7968969"/>
              <a:gd name="connsiteY124" fmla="*/ 1218242 h 1561038"/>
              <a:gd name="connsiteX125" fmla="*/ 4494213 w 7968969"/>
              <a:gd name="connsiteY125" fmla="*/ 1207905 h 1561038"/>
              <a:gd name="connsiteX126" fmla="*/ 4480424 w 7968969"/>
              <a:gd name="connsiteY126" fmla="*/ 1188047 h 1561038"/>
              <a:gd name="connsiteX127" fmla="*/ 4059876 w 7968969"/>
              <a:gd name="connsiteY127" fmla="*/ 897942 h 1561038"/>
              <a:gd name="connsiteX128" fmla="*/ 3632433 w 7968969"/>
              <a:gd name="connsiteY128" fmla="*/ 1188047 h 1561038"/>
              <a:gd name="connsiteX129" fmla="*/ 3611751 w 7968969"/>
              <a:gd name="connsiteY129" fmla="*/ 1229490 h 1561038"/>
              <a:gd name="connsiteX130" fmla="*/ 3334258 w 7968969"/>
              <a:gd name="connsiteY130" fmla="*/ 1470380 h 1561038"/>
              <a:gd name="connsiteX131" fmla="*/ 3277204 w 7968969"/>
              <a:gd name="connsiteY131" fmla="*/ 1496109 h 1561038"/>
              <a:gd name="connsiteX132" fmla="*/ 3269483 w 7968969"/>
              <a:gd name="connsiteY132" fmla="*/ 1500276 h 1561038"/>
              <a:gd name="connsiteX133" fmla="*/ 3264719 w 7968969"/>
              <a:gd name="connsiteY133" fmla="*/ 1501739 h 1561038"/>
              <a:gd name="connsiteX134" fmla="*/ 3248727 w 7968969"/>
              <a:gd name="connsiteY134" fmla="*/ 1508950 h 1561038"/>
              <a:gd name="connsiteX135" fmla="*/ 3158025 w 7968969"/>
              <a:gd name="connsiteY135" fmla="*/ 1537402 h 1561038"/>
              <a:gd name="connsiteX136" fmla="*/ 3134277 w 7968969"/>
              <a:gd name="connsiteY136" fmla="*/ 1541793 h 1561038"/>
              <a:gd name="connsiteX137" fmla="*/ 3122698 w 7968969"/>
              <a:gd name="connsiteY137" fmla="*/ 1545348 h 1561038"/>
              <a:gd name="connsiteX138" fmla="*/ 3081722 w 7968969"/>
              <a:gd name="connsiteY138" fmla="*/ 1551509 h 1561038"/>
              <a:gd name="connsiteX139" fmla="*/ 3062798 w 7968969"/>
              <a:gd name="connsiteY139" fmla="*/ 1555008 h 1561038"/>
              <a:gd name="connsiteX140" fmla="*/ 3055497 w 7968969"/>
              <a:gd name="connsiteY140" fmla="*/ 1555452 h 1561038"/>
              <a:gd name="connsiteX141" fmla="*/ 3044846 w 7968969"/>
              <a:gd name="connsiteY141" fmla="*/ 1557053 h 1561038"/>
              <a:gd name="connsiteX142" fmla="*/ 2964521 w 7968969"/>
              <a:gd name="connsiteY142" fmla="*/ 1561038 h 1561038"/>
              <a:gd name="connsiteX143" fmla="*/ 2964108 w 7968969"/>
              <a:gd name="connsiteY143" fmla="*/ 1561013 h 1561038"/>
              <a:gd name="connsiteX144" fmla="*/ 2963693 w 7968969"/>
              <a:gd name="connsiteY144" fmla="*/ 1561038 h 1561038"/>
              <a:gd name="connsiteX145" fmla="*/ 2884504 w 7968969"/>
              <a:gd name="connsiteY145" fmla="*/ 1557053 h 1561038"/>
              <a:gd name="connsiteX146" fmla="*/ 2874662 w 7968969"/>
              <a:gd name="connsiteY146" fmla="*/ 1555557 h 1561038"/>
              <a:gd name="connsiteX147" fmla="*/ 2865430 w 7968969"/>
              <a:gd name="connsiteY147" fmla="*/ 1554994 h 1561038"/>
              <a:gd name="connsiteX148" fmla="*/ 2840763 w 7968969"/>
              <a:gd name="connsiteY148" fmla="*/ 1550405 h 1561038"/>
              <a:gd name="connsiteX149" fmla="*/ 2807496 w 7968969"/>
              <a:gd name="connsiteY149" fmla="*/ 1545348 h 1561038"/>
              <a:gd name="connsiteX150" fmla="*/ 2798281 w 7968969"/>
              <a:gd name="connsiteY150" fmla="*/ 1542501 h 1561038"/>
              <a:gd name="connsiteX151" fmla="*/ 2770297 w 7968969"/>
              <a:gd name="connsiteY151" fmla="*/ 1537294 h 1561038"/>
              <a:gd name="connsiteX152" fmla="*/ 2679851 w 7968969"/>
              <a:gd name="connsiteY152" fmla="*/ 1508586 h 1561038"/>
              <a:gd name="connsiteX153" fmla="*/ 2662019 w 7968969"/>
              <a:gd name="connsiteY153" fmla="*/ 1500393 h 1561038"/>
              <a:gd name="connsiteX154" fmla="*/ 2661639 w 7968969"/>
              <a:gd name="connsiteY154" fmla="*/ 1500276 h 1561038"/>
              <a:gd name="connsiteX155" fmla="*/ 2660932 w 7968969"/>
              <a:gd name="connsiteY155" fmla="*/ 1499894 h 1561038"/>
              <a:gd name="connsiteX156" fmla="*/ 2594818 w 7968969"/>
              <a:gd name="connsiteY156" fmla="*/ 1469517 h 1561038"/>
              <a:gd name="connsiteX157" fmla="*/ 2443899 w 7968969"/>
              <a:gd name="connsiteY157" fmla="*/ 1362886 h 1561038"/>
              <a:gd name="connsiteX158" fmla="*/ 2423303 w 7968969"/>
              <a:gd name="connsiteY158" fmla="*/ 1341704 h 1561038"/>
              <a:gd name="connsiteX159" fmla="*/ 2413878 w 7968969"/>
              <a:gd name="connsiteY159" fmla="*/ 1333962 h 1561038"/>
              <a:gd name="connsiteX160" fmla="*/ 2402978 w 7968969"/>
              <a:gd name="connsiteY160" fmla="*/ 1320801 h 1561038"/>
              <a:gd name="connsiteX161" fmla="*/ 2379467 w 7968969"/>
              <a:gd name="connsiteY161" fmla="*/ 1296620 h 1561038"/>
              <a:gd name="connsiteX162" fmla="*/ 2341860 w 7968969"/>
              <a:gd name="connsiteY162" fmla="*/ 1246997 h 1561038"/>
              <a:gd name="connsiteX163" fmla="*/ 2318436 w 7968969"/>
              <a:gd name="connsiteY163" fmla="*/ 1218711 h 1561038"/>
              <a:gd name="connsiteX164" fmla="*/ 2316668 w 7968969"/>
              <a:gd name="connsiteY164" fmla="*/ 1215462 h 1561038"/>
              <a:gd name="connsiteX165" fmla="*/ 2309569 w 7968969"/>
              <a:gd name="connsiteY165" fmla="*/ 1207905 h 1561038"/>
              <a:gd name="connsiteX166" fmla="*/ 2295780 w 7968969"/>
              <a:gd name="connsiteY166" fmla="*/ 1188047 h 1561038"/>
              <a:gd name="connsiteX167" fmla="*/ 1875231 w 7968969"/>
              <a:gd name="connsiteY167" fmla="*/ 897942 h 1561038"/>
              <a:gd name="connsiteX168" fmla="*/ 1447789 w 7968969"/>
              <a:gd name="connsiteY168" fmla="*/ 1188047 h 1561038"/>
              <a:gd name="connsiteX169" fmla="*/ 1427106 w 7968969"/>
              <a:gd name="connsiteY169" fmla="*/ 1229490 h 1561038"/>
              <a:gd name="connsiteX170" fmla="*/ 779048 w 7968969"/>
              <a:gd name="connsiteY170" fmla="*/ 1561038 h 1561038"/>
              <a:gd name="connsiteX171" fmla="*/ 0 w 7968969"/>
              <a:gd name="connsiteY171" fmla="*/ 780519 h 1561038"/>
              <a:gd name="connsiteX172" fmla="*/ 779048 w 7968969"/>
              <a:gd name="connsiteY172" fmla="*/ 0 h 156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7968969" h="1561038">
                <a:moveTo>
                  <a:pt x="779048" y="0"/>
                </a:moveTo>
                <a:cubicBezTo>
                  <a:pt x="1047923" y="0"/>
                  <a:pt x="1282327" y="131238"/>
                  <a:pt x="1427106" y="338455"/>
                </a:cubicBezTo>
                <a:cubicBezTo>
                  <a:pt x="1434000" y="352270"/>
                  <a:pt x="1440895" y="366084"/>
                  <a:pt x="1447789" y="372992"/>
                </a:cubicBezTo>
                <a:cubicBezTo>
                  <a:pt x="1564991" y="545673"/>
                  <a:pt x="1702876" y="663096"/>
                  <a:pt x="1875231" y="663096"/>
                </a:cubicBezTo>
                <a:cubicBezTo>
                  <a:pt x="2040693" y="663096"/>
                  <a:pt x="2178578" y="545673"/>
                  <a:pt x="2295780" y="372992"/>
                </a:cubicBezTo>
                <a:cubicBezTo>
                  <a:pt x="2299227" y="369538"/>
                  <a:pt x="2304398" y="364357"/>
                  <a:pt x="2309569" y="358314"/>
                </a:cubicBezTo>
                <a:lnTo>
                  <a:pt x="2317979" y="346201"/>
                </a:lnTo>
                <a:lnTo>
                  <a:pt x="2318436" y="345363"/>
                </a:lnTo>
                <a:lnTo>
                  <a:pt x="2319229" y="344401"/>
                </a:lnTo>
                <a:lnTo>
                  <a:pt x="2323357" y="338455"/>
                </a:lnTo>
                <a:cubicBezTo>
                  <a:pt x="2426771" y="183042"/>
                  <a:pt x="2584476" y="70368"/>
                  <a:pt x="2770297" y="23744"/>
                </a:cubicBezTo>
                <a:lnTo>
                  <a:pt x="2800841" y="18061"/>
                </a:lnTo>
                <a:lnTo>
                  <a:pt x="2807496" y="15973"/>
                </a:lnTo>
                <a:lnTo>
                  <a:pt x="2834587" y="11783"/>
                </a:lnTo>
                <a:lnTo>
                  <a:pt x="2865430" y="6044"/>
                </a:lnTo>
                <a:lnTo>
                  <a:pt x="2875755" y="5414"/>
                </a:lnTo>
                <a:lnTo>
                  <a:pt x="2884504" y="4061"/>
                </a:lnTo>
                <a:cubicBezTo>
                  <a:pt x="2910559" y="1376"/>
                  <a:pt x="2936978" y="0"/>
                  <a:pt x="2963693" y="0"/>
                </a:cubicBezTo>
                <a:lnTo>
                  <a:pt x="2964107" y="25"/>
                </a:lnTo>
                <a:lnTo>
                  <a:pt x="2964521" y="0"/>
                </a:lnTo>
                <a:cubicBezTo>
                  <a:pt x="2991667" y="0"/>
                  <a:pt x="3018463" y="1376"/>
                  <a:pt x="3044846" y="4061"/>
                </a:cubicBezTo>
                <a:lnTo>
                  <a:pt x="3054500" y="5538"/>
                </a:lnTo>
                <a:lnTo>
                  <a:pt x="3062798" y="6044"/>
                </a:lnTo>
                <a:lnTo>
                  <a:pt x="3086040" y="10364"/>
                </a:lnTo>
                <a:lnTo>
                  <a:pt x="3122698" y="15973"/>
                </a:lnTo>
                <a:lnTo>
                  <a:pt x="3132266" y="18956"/>
                </a:lnTo>
                <a:lnTo>
                  <a:pt x="3158025" y="23744"/>
                </a:lnTo>
                <a:cubicBezTo>
                  <a:pt x="3189049" y="31515"/>
                  <a:pt x="3219319" y="41120"/>
                  <a:pt x="3248727" y="52452"/>
                </a:cubicBezTo>
                <a:lnTo>
                  <a:pt x="3268107" y="61305"/>
                </a:lnTo>
                <a:lnTo>
                  <a:pt x="3269483" y="61734"/>
                </a:lnTo>
                <a:lnTo>
                  <a:pt x="3271715" y="62953"/>
                </a:lnTo>
                <a:lnTo>
                  <a:pt x="3334258" y="91521"/>
                </a:lnTo>
                <a:cubicBezTo>
                  <a:pt x="3444566" y="150233"/>
                  <a:pt x="3539362" y="234847"/>
                  <a:pt x="3611751" y="338455"/>
                </a:cubicBezTo>
                <a:cubicBezTo>
                  <a:pt x="3618645" y="352270"/>
                  <a:pt x="3625539" y="366084"/>
                  <a:pt x="3632433" y="372992"/>
                </a:cubicBezTo>
                <a:cubicBezTo>
                  <a:pt x="3749635" y="545673"/>
                  <a:pt x="3887520" y="663096"/>
                  <a:pt x="4059876" y="663096"/>
                </a:cubicBezTo>
                <a:cubicBezTo>
                  <a:pt x="4225337" y="663096"/>
                  <a:pt x="4363222" y="545673"/>
                  <a:pt x="4480424" y="372992"/>
                </a:cubicBezTo>
                <a:lnTo>
                  <a:pt x="4491529" y="361170"/>
                </a:lnTo>
                <a:lnTo>
                  <a:pt x="4501781" y="342318"/>
                </a:lnTo>
                <a:lnTo>
                  <a:pt x="4540798" y="295179"/>
                </a:lnTo>
                <a:lnTo>
                  <a:pt x="4564111" y="264418"/>
                </a:lnTo>
                <a:lnTo>
                  <a:pt x="4578559" y="249559"/>
                </a:lnTo>
                <a:lnTo>
                  <a:pt x="4597173" y="227070"/>
                </a:lnTo>
                <a:lnTo>
                  <a:pt x="4613355" y="213771"/>
                </a:lnTo>
                <a:lnTo>
                  <a:pt x="4628542" y="198152"/>
                </a:lnTo>
                <a:cubicBezTo>
                  <a:pt x="4651325" y="177430"/>
                  <a:pt x="4675374" y="158111"/>
                  <a:pt x="4700568" y="140304"/>
                </a:cubicBezTo>
                <a:lnTo>
                  <a:pt x="4709395" y="134846"/>
                </a:lnTo>
                <a:lnTo>
                  <a:pt x="4712591" y="132219"/>
                </a:lnTo>
                <a:lnTo>
                  <a:pt x="4720943" y="127705"/>
                </a:lnTo>
                <a:lnTo>
                  <a:pt x="4779461" y="91521"/>
                </a:lnTo>
                <a:lnTo>
                  <a:pt x="4835695" y="65684"/>
                </a:lnTo>
                <a:lnTo>
                  <a:pt x="4844805" y="60761"/>
                </a:lnTo>
                <a:lnTo>
                  <a:pt x="4849715" y="59242"/>
                </a:lnTo>
                <a:lnTo>
                  <a:pt x="4864495" y="52452"/>
                </a:lnTo>
                <a:cubicBezTo>
                  <a:pt x="4893782" y="41120"/>
                  <a:pt x="4923971" y="31514"/>
                  <a:pt x="4954941" y="23744"/>
                </a:cubicBezTo>
                <a:lnTo>
                  <a:pt x="4979028" y="19262"/>
                </a:lnTo>
                <a:lnTo>
                  <a:pt x="4990584" y="15689"/>
                </a:lnTo>
                <a:lnTo>
                  <a:pt x="5032452" y="9323"/>
                </a:lnTo>
                <a:lnTo>
                  <a:pt x="5050074" y="6044"/>
                </a:lnTo>
                <a:lnTo>
                  <a:pt x="5056648" y="5643"/>
                </a:lnTo>
                <a:lnTo>
                  <a:pt x="5067552" y="3985"/>
                </a:lnTo>
                <a:cubicBezTo>
                  <a:pt x="5093594" y="1349"/>
                  <a:pt x="5119999" y="0"/>
                  <a:pt x="5146700" y="0"/>
                </a:cubicBezTo>
                <a:lnTo>
                  <a:pt x="5147934" y="75"/>
                </a:lnTo>
                <a:lnTo>
                  <a:pt x="5149165" y="0"/>
                </a:lnTo>
                <a:cubicBezTo>
                  <a:pt x="5176311" y="0"/>
                  <a:pt x="5203107" y="1376"/>
                  <a:pt x="5229490" y="4061"/>
                </a:cubicBezTo>
                <a:lnTo>
                  <a:pt x="5240130" y="5689"/>
                </a:lnTo>
                <a:lnTo>
                  <a:pt x="5245739" y="6030"/>
                </a:lnTo>
                <a:lnTo>
                  <a:pt x="5261818" y="9007"/>
                </a:lnTo>
                <a:lnTo>
                  <a:pt x="5307342" y="15973"/>
                </a:lnTo>
                <a:lnTo>
                  <a:pt x="5318899" y="19576"/>
                </a:lnTo>
                <a:lnTo>
                  <a:pt x="5340822" y="23635"/>
                </a:lnTo>
                <a:cubicBezTo>
                  <a:pt x="5371775" y="31352"/>
                  <a:pt x="5401949" y="40876"/>
                  <a:pt x="5431220" y="52086"/>
                </a:cubicBezTo>
                <a:lnTo>
                  <a:pt x="5448862" y="60092"/>
                </a:lnTo>
                <a:lnTo>
                  <a:pt x="5454127" y="61734"/>
                </a:lnTo>
                <a:lnTo>
                  <a:pt x="5462227" y="66158"/>
                </a:lnTo>
                <a:lnTo>
                  <a:pt x="5516209" y="90655"/>
                </a:lnTo>
                <a:cubicBezTo>
                  <a:pt x="5570903" y="119579"/>
                  <a:pt x="5621506" y="154761"/>
                  <a:pt x="5667049" y="195233"/>
                </a:cubicBezTo>
                <a:lnTo>
                  <a:pt x="5700602" y="228865"/>
                </a:lnTo>
                <a:lnTo>
                  <a:pt x="5701565" y="229666"/>
                </a:lnTo>
                <a:lnTo>
                  <a:pt x="5702315" y="230583"/>
                </a:lnTo>
                <a:lnTo>
                  <a:pt x="5731447" y="259784"/>
                </a:lnTo>
                <a:cubicBezTo>
                  <a:pt x="5751567" y="282542"/>
                  <a:pt x="5770300" y="306501"/>
                  <a:pt x="5787527" y="331539"/>
                </a:cubicBezTo>
                <a:cubicBezTo>
                  <a:pt x="5794417" y="345353"/>
                  <a:pt x="5808199" y="359168"/>
                  <a:pt x="5815089" y="372982"/>
                </a:cubicBezTo>
                <a:cubicBezTo>
                  <a:pt x="5932230" y="545658"/>
                  <a:pt x="6070042" y="663079"/>
                  <a:pt x="6235417" y="663079"/>
                </a:cubicBezTo>
                <a:lnTo>
                  <a:pt x="6235417" y="663785"/>
                </a:lnTo>
                <a:lnTo>
                  <a:pt x="7968969" y="663785"/>
                </a:lnTo>
                <a:lnTo>
                  <a:pt x="7968969" y="891646"/>
                </a:lnTo>
                <a:lnTo>
                  <a:pt x="6235417" y="897919"/>
                </a:lnTo>
                <a:cubicBezTo>
                  <a:pt x="6111386" y="897919"/>
                  <a:pt x="6002859" y="963968"/>
                  <a:pt x="5906928" y="1066926"/>
                </a:cubicBezTo>
                <a:lnTo>
                  <a:pt x="5819217" y="1175977"/>
                </a:lnTo>
                <a:lnTo>
                  <a:pt x="5796240" y="1218711"/>
                </a:lnTo>
                <a:cubicBezTo>
                  <a:pt x="5768407" y="1260195"/>
                  <a:pt x="5736682" y="1298779"/>
                  <a:pt x="5701565" y="1333962"/>
                </a:cubicBezTo>
                <a:lnTo>
                  <a:pt x="5669142" y="1360697"/>
                </a:lnTo>
                <a:lnTo>
                  <a:pt x="5667049" y="1362851"/>
                </a:lnTo>
                <a:lnTo>
                  <a:pt x="5646683" y="1379216"/>
                </a:lnTo>
                <a:lnTo>
                  <a:pt x="5586531" y="1428816"/>
                </a:lnTo>
                <a:lnTo>
                  <a:pt x="5550537" y="1448242"/>
                </a:lnTo>
                <a:lnTo>
                  <a:pt x="5516209" y="1469479"/>
                </a:lnTo>
                <a:lnTo>
                  <a:pt x="5482353" y="1485042"/>
                </a:lnTo>
                <a:lnTo>
                  <a:pt x="5454127" y="1500276"/>
                </a:lnTo>
                <a:lnTo>
                  <a:pt x="5439326" y="1504821"/>
                </a:lnTo>
                <a:lnTo>
                  <a:pt x="5431220" y="1508547"/>
                </a:lnTo>
                <a:cubicBezTo>
                  <a:pt x="5401949" y="1519879"/>
                  <a:pt x="5371775" y="1529484"/>
                  <a:pt x="5340822" y="1537254"/>
                </a:cubicBezTo>
                <a:lnTo>
                  <a:pt x="5322741" y="1540620"/>
                </a:lnTo>
                <a:lnTo>
                  <a:pt x="5307342" y="1545348"/>
                </a:lnTo>
                <a:lnTo>
                  <a:pt x="5255324" y="1553169"/>
                </a:lnTo>
                <a:lnTo>
                  <a:pt x="5245739" y="1554953"/>
                </a:lnTo>
                <a:lnTo>
                  <a:pt x="5241898" y="1555188"/>
                </a:lnTo>
                <a:lnTo>
                  <a:pt x="5229490" y="1557053"/>
                </a:lnTo>
                <a:cubicBezTo>
                  <a:pt x="5203107" y="1559689"/>
                  <a:pt x="5176311" y="1561038"/>
                  <a:pt x="5149165" y="1561038"/>
                </a:cubicBezTo>
                <a:lnTo>
                  <a:pt x="5147596" y="1560942"/>
                </a:lnTo>
                <a:lnTo>
                  <a:pt x="5146700" y="1560997"/>
                </a:lnTo>
                <a:cubicBezTo>
                  <a:pt x="5119999" y="1560997"/>
                  <a:pt x="5093594" y="1559621"/>
                  <a:pt x="5067552" y="1556937"/>
                </a:cubicBezTo>
                <a:lnTo>
                  <a:pt x="5058208" y="1555490"/>
                </a:lnTo>
                <a:lnTo>
                  <a:pt x="5050074" y="1554994"/>
                </a:lnTo>
                <a:lnTo>
                  <a:pt x="5025694" y="1550458"/>
                </a:lnTo>
                <a:lnTo>
                  <a:pt x="4990584" y="1545025"/>
                </a:lnTo>
                <a:lnTo>
                  <a:pt x="4981991" y="1542327"/>
                </a:lnTo>
                <a:lnTo>
                  <a:pt x="4954941" y="1537294"/>
                </a:lnTo>
                <a:cubicBezTo>
                  <a:pt x="4831060" y="1506212"/>
                  <a:pt x="4719675" y="1445773"/>
                  <a:pt x="4628542" y="1362886"/>
                </a:cubicBezTo>
                <a:lnTo>
                  <a:pt x="4600740" y="1334292"/>
                </a:lnTo>
                <a:lnTo>
                  <a:pt x="4597173" y="1331337"/>
                </a:lnTo>
                <a:lnTo>
                  <a:pt x="4593303" y="1326644"/>
                </a:lnTo>
                <a:lnTo>
                  <a:pt x="4564111" y="1296620"/>
                </a:lnTo>
                <a:lnTo>
                  <a:pt x="4513670" y="1230063"/>
                </a:lnTo>
                <a:lnTo>
                  <a:pt x="4503923" y="1218242"/>
                </a:lnTo>
                <a:lnTo>
                  <a:pt x="4494213" y="1207905"/>
                </a:lnTo>
                <a:cubicBezTo>
                  <a:pt x="4489042" y="1201861"/>
                  <a:pt x="4483871" y="1194954"/>
                  <a:pt x="4480424" y="1188047"/>
                </a:cubicBezTo>
                <a:cubicBezTo>
                  <a:pt x="4363222" y="1015366"/>
                  <a:pt x="4225337" y="897942"/>
                  <a:pt x="4059876" y="897942"/>
                </a:cubicBezTo>
                <a:cubicBezTo>
                  <a:pt x="3887520" y="897942"/>
                  <a:pt x="3749635" y="1015366"/>
                  <a:pt x="3632433" y="1188047"/>
                </a:cubicBezTo>
                <a:lnTo>
                  <a:pt x="3611751" y="1229490"/>
                </a:lnTo>
                <a:cubicBezTo>
                  <a:pt x="3539362" y="1329645"/>
                  <a:pt x="3444566" y="1412532"/>
                  <a:pt x="3334258" y="1470380"/>
                </a:cubicBezTo>
                <a:lnTo>
                  <a:pt x="3277204" y="1496109"/>
                </a:lnTo>
                <a:lnTo>
                  <a:pt x="3269483" y="1500276"/>
                </a:lnTo>
                <a:lnTo>
                  <a:pt x="3264719" y="1501739"/>
                </a:lnTo>
                <a:lnTo>
                  <a:pt x="3248727" y="1508950"/>
                </a:lnTo>
                <a:cubicBezTo>
                  <a:pt x="3219319" y="1520161"/>
                  <a:pt x="3189049" y="1529686"/>
                  <a:pt x="3158025" y="1537402"/>
                </a:cubicBezTo>
                <a:lnTo>
                  <a:pt x="3134277" y="1541793"/>
                </a:lnTo>
                <a:lnTo>
                  <a:pt x="3122698" y="1545348"/>
                </a:lnTo>
                <a:lnTo>
                  <a:pt x="3081722" y="1551509"/>
                </a:lnTo>
                <a:lnTo>
                  <a:pt x="3062798" y="1555008"/>
                </a:lnTo>
                <a:lnTo>
                  <a:pt x="3055497" y="1555452"/>
                </a:lnTo>
                <a:lnTo>
                  <a:pt x="3044846" y="1557053"/>
                </a:lnTo>
                <a:cubicBezTo>
                  <a:pt x="3018463" y="1559689"/>
                  <a:pt x="2991667" y="1561038"/>
                  <a:pt x="2964521" y="1561038"/>
                </a:cubicBezTo>
                <a:lnTo>
                  <a:pt x="2964108" y="1561013"/>
                </a:lnTo>
                <a:lnTo>
                  <a:pt x="2963693" y="1561038"/>
                </a:lnTo>
                <a:cubicBezTo>
                  <a:pt x="2936978" y="1561038"/>
                  <a:pt x="2910559" y="1559689"/>
                  <a:pt x="2884504" y="1557053"/>
                </a:cubicBezTo>
                <a:lnTo>
                  <a:pt x="2874662" y="1555557"/>
                </a:lnTo>
                <a:lnTo>
                  <a:pt x="2865430" y="1554994"/>
                </a:lnTo>
                <a:lnTo>
                  <a:pt x="2840763" y="1550405"/>
                </a:lnTo>
                <a:lnTo>
                  <a:pt x="2807496" y="1545348"/>
                </a:lnTo>
                <a:lnTo>
                  <a:pt x="2798281" y="1542501"/>
                </a:lnTo>
                <a:lnTo>
                  <a:pt x="2770297" y="1537294"/>
                </a:lnTo>
                <a:cubicBezTo>
                  <a:pt x="2739327" y="1529524"/>
                  <a:pt x="2709138" y="1519918"/>
                  <a:pt x="2679851" y="1508586"/>
                </a:cubicBezTo>
                <a:lnTo>
                  <a:pt x="2662019" y="1500393"/>
                </a:lnTo>
                <a:lnTo>
                  <a:pt x="2661639" y="1500276"/>
                </a:lnTo>
                <a:lnTo>
                  <a:pt x="2660932" y="1499894"/>
                </a:lnTo>
                <a:lnTo>
                  <a:pt x="2594818" y="1469517"/>
                </a:lnTo>
                <a:cubicBezTo>
                  <a:pt x="2540095" y="1440161"/>
                  <a:pt x="2489465" y="1404330"/>
                  <a:pt x="2443899" y="1362886"/>
                </a:cubicBezTo>
                <a:lnTo>
                  <a:pt x="2423303" y="1341704"/>
                </a:lnTo>
                <a:lnTo>
                  <a:pt x="2413878" y="1333962"/>
                </a:lnTo>
                <a:lnTo>
                  <a:pt x="2402978" y="1320801"/>
                </a:lnTo>
                <a:lnTo>
                  <a:pt x="2379467" y="1296620"/>
                </a:lnTo>
                <a:lnTo>
                  <a:pt x="2341860" y="1246997"/>
                </a:lnTo>
                <a:lnTo>
                  <a:pt x="2318436" y="1218711"/>
                </a:lnTo>
                <a:lnTo>
                  <a:pt x="2316668" y="1215462"/>
                </a:lnTo>
                <a:lnTo>
                  <a:pt x="2309569" y="1207905"/>
                </a:lnTo>
                <a:cubicBezTo>
                  <a:pt x="2304398" y="1201861"/>
                  <a:pt x="2299227" y="1194954"/>
                  <a:pt x="2295780" y="1188047"/>
                </a:cubicBezTo>
                <a:cubicBezTo>
                  <a:pt x="2178578" y="1015366"/>
                  <a:pt x="2040693" y="897942"/>
                  <a:pt x="1875231" y="897942"/>
                </a:cubicBezTo>
                <a:cubicBezTo>
                  <a:pt x="1702876" y="897942"/>
                  <a:pt x="1564991" y="1015366"/>
                  <a:pt x="1447789" y="1188047"/>
                </a:cubicBezTo>
                <a:lnTo>
                  <a:pt x="1427106" y="1229490"/>
                </a:lnTo>
                <a:cubicBezTo>
                  <a:pt x="1282327" y="1429800"/>
                  <a:pt x="1047923" y="1561038"/>
                  <a:pt x="779048" y="1561038"/>
                </a:cubicBezTo>
                <a:cubicBezTo>
                  <a:pt x="351606" y="1561038"/>
                  <a:pt x="0" y="1215676"/>
                  <a:pt x="0" y="780519"/>
                </a:cubicBezTo>
                <a:cubicBezTo>
                  <a:pt x="0" y="352270"/>
                  <a:pt x="351606" y="0"/>
                  <a:pt x="77904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iŝľïḓe"/>
          <p:cNvSpPr>
            <a:spLocks/>
          </p:cNvSpPr>
          <p:nvPr/>
        </p:nvSpPr>
        <p:spPr bwMode="auto">
          <a:xfrm>
            <a:off x="6492291" y="2108128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íṥlíḑé"/>
          <p:cNvSpPr>
            <a:spLocks/>
          </p:cNvSpPr>
          <p:nvPr/>
        </p:nvSpPr>
        <p:spPr bwMode="auto">
          <a:xfrm>
            <a:off x="8668989" y="2108128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îšľïďê"/>
          <p:cNvSpPr>
            <a:spLocks/>
          </p:cNvSpPr>
          <p:nvPr/>
        </p:nvSpPr>
        <p:spPr bwMode="auto">
          <a:xfrm>
            <a:off x="4307647" y="2108128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ïṥľiḍé"/>
          <p:cNvSpPr>
            <a:spLocks/>
          </p:cNvSpPr>
          <p:nvPr/>
        </p:nvSpPr>
        <p:spPr bwMode="auto">
          <a:xfrm>
            <a:off x="6484345" y="2108128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ṧḻïḋè"/>
          <p:cNvSpPr>
            <a:spLocks/>
          </p:cNvSpPr>
          <p:nvPr/>
        </p:nvSpPr>
        <p:spPr bwMode="auto">
          <a:xfrm>
            <a:off x="4684589" y="2528863"/>
            <a:ext cx="641351" cy="599017"/>
          </a:xfrm>
          <a:custGeom>
            <a:avLst/>
            <a:gdLst>
              <a:gd name="T0" fmla="*/ 128 w 128"/>
              <a:gd name="T1" fmla="*/ 64 h 120"/>
              <a:gd name="T2" fmla="*/ 128 w 128"/>
              <a:gd name="T3" fmla="*/ 16 h 120"/>
              <a:gd name="T4" fmla="*/ 104 w 128"/>
              <a:gd name="T5" fmla="*/ 16 h 120"/>
              <a:gd name="T6" fmla="*/ 104 w 128"/>
              <a:gd name="T7" fmla="*/ 8 h 120"/>
              <a:gd name="T8" fmla="*/ 96 w 128"/>
              <a:gd name="T9" fmla="*/ 0 h 120"/>
              <a:gd name="T10" fmla="*/ 8 w 128"/>
              <a:gd name="T11" fmla="*/ 0 h 120"/>
              <a:gd name="T12" fmla="*/ 0 w 128"/>
              <a:gd name="T13" fmla="*/ 8 h 120"/>
              <a:gd name="T14" fmla="*/ 0 w 128"/>
              <a:gd name="T15" fmla="*/ 32 h 120"/>
              <a:gd name="T16" fmla="*/ 8 w 128"/>
              <a:gd name="T17" fmla="*/ 40 h 120"/>
              <a:gd name="T18" fmla="*/ 96 w 128"/>
              <a:gd name="T19" fmla="*/ 40 h 120"/>
              <a:gd name="T20" fmla="*/ 104 w 128"/>
              <a:gd name="T21" fmla="*/ 32 h 120"/>
              <a:gd name="T22" fmla="*/ 104 w 128"/>
              <a:gd name="T23" fmla="*/ 24 h 120"/>
              <a:gd name="T24" fmla="*/ 120 w 128"/>
              <a:gd name="T25" fmla="*/ 24 h 120"/>
              <a:gd name="T26" fmla="*/ 120 w 128"/>
              <a:gd name="T27" fmla="*/ 56 h 120"/>
              <a:gd name="T28" fmla="*/ 48 w 128"/>
              <a:gd name="T29" fmla="*/ 56 h 120"/>
              <a:gd name="T30" fmla="*/ 48 w 128"/>
              <a:gd name="T31" fmla="*/ 72 h 120"/>
              <a:gd name="T32" fmla="*/ 44 w 128"/>
              <a:gd name="T33" fmla="*/ 72 h 120"/>
              <a:gd name="T34" fmla="*/ 40 w 128"/>
              <a:gd name="T35" fmla="*/ 76 h 120"/>
              <a:gd name="T36" fmla="*/ 40 w 128"/>
              <a:gd name="T37" fmla="*/ 116 h 120"/>
              <a:gd name="T38" fmla="*/ 44 w 128"/>
              <a:gd name="T39" fmla="*/ 120 h 120"/>
              <a:gd name="T40" fmla="*/ 60 w 128"/>
              <a:gd name="T41" fmla="*/ 120 h 120"/>
              <a:gd name="T42" fmla="*/ 64 w 128"/>
              <a:gd name="T43" fmla="*/ 116 h 120"/>
              <a:gd name="T44" fmla="*/ 64 w 128"/>
              <a:gd name="T45" fmla="*/ 76 h 120"/>
              <a:gd name="T46" fmla="*/ 60 w 128"/>
              <a:gd name="T47" fmla="*/ 72 h 120"/>
              <a:gd name="T48" fmla="*/ 56 w 128"/>
              <a:gd name="T49" fmla="*/ 72 h 120"/>
              <a:gd name="T50" fmla="*/ 56 w 128"/>
              <a:gd name="T51" fmla="*/ 64 h 120"/>
              <a:gd name="T52" fmla="*/ 128 w 128"/>
              <a:gd name="T53" fmla="*/ 64 h 120"/>
              <a:gd name="T54" fmla="*/ 96 w 128"/>
              <a:gd name="T55" fmla="*/ 16 h 120"/>
              <a:gd name="T56" fmla="*/ 8 w 128"/>
              <a:gd name="T57" fmla="*/ 16 h 120"/>
              <a:gd name="T58" fmla="*/ 8 w 128"/>
              <a:gd name="T59" fmla="*/ 8 h 120"/>
              <a:gd name="T60" fmla="*/ 96 w 128"/>
              <a:gd name="T61" fmla="*/ 8 h 120"/>
              <a:gd name="T62" fmla="*/ 96 w 128"/>
              <a:gd name="T6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0">
                <a:moveTo>
                  <a:pt x="128" y="64"/>
                </a:moveTo>
                <a:cubicBezTo>
                  <a:pt x="128" y="16"/>
                  <a:pt x="128" y="16"/>
                  <a:pt x="128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4"/>
                  <a:pt x="100" y="0"/>
                  <a:pt x="9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4" y="40"/>
                  <a:pt x="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72"/>
                  <a:pt x="48" y="72"/>
                  <a:pt x="4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0" y="118"/>
                  <a:pt x="42" y="120"/>
                  <a:pt x="44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4"/>
                  <a:pt x="56" y="64"/>
                  <a:pt x="56" y="64"/>
                </a:cubicBezTo>
                <a:lnTo>
                  <a:pt x="128" y="64"/>
                </a:lnTo>
                <a:close/>
                <a:moveTo>
                  <a:pt x="96" y="16"/>
                </a:moveTo>
                <a:cubicBezTo>
                  <a:pt x="8" y="16"/>
                  <a:pt x="8" y="16"/>
                  <a:pt x="8" y="16"/>
                </a:cubicBezTo>
                <a:cubicBezTo>
                  <a:pt x="8" y="8"/>
                  <a:pt x="8" y="8"/>
                  <a:pt x="8" y="8"/>
                </a:cubicBezTo>
                <a:cubicBezTo>
                  <a:pt x="96" y="8"/>
                  <a:pt x="96" y="8"/>
                  <a:pt x="96" y="8"/>
                </a:cubicBezTo>
                <a:lnTo>
                  <a:pt x="96" y="16"/>
                </a:ln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i$ļiḋé"/>
          <p:cNvSpPr>
            <a:spLocks/>
          </p:cNvSpPr>
          <p:nvPr/>
        </p:nvSpPr>
        <p:spPr bwMode="auto">
          <a:xfrm>
            <a:off x="2529060" y="2507697"/>
            <a:ext cx="599016" cy="641350"/>
          </a:xfrm>
          <a:custGeom>
            <a:avLst/>
            <a:gdLst>
              <a:gd name="T0" fmla="*/ 96 w 120"/>
              <a:gd name="T1" fmla="*/ 40 h 128"/>
              <a:gd name="T2" fmla="*/ 96 w 120"/>
              <a:gd name="T3" fmla="*/ 20 h 128"/>
              <a:gd name="T4" fmla="*/ 92 w 120"/>
              <a:gd name="T5" fmla="*/ 16 h 128"/>
              <a:gd name="T6" fmla="*/ 64 w 120"/>
              <a:gd name="T7" fmla="*/ 16 h 128"/>
              <a:gd name="T8" fmla="*/ 64 w 120"/>
              <a:gd name="T9" fmla="*/ 8 h 128"/>
              <a:gd name="T10" fmla="*/ 56 w 120"/>
              <a:gd name="T11" fmla="*/ 0 h 128"/>
              <a:gd name="T12" fmla="*/ 40 w 120"/>
              <a:gd name="T13" fmla="*/ 0 h 128"/>
              <a:gd name="T14" fmla="*/ 32 w 120"/>
              <a:gd name="T15" fmla="*/ 8 h 128"/>
              <a:gd name="T16" fmla="*/ 32 w 120"/>
              <a:gd name="T17" fmla="*/ 16 h 128"/>
              <a:gd name="T18" fmla="*/ 4 w 120"/>
              <a:gd name="T19" fmla="*/ 16 h 128"/>
              <a:gd name="T20" fmla="*/ 0 w 120"/>
              <a:gd name="T21" fmla="*/ 20 h 128"/>
              <a:gd name="T22" fmla="*/ 0 w 120"/>
              <a:gd name="T23" fmla="*/ 100 h 128"/>
              <a:gd name="T24" fmla="*/ 4 w 120"/>
              <a:gd name="T25" fmla="*/ 104 h 128"/>
              <a:gd name="T26" fmla="*/ 40 w 120"/>
              <a:gd name="T27" fmla="*/ 104 h 128"/>
              <a:gd name="T28" fmla="*/ 40 w 120"/>
              <a:gd name="T29" fmla="*/ 128 h 128"/>
              <a:gd name="T30" fmla="*/ 96 w 120"/>
              <a:gd name="T31" fmla="*/ 128 h 128"/>
              <a:gd name="T32" fmla="*/ 120 w 120"/>
              <a:gd name="T33" fmla="*/ 104 h 128"/>
              <a:gd name="T34" fmla="*/ 120 w 120"/>
              <a:gd name="T35" fmla="*/ 40 h 128"/>
              <a:gd name="T36" fmla="*/ 96 w 120"/>
              <a:gd name="T37" fmla="*/ 40 h 128"/>
              <a:gd name="T38" fmla="*/ 40 w 120"/>
              <a:gd name="T39" fmla="*/ 8 h 128"/>
              <a:gd name="T40" fmla="*/ 40 w 120"/>
              <a:gd name="T41" fmla="*/ 8 h 128"/>
              <a:gd name="T42" fmla="*/ 56 w 120"/>
              <a:gd name="T43" fmla="*/ 8 h 128"/>
              <a:gd name="T44" fmla="*/ 56 w 120"/>
              <a:gd name="T45" fmla="*/ 8 h 128"/>
              <a:gd name="T46" fmla="*/ 56 w 120"/>
              <a:gd name="T47" fmla="*/ 16 h 128"/>
              <a:gd name="T48" fmla="*/ 40 w 120"/>
              <a:gd name="T49" fmla="*/ 16 h 128"/>
              <a:gd name="T50" fmla="*/ 40 w 120"/>
              <a:gd name="T51" fmla="*/ 8 h 128"/>
              <a:gd name="T52" fmla="*/ 16 w 120"/>
              <a:gd name="T53" fmla="*/ 32 h 128"/>
              <a:gd name="T54" fmla="*/ 16 w 120"/>
              <a:gd name="T55" fmla="*/ 24 h 128"/>
              <a:gd name="T56" fmla="*/ 80 w 120"/>
              <a:gd name="T57" fmla="*/ 24 h 128"/>
              <a:gd name="T58" fmla="*/ 80 w 120"/>
              <a:gd name="T59" fmla="*/ 32 h 128"/>
              <a:gd name="T60" fmla="*/ 16 w 120"/>
              <a:gd name="T61" fmla="*/ 32 h 128"/>
              <a:gd name="T62" fmla="*/ 96 w 120"/>
              <a:gd name="T63" fmla="*/ 117 h 128"/>
              <a:gd name="T64" fmla="*/ 96 w 120"/>
              <a:gd name="T65" fmla="*/ 104 h 128"/>
              <a:gd name="T66" fmla="*/ 109 w 120"/>
              <a:gd name="T67" fmla="*/ 104 h 128"/>
              <a:gd name="T68" fmla="*/ 96 w 120"/>
              <a:gd name="T69" fmla="*/ 117 h 128"/>
              <a:gd name="T70" fmla="*/ 112 w 120"/>
              <a:gd name="T71" fmla="*/ 96 h 128"/>
              <a:gd name="T72" fmla="*/ 88 w 120"/>
              <a:gd name="T73" fmla="*/ 96 h 128"/>
              <a:gd name="T74" fmla="*/ 88 w 120"/>
              <a:gd name="T75" fmla="*/ 120 h 128"/>
              <a:gd name="T76" fmla="*/ 48 w 120"/>
              <a:gd name="T77" fmla="*/ 120 h 128"/>
              <a:gd name="T78" fmla="*/ 48 w 120"/>
              <a:gd name="T79" fmla="*/ 48 h 128"/>
              <a:gd name="T80" fmla="*/ 112 w 120"/>
              <a:gd name="T81" fmla="*/ 48 h 128"/>
              <a:gd name="T82" fmla="*/ 112 w 120"/>
              <a:gd name="T83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28">
                <a:moveTo>
                  <a:pt x="96" y="40"/>
                </a:moveTo>
                <a:cubicBezTo>
                  <a:pt x="96" y="20"/>
                  <a:pt x="96" y="20"/>
                  <a:pt x="96" y="20"/>
                </a:cubicBezTo>
                <a:cubicBezTo>
                  <a:pt x="96" y="18"/>
                  <a:pt x="94" y="16"/>
                  <a:pt x="9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40"/>
                  <a:pt x="120" y="40"/>
                  <a:pt x="120" y="40"/>
                </a:cubicBezTo>
                <a:lnTo>
                  <a:pt x="96" y="40"/>
                </a:lnTo>
                <a:close/>
                <a:moveTo>
                  <a:pt x="40" y="8"/>
                </a:moveTo>
                <a:cubicBezTo>
                  <a:pt x="40" y="8"/>
                  <a:pt x="40" y="8"/>
                  <a:pt x="40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16"/>
                  <a:pt x="56" y="16"/>
                  <a:pt x="56" y="16"/>
                </a:cubicBezTo>
                <a:cubicBezTo>
                  <a:pt x="40" y="16"/>
                  <a:pt x="40" y="16"/>
                  <a:pt x="40" y="16"/>
                </a:cubicBezTo>
                <a:lnTo>
                  <a:pt x="40" y="8"/>
                </a:lnTo>
                <a:close/>
                <a:moveTo>
                  <a:pt x="16" y="32"/>
                </a:moveTo>
                <a:cubicBezTo>
                  <a:pt x="16" y="24"/>
                  <a:pt x="16" y="24"/>
                  <a:pt x="16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2"/>
                  <a:pt x="80" y="32"/>
                  <a:pt x="80" y="32"/>
                </a:cubicBezTo>
                <a:lnTo>
                  <a:pt x="16" y="32"/>
                </a:lnTo>
                <a:close/>
                <a:moveTo>
                  <a:pt x="96" y="117"/>
                </a:moveTo>
                <a:cubicBezTo>
                  <a:pt x="96" y="104"/>
                  <a:pt x="96" y="104"/>
                  <a:pt x="96" y="104"/>
                </a:cubicBezTo>
                <a:cubicBezTo>
                  <a:pt x="109" y="104"/>
                  <a:pt x="109" y="104"/>
                  <a:pt x="109" y="104"/>
                </a:cubicBezTo>
                <a:lnTo>
                  <a:pt x="96" y="117"/>
                </a:lnTo>
                <a:close/>
                <a:moveTo>
                  <a:pt x="112" y="96"/>
                </a:moveTo>
                <a:cubicBezTo>
                  <a:pt x="88" y="96"/>
                  <a:pt x="88" y="96"/>
                  <a:pt x="88" y="96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48"/>
                  <a:pt x="48" y="48"/>
                  <a:pt x="48" y="48"/>
                </a:cubicBezTo>
                <a:cubicBezTo>
                  <a:pt x="112" y="48"/>
                  <a:pt x="112" y="48"/>
                  <a:pt x="112" y="48"/>
                </a:cubicBezTo>
                <a:lnTo>
                  <a:pt x="112" y="96"/>
                </a:lnTo>
                <a:close/>
              </a:path>
            </a:pathLst>
          </a:custGeom>
          <a:solidFill>
            <a:srgbClr val="DCF8C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ïṩ1iďê"/>
          <p:cNvSpPr>
            <a:spLocks/>
          </p:cNvSpPr>
          <p:nvPr/>
        </p:nvSpPr>
        <p:spPr bwMode="auto">
          <a:xfrm>
            <a:off x="6873753" y="2444868"/>
            <a:ext cx="643467" cy="645584"/>
          </a:xfrm>
          <a:custGeom>
            <a:avLst/>
            <a:gdLst>
              <a:gd name="T0" fmla="*/ 125 w 129"/>
              <a:gd name="T1" fmla="*/ 102 h 129"/>
              <a:gd name="T2" fmla="*/ 68 w 129"/>
              <a:gd name="T3" fmla="*/ 53 h 129"/>
              <a:gd name="T4" fmla="*/ 72 w 129"/>
              <a:gd name="T5" fmla="*/ 36 h 129"/>
              <a:gd name="T6" fmla="*/ 36 w 129"/>
              <a:gd name="T7" fmla="*/ 0 h 129"/>
              <a:gd name="T8" fmla="*/ 26 w 129"/>
              <a:gd name="T9" fmla="*/ 2 h 129"/>
              <a:gd name="T10" fmla="*/ 46 w 129"/>
              <a:gd name="T11" fmla="*/ 22 h 129"/>
              <a:gd name="T12" fmla="*/ 46 w 129"/>
              <a:gd name="T13" fmla="*/ 34 h 129"/>
              <a:gd name="T14" fmla="*/ 34 w 129"/>
              <a:gd name="T15" fmla="*/ 46 h 129"/>
              <a:gd name="T16" fmla="*/ 22 w 129"/>
              <a:gd name="T17" fmla="*/ 46 h 129"/>
              <a:gd name="T18" fmla="*/ 2 w 129"/>
              <a:gd name="T19" fmla="*/ 26 h 129"/>
              <a:gd name="T20" fmla="*/ 0 w 129"/>
              <a:gd name="T21" fmla="*/ 36 h 129"/>
              <a:gd name="T22" fmla="*/ 36 w 129"/>
              <a:gd name="T23" fmla="*/ 72 h 129"/>
              <a:gd name="T24" fmla="*/ 53 w 129"/>
              <a:gd name="T25" fmla="*/ 68 h 129"/>
              <a:gd name="T26" fmla="*/ 102 w 129"/>
              <a:gd name="T27" fmla="*/ 125 h 129"/>
              <a:gd name="T28" fmla="*/ 113 w 129"/>
              <a:gd name="T29" fmla="*/ 126 h 129"/>
              <a:gd name="T30" fmla="*/ 126 w 129"/>
              <a:gd name="T31" fmla="*/ 113 h 129"/>
              <a:gd name="T32" fmla="*/ 125 w 129"/>
              <a:gd name="T33" fmla="*/ 10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129">
                <a:moveTo>
                  <a:pt x="125" y="102"/>
                </a:moveTo>
                <a:cubicBezTo>
                  <a:pt x="68" y="53"/>
                  <a:pt x="68" y="53"/>
                  <a:pt x="68" y="53"/>
                </a:cubicBezTo>
                <a:cubicBezTo>
                  <a:pt x="70" y="48"/>
                  <a:pt x="72" y="42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32" y="0"/>
                  <a:pt x="29" y="1"/>
                  <a:pt x="26" y="2"/>
                </a:cubicBezTo>
                <a:cubicBezTo>
                  <a:pt x="46" y="22"/>
                  <a:pt x="46" y="22"/>
                  <a:pt x="46" y="22"/>
                </a:cubicBezTo>
                <a:cubicBezTo>
                  <a:pt x="49" y="25"/>
                  <a:pt x="49" y="31"/>
                  <a:pt x="46" y="34"/>
                </a:cubicBezTo>
                <a:cubicBezTo>
                  <a:pt x="34" y="46"/>
                  <a:pt x="34" y="46"/>
                  <a:pt x="34" y="46"/>
                </a:cubicBezTo>
                <a:cubicBezTo>
                  <a:pt x="31" y="49"/>
                  <a:pt x="25" y="49"/>
                  <a:pt x="22" y="4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2" y="72"/>
                  <a:pt x="48" y="70"/>
                  <a:pt x="53" y="6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105" y="129"/>
                  <a:pt x="110" y="129"/>
                  <a:pt x="113" y="12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9" y="110"/>
                  <a:pt x="129" y="105"/>
                  <a:pt x="125" y="102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î$ḻíde"/>
          <p:cNvSpPr>
            <a:spLocks/>
          </p:cNvSpPr>
          <p:nvPr/>
        </p:nvSpPr>
        <p:spPr bwMode="auto">
          <a:xfrm rot="19800000">
            <a:off x="8748943" y="1821349"/>
            <a:ext cx="1369288" cy="1369283"/>
          </a:xfrm>
          <a:custGeom>
            <a:avLst/>
            <a:gdLst>
              <a:gd name="T0" fmla="*/ 88 w 128"/>
              <a:gd name="T1" fmla="*/ 8 h 128"/>
              <a:gd name="T2" fmla="*/ 48 w 128"/>
              <a:gd name="T3" fmla="*/ 48 h 128"/>
              <a:gd name="T4" fmla="*/ 24 w 128"/>
              <a:gd name="T5" fmla="*/ 48 h 128"/>
              <a:gd name="T6" fmla="*/ 0 w 128"/>
              <a:gd name="T7" fmla="*/ 80 h 128"/>
              <a:gd name="T8" fmla="*/ 40 w 128"/>
              <a:gd name="T9" fmla="*/ 76 h 128"/>
              <a:gd name="T10" fmla="*/ 0 w 128"/>
              <a:gd name="T11" fmla="*/ 128 h 128"/>
              <a:gd name="T12" fmla="*/ 53 w 128"/>
              <a:gd name="T13" fmla="*/ 87 h 128"/>
              <a:gd name="T14" fmla="*/ 48 w 128"/>
              <a:gd name="T15" fmla="*/ 128 h 128"/>
              <a:gd name="T16" fmla="*/ 80 w 128"/>
              <a:gd name="T17" fmla="*/ 104 h 128"/>
              <a:gd name="T18" fmla="*/ 80 w 128"/>
              <a:gd name="T19" fmla="*/ 80 h 128"/>
              <a:gd name="T20" fmla="*/ 120 w 128"/>
              <a:gd name="T21" fmla="*/ 40 h 128"/>
              <a:gd name="T22" fmla="*/ 128 w 128"/>
              <a:gd name="T23" fmla="*/ 0 h 128"/>
              <a:gd name="T24" fmla="*/ 88 w 128"/>
              <a:gd name="T25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128">
                <a:moveTo>
                  <a:pt x="88" y="8"/>
                </a:moveTo>
                <a:cubicBezTo>
                  <a:pt x="48" y="48"/>
                  <a:pt x="48" y="48"/>
                  <a:pt x="48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25" y="73"/>
                  <a:pt x="40" y="76"/>
                </a:cubicBezTo>
                <a:cubicBezTo>
                  <a:pt x="0" y="128"/>
                  <a:pt x="0" y="128"/>
                  <a:pt x="0" y="128"/>
                </a:cubicBezTo>
                <a:cubicBezTo>
                  <a:pt x="53" y="87"/>
                  <a:pt x="53" y="87"/>
                  <a:pt x="53" y="87"/>
                </a:cubicBezTo>
                <a:cubicBezTo>
                  <a:pt x="60" y="104"/>
                  <a:pt x="48" y="128"/>
                  <a:pt x="48" y="12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80"/>
                  <a:pt x="80" y="80"/>
                  <a:pt x="80" y="8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8" y="0"/>
                  <a:pt x="128" y="0"/>
                  <a:pt x="128" y="0"/>
                </a:cubicBezTo>
                <a:lnTo>
                  <a:pt x="88" y="8"/>
                </a:ln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754979" y="3931957"/>
            <a:ext cx="2133781" cy="983539"/>
            <a:chOff x="1658314" y="2349127"/>
            <a:chExt cx="2133781" cy="983539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69173" y="2687681"/>
              <a:ext cx="191206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38373" y="3931957"/>
            <a:ext cx="2133781" cy="983539"/>
            <a:chOff x="1658314" y="2349127"/>
            <a:chExt cx="2133781" cy="983539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69173" y="2687681"/>
              <a:ext cx="191206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28595" y="3931957"/>
            <a:ext cx="2133781" cy="983539"/>
            <a:chOff x="1658314" y="2349127"/>
            <a:chExt cx="2133781" cy="983539"/>
          </a:xfrm>
        </p:grpSpPr>
        <p:sp>
          <p:nvSpPr>
            <p:cNvPr id="69" name="文本框 6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69173" y="2687681"/>
              <a:ext cx="191206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303237" y="3931957"/>
            <a:ext cx="2133781" cy="983539"/>
            <a:chOff x="1658314" y="2349127"/>
            <a:chExt cx="2133781" cy="983539"/>
          </a:xfrm>
        </p:grpSpPr>
        <p:sp>
          <p:nvSpPr>
            <p:cNvPr id="72" name="文本框 7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769173" y="2687681"/>
              <a:ext cx="1912064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1" name="矩形 50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šliḑé"/>
          <p:cNvSpPr>
            <a:spLocks/>
          </p:cNvSpPr>
          <p:nvPr/>
        </p:nvSpPr>
        <p:spPr bwMode="auto">
          <a:xfrm>
            <a:off x="5779435" y="2787710"/>
            <a:ext cx="1715272" cy="1715272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š1íḓê"/>
          <p:cNvSpPr>
            <a:spLocks/>
          </p:cNvSpPr>
          <p:nvPr/>
        </p:nvSpPr>
        <p:spPr bwMode="auto">
          <a:xfrm>
            <a:off x="4625796" y="2244624"/>
            <a:ext cx="1354961" cy="13549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šḻïḓè"/>
          <p:cNvSpPr>
            <a:spLocks/>
          </p:cNvSpPr>
          <p:nvPr/>
        </p:nvSpPr>
        <p:spPr bwMode="auto">
          <a:xfrm>
            <a:off x="5611314" y="1508118"/>
            <a:ext cx="1094519" cy="1094519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DCF8C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ŝļïḓè"/>
          <p:cNvSpPr>
            <a:spLocks/>
          </p:cNvSpPr>
          <p:nvPr/>
        </p:nvSpPr>
        <p:spPr bwMode="auto">
          <a:xfrm>
            <a:off x="4168610" y="3520044"/>
            <a:ext cx="1610825" cy="1610825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slîde"/>
          <p:cNvSpPr>
            <a:spLocks/>
          </p:cNvSpPr>
          <p:nvPr/>
        </p:nvSpPr>
        <p:spPr bwMode="auto">
          <a:xfrm>
            <a:off x="6738792" y="2240132"/>
            <a:ext cx="450966" cy="450966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ECE5D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$ļiḋé"/>
          <p:cNvSpPr>
            <a:spLocks/>
          </p:cNvSpPr>
          <p:nvPr/>
        </p:nvSpPr>
        <p:spPr bwMode="auto">
          <a:xfrm>
            <a:off x="5190534" y="1763630"/>
            <a:ext cx="225483" cy="225483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îṧḻíďe"/>
          <p:cNvSpPr>
            <a:spLocks/>
          </p:cNvSpPr>
          <p:nvPr/>
        </p:nvSpPr>
        <p:spPr bwMode="auto">
          <a:xfrm>
            <a:off x="5860579" y="4565232"/>
            <a:ext cx="627887" cy="627887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ŝḻïḑè"/>
          <p:cNvSpPr>
            <a:spLocks/>
          </p:cNvSpPr>
          <p:nvPr/>
        </p:nvSpPr>
        <p:spPr bwMode="auto">
          <a:xfrm>
            <a:off x="6573486" y="1401260"/>
            <a:ext cx="327644" cy="327644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ïṩḻiďê"/>
          <p:cNvSpPr txBox="1"/>
          <p:nvPr/>
        </p:nvSpPr>
        <p:spPr>
          <a:xfrm>
            <a:off x="5800143" y="1870711"/>
            <a:ext cx="716863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13" name="îṥ1iḋè"/>
          <p:cNvSpPr txBox="1"/>
          <p:nvPr/>
        </p:nvSpPr>
        <p:spPr>
          <a:xfrm>
            <a:off x="6273831" y="3460680"/>
            <a:ext cx="726481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83%</a:t>
            </a:r>
          </a:p>
        </p:txBody>
      </p:sp>
      <p:sp>
        <p:nvSpPr>
          <p:cNvPr id="14" name="ísḷïdè"/>
          <p:cNvSpPr txBox="1"/>
          <p:nvPr/>
        </p:nvSpPr>
        <p:spPr>
          <a:xfrm>
            <a:off x="4938433" y="2737438"/>
            <a:ext cx="729687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15" name="íŝḷíḋê"/>
          <p:cNvSpPr txBox="1"/>
          <p:nvPr/>
        </p:nvSpPr>
        <p:spPr>
          <a:xfrm>
            <a:off x="4632422" y="4140790"/>
            <a:ext cx="683200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78%</a:t>
            </a:r>
          </a:p>
        </p:txBody>
      </p:sp>
      <p:sp>
        <p:nvSpPr>
          <p:cNvPr id="28" name="菱形 27"/>
          <p:cNvSpPr/>
          <p:nvPr/>
        </p:nvSpPr>
        <p:spPr>
          <a:xfrm>
            <a:off x="1337885" y="2027286"/>
            <a:ext cx="694269" cy="694269"/>
          </a:xfrm>
          <a:prstGeom prst="diamond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菱形 32"/>
          <p:cNvSpPr/>
          <p:nvPr/>
        </p:nvSpPr>
        <p:spPr>
          <a:xfrm>
            <a:off x="1538549" y="2228171"/>
            <a:ext cx="292942" cy="29250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1337885" y="3742996"/>
            <a:ext cx="694269" cy="694269"/>
          </a:xfrm>
          <a:prstGeom prst="diamond">
            <a:avLst/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菱形 32"/>
          <p:cNvSpPr/>
          <p:nvPr/>
        </p:nvSpPr>
        <p:spPr>
          <a:xfrm>
            <a:off x="1538549" y="3943881"/>
            <a:ext cx="292942" cy="29250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7989103" y="2027286"/>
            <a:ext cx="694269" cy="694269"/>
          </a:xfrm>
          <a:prstGeom prst="diamond">
            <a:avLst/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菱形 32"/>
          <p:cNvSpPr/>
          <p:nvPr/>
        </p:nvSpPr>
        <p:spPr>
          <a:xfrm>
            <a:off x="8189767" y="2228171"/>
            <a:ext cx="292942" cy="29250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7989103" y="3742996"/>
            <a:ext cx="694269" cy="694269"/>
          </a:xfrm>
          <a:prstGeom prst="diamond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菱形 32"/>
          <p:cNvSpPr/>
          <p:nvPr/>
        </p:nvSpPr>
        <p:spPr>
          <a:xfrm>
            <a:off x="8189767" y="3943881"/>
            <a:ext cx="292942" cy="29250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036363" y="2191406"/>
            <a:ext cx="2133782" cy="781752"/>
            <a:chOff x="1541719" y="2349127"/>
            <a:chExt cx="2133782" cy="781752"/>
          </a:xfrm>
        </p:grpSpPr>
        <p:sp>
          <p:nvSpPr>
            <p:cNvPr id="44" name="文本框 4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41719" y="2687681"/>
              <a:ext cx="213378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36363" y="3870956"/>
            <a:ext cx="2133782" cy="781752"/>
            <a:chOff x="1541719" y="2349127"/>
            <a:chExt cx="2133782" cy="781752"/>
          </a:xfrm>
        </p:grpSpPr>
        <p:sp>
          <p:nvSpPr>
            <p:cNvPr id="47" name="文本框 4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41719" y="2687681"/>
              <a:ext cx="213378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683372" y="2191406"/>
            <a:ext cx="2133782" cy="781752"/>
            <a:chOff x="1541719" y="2349127"/>
            <a:chExt cx="2133782" cy="781752"/>
          </a:xfrm>
        </p:grpSpPr>
        <p:sp>
          <p:nvSpPr>
            <p:cNvPr id="50" name="文本框 49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41719" y="2687681"/>
              <a:ext cx="213378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683372" y="3870956"/>
            <a:ext cx="2133782" cy="781752"/>
            <a:chOff x="1541719" y="2349127"/>
            <a:chExt cx="2133782" cy="781752"/>
          </a:xfrm>
        </p:grpSpPr>
        <p:sp>
          <p:nvSpPr>
            <p:cNvPr id="53" name="文本框 52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41719" y="2687681"/>
              <a:ext cx="213378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67" name="矩形 66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243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traShape1">
            <a:extLst>
              <a:ext uri="{FF2B5EF4-FFF2-40B4-BE49-F238E27FC236}">
                <a16:creationId xmlns:a16="http://schemas.microsoft.com/office/drawing/2014/main" id="{9A3C5C26-BFEA-41BB-A7B3-134EA2383473}"/>
              </a:ext>
            </a:extLst>
          </p:cNvPr>
          <p:cNvSpPr>
            <a:spLocks/>
          </p:cNvSpPr>
          <p:nvPr/>
        </p:nvSpPr>
        <p:spPr bwMode="auto">
          <a:xfrm>
            <a:off x="1550106" y="1616485"/>
            <a:ext cx="1550369" cy="2337564"/>
          </a:xfrm>
          <a:custGeom>
            <a:avLst/>
            <a:gdLst>
              <a:gd name="T0" fmla="*/ 272 w 272"/>
              <a:gd name="T1" fmla="*/ 34 h 411"/>
              <a:gd name="T2" fmla="*/ 149 w 272"/>
              <a:gd name="T3" fmla="*/ 411 h 411"/>
              <a:gd name="T4" fmla="*/ 94 w 272"/>
              <a:gd name="T5" fmla="*/ 370 h 411"/>
              <a:gd name="T6" fmla="*/ 6 w 272"/>
              <a:gd name="T7" fmla="*/ 239 h 411"/>
              <a:gd name="T8" fmla="*/ 9 w 272"/>
              <a:gd name="T9" fmla="*/ 200 h 411"/>
              <a:gd name="T10" fmla="*/ 21 w 272"/>
              <a:gd name="T11" fmla="*/ 194 h 411"/>
              <a:gd name="T12" fmla="*/ 66 w 272"/>
              <a:gd name="T13" fmla="*/ 169 h 411"/>
              <a:gd name="T14" fmla="*/ 65 w 272"/>
              <a:gd name="T15" fmla="*/ 127 h 411"/>
              <a:gd name="T16" fmla="*/ 67 w 272"/>
              <a:gd name="T17" fmla="*/ 102 h 411"/>
              <a:gd name="T18" fmla="*/ 98 w 272"/>
              <a:gd name="T19" fmla="*/ 72 h 411"/>
              <a:gd name="T20" fmla="*/ 116 w 272"/>
              <a:gd name="T21" fmla="*/ 70 h 411"/>
              <a:gd name="T22" fmla="*/ 166 w 272"/>
              <a:gd name="T23" fmla="*/ 71 h 411"/>
              <a:gd name="T24" fmla="*/ 187 w 272"/>
              <a:gd name="T25" fmla="*/ 32 h 411"/>
              <a:gd name="T26" fmla="*/ 200 w 272"/>
              <a:gd name="T27" fmla="*/ 14 h 411"/>
              <a:gd name="T28" fmla="*/ 243 w 272"/>
              <a:gd name="T29" fmla="*/ 2 h 411"/>
              <a:gd name="T30" fmla="*/ 260 w 272"/>
              <a:gd name="T31" fmla="*/ 10 h 411"/>
              <a:gd name="T32" fmla="*/ 272 w 272"/>
              <a:gd name="T33" fmla="*/ 3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2" h="411">
                <a:moveTo>
                  <a:pt x="272" y="34"/>
                </a:moveTo>
                <a:cubicBezTo>
                  <a:pt x="153" y="134"/>
                  <a:pt x="110" y="257"/>
                  <a:pt x="149" y="411"/>
                </a:cubicBezTo>
                <a:cubicBezTo>
                  <a:pt x="129" y="396"/>
                  <a:pt x="110" y="384"/>
                  <a:pt x="94" y="370"/>
                </a:cubicBezTo>
                <a:cubicBezTo>
                  <a:pt x="53" y="334"/>
                  <a:pt x="25" y="290"/>
                  <a:pt x="6" y="239"/>
                </a:cubicBezTo>
                <a:cubicBezTo>
                  <a:pt x="0" y="225"/>
                  <a:pt x="5" y="213"/>
                  <a:pt x="9" y="200"/>
                </a:cubicBezTo>
                <a:cubicBezTo>
                  <a:pt x="10" y="197"/>
                  <a:pt x="17" y="194"/>
                  <a:pt x="21" y="194"/>
                </a:cubicBezTo>
                <a:cubicBezTo>
                  <a:pt x="43" y="198"/>
                  <a:pt x="56" y="190"/>
                  <a:pt x="66" y="169"/>
                </a:cubicBezTo>
                <a:cubicBezTo>
                  <a:pt x="75" y="153"/>
                  <a:pt x="78" y="141"/>
                  <a:pt x="65" y="127"/>
                </a:cubicBezTo>
                <a:cubicBezTo>
                  <a:pt x="56" y="118"/>
                  <a:pt x="58" y="110"/>
                  <a:pt x="67" y="102"/>
                </a:cubicBezTo>
                <a:cubicBezTo>
                  <a:pt x="78" y="93"/>
                  <a:pt x="88" y="82"/>
                  <a:pt x="98" y="72"/>
                </a:cubicBezTo>
                <a:cubicBezTo>
                  <a:pt x="104" y="66"/>
                  <a:pt x="110" y="64"/>
                  <a:pt x="116" y="70"/>
                </a:cubicBezTo>
                <a:cubicBezTo>
                  <a:pt x="133" y="87"/>
                  <a:pt x="147" y="82"/>
                  <a:pt x="166" y="71"/>
                </a:cubicBezTo>
                <a:cubicBezTo>
                  <a:pt x="184" y="61"/>
                  <a:pt x="191" y="51"/>
                  <a:pt x="187" y="32"/>
                </a:cubicBezTo>
                <a:cubicBezTo>
                  <a:pt x="185" y="22"/>
                  <a:pt x="189" y="16"/>
                  <a:pt x="200" y="14"/>
                </a:cubicBezTo>
                <a:cubicBezTo>
                  <a:pt x="214" y="11"/>
                  <a:pt x="228" y="6"/>
                  <a:pt x="243" y="2"/>
                </a:cubicBezTo>
                <a:cubicBezTo>
                  <a:pt x="250" y="0"/>
                  <a:pt x="256" y="2"/>
                  <a:pt x="260" y="10"/>
                </a:cubicBezTo>
                <a:cubicBezTo>
                  <a:pt x="264" y="18"/>
                  <a:pt x="268" y="26"/>
                  <a:pt x="272" y="34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ExtraShape2">
            <a:extLst>
              <a:ext uri="{FF2B5EF4-FFF2-40B4-BE49-F238E27FC236}">
                <a16:creationId xmlns:a16="http://schemas.microsoft.com/office/drawing/2014/main" id="{33090DE2-502C-4222-BA00-64DFA668E828}"/>
              </a:ext>
            </a:extLst>
          </p:cNvPr>
          <p:cNvSpPr>
            <a:spLocks/>
          </p:cNvSpPr>
          <p:nvPr/>
        </p:nvSpPr>
        <p:spPr bwMode="auto">
          <a:xfrm>
            <a:off x="3418309" y="2793583"/>
            <a:ext cx="1542977" cy="2320932"/>
          </a:xfrm>
          <a:custGeom>
            <a:avLst/>
            <a:gdLst>
              <a:gd name="T0" fmla="*/ 0 w 271"/>
              <a:gd name="T1" fmla="*/ 373 h 408"/>
              <a:gd name="T2" fmla="*/ 124 w 271"/>
              <a:gd name="T3" fmla="*/ 0 h 408"/>
              <a:gd name="T4" fmla="*/ 134 w 271"/>
              <a:gd name="T5" fmla="*/ 5 h 408"/>
              <a:gd name="T6" fmla="*/ 268 w 271"/>
              <a:gd name="T7" fmla="*/ 174 h 408"/>
              <a:gd name="T8" fmla="*/ 263 w 271"/>
              <a:gd name="T9" fmla="*/ 209 h 408"/>
              <a:gd name="T10" fmla="*/ 250 w 271"/>
              <a:gd name="T11" fmla="*/ 214 h 408"/>
              <a:gd name="T12" fmla="*/ 208 w 271"/>
              <a:gd name="T13" fmla="*/ 237 h 408"/>
              <a:gd name="T14" fmla="*/ 209 w 271"/>
              <a:gd name="T15" fmla="*/ 283 h 408"/>
              <a:gd name="T16" fmla="*/ 208 w 271"/>
              <a:gd name="T17" fmla="*/ 303 h 408"/>
              <a:gd name="T18" fmla="*/ 175 w 271"/>
              <a:gd name="T19" fmla="*/ 336 h 408"/>
              <a:gd name="T20" fmla="*/ 156 w 271"/>
              <a:gd name="T21" fmla="*/ 338 h 408"/>
              <a:gd name="T22" fmla="*/ 107 w 271"/>
              <a:gd name="T23" fmla="*/ 337 h 408"/>
              <a:gd name="T24" fmla="*/ 86 w 271"/>
              <a:gd name="T25" fmla="*/ 377 h 408"/>
              <a:gd name="T26" fmla="*/ 73 w 271"/>
              <a:gd name="T27" fmla="*/ 394 h 408"/>
              <a:gd name="T28" fmla="*/ 31 w 271"/>
              <a:gd name="T29" fmla="*/ 405 h 408"/>
              <a:gd name="T30" fmla="*/ 12 w 271"/>
              <a:gd name="T31" fmla="*/ 397 h 408"/>
              <a:gd name="T32" fmla="*/ 0 w 271"/>
              <a:gd name="T33" fmla="*/ 37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1" h="408">
                <a:moveTo>
                  <a:pt x="0" y="373"/>
                </a:moveTo>
                <a:cubicBezTo>
                  <a:pt x="120" y="286"/>
                  <a:pt x="165" y="132"/>
                  <a:pt x="124" y="0"/>
                </a:cubicBezTo>
                <a:cubicBezTo>
                  <a:pt x="128" y="2"/>
                  <a:pt x="131" y="3"/>
                  <a:pt x="134" y="5"/>
                </a:cubicBezTo>
                <a:cubicBezTo>
                  <a:pt x="199" y="45"/>
                  <a:pt x="244" y="101"/>
                  <a:pt x="268" y="174"/>
                </a:cubicBezTo>
                <a:cubicBezTo>
                  <a:pt x="271" y="184"/>
                  <a:pt x="266" y="198"/>
                  <a:pt x="263" y="209"/>
                </a:cubicBezTo>
                <a:cubicBezTo>
                  <a:pt x="262" y="212"/>
                  <a:pt x="254" y="214"/>
                  <a:pt x="250" y="214"/>
                </a:cubicBezTo>
                <a:cubicBezTo>
                  <a:pt x="229" y="209"/>
                  <a:pt x="218" y="218"/>
                  <a:pt x="208" y="237"/>
                </a:cubicBezTo>
                <a:cubicBezTo>
                  <a:pt x="197" y="255"/>
                  <a:pt x="195" y="268"/>
                  <a:pt x="209" y="283"/>
                </a:cubicBezTo>
                <a:cubicBezTo>
                  <a:pt x="216" y="290"/>
                  <a:pt x="215" y="297"/>
                  <a:pt x="208" y="303"/>
                </a:cubicBezTo>
                <a:cubicBezTo>
                  <a:pt x="196" y="314"/>
                  <a:pt x="185" y="325"/>
                  <a:pt x="175" y="336"/>
                </a:cubicBezTo>
                <a:cubicBezTo>
                  <a:pt x="169" y="343"/>
                  <a:pt x="162" y="343"/>
                  <a:pt x="156" y="338"/>
                </a:cubicBezTo>
                <a:cubicBezTo>
                  <a:pt x="140" y="323"/>
                  <a:pt x="126" y="325"/>
                  <a:pt x="107" y="337"/>
                </a:cubicBezTo>
                <a:cubicBezTo>
                  <a:pt x="90" y="347"/>
                  <a:pt x="82" y="357"/>
                  <a:pt x="86" y="377"/>
                </a:cubicBezTo>
                <a:cubicBezTo>
                  <a:pt x="88" y="386"/>
                  <a:pt x="84" y="392"/>
                  <a:pt x="73" y="394"/>
                </a:cubicBezTo>
                <a:cubicBezTo>
                  <a:pt x="59" y="397"/>
                  <a:pt x="45" y="401"/>
                  <a:pt x="31" y="405"/>
                </a:cubicBezTo>
                <a:cubicBezTo>
                  <a:pt x="22" y="408"/>
                  <a:pt x="16" y="406"/>
                  <a:pt x="12" y="397"/>
                </a:cubicBezTo>
                <a:cubicBezTo>
                  <a:pt x="9" y="389"/>
                  <a:pt x="4" y="381"/>
                  <a:pt x="0" y="373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ExtraShape3">
            <a:extLst>
              <a:ext uri="{FF2B5EF4-FFF2-40B4-BE49-F238E27FC236}">
                <a16:creationId xmlns:a16="http://schemas.microsoft.com/office/drawing/2014/main" id="{7C9EE95C-1846-4A74-B9D8-E8D0B73E9A5A}"/>
              </a:ext>
            </a:extLst>
          </p:cNvPr>
          <p:cNvSpPr>
            <a:spLocks/>
          </p:cNvSpPr>
          <p:nvPr/>
        </p:nvSpPr>
        <p:spPr bwMode="auto">
          <a:xfrm>
            <a:off x="2684702" y="1668226"/>
            <a:ext cx="2328324" cy="1541129"/>
          </a:xfrm>
          <a:custGeom>
            <a:avLst/>
            <a:gdLst>
              <a:gd name="T0" fmla="*/ 0 w 409"/>
              <a:gd name="T1" fmla="*/ 148 h 271"/>
              <a:gd name="T2" fmla="*/ 99 w 409"/>
              <a:gd name="T3" fmla="*/ 41 h 271"/>
              <a:gd name="T4" fmla="*/ 163 w 409"/>
              <a:gd name="T5" fmla="*/ 7 h 271"/>
              <a:gd name="T6" fmla="*/ 204 w 409"/>
              <a:gd name="T7" fmla="*/ 6 h 271"/>
              <a:gd name="T8" fmla="*/ 215 w 409"/>
              <a:gd name="T9" fmla="*/ 20 h 271"/>
              <a:gd name="T10" fmla="*/ 240 w 409"/>
              <a:gd name="T11" fmla="*/ 65 h 271"/>
              <a:gd name="T12" fmla="*/ 282 w 409"/>
              <a:gd name="T13" fmla="*/ 64 h 271"/>
              <a:gd name="T14" fmla="*/ 307 w 409"/>
              <a:gd name="T15" fmla="*/ 66 h 271"/>
              <a:gd name="T16" fmla="*/ 337 w 409"/>
              <a:gd name="T17" fmla="*/ 96 h 271"/>
              <a:gd name="T18" fmla="*/ 339 w 409"/>
              <a:gd name="T19" fmla="*/ 115 h 271"/>
              <a:gd name="T20" fmla="*/ 338 w 409"/>
              <a:gd name="T21" fmla="*/ 164 h 271"/>
              <a:gd name="T22" fmla="*/ 377 w 409"/>
              <a:gd name="T23" fmla="*/ 185 h 271"/>
              <a:gd name="T24" fmla="*/ 395 w 409"/>
              <a:gd name="T25" fmla="*/ 199 h 271"/>
              <a:gd name="T26" fmla="*/ 406 w 409"/>
              <a:gd name="T27" fmla="*/ 239 h 271"/>
              <a:gd name="T28" fmla="*/ 397 w 409"/>
              <a:gd name="T29" fmla="*/ 259 h 271"/>
              <a:gd name="T30" fmla="*/ 359 w 409"/>
              <a:gd name="T31" fmla="*/ 252 h 271"/>
              <a:gd name="T32" fmla="*/ 146 w 409"/>
              <a:gd name="T33" fmla="*/ 135 h 271"/>
              <a:gd name="T34" fmla="*/ 0 w 409"/>
              <a:gd name="T35" fmla="*/ 148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271">
                <a:moveTo>
                  <a:pt x="0" y="148"/>
                </a:moveTo>
                <a:cubicBezTo>
                  <a:pt x="26" y="102"/>
                  <a:pt x="58" y="67"/>
                  <a:pt x="99" y="41"/>
                </a:cubicBezTo>
                <a:cubicBezTo>
                  <a:pt x="119" y="28"/>
                  <a:pt x="142" y="18"/>
                  <a:pt x="163" y="7"/>
                </a:cubicBezTo>
                <a:cubicBezTo>
                  <a:pt x="177" y="0"/>
                  <a:pt x="190" y="1"/>
                  <a:pt x="204" y="6"/>
                </a:cubicBezTo>
                <a:cubicBezTo>
                  <a:pt x="212" y="8"/>
                  <a:pt x="217" y="12"/>
                  <a:pt x="215" y="20"/>
                </a:cubicBezTo>
                <a:cubicBezTo>
                  <a:pt x="209" y="43"/>
                  <a:pt x="220" y="54"/>
                  <a:pt x="240" y="65"/>
                </a:cubicBezTo>
                <a:cubicBezTo>
                  <a:pt x="256" y="74"/>
                  <a:pt x="268" y="77"/>
                  <a:pt x="282" y="64"/>
                </a:cubicBezTo>
                <a:cubicBezTo>
                  <a:pt x="290" y="55"/>
                  <a:pt x="299" y="56"/>
                  <a:pt x="307" y="66"/>
                </a:cubicBezTo>
                <a:cubicBezTo>
                  <a:pt x="316" y="77"/>
                  <a:pt x="327" y="87"/>
                  <a:pt x="337" y="96"/>
                </a:cubicBezTo>
                <a:cubicBezTo>
                  <a:pt x="343" y="102"/>
                  <a:pt x="345" y="109"/>
                  <a:pt x="339" y="115"/>
                </a:cubicBezTo>
                <a:cubicBezTo>
                  <a:pt x="324" y="131"/>
                  <a:pt x="326" y="145"/>
                  <a:pt x="338" y="164"/>
                </a:cubicBezTo>
                <a:cubicBezTo>
                  <a:pt x="348" y="181"/>
                  <a:pt x="357" y="189"/>
                  <a:pt x="377" y="185"/>
                </a:cubicBezTo>
                <a:cubicBezTo>
                  <a:pt x="387" y="183"/>
                  <a:pt x="393" y="188"/>
                  <a:pt x="395" y="199"/>
                </a:cubicBezTo>
                <a:cubicBezTo>
                  <a:pt x="398" y="213"/>
                  <a:pt x="403" y="226"/>
                  <a:pt x="406" y="239"/>
                </a:cubicBezTo>
                <a:cubicBezTo>
                  <a:pt x="409" y="249"/>
                  <a:pt x="406" y="255"/>
                  <a:pt x="397" y="259"/>
                </a:cubicBezTo>
                <a:cubicBezTo>
                  <a:pt x="375" y="271"/>
                  <a:pt x="375" y="271"/>
                  <a:pt x="359" y="252"/>
                </a:cubicBezTo>
                <a:cubicBezTo>
                  <a:pt x="302" y="186"/>
                  <a:pt x="231" y="148"/>
                  <a:pt x="146" y="135"/>
                </a:cubicBezTo>
                <a:cubicBezTo>
                  <a:pt x="97" y="128"/>
                  <a:pt x="50" y="133"/>
                  <a:pt x="0" y="148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ExtraShape4">
            <a:extLst>
              <a:ext uri="{FF2B5EF4-FFF2-40B4-BE49-F238E27FC236}">
                <a16:creationId xmlns:a16="http://schemas.microsoft.com/office/drawing/2014/main" id="{1BB48509-5ADB-4396-861F-41D544E1C5C1}"/>
              </a:ext>
            </a:extLst>
          </p:cNvPr>
          <p:cNvSpPr>
            <a:spLocks/>
          </p:cNvSpPr>
          <p:nvPr/>
        </p:nvSpPr>
        <p:spPr bwMode="auto">
          <a:xfrm>
            <a:off x="1511301" y="3527189"/>
            <a:ext cx="2322781" cy="1541129"/>
          </a:xfrm>
          <a:custGeom>
            <a:avLst/>
            <a:gdLst>
              <a:gd name="T0" fmla="*/ 34 w 408"/>
              <a:gd name="T1" fmla="*/ 0 h 271"/>
              <a:gd name="T2" fmla="*/ 408 w 408"/>
              <a:gd name="T3" fmla="*/ 124 h 271"/>
              <a:gd name="T4" fmla="*/ 341 w 408"/>
              <a:gd name="T5" fmla="*/ 206 h 271"/>
              <a:gd name="T6" fmla="*/ 236 w 408"/>
              <a:gd name="T7" fmla="*/ 267 h 271"/>
              <a:gd name="T8" fmla="*/ 199 w 408"/>
              <a:gd name="T9" fmla="*/ 262 h 271"/>
              <a:gd name="T10" fmla="*/ 194 w 408"/>
              <a:gd name="T11" fmla="*/ 249 h 271"/>
              <a:gd name="T12" fmla="*/ 170 w 408"/>
              <a:gd name="T13" fmla="*/ 206 h 271"/>
              <a:gd name="T14" fmla="*/ 125 w 408"/>
              <a:gd name="T15" fmla="*/ 208 h 271"/>
              <a:gd name="T16" fmla="*/ 104 w 408"/>
              <a:gd name="T17" fmla="*/ 206 h 271"/>
              <a:gd name="T18" fmla="*/ 71 w 408"/>
              <a:gd name="T19" fmla="*/ 174 h 271"/>
              <a:gd name="T20" fmla="*/ 70 w 408"/>
              <a:gd name="T21" fmla="*/ 155 h 271"/>
              <a:gd name="T22" fmla="*/ 71 w 408"/>
              <a:gd name="T23" fmla="*/ 106 h 271"/>
              <a:gd name="T24" fmla="*/ 31 w 408"/>
              <a:gd name="T25" fmla="*/ 85 h 271"/>
              <a:gd name="T26" fmla="*/ 14 w 408"/>
              <a:gd name="T27" fmla="*/ 72 h 271"/>
              <a:gd name="T28" fmla="*/ 2 w 408"/>
              <a:gd name="T29" fmla="*/ 31 h 271"/>
              <a:gd name="T30" fmla="*/ 11 w 408"/>
              <a:gd name="T31" fmla="*/ 11 h 271"/>
              <a:gd name="T32" fmla="*/ 34 w 408"/>
              <a:gd name="T3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8" h="271">
                <a:moveTo>
                  <a:pt x="34" y="0"/>
                </a:moveTo>
                <a:cubicBezTo>
                  <a:pt x="133" y="119"/>
                  <a:pt x="256" y="162"/>
                  <a:pt x="408" y="124"/>
                </a:cubicBezTo>
                <a:cubicBezTo>
                  <a:pt x="390" y="156"/>
                  <a:pt x="368" y="183"/>
                  <a:pt x="341" y="206"/>
                </a:cubicBezTo>
                <a:cubicBezTo>
                  <a:pt x="310" y="233"/>
                  <a:pt x="274" y="253"/>
                  <a:pt x="236" y="267"/>
                </a:cubicBezTo>
                <a:cubicBezTo>
                  <a:pt x="222" y="271"/>
                  <a:pt x="211" y="266"/>
                  <a:pt x="199" y="262"/>
                </a:cubicBezTo>
                <a:cubicBezTo>
                  <a:pt x="196" y="261"/>
                  <a:pt x="193" y="253"/>
                  <a:pt x="194" y="249"/>
                </a:cubicBezTo>
                <a:cubicBezTo>
                  <a:pt x="199" y="227"/>
                  <a:pt x="189" y="217"/>
                  <a:pt x="170" y="206"/>
                </a:cubicBezTo>
                <a:cubicBezTo>
                  <a:pt x="152" y="196"/>
                  <a:pt x="140" y="194"/>
                  <a:pt x="125" y="208"/>
                </a:cubicBezTo>
                <a:cubicBezTo>
                  <a:pt x="118" y="214"/>
                  <a:pt x="111" y="213"/>
                  <a:pt x="104" y="206"/>
                </a:cubicBezTo>
                <a:cubicBezTo>
                  <a:pt x="93" y="195"/>
                  <a:pt x="82" y="184"/>
                  <a:pt x="71" y="174"/>
                </a:cubicBezTo>
                <a:cubicBezTo>
                  <a:pt x="65" y="168"/>
                  <a:pt x="64" y="161"/>
                  <a:pt x="70" y="155"/>
                </a:cubicBezTo>
                <a:cubicBezTo>
                  <a:pt x="85" y="139"/>
                  <a:pt x="82" y="125"/>
                  <a:pt x="71" y="106"/>
                </a:cubicBezTo>
                <a:cubicBezTo>
                  <a:pt x="61" y="88"/>
                  <a:pt x="51" y="80"/>
                  <a:pt x="31" y="85"/>
                </a:cubicBezTo>
                <a:cubicBezTo>
                  <a:pt x="22" y="86"/>
                  <a:pt x="16" y="83"/>
                  <a:pt x="14" y="72"/>
                </a:cubicBezTo>
                <a:cubicBezTo>
                  <a:pt x="11" y="58"/>
                  <a:pt x="6" y="45"/>
                  <a:pt x="2" y="31"/>
                </a:cubicBezTo>
                <a:cubicBezTo>
                  <a:pt x="0" y="22"/>
                  <a:pt x="2" y="15"/>
                  <a:pt x="11" y="11"/>
                </a:cubicBezTo>
                <a:cubicBezTo>
                  <a:pt x="19" y="8"/>
                  <a:pt x="27" y="3"/>
                  <a:pt x="34" y="0"/>
                </a:cubicBezTo>
                <a:close/>
              </a:path>
            </a:pathLst>
          </a:custGeom>
          <a:solidFill>
            <a:srgbClr val="12C7A9">
              <a:alpha val="58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ExtraShape5">
            <a:extLst>
              <a:ext uri="{FF2B5EF4-FFF2-40B4-BE49-F238E27FC236}">
                <a16:creationId xmlns:a16="http://schemas.microsoft.com/office/drawing/2014/main" id="{275509A0-78AB-4E56-9A39-352FD08647ED}"/>
              </a:ext>
            </a:extLst>
          </p:cNvPr>
          <p:cNvSpPr>
            <a:spLocks/>
          </p:cNvSpPr>
          <p:nvPr/>
        </p:nvSpPr>
        <p:spPr bwMode="auto">
          <a:xfrm>
            <a:off x="2684702" y="1668226"/>
            <a:ext cx="1964293" cy="840784"/>
          </a:xfrm>
          <a:custGeom>
            <a:avLst/>
            <a:gdLst>
              <a:gd name="T0" fmla="*/ 330 w 345"/>
              <a:gd name="T1" fmla="*/ 128 h 148"/>
              <a:gd name="T2" fmla="*/ 330 w 345"/>
              <a:gd name="T3" fmla="*/ 128 h 148"/>
              <a:gd name="T4" fmla="*/ 339 w 345"/>
              <a:gd name="T5" fmla="*/ 115 h 148"/>
              <a:gd name="T6" fmla="*/ 337 w 345"/>
              <a:gd name="T7" fmla="*/ 96 h 148"/>
              <a:gd name="T8" fmla="*/ 307 w 345"/>
              <a:gd name="T9" fmla="*/ 66 h 148"/>
              <a:gd name="T10" fmla="*/ 282 w 345"/>
              <a:gd name="T11" fmla="*/ 64 h 148"/>
              <a:gd name="T12" fmla="*/ 240 w 345"/>
              <a:gd name="T13" fmla="*/ 65 h 148"/>
              <a:gd name="T14" fmla="*/ 215 w 345"/>
              <a:gd name="T15" fmla="*/ 20 h 148"/>
              <a:gd name="T16" fmla="*/ 204 w 345"/>
              <a:gd name="T17" fmla="*/ 6 h 148"/>
              <a:gd name="T18" fmla="*/ 163 w 345"/>
              <a:gd name="T19" fmla="*/ 7 h 148"/>
              <a:gd name="T20" fmla="*/ 99 w 345"/>
              <a:gd name="T21" fmla="*/ 41 h 148"/>
              <a:gd name="T22" fmla="*/ 0 w 345"/>
              <a:gd name="T23" fmla="*/ 148 h 148"/>
              <a:gd name="T24" fmla="*/ 330 w 345"/>
              <a:gd name="T25" fmla="*/ 12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5" h="148">
                <a:moveTo>
                  <a:pt x="330" y="128"/>
                </a:moveTo>
                <a:cubicBezTo>
                  <a:pt x="330" y="128"/>
                  <a:pt x="330" y="128"/>
                  <a:pt x="330" y="128"/>
                </a:cubicBezTo>
                <a:cubicBezTo>
                  <a:pt x="332" y="124"/>
                  <a:pt x="335" y="119"/>
                  <a:pt x="339" y="115"/>
                </a:cubicBezTo>
                <a:cubicBezTo>
                  <a:pt x="345" y="109"/>
                  <a:pt x="343" y="102"/>
                  <a:pt x="337" y="96"/>
                </a:cubicBezTo>
                <a:cubicBezTo>
                  <a:pt x="327" y="87"/>
                  <a:pt x="316" y="77"/>
                  <a:pt x="307" y="66"/>
                </a:cubicBezTo>
                <a:cubicBezTo>
                  <a:pt x="299" y="56"/>
                  <a:pt x="290" y="55"/>
                  <a:pt x="282" y="64"/>
                </a:cubicBezTo>
                <a:cubicBezTo>
                  <a:pt x="268" y="77"/>
                  <a:pt x="256" y="74"/>
                  <a:pt x="240" y="65"/>
                </a:cubicBezTo>
                <a:cubicBezTo>
                  <a:pt x="220" y="54"/>
                  <a:pt x="209" y="43"/>
                  <a:pt x="215" y="20"/>
                </a:cubicBezTo>
                <a:cubicBezTo>
                  <a:pt x="217" y="12"/>
                  <a:pt x="212" y="8"/>
                  <a:pt x="204" y="6"/>
                </a:cubicBezTo>
                <a:cubicBezTo>
                  <a:pt x="190" y="1"/>
                  <a:pt x="177" y="0"/>
                  <a:pt x="163" y="7"/>
                </a:cubicBezTo>
                <a:cubicBezTo>
                  <a:pt x="142" y="18"/>
                  <a:pt x="119" y="28"/>
                  <a:pt x="99" y="41"/>
                </a:cubicBezTo>
                <a:cubicBezTo>
                  <a:pt x="58" y="67"/>
                  <a:pt x="26" y="102"/>
                  <a:pt x="0" y="148"/>
                </a:cubicBezTo>
                <a:cubicBezTo>
                  <a:pt x="0" y="148"/>
                  <a:pt x="81" y="62"/>
                  <a:pt x="330" y="128"/>
                </a:cubicBez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ExtraShape6">
            <a:extLst>
              <a:ext uri="{FF2B5EF4-FFF2-40B4-BE49-F238E27FC236}">
                <a16:creationId xmlns:a16="http://schemas.microsoft.com/office/drawing/2014/main" id="{59012517-0BF0-4F91-AE41-A6A2DD256675}"/>
              </a:ext>
            </a:extLst>
          </p:cNvPr>
          <p:cNvSpPr>
            <a:spLocks/>
          </p:cNvSpPr>
          <p:nvPr/>
        </p:nvSpPr>
        <p:spPr bwMode="auto">
          <a:xfrm>
            <a:off x="1550106" y="1980517"/>
            <a:ext cx="850023" cy="1973532"/>
          </a:xfrm>
          <a:custGeom>
            <a:avLst/>
            <a:gdLst>
              <a:gd name="T0" fmla="*/ 138 w 149"/>
              <a:gd name="T1" fmla="*/ 17 h 347"/>
              <a:gd name="T2" fmla="*/ 116 w 149"/>
              <a:gd name="T3" fmla="*/ 6 h 347"/>
              <a:gd name="T4" fmla="*/ 98 w 149"/>
              <a:gd name="T5" fmla="*/ 8 h 347"/>
              <a:gd name="T6" fmla="*/ 67 w 149"/>
              <a:gd name="T7" fmla="*/ 38 h 347"/>
              <a:gd name="T8" fmla="*/ 65 w 149"/>
              <a:gd name="T9" fmla="*/ 63 h 347"/>
              <a:gd name="T10" fmla="*/ 66 w 149"/>
              <a:gd name="T11" fmla="*/ 105 h 347"/>
              <a:gd name="T12" fmla="*/ 21 w 149"/>
              <a:gd name="T13" fmla="*/ 130 h 347"/>
              <a:gd name="T14" fmla="*/ 9 w 149"/>
              <a:gd name="T15" fmla="*/ 136 h 347"/>
              <a:gd name="T16" fmla="*/ 6 w 149"/>
              <a:gd name="T17" fmla="*/ 175 h 347"/>
              <a:gd name="T18" fmla="*/ 94 w 149"/>
              <a:gd name="T19" fmla="*/ 306 h 347"/>
              <a:gd name="T20" fmla="*/ 149 w 149"/>
              <a:gd name="T21" fmla="*/ 347 h 347"/>
              <a:gd name="T22" fmla="*/ 138 w 149"/>
              <a:gd name="T23" fmla="*/ 1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347">
                <a:moveTo>
                  <a:pt x="138" y="17"/>
                </a:moveTo>
                <a:cubicBezTo>
                  <a:pt x="131" y="17"/>
                  <a:pt x="124" y="13"/>
                  <a:pt x="116" y="6"/>
                </a:cubicBezTo>
                <a:cubicBezTo>
                  <a:pt x="110" y="0"/>
                  <a:pt x="104" y="2"/>
                  <a:pt x="98" y="8"/>
                </a:cubicBezTo>
                <a:cubicBezTo>
                  <a:pt x="88" y="18"/>
                  <a:pt x="78" y="29"/>
                  <a:pt x="67" y="38"/>
                </a:cubicBezTo>
                <a:cubicBezTo>
                  <a:pt x="58" y="46"/>
                  <a:pt x="56" y="54"/>
                  <a:pt x="65" y="63"/>
                </a:cubicBezTo>
                <a:cubicBezTo>
                  <a:pt x="78" y="77"/>
                  <a:pt x="75" y="89"/>
                  <a:pt x="66" y="105"/>
                </a:cubicBezTo>
                <a:cubicBezTo>
                  <a:pt x="56" y="126"/>
                  <a:pt x="43" y="134"/>
                  <a:pt x="21" y="130"/>
                </a:cubicBezTo>
                <a:cubicBezTo>
                  <a:pt x="17" y="130"/>
                  <a:pt x="10" y="133"/>
                  <a:pt x="9" y="136"/>
                </a:cubicBezTo>
                <a:cubicBezTo>
                  <a:pt x="5" y="149"/>
                  <a:pt x="0" y="161"/>
                  <a:pt x="6" y="175"/>
                </a:cubicBezTo>
                <a:cubicBezTo>
                  <a:pt x="25" y="226"/>
                  <a:pt x="53" y="270"/>
                  <a:pt x="94" y="306"/>
                </a:cubicBezTo>
                <a:cubicBezTo>
                  <a:pt x="110" y="320"/>
                  <a:pt x="129" y="332"/>
                  <a:pt x="149" y="347"/>
                </a:cubicBezTo>
                <a:cubicBezTo>
                  <a:pt x="149" y="347"/>
                  <a:pt x="77" y="276"/>
                  <a:pt x="138" y="17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ExtraShape7">
            <a:extLst>
              <a:ext uri="{FF2B5EF4-FFF2-40B4-BE49-F238E27FC236}">
                <a16:creationId xmlns:a16="http://schemas.microsoft.com/office/drawing/2014/main" id="{BAC788BE-FC60-4842-8C5F-C2F1F204B2DA}"/>
              </a:ext>
            </a:extLst>
          </p:cNvPr>
          <p:cNvSpPr>
            <a:spLocks/>
          </p:cNvSpPr>
          <p:nvPr/>
        </p:nvSpPr>
        <p:spPr bwMode="auto">
          <a:xfrm>
            <a:off x="4124198" y="2793583"/>
            <a:ext cx="837088" cy="1951357"/>
          </a:xfrm>
          <a:custGeom>
            <a:avLst/>
            <a:gdLst>
              <a:gd name="T0" fmla="*/ 51 w 147"/>
              <a:gd name="T1" fmla="*/ 336 h 343"/>
              <a:gd name="T2" fmla="*/ 84 w 147"/>
              <a:gd name="T3" fmla="*/ 303 h 343"/>
              <a:gd name="T4" fmla="*/ 85 w 147"/>
              <a:gd name="T5" fmla="*/ 283 h 343"/>
              <a:gd name="T6" fmla="*/ 84 w 147"/>
              <a:gd name="T7" fmla="*/ 237 h 343"/>
              <a:gd name="T8" fmla="*/ 126 w 147"/>
              <a:gd name="T9" fmla="*/ 214 h 343"/>
              <a:gd name="T10" fmla="*/ 139 w 147"/>
              <a:gd name="T11" fmla="*/ 209 h 343"/>
              <a:gd name="T12" fmla="*/ 144 w 147"/>
              <a:gd name="T13" fmla="*/ 174 h 343"/>
              <a:gd name="T14" fmla="*/ 10 w 147"/>
              <a:gd name="T15" fmla="*/ 5 h 343"/>
              <a:gd name="T16" fmla="*/ 0 w 147"/>
              <a:gd name="T17" fmla="*/ 0 h 343"/>
              <a:gd name="T18" fmla="*/ 10 w 147"/>
              <a:gd name="T19" fmla="*/ 327 h 343"/>
              <a:gd name="T20" fmla="*/ 32 w 147"/>
              <a:gd name="T21" fmla="*/ 338 h 343"/>
              <a:gd name="T22" fmla="*/ 51 w 147"/>
              <a:gd name="T23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" h="343">
                <a:moveTo>
                  <a:pt x="51" y="336"/>
                </a:moveTo>
                <a:cubicBezTo>
                  <a:pt x="61" y="325"/>
                  <a:pt x="72" y="314"/>
                  <a:pt x="84" y="303"/>
                </a:cubicBezTo>
                <a:cubicBezTo>
                  <a:pt x="91" y="297"/>
                  <a:pt x="92" y="290"/>
                  <a:pt x="85" y="283"/>
                </a:cubicBezTo>
                <a:cubicBezTo>
                  <a:pt x="71" y="268"/>
                  <a:pt x="73" y="255"/>
                  <a:pt x="84" y="237"/>
                </a:cubicBezTo>
                <a:cubicBezTo>
                  <a:pt x="94" y="218"/>
                  <a:pt x="105" y="209"/>
                  <a:pt x="126" y="214"/>
                </a:cubicBezTo>
                <a:cubicBezTo>
                  <a:pt x="130" y="214"/>
                  <a:pt x="138" y="212"/>
                  <a:pt x="139" y="209"/>
                </a:cubicBezTo>
                <a:cubicBezTo>
                  <a:pt x="142" y="198"/>
                  <a:pt x="147" y="184"/>
                  <a:pt x="144" y="174"/>
                </a:cubicBezTo>
                <a:cubicBezTo>
                  <a:pt x="120" y="101"/>
                  <a:pt x="75" y="45"/>
                  <a:pt x="10" y="5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98" y="146"/>
                  <a:pt x="10" y="327"/>
                </a:cubicBezTo>
                <a:cubicBezTo>
                  <a:pt x="18" y="328"/>
                  <a:pt x="25" y="331"/>
                  <a:pt x="32" y="338"/>
                </a:cubicBezTo>
                <a:cubicBezTo>
                  <a:pt x="38" y="343"/>
                  <a:pt x="45" y="343"/>
                  <a:pt x="51" y="336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ExtraShape8">
            <a:extLst>
              <a:ext uri="{FF2B5EF4-FFF2-40B4-BE49-F238E27FC236}">
                <a16:creationId xmlns:a16="http://schemas.microsoft.com/office/drawing/2014/main" id="{A0B13A9A-9C4E-4D85-B9CA-675AB49FDC0B}"/>
              </a:ext>
            </a:extLst>
          </p:cNvPr>
          <p:cNvSpPr>
            <a:spLocks/>
          </p:cNvSpPr>
          <p:nvPr/>
        </p:nvSpPr>
        <p:spPr bwMode="auto">
          <a:xfrm>
            <a:off x="1511301" y="3527189"/>
            <a:ext cx="2322781" cy="1291666"/>
          </a:xfrm>
          <a:custGeom>
            <a:avLst/>
            <a:gdLst>
              <a:gd name="T0" fmla="*/ 34 w 408"/>
              <a:gd name="T1" fmla="*/ 0 h 227"/>
              <a:gd name="T2" fmla="*/ 11 w 408"/>
              <a:gd name="T3" fmla="*/ 11 h 227"/>
              <a:gd name="T4" fmla="*/ 2 w 408"/>
              <a:gd name="T5" fmla="*/ 31 h 227"/>
              <a:gd name="T6" fmla="*/ 14 w 408"/>
              <a:gd name="T7" fmla="*/ 72 h 227"/>
              <a:gd name="T8" fmla="*/ 31 w 408"/>
              <a:gd name="T9" fmla="*/ 85 h 227"/>
              <a:gd name="T10" fmla="*/ 71 w 408"/>
              <a:gd name="T11" fmla="*/ 106 h 227"/>
              <a:gd name="T12" fmla="*/ 79 w 408"/>
              <a:gd name="T13" fmla="*/ 141 h 227"/>
              <a:gd name="T14" fmla="*/ 83 w 408"/>
              <a:gd name="T15" fmla="*/ 143 h 227"/>
              <a:gd name="T16" fmla="*/ 408 w 408"/>
              <a:gd name="T17" fmla="*/ 124 h 227"/>
              <a:gd name="T18" fmla="*/ 34 w 408"/>
              <a:gd name="T1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8" h="227">
                <a:moveTo>
                  <a:pt x="34" y="0"/>
                </a:moveTo>
                <a:cubicBezTo>
                  <a:pt x="27" y="3"/>
                  <a:pt x="19" y="8"/>
                  <a:pt x="11" y="11"/>
                </a:cubicBezTo>
                <a:cubicBezTo>
                  <a:pt x="2" y="15"/>
                  <a:pt x="0" y="22"/>
                  <a:pt x="2" y="31"/>
                </a:cubicBezTo>
                <a:cubicBezTo>
                  <a:pt x="6" y="45"/>
                  <a:pt x="11" y="58"/>
                  <a:pt x="14" y="72"/>
                </a:cubicBezTo>
                <a:cubicBezTo>
                  <a:pt x="16" y="83"/>
                  <a:pt x="22" y="86"/>
                  <a:pt x="31" y="85"/>
                </a:cubicBezTo>
                <a:cubicBezTo>
                  <a:pt x="51" y="80"/>
                  <a:pt x="61" y="88"/>
                  <a:pt x="71" y="106"/>
                </a:cubicBezTo>
                <a:cubicBezTo>
                  <a:pt x="79" y="119"/>
                  <a:pt x="83" y="130"/>
                  <a:pt x="79" y="141"/>
                </a:cubicBezTo>
                <a:cubicBezTo>
                  <a:pt x="80" y="142"/>
                  <a:pt x="81" y="143"/>
                  <a:pt x="83" y="143"/>
                </a:cubicBezTo>
                <a:cubicBezTo>
                  <a:pt x="272" y="227"/>
                  <a:pt x="408" y="124"/>
                  <a:pt x="408" y="124"/>
                </a:cubicBezTo>
                <a:cubicBezTo>
                  <a:pt x="256" y="162"/>
                  <a:pt x="133" y="119"/>
                  <a:pt x="34" y="0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ExtraShape9">
            <a:extLst>
              <a:ext uri="{FF2B5EF4-FFF2-40B4-BE49-F238E27FC236}">
                <a16:creationId xmlns:a16="http://schemas.microsoft.com/office/drawing/2014/main" id="{EBFB0598-A49F-4960-9EED-33B1C1FB0B67}"/>
              </a:ext>
            </a:extLst>
          </p:cNvPr>
          <p:cNvSpPr>
            <a:spLocks noChangeAspect="1"/>
          </p:cNvSpPr>
          <p:nvPr/>
        </p:nvSpPr>
        <p:spPr bwMode="auto">
          <a:xfrm>
            <a:off x="2862839" y="2794352"/>
            <a:ext cx="757551" cy="1085591"/>
          </a:xfrm>
          <a:custGeom>
            <a:avLst/>
            <a:gdLst>
              <a:gd name="T0" fmla="*/ 4027 w 4458"/>
              <a:gd name="T1" fmla="*/ 4195 h 6398"/>
              <a:gd name="T2" fmla="*/ 3564 w 4458"/>
              <a:gd name="T3" fmla="*/ 2441 h 6398"/>
              <a:gd name="T4" fmla="*/ 3645 w 4458"/>
              <a:gd name="T5" fmla="*/ 1697 h 6398"/>
              <a:gd name="T6" fmla="*/ 2229 w 4458"/>
              <a:gd name="T7" fmla="*/ 0 h 6398"/>
              <a:gd name="T8" fmla="*/ 813 w 4458"/>
              <a:gd name="T9" fmla="*/ 1697 h 6398"/>
              <a:gd name="T10" fmla="*/ 894 w 4458"/>
              <a:gd name="T11" fmla="*/ 2441 h 6398"/>
              <a:gd name="T12" fmla="*/ 431 w 4458"/>
              <a:gd name="T13" fmla="*/ 4195 h 6398"/>
              <a:gd name="T14" fmla="*/ 197 w 4458"/>
              <a:gd name="T15" fmla="*/ 6071 h 6398"/>
              <a:gd name="T16" fmla="*/ 3614 w 4458"/>
              <a:gd name="T17" fmla="*/ 6398 h 6398"/>
              <a:gd name="T18" fmla="*/ 4384 w 4458"/>
              <a:gd name="T19" fmla="*/ 5357 h 6398"/>
              <a:gd name="T20" fmla="*/ 1799 w 4458"/>
              <a:gd name="T21" fmla="*/ 4449 h 6398"/>
              <a:gd name="T22" fmla="*/ 1942 w 4458"/>
              <a:gd name="T23" fmla="*/ 4430 h 6398"/>
              <a:gd name="T24" fmla="*/ 2516 w 4458"/>
              <a:gd name="T25" fmla="*/ 4430 h 6398"/>
              <a:gd name="T26" fmla="*/ 2659 w 4458"/>
              <a:gd name="T27" fmla="*/ 4449 h 6398"/>
              <a:gd name="T28" fmla="*/ 3107 w 4458"/>
              <a:gd name="T29" fmla="*/ 4000 h 6398"/>
              <a:gd name="T30" fmla="*/ 3257 w 4458"/>
              <a:gd name="T31" fmla="*/ 3908 h 6398"/>
              <a:gd name="T32" fmla="*/ 2197 w 4458"/>
              <a:gd name="T33" fmla="*/ 5599 h 6398"/>
              <a:gd name="T34" fmla="*/ 1201 w 4458"/>
              <a:gd name="T35" fmla="*/ 3908 h 6398"/>
              <a:gd name="T36" fmla="*/ 1351 w 4458"/>
              <a:gd name="T37" fmla="*/ 4000 h 6398"/>
              <a:gd name="T38" fmla="*/ 2229 w 4458"/>
              <a:gd name="T39" fmla="*/ 1703 h 6398"/>
              <a:gd name="T40" fmla="*/ 3431 w 4458"/>
              <a:gd name="T41" fmla="*/ 2092 h 6398"/>
              <a:gd name="T42" fmla="*/ 3132 w 4458"/>
              <a:gd name="T43" fmla="*/ 2441 h 6398"/>
              <a:gd name="T44" fmla="*/ 2508 w 4458"/>
              <a:gd name="T45" fmla="*/ 3335 h 6398"/>
              <a:gd name="T46" fmla="*/ 2673 w 4458"/>
              <a:gd name="T47" fmla="*/ 3888 h 6398"/>
              <a:gd name="T48" fmla="*/ 2426 w 4458"/>
              <a:gd name="T49" fmla="*/ 4215 h 6398"/>
              <a:gd name="T50" fmla="*/ 2229 w 4458"/>
              <a:gd name="T51" fmla="*/ 4143 h 6398"/>
              <a:gd name="T52" fmla="*/ 2032 w 4458"/>
              <a:gd name="T53" fmla="*/ 4215 h 6398"/>
              <a:gd name="T54" fmla="*/ 1784 w 4458"/>
              <a:gd name="T55" fmla="*/ 3888 h 6398"/>
              <a:gd name="T56" fmla="*/ 1950 w 4458"/>
              <a:gd name="T57" fmla="*/ 3335 h 6398"/>
              <a:gd name="T58" fmla="*/ 1326 w 4458"/>
              <a:gd name="T59" fmla="*/ 2441 h 6398"/>
              <a:gd name="T60" fmla="*/ 1027 w 4458"/>
              <a:gd name="T61" fmla="*/ 2092 h 6398"/>
              <a:gd name="T62" fmla="*/ 2229 w 4458"/>
              <a:gd name="T63" fmla="*/ 1703 h 6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58" h="6398">
                <a:moveTo>
                  <a:pt x="4384" y="5357"/>
                </a:moveTo>
                <a:lnTo>
                  <a:pt x="4027" y="4195"/>
                </a:lnTo>
                <a:cubicBezTo>
                  <a:pt x="3955" y="3958"/>
                  <a:pt x="3782" y="3778"/>
                  <a:pt x="3564" y="3688"/>
                </a:cubicBezTo>
                <a:lnTo>
                  <a:pt x="3564" y="2441"/>
                </a:lnTo>
                <a:cubicBezTo>
                  <a:pt x="3630" y="2362"/>
                  <a:pt x="3682" y="2264"/>
                  <a:pt x="3706" y="2153"/>
                </a:cubicBezTo>
                <a:cubicBezTo>
                  <a:pt x="3743" y="1985"/>
                  <a:pt x="3716" y="1823"/>
                  <a:pt x="3645" y="1697"/>
                </a:cubicBezTo>
                <a:cubicBezTo>
                  <a:pt x="3666" y="1634"/>
                  <a:pt x="3678" y="1553"/>
                  <a:pt x="3678" y="1449"/>
                </a:cubicBezTo>
                <a:cubicBezTo>
                  <a:pt x="3678" y="649"/>
                  <a:pt x="3029" y="0"/>
                  <a:pt x="2229" y="0"/>
                </a:cubicBezTo>
                <a:cubicBezTo>
                  <a:pt x="1429" y="0"/>
                  <a:pt x="780" y="649"/>
                  <a:pt x="780" y="1449"/>
                </a:cubicBezTo>
                <a:cubicBezTo>
                  <a:pt x="780" y="1553"/>
                  <a:pt x="792" y="1634"/>
                  <a:pt x="813" y="1697"/>
                </a:cubicBezTo>
                <a:cubicBezTo>
                  <a:pt x="742" y="1823"/>
                  <a:pt x="715" y="1985"/>
                  <a:pt x="752" y="2153"/>
                </a:cubicBezTo>
                <a:cubicBezTo>
                  <a:pt x="776" y="2264"/>
                  <a:pt x="828" y="2362"/>
                  <a:pt x="894" y="2441"/>
                </a:cubicBezTo>
                <a:lnTo>
                  <a:pt x="894" y="3688"/>
                </a:lnTo>
                <a:cubicBezTo>
                  <a:pt x="676" y="3778"/>
                  <a:pt x="503" y="3958"/>
                  <a:pt x="431" y="4195"/>
                </a:cubicBezTo>
                <a:lnTo>
                  <a:pt x="74" y="5356"/>
                </a:lnTo>
                <a:cubicBezTo>
                  <a:pt x="0" y="5600"/>
                  <a:pt x="46" y="5867"/>
                  <a:pt x="197" y="6071"/>
                </a:cubicBezTo>
                <a:cubicBezTo>
                  <a:pt x="348" y="6276"/>
                  <a:pt x="590" y="6398"/>
                  <a:pt x="844" y="6398"/>
                </a:cubicBezTo>
                <a:lnTo>
                  <a:pt x="3614" y="6398"/>
                </a:lnTo>
                <a:cubicBezTo>
                  <a:pt x="3868" y="6398"/>
                  <a:pt x="4110" y="6276"/>
                  <a:pt x="4261" y="6071"/>
                </a:cubicBezTo>
                <a:cubicBezTo>
                  <a:pt x="4412" y="5867"/>
                  <a:pt x="4458" y="5600"/>
                  <a:pt x="4384" y="5357"/>
                </a:cubicBezTo>
                <a:close/>
                <a:moveTo>
                  <a:pt x="1569" y="4231"/>
                </a:moveTo>
                <a:cubicBezTo>
                  <a:pt x="1577" y="4352"/>
                  <a:pt x="1675" y="4449"/>
                  <a:pt x="1799" y="4449"/>
                </a:cubicBezTo>
                <a:cubicBezTo>
                  <a:pt x="1857" y="4449"/>
                  <a:pt x="1909" y="4425"/>
                  <a:pt x="1950" y="4390"/>
                </a:cubicBezTo>
                <a:cubicBezTo>
                  <a:pt x="1948" y="4404"/>
                  <a:pt x="1942" y="4416"/>
                  <a:pt x="1942" y="4430"/>
                </a:cubicBezTo>
                <a:cubicBezTo>
                  <a:pt x="1942" y="4589"/>
                  <a:pt x="2070" y="4718"/>
                  <a:pt x="2229" y="4718"/>
                </a:cubicBezTo>
                <a:cubicBezTo>
                  <a:pt x="2388" y="4718"/>
                  <a:pt x="2516" y="4589"/>
                  <a:pt x="2516" y="4430"/>
                </a:cubicBezTo>
                <a:cubicBezTo>
                  <a:pt x="2516" y="4416"/>
                  <a:pt x="2510" y="4404"/>
                  <a:pt x="2508" y="4390"/>
                </a:cubicBezTo>
                <a:cubicBezTo>
                  <a:pt x="2549" y="4425"/>
                  <a:pt x="2601" y="4449"/>
                  <a:pt x="2659" y="4449"/>
                </a:cubicBezTo>
                <a:cubicBezTo>
                  <a:pt x="2782" y="4449"/>
                  <a:pt x="2881" y="4352"/>
                  <a:pt x="2889" y="4231"/>
                </a:cubicBezTo>
                <a:cubicBezTo>
                  <a:pt x="3011" y="4222"/>
                  <a:pt x="3107" y="4124"/>
                  <a:pt x="3107" y="4000"/>
                </a:cubicBezTo>
                <a:cubicBezTo>
                  <a:pt x="3107" y="3967"/>
                  <a:pt x="3100" y="3936"/>
                  <a:pt x="3088" y="3908"/>
                </a:cubicBezTo>
                <a:lnTo>
                  <a:pt x="3257" y="3908"/>
                </a:lnTo>
                <a:cubicBezTo>
                  <a:pt x="3271" y="3908"/>
                  <a:pt x="3285" y="3910"/>
                  <a:pt x="3298" y="3911"/>
                </a:cubicBezTo>
                <a:cubicBezTo>
                  <a:pt x="3126" y="4341"/>
                  <a:pt x="2586" y="5604"/>
                  <a:pt x="2197" y="5599"/>
                </a:cubicBezTo>
                <a:cubicBezTo>
                  <a:pt x="1815" y="5594"/>
                  <a:pt x="1310" y="4342"/>
                  <a:pt x="1148" y="3912"/>
                </a:cubicBezTo>
                <a:cubicBezTo>
                  <a:pt x="1165" y="3910"/>
                  <a:pt x="1183" y="3908"/>
                  <a:pt x="1201" y="3908"/>
                </a:cubicBezTo>
                <a:lnTo>
                  <a:pt x="1370" y="3908"/>
                </a:lnTo>
                <a:cubicBezTo>
                  <a:pt x="1358" y="3936"/>
                  <a:pt x="1351" y="3967"/>
                  <a:pt x="1351" y="4000"/>
                </a:cubicBezTo>
                <a:cubicBezTo>
                  <a:pt x="1351" y="4124"/>
                  <a:pt x="1447" y="4222"/>
                  <a:pt x="1569" y="4231"/>
                </a:cubicBezTo>
                <a:close/>
                <a:moveTo>
                  <a:pt x="2229" y="1703"/>
                </a:moveTo>
                <a:cubicBezTo>
                  <a:pt x="2725" y="1703"/>
                  <a:pt x="3162" y="1912"/>
                  <a:pt x="3423" y="1881"/>
                </a:cubicBezTo>
                <a:cubicBezTo>
                  <a:pt x="3443" y="1941"/>
                  <a:pt x="3448" y="2016"/>
                  <a:pt x="3431" y="2092"/>
                </a:cubicBezTo>
                <a:cubicBezTo>
                  <a:pt x="3404" y="2217"/>
                  <a:pt x="3321" y="2320"/>
                  <a:pt x="3231" y="2344"/>
                </a:cubicBezTo>
                <a:cubicBezTo>
                  <a:pt x="3184" y="2357"/>
                  <a:pt x="3146" y="2393"/>
                  <a:pt x="3132" y="2441"/>
                </a:cubicBezTo>
                <a:cubicBezTo>
                  <a:pt x="3033" y="2779"/>
                  <a:pt x="2832" y="3049"/>
                  <a:pt x="2581" y="3182"/>
                </a:cubicBezTo>
                <a:cubicBezTo>
                  <a:pt x="2525" y="3211"/>
                  <a:pt x="2496" y="3273"/>
                  <a:pt x="2508" y="3335"/>
                </a:cubicBezTo>
                <a:lnTo>
                  <a:pt x="2603" y="3795"/>
                </a:lnTo>
                <a:cubicBezTo>
                  <a:pt x="2612" y="3836"/>
                  <a:pt x="2639" y="3868"/>
                  <a:pt x="2673" y="3888"/>
                </a:cubicBezTo>
                <a:cubicBezTo>
                  <a:pt x="2657" y="3917"/>
                  <a:pt x="2646" y="3949"/>
                  <a:pt x="2644" y="3985"/>
                </a:cubicBezTo>
                <a:cubicBezTo>
                  <a:pt x="2522" y="3993"/>
                  <a:pt x="2426" y="4092"/>
                  <a:pt x="2426" y="4215"/>
                </a:cubicBezTo>
                <a:cubicBezTo>
                  <a:pt x="2426" y="4218"/>
                  <a:pt x="2427" y="4221"/>
                  <a:pt x="2427" y="4224"/>
                </a:cubicBezTo>
                <a:cubicBezTo>
                  <a:pt x="2376" y="4174"/>
                  <a:pt x="2306" y="4143"/>
                  <a:pt x="2229" y="4143"/>
                </a:cubicBezTo>
                <a:cubicBezTo>
                  <a:pt x="2152" y="4143"/>
                  <a:pt x="2082" y="4174"/>
                  <a:pt x="2031" y="4224"/>
                </a:cubicBezTo>
                <a:cubicBezTo>
                  <a:pt x="2031" y="4221"/>
                  <a:pt x="2032" y="4218"/>
                  <a:pt x="2032" y="4215"/>
                </a:cubicBezTo>
                <a:cubicBezTo>
                  <a:pt x="2032" y="4092"/>
                  <a:pt x="1936" y="3993"/>
                  <a:pt x="1814" y="3985"/>
                </a:cubicBezTo>
                <a:cubicBezTo>
                  <a:pt x="1812" y="3949"/>
                  <a:pt x="1801" y="3917"/>
                  <a:pt x="1784" y="3888"/>
                </a:cubicBezTo>
                <a:cubicBezTo>
                  <a:pt x="1819" y="3868"/>
                  <a:pt x="1846" y="3836"/>
                  <a:pt x="1854" y="3795"/>
                </a:cubicBezTo>
                <a:lnTo>
                  <a:pt x="1950" y="3335"/>
                </a:lnTo>
                <a:cubicBezTo>
                  <a:pt x="1962" y="3273"/>
                  <a:pt x="1933" y="3211"/>
                  <a:pt x="1877" y="3182"/>
                </a:cubicBezTo>
                <a:cubicBezTo>
                  <a:pt x="1626" y="3049"/>
                  <a:pt x="1425" y="2779"/>
                  <a:pt x="1326" y="2441"/>
                </a:cubicBezTo>
                <a:cubicBezTo>
                  <a:pt x="1312" y="2393"/>
                  <a:pt x="1274" y="2357"/>
                  <a:pt x="1226" y="2344"/>
                </a:cubicBezTo>
                <a:cubicBezTo>
                  <a:pt x="1136" y="2321"/>
                  <a:pt x="1054" y="2217"/>
                  <a:pt x="1027" y="2092"/>
                </a:cubicBezTo>
                <a:cubicBezTo>
                  <a:pt x="1010" y="2016"/>
                  <a:pt x="1015" y="1941"/>
                  <a:pt x="1034" y="1881"/>
                </a:cubicBezTo>
                <a:cubicBezTo>
                  <a:pt x="1295" y="1912"/>
                  <a:pt x="1733" y="1703"/>
                  <a:pt x="2229" y="1703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ValueShape1">
            <a:extLst>
              <a:ext uri="{FF2B5EF4-FFF2-40B4-BE49-F238E27FC236}">
                <a16:creationId xmlns:a16="http://schemas.microsoft.com/office/drawing/2014/main" id="{9260A122-A2B1-4FE9-8885-B3A48F037C45}"/>
              </a:ext>
            </a:extLst>
          </p:cNvPr>
          <p:cNvSpPr>
            <a:spLocks/>
          </p:cNvSpPr>
          <p:nvPr/>
        </p:nvSpPr>
        <p:spPr bwMode="auto">
          <a:xfrm>
            <a:off x="5297598" y="2233711"/>
            <a:ext cx="4513909" cy="2846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5D366"/>
              </a:gs>
              <a:gs pos="100000">
                <a:schemeClr val="lt1">
                  <a:lumMod val="85000"/>
                </a:schemeClr>
              </a:gs>
              <a:gs pos="39000">
                <a:srgbClr val="25D366"/>
              </a:gs>
              <a:gs pos="64000">
                <a:schemeClr val="lt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ValueShape2">
            <a:extLst>
              <a:ext uri="{FF2B5EF4-FFF2-40B4-BE49-F238E27FC236}">
                <a16:creationId xmlns:a16="http://schemas.microsoft.com/office/drawing/2014/main" id="{3136959B-97AB-4703-96A5-C14A83B23494}"/>
              </a:ext>
            </a:extLst>
          </p:cNvPr>
          <p:cNvSpPr>
            <a:spLocks/>
          </p:cNvSpPr>
          <p:nvPr/>
        </p:nvSpPr>
        <p:spPr bwMode="auto">
          <a:xfrm>
            <a:off x="5299819" y="3111171"/>
            <a:ext cx="4509281" cy="2896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2C7A9"/>
              </a:gs>
              <a:gs pos="100000">
                <a:schemeClr val="lt1">
                  <a:lumMod val="85000"/>
                </a:schemeClr>
              </a:gs>
              <a:gs pos="59000">
                <a:srgbClr val="12C7A9"/>
              </a:gs>
              <a:gs pos="78000">
                <a:schemeClr val="lt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ValueShape3">
            <a:extLst>
              <a:ext uri="{FF2B5EF4-FFF2-40B4-BE49-F238E27FC236}">
                <a16:creationId xmlns:a16="http://schemas.microsoft.com/office/drawing/2014/main" id="{BC716CF5-B60E-4C99-A0BB-9957D17E0A7C}"/>
              </a:ext>
            </a:extLst>
          </p:cNvPr>
          <p:cNvSpPr>
            <a:spLocks/>
          </p:cNvSpPr>
          <p:nvPr/>
        </p:nvSpPr>
        <p:spPr bwMode="auto">
          <a:xfrm>
            <a:off x="5297598" y="4008626"/>
            <a:ext cx="4513909" cy="2876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CF8C6"/>
              </a:gs>
              <a:gs pos="100000">
                <a:schemeClr val="lt1">
                  <a:lumMod val="85000"/>
                </a:schemeClr>
              </a:gs>
              <a:gs pos="77000">
                <a:srgbClr val="DCF8C6"/>
              </a:gs>
              <a:gs pos="89000">
                <a:schemeClr val="bg2">
                  <a:lumMod val="9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ValueText1">
            <a:extLst>
              <a:ext uri="{FF2B5EF4-FFF2-40B4-BE49-F238E27FC236}">
                <a16:creationId xmlns:a16="http://schemas.microsoft.com/office/drawing/2014/main" id="{FC51B124-09CA-4EA7-B6D5-7B68CEE24002}"/>
              </a:ext>
            </a:extLst>
          </p:cNvPr>
          <p:cNvSpPr txBox="1"/>
          <p:nvPr/>
        </p:nvSpPr>
        <p:spPr>
          <a:xfrm>
            <a:off x="10012089" y="2198354"/>
            <a:ext cx="668606" cy="411614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39%</a:t>
            </a:r>
          </a:p>
        </p:txBody>
      </p:sp>
      <p:sp>
        <p:nvSpPr>
          <p:cNvPr id="19" name="ValueText2">
            <a:extLst>
              <a:ext uri="{FF2B5EF4-FFF2-40B4-BE49-F238E27FC236}">
                <a16:creationId xmlns:a16="http://schemas.microsoft.com/office/drawing/2014/main" id="{7C3C2406-25F6-4C46-BDAE-6D4F0913868A}"/>
              </a:ext>
            </a:extLst>
          </p:cNvPr>
          <p:cNvSpPr txBox="1"/>
          <p:nvPr/>
        </p:nvSpPr>
        <p:spPr>
          <a:xfrm>
            <a:off x="10012091" y="3088472"/>
            <a:ext cx="668606" cy="411614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59%</a:t>
            </a:r>
          </a:p>
        </p:txBody>
      </p:sp>
      <p:sp>
        <p:nvSpPr>
          <p:cNvPr id="20" name="ValueText3">
            <a:extLst>
              <a:ext uri="{FF2B5EF4-FFF2-40B4-BE49-F238E27FC236}">
                <a16:creationId xmlns:a16="http://schemas.microsoft.com/office/drawing/2014/main" id="{F6230D70-9D14-4E36-8027-09F9853123DD}"/>
              </a:ext>
            </a:extLst>
          </p:cNvPr>
          <p:cNvSpPr txBox="1"/>
          <p:nvPr/>
        </p:nvSpPr>
        <p:spPr>
          <a:xfrm>
            <a:off x="10012091" y="3972940"/>
            <a:ext cx="668606" cy="411614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88%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97598" y="2605356"/>
            <a:ext cx="5167202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297598" y="3493636"/>
            <a:ext cx="5167202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297598" y="4381915"/>
            <a:ext cx="5167202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36" name="矩形 35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98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lativeShape"/>
          <p:cNvSpPr/>
          <p:nvPr/>
        </p:nvSpPr>
        <p:spPr>
          <a:xfrm>
            <a:off x="1612901" y="1800912"/>
            <a:ext cx="8966200" cy="755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ValueShape"/>
          <p:cNvSpPr/>
          <p:nvPr/>
        </p:nvSpPr>
        <p:spPr>
          <a:xfrm>
            <a:off x="1612901" y="1800912"/>
            <a:ext cx="5290058" cy="75502"/>
          </a:xfrm>
          <a:prstGeom prst="roundRect">
            <a:avLst/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ValueText"/>
          <p:cNvSpPr txBox="1"/>
          <p:nvPr/>
        </p:nvSpPr>
        <p:spPr>
          <a:xfrm>
            <a:off x="1962648" y="2007537"/>
            <a:ext cx="451811" cy="280422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59%</a:t>
            </a:r>
          </a:p>
        </p:txBody>
      </p:sp>
      <p:cxnSp>
        <p:nvCxnSpPr>
          <p:cNvPr id="8" name="LineShape"/>
          <p:cNvCxnSpPr>
            <a:cxnSpLocks/>
          </p:cNvCxnSpPr>
          <p:nvPr/>
        </p:nvCxnSpPr>
        <p:spPr>
          <a:xfrm flipH="1">
            <a:off x="1612901" y="2424026"/>
            <a:ext cx="8966199" cy="0"/>
          </a:xfrm>
          <a:prstGeom prst="straightConnector1">
            <a:avLst/>
          </a:prstGeom>
          <a:noFill/>
          <a:ln w="3175" cap="flat" cmpd="sng">
            <a:solidFill>
              <a:schemeClr val="tx1">
                <a:lumMod val="20000"/>
                <a:lumOff val="80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0" name="文本框 29"/>
          <p:cNvSpPr txBox="1"/>
          <p:nvPr/>
        </p:nvSpPr>
        <p:spPr>
          <a:xfrm>
            <a:off x="8548835" y="1962439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09875" y="2001945"/>
            <a:ext cx="5585970" cy="2928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RelativeShape"/>
          <p:cNvSpPr/>
          <p:nvPr/>
        </p:nvSpPr>
        <p:spPr>
          <a:xfrm>
            <a:off x="1612901" y="2949033"/>
            <a:ext cx="8966200" cy="755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ValueShape"/>
          <p:cNvSpPr/>
          <p:nvPr/>
        </p:nvSpPr>
        <p:spPr>
          <a:xfrm>
            <a:off x="1612901" y="2949033"/>
            <a:ext cx="6634989" cy="75502"/>
          </a:xfrm>
          <a:prstGeom prst="roundRect">
            <a:avLst/>
          </a:prstGeom>
          <a:solidFill>
            <a:srgbClr val="075E5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ValueText"/>
          <p:cNvSpPr txBox="1"/>
          <p:nvPr/>
        </p:nvSpPr>
        <p:spPr>
          <a:xfrm>
            <a:off x="1962648" y="3155658"/>
            <a:ext cx="451811" cy="280422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74%</a:t>
            </a:r>
          </a:p>
        </p:txBody>
      </p:sp>
      <p:cxnSp>
        <p:nvCxnSpPr>
          <p:cNvPr id="15" name="LineShape"/>
          <p:cNvCxnSpPr>
            <a:cxnSpLocks/>
          </p:cNvCxnSpPr>
          <p:nvPr/>
        </p:nvCxnSpPr>
        <p:spPr>
          <a:xfrm flipH="1">
            <a:off x="1612901" y="3572147"/>
            <a:ext cx="8966199" cy="0"/>
          </a:xfrm>
          <a:prstGeom prst="straightConnector1">
            <a:avLst/>
          </a:prstGeom>
          <a:noFill/>
          <a:ln w="3175" cap="flat" cmpd="sng">
            <a:solidFill>
              <a:schemeClr val="tx1">
                <a:lumMod val="20000"/>
                <a:lumOff val="80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2" name="文本框 31"/>
          <p:cNvSpPr txBox="1"/>
          <p:nvPr/>
        </p:nvSpPr>
        <p:spPr>
          <a:xfrm>
            <a:off x="8548835" y="3110778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809875" y="3141720"/>
            <a:ext cx="5585970" cy="2928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RelativeShape"/>
          <p:cNvSpPr/>
          <p:nvPr/>
        </p:nvSpPr>
        <p:spPr>
          <a:xfrm>
            <a:off x="1612901" y="4097153"/>
            <a:ext cx="8966200" cy="755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ValueShape"/>
          <p:cNvSpPr/>
          <p:nvPr/>
        </p:nvSpPr>
        <p:spPr>
          <a:xfrm>
            <a:off x="1612901" y="4097153"/>
            <a:ext cx="7979918" cy="75502"/>
          </a:xfrm>
          <a:prstGeom prst="roundRect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ValueText"/>
          <p:cNvSpPr txBox="1"/>
          <p:nvPr/>
        </p:nvSpPr>
        <p:spPr>
          <a:xfrm>
            <a:off x="1962648" y="4303778"/>
            <a:ext cx="451811" cy="280422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6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89%</a:t>
            </a:r>
          </a:p>
        </p:txBody>
      </p:sp>
      <p:cxnSp>
        <p:nvCxnSpPr>
          <p:cNvPr id="22" name="LineShape"/>
          <p:cNvCxnSpPr>
            <a:cxnSpLocks/>
          </p:cNvCxnSpPr>
          <p:nvPr/>
        </p:nvCxnSpPr>
        <p:spPr>
          <a:xfrm flipH="1">
            <a:off x="1612901" y="4720267"/>
            <a:ext cx="8966199" cy="0"/>
          </a:xfrm>
          <a:prstGeom prst="straightConnector1">
            <a:avLst/>
          </a:prstGeom>
          <a:noFill/>
          <a:ln w="3175" cap="flat" cmpd="sng">
            <a:solidFill>
              <a:schemeClr val="tx1">
                <a:lumMod val="20000"/>
                <a:lumOff val="80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3" name="文本框 32"/>
          <p:cNvSpPr txBox="1"/>
          <p:nvPr/>
        </p:nvSpPr>
        <p:spPr>
          <a:xfrm>
            <a:off x="8548835" y="4253789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809875" y="4296190"/>
            <a:ext cx="5585970" cy="2928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44" name="矩形 43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46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437" y="425795"/>
            <a:ext cx="4945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CONTENTS</a:t>
            </a:r>
            <a:endParaRPr lang="zh-CN" altLang="en-US" sz="7200" dirty="0">
              <a:gradFill>
                <a:gsLst>
                  <a:gs pos="0">
                    <a:schemeClr val="accent5">
                      <a:shade val="30000"/>
                      <a:satMod val="115000"/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0" y="1025959"/>
            <a:ext cx="12192000" cy="3583882"/>
          </a:xfrm>
          <a:custGeom>
            <a:avLst/>
            <a:gdLst>
              <a:gd name="connsiteX0" fmla="*/ 7079226 w 12382500"/>
              <a:gd name="connsiteY0" fmla="*/ 24 h 3583882"/>
              <a:gd name="connsiteX1" fmla="*/ 8672052 w 12382500"/>
              <a:gd name="connsiteY1" fmla="*/ 766940 h 3583882"/>
              <a:gd name="connsiteX2" fmla="*/ 9763432 w 12382500"/>
              <a:gd name="connsiteY2" fmla="*/ 59017 h 3583882"/>
              <a:gd name="connsiteX3" fmla="*/ 10913806 w 12382500"/>
              <a:gd name="connsiteY3" fmla="*/ 707947 h 3583882"/>
              <a:gd name="connsiteX4" fmla="*/ 12194856 w 12382500"/>
              <a:gd name="connsiteY4" fmla="*/ 599639 h 3583882"/>
              <a:gd name="connsiteX5" fmla="*/ 12382500 w 12382500"/>
              <a:gd name="connsiteY5" fmla="*/ 563060 h 3583882"/>
              <a:gd name="connsiteX6" fmla="*/ 12382500 w 12382500"/>
              <a:gd name="connsiteY6" fmla="*/ 3583882 h 3583882"/>
              <a:gd name="connsiteX7" fmla="*/ 0 w 12382500"/>
              <a:gd name="connsiteY7" fmla="*/ 3583882 h 3583882"/>
              <a:gd name="connsiteX8" fmla="*/ 0 w 12382500"/>
              <a:gd name="connsiteY8" fmla="*/ 217844 h 3583882"/>
              <a:gd name="connsiteX9" fmla="*/ 222954 w 12382500"/>
              <a:gd name="connsiteY9" fmla="*/ 344076 h 3583882"/>
              <a:gd name="connsiteX10" fmla="*/ 1858297 w 12382500"/>
              <a:gd name="connsiteY10" fmla="*/ 914424 h 3583882"/>
              <a:gd name="connsiteX11" fmla="*/ 4011561 w 12382500"/>
              <a:gd name="connsiteY11" fmla="*/ 206501 h 3583882"/>
              <a:gd name="connsiteX12" fmla="*/ 5486400 w 12382500"/>
              <a:gd name="connsiteY12" fmla="*/ 796437 h 3583882"/>
              <a:gd name="connsiteX13" fmla="*/ 7079226 w 12382500"/>
              <a:gd name="connsiteY13" fmla="*/ 24 h 35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82500" h="3583882">
                <a:moveTo>
                  <a:pt x="7079226" y="24"/>
                </a:moveTo>
                <a:cubicBezTo>
                  <a:pt x="7610168" y="-4892"/>
                  <a:pt x="8224684" y="757108"/>
                  <a:pt x="8672052" y="766940"/>
                </a:cubicBezTo>
                <a:cubicBezTo>
                  <a:pt x="9119420" y="776772"/>
                  <a:pt x="9389806" y="68849"/>
                  <a:pt x="9763432" y="59017"/>
                </a:cubicBezTo>
                <a:cubicBezTo>
                  <a:pt x="10137058" y="49185"/>
                  <a:pt x="10358283" y="648953"/>
                  <a:pt x="10913806" y="707947"/>
                </a:cubicBezTo>
                <a:cubicBezTo>
                  <a:pt x="11261008" y="744818"/>
                  <a:pt x="11709028" y="689512"/>
                  <a:pt x="12194856" y="599639"/>
                </a:cubicBezTo>
                <a:lnTo>
                  <a:pt x="12382500" y="563060"/>
                </a:lnTo>
                <a:lnTo>
                  <a:pt x="12382500" y="3583882"/>
                </a:lnTo>
                <a:lnTo>
                  <a:pt x="0" y="3583882"/>
                </a:lnTo>
                <a:lnTo>
                  <a:pt x="0" y="217844"/>
                </a:lnTo>
                <a:lnTo>
                  <a:pt x="222954" y="344076"/>
                </a:lnTo>
                <a:cubicBezTo>
                  <a:pt x="770142" y="646188"/>
                  <a:pt x="1316294" y="892301"/>
                  <a:pt x="1858297" y="914424"/>
                </a:cubicBezTo>
                <a:cubicBezTo>
                  <a:pt x="2580968" y="943921"/>
                  <a:pt x="3406877" y="226165"/>
                  <a:pt x="4011561" y="206501"/>
                </a:cubicBezTo>
                <a:cubicBezTo>
                  <a:pt x="4616245" y="186837"/>
                  <a:pt x="4975122" y="830850"/>
                  <a:pt x="5486400" y="796437"/>
                </a:cubicBezTo>
                <a:cubicBezTo>
                  <a:pt x="5997678" y="762024"/>
                  <a:pt x="6548284" y="4940"/>
                  <a:pt x="7079226" y="24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5413">
                  <a:schemeClr val="bg1">
                    <a:alpha val="0"/>
                  </a:schemeClr>
                </a:gs>
                <a:gs pos="53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0" y="3623522"/>
            <a:ext cx="12192000" cy="3234478"/>
          </a:xfrm>
          <a:custGeom>
            <a:avLst/>
            <a:gdLst>
              <a:gd name="connsiteX0" fmla="*/ 6970315 w 12192000"/>
              <a:gd name="connsiteY0" fmla="*/ 24 h 3234478"/>
              <a:gd name="connsiteX1" fmla="*/ 8538636 w 12192000"/>
              <a:gd name="connsiteY1" fmla="*/ 766940 h 3234478"/>
              <a:gd name="connsiteX2" fmla="*/ 9613225 w 12192000"/>
              <a:gd name="connsiteY2" fmla="*/ 59017 h 3234478"/>
              <a:gd name="connsiteX3" fmla="*/ 10745901 w 12192000"/>
              <a:gd name="connsiteY3" fmla="*/ 707947 h 3234478"/>
              <a:gd name="connsiteX4" fmla="*/ 12007243 w 12192000"/>
              <a:gd name="connsiteY4" fmla="*/ 599639 h 3234478"/>
              <a:gd name="connsiteX5" fmla="*/ 12192000 w 12192000"/>
              <a:gd name="connsiteY5" fmla="*/ 563060 h 3234478"/>
              <a:gd name="connsiteX6" fmla="*/ 12192000 w 12192000"/>
              <a:gd name="connsiteY6" fmla="*/ 3234478 h 3234478"/>
              <a:gd name="connsiteX7" fmla="*/ 0 w 12192000"/>
              <a:gd name="connsiteY7" fmla="*/ 3234478 h 3234478"/>
              <a:gd name="connsiteX8" fmla="*/ 0 w 12192000"/>
              <a:gd name="connsiteY8" fmla="*/ 217844 h 3234478"/>
              <a:gd name="connsiteX9" fmla="*/ 219524 w 12192000"/>
              <a:gd name="connsiteY9" fmla="*/ 344076 h 3234478"/>
              <a:gd name="connsiteX10" fmla="*/ 1829708 w 12192000"/>
              <a:gd name="connsiteY10" fmla="*/ 914424 h 3234478"/>
              <a:gd name="connsiteX11" fmla="*/ 3949845 w 12192000"/>
              <a:gd name="connsiteY11" fmla="*/ 206501 h 3234478"/>
              <a:gd name="connsiteX12" fmla="*/ 5401994 w 12192000"/>
              <a:gd name="connsiteY12" fmla="*/ 796437 h 3234478"/>
              <a:gd name="connsiteX13" fmla="*/ 6970315 w 12192000"/>
              <a:gd name="connsiteY13" fmla="*/ 24 h 323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234478">
                <a:moveTo>
                  <a:pt x="6970315" y="24"/>
                </a:moveTo>
                <a:cubicBezTo>
                  <a:pt x="7493089" y="-4892"/>
                  <a:pt x="8098151" y="757108"/>
                  <a:pt x="8538636" y="766940"/>
                </a:cubicBezTo>
                <a:cubicBezTo>
                  <a:pt x="8979121" y="776772"/>
                  <a:pt x="9245347" y="68849"/>
                  <a:pt x="9613225" y="59017"/>
                </a:cubicBezTo>
                <a:cubicBezTo>
                  <a:pt x="9981103" y="49185"/>
                  <a:pt x="10198925" y="648953"/>
                  <a:pt x="10745901" y="707947"/>
                </a:cubicBezTo>
                <a:cubicBezTo>
                  <a:pt x="11087762" y="744818"/>
                  <a:pt x="11528889" y="689512"/>
                  <a:pt x="12007243" y="599639"/>
                </a:cubicBezTo>
                <a:lnTo>
                  <a:pt x="12192000" y="563060"/>
                </a:lnTo>
                <a:lnTo>
                  <a:pt x="12192000" y="3234478"/>
                </a:lnTo>
                <a:lnTo>
                  <a:pt x="0" y="3234478"/>
                </a:lnTo>
                <a:lnTo>
                  <a:pt x="0" y="217844"/>
                </a:lnTo>
                <a:lnTo>
                  <a:pt x="219524" y="344076"/>
                </a:lnTo>
                <a:cubicBezTo>
                  <a:pt x="758294" y="646188"/>
                  <a:pt x="1296044" y="892301"/>
                  <a:pt x="1829708" y="914424"/>
                </a:cubicBezTo>
                <a:cubicBezTo>
                  <a:pt x="2541261" y="943921"/>
                  <a:pt x="3354464" y="226165"/>
                  <a:pt x="3949845" y="206501"/>
                </a:cubicBezTo>
                <a:cubicBezTo>
                  <a:pt x="4545226" y="186837"/>
                  <a:pt x="4898582" y="830850"/>
                  <a:pt x="5401994" y="796437"/>
                </a:cubicBezTo>
                <a:cubicBezTo>
                  <a:pt x="5905407" y="762024"/>
                  <a:pt x="6447541" y="4940"/>
                  <a:pt x="6970315" y="24"/>
                </a:cubicBezTo>
                <a:close/>
              </a:path>
            </a:pathLst>
          </a:custGeom>
          <a:solidFill>
            <a:srgbClr val="ECE5DD"/>
          </a:solidFill>
          <a:ln>
            <a:noFill/>
          </a:ln>
          <a:effectLst>
            <a:outerShdw blurRad="876300" dist="38100" dir="16200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80870" y="-113764"/>
            <a:ext cx="472382" cy="4723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97758" y="1108433"/>
            <a:ext cx="1057250" cy="10572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294505" y="790934"/>
            <a:ext cx="338039" cy="33803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1131043" y="-296028"/>
            <a:ext cx="1309292" cy="13092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 rot="1178023">
            <a:off x="2906114" y="2128945"/>
            <a:ext cx="604724" cy="34689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340905" y="4972472"/>
            <a:ext cx="701356" cy="701356"/>
          </a:xfrm>
          <a:prstGeom prst="ellipse">
            <a:avLst/>
          </a:prstGeom>
          <a:solidFill>
            <a:srgbClr val="12C7A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1187493">
            <a:off x="3020310" y="2379824"/>
            <a:ext cx="492443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rgbClr val="128C7E"/>
                </a:solidFill>
              </a:rPr>
              <a:t>单击此处添加标题文本</a:t>
            </a:r>
          </a:p>
        </p:txBody>
      </p:sp>
      <p:sp>
        <p:nvSpPr>
          <p:cNvPr id="33" name="圆角矩形 32"/>
          <p:cNvSpPr/>
          <p:nvPr/>
        </p:nvSpPr>
        <p:spPr>
          <a:xfrm rot="1178023">
            <a:off x="4255943" y="2128945"/>
            <a:ext cx="604724" cy="3468914"/>
          </a:xfrm>
          <a:prstGeom prst="roundRect">
            <a:avLst>
              <a:gd name="adj" fmla="val 50000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690734" y="4972472"/>
            <a:ext cx="701356" cy="701356"/>
          </a:xfrm>
          <a:prstGeom prst="ellipse">
            <a:avLst/>
          </a:prstGeom>
          <a:gradFill>
            <a:gsLst>
              <a:gs pos="0">
                <a:srgbClr val="075E54"/>
              </a:gs>
              <a:gs pos="100000">
                <a:srgbClr val="128C7E"/>
              </a:gs>
            </a:gsLst>
            <a:lin ang="27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 rot="1187493">
            <a:off x="4370139" y="2379824"/>
            <a:ext cx="492443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rgbClr val="128C7E"/>
                </a:solidFill>
              </a:rPr>
              <a:t>单击此处添加标题文本</a:t>
            </a:r>
          </a:p>
        </p:txBody>
      </p:sp>
      <p:sp>
        <p:nvSpPr>
          <p:cNvPr id="44" name="圆角矩形 43"/>
          <p:cNvSpPr/>
          <p:nvPr/>
        </p:nvSpPr>
        <p:spPr>
          <a:xfrm rot="1178023">
            <a:off x="5605772" y="2128945"/>
            <a:ext cx="604724" cy="34689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040563" y="4972472"/>
            <a:ext cx="701356" cy="701356"/>
          </a:xfrm>
          <a:prstGeom prst="ellipse">
            <a:avLst/>
          </a:prstGeom>
          <a:solidFill>
            <a:srgbClr val="12C7A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 rot="1187493">
            <a:off x="5719968" y="2379824"/>
            <a:ext cx="492443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rgbClr val="128C7E"/>
                </a:solidFill>
              </a:rPr>
              <a:t>单击此处添加标题文本</a:t>
            </a:r>
          </a:p>
        </p:txBody>
      </p:sp>
      <p:sp>
        <p:nvSpPr>
          <p:cNvPr id="49" name="圆角矩形 48"/>
          <p:cNvSpPr/>
          <p:nvPr/>
        </p:nvSpPr>
        <p:spPr>
          <a:xfrm rot="1178023">
            <a:off x="6955601" y="2128945"/>
            <a:ext cx="604724" cy="3468914"/>
          </a:xfrm>
          <a:prstGeom prst="roundRect">
            <a:avLst>
              <a:gd name="adj" fmla="val 50000"/>
            </a:avLst>
          </a:prstGeom>
          <a:solidFill>
            <a:srgbClr val="DCF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390392" y="4972472"/>
            <a:ext cx="701356" cy="701356"/>
          </a:xfrm>
          <a:prstGeom prst="ellipse">
            <a:avLst/>
          </a:prstGeom>
          <a:gradFill>
            <a:gsLst>
              <a:gs pos="0">
                <a:srgbClr val="075E54"/>
              </a:gs>
              <a:gs pos="100000">
                <a:srgbClr val="128C7E"/>
              </a:gs>
            </a:gsLst>
            <a:lin ang="27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 rot="1187493">
            <a:off x="7069797" y="2379824"/>
            <a:ext cx="492443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rgbClr val="128C7E"/>
                </a:solidFill>
              </a:rPr>
              <a:t>单击此处添加标题文本</a:t>
            </a:r>
          </a:p>
        </p:txBody>
      </p:sp>
      <p:sp>
        <p:nvSpPr>
          <p:cNvPr id="54" name="圆角矩形 53"/>
          <p:cNvSpPr/>
          <p:nvPr/>
        </p:nvSpPr>
        <p:spPr>
          <a:xfrm rot="1178023">
            <a:off x="8305430" y="2128945"/>
            <a:ext cx="604724" cy="34689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740221" y="4972472"/>
            <a:ext cx="701356" cy="701356"/>
          </a:xfrm>
          <a:prstGeom prst="ellipse">
            <a:avLst/>
          </a:prstGeom>
          <a:solidFill>
            <a:srgbClr val="12C7A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 rot="1187493">
            <a:off x="8419626" y="2379824"/>
            <a:ext cx="492443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rgbClr val="128C7E"/>
                </a:solidFill>
              </a:rPr>
              <a:t>单击此处添加标题文本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323533" y="5043527"/>
            <a:ext cx="6135415" cy="646331"/>
            <a:chOff x="2294505" y="4651640"/>
            <a:chExt cx="6135415" cy="646331"/>
          </a:xfrm>
        </p:grpSpPr>
        <p:sp>
          <p:nvSpPr>
            <p:cNvPr id="30" name="文本框 29"/>
            <p:cNvSpPr txBox="1"/>
            <p:nvPr/>
          </p:nvSpPr>
          <p:spPr>
            <a:xfrm>
              <a:off x="2294505" y="4651640"/>
              <a:ext cx="7360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0">
                        <a:schemeClr val="accent5">
                          <a:shade val="30000"/>
                          <a:satMod val="11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01</a:t>
              </a:r>
              <a:endParaRPr lang="zh-CN" altLang="en-US" sz="36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44334" y="4651640"/>
              <a:ext cx="7360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0">
                        <a:schemeClr val="accent5">
                          <a:shade val="30000"/>
                          <a:satMod val="11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02</a:t>
              </a:r>
              <a:endParaRPr lang="zh-CN" altLang="en-US" sz="36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994163" y="4651640"/>
              <a:ext cx="7360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0">
                        <a:schemeClr val="accent5">
                          <a:shade val="30000"/>
                          <a:satMod val="11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03</a:t>
              </a:r>
              <a:endParaRPr lang="zh-CN" altLang="en-US" sz="36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43992" y="4651640"/>
              <a:ext cx="7360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0">
                        <a:schemeClr val="accent5">
                          <a:shade val="30000"/>
                          <a:satMod val="11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04</a:t>
              </a:r>
              <a:endParaRPr lang="zh-CN" altLang="en-US" sz="36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693821" y="4651640"/>
              <a:ext cx="7360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0">
                        <a:schemeClr val="accent5">
                          <a:shade val="30000"/>
                          <a:satMod val="11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162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  <a:sym typeface="+mn-lt"/>
                </a:rPr>
                <a:t>05</a:t>
              </a:r>
              <a:endParaRPr lang="zh-CN" altLang="en-US" sz="36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9901A52-B996-5D97-B612-BA26104FB309}"/>
              </a:ext>
            </a:extLst>
          </p:cNvPr>
          <p:cNvSpPr txBox="1"/>
          <p:nvPr/>
        </p:nvSpPr>
        <p:spPr>
          <a:xfrm>
            <a:off x="104190800" y="-54235866"/>
            <a:ext cx="701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185654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î$ľïdê"/>
          <p:cNvSpPr/>
          <p:nvPr/>
        </p:nvSpPr>
        <p:spPr>
          <a:xfrm>
            <a:off x="1293813" y="1830879"/>
            <a:ext cx="6128686" cy="46242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148" name="išḷîḑé"/>
          <p:cNvSpPr/>
          <p:nvPr/>
        </p:nvSpPr>
        <p:spPr>
          <a:xfrm>
            <a:off x="1293813" y="2533994"/>
            <a:ext cx="6128686" cy="46242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49" name="îŝļïḍè"/>
          <p:cNvSpPr/>
          <p:nvPr/>
        </p:nvSpPr>
        <p:spPr>
          <a:xfrm>
            <a:off x="1293813" y="3237108"/>
            <a:ext cx="6128686" cy="46242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95%</a:t>
            </a:r>
          </a:p>
        </p:txBody>
      </p:sp>
      <p:sp>
        <p:nvSpPr>
          <p:cNvPr id="150" name="îŝ1iḓe"/>
          <p:cNvSpPr/>
          <p:nvPr/>
        </p:nvSpPr>
        <p:spPr>
          <a:xfrm>
            <a:off x="1293813" y="3940223"/>
            <a:ext cx="6128686" cy="46242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151" name="îṡḷïḓé"/>
          <p:cNvSpPr/>
          <p:nvPr/>
        </p:nvSpPr>
        <p:spPr>
          <a:xfrm>
            <a:off x="1293813" y="4643338"/>
            <a:ext cx="6128686" cy="46242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52" name="íSḻiďe"/>
          <p:cNvSpPr/>
          <p:nvPr/>
        </p:nvSpPr>
        <p:spPr>
          <a:xfrm>
            <a:off x="1293813" y="1830879"/>
            <a:ext cx="457609" cy="462422"/>
          </a:xfrm>
          <a:prstGeom prst="rect">
            <a:avLst/>
          </a:prstGeom>
          <a:solidFill>
            <a:srgbClr val="34B7F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3" name="i$ľiḑe"/>
          <p:cNvSpPr/>
          <p:nvPr/>
        </p:nvSpPr>
        <p:spPr>
          <a:xfrm>
            <a:off x="1293813" y="2533994"/>
            <a:ext cx="457609" cy="462422"/>
          </a:xfrm>
          <a:prstGeom prst="rect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4" name="ísḻîḑé"/>
          <p:cNvSpPr/>
          <p:nvPr/>
        </p:nvSpPr>
        <p:spPr>
          <a:xfrm>
            <a:off x="1293813" y="3238380"/>
            <a:ext cx="457609" cy="462422"/>
          </a:xfrm>
          <a:prstGeom prst="rect">
            <a:avLst/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5" name="îSļíďè"/>
          <p:cNvSpPr/>
          <p:nvPr/>
        </p:nvSpPr>
        <p:spPr>
          <a:xfrm>
            <a:off x="1293813" y="3938952"/>
            <a:ext cx="457609" cy="462422"/>
          </a:xfrm>
          <a:prstGeom prst="rect">
            <a:avLst/>
          </a:prstGeom>
          <a:solidFill>
            <a:srgbClr val="075E5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6" name="ïṩľíḋé"/>
          <p:cNvSpPr/>
          <p:nvPr/>
        </p:nvSpPr>
        <p:spPr>
          <a:xfrm>
            <a:off x="1293813" y="4643338"/>
            <a:ext cx="457609" cy="4624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7" name="islidé"/>
          <p:cNvSpPr/>
          <p:nvPr/>
        </p:nvSpPr>
        <p:spPr>
          <a:xfrm>
            <a:off x="1751420" y="1908065"/>
            <a:ext cx="4564641" cy="308051"/>
          </a:xfrm>
          <a:prstGeom prst="rect">
            <a:avLst/>
          </a:prstGeom>
          <a:solidFill>
            <a:srgbClr val="34B7F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8" name="ïṩḻíḑè"/>
          <p:cNvSpPr/>
          <p:nvPr/>
        </p:nvSpPr>
        <p:spPr>
          <a:xfrm>
            <a:off x="1751422" y="2608636"/>
            <a:ext cx="3323069" cy="308051"/>
          </a:xfrm>
          <a:prstGeom prst="rect">
            <a:avLst/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9" name="ïṣ1ïḓé"/>
          <p:cNvSpPr/>
          <p:nvPr/>
        </p:nvSpPr>
        <p:spPr>
          <a:xfrm>
            <a:off x="1751420" y="3309208"/>
            <a:ext cx="5109413" cy="308051"/>
          </a:xfrm>
          <a:prstGeom prst="rect">
            <a:avLst/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1" name="is1îḋè"/>
          <p:cNvSpPr/>
          <p:nvPr/>
        </p:nvSpPr>
        <p:spPr>
          <a:xfrm>
            <a:off x="1751420" y="4720523"/>
            <a:ext cx="3931185" cy="308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2" name="íSḻiďe"/>
          <p:cNvSpPr/>
          <p:nvPr/>
        </p:nvSpPr>
        <p:spPr>
          <a:xfrm>
            <a:off x="1428176" y="1967802"/>
            <a:ext cx="188882" cy="188573"/>
          </a:xfrm>
          <a:custGeom>
            <a:avLst/>
            <a:gdLst>
              <a:gd name="connsiteX0" fmla="*/ 298661 w 606862"/>
              <a:gd name="connsiteY0" fmla="*/ 216068 h 605874"/>
              <a:gd name="connsiteX1" fmla="*/ 292627 w 606862"/>
              <a:gd name="connsiteY1" fmla="*/ 222186 h 605874"/>
              <a:gd name="connsiteX2" fmla="*/ 292627 w 606862"/>
              <a:gd name="connsiteY2" fmla="*/ 229140 h 605874"/>
              <a:gd name="connsiteX3" fmla="*/ 286035 w 606862"/>
              <a:gd name="connsiteY3" fmla="*/ 238133 h 605874"/>
              <a:gd name="connsiteX4" fmla="*/ 259483 w 606862"/>
              <a:gd name="connsiteY4" fmla="*/ 271879 h 605874"/>
              <a:gd name="connsiteX5" fmla="*/ 278979 w 606862"/>
              <a:gd name="connsiteY5" fmla="*/ 304884 h 605874"/>
              <a:gd name="connsiteX6" fmla="*/ 303396 w 606862"/>
              <a:gd name="connsiteY6" fmla="*/ 315917 h 605874"/>
              <a:gd name="connsiteX7" fmla="*/ 312309 w 606862"/>
              <a:gd name="connsiteY7" fmla="*/ 321109 h 605874"/>
              <a:gd name="connsiteX8" fmla="*/ 309431 w 606862"/>
              <a:gd name="connsiteY8" fmla="*/ 342525 h 605874"/>
              <a:gd name="connsiteX9" fmla="*/ 293741 w 606862"/>
              <a:gd name="connsiteY9" fmla="*/ 344565 h 605874"/>
              <a:gd name="connsiteX10" fmla="*/ 269881 w 606862"/>
              <a:gd name="connsiteY10" fmla="*/ 337426 h 605874"/>
              <a:gd name="connsiteX11" fmla="*/ 262639 w 606862"/>
              <a:gd name="connsiteY11" fmla="*/ 340485 h 605874"/>
              <a:gd name="connsiteX12" fmla="*/ 259111 w 606862"/>
              <a:gd name="connsiteY12" fmla="*/ 353001 h 605874"/>
              <a:gd name="connsiteX13" fmla="*/ 263382 w 606862"/>
              <a:gd name="connsiteY13" fmla="*/ 362550 h 605874"/>
              <a:gd name="connsiteX14" fmla="*/ 284921 w 606862"/>
              <a:gd name="connsiteY14" fmla="*/ 368669 h 605874"/>
              <a:gd name="connsiteX15" fmla="*/ 291048 w 606862"/>
              <a:gd name="connsiteY15" fmla="*/ 375901 h 605874"/>
              <a:gd name="connsiteX16" fmla="*/ 291141 w 606862"/>
              <a:gd name="connsiteY16" fmla="*/ 384059 h 605874"/>
              <a:gd name="connsiteX17" fmla="*/ 296340 w 606862"/>
              <a:gd name="connsiteY17" fmla="*/ 389622 h 605874"/>
              <a:gd name="connsiteX18" fmla="*/ 308502 w 606862"/>
              <a:gd name="connsiteY18" fmla="*/ 389622 h 605874"/>
              <a:gd name="connsiteX19" fmla="*/ 313423 w 606862"/>
              <a:gd name="connsiteY19" fmla="*/ 384430 h 605874"/>
              <a:gd name="connsiteX20" fmla="*/ 313423 w 606862"/>
              <a:gd name="connsiteY20" fmla="*/ 373119 h 605874"/>
              <a:gd name="connsiteX21" fmla="*/ 318622 w 606862"/>
              <a:gd name="connsiteY21" fmla="*/ 366444 h 605874"/>
              <a:gd name="connsiteX22" fmla="*/ 339789 w 606862"/>
              <a:gd name="connsiteY22" fmla="*/ 352909 h 605874"/>
              <a:gd name="connsiteX23" fmla="*/ 327256 w 606862"/>
              <a:gd name="connsiteY23" fmla="*/ 294872 h 605874"/>
              <a:gd name="connsiteX24" fmla="*/ 305996 w 606862"/>
              <a:gd name="connsiteY24" fmla="*/ 285230 h 605874"/>
              <a:gd name="connsiteX25" fmla="*/ 294391 w 606862"/>
              <a:gd name="connsiteY25" fmla="*/ 278740 h 605874"/>
              <a:gd name="connsiteX26" fmla="*/ 296804 w 606862"/>
              <a:gd name="connsiteY26" fmla="*/ 260661 h 605874"/>
              <a:gd name="connsiteX27" fmla="*/ 304046 w 606862"/>
              <a:gd name="connsiteY27" fmla="*/ 259178 h 605874"/>
              <a:gd name="connsiteX28" fmla="*/ 330877 w 606862"/>
              <a:gd name="connsiteY28" fmla="*/ 264463 h 605874"/>
              <a:gd name="connsiteX29" fmla="*/ 337932 w 606862"/>
              <a:gd name="connsiteY29" fmla="*/ 261496 h 605874"/>
              <a:gd name="connsiteX30" fmla="*/ 342110 w 606862"/>
              <a:gd name="connsiteY30" fmla="*/ 247404 h 605874"/>
              <a:gd name="connsiteX31" fmla="*/ 338954 w 606862"/>
              <a:gd name="connsiteY31" fmla="*/ 240914 h 605874"/>
              <a:gd name="connsiteX32" fmla="*/ 321964 w 606862"/>
              <a:gd name="connsiteY32" fmla="*/ 235815 h 605874"/>
              <a:gd name="connsiteX33" fmla="*/ 314258 w 606862"/>
              <a:gd name="connsiteY33" fmla="*/ 226915 h 605874"/>
              <a:gd name="connsiteX34" fmla="*/ 303396 w 606862"/>
              <a:gd name="connsiteY34" fmla="*/ 216068 h 605874"/>
              <a:gd name="connsiteX35" fmla="*/ 303396 w 606862"/>
              <a:gd name="connsiteY35" fmla="*/ 176202 h 605874"/>
              <a:gd name="connsiteX36" fmla="*/ 430308 w 606862"/>
              <a:gd name="connsiteY36" fmla="*/ 302937 h 605874"/>
              <a:gd name="connsiteX37" fmla="*/ 303396 w 606862"/>
              <a:gd name="connsiteY37" fmla="*/ 429673 h 605874"/>
              <a:gd name="connsiteX38" fmla="*/ 176484 w 606862"/>
              <a:gd name="connsiteY38" fmla="*/ 302937 h 605874"/>
              <a:gd name="connsiteX39" fmla="*/ 303396 w 606862"/>
              <a:gd name="connsiteY39" fmla="*/ 176202 h 605874"/>
              <a:gd name="connsiteX40" fmla="*/ 281240 w 606862"/>
              <a:gd name="connsiteY40" fmla="*/ 91493 h 605874"/>
              <a:gd name="connsiteX41" fmla="*/ 91642 w 606862"/>
              <a:gd name="connsiteY41" fmla="*/ 280782 h 605874"/>
              <a:gd name="connsiteX42" fmla="*/ 118104 w 606862"/>
              <a:gd name="connsiteY42" fmla="*/ 280782 h 605874"/>
              <a:gd name="connsiteX43" fmla="*/ 140295 w 606862"/>
              <a:gd name="connsiteY43" fmla="*/ 302937 h 605874"/>
              <a:gd name="connsiteX44" fmla="*/ 118104 w 606862"/>
              <a:gd name="connsiteY44" fmla="*/ 325092 h 605874"/>
              <a:gd name="connsiteX45" fmla="*/ 91642 w 606862"/>
              <a:gd name="connsiteY45" fmla="*/ 325092 h 605874"/>
              <a:gd name="connsiteX46" fmla="*/ 281240 w 606862"/>
              <a:gd name="connsiteY46" fmla="*/ 514381 h 605874"/>
              <a:gd name="connsiteX47" fmla="*/ 281240 w 606862"/>
              <a:gd name="connsiteY47" fmla="*/ 487962 h 605874"/>
              <a:gd name="connsiteX48" fmla="*/ 303431 w 606862"/>
              <a:gd name="connsiteY48" fmla="*/ 465807 h 605874"/>
              <a:gd name="connsiteX49" fmla="*/ 325622 w 606862"/>
              <a:gd name="connsiteY49" fmla="*/ 487962 h 605874"/>
              <a:gd name="connsiteX50" fmla="*/ 325622 w 606862"/>
              <a:gd name="connsiteY50" fmla="*/ 514381 h 605874"/>
              <a:gd name="connsiteX51" fmla="*/ 515220 w 606862"/>
              <a:gd name="connsiteY51" fmla="*/ 325092 h 605874"/>
              <a:gd name="connsiteX52" fmla="*/ 488758 w 606862"/>
              <a:gd name="connsiteY52" fmla="*/ 325092 h 605874"/>
              <a:gd name="connsiteX53" fmla="*/ 466567 w 606862"/>
              <a:gd name="connsiteY53" fmla="*/ 302937 h 605874"/>
              <a:gd name="connsiteX54" fmla="*/ 488758 w 606862"/>
              <a:gd name="connsiteY54" fmla="*/ 280782 h 605874"/>
              <a:gd name="connsiteX55" fmla="*/ 515220 w 606862"/>
              <a:gd name="connsiteY55" fmla="*/ 280782 h 605874"/>
              <a:gd name="connsiteX56" fmla="*/ 325622 w 606862"/>
              <a:gd name="connsiteY56" fmla="*/ 91493 h 605874"/>
              <a:gd name="connsiteX57" fmla="*/ 325622 w 606862"/>
              <a:gd name="connsiteY57" fmla="*/ 117912 h 605874"/>
              <a:gd name="connsiteX58" fmla="*/ 303431 w 606862"/>
              <a:gd name="connsiteY58" fmla="*/ 140067 h 605874"/>
              <a:gd name="connsiteX59" fmla="*/ 281240 w 606862"/>
              <a:gd name="connsiteY59" fmla="*/ 117912 h 605874"/>
              <a:gd name="connsiteX60" fmla="*/ 303431 w 606862"/>
              <a:gd name="connsiteY60" fmla="*/ 0 h 605874"/>
              <a:gd name="connsiteX61" fmla="*/ 325622 w 606862"/>
              <a:gd name="connsiteY61" fmla="*/ 22155 h 605874"/>
              <a:gd name="connsiteX62" fmla="*/ 325622 w 606862"/>
              <a:gd name="connsiteY62" fmla="*/ 48574 h 605874"/>
              <a:gd name="connsiteX63" fmla="*/ 558209 w 606862"/>
              <a:gd name="connsiteY63" fmla="*/ 280782 h 605874"/>
              <a:gd name="connsiteX64" fmla="*/ 584671 w 606862"/>
              <a:gd name="connsiteY64" fmla="*/ 280782 h 605874"/>
              <a:gd name="connsiteX65" fmla="*/ 606862 w 606862"/>
              <a:gd name="connsiteY65" fmla="*/ 302937 h 605874"/>
              <a:gd name="connsiteX66" fmla="*/ 584671 w 606862"/>
              <a:gd name="connsiteY66" fmla="*/ 325092 h 605874"/>
              <a:gd name="connsiteX67" fmla="*/ 558209 w 606862"/>
              <a:gd name="connsiteY67" fmla="*/ 325092 h 605874"/>
              <a:gd name="connsiteX68" fmla="*/ 325622 w 606862"/>
              <a:gd name="connsiteY68" fmla="*/ 557300 h 605874"/>
              <a:gd name="connsiteX69" fmla="*/ 325622 w 606862"/>
              <a:gd name="connsiteY69" fmla="*/ 583719 h 605874"/>
              <a:gd name="connsiteX70" fmla="*/ 303431 w 606862"/>
              <a:gd name="connsiteY70" fmla="*/ 605874 h 605874"/>
              <a:gd name="connsiteX71" fmla="*/ 281240 w 606862"/>
              <a:gd name="connsiteY71" fmla="*/ 583719 h 605874"/>
              <a:gd name="connsiteX72" fmla="*/ 281240 w 606862"/>
              <a:gd name="connsiteY72" fmla="*/ 557300 h 605874"/>
              <a:gd name="connsiteX73" fmla="*/ 48653 w 606862"/>
              <a:gd name="connsiteY73" fmla="*/ 325092 h 605874"/>
              <a:gd name="connsiteX74" fmla="*/ 22191 w 606862"/>
              <a:gd name="connsiteY74" fmla="*/ 325092 h 605874"/>
              <a:gd name="connsiteX75" fmla="*/ 0 w 606862"/>
              <a:gd name="connsiteY75" fmla="*/ 302937 h 605874"/>
              <a:gd name="connsiteX76" fmla="*/ 22191 w 606862"/>
              <a:gd name="connsiteY76" fmla="*/ 280782 h 605874"/>
              <a:gd name="connsiteX77" fmla="*/ 48653 w 606862"/>
              <a:gd name="connsiteY77" fmla="*/ 280782 h 605874"/>
              <a:gd name="connsiteX78" fmla="*/ 281240 w 606862"/>
              <a:gd name="connsiteY78" fmla="*/ 48574 h 605874"/>
              <a:gd name="connsiteX79" fmla="*/ 281240 w 606862"/>
              <a:gd name="connsiteY79" fmla="*/ 22155 h 605874"/>
              <a:gd name="connsiteX80" fmla="*/ 303431 w 606862"/>
              <a:gd name="connsiteY80" fmla="*/ 0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6862" h="605874">
                <a:moveTo>
                  <a:pt x="298661" y="216068"/>
                </a:moveTo>
                <a:cubicBezTo>
                  <a:pt x="293648" y="216160"/>
                  <a:pt x="292719" y="216995"/>
                  <a:pt x="292627" y="222186"/>
                </a:cubicBezTo>
                <a:lnTo>
                  <a:pt x="292627" y="229140"/>
                </a:lnTo>
                <a:cubicBezTo>
                  <a:pt x="292627" y="235908"/>
                  <a:pt x="292627" y="235815"/>
                  <a:pt x="286035" y="238133"/>
                </a:cubicBezTo>
                <a:cubicBezTo>
                  <a:pt x="270252" y="243974"/>
                  <a:pt x="260411" y="254728"/>
                  <a:pt x="259483" y="271879"/>
                </a:cubicBezTo>
                <a:cubicBezTo>
                  <a:pt x="258554" y="287084"/>
                  <a:pt x="266539" y="297375"/>
                  <a:pt x="278979" y="304884"/>
                </a:cubicBezTo>
                <a:cubicBezTo>
                  <a:pt x="286685" y="309613"/>
                  <a:pt x="295226" y="312301"/>
                  <a:pt x="303396" y="315917"/>
                </a:cubicBezTo>
                <a:cubicBezTo>
                  <a:pt x="306645" y="317308"/>
                  <a:pt x="309616" y="318884"/>
                  <a:pt x="312309" y="321109"/>
                </a:cubicBezTo>
                <a:cubicBezTo>
                  <a:pt x="320200" y="327691"/>
                  <a:pt x="318715" y="338446"/>
                  <a:pt x="309431" y="342525"/>
                </a:cubicBezTo>
                <a:cubicBezTo>
                  <a:pt x="304417" y="344750"/>
                  <a:pt x="299218" y="345214"/>
                  <a:pt x="293741" y="344565"/>
                </a:cubicBezTo>
                <a:cubicBezTo>
                  <a:pt x="285292" y="343452"/>
                  <a:pt x="277401" y="341412"/>
                  <a:pt x="269881" y="337426"/>
                </a:cubicBezTo>
                <a:cubicBezTo>
                  <a:pt x="265517" y="335108"/>
                  <a:pt x="264125" y="335664"/>
                  <a:pt x="262639" y="340485"/>
                </a:cubicBezTo>
                <a:cubicBezTo>
                  <a:pt x="261340" y="344750"/>
                  <a:pt x="260226" y="348829"/>
                  <a:pt x="259111" y="353001"/>
                </a:cubicBezTo>
                <a:cubicBezTo>
                  <a:pt x="257440" y="358564"/>
                  <a:pt x="258090" y="359955"/>
                  <a:pt x="263382" y="362550"/>
                </a:cubicBezTo>
                <a:cubicBezTo>
                  <a:pt x="270252" y="365888"/>
                  <a:pt x="277494" y="367464"/>
                  <a:pt x="284921" y="368669"/>
                </a:cubicBezTo>
                <a:cubicBezTo>
                  <a:pt x="290770" y="369596"/>
                  <a:pt x="291048" y="369782"/>
                  <a:pt x="291048" y="375901"/>
                </a:cubicBezTo>
                <a:cubicBezTo>
                  <a:pt x="291141" y="378589"/>
                  <a:pt x="291141" y="381278"/>
                  <a:pt x="291141" y="384059"/>
                </a:cubicBezTo>
                <a:cubicBezTo>
                  <a:pt x="291141" y="387490"/>
                  <a:pt x="292719" y="389437"/>
                  <a:pt x="296340" y="389622"/>
                </a:cubicBezTo>
                <a:cubicBezTo>
                  <a:pt x="300425" y="389715"/>
                  <a:pt x="304417" y="389715"/>
                  <a:pt x="308502" y="389622"/>
                </a:cubicBezTo>
                <a:cubicBezTo>
                  <a:pt x="311659" y="389437"/>
                  <a:pt x="313423" y="387768"/>
                  <a:pt x="313423" y="384430"/>
                </a:cubicBezTo>
                <a:cubicBezTo>
                  <a:pt x="313423" y="380722"/>
                  <a:pt x="313516" y="376828"/>
                  <a:pt x="313423" y="373119"/>
                </a:cubicBezTo>
                <a:cubicBezTo>
                  <a:pt x="313330" y="369411"/>
                  <a:pt x="314908" y="367464"/>
                  <a:pt x="318622" y="366444"/>
                </a:cubicBezTo>
                <a:cubicBezTo>
                  <a:pt x="327070" y="364127"/>
                  <a:pt x="334219" y="359584"/>
                  <a:pt x="339789" y="352909"/>
                </a:cubicBezTo>
                <a:cubicBezTo>
                  <a:pt x="355108" y="334366"/>
                  <a:pt x="349352" y="307017"/>
                  <a:pt x="327256" y="294872"/>
                </a:cubicBezTo>
                <a:cubicBezTo>
                  <a:pt x="320479" y="291071"/>
                  <a:pt x="313144" y="288197"/>
                  <a:pt x="305996" y="285230"/>
                </a:cubicBezTo>
                <a:cubicBezTo>
                  <a:pt x="301911" y="283561"/>
                  <a:pt x="297826" y="281521"/>
                  <a:pt x="294391" y="278740"/>
                </a:cubicBezTo>
                <a:cubicBezTo>
                  <a:pt x="287428" y="273177"/>
                  <a:pt x="288635" y="264277"/>
                  <a:pt x="296804" y="260661"/>
                </a:cubicBezTo>
                <a:cubicBezTo>
                  <a:pt x="299218" y="259642"/>
                  <a:pt x="301539" y="259271"/>
                  <a:pt x="304046" y="259178"/>
                </a:cubicBezTo>
                <a:cubicBezTo>
                  <a:pt x="313423" y="258715"/>
                  <a:pt x="322335" y="260383"/>
                  <a:pt x="330877" y="264463"/>
                </a:cubicBezTo>
                <a:cubicBezTo>
                  <a:pt x="335054" y="266595"/>
                  <a:pt x="336447" y="265946"/>
                  <a:pt x="337932" y="261496"/>
                </a:cubicBezTo>
                <a:cubicBezTo>
                  <a:pt x="339511" y="256860"/>
                  <a:pt x="340811" y="252132"/>
                  <a:pt x="342110" y="247404"/>
                </a:cubicBezTo>
                <a:cubicBezTo>
                  <a:pt x="343039" y="244344"/>
                  <a:pt x="341925" y="242212"/>
                  <a:pt x="338954" y="240914"/>
                </a:cubicBezTo>
                <a:cubicBezTo>
                  <a:pt x="333476" y="238411"/>
                  <a:pt x="327813" y="236649"/>
                  <a:pt x="321964" y="235815"/>
                </a:cubicBezTo>
                <a:cubicBezTo>
                  <a:pt x="314258" y="234702"/>
                  <a:pt x="314258" y="234610"/>
                  <a:pt x="314258" y="226915"/>
                </a:cubicBezTo>
                <a:cubicBezTo>
                  <a:pt x="314258" y="216068"/>
                  <a:pt x="314258" y="216068"/>
                  <a:pt x="303396" y="216068"/>
                </a:cubicBezTo>
                <a:close/>
                <a:moveTo>
                  <a:pt x="303396" y="176202"/>
                </a:moveTo>
                <a:cubicBezTo>
                  <a:pt x="373490" y="176202"/>
                  <a:pt x="430308" y="232941"/>
                  <a:pt x="430308" y="302937"/>
                </a:cubicBezTo>
                <a:cubicBezTo>
                  <a:pt x="430308" y="372934"/>
                  <a:pt x="373490" y="429673"/>
                  <a:pt x="303396" y="429673"/>
                </a:cubicBezTo>
                <a:cubicBezTo>
                  <a:pt x="233302" y="429673"/>
                  <a:pt x="176484" y="372934"/>
                  <a:pt x="176484" y="302937"/>
                </a:cubicBezTo>
                <a:cubicBezTo>
                  <a:pt x="176484" y="232941"/>
                  <a:pt x="233302" y="176202"/>
                  <a:pt x="303396" y="176202"/>
                </a:cubicBezTo>
                <a:close/>
                <a:moveTo>
                  <a:pt x="281240" y="91493"/>
                </a:moveTo>
                <a:cubicBezTo>
                  <a:pt x="181334" y="101690"/>
                  <a:pt x="101855" y="181039"/>
                  <a:pt x="91642" y="280782"/>
                </a:cubicBezTo>
                <a:lnTo>
                  <a:pt x="118104" y="280782"/>
                </a:lnTo>
                <a:cubicBezTo>
                  <a:pt x="130360" y="280782"/>
                  <a:pt x="140295" y="290701"/>
                  <a:pt x="140295" y="302937"/>
                </a:cubicBezTo>
                <a:cubicBezTo>
                  <a:pt x="140295" y="315173"/>
                  <a:pt x="130360" y="325092"/>
                  <a:pt x="118104" y="325092"/>
                </a:cubicBezTo>
                <a:lnTo>
                  <a:pt x="91642" y="325092"/>
                </a:lnTo>
                <a:cubicBezTo>
                  <a:pt x="101855" y="424835"/>
                  <a:pt x="181334" y="504184"/>
                  <a:pt x="281240" y="514381"/>
                </a:cubicBezTo>
                <a:lnTo>
                  <a:pt x="281240" y="487962"/>
                </a:lnTo>
                <a:cubicBezTo>
                  <a:pt x="281240" y="475726"/>
                  <a:pt x="291175" y="465807"/>
                  <a:pt x="303431" y="465807"/>
                </a:cubicBezTo>
                <a:cubicBezTo>
                  <a:pt x="315687" y="465807"/>
                  <a:pt x="325622" y="475726"/>
                  <a:pt x="325622" y="487962"/>
                </a:cubicBezTo>
                <a:lnTo>
                  <a:pt x="325622" y="514381"/>
                </a:lnTo>
                <a:cubicBezTo>
                  <a:pt x="425528" y="504184"/>
                  <a:pt x="505007" y="424835"/>
                  <a:pt x="515220" y="325092"/>
                </a:cubicBezTo>
                <a:lnTo>
                  <a:pt x="488758" y="325092"/>
                </a:lnTo>
                <a:cubicBezTo>
                  <a:pt x="476502" y="325092"/>
                  <a:pt x="466567" y="315173"/>
                  <a:pt x="466567" y="302937"/>
                </a:cubicBezTo>
                <a:cubicBezTo>
                  <a:pt x="466567" y="290701"/>
                  <a:pt x="476502" y="280782"/>
                  <a:pt x="488758" y="280782"/>
                </a:cubicBezTo>
                <a:lnTo>
                  <a:pt x="515220" y="280782"/>
                </a:lnTo>
                <a:cubicBezTo>
                  <a:pt x="505007" y="181039"/>
                  <a:pt x="425528" y="101690"/>
                  <a:pt x="325622" y="91493"/>
                </a:cubicBezTo>
                <a:lnTo>
                  <a:pt x="325622" y="117912"/>
                </a:lnTo>
                <a:cubicBezTo>
                  <a:pt x="325622" y="130148"/>
                  <a:pt x="315687" y="140067"/>
                  <a:pt x="303431" y="140067"/>
                </a:cubicBezTo>
                <a:cubicBezTo>
                  <a:pt x="291175" y="140067"/>
                  <a:pt x="281240" y="130148"/>
                  <a:pt x="281240" y="117912"/>
                </a:cubicBezTo>
                <a:close/>
                <a:moveTo>
                  <a:pt x="303431" y="0"/>
                </a:moveTo>
                <a:cubicBezTo>
                  <a:pt x="315687" y="0"/>
                  <a:pt x="325622" y="9919"/>
                  <a:pt x="325622" y="22155"/>
                </a:cubicBezTo>
                <a:lnTo>
                  <a:pt x="325622" y="48574"/>
                </a:lnTo>
                <a:cubicBezTo>
                  <a:pt x="449111" y="59234"/>
                  <a:pt x="547531" y="157494"/>
                  <a:pt x="558209" y="280782"/>
                </a:cubicBezTo>
                <a:lnTo>
                  <a:pt x="584671" y="280782"/>
                </a:lnTo>
                <a:cubicBezTo>
                  <a:pt x="596834" y="280782"/>
                  <a:pt x="606862" y="290701"/>
                  <a:pt x="606862" y="302937"/>
                </a:cubicBezTo>
                <a:cubicBezTo>
                  <a:pt x="606862" y="315173"/>
                  <a:pt x="596927" y="325092"/>
                  <a:pt x="584671" y="325092"/>
                </a:cubicBezTo>
                <a:lnTo>
                  <a:pt x="558209" y="325092"/>
                </a:lnTo>
                <a:cubicBezTo>
                  <a:pt x="547531" y="448380"/>
                  <a:pt x="449111" y="546640"/>
                  <a:pt x="325622" y="557300"/>
                </a:cubicBezTo>
                <a:lnTo>
                  <a:pt x="325622" y="583719"/>
                </a:lnTo>
                <a:cubicBezTo>
                  <a:pt x="325622" y="595955"/>
                  <a:pt x="315687" y="605874"/>
                  <a:pt x="303431" y="605874"/>
                </a:cubicBezTo>
                <a:cubicBezTo>
                  <a:pt x="291175" y="605874"/>
                  <a:pt x="281240" y="595955"/>
                  <a:pt x="281240" y="583719"/>
                </a:cubicBezTo>
                <a:lnTo>
                  <a:pt x="281240" y="557300"/>
                </a:lnTo>
                <a:cubicBezTo>
                  <a:pt x="157751" y="546640"/>
                  <a:pt x="59331" y="448380"/>
                  <a:pt x="48653" y="325092"/>
                </a:cubicBezTo>
                <a:lnTo>
                  <a:pt x="22191" y="325092"/>
                </a:lnTo>
                <a:cubicBezTo>
                  <a:pt x="9935" y="325092"/>
                  <a:pt x="0" y="315173"/>
                  <a:pt x="0" y="302937"/>
                </a:cubicBezTo>
                <a:cubicBezTo>
                  <a:pt x="0" y="290701"/>
                  <a:pt x="9935" y="280782"/>
                  <a:pt x="22191" y="280782"/>
                </a:cubicBezTo>
                <a:lnTo>
                  <a:pt x="48653" y="280782"/>
                </a:lnTo>
                <a:cubicBezTo>
                  <a:pt x="59331" y="157494"/>
                  <a:pt x="157751" y="59234"/>
                  <a:pt x="281240" y="48574"/>
                </a:cubicBezTo>
                <a:lnTo>
                  <a:pt x="281240" y="22155"/>
                </a:lnTo>
                <a:cubicBezTo>
                  <a:pt x="281240" y="9919"/>
                  <a:pt x="291175" y="0"/>
                  <a:pt x="3034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3" name="i$ľiḑe"/>
          <p:cNvSpPr/>
          <p:nvPr/>
        </p:nvSpPr>
        <p:spPr>
          <a:xfrm>
            <a:off x="1428176" y="2670906"/>
            <a:ext cx="188882" cy="188596"/>
          </a:xfrm>
          <a:custGeom>
            <a:avLst/>
            <a:gdLst>
              <a:gd name="connsiteX0" fmla="*/ 278498 w 607639"/>
              <a:gd name="connsiteY0" fmla="*/ 505578 h 606722"/>
              <a:gd name="connsiteX1" fmla="*/ 253131 w 607639"/>
              <a:gd name="connsiteY1" fmla="*/ 530820 h 606722"/>
              <a:gd name="connsiteX2" fmla="*/ 278498 w 607639"/>
              <a:gd name="connsiteY2" fmla="*/ 556150 h 606722"/>
              <a:gd name="connsiteX3" fmla="*/ 506351 w 607639"/>
              <a:gd name="connsiteY3" fmla="*/ 556150 h 606722"/>
              <a:gd name="connsiteX4" fmla="*/ 531629 w 607639"/>
              <a:gd name="connsiteY4" fmla="*/ 530820 h 606722"/>
              <a:gd name="connsiteX5" fmla="*/ 506351 w 607639"/>
              <a:gd name="connsiteY5" fmla="*/ 505578 h 606722"/>
              <a:gd name="connsiteX6" fmla="*/ 126566 w 607639"/>
              <a:gd name="connsiteY6" fmla="*/ 505578 h 606722"/>
              <a:gd name="connsiteX7" fmla="*/ 101288 w 607639"/>
              <a:gd name="connsiteY7" fmla="*/ 530820 h 606722"/>
              <a:gd name="connsiteX8" fmla="*/ 126566 w 607639"/>
              <a:gd name="connsiteY8" fmla="*/ 556150 h 606722"/>
              <a:gd name="connsiteX9" fmla="*/ 177210 w 607639"/>
              <a:gd name="connsiteY9" fmla="*/ 556150 h 606722"/>
              <a:gd name="connsiteX10" fmla="*/ 202576 w 607639"/>
              <a:gd name="connsiteY10" fmla="*/ 530820 h 606722"/>
              <a:gd name="connsiteX11" fmla="*/ 177210 w 607639"/>
              <a:gd name="connsiteY11" fmla="*/ 505578 h 606722"/>
              <a:gd name="connsiteX12" fmla="*/ 0 w 607639"/>
              <a:gd name="connsiteY12" fmla="*/ 455006 h 606722"/>
              <a:gd name="connsiteX13" fmla="*/ 607639 w 607639"/>
              <a:gd name="connsiteY13" fmla="*/ 455006 h 606722"/>
              <a:gd name="connsiteX14" fmla="*/ 607639 w 607639"/>
              <a:gd name="connsiteY14" fmla="*/ 581392 h 606722"/>
              <a:gd name="connsiteX15" fmla="*/ 582273 w 607639"/>
              <a:gd name="connsiteY15" fmla="*/ 606722 h 606722"/>
              <a:gd name="connsiteX16" fmla="*/ 25278 w 607639"/>
              <a:gd name="connsiteY16" fmla="*/ 606722 h 606722"/>
              <a:gd name="connsiteX17" fmla="*/ 0 w 607639"/>
              <a:gd name="connsiteY17" fmla="*/ 581392 h 606722"/>
              <a:gd name="connsiteX18" fmla="*/ 253118 w 607639"/>
              <a:gd name="connsiteY18" fmla="*/ 173662 h 606722"/>
              <a:gd name="connsiteX19" fmla="*/ 334127 w 607639"/>
              <a:gd name="connsiteY19" fmla="*/ 227503 h 606722"/>
              <a:gd name="connsiteX20" fmla="*/ 253118 w 607639"/>
              <a:gd name="connsiteY20" fmla="*/ 281345 h 606722"/>
              <a:gd name="connsiteX21" fmla="*/ 215927 w 607639"/>
              <a:gd name="connsiteY21" fmla="*/ 104075 h 606722"/>
              <a:gd name="connsiteX22" fmla="*/ 202576 w 607639"/>
              <a:gd name="connsiteY22" fmla="*/ 126384 h 606722"/>
              <a:gd name="connsiteX23" fmla="*/ 202576 w 607639"/>
              <a:gd name="connsiteY23" fmla="*/ 328669 h 606722"/>
              <a:gd name="connsiteX24" fmla="*/ 215927 w 607639"/>
              <a:gd name="connsiteY24" fmla="*/ 350977 h 606722"/>
              <a:gd name="connsiteX25" fmla="*/ 227854 w 607639"/>
              <a:gd name="connsiteY25" fmla="*/ 353910 h 606722"/>
              <a:gd name="connsiteX26" fmla="*/ 241917 w 607639"/>
              <a:gd name="connsiteY26" fmla="*/ 349644 h 606722"/>
              <a:gd name="connsiteX27" fmla="*/ 393849 w 607639"/>
              <a:gd name="connsiteY27" fmla="*/ 248590 h 606722"/>
              <a:gd name="connsiteX28" fmla="*/ 405063 w 607639"/>
              <a:gd name="connsiteY28" fmla="*/ 227526 h 606722"/>
              <a:gd name="connsiteX29" fmla="*/ 393849 w 607639"/>
              <a:gd name="connsiteY29" fmla="*/ 206462 h 606722"/>
              <a:gd name="connsiteX30" fmla="*/ 241917 w 607639"/>
              <a:gd name="connsiteY30" fmla="*/ 105409 h 606722"/>
              <a:gd name="connsiteX31" fmla="*/ 215927 w 607639"/>
              <a:gd name="connsiteY31" fmla="*/ 104075 h 606722"/>
              <a:gd name="connsiteX32" fmla="*/ 25278 w 607639"/>
              <a:gd name="connsiteY32" fmla="*/ 0 h 606722"/>
              <a:gd name="connsiteX33" fmla="*/ 582273 w 607639"/>
              <a:gd name="connsiteY33" fmla="*/ 0 h 606722"/>
              <a:gd name="connsiteX34" fmla="*/ 607639 w 607639"/>
              <a:gd name="connsiteY34" fmla="*/ 25241 h 606722"/>
              <a:gd name="connsiteX35" fmla="*/ 607639 w 607639"/>
              <a:gd name="connsiteY35" fmla="*/ 404481 h 606722"/>
              <a:gd name="connsiteX36" fmla="*/ 0 w 607639"/>
              <a:gd name="connsiteY36" fmla="*/ 404481 h 606722"/>
              <a:gd name="connsiteX37" fmla="*/ 0 w 607639"/>
              <a:gd name="connsiteY37" fmla="*/ 25241 h 606722"/>
              <a:gd name="connsiteX38" fmla="*/ 25278 w 607639"/>
              <a:gd name="connsiteY3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639" h="606722">
                <a:moveTo>
                  <a:pt x="278498" y="505578"/>
                </a:moveTo>
                <a:cubicBezTo>
                  <a:pt x="264524" y="505578"/>
                  <a:pt x="253131" y="516866"/>
                  <a:pt x="253131" y="530820"/>
                </a:cubicBezTo>
                <a:cubicBezTo>
                  <a:pt x="253131" y="544774"/>
                  <a:pt x="264524" y="556150"/>
                  <a:pt x="278498" y="556150"/>
                </a:cubicBezTo>
                <a:lnTo>
                  <a:pt x="506351" y="556150"/>
                </a:lnTo>
                <a:cubicBezTo>
                  <a:pt x="520325" y="556150"/>
                  <a:pt x="531629" y="544774"/>
                  <a:pt x="531629" y="530820"/>
                </a:cubicBezTo>
                <a:cubicBezTo>
                  <a:pt x="531629" y="516866"/>
                  <a:pt x="520325" y="505578"/>
                  <a:pt x="506351" y="505578"/>
                </a:cubicBezTo>
                <a:close/>
                <a:moveTo>
                  <a:pt x="126566" y="505578"/>
                </a:moveTo>
                <a:cubicBezTo>
                  <a:pt x="112592" y="505578"/>
                  <a:pt x="101288" y="516866"/>
                  <a:pt x="101288" y="530820"/>
                </a:cubicBezTo>
                <a:cubicBezTo>
                  <a:pt x="101288" y="544774"/>
                  <a:pt x="112592" y="556150"/>
                  <a:pt x="126566" y="556150"/>
                </a:cubicBezTo>
                <a:lnTo>
                  <a:pt x="177210" y="556150"/>
                </a:lnTo>
                <a:cubicBezTo>
                  <a:pt x="191184" y="556150"/>
                  <a:pt x="202576" y="544774"/>
                  <a:pt x="202576" y="530820"/>
                </a:cubicBezTo>
                <a:cubicBezTo>
                  <a:pt x="202576" y="516866"/>
                  <a:pt x="191184" y="505578"/>
                  <a:pt x="177210" y="505578"/>
                </a:cubicBezTo>
                <a:close/>
                <a:moveTo>
                  <a:pt x="0" y="455006"/>
                </a:moveTo>
                <a:lnTo>
                  <a:pt x="607639" y="455006"/>
                </a:lnTo>
                <a:lnTo>
                  <a:pt x="607639" y="581392"/>
                </a:lnTo>
                <a:cubicBezTo>
                  <a:pt x="607639" y="595346"/>
                  <a:pt x="596336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6"/>
                  <a:pt x="0" y="581392"/>
                </a:cubicBezTo>
                <a:close/>
                <a:moveTo>
                  <a:pt x="253118" y="173662"/>
                </a:moveTo>
                <a:lnTo>
                  <a:pt x="334127" y="227503"/>
                </a:lnTo>
                <a:lnTo>
                  <a:pt x="253118" y="281345"/>
                </a:lnTo>
                <a:close/>
                <a:moveTo>
                  <a:pt x="215927" y="104075"/>
                </a:moveTo>
                <a:cubicBezTo>
                  <a:pt x="207650" y="108519"/>
                  <a:pt x="202576" y="117052"/>
                  <a:pt x="202576" y="126384"/>
                </a:cubicBezTo>
                <a:lnTo>
                  <a:pt x="202576" y="328669"/>
                </a:lnTo>
                <a:cubicBezTo>
                  <a:pt x="202576" y="338001"/>
                  <a:pt x="207650" y="346533"/>
                  <a:pt x="215927" y="350977"/>
                </a:cubicBezTo>
                <a:cubicBezTo>
                  <a:pt x="219665" y="352932"/>
                  <a:pt x="223759" y="353910"/>
                  <a:pt x="227854" y="353910"/>
                </a:cubicBezTo>
                <a:cubicBezTo>
                  <a:pt x="232749" y="353910"/>
                  <a:pt x="237644" y="352488"/>
                  <a:pt x="241917" y="349644"/>
                </a:cubicBezTo>
                <a:lnTo>
                  <a:pt x="393849" y="248590"/>
                </a:lnTo>
                <a:cubicBezTo>
                  <a:pt x="400880" y="243880"/>
                  <a:pt x="405063" y="235969"/>
                  <a:pt x="405063" y="227526"/>
                </a:cubicBezTo>
                <a:cubicBezTo>
                  <a:pt x="405063" y="219083"/>
                  <a:pt x="400880" y="211173"/>
                  <a:pt x="393849" y="206462"/>
                </a:cubicBezTo>
                <a:lnTo>
                  <a:pt x="241917" y="105409"/>
                </a:lnTo>
                <a:cubicBezTo>
                  <a:pt x="234173" y="100165"/>
                  <a:pt x="224116" y="99720"/>
                  <a:pt x="215927" y="104075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6" y="0"/>
                  <a:pt x="607639" y="11287"/>
                  <a:pt x="607639" y="25241"/>
                </a:cubicBezTo>
                <a:lnTo>
                  <a:pt x="607639" y="404481"/>
                </a:lnTo>
                <a:lnTo>
                  <a:pt x="0" y="404481"/>
                </a:lnTo>
                <a:lnTo>
                  <a:pt x="0" y="25241"/>
                </a:lnTo>
                <a:cubicBezTo>
                  <a:pt x="0" y="11287"/>
                  <a:pt x="11304" y="0"/>
                  <a:pt x="252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4" name="ísḻîḑé"/>
          <p:cNvSpPr/>
          <p:nvPr/>
        </p:nvSpPr>
        <p:spPr>
          <a:xfrm>
            <a:off x="1428176" y="3376990"/>
            <a:ext cx="188882" cy="18519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5" name="îSļíďè"/>
          <p:cNvSpPr/>
          <p:nvPr/>
        </p:nvSpPr>
        <p:spPr>
          <a:xfrm>
            <a:off x="1428176" y="4103753"/>
            <a:ext cx="188882" cy="132817"/>
          </a:xfrm>
          <a:custGeom>
            <a:avLst/>
            <a:gdLst>
              <a:gd name="connsiteX0" fmla="*/ 449927 w 558430"/>
              <a:gd name="connsiteY0" fmla="*/ 167891 h 392678"/>
              <a:gd name="connsiteX1" fmla="*/ 444760 w 558430"/>
              <a:gd name="connsiteY1" fmla="*/ 178218 h 392678"/>
              <a:gd name="connsiteX2" fmla="*/ 431843 w 558430"/>
              <a:gd name="connsiteY2" fmla="*/ 204034 h 392678"/>
              <a:gd name="connsiteX3" fmla="*/ 452510 w 558430"/>
              <a:gd name="connsiteY3" fmla="*/ 204034 h 392678"/>
              <a:gd name="connsiteX4" fmla="*/ 449927 w 558430"/>
              <a:gd name="connsiteY4" fmla="*/ 178218 h 392678"/>
              <a:gd name="connsiteX5" fmla="*/ 449927 w 558430"/>
              <a:gd name="connsiteY5" fmla="*/ 167891 h 392678"/>
              <a:gd name="connsiteX6" fmla="*/ 434427 w 558430"/>
              <a:gd name="connsiteY6" fmla="*/ 124004 h 392678"/>
              <a:gd name="connsiteX7" fmla="*/ 478344 w 558430"/>
              <a:gd name="connsiteY7" fmla="*/ 124004 h 392678"/>
              <a:gd name="connsiteX8" fmla="*/ 496428 w 558430"/>
              <a:gd name="connsiteY8" fmla="*/ 271155 h 392678"/>
              <a:gd name="connsiteX9" fmla="*/ 457677 w 558430"/>
              <a:gd name="connsiteY9" fmla="*/ 271155 h 392678"/>
              <a:gd name="connsiteX10" fmla="*/ 452510 w 558430"/>
              <a:gd name="connsiteY10" fmla="*/ 235013 h 392678"/>
              <a:gd name="connsiteX11" fmla="*/ 421510 w 558430"/>
              <a:gd name="connsiteY11" fmla="*/ 235013 h 392678"/>
              <a:gd name="connsiteX12" fmla="*/ 403426 w 558430"/>
              <a:gd name="connsiteY12" fmla="*/ 271155 h 392678"/>
              <a:gd name="connsiteX13" fmla="*/ 362091 w 558430"/>
              <a:gd name="connsiteY13" fmla="*/ 271155 h 392678"/>
              <a:gd name="connsiteX14" fmla="*/ 232747 w 558430"/>
              <a:gd name="connsiteY14" fmla="*/ 124004 h 392678"/>
              <a:gd name="connsiteX15" fmla="*/ 269088 w 558430"/>
              <a:gd name="connsiteY15" fmla="*/ 124004 h 392678"/>
              <a:gd name="connsiteX16" fmla="*/ 243130 w 558430"/>
              <a:gd name="connsiteY16" fmla="*/ 271155 h 392678"/>
              <a:gd name="connsiteX17" fmla="*/ 204193 w 558430"/>
              <a:gd name="connsiteY17" fmla="*/ 271155 h 392678"/>
              <a:gd name="connsiteX18" fmla="*/ 51668 w 558430"/>
              <a:gd name="connsiteY18" fmla="*/ 124004 h 392678"/>
              <a:gd name="connsiteX19" fmla="*/ 116336 w 558430"/>
              <a:gd name="connsiteY19" fmla="*/ 124004 h 392678"/>
              <a:gd name="connsiteX20" fmla="*/ 124097 w 558430"/>
              <a:gd name="connsiteY20" fmla="*/ 193707 h 392678"/>
              <a:gd name="connsiteX21" fmla="*/ 126683 w 558430"/>
              <a:gd name="connsiteY21" fmla="*/ 216941 h 392678"/>
              <a:gd name="connsiteX22" fmla="*/ 137030 w 558430"/>
              <a:gd name="connsiteY22" fmla="*/ 191126 h 392678"/>
              <a:gd name="connsiteX23" fmla="*/ 170658 w 558430"/>
              <a:gd name="connsiteY23" fmla="*/ 124004 h 392678"/>
              <a:gd name="connsiteX24" fmla="*/ 212046 w 558430"/>
              <a:gd name="connsiteY24" fmla="*/ 124004 h 392678"/>
              <a:gd name="connsiteX25" fmla="*/ 137030 w 558430"/>
              <a:gd name="connsiteY25" fmla="*/ 271155 h 392678"/>
              <a:gd name="connsiteX26" fmla="*/ 95642 w 558430"/>
              <a:gd name="connsiteY26" fmla="*/ 271155 h 392678"/>
              <a:gd name="connsiteX27" fmla="*/ 80122 w 558430"/>
              <a:gd name="connsiteY27" fmla="*/ 152402 h 392678"/>
              <a:gd name="connsiteX28" fmla="*/ 118923 w 558430"/>
              <a:gd name="connsiteY28" fmla="*/ 175636 h 392678"/>
              <a:gd name="connsiteX29" fmla="*/ 338667 w 558430"/>
              <a:gd name="connsiteY29" fmla="*/ 121524 h 392678"/>
              <a:gd name="connsiteX30" fmla="*/ 372222 w 558430"/>
              <a:gd name="connsiteY30" fmla="*/ 129264 h 392678"/>
              <a:gd name="connsiteX31" fmla="*/ 377384 w 558430"/>
              <a:gd name="connsiteY31" fmla="*/ 129264 h 392678"/>
              <a:gd name="connsiteX32" fmla="*/ 364479 w 558430"/>
              <a:gd name="connsiteY32" fmla="*/ 162802 h 392678"/>
              <a:gd name="connsiteX33" fmla="*/ 359316 w 558430"/>
              <a:gd name="connsiteY33" fmla="*/ 160222 h 392678"/>
              <a:gd name="connsiteX34" fmla="*/ 336086 w 558430"/>
              <a:gd name="connsiteY34" fmla="*/ 155062 h 392678"/>
              <a:gd name="connsiteX35" fmla="*/ 320599 w 558430"/>
              <a:gd name="connsiteY35" fmla="*/ 165381 h 392678"/>
              <a:gd name="connsiteX36" fmla="*/ 336086 w 558430"/>
              <a:gd name="connsiteY36" fmla="*/ 180860 h 392678"/>
              <a:gd name="connsiteX37" fmla="*/ 367060 w 558430"/>
              <a:gd name="connsiteY37" fmla="*/ 222138 h 392678"/>
              <a:gd name="connsiteX38" fmla="*/ 307694 w 558430"/>
              <a:gd name="connsiteY38" fmla="*/ 271155 h 392678"/>
              <a:gd name="connsiteX39" fmla="*/ 263815 w 558430"/>
              <a:gd name="connsiteY39" fmla="*/ 260836 h 392678"/>
              <a:gd name="connsiteX40" fmla="*/ 261234 w 558430"/>
              <a:gd name="connsiteY40" fmla="*/ 258256 h 392678"/>
              <a:gd name="connsiteX41" fmla="*/ 274139 w 558430"/>
              <a:gd name="connsiteY41" fmla="*/ 227298 h 392678"/>
              <a:gd name="connsiteX42" fmla="*/ 279302 w 558430"/>
              <a:gd name="connsiteY42" fmla="*/ 229878 h 392678"/>
              <a:gd name="connsiteX43" fmla="*/ 310275 w 558430"/>
              <a:gd name="connsiteY43" fmla="*/ 237617 h 392678"/>
              <a:gd name="connsiteX44" fmla="*/ 325762 w 558430"/>
              <a:gd name="connsiteY44" fmla="*/ 227298 h 392678"/>
              <a:gd name="connsiteX45" fmla="*/ 310275 w 558430"/>
              <a:gd name="connsiteY45" fmla="*/ 211819 h 392678"/>
              <a:gd name="connsiteX46" fmla="*/ 279302 w 558430"/>
              <a:gd name="connsiteY46" fmla="*/ 170541 h 392678"/>
              <a:gd name="connsiteX47" fmla="*/ 338667 w 558430"/>
              <a:gd name="connsiteY47" fmla="*/ 121524 h 392678"/>
              <a:gd name="connsiteX48" fmla="*/ 31024 w 558430"/>
              <a:gd name="connsiteY48" fmla="*/ 33584 h 392678"/>
              <a:gd name="connsiteX49" fmla="*/ 33609 w 558430"/>
              <a:gd name="connsiteY49" fmla="*/ 359094 h 392678"/>
              <a:gd name="connsiteX50" fmla="*/ 524821 w 558430"/>
              <a:gd name="connsiteY50" fmla="*/ 359094 h 392678"/>
              <a:gd name="connsiteX51" fmla="*/ 524821 w 558430"/>
              <a:gd name="connsiteY51" fmla="*/ 33584 h 392678"/>
              <a:gd name="connsiteX52" fmla="*/ 31024 w 558430"/>
              <a:gd name="connsiteY52" fmla="*/ 0 h 392678"/>
              <a:gd name="connsiteX53" fmla="*/ 527406 w 558430"/>
              <a:gd name="connsiteY53" fmla="*/ 0 h 392678"/>
              <a:gd name="connsiteX54" fmla="*/ 558430 w 558430"/>
              <a:gd name="connsiteY54" fmla="*/ 33584 h 392678"/>
              <a:gd name="connsiteX55" fmla="*/ 558430 w 558430"/>
              <a:gd name="connsiteY55" fmla="*/ 359094 h 392678"/>
              <a:gd name="connsiteX56" fmla="*/ 527406 w 558430"/>
              <a:gd name="connsiteY56" fmla="*/ 392678 h 392678"/>
              <a:gd name="connsiteX57" fmla="*/ 31024 w 558430"/>
              <a:gd name="connsiteY57" fmla="*/ 392678 h 392678"/>
              <a:gd name="connsiteX58" fmla="*/ 0 w 558430"/>
              <a:gd name="connsiteY58" fmla="*/ 359094 h 392678"/>
              <a:gd name="connsiteX59" fmla="*/ 0 w 558430"/>
              <a:gd name="connsiteY59" fmla="*/ 33584 h 392678"/>
              <a:gd name="connsiteX60" fmla="*/ 31024 w 558430"/>
              <a:gd name="connsiteY60" fmla="*/ 0 h 39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58430" h="392678">
                <a:moveTo>
                  <a:pt x="449927" y="167891"/>
                </a:moveTo>
                <a:cubicBezTo>
                  <a:pt x="447344" y="173054"/>
                  <a:pt x="444760" y="175636"/>
                  <a:pt x="444760" y="178218"/>
                </a:cubicBezTo>
                <a:lnTo>
                  <a:pt x="431843" y="204034"/>
                </a:lnTo>
                <a:lnTo>
                  <a:pt x="452510" y="204034"/>
                </a:lnTo>
                <a:lnTo>
                  <a:pt x="449927" y="178218"/>
                </a:lnTo>
                <a:cubicBezTo>
                  <a:pt x="449927" y="175636"/>
                  <a:pt x="449927" y="170473"/>
                  <a:pt x="449927" y="167891"/>
                </a:cubicBezTo>
                <a:close/>
                <a:moveTo>
                  <a:pt x="434427" y="124004"/>
                </a:moveTo>
                <a:lnTo>
                  <a:pt x="478344" y="124004"/>
                </a:lnTo>
                <a:lnTo>
                  <a:pt x="496428" y="271155"/>
                </a:lnTo>
                <a:lnTo>
                  <a:pt x="457677" y="271155"/>
                </a:lnTo>
                <a:lnTo>
                  <a:pt x="452510" y="235013"/>
                </a:lnTo>
                <a:lnTo>
                  <a:pt x="421510" y="235013"/>
                </a:lnTo>
                <a:lnTo>
                  <a:pt x="403426" y="271155"/>
                </a:lnTo>
                <a:lnTo>
                  <a:pt x="362091" y="271155"/>
                </a:lnTo>
                <a:close/>
                <a:moveTo>
                  <a:pt x="232747" y="124004"/>
                </a:moveTo>
                <a:lnTo>
                  <a:pt x="269088" y="124004"/>
                </a:lnTo>
                <a:lnTo>
                  <a:pt x="243130" y="271155"/>
                </a:lnTo>
                <a:lnTo>
                  <a:pt x="204193" y="271155"/>
                </a:lnTo>
                <a:close/>
                <a:moveTo>
                  <a:pt x="51668" y="124004"/>
                </a:moveTo>
                <a:lnTo>
                  <a:pt x="116336" y="124004"/>
                </a:lnTo>
                <a:lnTo>
                  <a:pt x="124097" y="193707"/>
                </a:lnTo>
                <a:cubicBezTo>
                  <a:pt x="124097" y="201452"/>
                  <a:pt x="124097" y="209197"/>
                  <a:pt x="126683" y="216941"/>
                </a:cubicBezTo>
                <a:cubicBezTo>
                  <a:pt x="129270" y="209197"/>
                  <a:pt x="131857" y="201452"/>
                  <a:pt x="137030" y="191126"/>
                </a:cubicBezTo>
                <a:lnTo>
                  <a:pt x="170658" y="124004"/>
                </a:lnTo>
                <a:lnTo>
                  <a:pt x="212046" y="124004"/>
                </a:lnTo>
                <a:lnTo>
                  <a:pt x="137030" y="271155"/>
                </a:lnTo>
                <a:lnTo>
                  <a:pt x="95642" y="271155"/>
                </a:lnTo>
                <a:lnTo>
                  <a:pt x="80122" y="152402"/>
                </a:lnTo>
                <a:lnTo>
                  <a:pt x="118923" y="175636"/>
                </a:lnTo>
                <a:close/>
                <a:moveTo>
                  <a:pt x="338667" y="121524"/>
                </a:moveTo>
                <a:cubicBezTo>
                  <a:pt x="351573" y="121524"/>
                  <a:pt x="364479" y="124104"/>
                  <a:pt x="372222" y="129264"/>
                </a:cubicBezTo>
                <a:lnTo>
                  <a:pt x="377384" y="129264"/>
                </a:lnTo>
                <a:lnTo>
                  <a:pt x="364479" y="162802"/>
                </a:lnTo>
                <a:lnTo>
                  <a:pt x="359316" y="160222"/>
                </a:lnTo>
                <a:cubicBezTo>
                  <a:pt x="359316" y="160222"/>
                  <a:pt x="348992" y="155062"/>
                  <a:pt x="336086" y="155062"/>
                </a:cubicBezTo>
                <a:cubicBezTo>
                  <a:pt x="325762" y="155062"/>
                  <a:pt x="320599" y="160222"/>
                  <a:pt x="320599" y="165381"/>
                </a:cubicBezTo>
                <a:cubicBezTo>
                  <a:pt x="320599" y="170541"/>
                  <a:pt x="325762" y="175701"/>
                  <a:pt x="336086" y="180860"/>
                </a:cubicBezTo>
                <a:cubicBezTo>
                  <a:pt x="356735" y="191180"/>
                  <a:pt x="367060" y="204079"/>
                  <a:pt x="367060" y="222138"/>
                </a:cubicBezTo>
                <a:cubicBezTo>
                  <a:pt x="367060" y="250516"/>
                  <a:pt x="343829" y="271155"/>
                  <a:pt x="307694" y="271155"/>
                </a:cubicBezTo>
                <a:cubicBezTo>
                  <a:pt x="289626" y="271155"/>
                  <a:pt x="274139" y="268575"/>
                  <a:pt x="263815" y="260836"/>
                </a:cubicBezTo>
                <a:lnTo>
                  <a:pt x="261234" y="258256"/>
                </a:lnTo>
                <a:lnTo>
                  <a:pt x="274139" y="227298"/>
                </a:lnTo>
                <a:lnTo>
                  <a:pt x="279302" y="229878"/>
                </a:lnTo>
                <a:cubicBezTo>
                  <a:pt x="287045" y="235037"/>
                  <a:pt x="299950" y="237617"/>
                  <a:pt x="310275" y="237617"/>
                </a:cubicBezTo>
                <a:cubicBezTo>
                  <a:pt x="318018" y="237617"/>
                  <a:pt x="325762" y="235037"/>
                  <a:pt x="325762" y="227298"/>
                </a:cubicBezTo>
                <a:cubicBezTo>
                  <a:pt x="325762" y="222138"/>
                  <a:pt x="323180" y="216978"/>
                  <a:pt x="310275" y="211819"/>
                </a:cubicBezTo>
                <a:cubicBezTo>
                  <a:pt x="297369" y="201499"/>
                  <a:pt x="279302" y="191180"/>
                  <a:pt x="279302" y="170541"/>
                </a:cubicBezTo>
                <a:cubicBezTo>
                  <a:pt x="279302" y="142163"/>
                  <a:pt x="305113" y="121524"/>
                  <a:pt x="338667" y="121524"/>
                </a:cubicBezTo>
                <a:close/>
                <a:moveTo>
                  <a:pt x="31024" y="33584"/>
                </a:moveTo>
                <a:lnTo>
                  <a:pt x="33609" y="359094"/>
                </a:lnTo>
                <a:lnTo>
                  <a:pt x="524821" y="359094"/>
                </a:lnTo>
                <a:lnTo>
                  <a:pt x="524821" y="33584"/>
                </a:lnTo>
                <a:close/>
                <a:moveTo>
                  <a:pt x="31024" y="0"/>
                </a:moveTo>
                <a:lnTo>
                  <a:pt x="527406" y="0"/>
                </a:lnTo>
                <a:cubicBezTo>
                  <a:pt x="545504" y="0"/>
                  <a:pt x="558430" y="15500"/>
                  <a:pt x="558430" y="33584"/>
                </a:cubicBezTo>
                <a:lnTo>
                  <a:pt x="558430" y="359094"/>
                </a:lnTo>
                <a:cubicBezTo>
                  <a:pt x="558430" y="377178"/>
                  <a:pt x="545504" y="392678"/>
                  <a:pt x="527406" y="392678"/>
                </a:cubicBezTo>
                <a:lnTo>
                  <a:pt x="31024" y="392678"/>
                </a:lnTo>
                <a:cubicBezTo>
                  <a:pt x="15512" y="392678"/>
                  <a:pt x="0" y="377178"/>
                  <a:pt x="0" y="359094"/>
                </a:cubicBezTo>
                <a:lnTo>
                  <a:pt x="0" y="33584"/>
                </a:lnTo>
                <a:cubicBezTo>
                  <a:pt x="0" y="15500"/>
                  <a:pt x="15512" y="0"/>
                  <a:pt x="3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6" name="ïṩľíḋé"/>
          <p:cNvSpPr/>
          <p:nvPr/>
        </p:nvSpPr>
        <p:spPr>
          <a:xfrm>
            <a:off x="1428176" y="4810204"/>
            <a:ext cx="188882" cy="128689"/>
          </a:xfrm>
          <a:custGeom>
            <a:avLst/>
            <a:gdLst>
              <a:gd name="connsiteX0" fmla="*/ 75544 w 599842"/>
              <a:gd name="connsiteY0" fmla="*/ 297516 h 408686"/>
              <a:gd name="connsiteX1" fmla="*/ 392428 w 599842"/>
              <a:gd name="connsiteY1" fmla="*/ 297516 h 408686"/>
              <a:gd name="connsiteX2" fmla="*/ 405341 w 599842"/>
              <a:gd name="connsiteY2" fmla="*/ 311390 h 408686"/>
              <a:gd name="connsiteX3" fmla="*/ 392428 w 599842"/>
              <a:gd name="connsiteY3" fmla="*/ 324273 h 408686"/>
              <a:gd name="connsiteX4" fmla="*/ 75544 w 599842"/>
              <a:gd name="connsiteY4" fmla="*/ 324273 h 408686"/>
              <a:gd name="connsiteX5" fmla="*/ 61637 w 599842"/>
              <a:gd name="connsiteY5" fmla="*/ 311390 h 408686"/>
              <a:gd name="connsiteX6" fmla="*/ 75544 w 599842"/>
              <a:gd name="connsiteY6" fmla="*/ 297516 h 408686"/>
              <a:gd name="connsiteX7" fmla="*/ 75544 w 599842"/>
              <a:gd name="connsiteY7" fmla="*/ 251009 h 408686"/>
              <a:gd name="connsiteX8" fmla="*/ 392428 w 599842"/>
              <a:gd name="connsiteY8" fmla="*/ 251009 h 408686"/>
              <a:gd name="connsiteX9" fmla="*/ 405341 w 599842"/>
              <a:gd name="connsiteY9" fmla="*/ 263892 h 408686"/>
              <a:gd name="connsiteX10" fmla="*/ 392428 w 599842"/>
              <a:gd name="connsiteY10" fmla="*/ 277766 h 408686"/>
              <a:gd name="connsiteX11" fmla="*/ 75544 w 599842"/>
              <a:gd name="connsiteY11" fmla="*/ 277766 h 408686"/>
              <a:gd name="connsiteX12" fmla="*/ 61637 w 599842"/>
              <a:gd name="connsiteY12" fmla="*/ 263892 h 408686"/>
              <a:gd name="connsiteX13" fmla="*/ 75544 w 599842"/>
              <a:gd name="connsiteY13" fmla="*/ 251009 h 408686"/>
              <a:gd name="connsiteX14" fmla="*/ 75544 w 599842"/>
              <a:gd name="connsiteY14" fmla="*/ 204343 h 408686"/>
              <a:gd name="connsiteX15" fmla="*/ 392428 w 599842"/>
              <a:gd name="connsiteY15" fmla="*/ 204343 h 408686"/>
              <a:gd name="connsiteX16" fmla="*/ 405341 w 599842"/>
              <a:gd name="connsiteY16" fmla="*/ 217244 h 408686"/>
              <a:gd name="connsiteX17" fmla="*/ 392428 w 599842"/>
              <a:gd name="connsiteY17" fmla="*/ 230145 h 408686"/>
              <a:gd name="connsiteX18" fmla="*/ 75544 w 599842"/>
              <a:gd name="connsiteY18" fmla="*/ 230145 h 408686"/>
              <a:gd name="connsiteX19" fmla="*/ 61637 w 599842"/>
              <a:gd name="connsiteY19" fmla="*/ 217244 h 408686"/>
              <a:gd name="connsiteX20" fmla="*/ 75544 w 599842"/>
              <a:gd name="connsiteY20" fmla="*/ 204343 h 408686"/>
              <a:gd name="connsiteX21" fmla="*/ 75544 w 599842"/>
              <a:gd name="connsiteY21" fmla="*/ 156721 h 408686"/>
              <a:gd name="connsiteX22" fmla="*/ 392428 w 599842"/>
              <a:gd name="connsiteY22" fmla="*/ 156721 h 408686"/>
              <a:gd name="connsiteX23" fmla="*/ 405341 w 599842"/>
              <a:gd name="connsiteY23" fmla="*/ 170595 h 408686"/>
              <a:gd name="connsiteX24" fmla="*/ 392428 w 599842"/>
              <a:gd name="connsiteY24" fmla="*/ 183478 h 408686"/>
              <a:gd name="connsiteX25" fmla="*/ 75544 w 599842"/>
              <a:gd name="connsiteY25" fmla="*/ 183478 h 408686"/>
              <a:gd name="connsiteX26" fmla="*/ 61637 w 599842"/>
              <a:gd name="connsiteY26" fmla="*/ 170595 h 408686"/>
              <a:gd name="connsiteX27" fmla="*/ 75544 w 599842"/>
              <a:gd name="connsiteY27" fmla="*/ 156721 h 408686"/>
              <a:gd name="connsiteX28" fmla="*/ 75544 w 599842"/>
              <a:gd name="connsiteY28" fmla="*/ 110055 h 408686"/>
              <a:gd name="connsiteX29" fmla="*/ 392428 w 599842"/>
              <a:gd name="connsiteY29" fmla="*/ 110055 h 408686"/>
              <a:gd name="connsiteX30" fmla="*/ 405341 w 599842"/>
              <a:gd name="connsiteY30" fmla="*/ 122956 h 408686"/>
              <a:gd name="connsiteX31" fmla="*/ 392428 w 599842"/>
              <a:gd name="connsiteY31" fmla="*/ 135857 h 408686"/>
              <a:gd name="connsiteX32" fmla="*/ 75544 w 599842"/>
              <a:gd name="connsiteY32" fmla="*/ 135857 h 408686"/>
              <a:gd name="connsiteX33" fmla="*/ 61637 w 599842"/>
              <a:gd name="connsiteY33" fmla="*/ 122956 h 408686"/>
              <a:gd name="connsiteX34" fmla="*/ 75544 w 599842"/>
              <a:gd name="connsiteY34" fmla="*/ 110055 h 408686"/>
              <a:gd name="connsiteX35" fmla="*/ 54644 w 599842"/>
              <a:gd name="connsiteY35" fmla="*/ 94236 h 408686"/>
              <a:gd name="connsiteX36" fmla="*/ 54644 w 599842"/>
              <a:gd name="connsiteY36" fmla="*/ 353136 h 408686"/>
              <a:gd name="connsiteX37" fmla="*/ 457023 w 599842"/>
              <a:gd name="connsiteY37" fmla="*/ 353136 h 408686"/>
              <a:gd name="connsiteX38" fmla="*/ 457023 w 599842"/>
              <a:gd name="connsiteY38" fmla="*/ 217238 h 408686"/>
              <a:gd name="connsiteX39" fmla="*/ 424236 w 599842"/>
              <a:gd name="connsiteY39" fmla="*/ 216246 h 408686"/>
              <a:gd name="connsiteX40" fmla="*/ 411321 w 599842"/>
              <a:gd name="connsiteY40" fmla="*/ 203351 h 408686"/>
              <a:gd name="connsiteX41" fmla="*/ 409333 w 599842"/>
              <a:gd name="connsiteY41" fmla="*/ 159705 h 408686"/>
              <a:gd name="connsiteX42" fmla="*/ 413308 w 599842"/>
              <a:gd name="connsiteY42" fmla="*/ 149785 h 408686"/>
              <a:gd name="connsiteX43" fmla="*/ 457023 w 599842"/>
              <a:gd name="connsiteY43" fmla="*/ 106139 h 408686"/>
              <a:gd name="connsiteX44" fmla="*/ 457023 w 599842"/>
              <a:gd name="connsiteY44" fmla="*/ 94236 h 408686"/>
              <a:gd name="connsiteX45" fmla="*/ 540479 w 599842"/>
              <a:gd name="connsiteY45" fmla="*/ 60509 h 408686"/>
              <a:gd name="connsiteX46" fmla="*/ 436159 w 599842"/>
              <a:gd name="connsiteY46" fmla="*/ 164665 h 408686"/>
              <a:gd name="connsiteX47" fmla="*/ 438146 w 599842"/>
              <a:gd name="connsiteY47" fmla="*/ 190456 h 408686"/>
              <a:gd name="connsiteX48" fmla="*/ 462984 w 599842"/>
              <a:gd name="connsiteY48" fmla="*/ 191448 h 408686"/>
              <a:gd name="connsiteX49" fmla="*/ 567304 w 599842"/>
              <a:gd name="connsiteY49" fmla="*/ 87292 h 408686"/>
              <a:gd name="connsiteX50" fmla="*/ 12916 w 599842"/>
              <a:gd name="connsiteY50" fmla="*/ 0 h 408686"/>
              <a:gd name="connsiteX51" fmla="*/ 498751 w 599842"/>
              <a:gd name="connsiteY51" fmla="*/ 0 h 408686"/>
              <a:gd name="connsiteX52" fmla="*/ 511667 w 599842"/>
              <a:gd name="connsiteY52" fmla="*/ 12895 h 408686"/>
              <a:gd name="connsiteX53" fmla="*/ 511667 w 599842"/>
              <a:gd name="connsiteY53" fmla="*/ 51582 h 408686"/>
              <a:gd name="connsiteX54" fmla="*/ 531537 w 599842"/>
              <a:gd name="connsiteY54" fmla="*/ 31743 h 408686"/>
              <a:gd name="connsiteX55" fmla="*/ 540479 w 599842"/>
              <a:gd name="connsiteY55" fmla="*/ 27775 h 408686"/>
              <a:gd name="connsiteX56" fmla="*/ 550414 w 599842"/>
              <a:gd name="connsiteY56" fmla="*/ 31743 h 408686"/>
              <a:gd name="connsiteX57" fmla="*/ 596117 w 599842"/>
              <a:gd name="connsiteY57" fmla="*/ 77373 h 408686"/>
              <a:gd name="connsiteX58" fmla="*/ 596117 w 599842"/>
              <a:gd name="connsiteY58" fmla="*/ 96220 h 408686"/>
              <a:gd name="connsiteX59" fmla="*/ 511667 w 599842"/>
              <a:gd name="connsiteY59" fmla="*/ 180536 h 408686"/>
              <a:gd name="connsiteX60" fmla="*/ 511667 w 599842"/>
              <a:gd name="connsiteY60" fmla="*/ 394799 h 408686"/>
              <a:gd name="connsiteX61" fmla="*/ 498751 w 599842"/>
              <a:gd name="connsiteY61" fmla="*/ 408686 h 408686"/>
              <a:gd name="connsiteX62" fmla="*/ 12916 w 599842"/>
              <a:gd name="connsiteY62" fmla="*/ 408686 h 408686"/>
              <a:gd name="connsiteX63" fmla="*/ 0 w 599842"/>
              <a:gd name="connsiteY63" fmla="*/ 394799 h 408686"/>
              <a:gd name="connsiteX64" fmla="*/ 0 w 599842"/>
              <a:gd name="connsiteY64" fmla="*/ 12895 h 408686"/>
              <a:gd name="connsiteX65" fmla="*/ 12916 w 599842"/>
              <a:gd name="connsiteY65" fmla="*/ 0 h 4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9842" h="408686">
                <a:moveTo>
                  <a:pt x="75544" y="297516"/>
                </a:moveTo>
                <a:lnTo>
                  <a:pt x="392428" y="297516"/>
                </a:lnTo>
                <a:cubicBezTo>
                  <a:pt x="399381" y="297516"/>
                  <a:pt x="405341" y="303462"/>
                  <a:pt x="405341" y="311390"/>
                </a:cubicBezTo>
                <a:cubicBezTo>
                  <a:pt x="405341" y="318327"/>
                  <a:pt x="399381" y="324273"/>
                  <a:pt x="392428" y="324273"/>
                </a:cubicBezTo>
                <a:lnTo>
                  <a:pt x="75544" y="324273"/>
                </a:lnTo>
                <a:cubicBezTo>
                  <a:pt x="67597" y="324273"/>
                  <a:pt x="61637" y="318327"/>
                  <a:pt x="61637" y="311390"/>
                </a:cubicBezTo>
                <a:cubicBezTo>
                  <a:pt x="61637" y="303462"/>
                  <a:pt x="67597" y="297516"/>
                  <a:pt x="75544" y="297516"/>
                </a:cubicBezTo>
                <a:close/>
                <a:moveTo>
                  <a:pt x="75544" y="251009"/>
                </a:moveTo>
                <a:lnTo>
                  <a:pt x="392428" y="251009"/>
                </a:lnTo>
                <a:cubicBezTo>
                  <a:pt x="399381" y="251009"/>
                  <a:pt x="405341" y="256955"/>
                  <a:pt x="405341" y="263892"/>
                </a:cubicBezTo>
                <a:cubicBezTo>
                  <a:pt x="405341" y="271820"/>
                  <a:pt x="399381" y="277766"/>
                  <a:pt x="392428" y="277766"/>
                </a:cubicBezTo>
                <a:lnTo>
                  <a:pt x="75544" y="277766"/>
                </a:lnTo>
                <a:cubicBezTo>
                  <a:pt x="67597" y="277766"/>
                  <a:pt x="61637" y="271820"/>
                  <a:pt x="61637" y="263892"/>
                </a:cubicBezTo>
                <a:cubicBezTo>
                  <a:pt x="61637" y="256955"/>
                  <a:pt x="67597" y="251009"/>
                  <a:pt x="75544" y="251009"/>
                </a:cubicBezTo>
                <a:close/>
                <a:moveTo>
                  <a:pt x="75544" y="204343"/>
                </a:moveTo>
                <a:lnTo>
                  <a:pt x="392428" y="204343"/>
                </a:lnTo>
                <a:cubicBezTo>
                  <a:pt x="399381" y="204343"/>
                  <a:pt x="405341" y="209305"/>
                  <a:pt x="405341" y="217244"/>
                </a:cubicBezTo>
                <a:cubicBezTo>
                  <a:pt x="405341" y="224191"/>
                  <a:pt x="399381" y="230145"/>
                  <a:pt x="392428" y="230145"/>
                </a:cubicBezTo>
                <a:lnTo>
                  <a:pt x="75544" y="230145"/>
                </a:lnTo>
                <a:cubicBezTo>
                  <a:pt x="67597" y="230145"/>
                  <a:pt x="61637" y="224191"/>
                  <a:pt x="61637" y="217244"/>
                </a:cubicBezTo>
                <a:cubicBezTo>
                  <a:pt x="61637" y="209305"/>
                  <a:pt x="67597" y="204343"/>
                  <a:pt x="75544" y="204343"/>
                </a:cubicBezTo>
                <a:close/>
                <a:moveTo>
                  <a:pt x="75544" y="156721"/>
                </a:moveTo>
                <a:lnTo>
                  <a:pt x="392428" y="156721"/>
                </a:lnTo>
                <a:cubicBezTo>
                  <a:pt x="399381" y="156721"/>
                  <a:pt x="405341" y="162667"/>
                  <a:pt x="405341" y="170595"/>
                </a:cubicBezTo>
                <a:cubicBezTo>
                  <a:pt x="405341" y="177532"/>
                  <a:pt x="399381" y="183478"/>
                  <a:pt x="392428" y="183478"/>
                </a:cubicBezTo>
                <a:lnTo>
                  <a:pt x="75544" y="183478"/>
                </a:lnTo>
                <a:cubicBezTo>
                  <a:pt x="67597" y="183478"/>
                  <a:pt x="61637" y="177532"/>
                  <a:pt x="61637" y="170595"/>
                </a:cubicBezTo>
                <a:cubicBezTo>
                  <a:pt x="61637" y="162667"/>
                  <a:pt x="67597" y="156721"/>
                  <a:pt x="75544" y="156721"/>
                </a:cubicBezTo>
                <a:close/>
                <a:moveTo>
                  <a:pt x="75544" y="110055"/>
                </a:moveTo>
                <a:lnTo>
                  <a:pt x="392428" y="110055"/>
                </a:lnTo>
                <a:cubicBezTo>
                  <a:pt x="399381" y="110055"/>
                  <a:pt x="405341" y="116009"/>
                  <a:pt x="405341" y="122956"/>
                </a:cubicBezTo>
                <a:cubicBezTo>
                  <a:pt x="405341" y="130895"/>
                  <a:pt x="399381" y="135857"/>
                  <a:pt x="392428" y="135857"/>
                </a:cubicBezTo>
                <a:lnTo>
                  <a:pt x="75544" y="135857"/>
                </a:lnTo>
                <a:cubicBezTo>
                  <a:pt x="67597" y="135857"/>
                  <a:pt x="61637" y="130895"/>
                  <a:pt x="61637" y="122956"/>
                </a:cubicBezTo>
                <a:cubicBezTo>
                  <a:pt x="61637" y="116009"/>
                  <a:pt x="67597" y="110055"/>
                  <a:pt x="75544" y="110055"/>
                </a:cubicBezTo>
                <a:close/>
                <a:moveTo>
                  <a:pt x="54644" y="94236"/>
                </a:moveTo>
                <a:lnTo>
                  <a:pt x="54644" y="353136"/>
                </a:lnTo>
                <a:lnTo>
                  <a:pt x="457023" y="353136"/>
                </a:lnTo>
                <a:lnTo>
                  <a:pt x="457023" y="217238"/>
                </a:lnTo>
                <a:lnTo>
                  <a:pt x="424236" y="216246"/>
                </a:lnTo>
                <a:cubicBezTo>
                  <a:pt x="417282" y="215255"/>
                  <a:pt x="412314" y="210295"/>
                  <a:pt x="411321" y="203351"/>
                </a:cubicBezTo>
                <a:lnTo>
                  <a:pt x="409333" y="159705"/>
                </a:lnTo>
                <a:cubicBezTo>
                  <a:pt x="409333" y="155737"/>
                  <a:pt x="411321" y="152761"/>
                  <a:pt x="413308" y="149785"/>
                </a:cubicBezTo>
                <a:lnTo>
                  <a:pt x="457023" y="106139"/>
                </a:lnTo>
                <a:lnTo>
                  <a:pt x="457023" y="94236"/>
                </a:lnTo>
                <a:close/>
                <a:moveTo>
                  <a:pt x="540479" y="60509"/>
                </a:moveTo>
                <a:lnTo>
                  <a:pt x="436159" y="164665"/>
                </a:lnTo>
                <a:lnTo>
                  <a:pt x="438146" y="190456"/>
                </a:lnTo>
                <a:lnTo>
                  <a:pt x="462984" y="191448"/>
                </a:lnTo>
                <a:lnTo>
                  <a:pt x="567304" y="87292"/>
                </a:lnTo>
                <a:close/>
                <a:moveTo>
                  <a:pt x="12916" y="0"/>
                </a:moveTo>
                <a:lnTo>
                  <a:pt x="498751" y="0"/>
                </a:lnTo>
                <a:cubicBezTo>
                  <a:pt x="505706" y="0"/>
                  <a:pt x="511667" y="5952"/>
                  <a:pt x="511667" y="12895"/>
                </a:cubicBezTo>
                <a:lnTo>
                  <a:pt x="511667" y="51582"/>
                </a:lnTo>
                <a:lnTo>
                  <a:pt x="531537" y="31743"/>
                </a:lnTo>
                <a:cubicBezTo>
                  <a:pt x="533524" y="29759"/>
                  <a:pt x="537498" y="27775"/>
                  <a:pt x="540479" y="27775"/>
                </a:cubicBezTo>
                <a:cubicBezTo>
                  <a:pt x="544453" y="27775"/>
                  <a:pt x="547434" y="29759"/>
                  <a:pt x="550414" y="31743"/>
                </a:cubicBezTo>
                <a:lnTo>
                  <a:pt x="596117" y="77373"/>
                </a:lnTo>
                <a:cubicBezTo>
                  <a:pt x="601084" y="83324"/>
                  <a:pt x="601084" y="91260"/>
                  <a:pt x="596117" y="96220"/>
                </a:cubicBezTo>
                <a:lnTo>
                  <a:pt x="511667" y="180536"/>
                </a:lnTo>
                <a:lnTo>
                  <a:pt x="511667" y="394799"/>
                </a:lnTo>
                <a:cubicBezTo>
                  <a:pt x="511667" y="402734"/>
                  <a:pt x="506699" y="408686"/>
                  <a:pt x="498751" y="408686"/>
                </a:cubicBezTo>
                <a:lnTo>
                  <a:pt x="12916" y="408686"/>
                </a:lnTo>
                <a:cubicBezTo>
                  <a:pt x="5961" y="408686"/>
                  <a:pt x="0" y="402734"/>
                  <a:pt x="0" y="394799"/>
                </a:cubicBezTo>
                <a:lnTo>
                  <a:pt x="0" y="12895"/>
                </a:lnTo>
                <a:cubicBezTo>
                  <a:pt x="0" y="5952"/>
                  <a:pt x="5961" y="0"/>
                  <a:pt x="129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46" name="直接连接符 145"/>
          <p:cNvCxnSpPr>
            <a:cxnSpLocks/>
          </p:cNvCxnSpPr>
          <p:nvPr/>
        </p:nvCxnSpPr>
        <p:spPr>
          <a:xfrm>
            <a:off x="7679657" y="1805480"/>
            <a:ext cx="0" cy="338356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7" name="组合 166"/>
          <p:cNvGrpSpPr/>
          <p:nvPr/>
        </p:nvGrpSpPr>
        <p:grpSpPr>
          <a:xfrm>
            <a:off x="1802220" y="1787316"/>
            <a:ext cx="9640480" cy="513346"/>
            <a:chOff x="-4536167" y="2372239"/>
            <a:chExt cx="9640480" cy="513346"/>
          </a:xfrm>
        </p:grpSpPr>
        <p:sp>
          <p:nvSpPr>
            <p:cNvPr id="168" name="文本框 167"/>
            <p:cNvSpPr txBox="1"/>
            <p:nvPr/>
          </p:nvSpPr>
          <p:spPr>
            <a:xfrm>
              <a:off x="-4536167" y="2475024"/>
              <a:ext cx="2133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554419" y="2372239"/>
              <a:ext cx="35498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802220" y="2502425"/>
            <a:ext cx="9640480" cy="513346"/>
            <a:chOff x="-4536167" y="2372239"/>
            <a:chExt cx="9640480" cy="513346"/>
          </a:xfrm>
        </p:grpSpPr>
        <p:sp>
          <p:nvSpPr>
            <p:cNvPr id="171" name="文本框 170"/>
            <p:cNvSpPr txBox="1"/>
            <p:nvPr/>
          </p:nvSpPr>
          <p:spPr>
            <a:xfrm>
              <a:off x="-4536167" y="2475024"/>
              <a:ext cx="2133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1554419" y="2372239"/>
              <a:ext cx="35498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1802220" y="3212916"/>
            <a:ext cx="9640480" cy="513346"/>
            <a:chOff x="-4536167" y="2372239"/>
            <a:chExt cx="9640480" cy="513346"/>
          </a:xfrm>
        </p:grpSpPr>
        <p:sp>
          <p:nvSpPr>
            <p:cNvPr id="174" name="文本框 173"/>
            <p:cNvSpPr txBox="1"/>
            <p:nvPr/>
          </p:nvSpPr>
          <p:spPr>
            <a:xfrm>
              <a:off x="-4536167" y="2475024"/>
              <a:ext cx="2133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1554419" y="2372239"/>
              <a:ext cx="35498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751420" y="3911912"/>
            <a:ext cx="9691280" cy="513346"/>
            <a:chOff x="-4586967" y="2372239"/>
            <a:chExt cx="9691280" cy="513346"/>
          </a:xfrm>
        </p:grpSpPr>
        <p:sp>
          <p:nvSpPr>
            <p:cNvPr id="177" name="文本框 176"/>
            <p:cNvSpPr txBox="1"/>
            <p:nvPr/>
          </p:nvSpPr>
          <p:spPr>
            <a:xfrm>
              <a:off x="-4586967" y="2475024"/>
              <a:ext cx="2184581" cy="307777"/>
            </a:xfrm>
            <a:prstGeom prst="rect">
              <a:avLst/>
            </a:prstGeom>
            <a:solidFill>
              <a:srgbClr val="075E5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1554419" y="2372239"/>
              <a:ext cx="35498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802220" y="4617875"/>
            <a:ext cx="9640480" cy="513346"/>
            <a:chOff x="-4536167" y="2372239"/>
            <a:chExt cx="9640480" cy="513346"/>
          </a:xfrm>
        </p:grpSpPr>
        <p:sp>
          <p:nvSpPr>
            <p:cNvPr id="180" name="文本框 179"/>
            <p:cNvSpPr txBox="1"/>
            <p:nvPr/>
          </p:nvSpPr>
          <p:spPr>
            <a:xfrm>
              <a:off x="-4536167" y="2475024"/>
              <a:ext cx="2133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81" name="文本框 180"/>
            <p:cNvSpPr txBox="1"/>
            <p:nvPr/>
          </p:nvSpPr>
          <p:spPr>
            <a:xfrm>
              <a:off x="1554419" y="2372239"/>
              <a:ext cx="354989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2" name="矩形 51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20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îṡḷïdè"/>
          <p:cNvGrpSpPr/>
          <p:nvPr/>
        </p:nvGrpSpPr>
        <p:grpSpPr>
          <a:xfrm>
            <a:off x="1788029" y="1786470"/>
            <a:ext cx="9002467" cy="2947028"/>
            <a:chOff x="805621" y="1905000"/>
            <a:chExt cx="7944679" cy="2600753"/>
          </a:xfrm>
        </p:grpSpPr>
        <p:cxnSp>
          <p:nvCxnSpPr>
            <p:cNvPr id="183" name="Straight Connector 41"/>
            <p:cNvCxnSpPr/>
            <p:nvPr/>
          </p:nvCxnSpPr>
          <p:spPr>
            <a:xfrm>
              <a:off x="805621" y="4494038"/>
              <a:ext cx="7944679" cy="0"/>
            </a:xfrm>
            <a:prstGeom prst="line">
              <a:avLst/>
            </a:prstGeom>
            <a:ln w="28575">
              <a:solidFill>
                <a:schemeClr val="bg2">
                  <a:lumMod val="90000"/>
                </a:schemeClr>
              </a:solidFill>
              <a:headEnd type="none" w="med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43"/>
            <p:cNvCxnSpPr/>
            <p:nvPr/>
          </p:nvCxnSpPr>
          <p:spPr>
            <a:xfrm flipV="1">
              <a:off x="811479" y="1905000"/>
              <a:ext cx="0" cy="2600753"/>
            </a:xfrm>
            <a:prstGeom prst="line">
              <a:avLst/>
            </a:prstGeom>
            <a:ln w="28575">
              <a:solidFill>
                <a:schemeClr val="bg2">
                  <a:lumMod val="90000"/>
                </a:schemeClr>
              </a:solidFill>
              <a:headEnd type="none" w="med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îSlíḓe"/>
          <p:cNvSpPr/>
          <p:nvPr/>
        </p:nvSpPr>
        <p:spPr bwMode="auto">
          <a:xfrm>
            <a:off x="2262605" y="2684184"/>
            <a:ext cx="7986179" cy="2045330"/>
          </a:xfrm>
          <a:custGeom>
            <a:avLst/>
            <a:gdLst>
              <a:gd name="connsiteX0" fmla="*/ 0 w 7742537"/>
              <a:gd name="connsiteY0" fmla="*/ 2055245 h 2087422"/>
              <a:gd name="connsiteX1" fmla="*/ 1739900 w 7742537"/>
              <a:gd name="connsiteY1" fmla="*/ 48645 h 2087422"/>
              <a:gd name="connsiteX2" fmla="*/ 3429000 w 7742537"/>
              <a:gd name="connsiteY2" fmla="*/ 670945 h 2087422"/>
              <a:gd name="connsiteX3" fmla="*/ 5194300 w 7742537"/>
              <a:gd name="connsiteY3" fmla="*/ 1242445 h 2087422"/>
              <a:gd name="connsiteX4" fmla="*/ 6883400 w 7742537"/>
              <a:gd name="connsiteY4" fmla="*/ 1674245 h 2087422"/>
              <a:gd name="connsiteX5" fmla="*/ 7670800 w 7742537"/>
              <a:gd name="connsiteY5" fmla="*/ 2042545 h 2087422"/>
              <a:gd name="connsiteX6" fmla="*/ 7658100 w 7742537"/>
              <a:gd name="connsiteY6" fmla="*/ 2067945 h 2087422"/>
              <a:gd name="connsiteX0" fmla="*/ 0 w 7742537"/>
              <a:gd name="connsiteY0" fmla="*/ 1935380 h 1967557"/>
              <a:gd name="connsiteX1" fmla="*/ 1651000 w 7742537"/>
              <a:gd name="connsiteY1" fmla="*/ 55780 h 1967557"/>
              <a:gd name="connsiteX2" fmla="*/ 3429000 w 7742537"/>
              <a:gd name="connsiteY2" fmla="*/ 551080 h 1967557"/>
              <a:gd name="connsiteX3" fmla="*/ 5194300 w 7742537"/>
              <a:gd name="connsiteY3" fmla="*/ 1122580 h 1967557"/>
              <a:gd name="connsiteX4" fmla="*/ 6883400 w 7742537"/>
              <a:gd name="connsiteY4" fmla="*/ 1554380 h 1967557"/>
              <a:gd name="connsiteX5" fmla="*/ 7670800 w 7742537"/>
              <a:gd name="connsiteY5" fmla="*/ 1922680 h 1967557"/>
              <a:gd name="connsiteX6" fmla="*/ 7658100 w 7742537"/>
              <a:gd name="connsiteY6" fmla="*/ 1948080 h 1967557"/>
              <a:gd name="connsiteX0" fmla="*/ 0 w 7742537"/>
              <a:gd name="connsiteY0" fmla="*/ 1946613 h 1978790"/>
              <a:gd name="connsiteX1" fmla="*/ 1651000 w 7742537"/>
              <a:gd name="connsiteY1" fmla="*/ 67013 h 1978790"/>
              <a:gd name="connsiteX2" fmla="*/ 3492500 w 7742537"/>
              <a:gd name="connsiteY2" fmla="*/ 486113 h 1978790"/>
              <a:gd name="connsiteX3" fmla="*/ 5194300 w 7742537"/>
              <a:gd name="connsiteY3" fmla="*/ 1133813 h 1978790"/>
              <a:gd name="connsiteX4" fmla="*/ 6883400 w 7742537"/>
              <a:gd name="connsiteY4" fmla="*/ 1565613 h 1978790"/>
              <a:gd name="connsiteX5" fmla="*/ 7670800 w 7742537"/>
              <a:gd name="connsiteY5" fmla="*/ 1933913 h 1978790"/>
              <a:gd name="connsiteX6" fmla="*/ 7658100 w 7742537"/>
              <a:gd name="connsiteY6" fmla="*/ 1959313 h 1978790"/>
              <a:gd name="connsiteX0" fmla="*/ 0 w 7742537"/>
              <a:gd name="connsiteY0" fmla="*/ 1954212 h 1986389"/>
              <a:gd name="connsiteX1" fmla="*/ 1651000 w 7742537"/>
              <a:gd name="connsiteY1" fmla="*/ 74612 h 1986389"/>
              <a:gd name="connsiteX2" fmla="*/ 3492500 w 7742537"/>
              <a:gd name="connsiteY2" fmla="*/ 493712 h 1986389"/>
              <a:gd name="connsiteX3" fmla="*/ 5194300 w 7742537"/>
              <a:gd name="connsiteY3" fmla="*/ 1141412 h 1986389"/>
              <a:gd name="connsiteX4" fmla="*/ 6883400 w 7742537"/>
              <a:gd name="connsiteY4" fmla="*/ 1573212 h 1986389"/>
              <a:gd name="connsiteX5" fmla="*/ 7670800 w 7742537"/>
              <a:gd name="connsiteY5" fmla="*/ 1941512 h 1986389"/>
              <a:gd name="connsiteX6" fmla="*/ 7658100 w 7742537"/>
              <a:gd name="connsiteY6" fmla="*/ 1966912 h 1986389"/>
              <a:gd name="connsiteX0" fmla="*/ 0 w 7742537"/>
              <a:gd name="connsiteY0" fmla="*/ 1954212 h 1986389"/>
              <a:gd name="connsiteX1" fmla="*/ 1651000 w 7742537"/>
              <a:gd name="connsiteY1" fmla="*/ 74612 h 1986389"/>
              <a:gd name="connsiteX2" fmla="*/ 3492500 w 7742537"/>
              <a:gd name="connsiteY2" fmla="*/ 493712 h 1986389"/>
              <a:gd name="connsiteX3" fmla="*/ 5194300 w 7742537"/>
              <a:gd name="connsiteY3" fmla="*/ 1141412 h 1986389"/>
              <a:gd name="connsiteX4" fmla="*/ 6883400 w 7742537"/>
              <a:gd name="connsiteY4" fmla="*/ 1573212 h 1986389"/>
              <a:gd name="connsiteX5" fmla="*/ 7670800 w 7742537"/>
              <a:gd name="connsiteY5" fmla="*/ 1941512 h 1986389"/>
              <a:gd name="connsiteX6" fmla="*/ 7658100 w 7742537"/>
              <a:gd name="connsiteY6" fmla="*/ 1966912 h 1986389"/>
              <a:gd name="connsiteX0" fmla="*/ 0 w 7670800"/>
              <a:gd name="connsiteY0" fmla="*/ 1954212 h 1954212"/>
              <a:gd name="connsiteX1" fmla="*/ 1651000 w 7670800"/>
              <a:gd name="connsiteY1" fmla="*/ 74612 h 1954212"/>
              <a:gd name="connsiteX2" fmla="*/ 3492500 w 7670800"/>
              <a:gd name="connsiteY2" fmla="*/ 493712 h 1954212"/>
              <a:gd name="connsiteX3" fmla="*/ 5194300 w 7670800"/>
              <a:gd name="connsiteY3" fmla="*/ 1141412 h 1954212"/>
              <a:gd name="connsiteX4" fmla="*/ 6883400 w 7670800"/>
              <a:gd name="connsiteY4" fmla="*/ 1573212 h 1954212"/>
              <a:gd name="connsiteX5" fmla="*/ 7670800 w 7670800"/>
              <a:gd name="connsiteY5" fmla="*/ 1941512 h 1954212"/>
              <a:gd name="connsiteX0" fmla="*/ 0 w 7640320"/>
              <a:gd name="connsiteY0" fmla="*/ 1954212 h 1956752"/>
              <a:gd name="connsiteX1" fmla="*/ 1651000 w 7640320"/>
              <a:gd name="connsiteY1" fmla="*/ 74612 h 1956752"/>
              <a:gd name="connsiteX2" fmla="*/ 3492500 w 7640320"/>
              <a:gd name="connsiteY2" fmla="*/ 493712 h 1956752"/>
              <a:gd name="connsiteX3" fmla="*/ 5194300 w 7640320"/>
              <a:gd name="connsiteY3" fmla="*/ 1141412 h 1956752"/>
              <a:gd name="connsiteX4" fmla="*/ 6883400 w 7640320"/>
              <a:gd name="connsiteY4" fmla="*/ 1573212 h 1956752"/>
              <a:gd name="connsiteX5" fmla="*/ 7640320 w 7640320"/>
              <a:gd name="connsiteY5" fmla="*/ 1956752 h 1956752"/>
              <a:gd name="connsiteX0" fmla="*/ 0 w 7640320"/>
              <a:gd name="connsiteY0" fmla="*/ 1954212 h 1956752"/>
              <a:gd name="connsiteX1" fmla="*/ 1651000 w 7640320"/>
              <a:gd name="connsiteY1" fmla="*/ 74612 h 1956752"/>
              <a:gd name="connsiteX2" fmla="*/ 3492500 w 7640320"/>
              <a:gd name="connsiteY2" fmla="*/ 493712 h 1956752"/>
              <a:gd name="connsiteX3" fmla="*/ 5194300 w 7640320"/>
              <a:gd name="connsiteY3" fmla="*/ 1141412 h 1956752"/>
              <a:gd name="connsiteX4" fmla="*/ 6875780 w 7640320"/>
              <a:gd name="connsiteY4" fmla="*/ 1672272 h 1956752"/>
              <a:gd name="connsiteX5" fmla="*/ 7640320 w 7640320"/>
              <a:gd name="connsiteY5" fmla="*/ 1956752 h 1956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40320" h="1956752">
                <a:moveTo>
                  <a:pt x="0" y="1954212"/>
                </a:moveTo>
                <a:cubicBezTo>
                  <a:pt x="584200" y="1066270"/>
                  <a:pt x="1068917" y="318029"/>
                  <a:pt x="1651000" y="74612"/>
                </a:cubicBezTo>
                <a:cubicBezTo>
                  <a:pt x="2233083" y="-168805"/>
                  <a:pt x="2901950" y="239712"/>
                  <a:pt x="3492500" y="493712"/>
                </a:cubicBezTo>
                <a:cubicBezTo>
                  <a:pt x="4083050" y="747712"/>
                  <a:pt x="4630420" y="944985"/>
                  <a:pt x="5194300" y="1141412"/>
                </a:cubicBezTo>
                <a:cubicBezTo>
                  <a:pt x="5758180" y="1337839"/>
                  <a:pt x="6468110" y="1536382"/>
                  <a:pt x="6875780" y="1672272"/>
                </a:cubicBezTo>
                <a:cubicBezTo>
                  <a:pt x="7283450" y="1808162"/>
                  <a:pt x="7511203" y="1891135"/>
                  <a:pt x="7640320" y="1956752"/>
                </a:cubicBezTo>
              </a:path>
            </a:pathLst>
          </a:custGeom>
          <a:noFill/>
          <a:ln w="28575">
            <a:solidFill>
              <a:schemeClr val="bg2">
                <a:lumMod val="90000"/>
              </a:schemeClr>
            </a:solidFill>
            <a:prstDash val="sysDash"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58" name="Straight Connector 45"/>
          <p:cNvCxnSpPr/>
          <p:nvPr/>
        </p:nvCxnSpPr>
        <p:spPr>
          <a:xfrm flipV="1">
            <a:off x="4064672" y="2034715"/>
            <a:ext cx="0" cy="2698786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46"/>
          <p:cNvCxnSpPr/>
          <p:nvPr/>
        </p:nvCxnSpPr>
        <p:spPr>
          <a:xfrm flipV="1">
            <a:off x="5856783" y="2483403"/>
            <a:ext cx="0" cy="2250097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47"/>
          <p:cNvCxnSpPr/>
          <p:nvPr/>
        </p:nvCxnSpPr>
        <p:spPr>
          <a:xfrm flipV="1">
            <a:off x="7648896" y="3186973"/>
            <a:ext cx="0" cy="1546525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48"/>
          <p:cNvCxnSpPr/>
          <p:nvPr/>
        </p:nvCxnSpPr>
        <p:spPr>
          <a:xfrm flipV="1">
            <a:off x="9441006" y="3771068"/>
            <a:ext cx="0" cy="96243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49"/>
          <p:cNvCxnSpPr/>
          <p:nvPr/>
        </p:nvCxnSpPr>
        <p:spPr>
          <a:xfrm flipV="1">
            <a:off x="2272561" y="3076755"/>
            <a:ext cx="0" cy="1656743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ïSlïḍe"/>
          <p:cNvSpPr/>
          <p:nvPr/>
        </p:nvSpPr>
        <p:spPr bwMode="auto">
          <a:xfrm>
            <a:off x="2124294" y="2483401"/>
            <a:ext cx="1223536" cy="440454"/>
          </a:xfrm>
          <a:prstGeom prst="wedgeRectCallout">
            <a:avLst>
              <a:gd name="adj1" fmla="val -37950"/>
              <a:gd name="adj2" fmla="val 85024"/>
            </a:avLst>
          </a:prstGeom>
          <a:noFill/>
          <a:ln w="12700">
            <a:solidFill>
              <a:schemeClr val="bg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4" name="iŝḷiḍê"/>
          <p:cNvSpPr/>
          <p:nvPr/>
        </p:nvSpPr>
        <p:spPr bwMode="auto">
          <a:xfrm>
            <a:off x="3940410" y="1401260"/>
            <a:ext cx="1223536" cy="440454"/>
          </a:xfrm>
          <a:prstGeom prst="wedgeRectCallout">
            <a:avLst>
              <a:gd name="adj1" fmla="val -37950"/>
              <a:gd name="adj2" fmla="val 85024"/>
            </a:avLst>
          </a:prstGeom>
          <a:noFill/>
          <a:ln w="12700">
            <a:solidFill>
              <a:schemeClr val="bg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5" name="iṥľïḍe"/>
          <p:cNvSpPr/>
          <p:nvPr/>
        </p:nvSpPr>
        <p:spPr bwMode="auto">
          <a:xfrm>
            <a:off x="5722911" y="1923111"/>
            <a:ext cx="1223536" cy="440454"/>
          </a:xfrm>
          <a:prstGeom prst="wedgeRectCallout">
            <a:avLst>
              <a:gd name="adj1" fmla="val -37950"/>
              <a:gd name="adj2" fmla="val 85024"/>
            </a:avLst>
          </a:prstGeom>
          <a:noFill/>
          <a:ln w="12700">
            <a:solidFill>
              <a:schemeClr val="bg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6" name="iS1iḋé"/>
          <p:cNvSpPr/>
          <p:nvPr/>
        </p:nvSpPr>
        <p:spPr bwMode="auto">
          <a:xfrm>
            <a:off x="7514502" y="2604865"/>
            <a:ext cx="1223536" cy="440454"/>
          </a:xfrm>
          <a:prstGeom prst="wedgeRectCallout">
            <a:avLst>
              <a:gd name="adj1" fmla="val -37950"/>
              <a:gd name="adj2" fmla="val 85024"/>
            </a:avLst>
          </a:prstGeom>
          <a:noFill/>
          <a:ln w="12700">
            <a:solidFill>
              <a:schemeClr val="bg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7" name="íṧlíḋê"/>
          <p:cNvSpPr/>
          <p:nvPr/>
        </p:nvSpPr>
        <p:spPr bwMode="auto">
          <a:xfrm>
            <a:off x="9309534" y="3187719"/>
            <a:ext cx="1223536" cy="440454"/>
          </a:xfrm>
          <a:prstGeom prst="wedgeRectCallout">
            <a:avLst>
              <a:gd name="adj1" fmla="val -37950"/>
              <a:gd name="adj2" fmla="val 85024"/>
            </a:avLst>
          </a:prstGeom>
          <a:noFill/>
          <a:ln w="12700">
            <a:solidFill>
              <a:schemeClr val="bg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8" name="í$líḋé"/>
          <p:cNvGrpSpPr/>
          <p:nvPr/>
        </p:nvGrpSpPr>
        <p:grpSpPr>
          <a:xfrm>
            <a:off x="2017121" y="4464782"/>
            <a:ext cx="510880" cy="510883"/>
            <a:chOff x="1096697" y="4179712"/>
            <a:chExt cx="450852" cy="450854"/>
          </a:xfrm>
        </p:grpSpPr>
        <p:sp>
          <p:nvSpPr>
            <p:cNvPr id="181" name="îśḷíde"/>
            <p:cNvSpPr/>
            <p:nvPr/>
          </p:nvSpPr>
          <p:spPr bwMode="auto">
            <a:xfrm>
              <a:off x="1096697" y="4179712"/>
              <a:ext cx="450852" cy="450854"/>
            </a:xfrm>
            <a:prstGeom prst="ellipse">
              <a:avLst/>
            </a:prstGeom>
            <a:solidFill>
              <a:srgbClr val="DCF8C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ṣ1íďe"/>
            <p:cNvSpPr>
              <a:spLocks/>
            </p:cNvSpPr>
            <p:nvPr/>
          </p:nvSpPr>
          <p:spPr bwMode="auto">
            <a:xfrm>
              <a:off x="1175075" y="4276405"/>
              <a:ext cx="294094" cy="257463"/>
            </a:xfrm>
            <a:custGeom>
              <a:avLst/>
              <a:gdLst>
                <a:gd name="T0" fmla="*/ 793 w 853"/>
                <a:gd name="T1" fmla="*/ 481 h 748"/>
                <a:gd name="T2" fmla="*/ 840 w 853"/>
                <a:gd name="T3" fmla="*/ 71 h 748"/>
                <a:gd name="T4" fmla="*/ 840 w 853"/>
                <a:gd name="T5" fmla="*/ 45 h 748"/>
                <a:gd name="T6" fmla="*/ 463 w 853"/>
                <a:gd name="T7" fmla="*/ 45 h 748"/>
                <a:gd name="T8" fmla="*/ 449 w 853"/>
                <a:gd name="T9" fmla="*/ 0 h 748"/>
                <a:gd name="T10" fmla="*/ 376 w 853"/>
                <a:gd name="T11" fmla="*/ 13 h 748"/>
                <a:gd name="T12" fmla="*/ 73 w 853"/>
                <a:gd name="T13" fmla="*/ 45 h 748"/>
                <a:gd name="T14" fmla="*/ 0 w 853"/>
                <a:gd name="T15" fmla="*/ 58 h 748"/>
                <a:gd name="T16" fmla="*/ 60 w 853"/>
                <a:gd name="T17" fmla="*/ 71 h 748"/>
                <a:gd name="T18" fmla="*/ 13 w 853"/>
                <a:gd name="T19" fmla="*/ 481 h 748"/>
                <a:gd name="T20" fmla="*/ 13 w 853"/>
                <a:gd name="T21" fmla="*/ 507 h 748"/>
                <a:gd name="T22" fmla="*/ 414 w 853"/>
                <a:gd name="T23" fmla="*/ 507 h 748"/>
                <a:gd name="T24" fmla="*/ 413 w 853"/>
                <a:gd name="T25" fmla="*/ 565 h 748"/>
                <a:gd name="T26" fmla="*/ 216 w 853"/>
                <a:gd name="T27" fmla="*/ 721 h 748"/>
                <a:gd name="T28" fmla="*/ 216 w 853"/>
                <a:gd name="T29" fmla="*/ 747 h 748"/>
                <a:gd name="T30" fmla="*/ 314 w 853"/>
                <a:gd name="T31" fmla="*/ 748 h 748"/>
                <a:gd name="T32" fmla="*/ 425 w 853"/>
                <a:gd name="T33" fmla="*/ 747 h 748"/>
                <a:gd name="T34" fmla="*/ 428 w 853"/>
                <a:gd name="T35" fmla="*/ 747 h 748"/>
                <a:gd name="T36" fmla="*/ 539 w 853"/>
                <a:gd name="T37" fmla="*/ 748 h 748"/>
                <a:gd name="T38" fmla="*/ 643 w 853"/>
                <a:gd name="T39" fmla="*/ 747 h 748"/>
                <a:gd name="T40" fmla="*/ 643 w 853"/>
                <a:gd name="T41" fmla="*/ 721 h 748"/>
                <a:gd name="T42" fmla="*/ 440 w 853"/>
                <a:gd name="T43" fmla="*/ 565 h 748"/>
                <a:gd name="T44" fmla="*/ 440 w 853"/>
                <a:gd name="T45" fmla="*/ 507 h 748"/>
                <a:gd name="T46" fmla="*/ 840 w 853"/>
                <a:gd name="T47" fmla="*/ 507 h 748"/>
                <a:gd name="T48" fmla="*/ 840 w 853"/>
                <a:gd name="T49" fmla="*/ 481 h 748"/>
                <a:gd name="T50" fmla="*/ 413 w 853"/>
                <a:gd name="T51" fmla="*/ 721 h 748"/>
                <a:gd name="T52" fmla="*/ 413 w 853"/>
                <a:gd name="T53" fmla="*/ 612 h 748"/>
                <a:gd name="T54" fmla="*/ 440 w 853"/>
                <a:gd name="T55" fmla="*/ 721 h 748"/>
                <a:gd name="T56" fmla="*/ 514 w 853"/>
                <a:gd name="T57" fmla="*/ 721 h 748"/>
                <a:gd name="T58" fmla="*/ 436 w 853"/>
                <a:gd name="T59" fmla="*/ 26 h 748"/>
                <a:gd name="T60" fmla="*/ 402 w 853"/>
                <a:gd name="T61" fmla="*/ 45 h 748"/>
                <a:gd name="T62" fmla="*/ 87 w 853"/>
                <a:gd name="T63" fmla="*/ 481 h 748"/>
                <a:gd name="T64" fmla="*/ 389 w 853"/>
                <a:gd name="T65" fmla="*/ 71 h 748"/>
                <a:gd name="T66" fmla="*/ 767 w 853"/>
                <a:gd name="T67" fmla="*/ 71 h 748"/>
                <a:gd name="T68" fmla="*/ 87 w 853"/>
                <a:gd name="T69" fmla="*/ 481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748">
                  <a:moveTo>
                    <a:pt x="840" y="481"/>
                  </a:moveTo>
                  <a:lnTo>
                    <a:pt x="793" y="481"/>
                  </a:lnTo>
                  <a:lnTo>
                    <a:pt x="793" y="71"/>
                  </a:lnTo>
                  <a:lnTo>
                    <a:pt x="840" y="71"/>
                  </a:lnTo>
                  <a:cubicBezTo>
                    <a:pt x="847" y="71"/>
                    <a:pt x="853" y="65"/>
                    <a:pt x="853" y="58"/>
                  </a:cubicBezTo>
                  <a:cubicBezTo>
                    <a:pt x="853" y="51"/>
                    <a:pt x="847" y="45"/>
                    <a:pt x="840" y="45"/>
                  </a:cubicBezTo>
                  <a:lnTo>
                    <a:pt x="780" y="45"/>
                  </a:lnTo>
                  <a:lnTo>
                    <a:pt x="463" y="45"/>
                  </a:lnTo>
                  <a:lnTo>
                    <a:pt x="463" y="13"/>
                  </a:lnTo>
                  <a:cubicBezTo>
                    <a:pt x="463" y="6"/>
                    <a:pt x="457" y="0"/>
                    <a:pt x="449" y="0"/>
                  </a:cubicBezTo>
                  <a:lnTo>
                    <a:pt x="389" y="0"/>
                  </a:lnTo>
                  <a:cubicBezTo>
                    <a:pt x="382" y="0"/>
                    <a:pt x="376" y="6"/>
                    <a:pt x="376" y="13"/>
                  </a:cubicBezTo>
                  <a:lnTo>
                    <a:pt x="376" y="45"/>
                  </a:lnTo>
                  <a:lnTo>
                    <a:pt x="73" y="45"/>
                  </a:lnTo>
                  <a:lnTo>
                    <a:pt x="13" y="45"/>
                  </a:lnTo>
                  <a:cubicBezTo>
                    <a:pt x="6" y="45"/>
                    <a:pt x="0" y="51"/>
                    <a:pt x="0" y="58"/>
                  </a:cubicBezTo>
                  <a:cubicBezTo>
                    <a:pt x="0" y="65"/>
                    <a:pt x="6" y="71"/>
                    <a:pt x="13" y="71"/>
                  </a:cubicBezTo>
                  <a:lnTo>
                    <a:pt x="60" y="71"/>
                  </a:lnTo>
                  <a:lnTo>
                    <a:pt x="60" y="481"/>
                  </a:lnTo>
                  <a:lnTo>
                    <a:pt x="13" y="481"/>
                  </a:lnTo>
                  <a:cubicBezTo>
                    <a:pt x="6" y="481"/>
                    <a:pt x="0" y="487"/>
                    <a:pt x="0" y="494"/>
                  </a:cubicBezTo>
                  <a:cubicBezTo>
                    <a:pt x="0" y="501"/>
                    <a:pt x="6" y="507"/>
                    <a:pt x="13" y="507"/>
                  </a:cubicBezTo>
                  <a:lnTo>
                    <a:pt x="73" y="507"/>
                  </a:lnTo>
                  <a:lnTo>
                    <a:pt x="414" y="507"/>
                  </a:lnTo>
                  <a:cubicBezTo>
                    <a:pt x="414" y="508"/>
                    <a:pt x="413" y="508"/>
                    <a:pt x="413" y="509"/>
                  </a:cubicBezTo>
                  <a:lnTo>
                    <a:pt x="413" y="565"/>
                  </a:lnTo>
                  <a:lnTo>
                    <a:pt x="307" y="721"/>
                  </a:lnTo>
                  <a:lnTo>
                    <a:pt x="216" y="721"/>
                  </a:lnTo>
                  <a:cubicBezTo>
                    <a:pt x="209" y="721"/>
                    <a:pt x="203" y="727"/>
                    <a:pt x="203" y="734"/>
                  </a:cubicBezTo>
                  <a:cubicBezTo>
                    <a:pt x="203" y="741"/>
                    <a:pt x="209" y="747"/>
                    <a:pt x="216" y="747"/>
                  </a:cubicBezTo>
                  <a:lnTo>
                    <a:pt x="312" y="747"/>
                  </a:lnTo>
                  <a:cubicBezTo>
                    <a:pt x="312" y="748"/>
                    <a:pt x="313" y="748"/>
                    <a:pt x="314" y="748"/>
                  </a:cubicBezTo>
                  <a:cubicBezTo>
                    <a:pt x="315" y="748"/>
                    <a:pt x="316" y="748"/>
                    <a:pt x="317" y="747"/>
                  </a:cubicBezTo>
                  <a:lnTo>
                    <a:pt x="425" y="747"/>
                  </a:lnTo>
                  <a:cubicBezTo>
                    <a:pt x="426" y="747"/>
                    <a:pt x="426" y="748"/>
                    <a:pt x="427" y="748"/>
                  </a:cubicBezTo>
                  <a:cubicBezTo>
                    <a:pt x="427" y="748"/>
                    <a:pt x="428" y="747"/>
                    <a:pt x="428" y="747"/>
                  </a:cubicBezTo>
                  <a:lnTo>
                    <a:pt x="537" y="747"/>
                  </a:lnTo>
                  <a:cubicBezTo>
                    <a:pt x="537" y="748"/>
                    <a:pt x="538" y="748"/>
                    <a:pt x="539" y="748"/>
                  </a:cubicBezTo>
                  <a:cubicBezTo>
                    <a:pt x="540" y="748"/>
                    <a:pt x="541" y="748"/>
                    <a:pt x="542" y="747"/>
                  </a:cubicBezTo>
                  <a:lnTo>
                    <a:pt x="643" y="747"/>
                  </a:lnTo>
                  <a:cubicBezTo>
                    <a:pt x="650" y="747"/>
                    <a:pt x="656" y="741"/>
                    <a:pt x="656" y="734"/>
                  </a:cubicBezTo>
                  <a:cubicBezTo>
                    <a:pt x="656" y="727"/>
                    <a:pt x="650" y="721"/>
                    <a:pt x="643" y="721"/>
                  </a:cubicBezTo>
                  <a:lnTo>
                    <a:pt x="546" y="721"/>
                  </a:lnTo>
                  <a:lnTo>
                    <a:pt x="440" y="565"/>
                  </a:lnTo>
                  <a:lnTo>
                    <a:pt x="440" y="509"/>
                  </a:lnTo>
                  <a:cubicBezTo>
                    <a:pt x="440" y="508"/>
                    <a:pt x="440" y="508"/>
                    <a:pt x="440" y="507"/>
                  </a:cubicBezTo>
                  <a:lnTo>
                    <a:pt x="780" y="507"/>
                  </a:lnTo>
                  <a:lnTo>
                    <a:pt x="840" y="507"/>
                  </a:lnTo>
                  <a:cubicBezTo>
                    <a:pt x="847" y="507"/>
                    <a:pt x="853" y="501"/>
                    <a:pt x="853" y="494"/>
                  </a:cubicBezTo>
                  <a:cubicBezTo>
                    <a:pt x="853" y="487"/>
                    <a:pt x="847" y="481"/>
                    <a:pt x="840" y="481"/>
                  </a:cubicBezTo>
                  <a:close/>
                  <a:moveTo>
                    <a:pt x="413" y="612"/>
                  </a:moveTo>
                  <a:lnTo>
                    <a:pt x="413" y="721"/>
                  </a:lnTo>
                  <a:lnTo>
                    <a:pt x="339" y="721"/>
                  </a:lnTo>
                  <a:lnTo>
                    <a:pt x="413" y="612"/>
                  </a:lnTo>
                  <a:close/>
                  <a:moveTo>
                    <a:pt x="514" y="721"/>
                  </a:moveTo>
                  <a:lnTo>
                    <a:pt x="440" y="721"/>
                  </a:lnTo>
                  <a:lnTo>
                    <a:pt x="440" y="612"/>
                  </a:lnTo>
                  <a:lnTo>
                    <a:pt x="514" y="721"/>
                  </a:lnTo>
                  <a:close/>
                  <a:moveTo>
                    <a:pt x="402" y="26"/>
                  </a:moveTo>
                  <a:lnTo>
                    <a:pt x="436" y="26"/>
                  </a:lnTo>
                  <a:lnTo>
                    <a:pt x="436" y="45"/>
                  </a:lnTo>
                  <a:lnTo>
                    <a:pt x="402" y="45"/>
                  </a:lnTo>
                  <a:lnTo>
                    <a:pt x="402" y="26"/>
                  </a:lnTo>
                  <a:close/>
                  <a:moveTo>
                    <a:pt x="87" y="481"/>
                  </a:moveTo>
                  <a:lnTo>
                    <a:pt x="87" y="71"/>
                  </a:lnTo>
                  <a:lnTo>
                    <a:pt x="389" y="71"/>
                  </a:lnTo>
                  <a:lnTo>
                    <a:pt x="449" y="71"/>
                  </a:lnTo>
                  <a:lnTo>
                    <a:pt x="767" y="71"/>
                  </a:lnTo>
                  <a:lnTo>
                    <a:pt x="767" y="481"/>
                  </a:lnTo>
                  <a:lnTo>
                    <a:pt x="87" y="48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9" name="îŝḷiďê"/>
          <p:cNvGrpSpPr/>
          <p:nvPr/>
        </p:nvGrpSpPr>
        <p:grpSpPr>
          <a:xfrm>
            <a:off x="3809233" y="2471282"/>
            <a:ext cx="510880" cy="510881"/>
            <a:chOff x="2678235" y="2420448"/>
            <a:chExt cx="450852" cy="450853"/>
          </a:xfrm>
        </p:grpSpPr>
        <p:sp>
          <p:nvSpPr>
            <p:cNvPr id="179" name="îṣľîḓe"/>
            <p:cNvSpPr/>
            <p:nvPr/>
          </p:nvSpPr>
          <p:spPr bwMode="auto">
            <a:xfrm>
              <a:off x="2678235" y="2420448"/>
              <a:ext cx="450852" cy="450853"/>
            </a:xfrm>
            <a:prstGeom prst="ellipse">
              <a:avLst/>
            </a:prstGeom>
            <a:solidFill>
              <a:srgbClr val="25D36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šḷiḋé"/>
            <p:cNvSpPr>
              <a:spLocks/>
            </p:cNvSpPr>
            <p:nvPr/>
          </p:nvSpPr>
          <p:spPr bwMode="auto">
            <a:xfrm>
              <a:off x="2769298" y="2511713"/>
              <a:ext cx="268725" cy="268319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0" name="ïšļide"/>
          <p:cNvGrpSpPr/>
          <p:nvPr/>
        </p:nvGrpSpPr>
        <p:grpSpPr>
          <a:xfrm>
            <a:off x="5561519" y="2944734"/>
            <a:ext cx="510880" cy="510881"/>
            <a:chOff x="4224628" y="2838269"/>
            <a:chExt cx="450852" cy="450853"/>
          </a:xfrm>
        </p:grpSpPr>
        <p:sp>
          <p:nvSpPr>
            <p:cNvPr id="177" name="iṧḻîḍé"/>
            <p:cNvSpPr/>
            <p:nvPr/>
          </p:nvSpPr>
          <p:spPr bwMode="auto">
            <a:xfrm>
              <a:off x="4224628" y="2838269"/>
              <a:ext cx="450852" cy="450853"/>
            </a:xfrm>
            <a:prstGeom prst="ellipse">
              <a:avLst/>
            </a:prstGeom>
            <a:solidFill>
              <a:srgbClr val="12C7A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ïṥľiḍe"/>
            <p:cNvSpPr>
              <a:spLocks/>
            </p:cNvSpPr>
            <p:nvPr/>
          </p:nvSpPr>
          <p:spPr bwMode="auto">
            <a:xfrm>
              <a:off x="4331030" y="2979999"/>
              <a:ext cx="238047" cy="167390"/>
            </a:xfrm>
            <a:custGeom>
              <a:avLst/>
              <a:gdLst>
                <a:gd name="connsiteX0" fmla="*/ 449927 w 558430"/>
                <a:gd name="connsiteY0" fmla="*/ 167891 h 392678"/>
                <a:gd name="connsiteX1" fmla="*/ 444760 w 558430"/>
                <a:gd name="connsiteY1" fmla="*/ 178218 h 392678"/>
                <a:gd name="connsiteX2" fmla="*/ 431843 w 558430"/>
                <a:gd name="connsiteY2" fmla="*/ 204034 h 392678"/>
                <a:gd name="connsiteX3" fmla="*/ 452510 w 558430"/>
                <a:gd name="connsiteY3" fmla="*/ 204034 h 392678"/>
                <a:gd name="connsiteX4" fmla="*/ 449927 w 558430"/>
                <a:gd name="connsiteY4" fmla="*/ 178218 h 392678"/>
                <a:gd name="connsiteX5" fmla="*/ 449927 w 558430"/>
                <a:gd name="connsiteY5" fmla="*/ 167891 h 392678"/>
                <a:gd name="connsiteX6" fmla="*/ 434427 w 558430"/>
                <a:gd name="connsiteY6" fmla="*/ 124004 h 392678"/>
                <a:gd name="connsiteX7" fmla="*/ 478344 w 558430"/>
                <a:gd name="connsiteY7" fmla="*/ 124004 h 392678"/>
                <a:gd name="connsiteX8" fmla="*/ 496428 w 558430"/>
                <a:gd name="connsiteY8" fmla="*/ 271155 h 392678"/>
                <a:gd name="connsiteX9" fmla="*/ 457677 w 558430"/>
                <a:gd name="connsiteY9" fmla="*/ 271155 h 392678"/>
                <a:gd name="connsiteX10" fmla="*/ 452510 w 558430"/>
                <a:gd name="connsiteY10" fmla="*/ 235013 h 392678"/>
                <a:gd name="connsiteX11" fmla="*/ 421510 w 558430"/>
                <a:gd name="connsiteY11" fmla="*/ 235013 h 392678"/>
                <a:gd name="connsiteX12" fmla="*/ 403426 w 558430"/>
                <a:gd name="connsiteY12" fmla="*/ 271155 h 392678"/>
                <a:gd name="connsiteX13" fmla="*/ 362091 w 558430"/>
                <a:gd name="connsiteY13" fmla="*/ 271155 h 392678"/>
                <a:gd name="connsiteX14" fmla="*/ 232747 w 558430"/>
                <a:gd name="connsiteY14" fmla="*/ 124004 h 392678"/>
                <a:gd name="connsiteX15" fmla="*/ 269088 w 558430"/>
                <a:gd name="connsiteY15" fmla="*/ 124004 h 392678"/>
                <a:gd name="connsiteX16" fmla="*/ 243130 w 558430"/>
                <a:gd name="connsiteY16" fmla="*/ 271155 h 392678"/>
                <a:gd name="connsiteX17" fmla="*/ 204193 w 558430"/>
                <a:gd name="connsiteY17" fmla="*/ 271155 h 392678"/>
                <a:gd name="connsiteX18" fmla="*/ 51668 w 558430"/>
                <a:gd name="connsiteY18" fmla="*/ 124004 h 392678"/>
                <a:gd name="connsiteX19" fmla="*/ 116336 w 558430"/>
                <a:gd name="connsiteY19" fmla="*/ 124004 h 392678"/>
                <a:gd name="connsiteX20" fmla="*/ 124097 w 558430"/>
                <a:gd name="connsiteY20" fmla="*/ 193707 h 392678"/>
                <a:gd name="connsiteX21" fmla="*/ 126683 w 558430"/>
                <a:gd name="connsiteY21" fmla="*/ 216941 h 392678"/>
                <a:gd name="connsiteX22" fmla="*/ 137030 w 558430"/>
                <a:gd name="connsiteY22" fmla="*/ 191126 h 392678"/>
                <a:gd name="connsiteX23" fmla="*/ 170658 w 558430"/>
                <a:gd name="connsiteY23" fmla="*/ 124004 h 392678"/>
                <a:gd name="connsiteX24" fmla="*/ 212046 w 558430"/>
                <a:gd name="connsiteY24" fmla="*/ 124004 h 392678"/>
                <a:gd name="connsiteX25" fmla="*/ 137030 w 558430"/>
                <a:gd name="connsiteY25" fmla="*/ 271155 h 392678"/>
                <a:gd name="connsiteX26" fmla="*/ 95642 w 558430"/>
                <a:gd name="connsiteY26" fmla="*/ 271155 h 392678"/>
                <a:gd name="connsiteX27" fmla="*/ 80122 w 558430"/>
                <a:gd name="connsiteY27" fmla="*/ 152402 h 392678"/>
                <a:gd name="connsiteX28" fmla="*/ 118923 w 558430"/>
                <a:gd name="connsiteY28" fmla="*/ 175636 h 392678"/>
                <a:gd name="connsiteX29" fmla="*/ 338667 w 558430"/>
                <a:gd name="connsiteY29" fmla="*/ 121524 h 392678"/>
                <a:gd name="connsiteX30" fmla="*/ 372222 w 558430"/>
                <a:gd name="connsiteY30" fmla="*/ 129264 h 392678"/>
                <a:gd name="connsiteX31" fmla="*/ 377384 w 558430"/>
                <a:gd name="connsiteY31" fmla="*/ 129264 h 392678"/>
                <a:gd name="connsiteX32" fmla="*/ 364479 w 558430"/>
                <a:gd name="connsiteY32" fmla="*/ 162802 h 392678"/>
                <a:gd name="connsiteX33" fmla="*/ 359316 w 558430"/>
                <a:gd name="connsiteY33" fmla="*/ 160222 h 392678"/>
                <a:gd name="connsiteX34" fmla="*/ 336086 w 558430"/>
                <a:gd name="connsiteY34" fmla="*/ 155062 h 392678"/>
                <a:gd name="connsiteX35" fmla="*/ 320599 w 558430"/>
                <a:gd name="connsiteY35" fmla="*/ 165381 h 392678"/>
                <a:gd name="connsiteX36" fmla="*/ 336086 w 558430"/>
                <a:gd name="connsiteY36" fmla="*/ 180860 h 392678"/>
                <a:gd name="connsiteX37" fmla="*/ 367060 w 558430"/>
                <a:gd name="connsiteY37" fmla="*/ 222138 h 392678"/>
                <a:gd name="connsiteX38" fmla="*/ 307694 w 558430"/>
                <a:gd name="connsiteY38" fmla="*/ 271155 h 392678"/>
                <a:gd name="connsiteX39" fmla="*/ 263815 w 558430"/>
                <a:gd name="connsiteY39" fmla="*/ 260836 h 392678"/>
                <a:gd name="connsiteX40" fmla="*/ 261234 w 558430"/>
                <a:gd name="connsiteY40" fmla="*/ 258256 h 392678"/>
                <a:gd name="connsiteX41" fmla="*/ 274139 w 558430"/>
                <a:gd name="connsiteY41" fmla="*/ 227298 h 392678"/>
                <a:gd name="connsiteX42" fmla="*/ 279302 w 558430"/>
                <a:gd name="connsiteY42" fmla="*/ 229878 h 392678"/>
                <a:gd name="connsiteX43" fmla="*/ 310275 w 558430"/>
                <a:gd name="connsiteY43" fmla="*/ 237617 h 392678"/>
                <a:gd name="connsiteX44" fmla="*/ 325762 w 558430"/>
                <a:gd name="connsiteY44" fmla="*/ 227298 h 392678"/>
                <a:gd name="connsiteX45" fmla="*/ 310275 w 558430"/>
                <a:gd name="connsiteY45" fmla="*/ 211819 h 392678"/>
                <a:gd name="connsiteX46" fmla="*/ 279302 w 558430"/>
                <a:gd name="connsiteY46" fmla="*/ 170541 h 392678"/>
                <a:gd name="connsiteX47" fmla="*/ 338667 w 558430"/>
                <a:gd name="connsiteY47" fmla="*/ 121524 h 392678"/>
                <a:gd name="connsiteX48" fmla="*/ 31024 w 558430"/>
                <a:gd name="connsiteY48" fmla="*/ 33584 h 392678"/>
                <a:gd name="connsiteX49" fmla="*/ 33609 w 558430"/>
                <a:gd name="connsiteY49" fmla="*/ 359094 h 392678"/>
                <a:gd name="connsiteX50" fmla="*/ 524821 w 558430"/>
                <a:gd name="connsiteY50" fmla="*/ 359094 h 392678"/>
                <a:gd name="connsiteX51" fmla="*/ 524821 w 558430"/>
                <a:gd name="connsiteY51" fmla="*/ 33584 h 392678"/>
                <a:gd name="connsiteX52" fmla="*/ 31024 w 558430"/>
                <a:gd name="connsiteY52" fmla="*/ 0 h 392678"/>
                <a:gd name="connsiteX53" fmla="*/ 527406 w 558430"/>
                <a:gd name="connsiteY53" fmla="*/ 0 h 392678"/>
                <a:gd name="connsiteX54" fmla="*/ 558430 w 558430"/>
                <a:gd name="connsiteY54" fmla="*/ 33584 h 392678"/>
                <a:gd name="connsiteX55" fmla="*/ 558430 w 558430"/>
                <a:gd name="connsiteY55" fmla="*/ 359094 h 392678"/>
                <a:gd name="connsiteX56" fmla="*/ 527406 w 558430"/>
                <a:gd name="connsiteY56" fmla="*/ 392678 h 392678"/>
                <a:gd name="connsiteX57" fmla="*/ 31024 w 558430"/>
                <a:gd name="connsiteY57" fmla="*/ 392678 h 392678"/>
                <a:gd name="connsiteX58" fmla="*/ 0 w 558430"/>
                <a:gd name="connsiteY58" fmla="*/ 359094 h 392678"/>
                <a:gd name="connsiteX59" fmla="*/ 0 w 558430"/>
                <a:gd name="connsiteY59" fmla="*/ 33584 h 392678"/>
                <a:gd name="connsiteX60" fmla="*/ 31024 w 558430"/>
                <a:gd name="connsiteY60" fmla="*/ 0 h 39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58430" h="392678">
                  <a:moveTo>
                    <a:pt x="449927" y="167891"/>
                  </a:moveTo>
                  <a:cubicBezTo>
                    <a:pt x="447344" y="173054"/>
                    <a:pt x="444760" y="175636"/>
                    <a:pt x="444760" y="178218"/>
                  </a:cubicBezTo>
                  <a:lnTo>
                    <a:pt x="431843" y="204034"/>
                  </a:lnTo>
                  <a:lnTo>
                    <a:pt x="452510" y="204034"/>
                  </a:lnTo>
                  <a:lnTo>
                    <a:pt x="449927" y="178218"/>
                  </a:lnTo>
                  <a:cubicBezTo>
                    <a:pt x="449927" y="175636"/>
                    <a:pt x="449927" y="170473"/>
                    <a:pt x="449927" y="167891"/>
                  </a:cubicBezTo>
                  <a:close/>
                  <a:moveTo>
                    <a:pt x="434427" y="124004"/>
                  </a:moveTo>
                  <a:lnTo>
                    <a:pt x="478344" y="124004"/>
                  </a:lnTo>
                  <a:lnTo>
                    <a:pt x="496428" y="271155"/>
                  </a:lnTo>
                  <a:lnTo>
                    <a:pt x="457677" y="271155"/>
                  </a:lnTo>
                  <a:lnTo>
                    <a:pt x="452510" y="235013"/>
                  </a:lnTo>
                  <a:lnTo>
                    <a:pt x="421510" y="235013"/>
                  </a:lnTo>
                  <a:lnTo>
                    <a:pt x="403426" y="271155"/>
                  </a:lnTo>
                  <a:lnTo>
                    <a:pt x="362091" y="271155"/>
                  </a:lnTo>
                  <a:close/>
                  <a:moveTo>
                    <a:pt x="232747" y="124004"/>
                  </a:moveTo>
                  <a:lnTo>
                    <a:pt x="269088" y="124004"/>
                  </a:lnTo>
                  <a:lnTo>
                    <a:pt x="243130" y="271155"/>
                  </a:lnTo>
                  <a:lnTo>
                    <a:pt x="204193" y="271155"/>
                  </a:lnTo>
                  <a:close/>
                  <a:moveTo>
                    <a:pt x="51668" y="124004"/>
                  </a:moveTo>
                  <a:lnTo>
                    <a:pt x="116336" y="124004"/>
                  </a:lnTo>
                  <a:lnTo>
                    <a:pt x="124097" y="193707"/>
                  </a:lnTo>
                  <a:cubicBezTo>
                    <a:pt x="124097" y="201452"/>
                    <a:pt x="124097" y="209197"/>
                    <a:pt x="126683" y="216941"/>
                  </a:cubicBezTo>
                  <a:cubicBezTo>
                    <a:pt x="129270" y="209197"/>
                    <a:pt x="131857" y="201452"/>
                    <a:pt x="137030" y="191126"/>
                  </a:cubicBezTo>
                  <a:lnTo>
                    <a:pt x="170658" y="124004"/>
                  </a:lnTo>
                  <a:lnTo>
                    <a:pt x="212046" y="124004"/>
                  </a:lnTo>
                  <a:lnTo>
                    <a:pt x="137030" y="271155"/>
                  </a:lnTo>
                  <a:lnTo>
                    <a:pt x="95642" y="271155"/>
                  </a:lnTo>
                  <a:lnTo>
                    <a:pt x="80122" y="152402"/>
                  </a:lnTo>
                  <a:lnTo>
                    <a:pt x="118923" y="175636"/>
                  </a:lnTo>
                  <a:close/>
                  <a:moveTo>
                    <a:pt x="338667" y="121524"/>
                  </a:moveTo>
                  <a:cubicBezTo>
                    <a:pt x="351573" y="121524"/>
                    <a:pt x="364479" y="124104"/>
                    <a:pt x="372222" y="129264"/>
                  </a:cubicBezTo>
                  <a:lnTo>
                    <a:pt x="377384" y="129264"/>
                  </a:lnTo>
                  <a:lnTo>
                    <a:pt x="364479" y="162802"/>
                  </a:lnTo>
                  <a:lnTo>
                    <a:pt x="359316" y="160222"/>
                  </a:lnTo>
                  <a:cubicBezTo>
                    <a:pt x="359316" y="160222"/>
                    <a:pt x="348992" y="155062"/>
                    <a:pt x="336086" y="155062"/>
                  </a:cubicBezTo>
                  <a:cubicBezTo>
                    <a:pt x="325762" y="155062"/>
                    <a:pt x="320599" y="160222"/>
                    <a:pt x="320599" y="165381"/>
                  </a:cubicBezTo>
                  <a:cubicBezTo>
                    <a:pt x="320599" y="170541"/>
                    <a:pt x="325762" y="175701"/>
                    <a:pt x="336086" y="180860"/>
                  </a:cubicBezTo>
                  <a:cubicBezTo>
                    <a:pt x="356735" y="191180"/>
                    <a:pt x="367060" y="204079"/>
                    <a:pt x="367060" y="222138"/>
                  </a:cubicBezTo>
                  <a:cubicBezTo>
                    <a:pt x="367060" y="250516"/>
                    <a:pt x="343829" y="271155"/>
                    <a:pt x="307694" y="271155"/>
                  </a:cubicBezTo>
                  <a:cubicBezTo>
                    <a:pt x="289626" y="271155"/>
                    <a:pt x="274139" y="268575"/>
                    <a:pt x="263815" y="260836"/>
                  </a:cubicBezTo>
                  <a:lnTo>
                    <a:pt x="261234" y="258256"/>
                  </a:lnTo>
                  <a:lnTo>
                    <a:pt x="274139" y="227298"/>
                  </a:lnTo>
                  <a:lnTo>
                    <a:pt x="279302" y="229878"/>
                  </a:lnTo>
                  <a:cubicBezTo>
                    <a:pt x="287045" y="235037"/>
                    <a:pt x="299950" y="237617"/>
                    <a:pt x="310275" y="237617"/>
                  </a:cubicBezTo>
                  <a:cubicBezTo>
                    <a:pt x="318018" y="237617"/>
                    <a:pt x="325762" y="235037"/>
                    <a:pt x="325762" y="227298"/>
                  </a:cubicBezTo>
                  <a:cubicBezTo>
                    <a:pt x="325762" y="222138"/>
                    <a:pt x="323180" y="216978"/>
                    <a:pt x="310275" y="211819"/>
                  </a:cubicBezTo>
                  <a:cubicBezTo>
                    <a:pt x="297369" y="201499"/>
                    <a:pt x="279302" y="191180"/>
                    <a:pt x="279302" y="170541"/>
                  </a:cubicBezTo>
                  <a:cubicBezTo>
                    <a:pt x="279302" y="142163"/>
                    <a:pt x="305113" y="121524"/>
                    <a:pt x="338667" y="121524"/>
                  </a:cubicBezTo>
                  <a:close/>
                  <a:moveTo>
                    <a:pt x="31024" y="33584"/>
                  </a:moveTo>
                  <a:lnTo>
                    <a:pt x="33609" y="359094"/>
                  </a:lnTo>
                  <a:lnTo>
                    <a:pt x="524821" y="359094"/>
                  </a:lnTo>
                  <a:lnTo>
                    <a:pt x="524821" y="33584"/>
                  </a:lnTo>
                  <a:close/>
                  <a:moveTo>
                    <a:pt x="31024" y="0"/>
                  </a:moveTo>
                  <a:lnTo>
                    <a:pt x="527406" y="0"/>
                  </a:lnTo>
                  <a:cubicBezTo>
                    <a:pt x="545504" y="0"/>
                    <a:pt x="558430" y="15500"/>
                    <a:pt x="558430" y="33584"/>
                  </a:cubicBezTo>
                  <a:lnTo>
                    <a:pt x="558430" y="359094"/>
                  </a:lnTo>
                  <a:cubicBezTo>
                    <a:pt x="558430" y="377178"/>
                    <a:pt x="545504" y="392678"/>
                    <a:pt x="527406" y="392678"/>
                  </a:cubicBezTo>
                  <a:lnTo>
                    <a:pt x="31024" y="392678"/>
                  </a:lnTo>
                  <a:cubicBezTo>
                    <a:pt x="15512" y="392678"/>
                    <a:pt x="0" y="377178"/>
                    <a:pt x="0" y="359094"/>
                  </a:cubicBezTo>
                  <a:lnTo>
                    <a:pt x="0" y="33584"/>
                  </a:lnTo>
                  <a:cubicBezTo>
                    <a:pt x="0" y="15500"/>
                    <a:pt x="15512" y="0"/>
                    <a:pt x="3102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1" name="îŝľïḍe"/>
          <p:cNvGrpSpPr/>
          <p:nvPr/>
        </p:nvGrpSpPr>
        <p:grpSpPr>
          <a:xfrm>
            <a:off x="7393458" y="3603436"/>
            <a:ext cx="510880" cy="510881"/>
            <a:chOff x="5841314" y="3419574"/>
            <a:chExt cx="450852" cy="450853"/>
          </a:xfrm>
        </p:grpSpPr>
        <p:sp>
          <p:nvSpPr>
            <p:cNvPr id="175" name="ïṧľíḋê"/>
            <p:cNvSpPr/>
            <p:nvPr/>
          </p:nvSpPr>
          <p:spPr bwMode="auto">
            <a:xfrm>
              <a:off x="5841314" y="3419574"/>
              <a:ext cx="450852" cy="450853"/>
            </a:xfrm>
            <a:prstGeom prst="ellipse">
              <a:avLst/>
            </a:prstGeom>
            <a:solidFill>
              <a:srgbClr val="34B7F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iṧlïḑé"/>
            <p:cNvSpPr>
              <a:spLocks/>
            </p:cNvSpPr>
            <p:nvPr/>
          </p:nvSpPr>
          <p:spPr bwMode="auto">
            <a:xfrm>
              <a:off x="5953930" y="3514790"/>
              <a:ext cx="225616" cy="260417"/>
            </a:xfrm>
            <a:custGeom>
              <a:avLst/>
              <a:gdLst>
                <a:gd name="connsiteX0" fmla="*/ 364492 w 525642"/>
                <a:gd name="connsiteY0" fmla="*/ 201148 h 606722"/>
                <a:gd name="connsiteX1" fmla="*/ 378547 w 525642"/>
                <a:gd name="connsiteY1" fmla="*/ 215723 h 606722"/>
                <a:gd name="connsiteX2" fmla="*/ 374010 w 525642"/>
                <a:gd name="connsiteY2" fmla="*/ 448744 h 606722"/>
                <a:gd name="connsiteX3" fmla="*/ 359777 w 525642"/>
                <a:gd name="connsiteY3" fmla="*/ 462697 h 606722"/>
                <a:gd name="connsiteX4" fmla="*/ 359510 w 525642"/>
                <a:gd name="connsiteY4" fmla="*/ 462697 h 606722"/>
                <a:gd name="connsiteX5" fmla="*/ 345455 w 525642"/>
                <a:gd name="connsiteY5" fmla="*/ 448211 h 606722"/>
                <a:gd name="connsiteX6" fmla="*/ 349992 w 525642"/>
                <a:gd name="connsiteY6" fmla="*/ 215190 h 606722"/>
                <a:gd name="connsiteX7" fmla="*/ 364492 w 525642"/>
                <a:gd name="connsiteY7" fmla="*/ 201148 h 606722"/>
                <a:gd name="connsiteX8" fmla="*/ 262847 w 525642"/>
                <a:gd name="connsiteY8" fmla="*/ 201112 h 606722"/>
                <a:gd name="connsiteX9" fmla="*/ 277181 w 525642"/>
                <a:gd name="connsiteY9" fmla="*/ 215422 h 606722"/>
                <a:gd name="connsiteX10" fmla="*/ 277181 w 525642"/>
                <a:gd name="connsiteY10" fmla="*/ 448477 h 606722"/>
                <a:gd name="connsiteX11" fmla="*/ 262847 w 525642"/>
                <a:gd name="connsiteY11" fmla="*/ 462698 h 606722"/>
                <a:gd name="connsiteX12" fmla="*/ 248602 w 525642"/>
                <a:gd name="connsiteY12" fmla="*/ 448477 h 606722"/>
                <a:gd name="connsiteX13" fmla="*/ 248602 w 525642"/>
                <a:gd name="connsiteY13" fmla="*/ 215422 h 606722"/>
                <a:gd name="connsiteX14" fmla="*/ 262847 w 525642"/>
                <a:gd name="connsiteY14" fmla="*/ 201112 h 606722"/>
                <a:gd name="connsiteX15" fmla="*/ 161210 w 525642"/>
                <a:gd name="connsiteY15" fmla="*/ 201112 h 606722"/>
                <a:gd name="connsiteX16" fmla="*/ 161566 w 525642"/>
                <a:gd name="connsiteY16" fmla="*/ 201112 h 606722"/>
                <a:gd name="connsiteX17" fmla="*/ 175807 w 525642"/>
                <a:gd name="connsiteY17" fmla="*/ 215156 h 606722"/>
                <a:gd name="connsiteX18" fmla="*/ 180257 w 525642"/>
                <a:gd name="connsiteY18" fmla="*/ 448210 h 606722"/>
                <a:gd name="connsiteX19" fmla="*/ 166283 w 525642"/>
                <a:gd name="connsiteY19" fmla="*/ 462698 h 606722"/>
                <a:gd name="connsiteX20" fmla="*/ 166016 w 525642"/>
                <a:gd name="connsiteY20" fmla="*/ 462698 h 606722"/>
                <a:gd name="connsiteX21" fmla="*/ 151686 w 525642"/>
                <a:gd name="connsiteY21" fmla="*/ 448743 h 606722"/>
                <a:gd name="connsiteX22" fmla="*/ 147236 w 525642"/>
                <a:gd name="connsiteY22" fmla="*/ 215689 h 606722"/>
                <a:gd name="connsiteX23" fmla="*/ 161210 w 525642"/>
                <a:gd name="connsiteY23" fmla="*/ 201112 h 606722"/>
                <a:gd name="connsiteX24" fmla="*/ 69421 w 525642"/>
                <a:gd name="connsiteY24" fmla="*/ 85760 h 606722"/>
                <a:gd name="connsiteX25" fmla="*/ 87488 w 525642"/>
                <a:gd name="connsiteY25" fmla="*/ 554288 h 606722"/>
                <a:gd name="connsiteX26" fmla="*/ 112231 w 525642"/>
                <a:gd name="connsiteY26" fmla="*/ 578106 h 606722"/>
                <a:gd name="connsiteX27" fmla="*/ 413411 w 525642"/>
                <a:gd name="connsiteY27" fmla="*/ 578106 h 606722"/>
                <a:gd name="connsiteX28" fmla="*/ 438243 w 525642"/>
                <a:gd name="connsiteY28" fmla="*/ 554288 h 606722"/>
                <a:gd name="connsiteX29" fmla="*/ 456221 w 525642"/>
                <a:gd name="connsiteY29" fmla="*/ 85760 h 606722"/>
                <a:gd name="connsiteX30" fmla="*/ 206216 w 525642"/>
                <a:gd name="connsiteY30" fmla="*/ 28527 h 606722"/>
                <a:gd name="connsiteX31" fmla="*/ 206216 w 525642"/>
                <a:gd name="connsiteY31" fmla="*/ 57144 h 606722"/>
                <a:gd name="connsiteX32" fmla="*/ 319515 w 525642"/>
                <a:gd name="connsiteY32" fmla="*/ 57144 h 606722"/>
                <a:gd name="connsiteX33" fmla="*/ 319515 w 525642"/>
                <a:gd name="connsiteY33" fmla="*/ 28527 h 606722"/>
                <a:gd name="connsiteX34" fmla="*/ 206038 w 525642"/>
                <a:gd name="connsiteY34" fmla="*/ 0 h 606722"/>
                <a:gd name="connsiteX35" fmla="*/ 319693 w 525642"/>
                <a:gd name="connsiteY35" fmla="*/ 0 h 606722"/>
                <a:gd name="connsiteX36" fmla="*/ 348084 w 525642"/>
                <a:gd name="connsiteY36" fmla="*/ 28350 h 606722"/>
                <a:gd name="connsiteX37" fmla="*/ 348084 w 525642"/>
                <a:gd name="connsiteY37" fmla="*/ 57144 h 606722"/>
                <a:gd name="connsiteX38" fmla="*/ 511402 w 525642"/>
                <a:gd name="connsiteY38" fmla="*/ 57144 h 606722"/>
                <a:gd name="connsiteX39" fmla="*/ 525642 w 525642"/>
                <a:gd name="connsiteY39" fmla="*/ 71452 h 606722"/>
                <a:gd name="connsiteX40" fmla="*/ 511402 w 525642"/>
                <a:gd name="connsiteY40" fmla="*/ 85671 h 606722"/>
                <a:gd name="connsiteX41" fmla="*/ 484879 w 525642"/>
                <a:gd name="connsiteY41" fmla="*/ 85671 h 606722"/>
                <a:gd name="connsiteX42" fmla="*/ 466812 w 525642"/>
                <a:gd name="connsiteY42" fmla="*/ 555444 h 606722"/>
                <a:gd name="connsiteX43" fmla="*/ 413411 w 525642"/>
                <a:gd name="connsiteY43" fmla="*/ 606722 h 606722"/>
                <a:gd name="connsiteX44" fmla="*/ 112231 w 525642"/>
                <a:gd name="connsiteY44" fmla="*/ 606722 h 606722"/>
                <a:gd name="connsiteX45" fmla="*/ 58919 w 525642"/>
                <a:gd name="connsiteY45" fmla="*/ 555444 h 606722"/>
                <a:gd name="connsiteX46" fmla="*/ 40852 w 525642"/>
                <a:gd name="connsiteY46" fmla="*/ 85760 h 606722"/>
                <a:gd name="connsiteX47" fmla="*/ 14329 w 525642"/>
                <a:gd name="connsiteY47" fmla="*/ 85760 h 606722"/>
                <a:gd name="connsiteX48" fmla="*/ 0 w 525642"/>
                <a:gd name="connsiteY48" fmla="*/ 71452 h 606722"/>
                <a:gd name="connsiteX49" fmla="*/ 14329 w 525642"/>
                <a:gd name="connsiteY49" fmla="*/ 57144 h 606722"/>
                <a:gd name="connsiteX50" fmla="*/ 177647 w 525642"/>
                <a:gd name="connsiteY50" fmla="*/ 57144 h 606722"/>
                <a:gd name="connsiteX51" fmla="*/ 177647 w 525642"/>
                <a:gd name="connsiteY51" fmla="*/ 28350 h 606722"/>
                <a:gd name="connsiteX52" fmla="*/ 206038 w 525642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25642" h="606722">
                  <a:moveTo>
                    <a:pt x="364492" y="201148"/>
                  </a:moveTo>
                  <a:cubicBezTo>
                    <a:pt x="372409" y="201326"/>
                    <a:pt x="378725" y="207813"/>
                    <a:pt x="378547" y="215723"/>
                  </a:cubicBezTo>
                  <a:lnTo>
                    <a:pt x="374010" y="448744"/>
                  </a:lnTo>
                  <a:cubicBezTo>
                    <a:pt x="373921" y="456565"/>
                    <a:pt x="367516" y="462697"/>
                    <a:pt x="359777" y="462697"/>
                  </a:cubicBezTo>
                  <a:cubicBezTo>
                    <a:pt x="359688" y="462697"/>
                    <a:pt x="359599" y="462697"/>
                    <a:pt x="359510" y="462697"/>
                  </a:cubicBezTo>
                  <a:cubicBezTo>
                    <a:pt x="351593" y="462608"/>
                    <a:pt x="345277" y="456032"/>
                    <a:pt x="345455" y="448211"/>
                  </a:cubicBezTo>
                  <a:lnTo>
                    <a:pt x="349992" y="215190"/>
                  </a:lnTo>
                  <a:cubicBezTo>
                    <a:pt x="350081" y="207280"/>
                    <a:pt x="356664" y="200970"/>
                    <a:pt x="364492" y="201148"/>
                  </a:cubicBezTo>
                  <a:close/>
                  <a:moveTo>
                    <a:pt x="262847" y="201112"/>
                  </a:moveTo>
                  <a:cubicBezTo>
                    <a:pt x="270771" y="201112"/>
                    <a:pt x="277181" y="207512"/>
                    <a:pt x="277181" y="215422"/>
                  </a:cubicBezTo>
                  <a:lnTo>
                    <a:pt x="277181" y="448477"/>
                  </a:lnTo>
                  <a:cubicBezTo>
                    <a:pt x="277181" y="456387"/>
                    <a:pt x="270771" y="462698"/>
                    <a:pt x="262847" y="462698"/>
                  </a:cubicBezTo>
                  <a:cubicBezTo>
                    <a:pt x="255012" y="462698"/>
                    <a:pt x="248602" y="456387"/>
                    <a:pt x="248602" y="448477"/>
                  </a:cubicBezTo>
                  <a:lnTo>
                    <a:pt x="248602" y="215422"/>
                  </a:lnTo>
                  <a:cubicBezTo>
                    <a:pt x="248602" y="207512"/>
                    <a:pt x="255012" y="201112"/>
                    <a:pt x="262847" y="201112"/>
                  </a:cubicBezTo>
                  <a:close/>
                  <a:moveTo>
                    <a:pt x="161210" y="201112"/>
                  </a:moveTo>
                  <a:cubicBezTo>
                    <a:pt x="161299" y="201112"/>
                    <a:pt x="161388" y="201112"/>
                    <a:pt x="161566" y="201112"/>
                  </a:cubicBezTo>
                  <a:cubicBezTo>
                    <a:pt x="169309" y="201112"/>
                    <a:pt x="175629" y="207334"/>
                    <a:pt x="175807" y="215156"/>
                  </a:cubicBezTo>
                  <a:lnTo>
                    <a:pt x="180257" y="448210"/>
                  </a:lnTo>
                  <a:cubicBezTo>
                    <a:pt x="180435" y="456032"/>
                    <a:pt x="174205" y="462609"/>
                    <a:pt x="166283" y="462698"/>
                  </a:cubicBezTo>
                  <a:cubicBezTo>
                    <a:pt x="166194" y="462698"/>
                    <a:pt x="166105" y="462698"/>
                    <a:pt x="166016" y="462698"/>
                  </a:cubicBezTo>
                  <a:cubicBezTo>
                    <a:pt x="158273" y="462698"/>
                    <a:pt x="151864" y="456565"/>
                    <a:pt x="151686" y="448743"/>
                  </a:cubicBezTo>
                  <a:lnTo>
                    <a:pt x="147236" y="215689"/>
                  </a:lnTo>
                  <a:cubicBezTo>
                    <a:pt x="147058" y="207778"/>
                    <a:pt x="153377" y="201290"/>
                    <a:pt x="161210" y="201112"/>
                  </a:cubicBezTo>
                  <a:close/>
                  <a:moveTo>
                    <a:pt x="69421" y="85760"/>
                  </a:moveTo>
                  <a:lnTo>
                    <a:pt x="87488" y="554288"/>
                  </a:lnTo>
                  <a:cubicBezTo>
                    <a:pt x="88022" y="567708"/>
                    <a:pt x="98881" y="578106"/>
                    <a:pt x="112231" y="578106"/>
                  </a:cubicBezTo>
                  <a:lnTo>
                    <a:pt x="413411" y="578106"/>
                  </a:lnTo>
                  <a:cubicBezTo>
                    <a:pt x="426850" y="578106"/>
                    <a:pt x="437709" y="567708"/>
                    <a:pt x="438243" y="554288"/>
                  </a:cubicBezTo>
                  <a:lnTo>
                    <a:pt x="456221" y="85760"/>
                  </a:lnTo>
                  <a:close/>
                  <a:moveTo>
                    <a:pt x="206216" y="28527"/>
                  </a:moveTo>
                  <a:lnTo>
                    <a:pt x="206216" y="57144"/>
                  </a:lnTo>
                  <a:lnTo>
                    <a:pt x="319515" y="57144"/>
                  </a:lnTo>
                  <a:lnTo>
                    <a:pt x="319515" y="28527"/>
                  </a:lnTo>
                  <a:close/>
                  <a:moveTo>
                    <a:pt x="206038" y="0"/>
                  </a:moveTo>
                  <a:lnTo>
                    <a:pt x="319693" y="0"/>
                  </a:lnTo>
                  <a:cubicBezTo>
                    <a:pt x="335357" y="0"/>
                    <a:pt x="348084" y="12708"/>
                    <a:pt x="348084" y="28350"/>
                  </a:cubicBezTo>
                  <a:lnTo>
                    <a:pt x="348084" y="57144"/>
                  </a:lnTo>
                  <a:lnTo>
                    <a:pt x="511402" y="57144"/>
                  </a:lnTo>
                  <a:cubicBezTo>
                    <a:pt x="519234" y="57144"/>
                    <a:pt x="525642" y="63543"/>
                    <a:pt x="525642" y="71452"/>
                  </a:cubicBezTo>
                  <a:cubicBezTo>
                    <a:pt x="525642" y="79362"/>
                    <a:pt x="519234" y="85671"/>
                    <a:pt x="511402" y="85671"/>
                  </a:cubicBezTo>
                  <a:lnTo>
                    <a:pt x="484879" y="85671"/>
                  </a:lnTo>
                  <a:lnTo>
                    <a:pt x="466812" y="555444"/>
                  </a:lnTo>
                  <a:cubicBezTo>
                    <a:pt x="465655" y="584149"/>
                    <a:pt x="442248" y="606722"/>
                    <a:pt x="413411" y="606722"/>
                  </a:cubicBezTo>
                  <a:lnTo>
                    <a:pt x="112231" y="606722"/>
                  </a:lnTo>
                  <a:cubicBezTo>
                    <a:pt x="83483" y="606722"/>
                    <a:pt x="59987" y="584149"/>
                    <a:pt x="58919" y="555444"/>
                  </a:cubicBezTo>
                  <a:lnTo>
                    <a:pt x="40852" y="85760"/>
                  </a:lnTo>
                  <a:lnTo>
                    <a:pt x="14329" y="85760"/>
                  </a:lnTo>
                  <a:cubicBezTo>
                    <a:pt x="6408" y="85760"/>
                    <a:pt x="0" y="79362"/>
                    <a:pt x="0" y="71452"/>
                  </a:cubicBezTo>
                  <a:cubicBezTo>
                    <a:pt x="0" y="63543"/>
                    <a:pt x="6408" y="57144"/>
                    <a:pt x="14329" y="57144"/>
                  </a:cubicBezTo>
                  <a:lnTo>
                    <a:pt x="177647" y="57144"/>
                  </a:lnTo>
                  <a:lnTo>
                    <a:pt x="177647" y="28350"/>
                  </a:lnTo>
                  <a:cubicBezTo>
                    <a:pt x="177647" y="12708"/>
                    <a:pt x="190374" y="0"/>
                    <a:pt x="20603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2" name="íšliḑé"/>
          <p:cNvGrpSpPr/>
          <p:nvPr/>
        </p:nvGrpSpPr>
        <p:grpSpPr>
          <a:xfrm>
            <a:off x="9185568" y="4120011"/>
            <a:ext cx="510880" cy="510881"/>
            <a:chOff x="7422853" y="3875451"/>
            <a:chExt cx="450852" cy="450853"/>
          </a:xfrm>
        </p:grpSpPr>
        <p:sp>
          <p:nvSpPr>
            <p:cNvPr id="173" name="iš1iďè"/>
            <p:cNvSpPr/>
            <p:nvPr/>
          </p:nvSpPr>
          <p:spPr bwMode="auto">
            <a:xfrm>
              <a:off x="7422853" y="3875451"/>
              <a:ext cx="450852" cy="450853"/>
            </a:xfrm>
            <a:prstGeom prst="ellipse">
              <a:avLst/>
            </a:prstGeom>
            <a:solidFill>
              <a:srgbClr val="075E5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iṥ1iḋè"/>
            <p:cNvSpPr>
              <a:spLocks/>
            </p:cNvSpPr>
            <p:nvPr/>
          </p:nvSpPr>
          <p:spPr bwMode="auto">
            <a:xfrm>
              <a:off x="7519495" y="3974605"/>
              <a:ext cx="257566" cy="252544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5" name="文本框 184"/>
          <p:cNvSpPr txBox="1"/>
          <p:nvPr/>
        </p:nvSpPr>
        <p:spPr>
          <a:xfrm>
            <a:off x="2153090" y="2515954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3957174" y="1433089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87" name="文本框 186"/>
          <p:cNvSpPr txBox="1"/>
          <p:nvPr/>
        </p:nvSpPr>
        <p:spPr>
          <a:xfrm>
            <a:off x="5722911" y="1962484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88" name="文本框 187"/>
          <p:cNvSpPr txBox="1"/>
          <p:nvPr/>
        </p:nvSpPr>
        <p:spPr>
          <a:xfrm>
            <a:off x="7526534" y="2671767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9321982" y="3238668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90" name="文本框 189"/>
          <p:cNvSpPr txBox="1"/>
          <p:nvPr/>
        </p:nvSpPr>
        <p:spPr>
          <a:xfrm>
            <a:off x="9651414" y="4793459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91" name="文本框 190"/>
          <p:cNvSpPr txBox="1"/>
          <p:nvPr/>
        </p:nvSpPr>
        <p:spPr>
          <a:xfrm rot="16200000">
            <a:off x="975361" y="4122611"/>
            <a:ext cx="119474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94" name="文本框 193"/>
          <p:cNvSpPr txBox="1"/>
          <p:nvPr/>
        </p:nvSpPr>
        <p:spPr>
          <a:xfrm>
            <a:off x="1742008" y="5170065"/>
            <a:ext cx="6979266" cy="5033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2" name="矩形 51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96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9775" y="0"/>
            <a:ext cx="1070036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2021</a:t>
            </a:r>
            <a:endParaRPr lang="zh-CN" altLang="en-US" sz="34400" dirty="0">
              <a:gradFill>
                <a:gsLst>
                  <a:gs pos="0">
                    <a:schemeClr val="accent5">
                      <a:shade val="30000"/>
                      <a:satMod val="115000"/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0" y="2956618"/>
            <a:ext cx="12192000" cy="3583882"/>
          </a:xfrm>
          <a:custGeom>
            <a:avLst/>
            <a:gdLst>
              <a:gd name="connsiteX0" fmla="*/ 7079226 w 12382500"/>
              <a:gd name="connsiteY0" fmla="*/ 24 h 3583882"/>
              <a:gd name="connsiteX1" fmla="*/ 8672052 w 12382500"/>
              <a:gd name="connsiteY1" fmla="*/ 766940 h 3583882"/>
              <a:gd name="connsiteX2" fmla="*/ 9763432 w 12382500"/>
              <a:gd name="connsiteY2" fmla="*/ 59017 h 3583882"/>
              <a:gd name="connsiteX3" fmla="*/ 10913806 w 12382500"/>
              <a:gd name="connsiteY3" fmla="*/ 707947 h 3583882"/>
              <a:gd name="connsiteX4" fmla="*/ 12194856 w 12382500"/>
              <a:gd name="connsiteY4" fmla="*/ 599639 h 3583882"/>
              <a:gd name="connsiteX5" fmla="*/ 12382500 w 12382500"/>
              <a:gd name="connsiteY5" fmla="*/ 563060 h 3583882"/>
              <a:gd name="connsiteX6" fmla="*/ 12382500 w 12382500"/>
              <a:gd name="connsiteY6" fmla="*/ 3583882 h 3583882"/>
              <a:gd name="connsiteX7" fmla="*/ 0 w 12382500"/>
              <a:gd name="connsiteY7" fmla="*/ 3583882 h 3583882"/>
              <a:gd name="connsiteX8" fmla="*/ 0 w 12382500"/>
              <a:gd name="connsiteY8" fmla="*/ 217844 h 3583882"/>
              <a:gd name="connsiteX9" fmla="*/ 222954 w 12382500"/>
              <a:gd name="connsiteY9" fmla="*/ 344076 h 3583882"/>
              <a:gd name="connsiteX10" fmla="*/ 1858297 w 12382500"/>
              <a:gd name="connsiteY10" fmla="*/ 914424 h 3583882"/>
              <a:gd name="connsiteX11" fmla="*/ 4011561 w 12382500"/>
              <a:gd name="connsiteY11" fmla="*/ 206501 h 3583882"/>
              <a:gd name="connsiteX12" fmla="*/ 5486400 w 12382500"/>
              <a:gd name="connsiteY12" fmla="*/ 796437 h 3583882"/>
              <a:gd name="connsiteX13" fmla="*/ 7079226 w 12382500"/>
              <a:gd name="connsiteY13" fmla="*/ 24 h 35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82500" h="3583882">
                <a:moveTo>
                  <a:pt x="7079226" y="24"/>
                </a:moveTo>
                <a:cubicBezTo>
                  <a:pt x="7610168" y="-4892"/>
                  <a:pt x="8224684" y="757108"/>
                  <a:pt x="8672052" y="766940"/>
                </a:cubicBezTo>
                <a:cubicBezTo>
                  <a:pt x="9119420" y="776772"/>
                  <a:pt x="9389806" y="68849"/>
                  <a:pt x="9763432" y="59017"/>
                </a:cubicBezTo>
                <a:cubicBezTo>
                  <a:pt x="10137058" y="49185"/>
                  <a:pt x="10358283" y="648953"/>
                  <a:pt x="10913806" y="707947"/>
                </a:cubicBezTo>
                <a:cubicBezTo>
                  <a:pt x="11261008" y="744818"/>
                  <a:pt x="11709028" y="689512"/>
                  <a:pt x="12194856" y="599639"/>
                </a:cubicBezTo>
                <a:lnTo>
                  <a:pt x="12382500" y="563060"/>
                </a:lnTo>
                <a:lnTo>
                  <a:pt x="12382500" y="3583882"/>
                </a:lnTo>
                <a:lnTo>
                  <a:pt x="0" y="3583882"/>
                </a:lnTo>
                <a:lnTo>
                  <a:pt x="0" y="217844"/>
                </a:lnTo>
                <a:lnTo>
                  <a:pt x="222954" y="344076"/>
                </a:lnTo>
                <a:cubicBezTo>
                  <a:pt x="770142" y="646188"/>
                  <a:pt x="1316294" y="892301"/>
                  <a:pt x="1858297" y="914424"/>
                </a:cubicBezTo>
                <a:cubicBezTo>
                  <a:pt x="2580968" y="943921"/>
                  <a:pt x="3406877" y="226165"/>
                  <a:pt x="4011561" y="206501"/>
                </a:cubicBezTo>
                <a:cubicBezTo>
                  <a:pt x="4616245" y="186837"/>
                  <a:pt x="4975122" y="830850"/>
                  <a:pt x="5486400" y="796437"/>
                </a:cubicBezTo>
                <a:cubicBezTo>
                  <a:pt x="5997678" y="762024"/>
                  <a:pt x="6548284" y="4940"/>
                  <a:pt x="7079226" y="24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5413">
                  <a:schemeClr val="bg1">
                    <a:alpha val="0"/>
                  </a:schemeClr>
                </a:gs>
                <a:gs pos="53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3274118"/>
            <a:ext cx="12192000" cy="3583882"/>
          </a:xfrm>
          <a:custGeom>
            <a:avLst/>
            <a:gdLst>
              <a:gd name="connsiteX0" fmla="*/ 7079226 w 12382500"/>
              <a:gd name="connsiteY0" fmla="*/ 24 h 3583882"/>
              <a:gd name="connsiteX1" fmla="*/ 8672052 w 12382500"/>
              <a:gd name="connsiteY1" fmla="*/ 766940 h 3583882"/>
              <a:gd name="connsiteX2" fmla="*/ 9763432 w 12382500"/>
              <a:gd name="connsiteY2" fmla="*/ 59017 h 3583882"/>
              <a:gd name="connsiteX3" fmla="*/ 10913806 w 12382500"/>
              <a:gd name="connsiteY3" fmla="*/ 707947 h 3583882"/>
              <a:gd name="connsiteX4" fmla="*/ 12194856 w 12382500"/>
              <a:gd name="connsiteY4" fmla="*/ 599639 h 3583882"/>
              <a:gd name="connsiteX5" fmla="*/ 12382500 w 12382500"/>
              <a:gd name="connsiteY5" fmla="*/ 563060 h 3583882"/>
              <a:gd name="connsiteX6" fmla="*/ 12382500 w 12382500"/>
              <a:gd name="connsiteY6" fmla="*/ 3583882 h 3583882"/>
              <a:gd name="connsiteX7" fmla="*/ 0 w 12382500"/>
              <a:gd name="connsiteY7" fmla="*/ 3583882 h 3583882"/>
              <a:gd name="connsiteX8" fmla="*/ 0 w 12382500"/>
              <a:gd name="connsiteY8" fmla="*/ 217844 h 3583882"/>
              <a:gd name="connsiteX9" fmla="*/ 222954 w 12382500"/>
              <a:gd name="connsiteY9" fmla="*/ 344076 h 3583882"/>
              <a:gd name="connsiteX10" fmla="*/ 1858297 w 12382500"/>
              <a:gd name="connsiteY10" fmla="*/ 914424 h 3583882"/>
              <a:gd name="connsiteX11" fmla="*/ 4011561 w 12382500"/>
              <a:gd name="connsiteY11" fmla="*/ 206501 h 3583882"/>
              <a:gd name="connsiteX12" fmla="*/ 5486400 w 12382500"/>
              <a:gd name="connsiteY12" fmla="*/ 796437 h 3583882"/>
              <a:gd name="connsiteX13" fmla="*/ 7079226 w 12382500"/>
              <a:gd name="connsiteY13" fmla="*/ 24 h 35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82500" h="3583882">
                <a:moveTo>
                  <a:pt x="7079226" y="24"/>
                </a:moveTo>
                <a:cubicBezTo>
                  <a:pt x="7610168" y="-4892"/>
                  <a:pt x="8224684" y="757108"/>
                  <a:pt x="8672052" y="766940"/>
                </a:cubicBezTo>
                <a:cubicBezTo>
                  <a:pt x="9119420" y="776772"/>
                  <a:pt x="9389806" y="68849"/>
                  <a:pt x="9763432" y="59017"/>
                </a:cubicBezTo>
                <a:cubicBezTo>
                  <a:pt x="10137058" y="49185"/>
                  <a:pt x="10358283" y="648953"/>
                  <a:pt x="10913806" y="707947"/>
                </a:cubicBezTo>
                <a:cubicBezTo>
                  <a:pt x="11261008" y="744818"/>
                  <a:pt x="11709028" y="689512"/>
                  <a:pt x="12194856" y="599639"/>
                </a:cubicBezTo>
                <a:lnTo>
                  <a:pt x="12382500" y="563060"/>
                </a:lnTo>
                <a:lnTo>
                  <a:pt x="12382500" y="3583882"/>
                </a:lnTo>
                <a:lnTo>
                  <a:pt x="0" y="3583882"/>
                </a:lnTo>
                <a:lnTo>
                  <a:pt x="0" y="217844"/>
                </a:lnTo>
                <a:lnTo>
                  <a:pt x="222954" y="344076"/>
                </a:lnTo>
                <a:cubicBezTo>
                  <a:pt x="770142" y="646188"/>
                  <a:pt x="1316294" y="892301"/>
                  <a:pt x="1858297" y="914424"/>
                </a:cubicBezTo>
                <a:cubicBezTo>
                  <a:pt x="2580968" y="943921"/>
                  <a:pt x="3406877" y="226165"/>
                  <a:pt x="4011561" y="206501"/>
                </a:cubicBezTo>
                <a:cubicBezTo>
                  <a:pt x="4616245" y="186837"/>
                  <a:pt x="4975122" y="830850"/>
                  <a:pt x="5486400" y="796437"/>
                </a:cubicBezTo>
                <a:cubicBezTo>
                  <a:pt x="5997678" y="762024"/>
                  <a:pt x="6548284" y="4940"/>
                  <a:pt x="7079226" y="24"/>
                </a:cubicBezTo>
                <a:close/>
              </a:path>
            </a:pathLst>
          </a:custGeom>
          <a:solidFill>
            <a:srgbClr val="ECE5DD"/>
          </a:solidFill>
          <a:ln>
            <a:noFill/>
          </a:ln>
          <a:effectLst>
            <a:outerShdw blurRad="876300" dist="38100" dir="16200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1501" y="1999082"/>
            <a:ext cx="472382" cy="4723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518802" y="2110493"/>
            <a:ext cx="1057250" cy="10572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948583" y="2186242"/>
            <a:ext cx="775729" cy="77572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076774" y="1329826"/>
            <a:ext cx="1309292" cy="13092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205894" y="4581957"/>
            <a:ext cx="5777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effectLst>
                  <a:reflection blurRad="6350" stA="12000" endPos="45500" dist="1016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感谢您的观看！</a:t>
            </a:r>
            <a:r>
              <a:rPr lang="en-US" altLang="zh-CN" sz="4400" dirty="0">
                <a:effectLst>
                  <a:reflection blurRad="6350" stA="12000" endPos="45500" dist="1016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THANKS</a:t>
            </a:r>
            <a:endParaRPr lang="zh-CN" altLang="en-US" sz="4400" dirty="0">
              <a:effectLst>
                <a:reflection blurRad="6350" stA="12000" endPos="45500" dist="101600" dir="5400000" sy="-100000" algn="bl" rotWithShape="0"/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7915" y="5134859"/>
            <a:ext cx="3067144" cy="546258"/>
            <a:chOff x="562429" y="5134859"/>
            <a:chExt cx="3067144" cy="546258"/>
          </a:xfrm>
        </p:grpSpPr>
        <p:sp>
          <p:nvSpPr>
            <p:cNvPr id="11" name="圆角矩形 10"/>
            <p:cNvSpPr/>
            <p:nvPr/>
          </p:nvSpPr>
          <p:spPr>
            <a:xfrm>
              <a:off x="562429" y="5134859"/>
              <a:ext cx="2365829" cy="2612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28C7E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856520" y="5498738"/>
              <a:ext cx="1773053" cy="1823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CF8C6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4733082" y="5836552"/>
            <a:ext cx="2725835" cy="369332"/>
          </a:xfrm>
          <a:prstGeom prst="roundRect">
            <a:avLst>
              <a:gd name="adj" fmla="val 50000"/>
            </a:avLst>
          </a:prstGeom>
          <a:solidFill>
            <a:srgbClr val="12C7A9"/>
          </a:solidFill>
          <a:ln>
            <a:noFill/>
          </a:ln>
          <a:effectLst>
            <a:reflection blurRad="6350" stA="18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07079" y="5836552"/>
            <a:ext cx="260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grpSp>
        <p:nvGrpSpPr>
          <p:cNvPr id="45" name="组合 44"/>
          <p:cNvGrpSpPr/>
          <p:nvPr/>
        </p:nvGrpSpPr>
        <p:grpSpPr>
          <a:xfrm flipH="1">
            <a:off x="8473245" y="5134859"/>
            <a:ext cx="3139440" cy="546258"/>
            <a:chOff x="562429" y="5134859"/>
            <a:chExt cx="3067144" cy="546258"/>
          </a:xfrm>
        </p:grpSpPr>
        <p:sp>
          <p:nvSpPr>
            <p:cNvPr id="46" name="圆角矩形 45"/>
            <p:cNvSpPr/>
            <p:nvPr/>
          </p:nvSpPr>
          <p:spPr>
            <a:xfrm>
              <a:off x="562429" y="5134859"/>
              <a:ext cx="2365829" cy="26125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28C7E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856520" y="5498738"/>
              <a:ext cx="1773053" cy="1823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CF8C6">
                    <a:alpha val="0"/>
                  </a:srgbClr>
                </a:gs>
                <a:gs pos="100000">
                  <a:srgbClr val="12C7A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021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0" y="2068945"/>
            <a:ext cx="4682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389024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229" y="488127"/>
            <a:ext cx="383951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chemeClr val="accent5">
                        <a:shade val="30000"/>
                        <a:satMod val="11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01</a:t>
            </a:r>
            <a:endParaRPr lang="zh-CN" altLang="en-US" sz="23900" dirty="0">
              <a:gradFill>
                <a:gsLst>
                  <a:gs pos="0">
                    <a:schemeClr val="accent5">
                      <a:shade val="30000"/>
                      <a:satMod val="115000"/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600450" y="2513761"/>
            <a:ext cx="1309292" cy="13092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0" y="3028825"/>
            <a:ext cx="12192000" cy="3583882"/>
          </a:xfrm>
          <a:custGeom>
            <a:avLst/>
            <a:gdLst>
              <a:gd name="connsiteX0" fmla="*/ 7079226 w 12382500"/>
              <a:gd name="connsiteY0" fmla="*/ 24 h 3583882"/>
              <a:gd name="connsiteX1" fmla="*/ 8672052 w 12382500"/>
              <a:gd name="connsiteY1" fmla="*/ 766940 h 3583882"/>
              <a:gd name="connsiteX2" fmla="*/ 9763432 w 12382500"/>
              <a:gd name="connsiteY2" fmla="*/ 59017 h 3583882"/>
              <a:gd name="connsiteX3" fmla="*/ 10913806 w 12382500"/>
              <a:gd name="connsiteY3" fmla="*/ 707947 h 3583882"/>
              <a:gd name="connsiteX4" fmla="*/ 12194856 w 12382500"/>
              <a:gd name="connsiteY4" fmla="*/ 599639 h 3583882"/>
              <a:gd name="connsiteX5" fmla="*/ 12382500 w 12382500"/>
              <a:gd name="connsiteY5" fmla="*/ 563060 h 3583882"/>
              <a:gd name="connsiteX6" fmla="*/ 12382500 w 12382500"/>
              <a:gd name="connsiteY6" fmla="*/ 3583882 h 3583882"/>
              <a:gd name="connsiteX7" fmla="*/ 0 w 12382500"/>
              <a:gd name="connsiteY7" fmla="*/ 3583882 h 3583882"/>
              <a:gd name="connsiteX8" fmla="*/ 0 w 12382500"/>
              <a:gd name="connsiteY8" fmla="*/ 217844 h 3583882"/>
              <a:gd name="connsiteX9" fmla="*/ 222954 w 12382500"/>
              <a:gd name="connsiteY9" fmla="*/ 344076 h 3583882"/>
              <a:gd name="connsiteX10" fmla="*/ 1858297 w 12382500"/>
              <a:gd name="connsiteY10" fmla="*/ 914424 h 3583882"/>
              <a:gd name="connsiteX11" fmla="*/ 4011561 w 12382500"/>
              <a:gd name="connsiteY11" fmla="*/ 206501 h 3583882"/>
              <a:gd name="connsiteX12" fmla="*/ 5486400 w 12382500"/>
              <a:gd name="connsiteY12" fmla="*/ 796437 h 3583882"/>
              <a:gd name="connsiteX13" fmla="*/ 7079226 w 12382500"/>
              <a:gd name="connsiteY13" fmla="*/ 24 h 35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82500" h="3583882">
                <a:moveTo>
                  <a:pt x="7079226" y="24"/>
                </a:moveTo>
                <a:cubicBezTo>
                  <a:pt x="7610168" y="-4892"/>
                  <a:pt x="8224684" y="757108"/>
                  <a:pt x="8672052" y="766940"/>
                </a:cubicBezTo>
                <a:cubicBezTo>
                  <a:pt x="9119420" y="776772"/>
                  <a:pt x="9389806" y="68849"/>
                  <a:pt x="9763432" y="59017"/>
                </a:cubicBezTo>
                <a:cubicBezTo>
                  <a:pt x="10137058" y="49185"/>
                  <a:pt x="10358283" y="648953"/>
                  <a:pt x="10913806" y="707947"/>
                </a:cubicBezTo>
                <a:cubicBezTo>
                  <a:pt x="11261008" y="744818"/>
                  <a:pt x="11709028" y="689512"/>
                  <a:pt x="12194856" y="599639"/>
                </a:cubicBezTo>
                <a:lnTo>
                  <a:pt x="12382500" y="563060"/>
                </a:lnTo>
                <a:lnTo>
                  <a:pt x="12382500" y="3583882"/>
                </a:lnTo>
                <a:lnTo>
                  <a:pt x="0" y="3583882"/>
                </a:lnTo>
                <a:lnTo>
                  <a:pt x="0" y="217844"/>
                </a:lnTo>
                <a:lnTo>
                  <a:pt x="222954" y="344076"/>
                </a:lnTo>
                <a:cubicBezTo>
                  <a:pt x="770142" y="646188"/>
                  <a:pt x="1316294" y="892301"/>
                  <a:pt x="1858297" y="914424"/>
                </a:cubicBezTo>
                <a:cubicBezTo>
                  <a:pt x="2580968" y="943921"/>
                  <a:pt x="3406877" y="226165"/>
                  <a:pt x="4011561" y="206501"/>
                </a:cubicBezTo>
                <a:cubicBezTo>
                  <a:pt x="4616245" y="186837"/>
                  <a:pt x="4975122" y="830850"/>
                  <a:pt x="5486400" y="796437"/>
                </a:cubicBezTo>
                <a:cubicBezTo>
                  <a:pt x="5997678" y="762024"/>
                  <a:pt x="6548284" y="4940"/>
                  <a:pt x="7079226" y="24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5413">
                  <a:schemeClr val="bg1">
                    <a:alpha val="0"/>
                  </a:schemeClr>
                </a:gs>
                <a:gs pos="53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0" y="3623522"/>
            <a:ext cx="12192000" cy="3234478"/>
          </a:xfrm>
          <a:custGeom>
            <a:avLst/>
            <a:gdLst>
              <a:gd name="connsiteX0" fmla="*/ 6970315 w 12192000"/>
              <a:gd name="connsiteY0" fmla="*/ 24 h 3234478"/>
              <a:gd name="connsiteX1" fmla="*/ 8538636 w 12192000"/>
              <a:gd name="connsiteY1" fmla="*/ 766940 h 3234478"/>
              <a:gd name="connsiteX2" fmla="*/ 9613225 w 12192000"/>
              <a:gd name="connsiteY2" fmla="*/ 59017 h 3234478"/>
              <a:gd name="connsiteX3" fmla="*/ 10745901 w 12192000"/>
              <a:gd name="connsiteY3" fmla="*/ 707947 h 3234478"/>
              <a:gd name="connsiteX4" fmla="*/ 12007243 w 12192000"/>
              <a:gd name="connsiteY4" fmla="*/ 599639 h 3234478"/>
              <a:gd name="connsiteX5" fmla="*/ 12192000 w 12192000"/>
              <a:gd name="connsiteY5" fmla="*/ 563060 h 3234478"/>
              <a:gd name="connsiteX6" fmla="*/ 12192000 w 12192000"/>
              <a:gd name="connsiteY6" fmla="*/ 3234478 h 3234478"/>
              <a:gd name="connsiteX7" fmla="*/ 0 w 12192000"/>
              <a:gd name="connsiteY7" fmla="*/ 3234478 h 3234478"/>
              <a:gd name="connsiteX8" fmla="*/ 0 w 12192000"/>
              <a:gd name="connsiteY8" fmla="*/ 217844 h 3234478"/>
              <a:gd name="connsiteX9" fmla="*/ 219524 w 12192000"/>
              <a:gd name="connsiteY9" fmla="*/ 344076 h 3234478"/>
              <a:gd name="connsiteX10" fmla="*/ 1829708 w 12192000"/>
              <a:gd name="connsiteY10" fmla="*/ 914424 h 3234478"/>
              <a:gd name="connsiteX11" fmla="*/ 3949845 w 12192000"/>
              <a:gd name="connsiteY11" fmla="*/ 206501 h 3234478"/>
              <a:gd name="connsiteX12" fmla="*/ 5401994 w 12192000"/>
              <a:gd name="connsiteY12" fmla="*/ 796437 h 3234478"/>
              <a:gd name="connsiteX13" fmla="*/ 6970315 w 12192000"/>
              <a:gd name="connsiteY13" fmla="*/ 24 h 323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234478">
                <a:moveTo>
                  <a:pt x="6970315" y="24"/>
                </a:moveTo>
                <a:cubicBezTo>
                  <a:pt x="7493089" y="-4892"/>
                  <a:pt x="8098151" y="757108"/>
                  <a:pt x="8538636" y="766940"/>
                </a:cubicBezTo>
                <a:cubicBezTo>
                  <a:pt x="8979121" y="776772"/>
                  <a:pt x="9245347" y="68849"/>
                  <a:pt x="9613225" y="59017"/>
                </a:cubicBezTo>
                <a:cubicBezTo>
                  <a:pt x="9981103" y="49185"/>
                  <a:pt x="10198925" y="648953"/>
                  <a:pt x="10745901" y="707947"/>
                </a:cubicBezTo>
                <a:cubicBezTo>
                  <a:pt x="11087762" y="744818"/>
                  <a:pt x="11528889" y="689512"/>
                  <a:pt x="12007243" y="599639"/>
                </a:cubicBezTo>
                <a:lnTo>
                  <a:pt x="12192000" y="563060"/>
                </a:lnTo>
                <a:lnTo>
                  <a:pt x="12192000" y="3234478"/>
                </a:lnTo>
                <a:lnTo>
                  <a:pt x="0" y="3234478"/>
                </a:lnTo>
                <a:lnTo>
                  <a:pt x="0" y="217844"/>
                </a:lnTo>
                <a:lnTo>
                  <a:pt x="219524" y="344076"/>
                </a:lnTo>
                <a:cubicBezTo>
                  <a:pt x="758294" y="646188"/>
                  <a:pt x="1296044" y="892301"/>
                  <a:pt x="1829708" y="914424"/>
                </a:cubicBezTo>
                <a:cubicBezTo>
                  <a:pt x="2541261" y="943921"/>
                  <a:pt x="3354464" y="226165"/>
                  <a:pt x="3949845" y="206501"/>
                </a:cubicBezTo>
                <a:cubicBezTo>
                  <a:pt x="4545226" y="186837"/>
                  <a:pt x="4898582" y="830850"/>
                  <a:pt x="5401994" y="796437"/>
                </a:cubicBezTo>
                <a:cubicBezTo>
                  <a:pt x="5905407" y="762024"/>
                  <a:pt x="6447541" y="4940"/>
                  <a:pt x="6970315" y="24"/>
                </a:cubicBezTo>
                <a:close/>
              </a:path>
            </a:pathLst>
          </a:custGeom>
          <a:solidFill>
            <a:srgbClr val="ECE5DD"/>
          </a:solidFill>
          <a:ln>
            <a:noFill/>
          </a:ln>
          <a:effectLst>
            <a:outerShdw blurRad="876300" dist="38100" dir="16200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5855" y="-113764"/>
            <a:ext cx="472382" cy="4723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802743" y="1108433"/>
            <a:ext cx="1057250" cy="10572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99490" y="790934"/>
            <a:ext cx="338039" cy="33803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33973" y="4548177"/>
            <a:ext cx="41120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2423886" y="5466039"/>
            <a:ext cx="7344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219751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055688" y="1631812"/>
            <a:ext cx="4879437" cy="1705797"/>
            <a:chOff x="1055688" y="1949312"/>
            <a:chExt cx="4879437" cy="1705797"/>
          </a:xfrm>
        </p:grpSpPr>
        <p:sp>
          <p:nvSpPr>
            <p:cNvPr id="4" name="ísľîḑè"/>
            <p:cNvSpPr>
              <a:spLocks/>
            </p:cNvSpPr>
            <p:nvPr/>
          </p:nvSpPr>
          <p:spPr>
            <a:xfrm>
              <a:off x="1055688" y="1949312"/>
              <a:ext cx="2040232" cy="1705797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ṩļîḓé"/>
            <p:cNvSpPr>
              <a:spLocks/>
            </p:cNvSpPr>
            <p:nvPr/>
          </p:nvSpPr>
          <p:spPr>
            <a:xfrm>
              <a:off x="3091939" y="1949312"/>
              <a:ext cx="2843186" cy="1705797"/>
            </a:xfrm>
            <a:prstGeom prst="wedgeRectCallout">
              <a:avLst>
                <a:gd name="adj1" fmla="val -52586"/>
                <a:gd name="adj2" fmla="val 7147"/>
              </a:avLst>
            </a:prstGeom>
            <a:solidFill>
              <a:srgbClr val="12C7A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449898" y="2271005"/>
              <a:ext cx="2398452" cy="1062407"/>
              <a:chOff x="1085274" y="2349127"/>
              <a:chExt cx="2398452" cy="1062407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085274" y="2687681"/>
                <a:ext cx="2398452" cy="723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6238580" y="1631811"/>
            <a:ext cx="4883418" cy="1705798"/>
            <a:chOff x="6238580" y="1949311"/>
            <a:chExt cx="4883418" cy="1705798"/>
          </a:xfrm>
        </p:grpSpPr>
        <p:sp>
          <p:nvSpPr>
            <p:cNvPr id="5" name="îşḻîďé"/>
            <p:cNvSpPr>
              <a:spLocks/>
            </p:cNvSpPr>
            <p:nvPr/>
          </p:nvSpPr>
          <p:spPr>
            <a:xfrm>
              <a:off x="6238580" y="1949311"/>
              <a:ext cx="2040232" cy="1705797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ṣḷïḋé"/>
            <p:cNvSpPr>
              <a:spLocks/>
            </p:cNvSpPr>
            <p:nvPr/>
          </p:nvSpPr>
          <p:spPr>
            <a:xfrm>
              <a:off x="8278812" y="1949312"/>
              <a:ext cx="2843186" cy="1705797"/>
            </a:xfrm>
            <a:prstGeom prst="wedgeRectCallout">
              <a:avLst>
                <a:gd name="adj1" fmla="val -52586"/>
                <a:gd name="adj2" fmla="val 7147"/>
              </a:avLst>
            </a:prstGeom>
            <a:solidFill>
              <a:srgbClr val="25D36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637821" y="2271005"/>
              <a:ext cx="2398452" cy="1062407"/>
              <a:chOff x="1085274" y="2349127"/>
              <a:chExt cx="2398452" cy="1062407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85274" y="2687681"/>
                <a:ext cx="2398452" cy="723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055688" y="3606117"/>
            <a:ext cx="4883418" cy="1705797"/>
            <a:chOff x="1055688" y="3923617"/>
            <a:chExt cx="4883418" cy="1705797"/>
          </a:xfrm>
        </p:grpSpPr>
        <p:sp>
          <p:nvSpPr>
            <p:cNvPr id="8" name="ïṣḻîḍè"/>
            <p:cNvSpPr>
              <a:spLocks/>
            </p:cNvSpPr>
            <p:nvPr/>
          </p:nvSpPr>
          <p:spPr>
            <a:xfrm>
              <a:off x="3898874" y="3923617"/>
              <a:ext cx="2040232" cy="1705797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ṩlîḋè"/>
            <p:cNvSpPr>
              <a:spLocks/>
            </p:cNvSpPr>
            <p:nvPr/>
          </p:nvSpPr>
          <p:spPr>
            <a:xfrm flipH="1">
              <a:off x="1055688" y="3923617"/>
              <a:ext cx="2843186" cy="1705797"/>
            </a:xfrm>
            <a:prstGeom prst="wedgeRectCallout">
              <a:avLst>
                <a:gd name="adj1" fmla="val -52586"/>
                <a:gd name="adj2" fmla="val 7147"/>
              </a:avLst>
            </a:prstGeom>
            <a:solidFill>
              <a:srgbClr val="075E5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217613" y="4245311"/>
              <a:ext cx="2398452" cy="1062407"/>
              <a:chOff x="1085274" y="2349127"/>
              <a:chExt cx="2398452" cy="1062407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85274" y="2687681"/>
                <a:ext cx="2398452" cy="723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252895" y="3606117"/>
            <a:ext cx="4883418" cy="1705797"/>
            <a:chOff x="6252895" y="3923617"/>
            <a:chExt cx="4883418" cy="1705797"/>
          </a:xfrm>
        </p:grpSpPr>
        <p:sp>
          <p:nvSpPr>
            <p:cNvPr id="10" name="í$ḷïḑé"/>
            <p:cNvSpPr>
              <a:spLocks/>
            </p:cNvSpPr>
            <p:nvPr/>
          </p:nvSpPr>
          <p:spPr>
            <a:xfrm>
              <a:off x="9096081" y="3923617"/>
              <a:ext cx="2040232" cy="1705797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sļïḍe"/>
            <p:cNvSpPr>
              <a:spLocks/>
            </p:cNvSpPr>
            <p:nvPr/>
          </p:nvSpPr>
          <p:spPr>
            <a:xfrm flipH="1">
              <a:off x="6252895" y="3923617"/>
              <a:ext cx="2843186" cy="1705797"/>
            </a:xfrm>
            <a:prstGeom prst="wedgeRectCallout">
              <a:avLst>
                <a:gd name="adj1" fmla="val -52586"/>
                <a:gd name="adj2" fmla="val 7147"/>
              </a:avLst>
            </a:prstGeom>
            <a:solidFill>
              <a:srgbClr val="34B7F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414820" y="4245311"/>
              <a:ext cx="2398452" cy="1062407"/>
              <a:chOff x="1085274" y="2349127"/>
              <a:chExt cx="2398452" cy="1062407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08527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085274" y="2687681"/>
                <a:ext cx="2398452" cy="7238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14" name="矩形 13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77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4124" y="1465928"/>
            <a:ext cx="5502973" cy="3652172"/>
          </a:xfrm>
          <a:prstGeom prst="rect">
            <a:avLst/>
          </a:prstGeom>
        </p:spPr>
      </p:pic>
      <p:sp>
        <p:nvSpPr>
          <p:cNvPr id="18" name="îṧļiḍe"/>
          <p:cNvSpPr txBox="1"/>
          <p:nvPr/>
        </p:nvSpPr>
        <p:spPr>
          <a:xfrm>
            <a:off x="1261787" y="2635249"/>
            <a:ext cx="610690" cy="49618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rgbClr val="12C7A9"/>
                </a:solidFill>
                <a:cs typeface="+mn-ea"/>
                <a:sym typeface="+mn-lt"/>
              </a:rPr>
              <a:t>“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147488" y="3277108"/>
            <a:ext cx="5050112" cy="2060819"/>
            <a:chOff x="1047174" y="1161749"/>
            <a:chExt cx="5050112" cy="2060819"/>
          </a:xfrm>
        </p:grpSpPr>
        <p:sp>
          <p:nvSpPr>
            <p:cNvPr id="32" name="文本框 31"/>
            <p:cNvSpPr txBox="1"/>
            <p:nvPr/>
          </p:nvSpPr>
          <p:spPr>
            <a:xfrm>
              <a:off x="1047174" y="1161749"/>
              <a:ext cx="4198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85273" y="1571507"/>
              <a:ext cx="3820213" cy="5033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85273" y="2288210"/>
              <a:ext cx="5012013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îṧ1iḍê"/>
          <p:cNvSpPr/>
          <p:nvPr/>
        </p:nvSpPr>
        <p:spPr>
          <a:xfrm>
            <a:off x="3512373" y="1465928"/>
            <a:ext cx="3001489" cy="1132312"/>
          </a:xfrm>
          <a:prstGeom prst="roundRect">
            <a:avLst>
              <a:gd name="adj" fmla="val 0"/>
            </a:avLst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şḻíḋé"/>
          <p:cNvSpPr/>
          <p:nvPr/>
        </p:nvSpPr>
        <p:spPr>
          <a:xfrm>
            <a:off x="5098248" y="2722222"/>
            <a:ext cx="3001489" cy="1132312"/>
          </a:xfrm>
          <a:prstGeom prst="roundRect">
            <a:avLst>
              <a:gd name="adj" fmla="val 0"/>
            </a:avLst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ṣľîḋé"/>
          <p:cNvSpPr/>
          <p:nvPr/>
        </p:nvSpPr>
        <p:spPr>
          <a:xfrm>
            <a:off x="6684124" y="3978516"/>
            <a:ext cx="3001489" cy="1132312"/>
          </a:xfrm>
          <a:prstGeom prst="roundRect">
            <a:avLst>
              <a:gd name="adj" fmla="val 0"/>
            </a:avLst>
          </a:prstGeom>
          <a:solidFill>
            <a:srgbClr val="075E5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685306" y="1717602"/>
            <a:ext cx="2640988" cy="628419"/>
            <a:chOff x="2197445" y="2412894"/>
            <a:chExt cx="2640988" cy="785649"/>
          </a:xfrm>
        </p:grpSpPr>
        <p:sp>
          <p:nvSpPr>
            <p:cNvPr id="35" name="文本框 34"/>
            <p:cNvSpPr txBox="1"/>
            <p:nvPr/>
          </p:nvSpPr>
          <p:spPr>
            <a:xfrm>
              <a:off x="2197445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97445" y="2737776"/>
              <a:ext cx="264098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78498" y="2937942"/>
            <a:ext cx="2640988" cy="628419"/>
            <a:chOff x="2197445" y="2412894"/>
            <a:chExt cx="2640988" cy="785649"/>
          </a:xfrm>
        </p:grpSpPr>
        <p:sp>
          <p:nvSpPr>
            <p:cNvPr id="38" name="文本框 37"/>
            <p:cNvSpPr txBox="1"/>
            <p:nvPr/>
          </p:nvSpPr>
          <p:spPr>
            <a:xfrm>
              <a:off x="2197445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97445" y="2737776"/>
              <a:ext cx="264098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64373" y="4230462"/>
            <a:ext cx="2640988" cy="628419"/>
            <a:chOff x="2197445" y="2412894"/>
            <a:chExt cx="2640988" cy="785649"/>
          </a:xfrm>
        </p:grpSpPr>
        <p:sp>
          <p:nvSpPr>
            <p:cNvPr id="41" name="文本框 40"/>
            <p:cNvSpPr txBox="1"/>
            <p:nvPr/>
          </p:nvSpPr>
          <p:spPr>
            <a:xfrm>
              <a:off x="2197445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97445" y="2737776"/>
              <a:ext cx="264098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4" name="矩形 53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871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4c92a7a-3e91-4322-8ac7-d1cac9c074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381500" y="1556762"/>
            <a:ext cx="3429000" cy="3429002"/>
            <a:chOff x="3958965" y="1520788"/>
            <a:chExt cx="4138458" cy="4138460"/>
          </a:xfrm>
        </p:grpSpPr>
        <p:sp>
          <p:nvSpPr>
            <p:cNvPr id="4" name="ïṩḷíḍê"/>
            <p:cNvSpPr>
              <a:spLocks/>
            </p:cNvSpPr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rgbClr val="128C7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$ḷiḓe"/>
            <p:cNvSpPr>
              <a:spLocks/>
            </p:cNvSpPr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rgbClr val="075E5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ṣľîḋe"/>
            <p:cNvSpPr>
              <a:spLocks/>
            </p:cNvSpPr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rgbClr val="25D36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ŝlíḓe"/>
            <p:cNvSpPr>
              <a:spLocks/>
            </p:cNvSpPr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rgbClr val="12C7A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ïṩḷïḓé"/>
            <p:cNvSpPr>
              <a:spLocks/>
            </p:cNvSpPr>
            <p:nvPr/>
          </p:nvSpPr>
          <p:spPr bwMode="auto">
            <a:xfrm>
              <a:off x="4011325" y="1520788"/>
              <a:ext cx="1780332" cy="1780333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š1îḋe"/>
            <p:cNvSpPr>
              <a:spLocks/>
            </p:cNvSpPr>
            <p:nvPr/>
          </p:nvSpPr>
          <p:spPr bwMode="auto">
            <a:xfrm>
              <a:off x="6317091" y="1520788"/>
              <a:ext cx="1780332" cy="1780333"/>
            </a:xfrm>
            <a:custGeom>
              <a:avLst/>
              <a:gdLst/>
              <a:ahLst/>
              <a:cxnLst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</a:cxnLst>
              <a:rect l="0" t="0" r="r" b="b"/>
              <a:pathLst>
                <a:path w="922" h="922">
                  <a:moveTo>
                    <a:pt x="16" y="490"/>
                  </a:move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íṣḷíḓe"/>
            <p:cNvSpPr>
              <a:spLocks/>
            </p:cNvSpPr>
            <p:nvPr/>
          </p:nvSpPr>
          <p:spPr bwMode="auto">
            <a:xfrm>
              <a:off x="6317091" y="3826552"/>
              <a:ext cx="1780332" cy="1780334"/>
            </a:xfrm>
            <a:custGeom>
              <a:avLst/>
              <a:gdLst/>
              <a:ahLst/>
              <a:cxnLst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</a:cxnLst>
              <a:rect l="0" t="0" r="r" b="b"/>
              <a:pathLst>
                <a:path w="922" h="922">
                  <a:moveTo>
                    <a:pt x="490" y="16"/>
                  </a:move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lnTo>
                    <a:pt x="490" y="16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sḷïḍê"/>
            <p:cNvSpPr>
              <a:spLocks/>
            </p:cNvSpPr>
            <p:nvPr/>
          </p:nvSpPr>
          <p:spPr bwMode="auto">
            <a:xfrm>
              <a:off x="4011325" y="3826552"/>
              <a:ext cx="1780332" cy="1780335"/>
            </a:xfrm>
            <a:custGeom>
              <a:avLst/>
              <a:gdLst/>
              <a:ahLst/>
              <a:cxnLst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</a:cxnLst>
              <a:rect l="0" t="0" r="r" b="b"/>
              <a:pathLst>
                <a:path w="922" h="922">
                  <a:moveTo>
                    <a:pt x="906" y="432"/>
                  </a:move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lose/>
                </a:path>
              </a:pathLst>
            </a:custGeom>
            <a:blipFill dpi="0" rotWithShape="0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45858" y="1657871"/>
            <a:ext cx="2784999" cy="851900"/>
            <a:chOff x="1541719" y="2349127"/>
            <a:chExt cx="2784999" cy="851900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45858" y="3568357"/>
            <a:ext cx="2784999" cy="851900"/>
            <a:chOff x="1541719" y="2349127"/>
            <a:chExt cx="2784999" cy="851900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9" y="2687681"/>
              <a:ext cx="27849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1144" y="1657871"/>
            <a:ext cx="2784999" cy="841897"/>
            <a:chOff x="1541719" y="2349127"/>
            <a:chExt cx="2784999" cy="841897"/>
          </a:xfrm>
        </p:grpSpPr>
        <p:sp>
          <p:nvSpPr>
            <p:cNvPr id="54" name="文本框 5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2784999" cy="5033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144" y="3568357"/>
            <a:ext cx="2784999" cy="851900"/>
            <a:chOff x="1541719" y="2349127"/>
            <a:chExt cx="2784999" cy="851900"/>
          </a:xfrm>
        </p:grpSpPr>
        <p:sp>
          <p:nvSpPr>
            <p:cNvPr id="57" name="文本框 5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9" y="2687681"/>
              <a:ext cx="27849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38" name="矩形 37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929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ṡļiḍé"/>
          <p:cNvGrpSpPr>
            <a:grpSpLocks/>
          </p:cNvGrpSpPr>
          <p:nvPr/>
        </p:nvGrpSpPr>
        <p:grpSpPr bwMode="auto">
          <a:xfrm>
            <a:off x="831850" y="2767658"/>
            <a:ext cx="10528300" cy="209547"/>
            <a:chOff x="832509" y="3538536"/>
            <a:chExt cx="10527134" cy="209828"/>
          </a:xfrm>
        </p:grpSpPr>
        <p:sp>
          <p:nvSpPr>
            <p:cNvPr id="35" name="iṥlïḓê"/>
            <p:cNvSpPr/>
            <p:nvPr/>
          </p:nvSpPr>
          <p:spPr>
            <a:xfrm>
              <a:off x="937271" y="3621196"/>
              <a:ext cx="10379363" cy="445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i="1">
                <a:cs typeface="+mn-ea"/>
                <a:sym typeface="+mn-lt"/>
              </a:endParaRPr>
            </a:p>
          </p:txBody>
        </p:sp>
        <p:sp>
          <p:nvSpPr>
            <p:cNvPr id="36" name="íṩ1ïḍè"/>
            <p:cNvSpPr/>
            <p:nvPr/>
          </p:nvSpPr>
          <p:spPr>
            <a:xfrm rot="2700000">
              <a:off x="832357" y="3538688"/>
              <a:ext cx="209828" cy="209524"/>
            </a:xfrm>
            <a:prstGeom prst="teardrop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i="1">
                <a:cs typeface="+mn-ea"/>
                <a:sym typeface="+mn-lt"/>
              </a:endParaRPr>
            </a:p>
          </p:txBody>
        </p:sp>
        <p:sp>
          <p:nvSpPr>
            <p:cNvPr id="37" name="ïṥḻîḍe"/>
            <p:cNvSpPr/>
            <p:nvPr/>
          </p:nvSpPr>
          <p:spPr>
            <a:xfrm rot="18900000" flipH="1">
              <a:off x="11149815" y="3538688"/>
              <a:ext cx="209828" cy="209524"/>
            </a:xfrm>
            <a:prstGeom prst="teardrop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i="1">
                <a:cs typeface="+mn-ea"/>
                <a:sym typeface="+mn-lt"/>
              </a:endParaRPr>
            </a:p>
          </p:txBody>
        </p:sp>
      </p:grpSp>
      <p:sp>
        <p:nvSpPr>
          <p:cNvPr id="5" name="íṡliḓé"/>
          <p:cNvSpPr/>
          <p:nvPr/>
        </p:nvSpPr>
        <p:spPr>
          <a:xfrm>
            <a:off x="2240524" y="2781945"/>
            <a:ext cx="180972" cy="180972"/>
          </a:xfrm>
          <a:prstGeom prst="ellipse">
            <a:avLst/>
          </a:prstGeom>
          <a:solidFill>
            <a:srgbClr val="DCF8C6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6" name="íślîḋe"/>
          <p:cNvSpPr/>
          <p:nvPr/>
        </p:nvSpPr>
        <p:spPr>
          <a:xfrm>
            <a:off x="1180090" y="3188339"/>
            <a:ext cx="1593827" cy="758814"/>
          </a:xfrm>
          <a:prstGeom prst="wedgeRectCallout">
            <a:avLst>
              <a:gd name="adj1" fmla="val 22336"/>
              <a:gd name="adj2" fmla="val -63937"/>
            </a:avLst>
          </a:prstGeom>
          <a:solidFill>
            <a:srgbClr val="DCF8C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7" name="îŝlîḑè"/>
          <p:cNvSpPr/>
          <p:nvPr/>
        </p:nvSpPr>
        <p:spPr>
          <a:xfrm>
            <a:off x="3371276" y="2781945"/>
            <a:ext cx="179385" cy="180972"/>
          </a:xfrm>
          <a:prstGeom prst="ellipse">
            <a:avLst/>
          </a:prstGeom>
          <a:solidFill>
            <a:srgbClr val="25D366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8" name="íśḷïḍé"/>
          <p:cNvSpPr/>
          <p:nvPr/>
        </p:nvSpPr>
        <p:spPr>
          <a:xfrm rot="10800000">
            <a:off x="3015681" y="1843747"/>
            <a:ext cx="1593827" cy="757226"/>
          </a:xfrm>
          <a:prstGeom prst="wedgeRectCallout">
            <a:avLst>
              <a:gd name="adj1" fmla="val 22336"/>
              <a:gd name="adj2" fmla="val -63937"/>
            </a:avLst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9" name="işľíḋe"/>
          <p:cNvSpPr/>
          <p:nvPr/>
        </p:nvSpPr>
        <p:spPr>
          <a:xfrm>
            <a:off x="5145964" y="2781945"/>
            <a:ext cx="180972" cy="180972"/>
          </a:xfrm>
          <a:prstGeom prst="ellipse">
            <a:avLst/>
          </a:prstGeom>
          <a:solidFill>
            <a:srgbClr val="34B7F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10" name="ísḷïďê"/>
          <p:cNvSpPr/>
          <p:nvPr/>
        </p:nvSpPr>
        <p:spPr>
          <a:xfrm>
            <a:off x="6576929" y="2781945"/>
            <a:ext cx="180972" cy="180972"/>
          </a:xfrm>
          <a:prstGeom prst="ellipse">
            <a:avLst/>
          </a:prstGeom>
          <a:solidFill>
            <a:srgbClr val="12C7A9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11" name="isḷîḑè"/>
          <p:cNvSpPr/>
          <p:nvPr/>
        </p:nvSpPr>
        <p:spPr>
          <a:xfrm>
            <a:off x="8541688" y="2781945"/>
            <a:ext cx="180972" cy="180972"/>
          </a:xfrm>
          <a:prstGeom prst="ellipse">
            <a:avLst/>
          </a:prstGeom>
          <a:solidFill>
            <a:srgbClr val="128C7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12" name="îŝlïḋê"/>
          <p:cNvSpPr/>
          <p:nvPr/>
        </p:nvSpPr>
        <p:spPr>
          <a:xfrm>
            <a:off x="9784171" y="2781945"/>
            <a:ext cx="180972" cy="180972"/>
          </a:xfrm>
          <a:prstGeom prst="ellipse">
            <a:avLst/>
          </a:prstGeom>
          <a:solidFill>
            <a:srgbClr val="075E54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13" name="iśḻíḋe"/>
          <p:cNvSpPr/>
          <p:nvPr/>
        </p:nvSpPr>
        <p:spPr>
          <a:xfrm rot="10800000">
            <a:off x="6219747" y="1843747"/>
            <a:ext cx="1593827" cy="757226"/>
          </a:xfrm>
          <a:prstGeom prst="wedgeRectCallout">
            <a:avLst>
              <a:gd name="adj1" fmla="val 22336"/>
              <a:gd name="adj2" fmla="val -63937"/>
            </a:avLst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14" name="íṩḻîḓê"/>
          <p:cNvSpPr txBox="1"/>
          <p:nvPr/>
        </p:nvSpPr>
        <p:spPr>
          <a:xfrm>
            <a:off x="2084952" y="2493024"/>
            <a:ext cx="501643" cy="261934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2016</a:t>
            </a:r>
          </a:p>
        </p:txBody>
      </p:sp>
      <p:sp>
        <p:nvSpPr>
          <p:cNvPr id="15" name="iS1iḋe"/>
          <p:cNvSpPr txBox="1"/>
          <p:nvPr/>
        </p:nvSpPr>
        <p:spPr>
          <a:xfrm>
            <a:off x="4990391" y="2493024"/>
            <a:ext cx="501643" cy="261934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2018</a:t>
            </a:r>
          </a:p>
        </p:txBody>
      </p:sp>
      <p:sp>
        <p:nvSpPr>
          <p:cNvPr id="16" name="íšḷíḑè"/>
          <p:cNvSpPr txBox="1"/>
          <p:nvPr/>
        </p:nvSpPr>
        <p:spPr>
          <a:xfrm>
            <a:off x="8386115" y="2493024"/>
            <a:ext cx="501643" cy="261934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17" name="îṣḷíḋê"/>
          <p:cNvSpPr txBox="1"/>
          <p:nvPr/>
        </p:nvSpPr>
        <p:spPr>
          <a:xfrm>
            <a:off x="3214117" y="2989905"/>
            <a:ext cx="503230" cy="26193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2017</a:t>
            </a:r>
          </a:p>
        </p:txBody>
      </p:sp>
      <p:sp>
        <p:nvSpPr>
          <p:cNvPr id="18" name="í$ḷîḋê"/>
          <p:cNvSpPr txBox="1"/>
          <p:nvPr/>
        </p:nvSpPr>
        <p:spPr>
          <a:xfrm>
            <a:off x="6421356" y="2989905"/>
            <a:ext cx="501643" cy="26193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2019</a:t>
            </a:r>
          </a:p>
        </p:txBody>
      </p:sp>
      <p:sp>
        <p:nvSpPr>
          <p:cNvPr id="19" name="işḻîḋè"/>
          <p:cNvSpPr txBox="1"/>
          <p:nvPr/>
        </p:nvSpPr>
        <p:spPr>
          <a:xfrm>
            <a:off x="9634948" y="2989905"/>
            <a:ext cx="501643" cy="26193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20" name="ïṡľiḑé"/>
          <p:cNvSpPr/>
          <p:nvPr/>
        </p:nvSpPr>
        <p:spPr>
          <a:xfrm>
            <a:off x="7501891" y="3188339"/>
            <a:ext cx="1593827" cy="758814"/>
          </a:xfrm>
          <a:prstGeom prst="wedgeRectCallout">
            <a:avLst>
              <a:gd name="adj1" fmla="val 22336"/>
              <a:gd name="adj2" fmla="val -63937"/>
            </a:avLst>
          </a:prstGeom>
          <a:solidFill>
            <a:srgbClr val="128C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21" name="íṩľiḓè"/>
          <p:cNvSpPr/>
          <p:nvPr/>
        </p:nvSpPr>
        <p:spPr>
          <a:xfrm rot="10800000">
            <a:off x="9423814" y="1843747"/>
            <a:ext cx="1593827" cy="757226"/>
          </a:xfrm>
          <a:prstGeom prst="wedgeRectCallout">
            <a:avLst>
              <a:gd name="adj1" fmla="val 22336"/>
              <a:gd name="adj2" fmla="val -63937"/>
            </a:avLst>
          </a:prstGeom>
          <a:solidFill>
            <a:srgbClr val="075E5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28" name="iṧ1íde"/>
          <p:cNvSpPr/>
          <p:nvPr/>
        </p:nvSpPr>
        <p:spPr>
          <a:xfrm>
            <a:off x="4082355" y="3188339"/>
            <a:ext cx="1593827" cy="758814"/>
          </a:xfrm>
          <a:prstGeom prst="wedgeRectCallout">
            <a:avLst>
              <a:gd name="adj1" fmla="val 22336"/>
              <a:gd name="adj2" fmla="val -63937"/>
            </a:avLst>
          </a:prstGeom>
          <a:solidFill>
            <a:srgbClr val="34B7F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i="1">
              <a:cs typeface="+mn-ea"/>
              <a:sym typeface="+mn-lt"/>
            </a:endParaRPr>
          </a:p>
        </p:txBody>
      </p:sp>
      <p:sp>
        <p:nvSpPr>
          <p:cNvPr id="33" name="iṥḻiďe"/>
          <p:cNvSpPr txBox="1">
            <a:spLocks/>
          </p:cNvSpPr>
          <p:nvPr/>
        </p:nvSpPr>
        <p:spPr bwMode="auto">
          <a:xfrm flipH="1">
            <a:off x="4078650" y="3196472"/>
            <a:ext cx="1593827" cy="74254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144000" tIns="0" rIns="144000" bIns="0" anchor="ctr" anchorCtr="1">
            <a:normAutofit/>
            <a:sp3d/>
          </a:bodyPr>
          <a:lstStyle/>
          <a:p>
            <a:pPr algn="ctr">
              <a:lnSpc>
                <a:spcPct val="120000"/>
              </a:lnSpc>
            </a:pPr>
            <a:endParaRPr lang="zh-CN" altLang="en-US" sz="1100" b="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7205" y="3241080"/>
            <a:ext cx="1350692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200217" y="3241080"/>
            <a:ext cx="1350692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23458" y="3241080"/>
            <a:ext cx="1350692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545381" y="1886842"/>
            <a:ext cx="1350692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337958" y="1886842"/>
            <a:ext cx="1350692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137248" y="1886842"/>
            <a:ext cx="1350692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11346" y="4367303"/>
            <a:ext cx="9995705" cy="994775"/>
            <a:chOff x="1595130" y="4136810"/>
            <a:chExt cx="9995705" cy="994775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1595130" y="4136810"/>
              <a:ext cx="9995705" cy="994775"/>
              <a:chOff x="1085272" y="2301502"/>
              <a:chExt cx="9995705" cy="994775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085273" y="23015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标题文字添加此处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085272" y="2782931"/>
                <a:ext cx="9995705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62" name="矩形 61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172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íďê">
            <a:extLst>
              <a:ext uri="{FF2B5EF4-FFF2-40B4-BE49-F238E27FC236}">
                <a16:creationId xmlns:a16="http://schemas.microsoft.com/office/drawing/2014/main" id="{6D360F34-6E5D-4833-B6EB-69D443A0B6B7}"/>
              </a:ext>
            </a:extLst>
          </p:cNvPr>
          <p:cNvSpPr>
            <a:spLocks/>
          </p:cNvSpPr>
          <p:nvPr/>
        </p:nvSpPr>
        <p:spPr bwMode="auto">
          <a:xfrm>
            <a:off x="5149037" y="3302755"/>
            <a:ext cx="1888722" cy="1954353"/>
          </a:xfrm>
          <a:prstGeom prst="downArrow">
            <a:avLst>
              <a:gd name="adj1" fmla="val 50000"/>
              <a:gd name="adj2" fmla="val 49992"/>
            </a:avLst>
          </a:pr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ṩľíḑê">
            <a:extLst>
              <a:ext uri="{FF2B5EF4-FFF2-40B4-BE49-F238E27FC236}">
                <a16:creationId xmlns:a16="http://schemas.microsoft.com/office/drawing/2014/main" id="{E6A4CCCA-AD09-4450-95C6-2E3139EC5BBB}"/>
              </a:ext>
            </a:extLst>
          </p:cNvPr>
          <p:cNvSpPr>
            <a:spLocks/>
          </p:cNvSpPr>
          <p:nvPr/>
        </p:nvSpPr>
        <p:spPr bwMode="auto">
          <a:xfrm flipH="1" flipV="1">
            <a:off x="5150429" y="1401260"/>
            <a:ext cx="1888722" cy="189314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ŝlíde">
            <a:extLst>
              <a:ext uri="{FF2B5EF4-FFF2-40B4-BE49-F238E27FC236}">
                <a16:creationId xmlns:a16="http://schemas.microsoft.com/office/drawing/2014/main" id="{0819BC9E-4711-48E9-AB4D-D7A59798DAB0}"/>
              </a:ext>
            </a:extLst>
          </p:cNvPr>
          <p:cNvSpPr/>
          <p:nvPr/>
        </p:nvSpPr>
        <p:spPr>
          <a:xfrm>
            <a:off x="5831147" y="2086477"/>
            <a:ext cx="52450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7" name="iṩľíḑe">
            <a:extLst>
              <a:ext uri="{FF2B5EF4-FFF2-40B4-BE49-F238E27FC236}">
                <a16:creationId xmlns:a16="http://schemas.microsoft.com/office/drawing/2014/main" id="{37CE1B72-2BF6-47AE-A255-9EEEA30E390E}"/>
              </a:ext>
            </a:extLst>
          </p:cNvPr>
          <p:cNvSpPr/>
          <p:nvPr/>
        </p:nvSpPr>
        <p:spPr>
          <a:xfrm>
            <a:off x="5831147" y="4077671"/>
            <a:ext cx="52450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grpSp>
        <p:nvGrpSpPr>
          <p:cNvPr id="8" name="išļîḍé">
            <a:extLst>
              <a:ext uri="{FF2B5EF4-FFF2-40B4-BE49-F238E27FC236}">
                <a16:creationId xmlns:a16="http://schemas.microsoft.com/office/drawing/2014/main" id="{23A41A91-D7D5-4200-AB9B-FBDBE7D24F6D}"/>
              </a:ext>
            </a:extLst>
          </p:cNvPr>
          <p:cNvGrpSpPr/>
          <p:nvPr/>
        </p:nvGrpSpPr>
        <p:grpSpPr>
          <a:xfrm>
            <a:off x="4442029" y="2086477"/>
            <a:ext cx="500516" cy="500515"/>
            <a:chOff x="2406923" y="2845390"/>
            <a:chExt cx="571222" cy="571221"/>
          </a:xfrm>
        </p:grpSpPr>
        <p:sp>
          <p:nvSpPr>
            <p:cNvPr id="32" name="i$1ïďe">
              <a:extLst>
                <a:ext uri="{FF2B5EF4-FFF2-40B4-BE49-F238E27FC236}">
                  <a16:creationId xmlns:a16="http://schemas.microsoft.com/office/drawing/2014/main" id="{75566731-38BE-4F7B-BD34-5D6EE7F5A01B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12C7A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šḻíḋê">
              <a:extLst>
                <a:ext uri="{FF2B5EF4-FFF2-40B4-BE49-F238E27FC236}">
                  <a16:creationId xmlns:a16="http://schemas.microsoft.com/office/drawing/2014/main" id="{3D74095B-183C-497A-9C80-242A470843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540113" y="2978779"/>
              <a:ext cx="304843" cy="304442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íṣľiḑê">
            <a:extLst>
              <a:ext uri="{FF2B5EF4-FFF2-40B4-BE49-F238E27FC236}">
                <a16:creationId xmlns:a16="http://schemas.microsoft.com/office/drawing/2014/main" id="{4B470A31-CAF1-4B71-8F32-4A1A27637823}"/>
              </a:ext>
            </a:extLst>
          </p:cNvPr>
          <p:cNvGrpSpPr/>
          <p:nvPr/>
        </p:nvGrpSpPr>
        <p:grpSpPr>
          <a:xfrm>
            <a:off x="7323919" y="4029673"/>
            <a:ext cx="500516" cy="500515"/>
            <a:chOff x="2406923" y="2845390"/>
            <a:chExt cx="571222" cy="571221"/>
          </a:xfrm>
        </p:grpSpPr>
        <p:sp>
          <p:nvSpPr>
            <p:cNvPr id="30" name="ïṩḷíḑê">
              <a:extLst>
                <a:ext uri="{FF2B5EF4-FFF2-40B4-BE49-F238E27FC236}">
                  <a16:creationId xmlns:a16="http://schemas.microsoft.com/office/drawing/2014/main" id="{DB5792A9-53B4-4417-A95A-CA991D3DAC0C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25D36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iŝḻîḓè">
              <a:extLst>
                <a:ext uri="{FF2B5EF4-FFF2-40B4-BE49-F238E27FC236}">
                  <a16:creationId xmlns:a16="http://schemas.microsoft.com/office/drawing/2014/main" id="{77DC2979-582C-4F7C-A3F8-249F9A7AD56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540113" y="2980802"/>
              <a:ext cx="304843" cy="300394"/>
            </a:xfrm>
            <a:custGeom>
              <a:avLst/>
              <a:gdLst>
                <a:gd name="connsiteX0" fmla="*/ 348690 w 604363"/>
                <a:gd name="connsiteY0" fmla="*/ 224116 h 595544"/>
                <a:gd name="connsiteX1" fmla="*/ 348690 w 604363"/>
                <a:gd name="connsiteY1" fmla="*/ 513309 h 595544"/>
                <a:gd name="connsiteX2" fmla="*/ 409242 w 604363"/>
                <a:gd name="connsiteY2" fmla="*/ 513309 h 595544"/>
                <a:gd name="connsiteX3" fmla="*/ 409242 w 604363"/>
                <a:gd name="connsiteY3" fmla="*/ 224116 h 595544"/>
                <a:gd name="connsiteX4" fmla="*/ 194986 w 604363"/>
                <a:gd name="connsiteY4" fmla="*/ 224116 h 595544"/>
                <a:gd name="connsiteX5" fmla="*/ 194986 w 604363"/>
                <a:gd name="connsiteY5" fmla="*/ 513309 h 595544"/>
                <a:gd name="connsiteX6" fmla="*/ 255494 w 604363"/>
                <a:gd name="connsiteY6" fmla="*/ 513309 h 595544"/>
                <a:gd name="connsiteX7" fmla="*/ 255494 w 604363"/>
                <a:gd name="connsiteY7" fmla="*/ 224116 h 595544"/>
                <a:gd name="connsiteX8" fmla="*/ 340148 w 604363"/>
                <a:gd name="connsiteY8" fmla="*/ 206870 h 595544"/>
                <a:gd name="connsiteX9" fmla="*/ 417784 w 604363"/>
                <a:gd name="connsiteY9" fmla="*/ 206870 h 595544"/>
                <a:gd name="connsiteX10" fmla="*/ 426326 w 604363"/>
                <a:gd name="connsiteY10" fmla="*/ 215588 h 595544"/>
                <a:gd name="connsiteX11" fmla="*/ 426326 w 604363"/>
                <a:gd name="connsiteY11" fmla="*/ 521837 h 595544"/>
                <a:gd name="connsiteX12" fmla="*/ 417784 w 604363"/>
                <a:gd name="connsiteY12" fmla="*/ 530554 h 595544"/>
                <a:gd name="connsiteX13" fmla="*/ 340148 w 604363"/>
                <a:gd name="connsiteY13" fmla="*/ 530554 h 595544"/>
                <a:gd name="connsiteX14" fmla="*/ 331416 w 604363"/>
                <a:gd name="connsiteY14" fmla="*/ 521837 h 595544"/>
                <a:gd name="connsiteX15" fmla="*/ 331416 w 604363"/>
                <a:gd name="connsiteY15" fmla="*/ 215588 h 595544"/>
                <a:gd name="connsiteX16" fmla="*/ 340148 w 604363"/>
                <a:gd name="connsiteY16" fmla="*/ 206870 h 595544"/>
                <a:gd name="connsiteX17" fmla="*/ 186450 w 604363"/>
                <a:gd name="connsiteY17" fmla="*/ 206870 h 595544"/>
                <a:gd name="connsiteX18" fmla="*/ 264029 w 604363"/>
                <a:gd name="connsiteY18" fmla="*/ 206870 h 595544"/>
                <a:gd name="connsiteX19" fmla="*/ 272565 w 604363"/>
                <a:gd name="connsiteY19" fmla="*/ 215588 h 595544"/>
                <a:gd name="connsiteX20" fmla="*/ 272565 w 604363"/>
                <a:gd name="connsiteY20" fmla="*/ 521837 h 595544"/>
                <a:gd name="connsiteX21" fmla="*/ 264029 w 604363"/>
                <a:gd name="connsiteY21" fmla="*/ 530554 h 595544"/>
                <a:gd name="connsiteX22" fmla="*/ 186450 w 604363"/>
                <a:gd name="connsiteY22" fmla="*/ 530554 h 595544"/>
                <a:gd name="connsiteX23" fmla="*/ 177725 w 604363"/>
                <a:gd name="connsiteY23" fmla="*/ 521837 h 595544"/>
                <a:gd name="connsiteX24" fmla="*/ 177725 w 604363"/>
                <a:gd name="connsiteY24" fmla="*/ 215588 h 595544"/>
                <a:gd name="connsiteX25" fmla="*/ 186450 w 604363"/>
                <a:gd name="connsiteY25" fmla="*/ 206870 h 595544"/>
                <a:gd name="connsiteX26" fmla="*/ 303902 w 604363"/>
                <a:gd name="connsiteY26" fmla="*/ 19189 h 595544"/>
                <a:gd name="connsiteX27" fmla="*/ 35897 w 604363"/>
                <a:gd name="connsiteY27" fmla="*/ 206822 h 595544"/>
                <a:gd name="connsiteX28" fmla="*/ 110301 w 604363"/>
                <a:gd name="connsiteY28" fmla="*/ 206822 h 595544"/>
                <a:gd name="connsiteX29" fmla="*/ 118842 w 604363"/>
                <a:gd name="connsiteY29" fmla="*/ 215540 h 595544"/>
                <a:gd name="connsiteX30" fmla="*/ 118842 w 604363"/>
                <a:gd name="connsiteY30" fmla="*/ 521818 h 595544"/>
                <a:gd name="connsiteX31" fmla="*/ 110301 w 604363"/>
                <a:gd name="connsiteY31" fmla="*/ 530536 h 595544"/>
                <a:gd name="connsiteX32" fmla="*/ 47855 w 604363"/>
                <a:gd name="connsiteY32" fmla="*/ 530536 h 595544"/>
                <a:gd name="connsiteX33" fmla="*/ 47855 w 604363"/>
                <a:gd name="connsiteY33" fmla="*/ 578487 h 595544"/>
                <a:gd name="connsiteX34" fmla="*/ 556153 w 604363"/>
                <a:gd name="connsiteY34" fmla="*/ 578487 h 595544"/>
                <a:gd name="connsiteX35" fmla="*/ 556153 w 604363"/>
                <a:gd name="connsiteY35" fmla="*/ 530536 h 595544"/>
                <a:gd name="connsiteX36" fmla="*/ 493897 w 604363"/>
                <a:gd name="connsiteY36" fmla="*/ 530536 h 595544"/>
                <a:gd name="connsiteX37" fmla="*/ 485166 w 604363"/>
                <a:gd name="connsiteY37" fmla="*/ 521818 h 595544"/>
                <a:gd name="connsiteX38" fmla="*/ 485166 w 604363"/>
                <a:gd name="connsiteY38" fmla="*/ 215540 h 595544"/>
                <a:gd name="connsiteX39" fmla="*/ 493897 w 604363"/>
                <a:gd name="connsiteY39" fmla="*/ 206822 h 595544"/>
                <a:gd name="connsiteX40" fmla="*/ 568490 w 604363"/>
                <a:gd name="connsiteY40" fmla="*/ 206822 h 595544"/>
                <a:gd name="connsiteX41" fmla="*/ 298967 w 604363"/>
                <a:gd name="connsiteY41" fmla="*/ 1563 h 595544"/>
                <a:gd name="connsiteX42" fmla="*/ 309027 w 604363"/>
                <a:gd name="connsiteY42" fmla="*/ 1563 h 595544"/>
                <a:gd name="connsiteX43" fmla="*/ 599428 w 604363"/>
                <a:gd name="connsiteY43" fmla="*/ 207769 h 595544"/>
                <a:gd name="connsiteX44" fmla="*/ 604363 w 604363"/>
                <a:gd name="connsiteY44" fmla="*/ 215540 h 595544"/>
                <a:gd name="connsiteX45" fmla="*/ 595632 w 604363"/>
                <a:gd name="connsiteY45" fmla="*/ 224069 h 595544"/>
                <a:gd name="connsiteX46" fmla="*/ 502438 w 604363"/>
                <a:gd name="connsiteY46" fmla="*/ 224069 h 595544"/>
                <a:gd name="connsiteX47" fmla="*/ 502438 w 604363"/>
                <a:gd name="connsiteY47" fmla="*/ 513289 h 595544"/>
                <a:gd name="connsiteX48" fmla="*/ 564884 w 604363"/>
                <a:gd name="connsiteY48" fmla="*/ 513289 h 595544"/>
                <a:gd name="connsiteX49" fmla="*/ 573425 w 604363"/>
                <a:gd name="connsiteY49" fmla="*/ 521818 h 595544"/>
                <a:gd name="connsiteX50" fmla="*/ 573425 w 604363"/>
                <a:gd name="connsiteY50" fmla="*/ 587015 h 595544"/>
                <a:gd name="connsiteX51" fmla="*/ 564884 w 604363"/>
                <a:gd name="connsiteY51" fmla="*/ 595544 h 595544"/>
                <a:gd name="connsiteX52" fmla="*/ 39314 w 604363"/>
                <a:gd name="connsiteY52" fmla="*/ 595544 h 595544"/>
                <a:gd name="connsiteX53" fmla="*/ 30773 w 604363"/>
                <a:gd name="connsiteY53" fmla="*/ 587015 h 595544"/>
                <a:gd name="connsiteX54" fmla="*/ 30773 w 604363"/>
                <a:gd name="connsiteY54" fmla="*/ 521818 h 595544"/>
                <a:gd name="connsiteX55" fmla="*/ 39314 w 604363"/>
                <a:gd name="connsiteY55" fmla="*/ 513289 h 595544"/>
                <a:gd name="connsiteX56" fmla="*/ 101760 w 604363"/>
                <a:gd name="connsiteY56" fmla="*/ 513289 h 595544"/>
                <a:gd name="connsiteX57" fmla="*/ 101760 w 604363"/>
                <a:gd name="connsiteY57" fmla="*/ 224069 h 595544"/>
                <a:gd name="connsiteX58" fmla="*/ 8565 w 604363"/>
                <a:gd name="connsiteY58" fmla="*/ 224069 h 595544"/>
                <a:gd name="connsiteX59" fmla="*/ 404 w 604363"/>
                <a:gd name="connsiteY59" fmla="*/ 218004 h 595544"/>
                <a:gd name="connsiteX60" fmla="*/ 3631 w 604363"/>
                <a:gd name="connsiteY60" fmla="*/ 208338 h 59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4363" h="595544">
                  <a:moveTo>
                    <a:pt x="348690" y="224116"/>
                  </a:moveTo>
                  <a:lnTo>
                    <a:pt x="348690" y="513309"/>
                  </a:lnTo>
                  <a:lnTo>
                    <a:pt x="409242" y="513309"/>
                  </a:lnTo>
                  <a:lnTo>
                    <a:pt x="409242" y="224116"/>
                  </a:lnTo>
                  <a:close/>
                  <a:moveTo>
                    <a:pt x="194986" y="224116"/>
                  </a:moveTo>
                  <a:lnTo>
                    <a:pt x="194986" y="513309"/>
                  </a:lnTo>
                  <a:lnTo>
                    <a:pt x="255494" y="513309"/>
                  </a:lnTo>
                  <a:lnTo>
                    <a:pt x="255494" y="224116"/>
                  </a:lnTo>
                  <a:close/>
                  <a:moveTo>
                    <a:pt x="340148" y="206870"/>
                  </a:moveTo>
                  <a:lnTo>
                    <a:pt x="417784" y="206870"/>
                  </a:lnTo>
                  <a:cubicBezTo>
                    <a:pt x="422530" y="206870"/>
                    <a:pt x="426326" y="210850"/>
                    <a:pt x="426326" y="215588"/>
                  </a:cubicBezTo>
                  <a:lnTo>
                    <a:pt x="426326" y="521837"/>
                  </a:lnTo>
                  <a:cubicBezTo>
                    <a:pt x="426326" y="526574"/>
                    <a:pt x="422530" y="530554"/>
                    <a:pt x="417784" y="530554"/>
                  </a:cubicBezTo>
                  <a:lnTo>
                    <a:pt x="340148" y="530554"/>
                  </a:lnTo>
                  <a:cubicBezTo>
                    <a:pt x="335402" y="530554"/>
                    <a:pt x="331416" y="526574"/>
                    <a:pt x="331416" y="521837"/>
                  </a:cubicBezTo>
                  <a:lnTo>
                    <a:pt x="331416" y="215588"/>
                  </a:lnTo>
                  <a:cubicBezTo>
                    <a:pt x="331416" y="210850"/>
                    <a:pt x="335402" y="206870"/>
                    <a:pt x="340148" y="206870"/>
                  </a:cubicBezTo>
                  <a:close/>
                  <a:moveTo>
                    <a:pt x="186450" y="206870"/>
                  </a:moveTo>
                  <a:lnTo>
                    <a:pt x="264029" y="206870"/>
                  </a:lnTo>
                  <a:cubicBezTo>
                    <a:pt x="268771" y="206870"/>
                    <a:pt x="272565" y="210850"/>
                    <a:pt x="272565" y="215588"/>
                  </a:cubicBezTo>
                  <a:lnTo>
                    <a:pt x="272565" y="521837"/>
                  </a:lnTo>
                  <a:cubicBezTo>
                    <a:pt x="272565" y="526574"/>
                    <a:pt x="268771" y="530554"/>
                    <a:pt x="264029" y="530554"/>
                  </a:cubicBezTo>
                  <a:lnTo>
                    <a:pt x="186450" y="530554"/>
                  </a:lnTo>
                  <a:cubicBezTo>
                    <a:pt x="181708" y="530554"/>
                    <a:pt x="177725" y="526574"/>
                    <a:pt x="177725" y="521837"/>
                  </a:cubicBezTo>
                  <a:lnTo>
                    <a:pt x="177725" y="215588"/>
                  </a:lnTo>
                  <a:cubicBezTo>
                    <a:pt x="177725" y="210850"/>
                    <a:pt x="181708" y="206870"/>
                    <a:pt x="186450" y="206870"/>
                  </a:cubicBezTo>
                  <a:close/>
                  <a:moveTo>
                    <a:pt x="303902" y="19189"/>
                  </a:moveTo>
                  <a:lnTo>
                    <a:pt x="35897" y="206822"/>
                  </a:lnTo>
                  <a:lnTo>
                    <a:pt x="110301" y="206822"/>
                  </a:lnTo>
                  <a:cubicBezTo>
                    <a:pt x="115046" y="206822"/>
                    <a:pt x="118842" y="210802"/>
                    <a:pt x="118842" y="215540"/>
                  </a:cubicBezTo>
                  <a:lnTo>
                    <a:pt x="118842" y="521818"/>
                  </a:lnTo>
                  <a:cubicBezTo>
                    <a:pt x="118842" y="526556"/>
                    <a:pt x="115046" y="530536"/>
                    <a:pt x="110301" y="530536"/>
                  </a:cubicBezTo>
                  <a:lnTo>
                    <a:pt x="47855" y="530536"/>
                  </a:lnTo>
                  <a:lnTo>
                    <a:pt x="47855" y="578487"/>
                  </a:lnTo>
                  <a:lnTo>
                    <a:pt x="556153" y="578487"/>
                  </a:lnTo>
                  <a:lnTo>
                    <a:pt x="556153" y="530536"/>
                  </a:lnTo>
                  <a:lnTo>
                    <a:pt x="493897" y="530536"/>
                  </a:lnTo>
                  <a:cubicBezTo>
                    <a:pt x="489151" y="530536"/>
                    <a:pt x="485166" y="526556"/>
                    <a:pt x="485166" y="521818"/>
                  </a:cubicBezTo>
                  <a:lnTo>
                    <a:pt x="485166" y="215540"/>
                  </a:lnTo>
                  <a:cubicBezTo>
                    <a:pt x="485166" y="210802"/>
                    <a:pt x="489151" y="206822"/>
                    <a:pt x="493897" y="206822"/>
                  </a:cubicBezTo>
                  <a:lnTo>
                    <a:pt x="568490" y="206822"/>
                  </a:lnTo>
                  <a:close/>
                  <a:moveTo>
                    <a:pt x="298967" y="1563"/>
                  </a:moveTo>
                  <a:cubicBezTo>
                    <a:pt x="302004" y="-522"/>
                    <a:pt x="305990" y="-522"/>
                    <a:pt x="309027" y="1563"/>
                  </a:cubicBezTo>
                  <a:lnTo>
                    <a:pt x="599428" y="207769"/>
                  </a:lnTo>
                  <a:cubicBezTo>
                    <a:pt x="602275" y="208907"/>
                    <a:pt x="604363" y="211939"/>
                    <a:pt x="604363" y="215540"/>
                  </a:cubicBezTo>
                  <a:cubicBezTo>
                    <a:pt x="604363" y="220278"/>
                    <a:pt x="600567" y="224069"/>
                    <a:pt x="595632" y="224069"/>
                  </a:cubicBezTo>
                  <a:lnTo>
                    <a:pt x="502438" y="224069"/>
                  </a:lnTo>
                  <a:lnTo>
                    <a:pt x="502438" y="513289"/>
                  </a:lnTo>
                  <a:lnTo>
                    <a:pt x="564884" y="513289"/>
                  </a:lnTo>
                  <a:cubicBezTo>
                    <a:pt x="569629" y="513289"/>
                    <a:pt x="573425" y="517079"/>
                    <a:pt x="573425" y="521818"/>
                  </a:cubicBezTo>
                  <a:lnTo>
                    <a:pt x="573425" y="587015"/>
                  </a:lnTo>
                  <a:cubicBezTo>
                    <a:pt x="573425" y="591754"/>
                    <a:pt x="569629" y="595544"/>
                    <a:pt x="564884" y="595544"/>
                  </a:cubicBezTo>
                  <a:lnTo>
                    <a:pt x="39314" y="595544"/>
                  </a:lnTo>
                  <a:cubicBezTo>
                    <a:pt x="34569" y="595544"/>
                    <a:pt x="30773" y="591754"/>
                    <a:pt x="30773" y="587015"/>
                  </a:cubicBezTo>
                  <a:lnTo>
                    <a:pt x="30773" y="521818"/>
                  </a:lnTo>
                  <a:cubicBezTo>
                    <a:pt x="30773" y="517079"/>
                    <a:pt x="34569" y="513289"/>
                    <a:pt x="39314" y="513289"/>
                  </a:cubicBezTo>
                  <a:lnTo>
                    <a:pt x="101760" y="513289"/>
                  </a:lnTo>
                  <a:lnTo>
                    <a:pt x="101760" y="224069"/>
                  </a:lnTo>
                  <a:lnTo>
                    <a:pt x="8565" y="224069"/>
                  </a:lnTo>
                  <a:cubicBezTo>
                    <a:pt x="4769" y="224069"/>
                    <a:pt x="1543" y="221605"/>
                    <a:pt x="404" y="218004"/>
                  </a:cubicBezTo>
                  <a:cubicBezTo>
                    <a:pt x="-735" y="214403"/>
                    <a:pt x="594" y="210612"/>
                    <a:pt x="3631" y="2083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" name="iṣ1îḓé">
            <a:extLst>
              <a:ext uri="{FF2B5EF4-FFF2-40B4-BE49-F238E27FC236}">
                <a16:creationId xmlns:a16="http://schemas.microsoft.com/office/drawing/2014/main" id="{E228B9C8-FE83-4735-8D37-586E43D82918}"/>
              </a:ext>
            </a:extLst>
          </p:cNvPr>
          <p:cNvSpPr txBox="1"/>
          <p:nvPr/>
        </p:nvSpPr>
        <p:spPr>
          <a:xfrm>
            <a:off x="5692790" y="2435560"/>
            <a:ext cx="801215" cy="457141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íṩļïḋé">
            <a:extLst>
              <a:ext uri="{FF2B5EF4-FFF2-40B4-BE49-F238E27FC236}">
                <a16:creationId xmlns:a16="http://schemas.microsoft.com/office/drawing/2014/main" id="{D2655C01-4FC5-4B92-BF08-523F881BA89F}"/>
              </a:ext>
            </a:extLst>
          </p:cNvPr>
          <p:cNvSpPr txBox="1"/>
          <p:nvPr/>
        </p:nvSpPr>
        <p:spPr>
          <a:xfrm>
            <a:off x="5692790" y="4412508"/>
            <a:ext cx="801215" cy="457141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grpSp>
        <p:nvGrpSpPr>
          <p:cNvPr id="12" name="ïṣľíḓè">
            <a:extLst>
              <a:ext uri="{FF2B5EF4-FFF2-40B4-BE49-F238E27FC236}">
                <a16:creationId xmlns:a16="http://schemas.microsoft.com/office/drawing/2014/main" id="{16800EC1-C0F3-4752-B4AE-E082C3DD8FA6}"/>
              </a:ext>
            </a:extLst>
          </p:cNvPr>
          <p:cNvGrpSpPr/>
          <p:nvPr/>
        </p:nvGrpSpPr>
        <p:grpSpPr>
          <a:xfrm>
            <a:off x="4442029" y="4029673"/>
            <a:ext cx="500516" cy="500515"/>
            <a:chOff x="2406923" y="2845390"/>
            <a:chExt cx="571222" cy="571221"/>
          </a:xfrm>
        </p:grpSpPr>
        <p:sp>
          <p:nvSpPr>
            <p:cNvPr id="28" name="ïŝľidé">
              <a:extLst>
                <a:ext uri="{FF2B5EF4-FFF2-40B4-BE49-F238E27FC236}">
                  <a16:creationId xmlns:a16="http://schemas.microsoft.com/office/drawing/2014/main" id="{1DD6BEE1-A9F3-4B37-987B-295DE1CF7274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25D36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ïşľiḑé">
              <a:extLst>
                <a:ext uri="{FF2B5EF4-FFF2-40B4-BE49-F238E27FC236}">
                  <a16:creationId xmlns:a16="http://schemas.microsoft.com/office/drawing/2014/main" id="{F53357F5-D8F9-4F15-9390-59859CAED17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540113" y="3026990"/>
              <a:ext cx="304842" cy="20801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ïṡḷiḓe">
            <a:extLst>
              <a:ext uri="{FF2B5EF4-FFF2-40B4-BE49-F238E27FC236}">
                <a16:creationId xmlns:a16="http://schemas.microsoft.com/office/drawing/2014/main" id="{81096169-06C3-4D32-922E-B66A7EF85E2F}"/>
              </a:ext>
            </a:extLst>
          </p:cNvPr>
          <p:cNvGrpSpPr/>
          <p:nvPr/>
        </p:nvGrpSpPr>
        <p:grpSpPr>
          <a:xfrm>
            <a:off x="7281574" y="2086477"/>
            <a:ext cx="500516" cy="500515"/>
            <a:chOff x="2406923" y="2845390"/>
            <a:chExt cx="571222" cy="571221"/>
          </a:xfrm>
        </p:grpSpPr>
        <p:sp>
          <p:nvSpPr>
            <p:cNvPr id="26" name="íṧḷíḍê">
              <a:extLst>
                <a:ext uri="{FF2B5EF4-FFF2-40B4-BE49-F238E27FC236}">
                  <a16:creationId xmlns:a16="http://schemas.microsoft.com/office/drawing/2014/main" id="{0642CD94-4980-4C40-98D6-143345966C48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12C7A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ṡľîḑè">
              <a:extLst>
                <a:ext uri="{FF2B5EF4-FFF2-40B4-BE49-F238E27FC236}">
                  <a16:creationId xmlns:a16="http://schemas.microsoft.com/office/drawing/2014/main" id="{562E83ED-F7F5-4950-9E9E-8EF669401F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540113" y="3026990"/>
              <a:ext cx="304842" cy="2080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76334" y="1786105"/>
            <a:ext cx="3575232" cy="851900"/>
            <a:chOff x="1085274" y="2349127"/>
            <a:chExt cx="3575232" cy="851900"/>
          </a:xfrm>
        </p:grpSpPr>
        <p:sp>
          <p:nvSpPr>
            <p:cNvPr id="35" name="文本框 34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85274" y="2687681"/>
              <a:ext cx="357523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76334" y="3777299"/>
            <a:ext cx="3575232" cy="851900"/>
            <a:chOff x="1085274" y="2349127"/>
            <a:chExt cx="3575232" cy="851900"/>
          </a:xfrm>
        </p:grpSpPr>
        <p:sp>
          <p:nvSpPr>
            <p:cNvPr id="38" name="文本框 37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85274" y="2687681"/>
              <a:ext cx="357523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2885" y="1786105"/>
            <a:ext cx="3575232" cy="841897"/>
            <a:chOff x="1085274" y="2349127"/>
            <a:chExt cx="3575232" cy="841897"/>
          </a:xfrm>
        </p:grpSpPr>
        <p:sp>
          <p:nvSpPr>
            <p:cNvPr id="41" name="文本框 40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85274" y="2687681"/>
              <a:ext cx="3575232" cy="5033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22885" y="3777299"/>
            <a:ext cx="3575232" cy="851900"/>
            <a:chOff x="1085274" y="2349127"/>
            <a:chExt cx="3575232" cy="851900"/>
          </a:xfrm>
        </p:grpSpPr>
        <p:sp>
          <p:nvSpPr>
            <p:cNvPr id="44" name="文本框 43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85274" y="2687681"/>
              <a:ext cx="357523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58" name="矩形 57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270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1489380" y="1642978"/>
            <a:ext cx="2566578" cy="746660"/>
            <a:chOff x="1589601" y="2349127"/>
            <a:chExt cx="2566578" cy="746660"/>
          </a:xfrm>
        </p:grpSpPr>
        <p:sp>
          <p:nvSpPr>
            <p:cNvPr id="84" name="文本框 83"/>
            <p:cNvSpPr txBox="1"/>
            <p:nvPr/>
          </p:nvSpPr>
          <p:spPr>
            <a:xfrm>
              <a:off x="2472308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489380" y="2965439"/>
            <a:ext cx="2566578" cy="746660"/>
            <a:chOff x="1589601" y="2349127"/>
            <a:chExt cx="2566578" cy="746660"/>
          </a:xfrm>
        </p:grpSpPr>
        <p:sp>
          <p:nvSpPr>
            <p:cNvPr id="87" name="文本框 86"/>
            <p:cNvSpPr txBox="1"/>
            <p:nvPr/>
          </p:nvSpPr>
          <p:spPr>
            <a:xfrm>
              <a:off x="2482042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89380" y="4287900"/>
            <a:ext cx="2566578" cy="746660"/>
            <a:chOff x="1589601" y="2349127"/>
            <a:chExt cx="2566578" cy="746660"/>
          </a:xfrm>
        </p:grpSpPr>
        <p:sp>
          <p:nvSpPr>
            <p:cNvPr id="90" name="文本框 89"/>
            <p:cNvSpPr txBox="1"/>
            <p:nvPr/>
          </p:nvSpPr>
          <p:spPr>
            <a:xfrm>
              <a:off x="2468419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121539" y="1642978"/>
            <a:ext cx="2581081" cy="746660"/>
            <a:chOff x="1575098" y="2349127"/>
            <a:chExt cx="2581081" cy="746660"/>
          </a:xfrm>
        </p:grpSpPr>
        <p:sp>
          <p:nvSpPr>
            <p:cNvPr id="93" name="文本框 92"/>
            <p:cNvSpPr txBox="1"/>
            <p:nvPr/>
          </p:nvSpPr>
          <p:spPr>
            <a:xfrm>
              <a:off x="1575098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136042" y="2965439"/>
            <a:ext cx="2566578" cy="746660"/>
            <a:chOff x="1589601" y="2349127"/>
            <a:chExt cx="2566578" cy="746660"/>
          </a:xfrm>
        </p:grpSpPr>
        <p:sp>
          <p:nvSpPr>
            <p:cNvPr id="96" name="文本框 95"/>
            <p:cNvSpPr txBox="1"/>
            <p:nvPr/>
          </p:nvSpPr>
          <p:spPr>
            <a:xfrm>
              <a:off x="1589601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121539" y="4287900"/>
            <a:ext cx="2581081" cy="746660"/>
            <a:chOff x="1575098" y="2349127"/>
            <a:chExt cx="2581081" cy="746660"/>
          </a:xfrm>
        </p:grpSpPr>
        <p:sp>
          <p:nvSpPr>
            <p:cNvPr id="99" name="文本框 98"/>
            <p:cNvSpPr txBox="1"/>
            <p:nvPr/>
          </p:nvSpPr>
          <p:spPr>
            <a:xfrm>
              <a:off x="1575098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1" name="ïšḷîḋé"/>
          <p:cNvSpPr>
            <a:spLocks/>
          </p:cNvSpPr>
          <p:nvPr/>
        </p:nvSpPr>
        <p:spPr bwMode="auto">
          <a:xfrm>
            <a:off x="4280786" y="2426690"/>
            <a:ext cx="1153290" cy="2006100"/>
          </a:xfrm>
          <a:custGeom>
            <a:avLst/>
            <a:gdLst/>
            <a:ahLst/>
            <a:cxnLst>
              <a:cxn ang="0">
                <a:pos x="167" y="466"/>
              </a:cxn>
              <a:cxn ang="0">
                <a:pos x="21" y="289"/>
              </a:cxn>
              <a:cxn ang="0">
                <a:pos x="268" y="0"/>
              </a:cxn>
              <a:cxn ang="0">
                <a:pos x="143" y="251"/>
              </a:cxn>
              <a:cxn ang="0">
                <a:pos x="167" y="466"/>
              </a:cxn>
            </a:cxnLst>
            <a:rect l="0" t="0" r="r" b="b"/>
            <a:pathLst>
              <a:path w="268" h="466">
                <a:moveTo>
                  <a:pt x="167" y="466"/>
                </a:moveTo>
                <a:cubicBezTo>
                  <a:pt x="167" y="466"/>
                  <a:pt x="37" y="425"/>
                  <a:pt x="21" y="289"/>
                </a:cubicBezTo>
                <a:cubicBezTo>
                  <a:pt x="0" y="124"/>
                  <a:pt x="268" y="0"/>
                  <a:pt x="268" y="0"/>
                </a:cubicBezTo>
                <a:cubicBezTo>
                  <a:pt x="268" y="0"/>
                  <a:pt x="158" y="137"/>
                  <a:pt x="143" y="251"/>
                </a:cubicBezTo>
                <a:cubicBezTo>
                  <a:pt x="127" y="376"/>
                  <a:pt x="167" y="466"/>
                  <a:pt x="167" y="466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iṣļîḋê"/>
          <p:cNvSpPr>
            <a:spLocks/>
          </p:cNvSpPr>
          <p:nvPr/>
        </p:nvSpPr>
        <p:spPr bwMode="auto">
          <a:xfrm>
            <a:off x="4451342" y="1559956"/>
            <a:ext cx="2079170" cy="1363172"/>
          </a:xfrm>
          <a:custGeom>
            <a:avLst/>
            <a:gdLst/>
            <a:ahLst/>
            <a:cxnLst>
              <a:cxn ang="0">
                <a:pos x="29" y="316"/>
              </a:cxn>
              <a:cxn ang="0">
                <a:pos x="109" y="101"/>
              </a:cxn>
              <a:cxn ang="0">
                <a:pos x="483" y="170"/>
              </a:cxn>
              <a:cxn ang="0">
                <a:pos x="204" y="188"/>
              </a:cxn>
              <a:cxn ang="0">
                <a:pos x="29" y="316"/>
              </a:cxn>
            </a:cxnLst>
            <a:rect l="0" t="0" r="r" b="b"/>
            <a:pathLst>
              <a:path w="483" h="316">
                <a:moveTo>
                  <a:pt x="29" y="316"/>
                </a:moveTo>
                <a:cubicBezTo>
                  <a:pt x="29" y="316"/>
                  <a:pt x="0" y="183"/>
                  <a:pt x="109" y="101"/>
                </a:cubicBezTo>
                <a:cubicBezTo>
                  <a:pt x="242" y="0"/>
                  <a:pt x="483" y="170"/>
                  <a:pt x="483" y="170"/>
                </a:cubicBezTo>
                <a:cubicBezTo>
                  <a:pt x="483" y="170"/>
                  <a:pt x="310" y="144"/>
                  <a:pt x="204" y="188"/>
                </a:cubicBezTo>
                <a:cubicBezTo>
                  <a:pt x="87" y="236"/>
                  <a:pt x="29" y="316"/>
                  <a:pt x="29" y="316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îSľïḓe"/>
          <p:cNvSpPr>
            <a:spLocks/>
          </p:cNvSpPr>
          <p:nvPr/>
        </p:nvSpPr>
        <p:spPr bwMode="auto">
          <a:xfrm>
            <a:off x="5673668" y="1401260"/>
            <a:ext cx="1632473" cy="1774157"/>
          </a:xfrm>
          <a:custGeom>
            <a:avLst/>
            <a:gdLst/>
            <a:ahLst/>
            <a:cxnLst>
              <a:cxn ang="0">
                <a:pos x="0" y="93"/>
              </a:cxn>
              <a:cxn ang="0">
                <a:pos x="226" y="54"/>
              </a:cxn>
              <a:cxn ang="0">
                <a:pos x="353" y="412"/>
              </a:cxn>
              <a:cxn ang="0">
                <a:pos x="198" y="179"/>
              </a:cxn>
              <a:cxn ang="0">
                <a:pos x="0" y="93"/>
              </a:cxn>
            </a:cxnLst>
            <a:rect l="0" t="0" r="r" b="b"/>
            <a:pathLst>
              <a:path w="380" h="412">
                <a:moveTo>
                  <a:pt x="0" y="93"/>
                </a:moveTo>
                <a:cubicBezTo>
                  <a:pt x="0" y="93"/>
                  <a:pt x="100" y="0"/>
                  <a:pt x="226" y="54"/>
                </a:cubicBezTo>
                <a:cubicBezTo>
                  <a:pt x="380" y="119"/>
                  <a:pt x="353" y="412"/>
                  <a:pt x="353" y="412"/>
                </a:cubicBezTo>
                <a:cubicBezTo>
                  <a:pt x="353" y="412"/>
                  <a:pt x="289" y="249"/>
                  <a:pt x="198" y="179"/>
                </a:cubicBezTo>
                <a:cubicBezTo>
                  <a:pt x="98" y="102"/>
                  <a:pt x="0" y="93"/>
                  <a:pt x="0" y="93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îṩḻiḓé"/>
          <p:cNvSpPr>
            <a:spLocks/>
          </p:cNvSpPr>
          <p:nvPr/>
        </p:nvSpPr>
        <p:spPr bwMode="auto">
          <a:xfrm>
            <a:off x="6757920" y="2190678"/>
            <a:ext cx="1153290" cy="2006100"/>
          </a:xfrm>
          <a:custGeom>
            <a:avLst/>
            <a:gdLst/>
            <a:ahLst/>
            <a:cxnLst>
              <a:cxn ang="0">
                <a:pos x="101" y="0"/>
              </a:cxn>
              <a:cxn ang="0">
                <a:pos x="247" y="177"/>
              </a:cxn>
              <a:cxn ang="0">
                <a:pos x="0" y="466"/>
              </a:cxn>
              <a:cxn ang="0">
                <a:pos x="125" y="215"/>
              </a:cxn>
              <a:cxn ang="0">
                <a:pos x="101" y="0"/>
              </a:cxn>
            </a:cxnLst>
            <a:rect l="0" t="0" r="r" b="b"/>
            <a:pathLst>
              <a:path w="268" h="466">
                <a:moveTo>
                  <a:pt x="101" y="0"/>
                </a:moveTo>
                <a:cubicBezTo>
                  <a:pt x="101" y="0"/>
                  <a:pt x="231" y="41"/>
                  <a:pt x="247" y="177"/>
                </a:cubicBezTo>
                <a:cubicBezTo>
                  <a:pt x="268" y="342"/>
                  <a:pt x="0" y="466"/>
                  <a:pt x="0" y="466"/>
                </a:cubicBezTo>
                <a:cubicBezTo>
                  <a:pt x="0" y="466"/>
                  <a:pt x="110" y="329"/>
                  <a:pt x="125" y="215"/>
                </a:cubicBezTo>
                <a:cubicBezTo>
                  <a:pt x="141" y="90"/>
                  <a:pt x="101" y="0"/>
                  <a:pt x="101" y="0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ïsḷïďê"/>
          <p:cNvSpPr>
            <a:spLocks/>
          </p:cNvSpPr>
          <p:nvPr/>
        </p:nvSpPr>
        <p:spPr bwMode="auto">
          <a:xfrm>
            <a:off x="5661485" y="3700338"/>
            <a:ext cx="2075110" cy="1363172"/>
          </a:xfrm>
          <a:custGeom>
            <a:avLst/>
            <a:gdLst/>
            <a:ahLst/>
            <a:cxnLst>
              <a:cxn ang="0">
                <a:pos x="454" y="0"/>
              </a:cxn>
              <a:cxn ang="0">
                <a:pos x="374" y="215"/>
              </a:cxn>
              <a:cxn ang="0">
                <a:pos x="0" y="146"/>
              </a:cxn>
              <a:cxn ang="0">
                <a:pos x="280" y="128"/>
              </a:cxn>
              <a:cxn ang="0">
                <a:pos x="454" y="0"/>
              </a:cxn>
            </a:cxnLst>
            <a:rect l="0" t="0" r="r" b="b"/>
            <a:pathLst>
              <a:path w="483" h="316">
                <a:moveTo>
                  <a:pt x="454" y="0"/>
                </a:moveTo>
                <a:cubicBezTo>
                  <a:pt x="454" y="0"/>
                  <a:pt x="483" y="133"/>
                  <a:pt x="374" y="215"/>
                </a:cubicBezTo>
                <a:cubicBezTo>
                  <a:pt x="241" y="316"/>
                  <a:pt x="0" y="146"/>
                  <a:pt x="0" y="146"/>
                </a:cubicBezTo>
                <a:cubicBezTo>
                  <a:pt x="0" y="146"/>
                  <a:pt x="173" y="172"/>
                  <a:pt x="280" y="128"/>
                </a:cubicBezTo>
                <a:cubicBezTo>
                  <a:pt x="396" y="80"/>
                  <a:pt x="454" y="0"/>
                  <a:pt x="454" y="0"/>
                </a:cubicBezTo>
                <a:close/>
              </a:path>
            </a:pathLst>
          </a:custGeom>
          <a:solidFill>
            <a:srgbClr val="25D3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iŝ1îḍe"/>
          <p:cNvSpPr>
            <a:spLocks/>
          </p:cNvSpPr>
          <p:nvPr/>
        </p:nvSpPr>
        <p:spPr bwMode="auto">
          <a:xfrm>
            <a:off x="4881795" y="3443981"/>
            <a:ext cx="1632473" cy="1774157"/>
          </a:xfrm>
          <a:custGeom>
            <a:avLst/>
            <a:gdLst/>
            <a:ahLst/>
            <a:cxnLst>
              <a:cxn ang="0">
                <a:pos x="380" y="320"/>
              </a:cxn>
              <a:cxn ang="0">
                <a:pos x="154" y="359"/>
              </a:cxn>
              <a:cxn ang="0">
                <a:pos x="27" y="0"/>
              </a:cxn>
              <a:cxn ang="0">
                <a:pos x="182" y="233"/>
              </a:cxn>
              <a:cxn ang="0">
                <a:pos x="380" y="320"/>
              </a:cxn>
            </a:cxnLst>
            <a:rect l="0" t="0" r="r" b="b"/>
            <a:pathLst>
              <a:path w="380" h="412">
                <a:moveTo>
                  <a:pt x="380" y="320"/>
                </a:moveTo>
                <a:cubicBezTo>
                  <a:pt x="380" y="320"/>
                  <a:pt x="280" y="412"/>
                  <a:pt x="154" y="359"/>
                </a:cubicBezTo>
                <a:cubicBezTo>
                  <a:pt x="0" y="294"/>
                  <a:pt x="27" y="0"/>
                  <a:pt x="27" y="0"/>
                </a:cubicBezTo>
                <a:cubicBezTo>
                  <a:pt x="27" y="0"/>
                  <a:pt x="91" y="163"/>
                  <a:pt x="182" y="233"/>
                </a:cubicBezTo>
                <a:cubicBezTo>
                  <a:pt x="282" y="310"/>
                  <a:pt x="380" y="320"/>
                  <a:pt x="380" y="320"/>
                </a:cubicBezTo>
                <a:close/>
              </a:path>
            </a:pathLst>
          </a:custGeom>
          <a:solidFill>
            <a:srgbClr val="12C7A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íṣḻîḓé"/>
          <p:cNvGrpSpPr/>
          <p:nvPr/>
        </p:nvGrpSpPr>
        <p:grpSpPr>
          <a:xfrm>
            <a:off x="4485629" y="3338921"/>
            <a:ext cx="297808" cy="458165"/>
            <a:chOff x="4235451" y="4579938"/>
            <a:chExt cx="123825" cy="190499"/>
          </a:xfrm>
          <a:solidFill>
            <a:schemeClr val="bg1"/>
          </a:solidFill>
        </p:grpSpPr>
        <p:sp>
          <p:nvSpPr>
            <p:cNvPr id="67" name="ïṡľïḍè"/>
            <p:cNvSpPr>
              <a:spLocks/>
            </p:cNvSpPr>
            <p:nvPr/>
          </p:nvSpPr>
          <p:spPr bwMode="auto">
            <a:xfrm>
              <a:off x="4235451" y="4721225"/>
              <a:ext cx="123825" cy="492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7"/>
                </a:cxn>
                <a:cxn ang="0">
                  <a:pos x="12" y="16"/>
                </a:cxn>
                <a:cxn ang="0">
                  <a:pos x="30" y="15"/>
                </a:cxn>
                <a:cxn ang="0">
                  <a:pos x="43" y="3"/>
                </a:cxn>
                <a:cxn ang="0">
                  <a:pos x="40" y="2"/>
                </a:cxn>
                <a:cxn ang="0">
                  <a:pos x="33" y="8"/>
                </a:cxn>
                <a:cxn ang="0">
                  <a:pos x="17" y="7"/>
                </a:cxn>
                <a:cxn ang="0">
                  <a:pos x="30" y="5"/>
                </a:cxn>
                <a:cxn ang="0">
                  <a:pos x="28" y="2"/>
                </a:cxn>
                <a:cxn ang="0">
                  <a:pos x="15" y="2"/>
                </a:cxn>
                <a:cxn ang="0">
                  <a:pos x="7" y="1"/>
                </a:cxn>
                <a:cxn ang="0">
                  <a:pos x="0" y="8"/>
                </a:cxn>
              </a:cxnLst>
              <a:rect l="0" t="0" r="r" b="b"/>
              <a:pathLst>
                <a:path w="43" h="17">
                  <a:moveTo>
                    <a:pt x="0" y="8"/>
                  </a:moveTo>
                  <a:cubicBezTo>
                    <a:pt x="0" y="11"/>
                    <a:pt x="5" y="16"/>
                    <a:pt x="8" y="17"/>
                  </a:cubicBezTo>
                  <a:cubicBezTo>
                    <a:pt x="9" y="17"/>
                    <a:pt x="10" y="16"/>
                    <a:pt x="12" y="16"/>
                  </a:cubicBezTo>
                  <a:cubicBezTo>
                    <a:pt x="12" y="16"/>
                    <a:pt x="26" y="17"/>
                    <a:pt x="30" y="15"/>
                  </a:cubicBezTo>
                  <a:cubicBezTo>
                    <a:pt x="33" y="14"/>
                    <a:pt x="43" y="5"/>
                    <a:pt x="43" y="3"/>
                  </a:cubicBezTo>
                  <a:cubicBezTo>
                    <a:pt x="43" y="1"/>
                    <a:pt x="42" y="0"/>
                    <a:pt x="40" y="2"/>
                  </a:cubicBezTo>
                  <a:cubicBezTo>
                    <a:pt x="37" y="3"/>
                    <a:pt x="35" y="6"/>
                    <a:pt x="33" y="8"/>
                  </a:cubicBezTo>
                  <a:cubicBezTo>
                    <a:pt x="29" y="11"/>
                    <a:pt x="21" y="12"/>
                    <a:pt x="17" y="7"/>
                  </a:cubicBezTo>
                  <a:cubicBezTo>
                    <a:pt x="17" y="7"/>
                    <a:pt x="28" y="8"/>
                    <a:pt x="30" y="5"/>
                  </a:cubicBezTo>
                  <a:cubicBezTo>
                    <a:pt x="31" y="3"/>
                    <a:pt x="30" y="1"/>
                    <a:pt x="28" y="2"/>
                  </a:cubicBezTo>
                  <a:cubicBezTo>
                    <a:pt x="26" y="2"/>
                    <a:pt x="17" y="2"/>
                    <a:pt x="15" y="2"/>
                  </a:cubicBezTo>
                  <a:cubicBezTo>
                    <a:pt x="12" y="1"/>
                    <a:pt x="8" y="0"/>
                    <a:pt x="7" y="1"/>
                  </a:cubicBezTo>
                  <a:cubicBezTo>
                    <a:pt x="5" y="2"/>
                    <a:pt x="1" y="5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iṥḷíḑe"/>
            <p:cNvSpPr>
              <a:spLocks/>
            </p:cNvSpPr>
            <p:nvPr/>
          </p:nvSpPr>
          <p:spPr bwMode="auto">
            <a:xfrm>
              <a:off x="4281488" y="4695825"/>
              <a:ext cx="49213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9" y="7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5" y="4"/>
                </a:cxn>
                <a:cxn ang="0">
                  <a:pos x="17" y="2"/>
                </a:cxn>
                <a:cxn ang="0">
                  <a:pos x="15" y="0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6" y="7"/>
                    <a:pt x="9" y="7"/>
                  </a:cubicBezTo>
                  <a:cubicBezTo>
                    <a:pt x="11" y="7"/>
                    <a:pt x="13" y="6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ïsliḋê"/>
            <p:cNvSpPr>
              <a:spLocks/>
            </p:cNvSpPr>
            <p:nvPr/>
          </p:nvSpPr>
          <p:spPr bwMode="auto">
            <a:xfrm>
              <a:off x="4260851" y="4579938"/>
              <a:ext cx="88900" cy="10001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7" y="35"/>
                </a:cxn>
                <a:cxn ang="0">
                  <a:pos x="25" y="35"/>
                </a:cxn>
                <a:cxn ang="0">
                  <a:pos x="31" y="16"/>
                </a:cxn>
                <a:cxn ang="0">
                  <a:pos x="16" y="0"/>
                </a:cxn>
                <a:cxn ang="0">
                  <a:pos x="19" y="21"/>
                </a:cxn>
                <a:cxn ang="0">
                  <a:pos x="16" y="19"/>
                </a:cxn>
                <a:cxn ang="0">
                  <a:pos x="12" y="21"/>
                </a:cxn>
                <a:cxn ang="0">
                  <a:pos x="12" y="17"/>
                </a:cxn>
                <a:cxn ang="0">
                  <a:pos x="9" y="14"/>
                </a:cxn>
                <a:cxn ang="0">
                  <a:pos x="14" y="13"/>
                </a:cxn>
                <a:cxn ang="0">
                  <a:pos x="16" y="9"/>
                </a:cxn>
                <a:cxn ang="0">
                  <a:pos x="17" y="13"/>
                </a:cxn>
                <a:cxn ang="0">
                  <a:pos x="22" y="14"/>
                </a:cxn>
                <a:cxn ang="0">
                  <a:pos x="19" y="17"/>
                </a:cxn>
                <a:cxn ang="0">
                  <a:pos x="19" y="21"/>
                </a:cxn>
              </a:cxnLst>
              <a:rect l="0" t="0" r="r" b="b"/>
              <a:pathLst>
                <a:path w="31" h="35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3"/>
                    <a:pt x="7" y="27"/>
                    <a:pt x="7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7"/>
                    <a:pt x="31" y="23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9" y="21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7"/>
                    <a:pt x="19" y="17"/>
                    <a:pt x="19" y="17"/>
                  </a:cubicBezTo>
                  <a:lnTo>
                    <a:pt x="19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ṣ1ïḓe"/>
            <p:cNvSpPr>
              <a:spLocks/>
            </p:cNvSpPr>
            <p:nvPr/>
          </p:nvSpPr>
          <p:spPr bwMode="auto">
            <a:xfrm>
              <a:off x="4281488" y="4683125"/>
              <a:ext cx="49213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6" y="3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iṩḷíḑè"/>
          <p:cNvGrpSpPr/>
          <p:nvPr/>
        </p:nvGrpSpPr>
        <p:grpSpPr>
          <a:xfrm>
            <a:off x="4948851" y="2026333"/>
            <a:ext cx="416999" cy="342227"/>
            <a:chOff x="2551113" y="4586288"/>
            <a:chExt cx="230188" cy="188912"/>
          </a:xfrm>
          <a:solidFill>
            <a:schemeClr val="bg1"/>
          </a:solidFill>
        </p:grpSpPr>
        <p:sp>
          <p:nvSpPr>
            <p:cNvPr id="59" name="ï$ḷïḑé"/>
            <p:cNvSpPr>
              <a:spLocks/>
            </p:cNvSpPr>
            <p:nvPr/>
          </p:nvSpPr>
          <p:spPr bwMode="auto">
            <a:xfrm>
              <a:off x="2732088" y="4678363"/>
              <a:ext cx="20638" cy="19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ïsļíḓè"/>
            <p:cNvSpPr>
              <a:spLocks/>
            </p:cNvSpPr>
            <p:nvPr/>
          </p:nvSpPr>
          <p:spPr bwMode="auto">
            <a:xfrm>
              <a:off x="2697163" y="4679950"/>
              <a:ext cx="49213" cy="95250"/>
            </a:xfrm>
            <a:custGeom>
              <a:avLst/>
              <a:gdLst/>
              <a:ahLst/>
              <a:cxnLst>
                <a:cxn ang="0">
                  <a:pos x="17" y="29"/>
                </a:cxn>
                <a:cxn ang="0">
                  <a:pos x="12" y="20"/>
                </a:cxn>
                <a:cxn ang="0">
                  <a:pos x="13" y="18"/>
                </a:cxn>
                <a:cxn ang="0">
                  <a:pos x="15" y="11"/>
                </a:cxn>
                <a:cxn ang="0">
                  <a:pos x="14" y="8"/>
                </a:cxn>
                <a:cxn ang="0">
                  <a:pos x="7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8" y="9"/>
                </a:cxn>
                <a:cxn ang="0">
                  <a:pos x="4" y="6"/>
                </a:cxn>
                <a:cxn ang="0">
                  <a:pos x="1" y="7"/>
                </a:cxn>
                <a:cxn ang="0">
                  <a:pos x="2" y="10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5" y="22"/>
                </a:cxn>
                <a:cxn ang="0">
                  <a:pos x="4" y="29"/>
                </a:cxn>
                <a:cxn ang="0">
                  <a:pos x="3" y="30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8" y="31"/>
                </a:cxn>
                <a:cxn ang="0">
                  <a:pos x="9" y="25"/>
                </a:cxn>
                <a:cxn ang="0">
                  <a:pos x="13" y="31"/>
                </a:cxn>
                <a:cxn ang="0">
                  <a:pos x="16" y="32"/>
                </a:cxn>
                <a:cxn ang="0">
                  <a:pos x="17" y="29"/>
                </a:cxn>
              </a:cxnLst>
              <a:rect l="0" t="0" r="r" b="b"/>
              <a:pathLst>
                <a:path w="17" h="33">
                  <a:moveTo>
                    <a:pt x="17" y="29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19"/>
                    <a:pt x="13" y="1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1" y="6"/>
                    <a:pt x="1" y="7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6"/>
                    <a:pt x="6" y="19"/>
                    <a:pt x="5" y="22"/>
                  </a:cubicBezTo>
                  <a:cubicBezTo>
                    <a:pt x="5" y="24"/>
                    <a:pt x="4" y="26"/>
                    <a:pt x="4" y="29"/>
                  </a:cubicBezTo>
                  <a:cubicBezTo>
                    <a:pt x="4" y="29"/>
                    <a:pt x="3" y="30"/>
                    <a:pt x="3" y="30"/>
                  </a:cubicBezTo>
                  <a:cubicBezTo>
                    <a:pt x="3" y="31"/>
                    <a:pt x="4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3"/>
                    <a:pt x="7" y="32"/>
                    <a:pt x="8" y="31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4" y="33"/>
                    <a:pt x="16" y="32"/>
                  </a:cubicBezTo>
                  <a:cubicBezTo>
                    <a:pt x="17" y="32"/>
                    <a:pt x="17" y="31"/>
                    <a:pt x="17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îṧḻîdè"/>
            <p:cNvSpPr>
              <a:spLocks/>
            </p:cNvSpPr>
            <p:nvPr/>
          </p:nvSpPr>
          <p:spPr bwMode="auto">
            <a:xfrm>
              <a:off x="2565401" y="4678363"/>
              <a:ext cx="20638" cy="19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ṩļîďé"/>
            <p:cNvSpPr>
              <a:spLocks/>
            </p:cNvSpPr>
            <p:nvPr/>
          </p:nvSpPr>
          <p:spPr bwMode="auto">
            <a:xfrm>
              <a:off x="2571751" y="4679950"/>
              <a:ext cx="49213" cy="9525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5" y="20"/>
                </a:cxn>
                <a:cxn ang="0">
                  <a:pos x="3" y="18"/>
                </a:cxn>
                <a:cxn ang="0">
                  <a:pos x="2" y="11"/>
                </a:cxn>
                <a:cxn ang="0">
                  <a:pos x="3" y="8"/>
                </a:cxn>
                <a:cxn ang="0">
                  <a:pos x="10" y="1"/>
                </a:cxn>
                <a:cxn ang="0">
                  <a:pos x="13" y="1"/>
                </a:cxn>
                <a:cxn ang="0">
                  <a:pos x="13" y="4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6" y="7"/>
                </a:cxn>
                <a:cxn ang="0">
                  <a:pos x="15" y="10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11" y="22"/>
                </a:cxn>
                <a:cxn ang="0">
                  <a:pos x="13" y="29"/>
                </a:cxn>
                <a:cxn ang="0">
                  <a:pos x="14" y="30"/>
                </a:cxn>
                <a:cxn ang="0">
                  <a:pos x="12" y="33"/>
                </a:cxn>
                <a:cxn ang="0">
                  <a:pos x="11" y="33"/>
                </a:cxn>
                <a:cxn ang="0">
                  <a:pos x="9" y="31"/>
                </a:cxn>
                <a:cxn ang="0">
                  <a:pos x="8" y="25"/>
                </a:cxn>
                <a:cxn ang="0">
                  <a:pos x="4" y="31"/>
                </a:cxn>
                <a:cxn ang="0">
                  <a:pos x="1" y="32"/>
                </a:cxn>
                <a:cxn ang="0">
                  <a:pos x="0" y="29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19"/>
                    <a:pt x="3" y="1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3" y="8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6" y="6"/>
                    <a:pt x="16" y="7"/>
                  </a:cubicBezTo>
                  <a:cubicBezTo>
                    <a:pt x="17" y="9"/>
                    <a:pt x="16" y="10"/>
                    <a:pt x="15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6"/>
                    <a:pt x="11" y="19"/>
                    <a:pt x="11" y="22"/>
                  </a:cubicBezTo>
                  <a:cubicBezTo>
                    <a:pt x="12" y="24"/>
                    <a:pt x="13" y="26"/>
                    <a:pt x="13" y="29"/>
                  </a:cubicBezTo>
                  <a:cubicBezTo>
                    <a:pt x="13" y="29"/>
                    <a:pt x="13" y="30"/>
                    <a:pt x="14" y="30"/>
                  </a:cubicBezTo>
                  <a:cubicBezTo>
                    <a:pt x="14" y="31"/>
                    <a:pt x="13" y="33"/>
                    <a:pt x="12" y="33"/>
                  </a:cubicBezTo>
                  <a:cubicBezTo>
                    <a:pt x="12" y="33"/>
                    <a:pt x="12" y="33"/>
                    <a:pt x="11" y="33"/>
                  </a:cubicBezTo>
                  <a:cubicBezTo>
                    <a:pt x="10" y="33"/>
                    <a:pt x="10" y="32"/>
                    <a:pt x="9" y="3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2"/>
                    <a:pt x="2" y="33"/>
                    <a:pt x="1" y="32"/>
                  </a:cubicBezTo>
                  <a:cubicBezTo>
                    <a:pt x="0" y="32"/>
                    <a:pt x="0" y="31"/>
                    <a:pt x="0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îšľiḓê"/>
            <p:cNvSpPr>
              <a:spLocks/>
            </p:cNvSpPr>
            <p:nvPr/>
          </p:nvSpPr>
          <p:spPr bwMode="auto">
            <a:xfrm>
              <a:off x="2649538" y="4692650"/>
              <a:ext cx="19050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Sļíďe"/>
            <p:cNvSpPr>
              <a:spLocks/>
            </p:cNvSpPr>
            <p:nvPr/>
          </p:nvSpPr>
          <p:spPr bwMode="auto">
            <a:xfrm>
              <a:off x="2625726" y="4689475"/>
              <a:ext cx="63500" cy="85725"/>
            </a:xfrm>
            <a:custGeom>
              <a:avLst/>
              <a:gdLst/>
              <a:ahLst/>
              <a:cxnLst>
                <a:cxn ang="0">
                  <a:pos x="19" y="18"/>
                </a:cxn>
                <a:cxn ang="0">
                  <a:pos x="17" y="18"/>
                </a:cxn>
                <a:cxn ang="0">
                  <a:pos x="17" y="14"/>
                </a:cxn>
                <a:cxn ang="0">
                  <a:pos x="21" y="11"/>
                </a:cxn>
                <a:cxn ang="0">
                  <a:pos x="22" y="9"/>
                </a:cxn>
                <a:cxn ang="0">
                  <a:pos x="22" y="3"/>
                </a:cxn>
                <a:cxn ang="0">
                  <a:pos x="20" y="0"/>
                </a:cxn>
                <a:cxn ang="0">
                  <a:pos x="17" y="3"/>
                </a:cxn>
                <a:cxn ang="0">
                  <a:pos x="17" y="8"/>
                </a:cxn>
                <a:cxn ang="0">
                  <a:pos x="12" y="12"/>
                </a:cxn>
                <a:cxn ang="0">
                  <a:pos x="7" y="9"/>
                </a:cxn>
                <a:cxn ang="0">
                  <a:pos x="5" y="5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8" y="15"/>
                </a:cxn>
                <a:cxn ang="0">
                  <a:pos x="8" y="23"/>
                </a:cxn>
                <a:cxn ang="0">
                  <a:pos x="8" y="23"/>
                </a:cxn>
                <a:cxn ang="0">
                  <a:pos x="8" y="26"/>
                </a:cxn>
                <a:cxn ang="0">
                  <a:pos x="2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11" y="30"/>
                </a:cxn>
                <a:cxn ang="0">
                  <a:pos x="13" y="28"/>
                </a:cxn>
                <a:cxn ang="0">
                  <a:pos x="13" y="23"/>
                </a:cxn>
                <a:cxn ang="0">
                  <a:pos x="17" y="23"/>
                </a:cxn>
                <a:cxn ang="0">
                  <a:pos x="17" y="28"/>
                </a:cxn>
                <a:cxn ang="0">
                  <a:pos x="19" y="30"/>
                </a:cxn>
                <a:cxn ang="0">
                  <a:pos x="22" y="28"/>
                </a:cxn>
                <a:cxn ang="0">
                  <a:pos x="22" y="20"/>
                </a:cxn>
                <a:cxn ang="0">
                  <a:pos x="19" y="18"/>
                </a:cxn>
              </a:cxnLst>
              <a:rect l="0" t="0" r="r" b="b"/>
              <a:pathLst>
                <a:path w="22" h="30">
                  <a:moveTo>
                    <a:pt x="19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7" y="1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3" y="3"/>
                    <a:pt x="2" y="4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0"/>
                    <a:pt x="13" y="29"/>
                    <a:pt x="13" y="28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21" y="30"/>
                    <a:pt x="22" y="29"/>
                    <a:pt x="22" y="28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1" y="18"/>
                    <a:pt x="19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ṡḻiḑè"/>
            <p:cNvSpPr>
              <a:spLocks/>
            </p:cNvSpPr>
            <p:nvPr/>
          </p:nvSpPr>
          <p:spPr bwMode="auto">
            <a:xfrm>
              <a:off x="2660651" y="4586288"/>
              <a:ext cx="120650" cy="77787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1" y="49"/>
                </a:cxn>
                <a:cxn ang="0">
                  <a:pos x="62" y="25"/>
                </a:cxn>
                <a:cxn ang="0">
                  <a:pos x="60" y="39"/>
                </a:cxn>
                <a:cxn ang="0">
                  <a:pos x="72" y="29"/>
                </a:cxn>
                <a:cxn ang="0">
                  <a:pos x="76" y="3"/>
                </a:cxn>
                <a:cxn ang="0">
                  <a:pos x="49" y="0"/>
                </a:cxn>
                <a:cxn ang="0">
                  <a:pos x="36" y="9"/>
                </a:cxn>
                <a:cxn ang="0">
                  <a:pos x="51" y="10"/>
                </a:cxn>
                <a:cxn ang="0">
                  <a:pos x="0" y="49"/>
                </a:cxn>
              </a:cxnLst>
              <a:rect l="0" t="0" r="r" b="b"/>
              <a:pathLst>
                <a:path w="76" h="49">
                  <a:moveTo>
                    <a:pt x="0" y="49"/>
                  </a:moveTo>
                  <a:lnTo>
                    <a:pt x="31" y="49"/>
                  </a:lnTo>
                  <a:lnTo>
                    <a:pt x="62" y="25"/>
                  </a:lnTo>
                  <a:lnTo>
                    <a:pt x="60" y="39"/>
                  </a:lnTo>
                  <a:lnTo>
                    <a:pt x="72" y="29"/>
                  </a:lnTo>
                  <a:lnTo>
                    <a:pt x="76" y="3"/>
                  </a:lnTo>
                  <a:lnTo>
                    <a:pt x="49" y="0"/>
                  </a:lnTo>
                  <a:lnTo>
                    <a:pt x="36" y="9"/>
                  </a:lnTo>
                  <a:lnTo>
                    <a:pt x="51" y="10"/>
                  </a:ln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îṩľïḑè"/>
            <p:cNvSpPr>
              <a:spLocks/>
            </p:cNvSpPr>
            <p:nvPr/>
          </p:nvSpPr>
          <p:spPr bwMode="auto">
            <a:xfrm>
              <a:off x="2551113" y="4625975"/>
              <a:ext cx="130175" cy="42862"/>
            </a:xfrm>
            <a:custGeom>
              <a:avLst/>
              <a:gdLst/>
              <a:ahLst/>
              <a:cxnLst>
                <a:cxn ang="0">
                  <a:pos x="58" y="20"/>
                </a:cxn>
                <a:cxn ang="0">
                  <a:pos x="63" y="22"/>
                </a:cxn>
                <a:cxn ang="0">
                  <a:pos x="82" y="7"/>
                </a:cxn>
                <a:cxn ang="0">
                  <a:pos x="56" y="0"/>
                </a:cxn>
                <a:cxn ang="0">
                  <a:pos x="0" y="27"/>
                </a:cxn>
                <a:cxn ang="0">
                  <a:pos x="42" y="27"/>
                </a:cxn>
                <a:cxn ang="0">
                  <a:pos x="58" y="20"/>
                </a:cxn>
              </a:cxnLst>
              <a:rect l="0" t="0" r="r" b="b"/>
              <a:pathLst>
                <a:path w="82" h="27">
                  <a:moveTo>
                    <a:pt x="58" y="20"/>
                  </a:moveTo>
                  <a:lnTo>
                    <a:pt x="63" y="22"/>
                  </a:lnTo>
                  <a:lnTo>
                    <a:pt x="82" y="7"/>
                  </a:lnTo>
                  <a:lnTo>
                    <a:pt x="56" y="0"/>
                  </a:lnTo>
                  <a:lnTo>
                    <a:pt x="0" y="27"/>
                  </a:lnTo>
                  <a:lnTo>
                    <a:pt x="42" y="27"/>
                  </a:lnTo>
                  <a:lnTo>
                    <a:pt x="5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í$ḻïdê"/>
          <p:cNvGrpSpPr/>
          <p:nvPr/>
        </p:nvGrpSpPr>
        <p:grpSpPr>
          <a:xfrm>
            <a:off x="7375529" y="2908774"/>
            <a:ext cx="346184" cy="390559"/>
            <a:chOff x="5010151" y="4568825"/>
            <a:chExt cx="185737" cy="209550"/>
          </a:xfrm>
          <a:solidFill>
            <a:schemeClr val="bg1"/>
          </a:solidFill>
        </p:grpSpPr>
        <p:sp>
          <p:nvSpPr>
            <p:cNvPr id="50" name="ïśļïďe"/>
            <p:cNvSpPr>
              <a:spLocks/>
            </p:cNvSpPr>
            <p:nvPr/>
          </p:nvSpPr>
          <p:spPr bwMode="auto">
            <a:xfrm>
              <a:off x="5073651" y="4654550"/>
              <a:ext cx="2857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íślïḋé"/>
            <p:cNvSpPr>
              <a:spLocks/>
            </p:cNvSpPr>
            <p:nvPr/>
          </p:nvSpPr>
          <p:spPr bwMode="auto">
            <a:xfrm>
              <a:off x="5010151" y="4679950"/>
              <a:ext cx="114300" cy="98425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29" y="9"/>
                </a:cxn>
                <a:cxn ang="0">
                  <a:pos x="29" y="8"/>
                </a:cxn>
                <a:cxn ang="0">
                  <a:pos x="32" y="8"/>
                </a:cxn>
                <a:cxn ang="0">
                  <a:pos x="34" y="3"/>
                </a:cxn>
                <a:cxn ang="0">
                  <a:pos x="27" y="4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7" y="3"/>
                </a:cxn>
                <a:cxn ang="0">
                  <a:pos x="13" y="15"/>
                </a:cxn>
                <a:cxn ang="0">
                  <a:pos x="13" y="15"/>
                </a:cxn>
                <a:cxn ang="0">
                  <a:pos x="11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3" y="28"/>
                </a:cxn>
                <a:cxn ang="0">
                  <a:pos x="13" y="28"/>
                </a:cxn>
                <a:cxn ang="0">
                  <a:pos x="15" y="26"/>
                </a:cxn>
                <a:cxn ang="0">
                  <a:pos x="18" y="20"/>
                </a:cxn>
                <a:cxn ang="0">
                  <a:pos x="19" y="21"/>
                </a:cxn>
                <a:cxn ang="0">
                  <a:pos x="20" y="21"/>
                </a:cxn>
                <a:cxn ang="0">
                  <a:pos x="24" y="33"/>
                </a:cxn>
                <a:cxn ang="0">
                  <a:pos x="27" y="34"/>
                </a:cxn>
                <a:cxn ang="0">
                  <a:pos x="28" y="34"/>
                </a:cxn>
                <a:cxn ang="0">
                  <a:pos x="30" y="31"/>
                </a:cxn>
                <a:cxn ang="0">
                  <a:pos x="24" y="17"/>
                </a:cxn>
                <a:cxn ang="0">
                  <a:pos x="26" y="12"/>
                </a:cxn>
                <a:cxn ang="0">
                  <a:pos x="27" y="13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40" y="13"/>
                </a:cxn>
                <a:cxn ang="0">
                  <a:pos x="38" y="10"/>
                </a:cxn>
              </a:cxnLst>
              <a:rect l="0" t="0" r="r" b="b"/>
              <a:pathLst>
                <a:path w="40" h="34">
                  <a:moveTo>
                    <a:pt x="38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8" y="1"/>
                    <a:pt x="17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7"/>
                    <a:pt x="15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9" y="34"/>
                    <a:pt x="30" y="32"/>
                    <a:pt x="30" y="3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11"/>
                    <a:pt x="39" y="10"/>
                    <a:pt x="38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iṣľïḍê"/>
            <p:cNvSpPr>
              <a:spLocks/>
            </p:cNvSpPr>
            <p:nvPr/>
          </p:nvSpPr>
          <p:spPr bwMode="auto">
            <a:xfrm>
              <a:off x="5119688" y="4689475"/>
              <a:ext cx="11113" cy="142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4" y="2"/>
                </a:cxn>
                <a:cxn ang="0">
                  <a:pos x="2" y="0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sḷïdé"/>
            <p:cNvSpPr>
              <a:spLocks/>
            </p:cNvSpPr>
            <p:nvPr/>
          </p:nvSpPr>
          <p:spPr bwMode="auto">
            <a:xfrm>
              <a:off x="5089526" y="4724400"/>
              <a:ext cx="17463" cy="1746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2" y="5"/>
                </a:cxn>
                <a:cxn ang="0">
                  <a:pos x="5" y="4"/>
                </a:cxn>
                <a:cxn ang="0">
                  <a:pos x="6" y="1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šḻidé"/>
            <p:cNvSpPr>
              <a:spLocks/>
            </p:cNvSpPr>
            <p:nvPr/>
          </p:nvSpPr>
          <p:spPr bwMode="auto">
            <a:xfrm>
              <a:off x="5110163" y="4678363"/>
              <a:ext cx="17463" cy="793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5" y="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6" y="2"/>
                    <a:pt x="5" y="2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íṣľiḋè"/>
            <p:cNvSpPr>
              <a:spLocks/>
            </p:cNvSpPr>
            <p:nvPr/>
          </p:nvSpPr>
          <p:spPr bwMode="auto">
            <a:xfrm>
              <a:off x="5116513" y="4672013"/>
              <a:ext cx="11113" cy="793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$1ídé"/>
            <p:cNvSpPr>
              <a:spLocks/>
            </p:cNvSpPr>
            <p:nvPr/>
          </p:nvSpPr>
          <p:spPr bwMode="auto">
            <a:xfrm>
              <a:off x="5084763" y="4568825"/>
              <a:ext cx="111125" cy="109537"/>
            </a:xfrm>
            <a:custGeom>
              <a:avLst/>
              <a:gdLst/>
              <a:ahLst/>
              <a:cxnLst>
                <a:cxn ang="0">
                  <a:pos x="20" y="38"/>
                </a:cxn>
                <a:cxn ang="0">
                  <a:pos x="13" y="37"/>
                </a:cxn>
                <a:cxn ang="0">
                  <a:pos x="4" y="12"/>
                </a:cxn>
                <a:cxn ang="0">
                  <a:pos x="21" y="0"/>
                </a:cxn>
                <a:cxn ang="0">
                  <a:pos x="28" y="2"/>
                </a:cxn>
                <a:cxn ang="0">
                  <a:pos x="37" y="12"/>
                </a:cxn>
                <a:cxn ang="0">
                  <a:pos x="37" y="26"/>
                </a:cxn>
                <a:cxn ang="0">
                  <a:pos x="20" y="38"/>
                </a:cxn>
                <a:cxn ang="0">
                  <a:pos x="21" y="4"/>
                </a:cxn>
                <a:cxn ang="0">
                  <a:pos x="8" y="14"/>
                </a:cxn>
                <a:cxn ang="0">
                  <a:pos x="15" y="33"/>
                </a:cxn>
                <a:cxn ang="0">
                  <a:pos x="20" y="34"/>
                </a:cxn>
                <a:cxn ang="0">
                  <a:pos x="33" y="24"/>
                </a:cxn>
                <a:cxn ang="0">
                  <a:pos x="34" y="13"/>
                </a:cxn>
                <a:cxn ang="0">
                  <a:pos x="26" y="5"/>
                </a:cxn>
                <a:cxn ang="0">
                  <a:pos x="21" y="4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18" y="38"/>
                    <a:pt x="15" y="37"/>
                    <a:pt x="13" y="37"/>
                  </a:cubicBezTo>
                  <a:cubicBezTo>
                    <a:pt x="4" y="33"/>
                    <a:pt x="0" y="22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2" y="3"/>
                    <a:pt x="36" y="7"/>
                    <a:pt x="37" y="12"/>
                  </a:cubicBezTo>
                  <a:cubicBezTo>
                    <a:pt x="39" y="16"/>
                    <a:pt x="39" y="21"/>
                    <a:pt x="37" y="26"/>
                  </a:cubicBezTo>
                  <a:cubicBezTo>
                    <a:pt x="34" y="33"/>
                    <a:pt x="27" y="38"/>
                    <a:pt x="20" y="38"/>
                  </a:cubicBezTo>
                  <a:close/>
                  <a:moveTo>
                    <a:pt x="21" y="4"/>
                  </a:moveTo>
                  <a:cubicBezTo>
                    <a:pt x="16" y="4"/>
                    <a:pt x="10" y="8"/>
                    <a:pt x="8" y="14"/>
                  </a:cubicBezTo>
                  <a:cubicBezTo>
                    <a:pt x="4" y="21"/>
                    <a:pt x="8" y="30"/>
                    <a:pt x="15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6" y="34"/>
                    <a:pt x="31" y="30"/>
                    <a:pt x="33" y="24"/>
                  </a:cubicBezTo>
                  <a:cubicBezTo>
                    <a:pt x="35" y="21"/>
                    <a:pt x="35" y="17"/>
                    <a:pt x="34" y="13"/>
                  </a:cubicBezTo>
                  <a:cubicBezTo>
                    <a:pt x="32" y="9"/>
                    <a:pt x="30" y="7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ïṣ1idê"/>
            <p:cNvSpPr>
              <a:spLocks/>
            </p:cNvSpPr>
            <p:nvPr/>
          </p:nvSpPr>
          <p:spPr bwMode="auto">
            <a:xfrm>
              <a:off x="5103813" y="4605338"/>
              <a:ext cx="52388" cy="58737"/>
            </a:xfrm>
            <a:custGeom>
              <a:avLst/>
              <a:gdLst/>
              <a:ahLst/>
              <a:cxnLst>
                <a:cxn ang="0">
                  <a:pos x="13" y="20"/>
                </a:cxn>
                <a:cxn ang="0">
                  <a:pos x="8" y="19"/>
                </a:cxn>
                <a:cxn ang="0">
                  <a:pos x="2" y="11"/>
                </a:cxn>
                <a:cxn ang="0">
                  <a:pos x="2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11"/>
                </a:cxn>
                <a:cxn ang="0">
                  <a:pos x="9" y="16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16" y="19"/>
                </a:cxn>
                <a:cxn ang="0">
                  <a:pos x="13" y="20"/>
                </a:cxn>
              </a:cxnLst>
              <a:rect l="0" t="0" r="r" b="b"/>
              <a:pathLst>
                <a:path w="18" h="20">
                  <a:moveTo>
                    <a:pt x="13" y="20"/>
                  </a:moveTo>
                  <a:cubicBezTo>
                    <a:pt x="11" y="20"/>
                    <a:pt x="10" y="19"/>
                    <a:pt x="8" y="19"/>
                  </a:cubicBezTo>
                  <a:cubicBezTo>
                    <a:pt x="5" y="17"/>
                    <a:pt x="3" y="15"/>
                    <a:pt x="2" y="11"/>
                  </a:cubicBezTo>
                  <a:cubicBezTo>
                    <a:pt x="0" y="8"/>
                    <a:pt x="0" y="5"/>
                    <a:pt x="2" y="1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5"/>
                    <a:pt x="3" y="8"/>
                    <a:pt x="4" y="11"/>
                  </a:cubicBezTo>
                  <a:cubicBezTo>
                    <a:pt x="5" y="13"/>
                    <a:pt x="7" y="15"/>
                    <a:pt x="9" y="16"/>
                  </a:cubicBezTo>
                  <a:cubicBezTo>
                    <a:pt x="11" y="17"/>
                    <a:pt x="14" y="17"/>
                    <a:pt x="16" y="16"/>
                  </a:cubicBezTo>
                  <a:cubicBezTo>
                    <a:pt x="16" y="16"/>
                    <a:pt x="17" y="17"/>
                    <a:pt x="17" y="17"/>
                  </a:cubicBezTo>
                  <a:cubicBezTo>
                    <a:pt x="18" y="18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ŝḻîdè"/>
            <p:cNvSpPr>
              <a:spLocks/>
            </p:cNvSpPr>
            <p:nvPr/>
          </p:nvSpPr>
          <p:spPr bwMode="auto">
            <a:xfrm>
              <a:off x="5102226" y="4683125"/>
              <a:ext cx="19050" cy="238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ï$lïďè"/>
          <p:cNvGrpSpPr/>
          <p:nvPr/>
        </p:nvGrpSpPr>
        <p:grpSpPr>
          <a:xfrm>
            <a:off x="6923246" y="4243350"/>
            <a:ext cx="301485" cy="383137"/>
            <a:chOff x="3949701" y="4570413"/>
            <a:chExt cx="152400" cy="193675"/>
          </a:xfrm>
          <a:solidFill>
            <a:schemeClr val="bg1"/>
          </a:solidFill>
        </p:grpSpPr>
        <p:sp>
          <p:nvSpPr>
            <p:cNvPr id="44" name="îSlïḍe"/>
            <p:cNvSpPr>
              <a:spLocks/>
            </p:cNvSpPr>
            <p:nvPr/>
          </p:nvSpPr>
          <p:spPr bwMode="auto">
            <a:xfrm>
              <a:off x="4079876" y="4657725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lîḑé"/>
            <p:cNvSpPr>
              <a:spLocks/>
            </p:cNvSpPr>
            <p:nvPr/>
          </p:nvSpPr>
          <p:spPr bwMode="auto">
            <a:xfrm>
              <a:off x="4041776" y="4660900"/>
              <a:ext cx="55563" cy="103187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3" y="22"/>
                </a:cxn>
                <a:cxn ang="0">
                  <a:pos x="15" y="20"/>
                </a:cxn>
                <a:cxn ang="0">
                  <a:pos x="16" y="12"/>
                </a:cxn>
                <a:cxn ang="0">
                  <a:pos x="15" y="9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9" y="9"/>
                </a:cxn>
                <a:cxn ang="0">
                  <a:pos x="4" y="7"/>
                </a:cxn>
                <a:cxn ang="0">
                  <a:pos x="1" y="8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6" y="23"/>
                </a:cxn>
                <a:cxn ang="0">
                  <a:pos x="4" y="31"/>
                </a:cxn>
                <a:cxn ang="0">
                  <a:pos x="4" y="33"/>
                </a:cxn>
                <a:cxn ang="0">
                  <a:pos x="5" y="36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10" y="27"/>
                </a:cxn>
                <a:cxn ang="0">
                  <a:pos x="14" y="34"/>
                </a:cxn>
                <a:cxn ang="0">
                  <a:pos x="17" y="35"/>
                </a:cxn>
                <a:cxn ang="0">
                  <a:pos x="18" y="32"/>
                </a:cxn>
              </a:cxnLst>
              <a:rect l="0" t="0" r="r" b="b"/>
              <a:pathLst>
                <a:path w="19" h="36">
                  <a:moveTo>
                    <a:pt x="18" y="3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1" y="7"/>
                    <a:pt x="1" y="8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7" y="17"/>
                    <a:pt x="7" y="21"/>
                    <a:pt x="6" y="23"/>
                  </a:cubicBezTo>
                  <a:cubicBezTo>
                    <a:pt x="5" y="26"/>
                    <a:pt x="5" y="28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3" y="34"/>
                    <a:pt x="4" y="35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6" y="36"/>
                    <a:pt x="17" y="35"/>
                  </a:cubicBezTo>
                  <a:cubicBezTo>
                    <a:pt x="18" y="34"/>
                    <a:pt x="19" y="33"/>
                    <a:pt x="18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Sľïḑè"/>
            <p:cNvSpPr>
              <a:spLocks/>
            </p:cNvSpPr>
            <p:nvPr/>
          </p:nvSpPr>
          <p:spPr bwMode="auto">
            <a:xfrm>
              <a:off x="3987801" y="4675188"/>
              <a:ext cx="25400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ṡ1iďè"/>
            <p:cNvSpPr>
              <a:spLocks/>
            </p:cNvSpPr>
            <p:nvPr/>
          </p:nvSpPr>
          <p:spPr bwMode="auto">
            <a:xfrm>
              <a:off x="3963988" y="4672013"/>
              <a:ext cx="69850" cy="92075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18" y="19"/>
                </a:cxn>
                <a:cxn ang="0">
                  <a:pos x="18" y="15"/>
                </a:cxn>
                <a:cxn ang="0">
                  <a:pos x="23" y="11"/>
                </a:cxn>
                <a:cxn ang="0">
                  <a:pos x="24" y="9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2"/>
                </a:cxn>
                <a:cxn ang="0">
                  <a:pos x="19" y="8"/>
                </a:cxn>
                <a:cxn ang="0">
                  <a:pos x="14" y="12"/>
                </a:cxn>
                <a:cxn ang="0">
                  <a:pos x="7" y="10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9" y="16"/>
                </a:cxn>
                <a:cxn ang="0">
                  <a:pos x="9" y="24"/>
                </a:cxn>
                <a:cxn ang="0">
                  <a:pos x="9" y="24"/>
                </a:cxn>
                <a:cxn ang="0">
                  <a:pos x="9" y="27"/>
                </a:cxn>
                <a:cxn ang="0">
                  <a:pos x="2" y="27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12" y="32"/>
                </a:cxn>
                <a:cxn ang="0">
                  <a:pos x="14" y="29"/>
                </a:cxn>
                <a:cxn ang="0">
                  <a:pos x="14" y="24"/>
                </a:cxn>
                <a:cxn ang="0">
                  <a:pos x="19" y="24"/>
                </a:cxn>
                <a:cxn ang="0">
                  <a:pos x="19" y="29"/>
                </a:cxn>
                <a:cxn ang="0">
                  <a:pos x="21" y="32"/>
                </a:cxn>
                <a:cxn ang="0">
                  <a:pos x="23" y="29"/>
                </a:cxn>
                <a:cxn ang="0">
                  <a:pos x="23" y="21"/>
                </a:cxn>
                <a:cxn ang="0">
                  <a:pos x="21" y="1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20" y="0"/>
                    <a:pt x="19" y="1"/>
                    <a:pt x="19" y="2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4" y="31"/>
                    <a:pt x="14" y="2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1"/>
                    <a:pt x="20" y="32"/>
                    <a:pt x="21" y="32"/>
                  </a:cubicBezTo>
                  <a:cubicBezTo>
                    <a:pt x="22" y="32"/>
                    <a:pt x="23" y="31"/>
                    <a:pt x="23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19"/>
                    <a:pt x="21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$ḷïdè"/>
            <p:cNvSpPr>
              <a:spLocks/>
            </p:cNvSpPr>
            <p:nvPr/>
          </p:nvSpPr>
          <p:spPr bwMode="auto">
            <a:xfrm>
              <a:off x="3949701" y="4570413"/>
              <a:ext cx="87313" cy="95250"/>
            </a:xfrm>
            <a:custGeom>
              <a:avLst/>
              <a:gdLst/>
              <a:ahLst/>
              <a:cxnLst>
                <a:cxn ang="0">
                  <a:pos x="29" y="25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8" y="24"/>
                </a:cxn>
                <a:cxn ang="0">
                  <a:pos x="27" y="19"/>
                </a:cxn>
                <a:cxn ang="0">
                  <a:pos x="28" y="18"/>
                </a:cxn>
                <a:cxn ang="0">
                  <a:pos x="27" y="18"/>
                </a:cxn>
                <a:cxn ang="0">
                  <a:pos x="28" y="13"/>
                </a:cxn>
                <a:cxn ang="0">
                  <a:pos x="29" y="13"/>
                </a:cxn>
                <a:cxn ang="0">
                  <a:pos x="29" y="12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30" y="6"/>
                </a:cxn>
                <a:cxn ang="0">
                  <a:pos x="29" y="5"/>
                </a:cxn>
                <a:cxn ang="0">
                  <a:pos x="28" y="3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5" y="0"/>
                </a:cxn>
                <a:cxn ang="0">
                  <a:pos x="11" y="1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3" y="17"/>
                </a:cxn>
                <a:cxn ang="0">
                  <a:pos x="0" y="19"/>
                </a:cxn>
                <a:cxn ang="0">
                  <a:pos x="1" y="23"/>
                </a:cxn>
                <a:cxn ang="0">
                  <a:pos x="4" y="23"/>
                </a:cxn>
                <a:cxn ang="0">
                  <a:pos x="5" y="24"/>
                </a:cxn>
                <a:cxn ang="0">
                  <a:pos x="4" y="27"/>
                </a:cxn>
                <a:cxn ang="0">
                  <a:pos x="5" y="28"/>
                </a:cxn>
                <a:cxn ang="0">
                  <a:pos x="7" y="30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1" y="32"/>
                </a:cxn>
                <a:cxn ang="0">
                  <a:pos x="15" y="33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19" y="33"/>
                </a:cxn>
                <a:cxn ang="0">
                  <a:pos x="23" y="32"/>
                </a:cxn>
                <a:cxn ang="0">
                  <a:pos x="23" y="29"/>
                </a:cxn>
                <a:cxn ang="0">
                  <a:pos x="25" y="29"/>
                </a:cxn>
                <a:cxn ang="0">
                  <a:pos x="27" y="30"/>
                </a:cxn>
                <a:cxn ang="0">
                  <a:pos x="29" y="29"/>
                </a:cxn>
                <a:cxn ang="0">
                  <a:pos x="30" y="27"/>
                </a:cxn>
                <a:cxn ang="0">
                  <a:pos x="30" y="26"/>
                </a:cxn>
                <a:cxn ang="0">
                  <a:pos x="29" y="25"/>
                </a:cxn>
                <a:cxn ang="0">
                  <a:pos x="14" y="19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9"/>
                </a:cxn>
                <a:cxn ang="0">
                  <a:pos x="14" y="19"/>
                </a:cxn>
              </a:cxnLst>
              <a:rect l="0" t="0" r="r" b="b"/>
              <a:pathLst>
                <a:path w="30" h="33">
                  <a:moveTo>
                    <a:pt x="29" y="25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9"/>
                    <a:pt x="29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14" y="19"/>
                  </a:moveTo>
                  <a:cubicBezTo>
                    <a:pt x="13" y="18"/>
                    <a:pt x="13" y="15"/>
                    <a:pt x="14" y="14"/>
                  </a:cubicBezTo>
                  <a:cubicBezTo>
                    <a:pt x="16" y="13"/>
                    <a:pt x="18" y="13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8" y="21"/>
                    <a:pt x="16" y="21"/>
                    <a:pt x="1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îṧľïḍè"/>
            <p:cNvSpPr>
              <a:spLocks/>
            </p:cNvSpPr>
            <p:nvPr/>
          </p:nvSpPr>
          <p:spPr bwMode="auto">
            <a:xfrm>
              <a:off x="4033838" y="4594225"/>
              <a:ext cx="57150" cy="60325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14"/>
                </a:cxn>
                <a:cxn ang="0">
                  <a:pos x="19" y="14"/>
                </a:cxn>
                <a:cxn ang="0">
                  <a:pos x="20" y="12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20" y="9"/>
                </a:cxn>
                <a:cxn ang="0">
                  <a:pos x="19" y="7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2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10" y="19"/>
                </a:cxn>
                <a:cxn ang="0">
                  <a:pos x="11" y="21"/>
                </a:cxn>
                <a:cxn ang="0">
                  <a:pos x="14" y="2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18"/>
                </a:cxn>
                <a:cxn ang="0">
                  <a:pos x="17" y="18"/>
                </a:cxn>
                <a:cxn ang="0">
                  <a:pos x="18" y="17"/>
                </a:cxn>
                <a:cxn ang="0">
                  <a:pos x="17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11" y="9"/>
                </a:cxn>
                <a:cxn ang="0">
                  <a:pos x="11" y="12"/>
                </a:cxn>
                <a:cxn ang="0">
                  <a:pos x="8" y="12"/>
                </a:cxn>
              </a:cxnLst>
              <a:rect l="0" t="0" r="r" b="b"/>
              <a:pathLst>
                <a:path w="20" h="21">
                  <a:moveTo>
                    <a:pt x="17" y="15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7" y="15"/>
                  </a:lnTo>
                  <a:close/>
                  <a:moveTo>
                    <a:pt x="8" y="12"/>
                  </a:moveTo>
                  <a:cubicBezTo>
                    <a:pt x="7" y="11"/>
                    <a:pt x="7" y="10"/>
                    <a:pt x="8" y="9"/>
                  </a:cubicBezTo>
                  <a:cubicBezTo>
                    <a:pt x="9" y="8"/>
                    <a:pt x="10" y="8"/>
                    <a:pt x="11" y="9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10" y="13"/>
                    <a:pt x="9" y="13"/>
                    <a:pt x="8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íṧ1îḑè"/>
          <p:cNvGrpSpPr/>
          <p:nvPr/>
        </p:nvGrpSpPr>
        <p:grpSpPr>
          <a:xfrm>
            <a:off x="5500429" y="4528380"/>
            <a:ext cx="227129" cy="436233"/>
            <a:chOff x="4486276" y="4586288"/>
            <a:chExt cx="100012" cy="192087"/>
          </a:xfrm>
          <a:solidFill>
            <a:schemeClr val="bg1"/>
          </a:solidFill>
        </p:grpSpPr>
        <p:sp>
          <p:nvSpPr>
            <p:cNvPr id="41" name="iśḷïdê"/>
            <p:cNvSpPr>
              <a:spLocks/>
            </p:cNvSpPr>
            <p:nvPr/>
          </p:nvSpPr>
          <p:spPr bwMode="auto">
            <a:xfrm>
              <a:off x="4494213" y="4586288"/>
              <a:ext cx="92075" cy="777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3"/>
                </a:cxn>
                <a:cxn ang="0">
                  <a:pos x="1" y="12"/>
                </a:cxn>
                <a:cxn ang="0">
                  <a:pos x="0" y="14"/>
                </a:cxn>
                <a:cxn ang="0">
                  <a:pos x="1" y="24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4" y="27"/>
                </a:cxn>
                <a:cxn ang="0">
                  <a:pos x="5" y="26"/>
                </a:cxn>
                <a:cxn ang="0">
                  <a:pos x="6" y="24"/>
                </a:cxn>
                <a:cxn ang="0">
                  <a:pos x="7" y="16"/>
                </a:cxn>
                <a:cxn ang="0">
                  <a:pos x="13" y="11"/>
                </a:cxn>
                <a:cxn ang="0">
                  <a:pos x="14" y="11"/>
                </a:cxn>
                <a:cxn ang="0">
                  <a:pos x="16" y="14"/>
                </a:cxn>
                <a:cxn ang="0">
                  <a:pos x="16" y="17"/>
                </a:cxn>
                <a:cxn ang="0">
                  <a:pos x="12" y="22"/>
                </a:cxn>
                <a:cxn ang="0">
                  <a:pos x="13" y="25"/>
                </a:cxn>
                <a:cxn ang="0">
                  <a:pos x="14" y="25"/>
                </a:cxn>
                <a:cxn ang="0">
                  <a:pos x="16" y="25"/>
                </a:cxn>
                <a:cxn ang="0">
                  <a:pos x="22" y="17"/>
                </a:cxn>
                <a:cxn ang="0">
                  <a:pos x="29" y="11"/>
                </a:cxn>
                <a:cxn ang="0">
                  <a:pos x="30" y="11"/>
                </a:cxn>
                <a:cxn ang="0">
                  <a:pos x="32" y="9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2"/>
                </a:cxn>
              </a:cxnLst>
              <a:rect l="0" t="0" r="r" b="b"/>
              <a:pathLst>
                <a:path w="32" h="27">
                  <a:moveTo>
                    <a:pt x="24" y="2"/>
                  </a:moveTo>
                  <a:cubicBezTo>
                    <a:pt x="24" y="2"/>
                    <a:pt x="13" y="2"/>
                    <a:pt x="11" y="3"/>
                  </a:cubicBezTo>
                  <a:cubicBezTo>
                    <a:pt x="9" y="3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4" y="27"/>
                    <a:pt x="5" y="26"/>
                    <a:pt x="5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0"/>
                    <a:pt x="14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7" y="16"/>
                    <a:pt x="16" y="17"/>
                    <a:pt x="16" y="1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4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2" y="11"/>
                    <a:pt x="32" y="9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0"/>
                    <a:pt x="30" y="0"/>
                    <a:pt x="30" y="0"/>
                  </a:cubicBezTo>
                  <a:lnTo>
                    <a:pt x="2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í$1îḓe"/>
            <p:cNvSpPr>
              <a:spLocks/>
            </p:cNvSpPr>
            <p:nvPr/>
          </p:nvSpPr>
          <p:spPr bwMode="auto">
            <a:xfrm>
              <a:off x="4486276" y="4689475"/>
              <a:ext cx="88900" cy="8890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18" y="29"/>
                </a:cxn>
                <a:cxn ang="0">
                  <a:pos x="16" y="0"/>
                </a:cxn>
                <a:cxn ang="0">
                  <a:pos x="22" y="22"/>
                </a:cxn>
                <a:cxn ang="0">
                  <a:pos x="18" y="24"/>
                </a:cxn>
                <a:cxn ang="0">
                  <a:pos x="17" y="26"/>
                </a:cxn>
                <a:cxn ang="0">
                  <a:pos x="16" y="24"/>
                </a:cxn>
                <a:cxn ang="0">
                  <a:pos x="12" y="25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3" y="22"/>
                </a:cxn>
                <a:cxn ang="0">
                  <a:pos x="17" y="22"/>
                </a:cxn>
                <a:cxn ang="0">
                  <a:pos x="19" y="21"/>
                </a:cxn>
                <a:cxn ang="0">
                  <a:pos x="19" y="18"/>
                </a:cxn>
                <a:cxn ang="0">
                  <a:pos x="17" y="17"/>
                </a:cxn>
                <a:cxn ang="0">
                  <a:pos x="13" y="17"/>
                </a:cxn>
                <a:cxn ang="0">
                  <a:pos x="9" y="17"/>
                </a:cxn>
                <a:cxn ang="0">
                  <a:pos x="7" y="14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7" y="8"/>
                </a:cxn>
                <a:cxn ang="0">
                  <a:pos x="19" y="9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11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5" y="14"/>
                </a:cxn>
                <a:cxn ang="0">
                  <a:pos x="18" y="14"/>
                </a:cxn>
                <a:cxn ang="0">
                  <a:pos x="23" y="17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3" y="7"/>
                    <a:pt x="0" y="14"/>
                    <a:pt x="2" y="20"/>
                  </a:cubicBezTo>
                  <a:cubicBezTo>
                    <a:pt x="4" y="28"/>
                    <a:pt x="11" y="31"/>
                    <a:pt x="18" y="29"/>
                  </a:cubicBezTo>
                  <a:cubicBezTo>
                    <a:pt x="26" y="27"/>
                    <a:pt x="31" y="21"/>
                    <a:pt x="29" y="13"/>
                  </a:cubicBezTo>
                  <a:cubicBezTo>
                    <a:pt x="27" y="8"/>
                    <a:pt x="21" y="2"/>
                    <a:pt x="16" y="0"/>
                  </a:cubicBezTo>
                  <a:close/>
                  <a:moveTo>
                    <a:pt x="23" y="20"/>
                  </a:moveTo>
                  <a:cubicBezTo>
                    <a:pt x="23" y="20"/>
                    <a:pt x="22" y="21"/>
                    <a:pt x="22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9" y="23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22"/>
                    <a:pt x="16" y="22"/>
                    <a:pt x="17" y="22"/>
                  </a:cubicBezTo>
                  <a:cubicBezTo>
                    <a:pt x="17" y="22"/>
                    <a:pt x="17" y="21"/>
                    <a:pt x="18" y="21"/>
                  </a:cubicBezTo>
                  <a:cubicBezTo>
                    <a:pt x="18" y="21"/>
                    <a:pt x="18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5"/>
                    <a:pt x="7" y="15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1" y="9"/>
                    <a:pt x="11" y="9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2" y="16"/>
                    <a:pt x="22" y="16"/>
                    <a:pt x="23" y="17"/>
                  </a:cubicBezTo>
                  <a:cubicBezTo>
                    <a:pt x="23" y="18"/>
                    <a:pt x="23" y="19"/>
                    <a:pt x="23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s1îďê"/>
            <p:cNvSpPr>
              <a:spLocks/>
            </p:cNvSpPr>
            <p:nvPr/>
          </p:nvSpPr>
          <p:spPr bwMode="auto">
            <a:xfrm>
              <a:off x="4491038" y="4660900"/>
              <a:ext cx="38100" cy="31750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9" y="10"/>
                </a:cxn>
                <a:cxn ang="0">
                  <a:pos x="13" y="9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1" y="5"/>
                </a:cxn>
                <a:cxn ang="0">
                  <a:pos x="5" y="11"/>
                </a:cxn>
              </a:cxnLst>
              <a:rect l="0" t="0" r="r" b="b"/>
              <a:pathLst>
                <a:path w="13" h="11">
                  <a:moveTo>
                    <a:pt x="5" y="11"/>
                  </a:moveTo>
                  <a:cubicBezTo>
                    <a:pt x="5" y="11"/>
                    <a:pt x="9" y="10"/>
                    <a:pt x="9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4"/>
                    <a:pt x="13" y="2"/>
                  </a:cubicBezTo>
                  <a:cubicBezTo>
                    <a:pt x="13" y="0"/>
                    <a:pt x="11" y="1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3" y="3"/>
                    <a:pt x="0" y="3"/>
                    <a:pt x="1" y="5"/>
                  </a:cubicBezTo>
                  <a:cubicBezTo>
                    <a:pt x="3" y="7"/>
                    <a:pt x="5" y="11"/>
                    <a:pt x="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îşḻïḑè"/>
          <p:cNvGrpSpPr/>
          <p:nvPr/>
        </p:nvGrpSpPr>
        <p:grpSpPr>
          <a:xfrm>
            <a:off x="6489066" y="1761614"/>
            <a:ext cx="310882" cy="294799"/>
            <a:chOff x="5937251" y="4586288"/>
            <a:chExt cx="184150" cy="174624"/>
          </a:xfrm>
          <a:solidFill>
            <a:schemeClr val="bg1"/>
          </a:solidFill>
        </p:grpSpPr>
        <p:sp>
          <p:nvSpPr>
            <p:cNvPr id="30" name="íṩlïḍe"/>
            <p:cNvSpPr>
              <a:spLocks/>
            </p:cNvSpPr>
            <p:nvPr/>
          </p:nvSpPr>
          <p:spPr bwMode="auto">
            <a:xfrm>
              <a:off x="6054726" y="4597400"/>
              <a:ext cx="52388" cy="53975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8" y="19"/>
                </a:cxn>
                <a:cxn ang="0">
                  <a:pos x="18" y="18"/>
                </a:cxn>
              </a:cxnLst>
              <a:rect l="0" t="0" r="r" b="b"/>
              <a:pathLst>
                <a:path w="18" h="19">
                  <a:moveTo>
                    <a:pt x="18" y="18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ṡlïḋê"/>
            <p:cNvSpPr>
              <a:spLocks/>
            </p:cNvSpPr>
            <p:nvPr/>
          </p:nvSpPr>
          <p:spPr bwMode="auto">
            <a:xfrm>
              <a:off x="6045201" y="4654550"/>
              <a:ext cx="61913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1" y="1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1"/>
                </a:cxn>
              </a:cxnLst>
              <a:rect l="0" t="0" r="r" b="b"/>
              <a:pathLst>
                <a:path w="21" h="1">
                  <a:moveTo>
                    <a:pt x="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ṩḷiďè"/>
            <p:cNvSpPr>
              <a:spLocks/>
            </p:cNvSpPr>
            <p:nvPr/>
          </p:nvSpPr>
          <p:spPr bwMode="auto">
            <a:xfrm>
              <a:off x="6037263" y="4664075"/>
              <a:ext cx="69850" cy="158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3" y="1"/>
                </a:cxn>
                <a:cxn ang="0">
                  <a:pos x="24" y="0"/>
                </a:cxn>
                <a:cxn ang="0">
                  <a:pos x="2" y="0"/>
                </a:cxn>
                <a:cxn ang="0">
                  <a:pos x="0" y="1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ṧlíḓé"/>
            <p:cNvSpPr>
              <a:spLocks/>
            </p:cNvSpPr>
            <p:nvPr/>
          </p:nvSpPr>
          <p:spPr bwMode="auto">
            <a:xfrm>
              <a:off x="6029326" y="4668838"/>
              <a:ext cx="74613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5" y="1"/>
                </a:cxn>
                <a:cxn ang="0">
                  <a:pos x="26" y="0"/>
                </a:cxn>
                <a:cxn ang="0">
                  <a:pos x="2" y="0"/>
                </a:cxn>
                <a:cxn ang="0">
                  <a:pos x="0" y="1"/>
                </a:cxn>
              </a:cxnLst>
              <a:rect l="0" t="0" r="r" b="b"/>
              <a:pathLst>
                <a:path w="26" h="1">
                  <a:moveTo>
                    <a:pt x="0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íSľïḍê"/>
            <p:cNvSpPr>
              <a:spLocks/>
            </p:cNvSpPr>
            <p:nvPr/>
          </p:nvSpPr>
          <p:spPr bwMode="auto">
            <a:xfrm>
              <a:off x="6019801" y="4678363"/>
              <a:ext cx="77788" cy="158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" y="0"/>
                </a:cxn>
                <a:cxn ang="0">
                  <a:pos x="0" y="1"/>
                </a:cxn>
              </a:cxnLst>
              <a:rect l="0" t="0" r="r" b="b"/>
              <a:pathLst>
                <a:path w="27" h="1">
                  <a:moveTo>
                    <a:pt x="0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íṧḻîḑê"/>
            <p:cNvSpPr>
              <a:spLocks/>
            </p:cNvSpPr>
            <p:nvPr/>
          </p:nvSpPr>
          <p:spPr bwMode="auto">
            <a:xfrm>
              <a:off x="6022976" y="4692650"/>
              <a:ext cx="63500" cy="31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20" y="1"/>
                </a:cxn>
                <a:cxn ang="0">
                  <a:pos x="22" y="0"/>
                </a:cxn>
              </a:cxnLst>
              <a:rect l="0" t="0" r="r" b="b"/>
              <a:pathLst>
                <a:path w="22" h="1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0"/>
                    <a:pt x="2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i$ḻîḓé"/>
            <p:cNvSpPr>
              <a:spLocks/>
            </p:cNvSpPr>
            <p:nvPr/>
          </p:nvSpPr>
          <p:spPr bwMode="auto">
            <a:xfrm>
              <a:off x="6016626" y="4683125"/>
              <a:ext cx="74613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25" y="2"/>
                </a:cxn>
                <a:cxn ang="0">
                  <a:pos x="26" y="0"/>
                </a:cxn>
                <a:cxn ang="0">
                  <a:pos x="0" y="0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îŝ1íḍè"/>
            <p:cNvSpPr>
              <a:spLocks/>
            </p:cNvSpPr>
            <p:nvPr/>
          </p:nvSpPr>
          <p:spPr bwMode="auto">
            <a:xfrm>
              <a:off x="6037263" y="4700588"/>
              <a:ext cx="34925" cy="31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12" y="0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8" y="1"/>
                    <a:pt x="10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ṥlîḋe"/>
            <p:cNvSpPr>
              <a:spLocks/>
            </p:cNvSpPr>
            <p:nvPr/>
          </p:nvSpPr>
          <p:spPr bwMode="auto">
            <a:xfrm>
              <a:off x="5988051" y="4586288"/>
              <a:ext cx="133350" cy="12858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2"/>
                </a:cxn>
                <a:cxn ang="0">
                  <a:pos x="1" y="28"/>
                </a:cxn>
                <a:cxn ang="0">
                  <a:pos x="4" y="27"/>
                </a:cxn>
                <a:cxn ang="0">
                  <a:pos x="3" y="22"/>
                </a:cxn>
                <a:cxn ang="0">
                  <a:pos x="23" y="3"/>
                </a:cxn>
                <a:cxn ang="0">
                  <a:pos x="43" y="22"/>
                </a:cxn>
                <a:cxn ang="0">
                  <a:pos x="23" y="42"/>
                </a:cxn>
                <a:cxn ang="0">
                  <a:pos x="7" y="34"/>
                </a:cxn>
                <a:cxn ang="0">
                  <a:pos x="4" y="35"/>
                </a:cxn>
                <a:cxn ang="0">
                  <a:pos x="23" y="45"/>
                </a:cxn>
                <a:cxn ang="0">
                  <a:pos x="46" y="22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11" y="0"/>
                    <a:pt x="0" y="10"/>
                    <a:pt x="0" y="22"/>
                  </a:cubicBezTo>
                  <a:cubicBezTo>
                    <a:pt x="0" y="24"/>
                    <a:pt x="1" y="26"/>
                    <a:pt x="1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3" y="12"/>
                    <a:pt x="12" y="3"/>
                    <a:pt x="23" y="3"/>
                  </a:cubicBezTo>
                  <a:cubicBezTo>
                    <a:pt x="34" y="3"/>
                    <a:pt x="43" y="12"/>
                    <a:pt x="43" y="22"/>
                  </a:cubicBezTo>
                  <a:cubicBezTo>
                    <a:pt x="43" y="33"/>
                    <a:pt x="34" y="42"/>
                    <a:pt x="23" y="42"/>
                  </a:cubicBezTo>
                  <a:cubicBezTo>
                    <a:pt x="17" y="42"/>
                    <a:pt x="11" y="39"/>
                    <a:pt x="7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8" y="41"/>
                    <a:pt x="15" y="45"/>
                    <a:pt x="23" y="45"/>
                  </a:cubicBezTo>
                  <a:cubicBezTo>
                    <a:pt x="36" y="45"/>
                    <a:pt x="46" y="35"/>
                    <a:pt x="46" y="22"/>
                  </a:cubicBezTo>
                  <a:cubicBezTo>
                    <a:pt x="46" y="10"/>
                    <a:pt x="36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şḷîḑè"/>
            <p:cNvSpPr>
              <a:spLocks/>
            </p:cNvSpPr>
            <p:nvPr/>
          </p:nvSpPr>
          <p:spPr bwMode="auto">
            <a:xfrm>
              <a:off x="5948363" y="4637088"/>
              <a:ext cx="25400" cy="2698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ṩḻiḍè"/>
            <p:cNvSpPr>
              <a:spLocks/>
            </p:cNvSpPr>
            <p:nvPr/>
          </p:nvSpPr>
          <p:spPr bwMode="auto">
            <a:xfrm>
              <a:off x="5937251" y="4657725"/>
              <a:ext cx="76200" cy="103187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3" y="1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5" y="4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" y="19"/>
                </a:cxn>
                <a:cxn ang="0">
                  <a:pos x="4" y="20"/>
                </a:cxn>
                <a:cxn ang="0">
                  <a:pos x="4" y="33"/>
                </a:cxn>
                <a:cxn ang="0">
                  <a:pos x="6" y="36"/>
                </a:cxn>
                <a:cxn ang="0">
                  <a:pos x="9" y="33"/>
                </a:cxn>
                <a:cxn ang="0">
                  <a:pos x="12" y="36"/>
                </a:cxn>
                <a:cxn ang="0">
                  <a:pos x="14" y="33"/>
                </a:cxn>
                <a:cxn ang="0">
                  <a:pos x="14" y="9"/>
                </a:cxn>
                <a:cxn ang="0">
                  <a:pos x="24" y="6"/>
                </a:cxn>
                <a:cxn ang="0">
                  <a:pos x="27" y="3"/>
                </a:cxn>
              </a:cxnLst>
              <a:rect l="0" t="0" r="r" b="b"/>
              <a:pathLst>
                <a:path w="27" h="36">
                  <a:moveTo>
                    <a:pt x="27" y="3"/>
                  </a:moveTo>
                  <a:cubicBezTo>
                    <a:pt x="26" y="1"/>
                    <a:pt x="25" y="0"/>
                    <a:pt x="23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5"/>
                    <a:pt x="5" y="36"/>
                    <a:pt x="6" y="36"/>
                  </a:cubicBezTo>
                  <a:cubicBezTo>
                    <a:pt x="8" y="36"/>
                    <a:pt x="9" y="35"/>
                    <a:pt x="9" y="33"/>
                  </a:cubicBezTo>
                  <a:cubicBezTo>
                    <a:pt x="9" y="35"/>
                    <a:pt x="10" y="36"/>
                    <a:pt x="12" y="36"/>
                  </a:cubicBezTo>
                  <a:cubicBezTo>
                    <a:pt x="13" y="36"/>
                    <a:pt x="14" y="35"/>
                    <a:pt x="14" y="33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6"/>
                    <a:pt x="27" y="4"/>
                    <a:pt x="27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5172438" y="2387754"/>
            <a:ext cx="1847124" cy="184712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185485" y="247134"/>
            <a:ext cx="4237415" cy="717473"/>
            <a:chOff x="1185485" y="247134"/>
            <a:chExt cx="4237415" cy="717473"/>
          </a:xfrm>
        </p:grpSpPr>
        <p:sp>
          <p:nvSpPr>
            <p:cNvPr id="109" name="矩形 108"/>
            <p:cNvSpPr/>
            <p:nvPr/>
          </p:nvSpPr>
          <p:spPr>
            <a:xfrm>
              <a:off x="1186374" y="247134"/>
              <a:ext cx="35888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1185485" y="683787"/>
              <a:ext cx="4237415" cy="280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The user can demonstrate on a projector or computer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734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4c92a7a-3e91-4322-8ac7-d1cac9c074e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5;#407153;#405085;#405344;"/>
</p:tagLst>
</file>

<file path=ppt/theme/theme1.xml><?xml version="1.0" encoding="utf-8"?>
<a:theme xmlns:a="http://schemas.openxmlformats.org/drawingml/2006/main" name="51PPT模板网   www.51pptmoban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E365A"/>
      </a:accent1>
      <a:accent2>
        <a:srgbClr val="F69326"/>
      </a:accent2>
      <a:accent3>
        <a:srgbClr val="D81E39"/>
      </a:accent3>
      <a:accent4>
        <a:srgbClr val="1275B2"/>
      </a:accent4>
      <a:accent5>
        <a:srgbClr val="1FBFA4"/>
      </a:accent5>
      <a:accent6>
        <a:srgbClr val="8F298A"/>
      </a:accent6>
      <a:hlink>
        <a:srgbClr val="DE365A"/>
      </a:hlink>
      <a:folHlink>
        <a:srgbClr val="BFBFBF"/>
      </a:folHlink>
    </a:clrScheme>
    <a:fontScheme name="clr1120s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573</TotalTime>
  <Words>2055</Words>
  <Application>Microsoft Office PowerPoint</Application>
  <PresentationFormat>宽屏</PresentationFormat>
  <Paragraphs>266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阿里巴巴普惠体 2.0 105 Heavy</vt:lpstr>
      <vt:lpstr>等线</vt:lpstr>
      <vt:lpstr>字体圈欣意冠黑体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波浪线条几何风总结汇报商务通用ppt模板</dc:title>
  <dc:creator>51PPT模板网</dc:creator>
  <cp:keywords>www.51pptmoban.com</cp:keywords>
  <dc:description>www.51pptmoban.com</dc:description>
  <cp:lastModifiedBy>Win user</cp:lastModifiedBy>
  <cp:revision>182</cp:revision>
  <dcterms:created xsi:type="dcterms:W3CDTF">2017-08-18T03:02:00Z</dcterms:created>
  <dcterms:modified xsi:type="dcterms:W3CDTF">2022-10-21T15:51:38Z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