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5" r:id="rId4"/>
    <p:sldId id="260" r:id="rId5"/>
    <p:sldId id="266" r:id="rId6"/>
    <p:sldId id="264" r:id="rId7"/>
    <p:sldId id="263" r:id="rId8"/>
    <p:sldId id="267" r:id="rId9"/>
    <p:sldId id="272" r:id="rId10"/>
    <p:sldId id="270" r:id="rId11"/>
    <p:sldId id="271" r:id="rId12"/>
    <p:sldId id="269" r:id="rId13"/>
    <p:sldId id="268" r:id="rId14"/>
    <p:sldId id="273" r:id="rId15"/>
    <p:sldId id="274" r:id="rId16"/>
    <p:sldId id="27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36956" initials="3" lastIdx="1" clrIdx="0">
    <p:extLst>
      <p:ext uri="{19B8F6BF-5375-455C-9EA6-DF929625EA0E}">
        <p15:presenceInfo xmlns:p15="http://schemas.microsoft.com/office/powerpoint/2012/main" userId="36956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BBBA58"/>
    <a:srgbClr val="4EABDA"/>
    <a:srgbClr val="1B5E80"/>
    <a:srgbClr val="113A4F"/>
    <a:srgbClr val="9FDBF3"/>
    <a:srgbClr val="D18955"/>
    <a:srgbClr val="8A531D"/>
    <a:srgbClr val="EFA347"/>
    <a:srgbClr val="A25C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36" autoAdjust="0"/>
    <p:restoredTop sz="94660"/>
  </p:normalViewPr>
  <p:slideViewPr>
    <p:cSldViewPr showGuides="1">
      <p:cViewPr varScale="1">
        <p:scale>
          <a:sx n="85" d="100"/>
          <a:sy n="85" d="100"/>
        </p:scale>
        <p:origin x="16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7904B7D-3FB8-400B-BF3A-6CA6D98320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FDB310D-5399-45D6-928B-A64C03CCC2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30CF0B4-E254-45C9-982F-E2CE38157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13C2C7-BEAD-4402-94A9-0B75CF114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6237492-8792-4406-A330-6FB375EEA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387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42C8565-CDA0-48CC-AF28-F13776AC6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9BF3490-AAB1-4EC1-9D2F-5DB37FFCEE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8C8AFF7-A09C-4ACB-9AA1-F5AE49C5A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623B42F-07A7-48C8-A1E5-A18AD4004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331F22C-5A98-4F75-9C3A-EA2C85B77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9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B0E889E0-E629-4BED-A24E-60FAA2836B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99C4928-86BE-454A-9E43-3D2ACD5D09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18C9EA4-727C-4617-8EE2-7D17352FB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5780075-6624-4E4F-922C-D457E75F8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E44F68-8B21-4D97-BBBA-3ADEB4A8B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841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D9515D1-F7F1-4970-874B-D03A8C9CE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9DACF5D-C29E-4569-AD29-5C461746F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7F88D07-1EC2-43D4-BDD2-627868541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DB0945E-D415-4A15-B617-DAEA94172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FE1FC4C-52AB-4AD9-A89B-5C5DE1C7C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359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528EB28-7A81-4E9B-98C2-343A60E28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3798914-6502-4E93-83B8-755E381BD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BE00E3A-5234-4171-B4A7-B4A9666D1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D975627-BB84-4F8E-ACE7-46FD243CB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7D9B104-7EF4-4898-A343-45234AF5D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054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D08F83B-8F66-49A0-B458-50F64DA8A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07F8B2A-303A-4117-8CE3-300C5F0792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53E3A47-5834-44C2-999E-A246025CE5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3EC0F75-8C7E-4FAA-9C0D-CA39A7F7E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6B6958B-6523-4CDE-B957-6F5937890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A44F21B-3F38-4C62-8CA8-9D3BCFB3C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708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9685DA2-52C9-4E61-ADA4-016AF096A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E9E77F8-FE49-4E56-BDD9-D539D048A5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E3FF69F-8702-40AA-90DF-84D2249E5D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37A81AF-33D5-4351-88D9-E58BDC8A9B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C8C3AF7-040E-4F0D-8ADE-F2F2008BE3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00E35295-2C06-456E-BD6C-177496EB9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6767BFF-13FF-42A4-BA7F-0E24E828F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3FF8D973-E792-4094-B934-DA63B8D90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317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EF056CC-650E-4F68-9301-BE4736980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4593A0FF-7655-490E-A439-FA3B5EA93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9B1A04C-1991-4F4C-A860-669E2144C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2F910C6-A507-4CE0-A883-2AE637A66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280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138B2474-D5C6-4645-9B6C-FD9F9337E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0F63617-2B26-462F-9A62-1D66B4609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129B207-5472-4BC6-A1E2-2B249D827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188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16A877E-A5B7-485F-824E-00DA236A1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A19FBBB-6C86-4AC3-A8F6-09B190194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C0FE738-FA9D-4F1E-9179-3EC0417322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6B3B719-51CC-44D5-B412-24094E411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FA4197F-E870-4168-82D5-03C6C37BA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0FB0F44-4E5B-4DDB-92A6-72E0CDEA8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78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CF9EA16-F177-42DB-AADF-99E37C85B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74475840-EEBD-4CA7-94F8-2B7BA64D23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152C673-35D3-4B49-905C-6137B0AC62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7FB38FE-EDC6-40F2-98AA-0A399F32A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BF44540-8683-4313-8346-1C8B6DCF4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8F3F826-2DFB-4C9F-B45D-342A2F577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569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960B4FD7-696D-4413-93FC-3F07D0F1C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6201D92-0B82-4C7A-B043-7715ABF12E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482D13F-9AC8-41DD-8A3B-137543B5B1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E5BDC-D581-4135-8AC8-027FF7E37D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8C80833-CC85-478B-BAE9-A616F8EC1A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16465B2-8FDF-425E-A448-E76CE18DF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17399-93CE-40ED-97D0-ADA0E2B12B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19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人站在山上&#10;&#10;描述已自动生成">
            <a:extLst>
              <a:ext uri="{FF2B5EF4-FFF2-40B4-BE49-F238E27FC236}">
                <a16:creationId xmlns="" xmlns:a16="http://schemas.microsoft.com/office/drawing/2014/main" id="{19296D3C-BD73-4CBE-92FF-C402EEEC29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13" b="-1"/>
          <a:stretch/>
        </p:blipFill>
        <p:spPr>
          <a:xfrm>
            <a:off x="1789960" y="16396"/>
            <a:ext cx="10402040" cy="68580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193E4AD4-E46D-4790-809D-B0A8AF156B56}"/>
              </a:ext>
            </a:extLst>
          </p:cNvPr>
          <p:cNvSpPr txBox="1"/>
          <p:nvPr/>
        </p:nvSpPr>
        <p:spPr>
          <a:xfrm>
            <a:off x="174089" y="548680"/>
            <a:ext cx="1601431" cy="156966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一图多用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0DFD2A1-4F60-4D9B-821F-70059AB8EE60}"/>
              </a:ext>
            </a:extLst>
          </p:cNvPr>
          <p:cNvSpPr txBox="1"/>
          <p:nvPr/>
        </p:nvSpPr>
        <p:spPr>
          <a:xfrm>
            <a:off x="273209" y="2455674"/>
            <a:ext cx="1415772" cy="42799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Arial Black" panose="020B0A04020102020204" pitchFamily="34" charset="0"/>
              </a:rPr>
              <a:t>PART 1</a:t>
            </a:r>
            <a:endParaRPr lang="zh-CN" altLang="en-US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DA1447A4-CF83-4D5B-A81F-3C4679595A49}"/>
              </a:ext>
            </a:extLst>
          </p:cNvPr>
          <p:cNvCxnSpPr/>
          <p:nvPr/>
        </p:nvCxnSpPr>
        <p:spPr>
          <a:xfrm>
            <a:off x="1919536" y="0"/>
            <a:ext cx="0" cy="6874396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7452008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山前的草地上有一群牛&#10;&#10;描述已自动生成">
            <a:extLst>
              <a:ext uri="{FF2B5EF4-FFF2-40B4-BE49-F238E27FC236}">
                <a16:creationId xmlns="" xmlns:a16="http://schemas.microsoft.com/office/drawing/2014/main" id="{82E0E6AF-82D6-4F1E-A4A3-DED9E181C5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平行四边形 1">
            <a:extLst>
              <a:ext uri="{FF2B5EF4-FFF2-40B4-BE49-F238E27FC236}">
                <a16:creationId xmlns="" xmlns:a16="http://schemas.microsoft.com/office/drawing/2014/main" id="{2B4F57F1-9655-46AB-BED9-1AB7CF2B383E}"/>
              </a:ext>
            </a:extLst>
          </p:cNvPr>
          <p:cNvSpPr/>
          <p:nvPr/>
        </p:nvSpPr>
        <p:spPr>
          <a:xfrm>
            <a:off x="1183042" y="2348880"/>
            <a:ext cx="9809502" cy="1728192"/>
          </a:xfrm>
          <a:prstGeom prst="parallelogram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文本框 2">
            <a:extLst>
              <a:ext uri="{FF2B5EF4-FFF2-40B4-BE49-F238E27FC236}">
                <a16:creationId xmlns="" xmlns:a16="http://schemas.microsoft.com/office/drawing/2014/main" id="{B78DF7CC-0461-4EAB-85FC-C6CC68C8B634}"/>
              </a:ext>
            </a:extLst>
          </p:cNvPr>
          <p:cNvSpPr txBox="1"/>
          <p:nvPr/>
        </p:nvSpPr>
        <p:spPr>
          <a:xfrm>
            <a:off x="1858911" y="2204864"/>
            <a:ext cx="8457765" cy="2521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5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种一棵树最好的时间是十年前</a:t>
            </a:r>
            <a:endParaRPr lang="en-US" altLang="zh-CN" sz="5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13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其次是现在</a:t>
            </a:r>
            <a:endParaRPr lang="zh-CN" altLang="en-US" sz="6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0789351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山前的草地上有一群牛&#10;&#10;描述已自动生成">
            <a:extLst>
              <a:ext uri="{FF2B5EF4-FFF2-40B4-BE49-F238E27FC236}">
                <a16:creationId xmlns="" xmlns:a16="http://schemas.microsoft.com/office/drawing/2014/main" id="{82E0E6AF-82D6-4F1E-A4A3-DED9E181C5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7879D8C-3974-4BE2-B690-960F3B8D8224}"/>
              </a:ext>
            </a:extLst>
          </p:cNvPr>
          <p:cNvSpPr txBox="1"/>
          <p:nvPr/>
        </p:nvSpPr>
        <p:spPr>
          <a:xfrm>
            <a:off x="4464784" y="1124744"/>
            <a:ext cx="3262432" cy="3785652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r>
              <a:rPr lang="zh-CN" altLang="en-US" sz="120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活在</a:t>
            </a:r>
            <a:endParaRPr lang="en-US" altLang="zh-CN" sz="12000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B" panose="00020600040101010101" pitchFamily="18" charset="-122"/>
            </a:endParaRPr>
          </a:p>
          <a:p>
            <a:r>
              <a:rPr lang="zh-CN" altLang="en-US" sz="120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当下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04B743E-5169-4E68-B25E-E949FE907ACA}"/>
              </a:ext>
            </a:extLst>
          </p:cNvPr>
          <p:cNvSpPr/>
          <p:nvPr/>
        </p:nvSpPr>
        <p:spPr>
          <a:xfrm>
            <a:off x="4334543" y="1256113"/>
            <a:ext cx="3522915" cy="35229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文本框 3">
            <a:extLst>
              <a:ext uri="{FF2B5EF4-FFF2-40B4-BE49-F238E27FC236}">
                <a16:creationId xmlns="" xmlns:a16="http://schemas.microsoft.com/office/drawing/2014/main" id="{31CF76EA-B643-4AC2-82B0-82738D7347B6}"/>
              </a:ext>
            </a:extLst>
          </p:cNvPr>
          <p:cNvSpPr txBox="1"/>
          <p:nvPr/>
        </p:nvSpPr>
        <p:spPr>
          <a:xfrm>
            <a:off x="3889306" y="2660841"/>
            <a:ext cx="44133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0" i="0" dirty="0">
                <a:solidFill>
                  <a:srgbClr val="000000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Live In The Moment</a:t>
            </a:r>
            <a:endParaRPr lang="zh-CN" altLang="en-US" sz="36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8948679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山前的草地上有一群牛&#10;&#10;描述已自动生成">
            <a:extLst>
              <a:ext uri="{FF2B5EF4-FFF2-40B4-BE49-F238E27FC236}">
                <a16:creationId xmlns="" xmlns:a16="http://schemas.microsoft.com/office/drawing/2014/main" id="{82E0E6AF-82D6-4F1E-A4A3-DED9E181C5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59642C6-5407-4E37-926A-8F89811369BF}"/>
              </a:ext>
            </a:extLst>
          </p:cNvPr>
          <p:cNvSpPr txBox="1"/>
          <p:nvPr/>
        </p:nvSpPr>
        <p:spPr>
          <a:xfrm>
            <a:off x="2270906" y="2281856"/>
            <a:ext cx="372409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做自己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2EBC6CE-C153-401B-BF54-76AB9736D1EB}"/>
              </a:ext>
            </a:extLst>
          </p:cNvPr>
          <p:cNvSpPr txBox="1"/>
          <p:nvPr/>
        </p:nvSpPr>
        <p:spPr>
          <a:xfrm>
            <a:off x="5860556" y="3068960"/>
            <a:ext cx="45560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因为别人都有人做了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ADF6264-7644-4EBD-8A75-D3227A10E704}"/>
              </a:ext>
            </a:extLst>
          </p:cNvPr>
          <p:cNvSpPr txBox="1"/>
          <p:nvPr/>
        </p:nvSpPr>
        <p:spPr>
          <a:xfrm>
            <a:off x="5908343" y="2297245"/>
            <a:ext cx="4371453" cy="738664"/>
          </a:xfrm>
          <a:prstGeom prst="rect">
            <a:avLst/>
          </a:prstGeom>
          <a:solidFill>
            <a:srgbClr val="BAC141"/>
          </a:solidFill>
        </p:spPr>
        <p:txBody>
          <a:bodyPr wrap="none" rtlCol="0">
            <a:spAutoFit/>
          </a:bodyPr>
          <a:lstStyle/>
          <a:p>
            <a:r>
              <a:rPr lang="en-US" altLang="zh-CN" sz="4200" dirty="0">
                <a:solidFill>
                  <a:schemeClr val="bg1"/>
                </a:solidFill>
                <a:latin typeface="Arial Black" panose="020B0A04020102020204" pitchFamily="34" charset="0"/>
                <a:ea typeface="字制区喜脉体" panose="02000603000000000000" pitchFamily="2" charset="-122"/>
                <a:cs typeface="Aharoni" panose="02010803020104030203" pitchFamily="2" charset="-79"/>
              </a:rPr>
              <a:t>BE YOURSELF</a:t>
            </a:r>
            <a:endParaRPr lang="zh-CN" altLang="en-US" sz="4200" dirty="0">
              <a:solidFill>
                <a:schemeClr val="bg1"/>
              </a:solidFill>
              <a:latin typeface="Arial Black" panose="020B0A04020102020204" pitchFamily="34" charset="0"/>
              <a:ea typeface="字制区喜脉体" panose="02000603000000000000" pitchFamily="2" charset="-122"/>
              <a:cs typeface="Aharoni" panose="02010803020104030203" pitchFamily="2" charset="-79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3CC95C66-D614-40F7-8A59-825678B27312}"/>
              </a:ext>
            </a:extLst>
          </p:cNvPr>
          <p:cNvCxnSpPr/>
          <p:nvPr/>
        </p:nvCxnSpPr>
        <p:spPr>
          <a:xfrm>
            <a:off x="2423592" y="2082882"/>
            <a:ext cx="784887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5D548C1A-B7AA-4FF8-AB09-365846ED6E02}"/>
              </a:ext>
            </a:extLst>
          </p:cNvPr>
          <p:cNvCxnSpPr/>
          <p:nvPr/>
        </p:nvCxnSpPr>
        <p:spPr>
          <a:xfrm>
            <a:off x="2351584" y="3933056"/>
            <a:ext cx="784887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754548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山前的草地上有一群牛&#10;&#10;描述已自动生成">
            <a:extLst>
              <a:ext uri="{FF2B5EF4-FFF2-40B4-BE49-F238E27FC236}">
                <a16:creationId xmlns="" xmlns:a16="http://schemas.microsoft.com/office/drawing/2014/main" id="{82E0E6AF-82D6-4F1E-A4A3-DED9E181C5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70E64EE-58B5-41F4-B4AB-73348F5626E8}"/>
              </a:ext>
            </a:extLst>
          </p:cNvPr>
          <p:cNvSpPr txBox="1"/>
          <p:nvPr/>
        </p:nvSpPr>
        <p:spPr>
          <a:xfrm>
            <a:off x="2135560" y="2728564"/>
            <a:ext cx="2906565" cy="5547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不去仰望别人</a:t>
            </a:r>
            <a:endParaRPr lang="zh-CN" altLang="en-US" sz="36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158ED8-752A-4BE7-9B4A-C17B8E40A14A}"/>
              </a:ext>
            </a:extLst>
          </p:cNvPr>
          <p:cNvSpPr txBox="1"/>
          <p:nvPr/>
        </p:nvSpPr>
        <p:spPr>
          <a:xfrm>
            <a:off x="4202788" y="3274837"/>
            <a:ext cx="2906565" cy="5547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自己亦是</a:t>
            </a:r>
            <a:r>
              <a:rPr lang="zh-CN" altLang="en-US" sz="36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风景</a:t>
            </a:r>
          </a:p>
        </p:txBody>
      </p:sp>
      <p:sp useBgFill="1">
        <p:nvSpPr>
          <p:cNvPr id="3" name="矩形 2">
            <a:extLst>
              <a:ext uri="{FF2B5EF4-FFF2-40B4-BE49-F238E27FC236}">
                <a16:creationId xmlns="" xmlns:a16="http://schemas.microsoft.com/office/drawing/2014/main" id="{9903AB6A-2031-42E4-9150-C603E79FA6FF}"/>
              </a:ext>
            </a:extLst>
          </p:cNvPr>
          <p:cNvSpPr/>
          <p:nvPr/>
        </p:nvSpPr>
        <p:spPr>
          <a:xfrm rot="2130481">
            <a:off x="4267551" y="3134155"/>
            <a:ext cx="175774" cy="6222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="" xmlns:a16="http://schemas.microsoft.com/office/drawing/2014/main" id="{FE971E72-860F-4B05-8428-12C6205222E0}"/>
              </a:ext>
            </a:extLst>
          </p:cNvPr>
          <p:cNvSpPr/>
          <p:nvPr/>
        </p:nvSpPr>
        <p:spPr>
          <a:xfrm rot="2130481">
            <a:off x="4797287" y="2732213"/>
            <a:ext cx="193351" cy="5994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208A6458-9FFE-4F9D-A589-81DEEB02C343}"/>
              </a:ext>
            </a:extLst>
          </p:cNvPr>
          <p:cNvCxnSpPr>
            <a:cxnSpLocks/>
          </p:cNvCxnSpPr>
          <p:nvPr/>
        </p:nvCxnSpPr>
        <p:spPr>
          <a:xfrm flipH="1">
            <a:off x="4196438" y="2665665"/>
            <a:ext cx="832590" cy="115739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963423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山前的草地上有一群牛&#10;&#10;描述已自动生成">
            <a:extLst>
              <a:ext uri="{FF2B5EF4-FFF2-40B4-BE49-F238E27FC236}">
                <a16:creationId xmlns="" xmlns:a16="http://schemas.microsoft.com/office/drawing/2014/main" id="{82E0E6AF-82D6-4F1E-A4A3-DED9E181C5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对话气泡: 矩形 1">
            <a:extLst>
              <a:ext uri="{FF2B5EF4-FFF2-40B4-BE49-F238E27FC236}">
                <a16:creationId xmlns="" xmlns:a16="http://schemas.microsoft.com/office/drawing/2014/main" id="{B970EC92-81B4-4364-9C78-C9B7832353F6}"/>
              </a:ext>
            </a:extLst>
          </p:cNvPr>
          <p:cNvSpPr/>
          <p:nvPr/>
        </p:nvSpPr>
        <p:spPr>
          <a:xfrm>
            <a:off x="4115780" y="1330543"/>
            <a:ext cx="3852428" cy="3815974"/>
          </a:xfrm>
          <a:prstGeom prst="wedgeRectCallout">
            <a:avLst>
              <a:gd name="adj1" fmla="val 70026"/>
              <a:gd name="adj2" fmla="val 32436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02FB3F5-CD07-4831-89CD-826EF6538B1E}"/>
              </a:ext>
            </a:extLst>
          </p:cNvPr>
          <p:cNvSpPr txBox="1"/>
          <p:nvPr/>
        </p:nvSpPr>
        <p:spPr>
          <a:xfrm>
            <a:off x="4323721" y="1268760"/>
            <a:ext cx="3544559" cy="393954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r>
              <a:rPr lang="zh-CN" altLang="en-US" sz="125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感谢</a:t>
            </a:r>
            <a:endParaRPr lang="en-US" altLang="zh-CN" sz="12500" spc="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B" panose="00020600040101010101" pitchFamily="18" charset="-122"/>
            </a:endParaRPr>
          </a:p>
          <a:p>
            <a:r>
              <a:rPr lang="zh-CN" altLang="en-US" sz="125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观看</a:t>
            </a:r>
          </a:p>
        </p:txBody>
      </p:sp>
    </p:spTree>
    <p:extLst>
      <p:ext uri="{BB962C8B-B14F-4D97-AF65-F5344CB8AC3E}">
        <p14:creationId xmlns:p14="http://schemas.microsoft.com/office/powerpoint/2010/main" val="3336113931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F5E4C16-DE8C-430E-A896-159B2FDBC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7359"/>
            <a:ext cx="12192000" cy="598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28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阿丁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118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人站在山上&#10;&#10;描述已自动生成">
            <a:extLst>
              <a:ext uri="{FF2B5EF4-FFF2-40B4-BE49-F238E27FC236}">
                <a16:creationId xmlns="" xmlns:a16="http://schemas.microsoft.com/office/drawing/2014/main" id="{19296D3C-BD73-4CBE-92FF-C402EEEC29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59E5D7B-C3DB-440C-A21A-C1BED34F7F86}"/>
              </a:ext>
            </a:extLst>
          </p:cNvPr>
          <p:cNvSpPr txBox="1"/>
          <p:nvPr/>
        </p:nvSpPr>
        <p:spPr>
          <a:xfrm>
            <a:off x="3498660" y="1348803"/>
            <a:ext cx="224612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世</a:t>
            </a:r>
            <a:endParaRPr lang="zh-CN" altLang="en-US" sz="18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E2C0690-4ECA-4432-A1FB-A2E61AF04E54}"/>
              </a:ext>
            </a:extLst>
          </p:cNvPr>
          <p:cNvSpPr txBox="1"/>
          <p:nvPr/>
        </p:nvSpPr>
        <p:spPr>
          <a:xfrm>
            <a:off x="4551589" y="1127659"/>
            <a:ext cx="224612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界</a:t>
            </a:r>
            <a:endParaRPr lang="zh-CN" altLang="en-US" sz="18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4B114B3-EEFD-420D-9C8C-96C2D34B5136}"/>
              </a:ext>
            </a:extLst>
          </p:cNvPr>
          <p:cNvSpPr txBox="1"/>
          <p:nvPr/>
        </p:nvSpPr>
        <p:spPr>
          <a:xfrm>
            <a:off x="5775763" y="1471822"/>
            <a:ext cx="224612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就</a:t>
            </a:r>
            <a:endParaRPr lang="zh-CN" altLang="en-US" sz="18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F8EFA27-9AD1-4D8B-9DA1-FB42B64DF73D}"/>
              </a:ext>
            </a:extLst>
          </p:cNvPr>
          <p:cNvSpPr txBox="1"/>
          <p:nvPr/>
        </p:nvSpPr>
        <p:spPr>
          <a:xfrm>
            <a:off x="6859286" y="1246698"/>
            <a:ext cx="224612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有</a:t>
            </a:r>
            <a:endParaRPr lang="zh-CN" altLang="en-US" sz="18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6FA293B-2901-4B9A-93F2-CB71FEF9EEF3}"/>
              </a:ext>
            </a:extLst>
          </p:cNvPr>
          <p:cNvSpPr txBox="1"/>
          <p:nvPr/>
        </p:nvSpPr>
        <p:spPr>
          <a:xfrm>
            <a:off x="7717046" y="1596329"/>
            <a:ext cx="224612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多</a:t>
            </a:r>
            <a:endParaRPr lang="zh-CN" altLang="en-US" sz="18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4A039F5-8CA7-4071-A1D1-91A9A34655BA}"/>
              </a:ext>
            </a:extLst>
          </p:cNvPr>
          <p:cNvSpPr txBox="1"/>
          <p:nvPr/>
        </p:nvSpPr>
        <p:spPr>
          <a:xfrm>
            <a:off x="1371690" y="-321129"/>
            <a:ext cx="224612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心</a:t>
            </a:r>
            <a:endParaRPr lang="zh-CN" altLang="en-US" sz="18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B7E175C-AA91-4893-9545-C59259DA3956}"/>
              </a:ext>
            </a:extLst>
          </p:cNvPr>
          <p:cNvSpPr txBox="1"/>
          <p:nvPr/>
        </p:nvSpPr>
        <p:spPr>
          <a:xfrm>
            <a:off x="2643559" y="-335245"/>
            <a:ext cx="224612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有</a:t>
            </a:r>
            <a:endParaRPr lang="zh-CN" altLang="en-US" sz="18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58E68C2-E9F3-41DE-83FA-5D230BC0BB44}"/>
              </a:ext>
            </a:extLst>
          </p:cNvPr>
          <p:cNvSpPr txBox="1"/>
          <p:nvPr/>
        </p:nvSpPr>
        <p:spPr>
          <a:xfrm>
            <a:off x="3516847" y="-59687"/>
            <a:ext cx="224612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多</a:t>
            </a:r>
            <a:endParaRPr lang="zh-CN" altLang="en-US" sz="18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418A531-F7FB-4CB3-87E9-FC4669E64D9B}"/>
              </a:ext>
            </a:extLst>
          </p:cNvPr>
          <p:cNvSpPr txBox="1"/>
          <p:nvPr/>
        </p:nvSpPr>
        <p:spPr>
          <a:xfrm>
            <a:off x="4440839" y="-891480"/>
            <a:ext cx="247535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0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大</a:t>
            </a:r>
            <a:endParaRPr lang="zh-CN" altLang="en-US" sz="20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8915623-E679-48CE-A996-2CBCDBF8A257}"/>
              </a:ext>
            </a:extLst>
          </p:cNvPr>
          <p:cNvSpPr txBox="1"/>
          <p:nvPr/>
        </p:nvSpPr>
        <p:spPr>
          <a:xfrm>
            <a:off x="8616280" y="784444"/>
            <a:ext cx="247535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0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大</a:t>
            </a:r>
            <a:endParaRPr lang="zh-CN" altLang="en-US" sz="20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5777100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人站在山上&#10;&#10;描述已自动生成">
            <a:extLst>
              <a:ext uri="{FF2B5EF4-FFF2-40B4-BE49-F238E27FC236}">
                <a16:creationId xmlns="" xmlns:a16="http://schemas.microsoft.com/office/drawing/2014/main" id="{19296D3C-BD73-4CBE-92FF-C402EEEC29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23B508FE-83EF-4155-8742-A843B90BC878}"/>
              </a:ext>
            </a:extLst>
          </p:cNvPr>
          <p:cNvSpPr txBox="1"/>
          <p:nvPr/>
        </p:nvSpPr>
        <p:spPr>
          <a:xfrm>
            <a:off x="3191116" y="-396403"/>
            <a:ext cx="2704587" cy="3477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拥</a:t>
            </a:r>
            <a:endParaRPr lang="zh-CN" altLang="en-US" sz="22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59769903-784F-481F-AEC4-439F29D0E023}"/>
              </a:ext>
            </a:extLst>
          </p:cNvPr>
          <p:cNvSpPr txBox="1"/>
          <p:nvPr/>
        </p:nvSpPr>
        <p:spPr>
          <a:xfrm>
            <a:off x="4834885" y="-603448"/>
            <a:ext cx="2704587" cy="3477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抱</a:t>
            </a:r>
            <a:endParaRPr lang="zh-CN" altLang="en-US" sz="22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4E504CE1-30DA-4725-9A95-CE618F13F343}"/>
              </a:ext>
            </a:extLst>
          </p:cNvPr>
          <p:cNvSpPr txBox="1"/>
          <p:nvPr/>
        </p:nvSpPr>
        <p:spPr>
          <a:xfrm>
            <a:off x="6385790" y="289232"/>
            <a:ext cx="2704587" cy="3477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梦</a:t>
            </a:r>
            <a:endParaRPr lang="zh-CN" altLang="en-US" sz="22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CA683C31-5943-48C5-BE15-A999B18326F1}"/>
              </a:ext>
            </a:extLst>
          </p:cNvPr>
          <p:cNvSpPr txBox="1"/>
          <p:nvPr/>
        </p:nvSpPr>
        <p:spPr>
          <a:xfrm>
            <a:off x="7794233" y="-102235"/>
            <a:ext cx="2704587" cy="3477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悠然小楷" panose="00000500000000000000" pitchFamily="2" charset="-122"/>
                <a:ea typeface="演示悠然小楷" panose="00000500000000000000" pitchFamily="2" charset="-122"/>
              </a:rPr>
              <a:t>想</a:t>
            </a:r>
            <a:endParaRPr lang="zh-CN" altLang="en-US" sz="22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D35D839-6ADE-4D0E-8AFE-FAD549B74F04}"/>
              </a:ext>
            </a:extLst>
          </p:cNvPr>
          <p:cNvSpPr txBox="1"/>
          <p:nvPr/>
        </p:nvSpPr>
        <p:spPr>
          <a:xfrm>
            <a:off x="3446066" y="2766769"/>
            <a:ext cx="3643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再不行动，就只剩下梦和想了</a:t>
            </a:r>
          </a:p>
        </p:txBody>
      </p:sp>
    </p:spTree>
    <p:extLst>
      <p:ext uri="{BB962C8B-B14F-4D97-AF65-F5344CB8AC3E}">
        <p14:creationId xmlns:p14="http://schemas.microsoft.com/office/powerpoint/2010/main" val="292185694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人站在山上&#10;&#10;描述已自动生成">
            <a:extLst>
              <a:ext uri="{FF2B5EF4-FFF2-40B4-BE49-F238E27FC236}">
                <a16:creationId xmlns="" xmlns:a16="http://schemas.microsoft.com/office/drawing/2014/main" id="{19296D3C-BD73-4CBE-92FF-C402EEEC29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B88ADB85-78AB-424C-82FE-1A199B099B86}"/>
              </a:ext>
            </a:extLst>
          </p:cNvPr>
          <p:cNvSpPr/>
          <p:nvPr/>
        </p:nvSpPr>
        <p:spPr>
          <a:xfrm>
            <a:off x="2855640" y="0"/>
            <a:ext cx="9336360" cy="6858000"/>
          </a:xfrm>
          <a:custGeom>
            <a:avLst/>
            <a:gdLst>
              <a:gd name="connsiteX0" fmla="*/ 1748790 w 8640960"/>
              <a:gd name="connsiteY0" fmla="*/ 0 h 6858000"/>
              <a:gd name="connsiteX1" fmla="*/ 8640960 w 8640960"/>
              <a:gd name="connsiteY1" fmla="*/ 0 h 6858000"/>
              <a:gd name="connsiteX2" fmla="*/ 8640960 w 8640960"/>
              <a:gd name="connsiteY2" fmla="*/ 6858000 h 6858000"/>
              <a:gd name="connsiteX3" fmla="*/ 0 w 86409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40960" h="6858000">
                <a:moveTo>
                  <a:pt x="1748790" y="0"/>
                </a:moveTo>
                <a:lnTo>
                  <a:pt x="8640960" y="0"/>
                </a:lnTo>
                <a:lnTo>
                  <a:pt x="864096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FE662B00-5E5C-4185-BE51-97C97A6614DC}"/>
              </a:ext>
            </a:extLst>
          </p:cNvPr>
          <p:cNvGrpSpPr/>
          <p:nvPr/>
        </p:nvGrpSpPr>
        <p:grpSpPr>
          <a:xfrm>
            <a:off x="4007768" y="1052736"/>
            <a:ext cx="7189606" cy="3658662"/>
            <a:chOff x="4430833" y="1451908"/>
            <a:chExt cx="7189606" cy="3658662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1C2143C1-02B1-48C3-9612-FF2087A9D492}"/>
                </a:ext>
              </a:extLst>
            </p:cNvPr>
            <p:cNvSpPr txBox="1"/>
            <p:nvPr/>
          </p:nvSpPr>
          <p:spPr>
            <a:xfrm>
              <a:off x="5231904" y="1549197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我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BE3C0B7E-988C-4429-A7B8-BEC911DFA86E}"/>
                </a:ext>
              </a:extLst>
            </p:cNvPr>
            <p:cNvSpPr txBox="1"/>
            <p:nvPr/>
          </p:nvSpPr>
          <p:spPr>
            <a:xfrm>
              <a:off x="6156470" y="1577218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的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D6008941-1706-4CED-9B8A-7DA25F6C6653}"/>
                </a:ext>
              </a:extLst>
            </p:cNvPr>
            <p:cNvSpPr txBox="1"/>
            <p:nvPr/>
          </p:nvSpPr>
          <p:spPr>
            <a:xfrm>
              <a:off x="6861335" y="1826544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身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2ECED89B-E2D2-49D4-94EC-EDEE8CAF7ED1}"/>
                </a:ext>
              </a:extLst>
            </p:cNvPr>
            <p:cNvSpPr txBox="1"/>
            <p:nvPr/>
          </p:nvSpPr>
          <p:spPr>
            <a:xfrm>
              <a:off x="7711546" y="1631963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体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509F8BD1-4487-4EF1-BE55-289C1FB2763D}"/>
                </a:ext>
              </a:extLst>
            </p:cNvPr>
            <p:cNvSpPr txBox="1"/>
            <p:nvPr/>
          </p:nvSpPr>
          <p:spPr>
            <a:xfrm>
              <a:off x="8550958" y="1451908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不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64CE3C11-2D25-4659-8012-B31BC22CB3A9}"/>
                </a:ext>
              </a:extLst>
            </p:cNvPr>
            <p:cNvSpPr txBox="1"/>
            <p:nvPr/>
          </p:nvSpPr>
          <p:spPr>
            <a:xfrm>
              <a:off x="9311507" y="1735842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会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1AE780C7-1137-4C1D-BB04-A889A0B758E3}"/>
                </a:ext>
              </a:extLst>
            </p:cNvPr>
            <p:cNvSpPr txBox="1"/>
            <p:nvPr/>
          </p:nvSpPr>
          <p:spPr>
            <a:xfrm>
              <a:off x="10061999" y="1498243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飞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E9CE08E2-F4C4-4CF2-8595-6A69CC054093}"/>
                </a:ext>
              </a:extLst>
            </p:cNvPr>
            <p:cNvSpPr txBox="1"/>
            <p:nvPr/>
          </p:nvSpPr>
          <p:spPr>
            <a:xfrm>
              <a:off x="4430833" y="2957378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但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D11833DA-5692-4945-B363-0626CE98052A}"/>
                </a:ext>
              </a:extLst>
            </p:cNvPr>
            <p:cNvSpPr txBox="1"/>
            <p:nvPr/>
          </p:nvSpPr>
          <p:spPr>
            <a:xfrm>
              <a:off x="5257133" y="3109540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我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1098B02F-BE2E-4D34-B797-FDE2F85820F5}"/>
                </a:ext>
              </a:extLst>
            </p:cNvPr>
            <p:cNvSpPr txBox="1"/>
            <p:nvPr/>
          </p:nvSpPr>
          <p:spPr>
            <a:xfrm>
              <a:off x="6090946" y="2825978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的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EB527501-1A8E-43A9-875C-5540096DF898}"/>
                </a:ext>
              </a:extLst>
            </p:cNvPr>
            <p:cNvSpPr txBox="1"/>
            <p:nvPr/>
          </p:nvSpPr>
          <p:spPr>
            <a:xfrm>
              <a:off x="6832193" y="3171578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梦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812F7CB8-DB2A-4740-891D-E48413DCA314}"/>
                </a:ext>
              </a:extLst>
            </p:cNvPr>
            <p:cNvSpPr txBox="1"/>
            <p:nvPr/>
          </p:nvSpPr>
          <p:spPr>
            <a:xfrm>
              <a:off x="7649144" y="2970388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想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F498F39E-C76A-402A-A119-8BDD1699BC21}"/>
                </a:ext>
              </a:extLst>
            </p:cNvPr>
            <p:cNvSpPr txBox="1"/>
            <p:nvPr/>
          </p:nvSpPr>
          <p:spPr>
            <a:xfrm>
              <a:off x="8475444" y="3074267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可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6918FC9F-DE39-4745-A7E0-5DBF1B075CBA}"/>
                </a:ext>
              </a:extLst>
            </p:cNvPr>
            <p:cNvSpPr txBox="1"/>
            <p:nvPr/>
          </p:nvSpPr>
          <p:spPr>
            <a:xfrm>
              <a:off x="9332146" y="3074267"/>
              <a:ext cx="155844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悠然小楷" panose="00000500000000000000" pitchFamily="2" charset="-122"/>
                  <a:ea typeface="演示悠然小楷" panose="00000500000000000000" pitchFamily="2" charset="-122"/>
                  <a:cs typeface="+mn-cs"/>
                </a:rPr>
                <a:t>以</a:t>
              </a:r>
              <a:endParaRPr lang="zh-CN" altLang="en-US" sz="12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645BD72D-2B5E-4614-A9E1-2C486A0DB029}"/>
              </a:ext>
            </a:extLst>
          </p:cNvPr>
          <p:cNvSpPr txBox="1"/>
          <p:nvPr/>
        </p:nvSpPr>
        <p:spPr>
          <a:xfrm>
            <a:off x="5818398" y="4626535"/>
            <a:ext cx="2881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spc="3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NEVER GIVE UP</a:t>
            </a:r>
            <a:endParaRPr lang="zh-CN" altLang="en-US" sz="2000" spc="3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87D5B28F-A048-4F1E-997C-FD9F6F08ED8E}"/>
              </a:ext>
            </a:extLst>
          </p:cNvPr>
          <p:cNvCxnSpPr>
            <a:cxnSpLocks/>
          </p:cNvCxnSpPr>
          <p:nvPr/>
        </p:nvCxnSpPr>
        <p:spPr>
          <a:xfrm>
            <a:off x="5060232" y="4808478"/>
            <a:ext cx="7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61D627DB-2F76-47EE-92A1-2DD03D086E3B}"/>
              </a:ext>
            </a:extLst>
          </p:cNvPr>
          <p:cNvCxnSpPr>
            <a:cxnSpLocks/>
          </p:cNvCxnSpPr>
          <p:nvPr/>
        </p:nvCxnSpPr>
        <p:spPr>
          <a:xfrm>
            <a:off x="8633015" y="4808478"/>
            <a:ext cx="7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8492512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人站在山上&#10;&#10;描述已自动生成">
            <a:extLst>
              <a:ext uri="{FF2B5EF4-FFF2-40B4-BE49-F238E27FC236}">
                <a16:creationId xmlns="" xmlns:a16="http://schemas.microsoft.com/office/drawing/2014/main" id="{19296D3C-BD73-4CBE-92FF-C402EEEC29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FE1F7F3-0CD5-4476-801E-B7F5357893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6478CC3-4C9B-4C11-AD6F-0EE7C0DAF396}"/>
              </a:ext>
            </a:extLst>
          </p:cNvPr>
          <p:cNvSpPr txBox="1"/>
          <p:nvPr/>
        </p:nvSpPr>
        <p:spPr>
          <a:xfrm>
            <a:off x="2128247" y="1484784"/>
            <a:ext cx="3967753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有志者</a:t>
            </a:r>
            <a:endParaRPr lang="en-US" altLang="zh-CN" sz="9600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  <a:p>
            <a:r>
              <a:rPr lang="zh-CN" altLang="en-US" sz="6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能使石头</a:t>
            </a:r>
            <a:endParaRPr lang="en-US" altLang="zh-CN" sz="60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r>
              <a:rPr lang="zh-CN" altLang="en-US" sz="6000" b="1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长出青草来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EF3F657C-0BBD-4BDB-8F87-ED2B130EF912}"/>
              </a:ext>
            </a:extLst>
          </p:cNvPr>
          <p:cNvCxnSpPr>
            <a:cxnSpLocks/>
          </p:cNvCxnSpPr>
          <p:nvPr/>
        </p:nvCxnSpPr>
        <p:spPr>
          <a:xfrm>
            <a:off x="2128247" y="1683854"/>
            <a:ext cx="0" cy="305628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760511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人站在山上&#10;&#10;描述已自动生成">
            <a:extLst>
              <a:ext uri="{FF2B5EF4-FFF2-40B4-BE49-F238E27FC236}">
                <a16:creationId xmlns="" xmlns:a16="http://schemas.microsoft.com/office/drawing/2014/main" id="{19296D3C-BD73-4CBE-92FF-C402EEEC29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36E1601-274A-4761-B32C-948EEFADFDC3}"/>
              </a:ext>
            </a:extLst>
          </p:cNvPr>
          <p:cNvSpPr txBox="1"/>
          <p:nvPr/>
        </p:nvSpPr>
        <p:spPr>
          <a:xfrm>
            <a:off x="2937923" y="1634604"/>
            <a:ext cx="6316153" cy="215443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113A4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只有登上山顶</a:t>
            </a:r>
            <a:endParaRPr lang="en-US" altLang="zh-CN" sz="8000" dirty="0">
              <a:solidFill>
                <a:srgbClr val="113A4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r>
              <a:rPr lang="zh-CN" altLang="en-US" sz="5400" dirty="0">
                <a:solidFill>
                  <a:srgbClr val="113A4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才能看到那边的风光</a:t>
            </a:r>
            <a:endParaRPr lang="zh-CN" altLang="en-US" sz="5400" b="1" dirty="0">
              <a:solidFill>
                <a:srgbClr val="113A4F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D40D6CC4-13AC-466C-A744-E334126F245B}"/>
              </a:ext>
            </a:extLst>
          </p:cNvPr>
          <p:cNvCxnSpPr>
            <a:cxnSpLocks/>
          </p:cNvCxnSpPr>
          <p:nvPr/>
        </p:nvCxnSpPr>
        <p:spPr>
          <a:xfrm>
            <a:off x="2793907" y="1778620"/>
            <a:ext cx="0" cy="1872208"/>
          </a:xfrm>
          <a:prstGeom prst="line">
            <a:avLst/>
          </a:prstGeom>
          <a:ln>
            <a:solidFill>
              <a:srgbClr val="1B5E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2FCFE031-F92E-4DBF-B603-0408779A4429}"/>
              </a:ext>
            </a:extLst>
          </p:cNvPr>
          <p:cNvCxnSpPr>
            <a:cxnSpLocks/>
          </p:cNvCxnSpPr>
          <p:nvPr/>
        </p:nvCxnSpPr>
        <p:spPr>
          <a:xfrm>
            <a:off x="9264352" y="1778620"/>
            <a:ext cx="0" cy="1872208"/>
          </a:xfrm>
          <a:prstGeom prst="line">
            <a:avLst/>
          </a:prstGeom>
          <a:ln>
            <a:solidFill>
              <a:srgbClr val="1B5E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646421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人站在山上&#10;&#10;描述已自动生成">
            <a:extLst>
              <a:ext uri="{FF2B5EF4-FFF2-40B4-BE49-F238E27FC236}">
                <a16:creationId xmlns="" xmlns:a16="http://schemas.microsoft.com/office/drawing/2014/main" id="{19296D3C-BD73-4CBE-92FF-C402EEEC29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8FEBA20-52B5-4AB0-A741-811296461D4B}"/>
              </a:ext>
            </a:extLst>
          </p:cNvPr>
          <p:cNvSpPr/>
          <p:nvPr/>
        </p:nvSpPr>
        <p:spPr>
          <a:xfrm>
            <a:off x="3305690" y="1700808"/>
            <a:ext cx="5580620" cy="25922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文本框 2">
            <a:extLst>
              <a:ext uri="{FF2B5EF4-FFF2-40B4-BE49-F238E27FC236}">
                <a16:creationId xmlns="" xmlns:a16="http://schemas.microsoft.com/office/drawing/2014/main" id="{2B338DD5-3EDD-44D4-B6AE-06FFE13E9F51}"/>
              </a:ext>
            </a:extLst>
          </p:cNvPr>
          <p:cNvSpPr txBox="1"/>
          <p:nvPr/>
        </p:nvSpPr>
        <p:spPr>
          <a:xfrm>
            <a:off x="3704302" y="1452840"/>
            <a:ext cx="47833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别在最能</a:t>
            </a:r>
            <a:endParaRPr lang="en-US" altLang="zh-CN" sz="6600" dirty="0">
              <a:solidFill>
                <a:schemeClr val="bg1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  <a:p>
            <a:pPr algn="ctr"/>
            <a:r>
              <a:rPr lang="zh-CN" altLang="en-US" sz="6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吃苦的年纪</a:t>
            </a:r>
            <a:endParaRPr lang="en-US" altLang="zh-CN" sz="6600" dirty="0">
              <a:solidFill>
                <a:schemeClr val="bg1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  <a:p>
            <a:pPr algn="ctr"/>
            <a:r>
              <a:rPr lang="zh-CN" altLang="en-US" sz="6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选择安逸</a:t>
            </a:r>
            <a:endParaRPr lang="zh-CN" altLang="en-US" sz="6600" b="1" dirty="0">
              <a:solidFill>
                <a:schemeClr val="bg1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 useBgFill="1">
        <p:nvSpPr>
          <p:cNvPr id="5" name="文本框 4">
            <a:extLst>
              <a:ext uri="{FF2B5EF4-FFF2-40B4-BE49-F238E27FC236}">
                <a16:creationId xmlns="" xmlns:a16="http://schemas.microsoft.com/office/drawing/2014/main" id="{7DDF80D9-F9F4-4E7F-A11B-63CC68D38755}"/>
              </a:ext>
            </a:extLst>
          </p:cNvPr>
          <p:cNvSpPr txBox="1"/>
          <p:nvPr/>
        </p:nvSpPr>
        <p:spPr>
          <a:xfrm>
            <a:off x="3704301" y="4522945"/>
            <a:ext cx="47833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0" i="0" dirty="0">
                <a:solidFill>
                  <a:srgbClr val="4EABDA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Don't choose to be at ease </a:t>
            </a:r>
          </a:p>
          <a:p>
            <a:pPr algn="ctr"/>
            <a:r>
              <a:rPr lang="en-US" altLang="zh-CN" sz="2000" b="0" i="0" dirty="0">
                <a:solidFill>
                  <a:srgbClr val="4EABDA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with the most hard-working age. </a:t>
            </a:r>
            <a:endParaRPr lang="zh-CN" altLang="en-US" sz="2000" b="1" dirty="0">
              <a:solidFill>
                <a:srgbClr val="4EABDA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0069696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山前的草地上有一群牛&#10;&#10;描述已自动生成">
            <a:extLst>
              <a:ext uri="{FF2B5EF4-FFF2-40B4-BE49-F238E27FC236}">
                <a16:creationId xmlns="" xmlns:a16="http://schemas.microsoft.com/office/drawing/2014/main" id="{82E0E6AF-82D6-4F1E-A4A3-DED9E181C5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6864" y="2654"/>
            <a:ext cx="10225136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1E3768F-13B8-4A63-B959-F448B6932A3F}"/>
              </a:ext>
            </a:extLst>
          </p:cNvPr>
          <p:cNvSpPr txBox="1"/>
          <p:nvPr/>
        </p:nvSpPr>
        <p:spPr>
          <a:xfrm>
            <a:off x="174089" y="548680"/>
            <a:ext cx="1601431" cy="156966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一图多用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3EFB578-D3BA-4353-953F-9B999E69E550}"/>
              </a:ext>
            </a:extLst>
          </p:cNvPr>
          <p:cNvSpPr txBox="1"/>
          <p:nvPr/>
        </p:nvSpPr>
        <p:spPr>
          <a:xfrm>
            <a:off x="273209" y="2455674"/>
            <a:ext cx="1415772" cy="42799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Arial Black" panose="020B0A04020102020204" pitchFamily="34" charset="0"/>
              </a:rPr>
              <a:t>PART 2</a:t>
            </a:r>
            <a:endParaRPr lang="zh-CN" altLang="en-US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049433F0-F95F-4FB7-9F9C-5C0DDB8B5791}"/>
              </a:ext>
            </a:extLst>
          </p:cNvPr>
          <p:cNvCxnSpPr/>
          <p:nvPr/>
        </p:nvCxnSpPr>
        <p:spPr>
          <a:xfrm>
            <a:off x="1963078" y="0"/>
            <a:ext cx="0" cy="6874396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739838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山前的草地上有一群牛&#10;&#10;描述已自动生成">
            <a:extLst>
              <a:ext uri="{FF2B5EF4-FFF2-40B4-BE49-F238E27FC236}">
                <a16:creationId xmlns="" xmlns:a16="http://schemas.microsoft.com/office/drawing/2014/main" id="{82E0E6AF-82D6-4F1E-A4A3-DED9E181C5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0EC1857-9F6F-4891-80D2-1235E5B3E96F}"/>
              </a:ext>
            </a:extLst>
          </p:cNvPr>
          <p:cNvSpPr txBox="1"/>
          <p:nvPr/>
        </p:nvSpPr>
        <p:spPr>
          <a:xfrm>
            <a:off x="2818500" y="980728"/>
            <a:ext cx="6555000" cy="31037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世界</a:t>
            </a:r>
            <a:r>
              <a:rPr lang="zh-CN" altLang="en-US" sz="1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那么大</a:t>
            </a:r>
            <a:endParaRPr lang="en-US" altLang="zh-CN" sz="10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1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我想去</a:t>
            </a:r>
            <a:r>
              <a:rPr lang="zh-CN" altLang="en-US" sz="1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看看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1FBA28B-F69C-4F6D-A350-0E8836F85B2C}"/>
              </a:ext>
            </a:extLst>
          </p:cNvPr>
          <p:cNvSpPr txBox="1"/>
          <p:nvPr/>
        </p:nvSpPr>
        <p:spPr>
          <a:xfrm>
            <a:off x="3516903" y="3789040"/>
            <a:ext cx="468750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 b="1" i="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I  JUST  WANNA  SEE  THE  WORLD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09E3C23B-597F-4B6B-9D82-93E82F5310D0}"/>
              </a:ext>
            </a:extLst>
          </p:cNvPr>
          <p:cNvCxnSpPr>
            <a:cxnSpLocks/>
          </p:cNvCxnSpPr>
          <p:nvPr/>
        </p:nvCxnSpPr>
        <p:spPr>
          <a:xfrm>
            <a:off x="2890508" y="4003504"/>
            <a:ext cx="7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D246C86A-225D-48F3-B0F7-FF0A9C2BD47A}"/>
              </a:ext>
            </a:extLst>
          </p:cNvPr>
          <p:cNvCxnSpPr>
            <a:cxnSpLocks/>
          </p:cNvCxnSpPr>
          <p:nvPr/>
        </p:nvCxnSpPr>
        <p:spPr>
          <a:xfrm>
            <a:off x="8147172" y="4003504"/>
            <a:ext cx="7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9884263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主题​​">
  <a:themeElements>
    <a:clrScheme name="自定义 7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B9B63C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</TotalTime>
  <Words>193</Words>
  <Application>Microsoft Office PowerPoint</Application>
  <PresentationFormat>宽屏</PresentationFormat>
  <Paragraphs>62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Aharoni</vt:lpstr>
      <vt:lpstr>阿里巴巴普惠体 B</vt:lpstr>
      <vt:lpstr>阿里巴巴普惠体 Heavy</vt:lpstr>
      <vt:lpstr>阿里巴巴普惠体 L</vt:lpstr>
      <vt:lpstr>阿里巴巴普惠体 Light</vt:lpstr>
      <vt:lpstr>阿里巴巴普惠体 R</vt:lpstr>
      <vt:lpstr>等线</vt:lpstr>
      <vt:lpstr>等线 Light</vt:lpstr>
      <vt:lpstr>汉仪雅酷黑 45W</vt:lpstr>
      <vt:lpstr>思源宋体 CN Heavy</vt:lpstr>
      <vt:lpstr>微软雅黑</vt:lpstr>
      <vt:lpstr>演示悠然小楷</vt:lpstr>
      <vt:lpstr>优设标题黑</vt:lpstr>
      <vt:lpstr>字制区喜脉体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一图多用极简高端大气ppt封面模板</dc:title>
  <dc:creator>阿丁</dc:creator>
  <cp:keywords>51PPT模板网</cp:keywords>
  <dc:description>www.51pptmoban.com</dc:description>
  <cp:lastModifiedBy>阳光男孩</cp:lastModifiedBy>
  <cp:revision>67</cp:revision>
  <dcterms:created xsi:type="dcterms:W3CDTF">2021-06-28T01:10:08Z</dcterms:created>
  <dcterms:modified xsi:type="dcterms:W3CDTF">2021-10-19T14:33:03Z</dcterms:modified>
</cp:coreProperties>
</file>